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9"/>
  </p:notesMasterIdLst>
  <p:sldIdLst>
    <p:sldId id="2147472688" r:id="rId6"/>
    <p:sldId id="2147472492" r:id="rId7"/>
    <p:sldId id="2147472309" r:id="rId8"/>
    <p:sldId id="2147472680" r:id="rId9"/>
    <p:sldId id="2147472699" r:id="rId10"/>
    <p:sldId id="2147472482" r:id="rId11"/>
    <p:sldId id="2147472614" r:id="rId12"/>
    <p:sldId id="2147472704" r:id="rId13"/>
    <p:sldId id="2147472671" r:id="rId14"/>
    <p:sldId id="2147472669" r:id="rId15"/>
    <p:sldId id="2147472495" r:id="rId16"/>
    <p:sldId id="2147472496" r:id="rId17"/>
    <p:sldId id="21474726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pos="120" userDrawn="1">
          <p15:clr>
            <a:srgbClr val="A4A3A4"/>
          </p15:clr>
        </p15:guide>
        <p15:guide id="4" pos="7560" userDrawn="1">
          <p15:clr>
            <a:srgbClr val="A4A3A4"/>
          </p15:clr>
        </p15:guide>
        <p15:guide id="5"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339605-7739-8765-80D3-9A20292D84FD}" name="Mirviss, Andrea" initials="AM" userId="S::andrea.mirviss@hq.doe.gov::9a7f094a-073f-479d-afb1-8d281ef8402f" providerId="AD"/>
  <p188:author id="{45C8C75E-BC6A-8421-265F-0DE5D805FA4B}" name="Bragg, Audrey" initials="BA" userId="S::audrey.bragg@hq.doe.gov::6147b71b-6143-449e-be03-f73c6ba58d81" providerId="AD"/>
  <p188:author id="{C00EFDB1-CFA6-5C62-385E-97D1EDE5EE8E}" name="Lake, Haliston (FELLOW)" initials="LH(" userId="S::haliston.lake@hq.doe.gov::d784f7d0-d955-4384-88e7-072a40ed41ab" providerId="AD"/>
  <p188:author id="{031DE3CB-494A-9A23-AEB7-BB89253D2022}" name="Maynard, Leif (FELLOW)" initials="LM" userId="S::leif.maynard@hq.doe.gov::7224fc7f-f188-4ed9-a422-6bf965dac302" providerId="AD"/>
  <p188:author id="{50BC44FA-76C8-3DF0-A191-E040035AB43A}" name="Ricketts, Rosie (Gloria)" initials="R(" userId="S::rosie.ricketts@hq.doe.gov::f0807482-8e62-418e-94bc-520d55cf92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998"/>
    <a:srgbClr val="017A3E"/>
    <a:srgbClr val="005C82"/>
    <a:srgbClr val="DAFEE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74E18-617D-4B1A-81A8-A92FFBA6670D}" v="1" dt="2024-06-21T00:44:47.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1266"/>
      </p:cViewPr>
      <p:guideLst>
        <p:guide pos="3816"/>
        <p:guide pos="120"/>
        <p:guide pos="756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ina Ikakoula" userId="075d0193-103f-4962-9c6b-2f7f02c33470" providerId="ADAL" clId="{96974E18-617D-4B1A-81A8-A92FFBA6670D}"/>
    <pc:docChg chg="addSld delSld modSld">
      <pc:chgData name="Corrina Ikakoula" userId="075d0193-103f-4962-9c6b-2f7f02c33470" providerId="ADAL" clId="{96974E18-617D-4B1A-81A8-A92FFBA6670D}" dt="2024-06-21T00:44:57.617" v="13" actId="47"/>
      <pc:docMkLst>
        <pc:docMk/>
      </pc:docMkLst>
      <pc:sldChg chg="modSp add del mod">
        <pc:chgData name="Corrina Ikakoula" userId="075d0193-103f-4962-9c6b-2f7f02c33470" providerId="ADAL" clId="{96974E18-617D-4B1A-81A8-A92FFBA6670D}" dt="2024-06-21T00:44:57.617" v="13" actId="47"/>
        <pc:sldMkLst>
          <pc:docMk/>
          <pc:sldMk cId="0" sldId="260"/>
        </pc:sldMkLst>
        <pc:spChg chg="mod">
          <ac:chgData name="Corrina Ikakoula" userId="075d0193-103f-4962-9c6b-2f7f02c33470" providerId="ADAL" clId="{96974E18-617D-4B1A-81A8-A92FFBA6670D}" dt="2024-06-21T00:44:54.172" v="12" actId="20577"/>
          <ac:spMkLst>
            <pc:docMk/>
            <pc:sldMk cId="0" sldId="260"/>
            <ac:spMk id="76" creationId="{00000000-0000-0000-0000-000000000000}"/>
          </ac:spMkLst>
        </pc:spChg>
      </pc:sldChg>
      <pc:sldMasterChg chg="delSldLayout">
        <pc:chgData name="Corrina Ikakoula" userId="075d0193-103f-4962-9c6b-2f7f02c33470" providerId="ADAL" clId="{96974E18-617D-4B1A-81A8-A92FFBA6670D}" dt="2024-06-21T00:44:57.617" v="13" actId="47"/>
        <pc:sldMasterMkLst>
          <pc:docMk/>
          <pc:sldMasterMk cId="2891013494" sldId="2147483660"/>
        </pc:sldMasterMkLst>
        <pc:sldLayoutChg chg="del">
          <pc:chgData name="Corrina Ikakoula" userId="075d0193-103f-4962-9c6b-2f7f02c33470" providerId="ADAL" clId="{96974E18-617D-4B1A-81A8-A92FFBA6670D}" dt="2024-06-21T00:44:57.617" v="13" actId="47"/>
          <pc:sldLayoutMkLst>
            <pc:docMk/>
            <pc:sldMasterMk cId="2891013494" sldId="2147483660"/>
            <pc:sldLayoutMk cId="794256409"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9E216-8B4C-428C-8B8A-97712201BA92}"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7C166-9798-4C92-9EB3-08FA995F6D54}" type="slidenum">
              <a:rPr lang="en-US" smtClean="0"/>
              <a:t>‹#›</a:t>
            </a:fld>
            <a:endParaRPr lang="en-US"/>
          </a:p>
        </p:txBody>
      </p:sp>
    </p:spTree>
    <p:extLst>
      <p:ext uri="{BB962C8B-B14F-4D97-AF65-F5344CB8AC3E}">
        <p14:creationId xmlns:p14="http://schemas.microsoft.com/office/powerpoint/2010/main" val="70524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solidFill>
                <a:schemeClr val="accent1"/>
              </a:solidFill>
            </a:endParaRPr>
          </a:p>
        </p:txBody>
      </p:sp>
      <p:sp>
        <p:nvSpPr>
          <p:cNvPr id="4" name="Slide Number Placeholder 3"/>
          <p:cNvSpPr>
            <a:spLocks noGrp="1"/>
          </p:cNvSpPr>
          <p:nvPr>
            <p:ph type="sldNum" sz="quarter" idx="5"/>
          </p:nvPr>
        </p:nvSpPr>
        <p:spPr/>
        <p:txBody>
          <a:bodyPr/>
          <a:lstStyle/>
          <a:p>
            <a:pPr marL="0" marR="0" lvl="0" indent="0" algn="r" defTabSz="949478" rtl="0" eaLnBrk="1" fontAlgn="auto" latinLnBrk="0" hangingPunct="1">
              <a:lnSpc>
                <a:spcPct val="100000"/>
              </a:lnSpc>
              <a:spcBef>
                <a:spcPts val="0"/>
              </a:spcBef>
              <a:spcAft>
                <a:spcPts val="0"/>
              </a:spcAft>
              <a:buClrTx/>
              <a:buSzTx/>
              <a:buFontTx/>
              <a:buNone/>
              <a:tabLst/>
              <a:defRPr/>
            </a:pPr>
            <a:fld id="{CC9B8AF0-4ACD-42B2-B129-93F439D8A45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47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199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DOE has more to offer than just funds to support your program.</a:t>
            </a:r>
          </a:p>
          <a:p>
            <a:endParaRPr lang="en-US"/>
          </a:p>
          <a:p>
            <a:pPr marL="228600" indent="-228600">
              <a:buAutoNum type="arabicPeriod"/>
            </a:pPr>
            <a:r>
              <a:rPr lang="en-US" b="1"/>
              <a:t>Blueprints. </a:t>
            </a:r>
            <a:r>
              <a:rPr lang="en-US"/>
              <a:t>If you’re struggling to know where to start, I suggest that you take a look at our Blueprints, which are listed on our website. These are shovel-ready project ideas that have step-by-step instructions for how to achieve them. We even have some directly tailored to Tribes. If you’d like, you can also join a cohort of other Tribes and local governments pursuing similar work, We meet monthly to learn from experts on specific topics and one another.</a:t>
            </a:r>
          </a:p>
          <a:p>
            <a:pPr marL="228600" indent="-228600">
              <a:buAutoNum type="arabicPeriod"/>
            </a:pPr>
            <a:r>
              <a:rPr lang="en-US" b="1"/>
              <a:t>Community Energy Fellows. </a:t>
            </a:r>
            <a:r>
              <a:rPr lang="en-US" b="0"/>
              <a:t>We’ve heard time and time again that Tribes need more staff to support all of the federal funding coming their way. You can actually apply to have a fully-funded staff member work in house on energy related issues. As long as a good portion of their work will be on EECBG program investments, they can support your Tribe on a full time basis for up to 18 months.</a:t>
            </a:r>
          </a:p>
          <a:p>
            <a:pPr marL="228600" indent="-228600">
              <a:buAutoNum type="arabicPeriod"/>
            </a:pPr>
            <a:r>
              <a:rPr lang="en-US" b="1"/>
              <a:t>Energy Efficiency and Conservation Strategy Support. </a:t>
            </a:r>
            <a:r>
              <a:rPr lang="en-US" b="0"/>
              <a:t>One of the required elements of the application is a strategy document which explains how your EECBG Program award would advance your overall energy goals. If you don’t have an energy strategy or are hoping to refresh yours, you can get up to 20 hours of free technical assistance from the National Renewable Energy Labs (NREL).</a:t>
            </a:r>
            <a:endParaRPr lang="en-US" b="1"/>
          </a:p>
          <a:p>
            <a:pPr marL="228600" indent="-228600">
              <a:buAutoNum type="arabicPeriod"/>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2456F-D64F-4589-8943-E5C0CB8162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13634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I’ve said a lot today, and so I am sure you have many questions. Luckily, there are LOTS of ways to get in touch with our team.</a:t>
            </a:r>
          </a:p>
          <a:p>
            <a:endParaRPr lang="en-US"/>
          </a:p>
          <a:p>
            <a:pPr marL="228600" indent="-228600">
              <a:buAutoNum type="arabicPeriod"/>
            </a:pPr>
            <a:r>
              <a:rPr lang="en-US" b="1"/>
              <a:t>Office Hours. </a:t>
            </a:r>
            <a:r>
              <a:rPr lang="en-US" b="0"/>
              <a:t>On every-other Thursday, we host Tribe-specific Office Hours to answer questions about the program. Feel to drop in to ask questions, hear another overview of the program – really anything you need.</a:t>
            </a:r>
          </a:p>
          <a:p>
            <a:pPr marL="228600" indent="-228600">
              <a:buAutoNum type="arabicPeriod"/>
            </a:pPr>
            <a:r>
              <a:rPr lang="en-US" b="1"/>
              <a:t>1:1 Application Support: </a:t>
            </a:r>
            <a:r>
              <a:rPr lang="en-US" b="0"/>
              <a:t>You can also access no-cost, 1:1 application support from the National Indian Health Board.</a:t>
            </a:r>
          </a:p>
          <a:p>
            <a:pPr marL="228600" indent="-228600">
              <a:buAutoNum type="arabicPeriod"/>
            </a:pPr>
            <a:r>
              <a:rPr lang="en-US" b="1"/>
              <a:t>Finally, you can write to our team directly.</a:t>
            </a:r>
          </a:p>
        </p:txBody>
      </p:sp>
      <p:sp>
        <p:nvSpPr>
          <p:cNvPr id="4" name="Slide Number Placeholder 3"/>
          <p:cNvSpPr>
            <a:spLocks noGrp="1"/>
          </p:cNvSpPr>
          <p:nvPr>
            <p:ph type="sldNum" sz="quarter" idx="5"/>
          </p:nvPr>
        </p:nvSpPr>
        <p:spPr/>
        <p:txBody>
          <a:bodyPr/>
          <a:lstStyle/>
          <a:p>
            <a:fld id="{AD37C166-9798-4C92-9EB3-08FA995F6D54}" type="slidenum">
              <a:rPr lang="en-US" smtClean="0"/>
              <a:t>11</a:t>
            </a:fld>
            <a:endParaRPr lang="en-US"/>
          </a:p>
        </p:txBody>
      </p:sp>
    </p:spTree>
    <p:extLst>
      <p:ext uri="{BB962C8B-B14F-4D97-AF65-F5344CB8AC3E}">
        <p14:creationId xmlns:p14="http://schemas.microsoft.com/office/powerpoint/2010/main" val="3424820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see the options for connecting with a member of our team directly.</a:t>
            </a:r>
          </a:p>
          <a:p>
            <a:endParaRPr lang="en-US"/>
          </a:p>
          <a:p>
            <a:r>
              <a:rPr lang="en-US"/>
              <a:t>If you are pursuing a voucher, write to dl-EECBGvouchers@hq.doe.gov.  I promise there are real people behind the distro-list!</a:t>
            </a:r>
          </a:p>
          <a:p>
            <a:endParaRPr lang="en-US"/>
          </a:p>
          <a:p>
            <a:r>
              <a:rPr lang="en-US"/>
              <a:t>Or, if you are pursuing a traditional grant, the emails for the respective Technical Project Officers are listed on the page for each state.</a:t>
            </a:r>
          </a:p>
        </p:txBody>
      </p:sp>
      <p:sp>
        <p:nvSpPr>
          <p:cNvPr id="4" name="Slide Number Placeholder 3"/>
          <p:cNvSpPr>
            <a:spLocks noGrp="1"/>
          </p:cNvSpPr>
          <p:nvPr>
            <p:ph type="sldNum" sz="quarter" idx="5"/>
          </p:nvPr>
        </p:nvSpPr>
        <p:spPr/>
        <p:txBody>
          <a:bodyPr/>
          <a:lstStyle/>
          <a:p>
            <a:fld id="{AD37C166-9798-4C92-9EB3-08FA995F6D54}" type="slidenum">
              <a:rPr lang="en-US" smtClean="0"/>
              <a:t>12</a:t>
            </a:fld>
            <a:endParaRPr lang="en-US"/>
          </a:p>
        </p:txBody>
      </p:sp>
    </p:spTree>
    <p:extLst>
      <p:ext uri="{BB962C8B-B14F-4D97-AF65-F5344CB8AC3E}">
        <p14:creationId xmlns:p14="http://schemas.microsoft.com/office/powerpoint/2010/main" val="2067765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Feel free to scan this slide – it contains a </a:t>
            </a:r>
            <a:r>
              <a:rPr lang="en-US" err="1"/>
              <a:t>linktree</a:t>
            </a:r>
            <a:r>
              <a:rPr lang="en-US"/>
              <a:t> to all of the relevant EECBG-tribal documents!</a:t>
            </a:r>
          </a:p>
          <a:p>
            <a:endParaRPr lang="en-US"/>
          </a:p>
          <a:p>
            <a:r>
              <a:rPr lang="en-US"/>
              <a:t>Thanks for your time, and back over to Corinna for the next part of our session today.</a:t>
            </a:r>
          </a:p>
        </p:txBody>
      </p:sp>
      <p:sp>
        <p:nvSpPr>
          <p:cNvPr id="4" name="Slide Number Placeholder 3"/>
          <p:cNvSpPr>
            <a:spLocks noGrp="1"/>
          </p:cNvSpPr>
          <p:nvPr>
            <p:ph type="sldNum" sz="quarter" idx="5"/>
          </p:nvPr>
        </p:nvSpPr>
        <p:spPr/>
        <p:txBody>
          <a:bodyPr/>
          <a:lstStyle/>
          <a:p>
            <a:fld id="{AD37C166-9798-4C92-9EB3-08FA995F6D54}" type="slidenum">
              <a:rPr lang="en-US" smtClean="0"/>
              <a:t>13</a:t>
            </a:fld>
            <a:endParaRPr lang="en-US"/>
          </a:p>
        </p:txBody>
      </p:sp>
    </p:spTree>
    <p:extLst>
      <p:ext uri="{BB962C8B-B14F-4D97-AF65-F5344CB8AC3E}">
        <p14:creationId xmlns:p14="http://schemas.microsoft.com/office/powerpoint/2010/main" val="385808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Thanks, [Lisa/Corinna].</a:t>
            </a:r>
          </a:p>
          <a:p>
            <a:endParaRPr lang="en-US">
              <a:cs typeface="Calibri"/>
            </a:endParaRPr>
          </a:p>
          <a:p>
            <a:r>
              <a:rPr lang="en-US">
                <a:cs typeface="Calibri"/>
              </a:rPr>
              <a:t>My name is Rosie Ricketts – I am delighted to join you all today. I am here to talk about the Energy Efficiency and Conservation Block Grant (EECBG) Program .I’m one of the technical project officers on this program, serving the Southwest and Alaska. Going forward in this presentation, I am going to use the acronym EECBG, or else we will be here all day.</a:t>
            </a:r>
          </a:p>
          <a:p>
            <a:endParaRPr lang="en-US">
              <a:cs typeface="Calibri"/>
            </a:endParaRPr>
          </a:p>
          <a:p>
            <a:r>
              <a:rPr lang="en-US" b="1">
                <a:cs typeface="Calibri"/>
              </a:rPr>
              <a:t>What is the EECBG Program?</a:t>
            </a:r>
          </a:p>
          <a:p>
            <a:r>
              <a:rPr lang="en-US" b="0">
                <a:cs typeface="Calibri"/>
              </a:rPr>
              <a:t>It’s a highly flexible formula grant program, for which 774 Tribes and Alaska Native villages are eligible. Local governments and US states are also eligible. These funds can be used for just about anything that reduces carbon emissions or promotes energy conservation in your community, such as audits of your housing stock to identify ways to bring down utility costs, strategic planning, or EV infrastructure.</a:t>
            </a:r>
          </a:p>
          <a:p>
            <a:endParaRPr lang="en-US" b="0">
              <a:cs typeface="Calibri"/>
            </a:endParaRPr>
          </a:p>
          <a:p>
            <a:r>
              <a:rPr lang="en-US" b="1">
                <a:cs typeface="Calibri"/>
              </a:rPr>
              <a:t>There are 3 most important things to remember about the program:</a:t>
            </a:r>
          </a:p>
          <a:p>
            <a:pPr marL="228600" indent="-228600">
              <a:buAutoNum type="arabicPeriod"/>
            </a:pPr>
            <a:r>
              <a:rPr lang="en-US" b="1">
                <a:cs typeface="Calibri"/>
              </a:rPr>
              <a:t>Highly flexible and formula based. </a:t>
            </a:r>
            <a:r>
              <a:rPr lang="en-US" b="0">
                <a:cs typeface="Calibri"/>
              </a:rPr>
              <a:t>As I mentioned, this program is formula based. All federally recognized Tribes, Alaska Native Villages and Corporations are eligible for formula allocations, ranging from $10,000-$150,000. The allocations were determined by population size. There are 14 eligible use areas and they really do cover a wide range – from building audits, to energy efficiency retrofits, to strategic planning, to workforce development. The main takeaway here is that, if you have an idea for how you can bring down carbon emissions in your community, the EECBG Program probably is a good avenue to at least partially fund it.</a:t>
            </a:r>
          </a:p>
          <a:p>
            <a:pPr marL="228600" indent="-228600">
              <a:buAutoNum type="arabicPeriod"/>
            </a:pPr>
            <a:r>
              <a:rPr lang="en-US" b="1">
                <a:cs typeface="Calibri"/>
              </a:rPr>
              <a:t>Alternative to a traditional application process. </a:t>
            </a:r>
            <a:r>
              <a:rPr lang="en-US" b="0">
                <a:cs typeface="Calibri"/>
              </a:rPr>
              <a:t>DOE knows the applying and reporting on Federal grants can require a significant administrative burden. We’ve created an alternative to the traditional application – vouchers for equipment rebates or technical assistance – that really do cut down on this burden. We recommend the voucher option for all eligible entities with awards lower than $250K – including local governments. You can contribute your whole allocation to a voucher.</a:t>
            </a:r>
          </a:p>
          <a:p>
            <a:pPr marL="228600" indent="-228600">
              <a:buAutoNum type="arabicPeriod"/>
            </a:pPr>
            <a:r>
              <a:rPr lang="en-US" b="1">
                <a:cs typeface="Calibri"/>
              </a:rPr>
              <a:t>The final, most important thing to remember about this program is the deadline: </a:t>
            </a:r>
            <a:r>
              <a:rPr lang="en-US" b="0">
                <a:cs typeface="Calibri"/>
              </a:rPr>
              <a:t>May 31, 2025. </a:t>
            </a:r>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E8CB1-E9CE-4B08-9671-41E435EB2AFD}"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42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So, how do vouchers work? </a:t>
            </a:r>
            <a:endParaRPr lang="en-US" b="0"/>
          </a:p>
          <a:p>
            <a:endParaRPr lang="en-US" b="1"/>
          </a:p>
          <a:p>
            <a:r>
              <a:rPr lang="en-US" b="0"/>
              <a:t>Well, there are a few things to know:</a:t>
            </a:r>
          </a:p>
          <a:p>
            <a:endParaRPr lang="en-US" b="0"/>
          </a:p>
          <a:p>
            <a:r>
              <a:rPr lang="en-US" b="0"/>
              <a:t>Firstly, you can apply for a voucher for an equipment rebate or technical assistance or both! </a:t>
            </a:r>
          </a:p>
          <a:p>
            <a:endParaRPr lang="en-US" b="0"/>
          </a:p>
          <a:p>
            <a:r>
              <a:rPr lang="en-US" b="1"/>
              <a:t>The summary of vouchers is this: </a:t>
            </a:r>
            <a:r>
              <a:rPr lang="en-US" b="0"/>
              <a:t>essentially, it’s a shorter application with fewer reporting requirements. We also can review and process your application more quickly. This is the route to go if you’ve got a pretty straightforward project in mind. There are two kinds of vouchers: equipment rebates, and technical assistance.</a:t>
            </a:r>
          </a:p>
          <a:p>
            <a:endParaRPr lang="en-US" b="0"/>
          </a:p>
          <a:p>
            <a:r>
              <a:rPr lang="en-US" b="0"/>
              <a:t>For </a:t>
            </a:r>
            <a:r>
              <a:rPr lang="en-US" b="0" i="1"/>
              <a:t>equipment rebates: </a:t>
            </a:r>
            <a:r>
              <a:rPr lang="en-US" b="0" i="0"/>
              <a:t>this covers both equipment and installation. If you have a specific type of equipment in mind, you submit a shorter application to DOE for approval. Once DOE approves it, you can go out and purchase it, and then DOE will reimburse you. Equipment examples can be: EV chargers, home insulation, energy efficiency home appliances, and more.</a:t>
            </a:r>
          </a:p>
          <a:p>
            <a:endParaRPr lang="en-US" b="0" i="0"/>
          </a:p>
          <a:p>
            <a:r>
              <a:rPr lang="en-US" b="0" i="1"/>
              <a:t>For technical assistance vouchers: </a:t>
            </a:r>
            <a:r>
              <a:rPr lang="en-US" b="0" i="0"/>
              <a:t>For this type of voucher, you would submit a statement of work application to DOE explaining what type of technical assistance you need. Examples could be: energy planning, assessments, project scoping, and more. DOE would then </a:t>
            </a:r>
            <a:r>
              <a:rPr lang="en-US" b="0" i="1"/>
              <a:t>assign </a:t>
            </a:r>
            <a:r>
              <a:rPr lang="en-US" b="0" i="0"/>
              <a:t>a TA provider to you to execute the work. There are two main benefits: first, you don’t have to go out and procure your own technical assistance provider. Second, technically no money is exchanged – so there is </a:t>
            </a:r>
            <a:r>
              <a:rPr lang="en-US" b="0" i="1"/>
              <a:t>significantly less reporting.  </a:t>
            </a:r>
            <a:r>
              <a:rPr lang="en-US" b="0" i="0"/>
              <a:t>The obvious downside is that you don’t get to pick your own technical assistance provider.</a:t>
            </a:r>
          </a:p>
          <a:p>
            <a:endParaRPr lang="en-US" b="0" i="0"/>
          </a:p>
          <a:p>
            <a:r>
              <a:rPr lang="en-US" b="1" i="0"/>
              <a:t>So, why choose a voucher over a grant? </a:t>
            </a:r>
            <a:r>
              <a:rPr lang="en-US" b="0" i="0"/>
              <a:t>The main thing is that it’s a much smaller administrative burden. The average tribal allocation is less than $20,000 – and this can really help to make it worth it.</a:t>
            </a:r>
          </a:p>
          <a:p>
            <a:endParaRPr lang="en-US" b="0" i="0"/>
          </a:p>
          <a:p>
            <a:r>
              <a:rPr lang="en-US" b="1" i="0"/>
              <a:t>Why choose a grant over a voucher? </a:t>
            </a:r>
            <a:r>
              <a:rPr lang="en-US" b="0" i="0"/>
              <a:t>Two main reasons:</a:t>
            </a:r>
          </a:p>
          <a:p>
            <a:pPr marL="171450" indent="-171450">
              <a:buFontTx/>
              <a:buChar char="-"/>
            </a:pPr>
            <a:r>
              <a:rPr lang="en-US" b="0" i="0"/>
              <a:t>Grants provide the maximum amount of flexibility. You can do projects that pay for staff time or finance or anything else.</a:t>
            </a:r>
          </a:p>
          <a:p>
            <a:pPr marL="171450" indent="-171450">
              <a:buFontTx/>
              <a:buChar char="-"/>
            </a:pPr>
            <a:r>
              <a:rPr lang="en-US" b="0" i="0"/>
              <a:t>For the equipment rebate, you do need to front the money for reimbursement, which we know can be challenging.</a:t>
            </a:r>
          </a:p>
          <a:p>
            <a:pPr marL="171450" indent="-171450">
              <a:buFontTx/>
              <a:buChar char="-"/>
            </a:pPr>
            <a:endParaRPr lang="en-US" b="0" i="0"/>
          </a:p>
          <a:p>
            <a:pPr marL="171450" indent="-171450">
              <a:buFontTx/>
              <a:buChar char="-"/>
            </a:pPr>
            <a:r>
              <a:rPr lang="en-US" b="0" i="0"/>
              <a:t>Ultimately, the choice is yours! Either way, this is a highly flexible program, and the vouchers are simply an option you can pursue if you have a straightforward project in mind. </a:t>
            </a:r>
            <a:endParaRPr lang="en-US" b="1" i="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2456F-D64F-4589-8943-E5C0CB8162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40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Applying for the EECBG Program is straightforward. </a:t>
            </a:r>
          </a:p>
          <a:p>
            <a:pPr marL="228600" indent="-228600">
              <a:buFont typeface="+mj-lt"/>
              <a:buAutoNum type="arabicPeriod"/>
            </a:pPr>
            <a:r>
              <a:rPr lang="en-US">
                <a:cs typeface="Calibri"/>
              </a:rPr>
              <a:t>Because the grant is so flexible, the most important step is to take the time you need to decide how you’d like to spend your funds. We have several resources available to help you with this. Additionally, I’d like to note that you can team up with other Tribes or eligible entities. This means you only need to submit one application, which should reduce the administrative burden.</a:t>
            </a:r>
          </a:p>
          <a:p>
            <a:pPr marL="228600" indent="-228600">
              <a:buFont typeface="+mj-lt"/>
              <a:buAutoNum type="arabicPeriod"/>
            </a:pPr>
            <a:r>
              <a:rPr lang="en-US">
                <a:cs typeface="Calibri"/>
              </a:rPr>
              <a:t>Then, you need to let DOE know that you intend to apply. For the vouchers, you can register directly on the voucher portal. For the traditional grants, you’ll need to email the DOE team a form. We do ask that you do this as soon as possible, so that we can connect you with relevant resources.</a:t>
            </a:r>
          </a:p>
          <a:p>
            <a:pPr marL="228600" indent="-228600">
              <a:buFont typeface="+mj-lt"/>
              <a:buAutoNum type="arabicPeriod"/>
            </a:pPr>
            <a:r>
              <a:rPr lang="en-US">
                <a:cs typeface="Calibri"/>
              </a:rPr>
              <a:t>Then, we have several resources to support you in the application process, including 1:1, no-cost application support from the National Indian Health Board (NIHB).</a:t>
            </a:r>
          </a:p>
          <a:p>
            <a:pPr marL="228600" indent="-228600">
              <a:buFont typeface="+mj-lt"/>
              <a:buAutoNum type="arabicPeriod"/>
            </a:pPr>
            <a:r>
              <a:rPr lang="en-US">
                <a:cs typeface="Calibri"/>
              </a:rPr>
              <a:t>When it comes time to actually submit your application, you’d do so either on the voucher portal or on the PAGE system. I’ll go into details about this on the next slide, but the main thing to know is that we have two different web portals to use to apply for the program: one for traditional grants, which is the PAGE system that you are used to. The other is for the voucher application.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E8CB1-E9CE-4B08-9671-41E435EB2AFD}"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422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Ok – so, how do you </a:t>
            </a:r>
            <a:r>
              <a:rPr lang="en-US" i="1">
                <a:cs typeface="Calibri"/>
              </a:rPr>
              <a:t>really </a:t>
            </a:r>
            <a:r>
              <a:rPr lang="en-US" i="0">
                <a:cs typeface="Calibri"/>
              </a:rPr>
              <a:t>get started.</a:t>
            </a:r>
          </a:p>
          <a:p>
            <a:endParaRPr lang="en-US" i="0">
              <a:cs typeface="Calibri"/>
            </a:endParaRPr>
          </a:p>
          <a:p>
            <a:r>
              <a:rPr lang="en-US" i="0">
                <a:cs typeface="Calibri"/>
              </a:rPr>
              <a:t>Well, the first thing you’ll need to do is make sure that you have a Unique Entity Identifier (UEI). To access this, go to SAM.gov. While you are there, register in the SAM system.</a:t>
            </a:r>
          </a:p>
          <a:p>
            <a:endParaRPr lang="en-US" i="0">
              <a:cs typeface="Calibri"/>
            </a:endParaRPr>
          </a:p>
          <a:p>
            <a:r>
              <a:rPr lang="en-US" i="0">
                <a:cs typeface="Calibri"/>
              </a:rPr>
              <a:t>The next steps will depend on whether you are applying for a traditional grant or voucher. </a:t>
            </a:r>
          </a:p>
          <a:p>
            <a:endParaRPr lang="en-US" i="0">
              <a:cs typeface="Calibri"/>
            </a:endParaRPr>
          </a:p>
          <a:p>
            <a:r>
              <a:rPr lang="en-US" i="0">
                <a:cs typeface="Calibri"/>
              </a:rPr>
              <a:t>If a </a:t>
            </a:r>
            <a:r>
              <a:rPr lang="en-US" b="1" i="0">
                <a:cs typeface="Calibri"/>
              </a:rPr>
              <a:t>traditional grant</a:t>
            </a:r>
            <a:r>
              <a:rPr lang="en-US" i="0">
                <a:cs typeface="Calibri"/>
              </a:rPr>
              <a:t>, the next step is to register to receive and acknowledge your award at www.fedconnect.net. Then submit a Pre-Award Information Sheet – which you can find on our website – to the EECBG Inbox.</a:t>
            </a:r>
          </a:p>
          <a:p>
            <a:endParaRPr lang="en-US" i="0">
              <a:cs typeface="Calibri"/>
            </a:endParaRPr>
          </a:p>
          <a:p>
            <a:r>
              <a:rPr lang="en-US" i="0">
                <a:cs typeface="Calibri"/>
              </a:rPr>
              <a:t>If pursuing a </a:t>
            </a:r>
            <a:r>
              <a:rPr lang="en-US" b="1" i="0">
                <a:cs typeface="Calibri"/>
              </a:rPr>
              <a:t>voucher, </a:t>
            </a:r>
            <a:r>
              <a:rPr lang="en-US" b="0" i="0">
                <a:cs typeface="Calibri"/>
              </a:rPr>
              <a:t>you only need to register directly in the voucher portal.</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E8CB1-E9CE-4B08-9671-41E435EB2AFD}"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37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main thing to know is that we have two different web portals to use to apply for the program: one for traditional grants, which is the PAGE system that you are used to. The other is for the voucher application. Again, the Voucher Portal is designed to be user friendly!</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FDD2E-373F-40BD-B32D-912CA7A9E1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023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 so now that we’ve worked through these logistics, let’s talk about what you can do with these funds.</a:t>
            </a:r>
          </a:p>
          <a:p>
            <a:endParaRPr lang="en-US"/>
          </a:p>
          <a:p>
            <a:r>
              <a:rPr lang="en-US"/>
              <a:t>Listed on this slide are all of the eligible uses of EECBG Program formula grants. I show this not to go into detail, but to give you a sense of the breadth of avenues that you can pursue with this program.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41EDA-3E46-49F2-80E2-640BF0E466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85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this is a housing focused-conference. So, what can you do with EECBG Program grants to make housing more affordable for your Tribal members?</a:t>
            </a:r>
          </a:p>
          <a:p>
            <a:endParaRPr lang="en-US"/>
          </a:p>
          <a:p>
            <a:r>
              <a:rPr lang="en-US"/>
              <a:t>Well, there’s actually quite a bit.</a:t>
            </a:r>
          </a:p>
          <a:p>
            <a:endParaRPr lang="en-US"/>
          </a:p>
          <a:p>
            <a:r>
              <a:rPr lang="en-US"/>
              <a:t>1. You could develop a strategy to identify households in need of energy efficiency improvements, which would drive down the cost of their electric bills.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2. You could do audits or assessments of specific homes to learn exactly what they need to be more efficient.</a:t>
            </a:r>
          </a:p>
          <a:p>
            <a:r>
              <a:rPr lang="en-US"/>
              <a:t>3. You could create new building codes to ensure that all future housing is built to be energy efficient</a:t>
            </a:r>
          </a:p>
          <a:p>
            <a:r>
              <a:rPr lang="en-US"/>
              <a:t>4. Or, you can upgrade houses yourself! You can use these funds to purchase weatherization equipment or renewable energy equipment like solar panels. Just about anything that makes paying for electricity or heating in a house more affordable while reducing reliance on fossil fuels.</a:t>
            </a:r>
          </a:p>
        </p:txBody>
      </p:sp>
      <p:sp>
        <p:nvSpPr>
          <p:cNvPr id="4" name="Slide Number Placeholder 3"/>
          <p:cNvSpPr>
            <a:spLocks noGrp="1"/>
          </p:cNvSpPr>
          <p:nvPr>
            <p:ph type="sldNum" sz="quarter" idx="5"/>
          </p:nvPr>
        </p:nvSpPr>
        <p:spPr/>
        <p:txBody>
          <a:bodyPr/>
          <a:lstStyle/>
          <a:p>
            <a:fld id="{AD37C166-9798-4C92-9EB3-08FA995F6D54}" type="slidenum">
              <a:rPr lang="en-US" smtClean="0"/>
              <a:t>8</a:t>
            </a:fld>
            <a:endParaRPr lang="en-US"/>
          </a:p>
        </p:txBody>
      </p:sp>
    </p:spTree>
    <p:extLst>
      <p:ext uri="{BB962C8B-B14F-4D97-AF65-F5344CB8AC3E}">
        <p14:creationId xmlns:p14="http://schemas.microsoft.com/office/powerpoint/2010/main" val="96785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there’s still more. Lisa spoke earlier today about the home energy rebates program. Well, you can do work to support those efforts too with EECBG Program funds.</a:t>
            </a:r>
          </a:p>
          <a:p>
            <a:endParaRPr lang="en-US"/>
          </a:p>
          <a:p>
            <a:pPr marL="228600" indent="-228600">
              <a:buAutoNum type="arabicPeriod"/>
            </a:pPr>
            <a:r>
              <a:rPr lang="en-US"/>
              <a:t>I mentioned assessments on the previous slide. You could use EECBG funds to help determine which homes are most in need of energy efficient appliances or materials.</a:t>
            </a:r>
          </a:p>
          <a:p>
            <a:pPr marL="228600" indent="-228600">
              <a:buAutoNum type="arabicPeriod"/>
            </a:pPr>
            <a:r>
              <a:rPr lang="en-US"/>
              <a:t>You could also put funds in to training tribal members to install this energy efficiency equipment.</a:t>
            </a:r>
          </a:p>
          <a:p>
            <a:pPr marL="228600" indent="-228600">
              <a:buAutoNum type="arabicPeriod"/>
            </a:pPr>
            <a:r>
              <a:rPr lang="en-US"/>
              <a:t>You could conduct an awareness campaign in your Tribe to prepare folks for these rebates</a:t>
            </a:r>
          </a:p>
          <a:p>
            <a:pPr marL="228600" indent="-228600">
              <a:buAutoNum type="arabicPeriod"/>
            </a:pPr>
            <a:r>
              <a:rPr lang="en-US"/>
              <a:t>Or, you could purchase materials that aren’t covered by the rebates program, like energy generation technology such as solar panels or battery storage.</a:t>
            </a:r>
          </a:p>
        </p:txBody>
      </p:sp>
      <p:sp>
        <p:nvSpPr>
          <p:cNvPr id="4" name="Slide Number Placeholder 3"/>
          <p:cNvSpPr>
            <a:spLocks noGrp="1"/>
          </p:cNvSpPr>
          <p:nvPr>
            <p:ph type="sldNum" sz="quarter" idx="5"/>
          </p:nvPr>
        </p:nvSpPr>
        <p:spPr/>
        <p:txBody>
          <a:bodyPr/>
          <a:lstStyle/>
          <a:p>
            <a:fld id="{AD37C166-9798-4C92-9EB3-08FA995F6D54}" type="slidenum">
              <a:rPr lang="en-US" smtClean="0"/>
              <a:t>9</a:t>
            </a:fld>
            <a:endParaRPr lang="en-US"/>
          </a:p>
        </p:txBody>
      </p:sp>
    </p:spTree>
    <p:extLst>
      <p:ext uri="{BB962C8B-B14F-4D97-AF65-F5344CB8AC3E}">
        <p14:creationId xmlns:p14="http://schemas.microsoft.com/office/powerpoint/2010/main" val="92774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arget="../media/image10.png" Type="http://schemas.openxmlformats.org/officeDocument/2006/relationships/image"/><Relationship Id="rId2" Target="../media/image9.jpeg" Type="http://schemas.openxmlformats.org/officeDocument/2006/relationships/image"/><Relationship Id="rId1" Target="../slideMasters/slideMaster2.xml" Type="http://schemas.openxmlformats.org/officeDocument/2006/relationships/slideMaster"/></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477617" y="1046536"/>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0EBDC47-9A32-FA0B-49AB-05245CE0D2BA}"/>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3D2A472-31EA-1BB8-E230-5318B9313B83}"/>
              </a:ext>
            </a:extLst>
          </p:cNvPr>
          <p:cNvSpPr>
            <a:spLocks noGrp="1"/>
          </p:cNvSpPr>
          <p:nvPr>
            <p:ph type="sldNum" sz="quarter" idx="4"/>
          </p:nvPr>
        </p:nvSpPr>
        <p:spPr>
          <a:xfrm>
            <a:off x="9370484" y="6528328"/>
            <a:ext cx="2743200" cy="365125"/>
          </a:xfrm>
          <a:prstGeom prst="rect">
            <a:avLst/>
          </a:prstGeom>
        </p:spPr>
        <p:txBody>
          <a:bodyPr vert="horz" lIns="91440" tIns="45720" rIns="91440" bIns="45720" rtlCol="0" anchor="ctr"/>
          <a:lstStyle>
            <a:lvl1pPr algn="r">
              <a:defRPr sz="1200">
                <a:solidFill>
                  <a:schemeClr val="bg1"/>
                </a:solidFill>
              </a:defRPr>
            </a:lvl1pPr>
          </a:lstStyle>
          <a:p>
            <a:fld id="{56F77BE4-587B-4950-85D3-118597CFE039}" type="slidenum">
              <a:rPr lang="en-US" smtClean="0"/>
              <a:pPr/>
              <a:t>‹#›</a:t>
            </a:fld>
            <a:endParaRPr lang="en-US"/>
          </a:p>
        </p:txBody>
      </p:sp>
    </p:spTree>
    <p:extLst>
      <p:ext uri="{BB962C8B-B14F-4D97-AF65-F5344CB8AC3E}">
        <p14:creationId xmlns:p14="http://schemas.microsoft.com/office/powerpoint/2010/main" val="174456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빈 화면">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82BA0FCE-C488-1CAA-3FF0-9930791DA3A7}"/>
              </a:ext>
            </a:extLst>
          </p:cNvPr>
          <p:cNvSpPr>
            <a:spLocks noGrp="1"/>
          </p:cNvSpPr>
          <p:nvPr>
            <p:ph type="pic" sz="quarter" idx="13"/>
          </p:nvPr>
        </p:nvSpPr>
        <p:spPr>
          <a:xfrm>
            <a:off x="1188721" y="1028700"/>
            <a:ext cx="4467496" cy="4800600"/>
          </a:xfrm>
          <a:prstGeom prst="rect">
            <a:avLst/>
          </a:prstGeom>
        </p:spPr>
        <p:txBody>
          <a:bodyPr wrap="square">
            <a:noAutofit/>
          </a:bodyPr>
          <a:lstStyle/>
          <a:p>
            <a:endParaRPr kumimoji="1" lang="ko-Kore-KR" altLang="en-US"/>
          </a:p>
        </p:txBody>
      </p:sp>
      <p:sp>
        <p:nvSpPr>
          <p:cNvPr id="2" name="그림 개체 틀 6">
            <a:extLst>
              <a:ext uri="{FF2B5EF4-FFF2-40B4-BE49-F238E27FC236}">
                <a16:creationId xmlns:a16="http://schemas.microsoft.com/office/drawing/2014/main" id="{94A4A81C-3C98-A105-B63C-DE39D2646616}"/>
              </a:ext>
            </a:extLst>
          </p:cNvPr>
          <p:cNvSpPr>
            <a:spLocks noGrp="1"/>
          </p:cNvSpPr>
          <p:nvPr>
            <p:ph type="pic" sz="quarter" idx="14"/>
          </p:nvPr>
        </p:nvSpPr>
        <p:spPr>
          <a:xfrm>
            <a:off x="1188723" y="2965272"/>
            <a:ext cx="2991393" cy="2864031"/>
          </a:xfrm>
          <a:prstGeom prst="rect">
            <a:avLst/>
          </a:prstGeom>
        </p:spPr>
        <p:txBody>
          <a:bodyPr wrap="square">
            <a:noAutofit/>
          </a:bodyPr>
          <a:lstStyle/>
          <a:p>
            <a:endParaRPr kumimoji="1" lang="ko-Kore-KR" altLang="en-US"/>
          </a:p>
        </p:txBody>
      </p:sp>
    </p:spTree>
    <p:extLst>
      <p:ext uri="{BB962C8B-B14F-4D97-AF65-F5344CB8AC3E}">
        <p14:creationId xmlns:p14="http://schemas.microsoft.com/office/powerpoint/2010/main" val="419751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사용자 지정 레이아웃">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A8020584-546B-8F7E-2023-8B7B28691010}"/>
              </a:ext>
            </a:extLst>
          </p:cNvPr>
          <p:cNvSpPr>
            <a:spLocks noGrp="1"/>
          </p:cNvSpPr>
          <p:nvPr>
            <p:ph type="pic" sz="quarter" idx="10"/>
          </p:nvPr>
        </p:nvSpPr>
        <p:spPr>
          <a:xfrm>
            <a:off x="604684" y="2109019"/>
            <a:ext cx="5491316" cy="1873046"/>
          </a:xfrm>
        </p:spPr>
        <p:txBody>
          <a:bodyPr/>
          <a:lstStyle/>
          <a:p>
            <a:endParaRPr kumimoji="1" lang="ko-Kore-KR" altLang="en-US"/>
          </a:p>
        </p:txBody>
      </p:sp>
      <p:sp>
        <p:nvSpPr>
          <p:cNvPr id="7" name="그림 개체 틀 7">
            <a:extLst>
              <a:ext uri="{FF2B5EF4-FFF2-40B4-BE49-F238E27FC236}">
                <a16:creationId xmlns:a16="http://schemas.microsoft.com/office/drawing/2014/main" id="{080B55FC-1D7B-E0ED-8815-CB82F820BC44}"/>
              </a:ext>
            </a:extLst>
          </p:cNvPr>
          <p:cNvSpPr>
            <a:spLocks noGrp="1"/>
          </p:cNvSpPr>
          <p:nvPr>
            <p:ph type="pic" sz="quarter" idx="11"/>
          </p:nvPr>
        </p:nvSpPr>
        <p:spPr>
          <a:xfrm>
            <a:off x="604684" y="4134464"/>
            <a:ext cx="5491316" cy="1873046"/>
          </a:xfrm>
        </p:spPr>
        <p:txBody>
          <a:bodyPr/>
          <a:lstStyle/>
          <a:p>
            <a:endParaRPr kumimoji="1" lang="ko-Kore-KR" altLang="en-US"/>
          </a:p>
        </p:txBody>
      </p:sp>
    </p:spTree>
    <p:extLst>
      <p:ext uri="{BB962C8B-B14F-4D97-AF65-F5344CB8AC3E}">
        <p14:creationId xmlns:p14="http://schemas.microsoft.com/office/powerpoint/2010/main" val="151872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 name="Subtitle 2"/>
          <p:cNvSpPr>
            <a:spLocks noGrp="1"/>
          </p:cNvSpPr>
          <p:nvPr>
            <p:ph type="subTitle" idx="1" hasCustomPrompt="1"/>
          </p:nvPr>
        </p:nvSpPr>
        <p:spPr>
          <a:xfrm>
            <a:off x="412457" y="1740297"/>
            <a:ext cx="5185455" cy="1486122"/>
          </a:xfrm>
          <a:prstGeom prst="rect">
            <a:avLst/>
          </a:prstGeom>
          <a:solidFill>
            <a:schemeClr val="bg1"/>
          </a:solidFill>
        </p:spPr>
        <p:txBody>
          <a:bodyPr>
            <a:normAutofit/>
          </a:bodyPr>
          <a:lstStyle>
            <a:lvl1pPr marL="0" indent="0" algn="l">
              <a:buNone/>
              <a:defRPr sz="3600" b="1" i="0">
                <a:solidFill>
                  <a:schemeClr val="accent1"/>
                </a:solidFill>
                <a:latin typeface="Avenir Book" panose="02000503020000020003" pitchFamily="2"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title</a:t>
            </a:r>
          </a:p>
        </p:txBody>
      </p:sp>
      <p:sp>
        <p:nvSpPr>
          <p:cNvPr id="20" name="Text Placeholder 17"/>
          <p:cNvSpPr>
            <a:spLocks noGrp="1"/>
          </p:cNvSpPr>
          <p:nvPr>
            <p:ph type="body" sz="quarter" idx="10" hasCustomPrompt="1"/>
          </p:nvPr>
        </p:nvSpPr>
        <p:spPr>
          <a:xfrm>
            <a:off x="412457" y="4693771"/>
            <a:ext cx="4873221" cy="108999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defRPr>
            </a:lvl1pPr>
          </a:lstStyle>
          <a:p>
            <a:pPr lvl="0"/>
            <a:r>
              <a:rPr lang="en-US" noProof="0"/>
              <a:t>Click to edit subtitle</a:t>
            </a:r>
          </a:p>
        </p:txBody>
      </p:sp>
      <p:cxnSp>
        <p:nvCxnSpPr>
          <p:cNvPr id="6" name="Straight Connector 5">
            <a:extLst>
              <a:ext uri="{FF2B5EF4-FFF2-40B4-BE49-F238E27FC236}">
                <a16:creationId xmlns:a16="http://schemas.microsoft.com/office/drawing/2014/main" id="{30947A96-F5D0-9895-B66E-DD276F7F7A46}"/>
              </a:ext>
            </a:extLst>
          </p:cNvPr>
          <p:cNvCxnSpPr/>
          <p:nvPr userDrawn="1"/>
        </p:nvCxnSpPr>
        <p:spPr>
          <a:xfrm>
            <a:off x="412457" y="4023480"/>
            <a:ext cx="50070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2F6326EC-1120-02F2-DBF5-4BE943C8A8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2457" y="464568"/>
            <a:ext cx="2321011" cy="609666"/>
          </a:xfrm>
          <a:prstGeom prst="rect">
            <a:avLst/>
          </a:prstGeom>
        </p:spPr>
      </p:pic>
    </p:spTree>
    <p:extLst>
      <p:ext uri="{BB962C8B-B14F-4D97-AF65-F5344CB8AC3E}">
        <p14:creationId xmlns:p14="http://schemas.microsoft.com/office/powerpoint/2010/main" val="1823500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9" name="Subtitle 2"/>
          <p:cNvSpPr>
            <a:spLocks noGrp="1"/>
          </p:cNvSpPr>
          <p:nvPr>
            <p:ph type="subTitle" idx="1" hasCustomPrompt="1"/>
          </p:nvPr>
        </p:nvSpPr>
        <p:spPr>
          <a:xfrm>
            <a:off x="412457" y="1740297"/>
            <a:ext cx="5185455" cy="1486122"/>
          </a:xfrm>
          <a:prstGeom prst="rect">
            <a:avLst/>
          </a:prstGeom>
          <a:solidFill>
            <a:schemeClr val="bg1"/>
          </a:solidFill>
        </p:spPr>
        <p:txBody>
          <a:bodyPr>
            <a:normAutofit/>
          </a:bodyPr>
          <a:lstStyle>
            <a:lvl1pPr marL="0" indent="0" algn="l">
              <a:buNone/>
              <a:defRPr sz="3600" b="1" i="0">
                <a:solidFill>
                  <a:schemeClr val="accent1"/>
                </a:solidFill>
                <a:latin typeface="Avenir Book" panose="02000503020000020003" pitchFamily="2"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title</a:t>
            </a:r>
          </a:p>
        </p:txBody>
      </p:sp>
      <p:sp>
        <p:nvSpPr>
          <p:cNvPr id="20" name="Text Placeholder 17"/>
          <p:cNvSpPr>
            <a:spLocks noGrp="1"/>
          </p:cNvSpPr>
          <p:nvPr>
            <p:ph type="body" sz="quarter" idx="10" hasCustomPrompt="1"/>
          </p:nvPr>
        </p:nvSpPr>
        <p:spPr>
          <a:xfrm>
            <a:off x="412457" y="4693771"/>
            <a:ext cx="4873221" cy="108999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defRPr>
            </a:lvl1pPr>
          </a:lstStyle>
          <a:p>
            <a:pPr lvl="0"/>
            <a:r>
              <a:rPr lang="en-US" noProof="0"/>
              <a:t>Click to edit subtitle</a:t>
            </a:r>
          </a:p>
        </p:txBody>
      </p:sp>
      <p:cxnSp>
        <p:nvCxnSpPr>
          <p:cNvPr id="6" name="Straight Connector 5">
            <a:extLst>
              <a:ext uri="{FF2B5EF4-FFF2-40B4-BE49-F238E27FC236}">
                <a16:creationId xmlns:a16="http://schemas.microsoft.com/office/drawing/2014/main" id="{30947A96-F5D0-9895-B66E-DD276F7F7A46}"/>
              </a:ext>
            </a:extLst>
          </p:cNvPr>
          <p:cNvCxnSpPr/>
          <p:nvPr userDrawn="1"/>
        </p:nvCxnSpPr>
        <p:spPr>
          <a:xfrm>
            <a:off x="412457" y="4023480"/>
            <a:ext cx="50070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2F6326EC-1120-02F2-DBF5-4BE943C8A8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2457" y="464568"/>
            <a:ext cx="2321011" cy="609666"/>
          </a:xfrm>
          <a:prstGeom prst="rect">
            <a:avLst/>
          </a:prstGeom>
        </p:spPr>
      </p:pic>
    </p:spTree>
    <p:extLst>
      <p:ext uri="{BB962C8B-B14F-4D97-AF65-F5344CB8AC3E}">
        <p14:creationId xmlns:p14="http://schemas.microsoft.com/office/powerpoint/2010/main" val="2310641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7616" y="66681"/>
            <a:ext cx="11633200" cy="812800"/>
          </a:xfrm>
        </p:spPr>
        <p:txBody>
          <a:bodyPr/>
          <a:lstStyle/>
          <a:p>
            <a:r>
              <a:rPr lang="en-US"/>
              <a:t>Click to edit title</a:t>
            </a:r>
          </a:p>
        </p:txBody>
      </p:sp>
      <p:sp>
        <p:nvSpPr>
          <p:cNvPr id="7" name="Content Placeholder 6"/>
          <p:cNvSpPr>
            <a:spLocks noGrp="1"/>
          </p:cNvSpPr>
          <p:nvPr>
            <p:ph sz="quarter" idx="10"/>
          </p:nvPr>
        </p:nvSpPr>
        <p:spPr>
          <a:xfrm>
            <a:off x="477616" y="1046535"/>
            <a:ext cx="11236267" cy="4998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662B6C48-0DC7-A391-9D2E-3900DABBDFE5}"/>
              </a:ext>
            </a:extLst>
          </p:cNvPr>
          <p:cNvCxnSpPr>
            <a:cxnSpLocks/>
          </p:cNvCxnSpPr>
          <p:nvPr userDrawn="1"/>
        </p:nvCxnSpPr>
        <p:spPr>
          <a:xfrm>
            <a:off x="477616" y="914400"/>
            <a:ext cx="11233900"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9C4D0AD-57CD-82BF-C652-32A905078A58}"/>
              </a:ext>
            </a:extLst>
          </p:cNvPr>
          <p:cNvSpPr txBox="1"/>
          <p:nvPr userDrawn="1"/>
        </p:nvSpPr>
        <p:spPr>
          <a:xfrm>
            <a:off x="9686160" y="6381888"/>
            <a:ext cx="2025356" cy="476112"/>
          </a:xfrm>
          <a:prstGeom prst="rect">
            <a:avLst/>
          </a:prstGeom>
          <a:solidFill>
            <a:schemeClr val="bg1"/>
          </a:solidFill>
        </p:spPr>
        <p:txBody>
          <a:bodyPr wrap="square"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fld id="{BFD71CF8-5198-8441-A7C0-DC22FD64CBE4}" type="slidenum">
              <a:rPr lang="en-US" sz="900" b="0" i="0" smtClean="0">
                <a:solidFill>
                  <a:schemeClr val="accent1"/>
                </a:solidFill>
                <a:latin typeface="Avenir Medium" panose="02000503020000020003" pitchFamily="2" charset="0"/>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900" b="0" i="0">
              <a:solidFill>
                <a:schemeClr val="accent1"/>
              </a:solidFill>
              <a:latin typeface="Avenir Medium" panose="02000503020000020003" pitchFamily="2" charset="0"/>
            </a:endParaRPr>
          </a:p>
        </p:txBody>
      </p:sp>
      <p:sp>
        <p:nvSpPr>
          <p:cNvPr id="5" name="Title 1">
            <a:extLst>
              <a:ext uri="{FF2B5EF4-FFF2-40B4-BE49-F238E27FC236}">
                <a16:creationId xmlns:a16="http://schemas.microsoft.com/office/drawing/2014/main" id="{34FD677F-6BD2-6C3B-8EF3-677643AE504E}"/>
              </a:ext>
            </a:extLst>
          </p:cNvPr>
          <p:cNvSpPr txBox="1">
            <a:spLocks/>
          </p:cNvSpPr>
          <p:nvPr userDrawn="1"/>
        </p:nvSpPr>
        <p:spPr bwMode="auto">
          <a:xfrm>
            <a:off x="477616" y="6381889"/>
            <a:ext cx="10742319" cy="476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0" i="0" kern="1200" dirty="0">
                <a:solidFill>
                  <a:schemeClr val="accent1"/>
                </a:solidFill>
                <a:latin typeface="Avenir Medium" panose="02000503020000020003" pitchFamily="2" charset="0"/>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900" b="0">
                <a:solidFill>
                  <a:srgbClr val="2460AD"/>
                </a:solidFill>
                <a:latin typeface="Avenir LT Std 45 Book"/>
                <a:cs typeface="Avenir LT Std 45 Book"/>
              </a:rPr>
              <a:t>U. S. DEPARTMENT OF ENERGY    |    OFFICE OF Tribe AND COMMUNITY ENERGY PROGRAMS</a:t>
            </a:r>
            <a:endParaRPr lang="en-US" sz="900"/>
          </a:p>
        </p:txBody>
      </p:sp>
    </p:spTree>
    <p:extLst>
      <p:ext uri="{BB962C8B-B14F-4D97-AF65-F5344CB8AC3E}">
        <p14:creationId xmlns:p14="http://schemas.microsoft.com/office/powerpoint/2010/main" val="1160026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 column - white">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ED9C73B-97DF-6204-FC46-488AA8470499}"/>
              </a:ext>
            </a:extLst>
          </p:cNvPr>
          <p:cNvSpPr/>
          <p:nvPr userDrawn="1"/>
        </p:nvSpPr>
        <p:spPr>
          <a:xfrm rot="10800000">
            <a:off x="10937592" y="6382559"/>
            <a:ext cx="1265099" cy="431981"/>
          </a:xfrm>
          <a:custGeom>
            <a:avLst/>
            <a:gdLst>
              <a:gd name="connsiteX0" fmla="*/ 0 w 477616"/>
              <a:gd name="connsiteY0" fmla="*/ 0 h 1021977"/>
              <a:gd name="connsiteX1" fmla="*/ 477616 w 477616"/>
              <a:gd name="connsiteY1" fmla="*/ 0 h 1021977"/>
              <a:gd name="connsiteX2" fmla="*/ 477616 w 477616"/>
              <a:gd name="connsiteY2" fmla="*/ 1021977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8251 w 477616"/>
              <a:gd name="connsiteY2" fmla="*/ 1012550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2441786"/>
              <a:gd name="connsiteY0" fmla="*/ 10935 h 1021977"/>
              <a:gd name="connsiteX1" fmla="*/ 2441786 w 2441786"/>
              <a:gd name="connsiteY1" fmla="*/ 0 h 1021977"/>
              <a:gd name="connsiteX2" fmla="*/ 2098513 w 2441786"/>
              <a:gd name="connsiteY2" fmla="*/ 1020365 h 1021977"/>
              <a:gd name="connsiteX3" fmla="*/ 1964170 w 2441786"/>
              <a:gd name="connsiteY3" fmla="*/ 1021977 h 1021977"/>
              <a:gd name="connsiteX4" fmla="*/ 0 w 2441786"/>
              <a:gd name="connsiteY4" fmla="*/ 10935 h 1021977"/>
              <a:gd name="connsiteX0" fmla="*/ 8885 w 2450671"/>
              <a:gd name="connsiteY0" fmla="*/ 10935 h 1020364"/>
              <a:gd name="connsiteX1" fmla="*/ 2450671 w 2450671"/>
              <a:gd name="connsiteY1" fmla="*/ 0 h 1020364"/>
              <a:gd name="connsiteX2" fmla="*/ 2107398 w 2450671"/>
              <a:gd name="connsiteY2" fmla="*/ 1020365 h 1020364"/>
              <a:gd name="connsiteX3" fmla="*/ 0 w 2450671"/>
              <a:gd name="connsiteY3" fmla="*/ 1000108 h 1020364"/>
              <a:gd name="connsiteX4" fmla="*/ 8885 w 2450671"/>
              <a:gd name="connsiteY4" fmla="*/ 10935 h 1020364"/>
              <a:gd name="connsiteX0" fmla="*/ 8885 w 2450671"/>
              <a:gd name="connsiteY0" fmla="*/ 0 h 1020366"/>
              <a:gd name="connsiteX1" fmla="*/ 2450671 w 2450671"/>
              <a:gd name="connsiteY1" fmla="*/ 2 h 1020366"/>
              <a:gd name="connsiteX2" fmla="*/ 2107398 w 2450671"/>
              <a:gd name="connsiteY2" fmla="*/ 1020367 h 1020366"/>
              <a:gd name="connsiteX3" fmla="*/ 0 w 2450671"/>
              <a:gd name="connsiteY3" fmla="*/ 1000110 h 1020366"/>
              <a:gd name="connsiteX4" fmla="*/ 8885 w 2450671"/>
              <a:gd name="connsiteY4" fmla="*/ 0 h 1020366"/>
              <a:gd name="connsiteX0" fmla="*/ 8885 w 2450671"/>
              <a:gd name="connsiteY0" fmla="*/ 0 h 1021979"/>
              <a:gd name="connsiteX1" fmla="*/ 2450671 w 2450671"/>
              <a:gd name="connsiteY1" fmla="*/ 2 h 1021979"/>
              <a:gd name="connsiteX2" fmla="*/ 2107398 w 2450671"/>
              <a:gd name="connsiteY2" fmla="*/ 1020367 h 1021979"/>
              <a:gd name="connsiteX3" fmla="*/ 0 w 2450671"/>
              <a:gd name="connsiteY3" fmla="*/ 1021979 h 1021979"/>
              <a:gd name="connsiteX4" fmla="*/ 8885 w 2450671"/>
              <a:gd name="connsiteY4" fmla="*/ 0 h 1021979"/>
              <a:gd name="connsiteX0" fmla="*/ 232 w 2471303"/>
              <a:gd name="connsiteY0" fmla="*/ 0 h 1039995"/>
              <a:gd name="connsiteX1" fmla="*/ 2471303 w 2471303"/>
              <a:gd name="connsiteY1" fmla="*/ 18018 h 1039995"/>
              <a:gd name="connsiteX2" fmla="*/ 2128030 w 2471303"/>
              <a:gd name="connsiteY2" fmla="*/ 1038383 h 1039995"/>
              <a:gd name="connsiteX3" fmla="*/ 20632 w 2471303"/>
              <a:gd name="connsiteY3" fmla="*/ 1039995 h 1039995"/>
              <a:gd name="connsiteX4" fmla="*/ 232 w 2471303"/>
              <a:gd name="connsiteY4" fmla="*/ 0 h 1039995"/>
              <a:gd name="connsiteX0" fmla="*/ 486 w 2471557"/>
              <a:gd name="connsiteY0" fmla="*/ 0 h 1038382"/>
              <a:gd name="connsiteX1" fmla="*/ 2471557 w 2471557"/>
              <a:gd name="connsiteY1" fmla="*/ 18018 h 1038382"/>
              <a:gd name="connsiteX2" fmla="*/ 2128284 w 2471557"/>
              <a:gd name="connsiteY2" fmla="*/ 1038383 h 1038382"/>
              <a:gd name="connsiteX3" fmla="*/ 6244 w 2471557"/>
              <a:gd name="connsiteY3" fmla="*/ 1021979 h 1038382"/>
              <a:gd name="connsiteX4" fmla="*/ 486 w 2471557"/>
              <a:gd name="connsiteY4" fmla="*/ 0 h 1038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557" h="1038382">
                <a:moveTo>
                  <a:pt x="486" y="0"/>
                </a:moveTo>
                <a:lnTo>
                  <a:pt x="2471557" y="18018"/>
                </a:lnTo>
                <a:cubicBezTo>
                  <a:pt x="2357133" y="358140"/>
                  <a:pt x="2160646" y="963983"/>
                  <a:pt x="2128284" y="1038383"/>
                </a:cubicBezTo>
                <a:lnTo>
                  <a:pt x="6244" y="1021979"/>
                </a:lnTo>
                <a:cubicBezTo>
                  <a:pt x="9206" y="692255"/>
                  <a:pt x="-2476" y="329724"/>
                  <a:pt x="486"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484" y="65572"/>
            <a:ext cx="11633200" cy="812800"/>
          </a:xfrm>
        </p:spPr>
        <p:txBody>
          <a:bodyPr/>
          <a:lstStyle>
            <a:lvl1pPr>
              <a:defRPr>
                <a:solidFill>
                  <a:schemeClr val="accent1"/>
                </a:solidFill>
              </a:defRPr>
            </a:lvl1pPr>
          </a:lstStyle>
          <a:p>
            <a:r>
              <a:rPr lang="en-US"/>
              <a:t>Click to edit Master title style</a:t>
            </a:r>
          </a:p>
        </p:txBody>
      </p:sp>
      <p:sp>
        <p:nvSpPr>
          <p:cNvPr id="7" name="Content Placeholder 6"/>
          <p:cNvSpPr>
            <a:spLocks noGrp="1"/>
          </p:cNvSpPr>
          <p:nvPr>
            <p:ph sz="quarter" idx="10"/>
          </p:nvPr>
        </p:nvSpPr>
        <p:spPr>
          <a:xfrm>
            <a:off x="477616" y="1046534"/>
            <a:ext cx="11236267" cy="50051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1206B4D3-47B3-8467-56B8-414B7CA3CC1B}"/>
              </a:ext>
            </a:extLst>
          </p:cNvPr>
          <p:cNvSpPr txBox="1"/>
          <p:nvPr userDrawn="1"/>
        </p:nvSpPr>
        <p:spPr>
          <a:xfrm>
            <a:off x="9686160" y="6381888"/>
            <a:ext cx="2025356" cy="431982"/>
          </a:xfrm>
          <a:prstGeom prst="rect">
            <a:avLst/>
          </a:prstGeom>
          <a:noFill/>
        </p:spPr>
        <p:txBody>
          <a:bodyPr wrap="square"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fld id="{BFD71CF8-5198-8441-A7C0-DC22FD64CBE4}" type="slidenum">
              <a:rPr lang="en-US" sz="900" b="0" i="0" smtClean="0">
                <a:solidFill>
                  <a:schemeClr val="accent1"/>
                </a:solidFill>
                <a:latin typeface="Avenir Medium" panose="02000503020000020003" pitchFamily="2" charset="0"/>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900" b="0" i="0">
              <a:solidFill>
                <a:schemeClr val="accent1"/>
              </a:solidFill>
              <a:latin typeface="Avenir Medium" panose="02000503020000020003" pitchFamily="2" charset="0"/>
            </a:endParaRPr>
          </a:p>
        </p:txBody>
      </p:sp>
      <p:sp>
        <p:nvSpPr>
          <p:cNvPr id="5" name="Title 1">
            <a:extLst>
              <a:ext uri="{FF2B5EF4-FFF2-40B4-BE49-F238E27FC236}">
                <a16:creationId xmlns:a16="http://schemas.microsoft.com/office/drawing/2014/main" id="{D8619174-3E4D-9476-797F-4A7D262B7A68}"/>
              </a:ext>
            </a:extLst>
          </p:cNvPr>
          <p:cNvSpPr txBox="1">
            <a:spLocks/>
          </p:cNvSpPr>
          <p:nvPr userDrawn="1"/>
        </p:nvSpPr>
        <p:spPr bwMode="auto">
          <a:xfrm>
            <a:off x="477616" y="6381889"/>
            <a:ext cx="10742319" cy="410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0" i="0" kern="1200" dirty="0">
                <a:solidFill>
                  <a:schemeClr val="accent1"/>
                </a:solidFill>
                <a:latin typeface="Avenir Medium" panose="02000503020000020003" pitchFamily="2" charset="0"/>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900" b="0">
                <a:solidFill>
                  <a:srgbClr val="2460AD"/>
                </a:solidFill>
                <a:latin typeface="Avenir LT Std 45 Book"/>
                <a:cs typeface="Avenir LT Std 45 Book"/>
              </a:rPr>
              <a:t>U. S. DEPARTMENT OF ENERGY    |    OFFICE OF Tribe AND COMMUNITY ENERGY PROGRAMS</a:t>
            </a:r>
            <a:endParaRPr lang="en-US" sz="900"/>
          </a:p>
        </p:txBody>
      </p:sp>
      <p:sp>
        <p:nvSpPr>
          <p:cNvPr id="3" name="Rectangle 2">
            <a:extLst>
              <a:ext uri="{FF2B5EF4-FFF2-40B4-BE49-F238E27FC236}">
                <a16:creationId xmlns:a16="http://schemas.microsoft.com/office/drawing/2014/main" id="{C2A7CB75-2EF6-27E7-C9B9-C995BD89BEE6}"/>
              </a:ext>
            </a:extLst>
          </p:cNvPr>
          <p:cNvSpPr/>
          <p:nvPr userDrawn="1"/>
        </p:nvSpPr>
        <p:spPr>
          <a:xfrm>
            <a:off x="0" y="0"/>
            <a:ext cx="477616" cy="878372"/>
          </a:xfrm>
          <a:custGeom>
            <a:avLst/>
            <a:gdLst>
              <a:gd name="connsiteX0" fmla="*/ 0 w 477616"/>
              <a:gd name="connsiteY0" fmla="*/ 0 h 1021977"/>
              <a:gd name="connsiteX1" fmla="*/ 477616 w 477616"/>
              <a:gd name="connsiteY1" fmla="*/ 0 h 1021977"/>
              <a:gd name="connsiteX2" fmla="*/ 477616 w 477616"/>
              <a:gd name="connsiteY2" fmla="*/ 1021977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8251 w 477616"/>
              <a:gd name="connsiteY2" fmla="*/ 1012550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16" h="1021977">
                <a:moveTo>
                  <a:pt x="0" y="0"/>
                </a:moveTo>
                <a:lnTo>
                  <a:pt x="477616" y="0"/>
                </a:lnTo>
                <a:cubicBezTo>
                  <a:pt x="363192" y="340122"/>
                  <a:pt x="166705" y="945965"/>
                  <a:pt x="134343" y="1020365"/>
                </a:cubicBezTo>
                <a:lnTo>
                  <a:pt x="0" y="102197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7314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1 column - white">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D5202D35-23EE-773B-993E-E8EDC5F03477}"/>
              </a:ext>
            </a:extLst>
          </p:cNvPr>
          <p:cNvSpPr/>
          <p:nvPr userDrawn="1"/>
        </p:nvSpPr>
        <p:spPr>
          <a:xfrm>
            <a:off x="-14344" y="0"/>
            <a:ext cx="11992984" cy="891331"/>
          </a:xfrm>
          <a:custGeom>
            <a:avLst/>
            <a:gdLst>
              <a:gd name="connsiteX0" fmla="*/ 0 w 477616"/>
              <a:gd name="connsiteY0" fmla="*/ 0 h 1021977"/>
              <a:gd name="connsiteX1" fmla="*/ 477616 w 477616"/>
              <a:gd name="connsiteY1" fmla="*/ 0 h 1021977"/>
              <a:gd name="connsiteX2" fmla="*/ 477616 w 477616"/>
              <a:gd name="connsiteY2" fmla="*/ 1021977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8251 w 477616"/>
              <a:gd name="connsiteY2" fmla="*/ 1012550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12072508"/>
              <a:gd name="connsiteY0" fmla="*/ 0 h 1021977"/>
              <a:gd name="connsiteX1" fmla="*/ 12072508 w 12072508"/>
              <a:gd name="connsiteY1" fmla="*/ 8720 h 1021977"/>
              <a:gd name="connsiteX2" fmla="*/ 134343 w 12072508"/>
              <a:gd name="connsiteY2" fmla="*/ 1020365 h 1021977"/>
              <a:gd name="connsiteX3" fmla="*/ 0 w 12072508"/>
              <a:gd name="connsiteY3" fmla="*/ 1021977 h 1021977"/>
              <a:gd name="connsiteX4" fmla="*/ 0 w 12072508"/>
              <a:gd name="connsiteY4" fmla="*/ 0 h 1021977"/>
              <a:gd name="connsiteX0" fmla="*/ 0 w 12072508"/>
              <a:gd name="connsiteY0" fmla="*/ 0 h 1037806"/>
              <a:gd name="connsiteX1" fmla="*/ 12072508 w 12072508"/>
              <a:gd name="connsiteY1" fmla="*/ 8720 h 1037806"/>
              <a:gd name="connsiteX2" fmla="*/ 11759216 w 12072508"/>
              <a:gd name="connsiteY2" fmla="*/ 1037806 h 1037806"/>
              <a:gd name="connsiteX3" fmla="*/ 0 w 12072508"/>
              <a:gd name="connsiteY3" fmla="*/ 1021977 h 1037806"/>
              <a:gd name="connsiteX4" fmla="*/ 0 w 12072508"/>
              <a:gd name="connsiteY4" fmla="*/ 0 h 1037806"/>
              <a:gd name="connsiteX0" fmla="*/ 0 w 12072508"/>
              <a:gd name="connsiteY0" fmla="*/ 0 h 1046526"/>
              <a:gd name="connsiteX1" fmla="*/ 12072508 w 12072508"/>
              <a:gd name="connsiteY1" fmla="*/ 8720 h 1046526"/>
              <a:gd name="connsiteX2" fmla="*/ 11827201 w 12072508"/>
              <a:gd name="connsiteY2" fmla="*/ 1046526 h 1046526"/>
              <a:gd name="connsiteX3" fmla="*/ 0 w 12072508"/>
              <a:gd name="connsiteY3" fmla="*/ 1021977 h 1046526"/>
              <a:gd name="connsiteX4" fmla="*/ 0 w 12072508"/>
              <a:gd name="connsiteY4" fmla="*/ 0 h 1046526"/>
              <a:gd name="connsiteX0" fmla="*/ 0 w 12072508"/>
              <a:gd name="connsiteY0" fmla="*/ 0 h 1021978"/>
              <a:gd name="connsiteX1" fmla="*/ 12072508 w 12072508"/>
              <a:gd name="connsiteY1" fmla="*/ 8720 h 1021978"/>
              <a:gd name="connsiteX2" fmla="*/ 11661018 w 12072508"/>
              <a:gd name="connsiteY2" fmla="*/ 784912 h 1021978"/>
              <a:gd name="connsiteX3" fmla="*/ 0 w 12072508"/>
              <a:gd name="connsiteY3" fmla="*/ 1021977 h 1021978"/>
              <a:gd name="connsiteX4" fmla="*/ 0 w 12072508"/>
              <a:gd name="connsiteY4" fmla="*/ 0 h 1021978"/>
              <a:gd name="connsiteX0" fmla="*/ 0 w 12072508"/>
              <a:gd name="connsiteY0" fmla="*/ 0 h 1021977"/>
              <a:gd name="connsiteX1" fmla="*/ 12072508 w 12072508"/>
              <a:gd name="connsiteY1" fmla="*/ 8720 h 1021977"/>
              <a:gd name="connsiteX2" fmla="*/ 11729002 w 12072508"/>
              <a:gd name="connsiteY2" fmla="*/ 968042 h 1021977"/>
              <a:gd name="connsiteX3" fmla="*/ 0 w 12072508"/>
              <a:gd name="connsiteY3" fmla="*/ 1021977 h 1021977"/>
              <a:gd name="connsiteX4" fmla="*/ 0 w 12072508"/>
              <a:gd name="connsiteY4" fmla="*/ 0 h 1021977"/>
              <a:gd name="connsiteX0" fmla="*/ 0 w 12072508"/>
              <a:gd name="connsiteY0" fmla="*/ 0 h 1021977"/>
              <a:gd name="connsiteX1" fmla="*/ 12072508 w 12072508"/>
              <a:gd name="connsiteY1" fmla="*/ 8720 h 1021977"/>
              <a:gd name="connsiteX2" fmla="*/ 10618591 w 12072508"/>
              <a:gd name="connsiteY2" fmla="*/ 776192 h 1021977"/>
              <a:gd name="connsiteX3" fmla="*/ 0 w 12072508"/>
              <a:gd name="connsiteY3" fmla="*/ 1021977 h 1021977"/>
              <a:gd name="connsiteX4" fmla="*/ 0 w 12072508"/>
              <a:gd name="connsiteY4" fmla="*/ 0 h 1021977"/>
              <a:gd name="connsiteX0" fmla="*/ 0 w 12072508"/>
              <a:gd name="connsiteY0" fmla="*/ 0 h 1021977"/>
              <a:gd name="connsiteX1" fmla="*/ 12072508 w 12072508"/>
              <a:gd name="connsiteY1" fmla="*/ 8720 h 1021977"/>
              <a:gd name="connsiteX2" fmla="*/ 11698787 w 12072508"/>
              <a:gd name="connsiteY2" fmla="*/ 1020366 h 1021977"/>
              <a:gd name="connsiteX3" fmla="*/ 0 w 12072508"/>
              <a:gd name="connsiteY3" fmla="*/ 1021977 h 1021977"/>
              <a:gd name="connsiteX4" fmla="*/ 0 w 12072508"/>
              <a:gd name="connsiteY4" fmla="*/ 0 h 1021977"/>
              <a:gd name="connsiteX0" fmla="*/ 0 w 12072508"/>
              <a:gd name="connsiteY0" fmla="*/ 0 h 1029086"/>
              <a:gd name="connsiteX1" fmla="*/ 12072508 w 12072508"/>
              <a:gd name="connsiteY1" fmla="*/ 8720 h 1029086"/>
              <a:gd name="connsiteX2" fmla="*/ 11827202 w 12072508"/>
              <a:gd name="connsiteY2" fmla="*/ 1029086 h 1029086"/>
              <a:gd name="connsiteX3" fmla="*/ 0 w 12072508"/>
              <a:gd name="connsiteY3" fmla="*/ 1021977 h 1029086"/>
              <a:gd name="connsiteX4" fmla="*/ 0 w 12072508"/>
              <a:gd name="connsiteY4" fmla="*/ 0 h 1029086"/>
              <a:gd name="connsiteX0" fmla="*/ 0 w 12072508"/>
              <a:gd name="connsiteY0" fmla="*/ 0 h 1029086"/>
              <a:gd name="connsiteX1" fmla="*/ 12072508 w 12072508"/>
              <a:gd name="connsiteY1" fmla="*/ 8720 h 1029086"/>
              <a:gd name="connsiteX2" fmla="*/ 11827202 w 12072508"/>
              <a:gd name="connsiteY2" fmla="*/ 1029086 h 1029086"/>
              <a:gd name="connsiteX3" fmla="*/ 0 w 12072508"/>
              <a:gd name="connsiteY3" fmla="*/ 1021977 h 1029086"/>
              <a:gd name="connsiteX4" fmla="*/ 0 w 12072508"/>
              <a:gd name="connsiteY4" fmla="*/ 0 h 1029086"/>
              <a:gd name="connsiteX0" fmla="*/ 0 w 12079736"/>
              <a:gd name="connsiteY0" fmla="*/ 0 h 1029086"/>
              <a:gd name="connsiteX1" fmla="*/ 12079736 w 12079736"/>
              <a:gd name="connsiteY1" fmla="*/ 4548 h 1029086"/>
              <a:gd name="connsiteX2" fmla="*/ 11827202 w 12079736"/>
              <a:gd name="connsiteY2" fmla="*/ 1029086 h 1029086"/>
              <a:gd name="connsiteX3" fmla="*/ 0 w 12079736"/>
              <a:gd name="connsiteY3" fmla="*/ 1021977 h 1029086"/>
              <a:gd name="connsiteX4" fmla="*/ 0 w 12079736"/>
              <a:gd name="connsiteY4" fmla="*/ 0 h 1029086"/>
              <a:gd name="connsiteX0" fmla="*/ 0 w 12086964"/>
              <a:gd name="connsiteY0" fmla="*/ 7969 h 1037055"/>
              <a:gd name="connsiteX1" fmla="*/ 12086964 w 12086964"/>
              <a:gd name="connsiteY1" fmla="*/ 0 h 1037055"/>
              <a:gd name="connsiteX2" fmla="*/ 11827202 w 12086964"/>
              <a:gd name="connsiteY2" fmla="*/ 1037055 h 1037055"/>
              <a:gd name="connsiteX3" fmla="*/ 0 w 12086964"/>
              <a:gd name="connsiteY3" fmla="*/ 1029946 h 1037055"/>
              <a:gd name="connsiteX4" fmla="*/ 0 w 12086964"/>
              <a:gd name="connsiteY4" fmla="*/ 7969 h 1037055"/>
              <a:gd name="connsiteX0" fmla="*/ 0 w 12086964"/>
              <a:gd name="connsiteY0" fmla="*/ 7969 h 1037055"/>
              <a:gd name="connsiteX1" fmla="*/ 12086964 w 12086964"/>
              <a:gd name="connsiteY1" fmla="*/ 0 h 1037055"/>
              <a:gd name="connsiteX2" fmla="*/ 11827202 w 12086964"/>
              <a:gd name="connsiteY2" fmla="*/ 1037055 h 1037055"/>
              <a:gd name="connsiteX3" fmla="*/ 0 w 12086964"/>
              <a:gd name="connsiteY3" fmla="*/ 1029946 h 1037055"/>
              <a:gd name="connsiteX4" fmla="*/ 0 w 12086964"/>
              <a:gd name="connsiteY4" fmla="*/ 7969 h 1037055"/>
              <a:gd name="connsiteX0" fmla="*/ 3939 w 12086964"/>
              <a:gd name="connsiteY0" fmla="*/ 3422 h 1037055"/>
              <a:gd name="connsiteX1" fmla="*/ 12086964 w 12086964"/>
              <a:gd name="connsiteY1" fmla="*/ 0 h 1037055"/>
              <a:gd name="connsiteX2" fmla="*/ 11827202 w 12086964"/>
              <a:gd name="connsiteY2" fmla="*/ 1037055 h 1037055"/>
              <a:gd name="connsiteX3" fmla="*/ 0 w 12086964"/>
              <a:gd name="connsiteY3" fmla="*/ 1029946 h 1037055"/>
              <a:gd name="connsiteX4" fmla="*/ 3939 w 12086964"/>
              <a:gd name="connsiteY4" fmla="*/ 3422 h 1037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6964" h="1037055">
                <a:moveTo>
                  <a:pt x="3939" y="3422"/>
                </a:moveTo>
                <a:lnTo>
                  <a:pt x="12086964" y="0"/>
                </a:lnTo>
                <a:cubicBezTo>
                  <a:pt x="12008680" y="348467"/>
                  <a:pt x="11993282" y="386900"/>
                  <a:pt x="11827202" y="1037055"/>
                </a:cubicBezTo>
                <a:lnTo>
                  <a:pt x="0" y="1029946"/>
                </a:lnTo>
                <a:lnTo>
                  <a:pt x="3939" y="3422"/>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484" y="65572"/>
            <a:ext cx="11633200" cy="812800"/>
          </a:xfrm>
        </p:spPr>
        <p:txBody>
          <a:bodyPr/>
          <a:lstStyle>
            <a:lvl1pPr>
              <a:defRPr>
                <a:solidFill>
                  <a:schemeClr val="bg1"/>
                </a:solidFill>
              </a:defRPr>
            </a:lvl1pPr>
          </a:lstStyle>
          <a:p>
            <a:r>
              <a:rPr lang="en-US"/>
              <a:t>Click to edit Master title style</a:t>
            </a:r>
          </a:p>
        </p:txBody>
      </p:sp>
      <p:sp>
        <p:nvSpPr>
          <p:cNvPr id="7" name="Content Placeholder 6"/>
          <p:cNvSpPr>
            <a:spLocks noGrp="1"/>
          </p:cNvSpPr>
          <p:nvPr>
            <p:ph sz="quarter" idx="10"/>
          </p:nvPr>
        </p:nvSpPr>
        <p:spPr>
          <a:xfrm>
            <a:off x="448929" y="943944"/>
            <a:ext cx="11236267" cy="50051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880E98A8-A13C-A64B-7B32-009CBDFDC4A9}"/>
              </a:ext>
            </a:extLst>
          </p:cNvPr>
          <p:cNvSpPr/>
          <p:nvPr userDrawn="1"/>
        </p:nvSpPr>
        <p:spPr>
          <a:xfrm rot="10800000">
            <a:off x="10937592" y="6382559"/>
            <a:ext cx="1265099" cy="431981"/>
          </a:xfrm>
          <a:custGeom>
            <a:avLst/>
            <a:gdLst>
              <a:gd name="connsiteX0" fmla="*/ 0 w 477616"/>
              <a:gd name="connsiteY0" fmla="*/ 0 h 1021977"/>
              <a:gd name="connsiteX1" fmla="*/ 477616 w 477616"/>
              <a:gd name="connsiteY1" fmla="*/ 0 h 1021977"/>
              <a:gd name="connsiteX2" fmla="*/ 477616 w 477616"/>
              <a:gd name="connsiteY2" fmla="*/ 1021977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8251 w 477616"/>
              <a:gd name="connsiteY2" fmla="*/ 1012550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2441786"/>
              <a:gd name="connsiteY0" fmla="*/ 10935 h 1021977"/>
              <a:gd name="connsiteX1" fmla="*/ 2441786 w 2441786"/>
              <a:gd name="connsiteY1" fmla="*/ 0 h 1021977"/>
              <a:gd name="connsiteX2" fmla="*/ 2098513 w 2441786"/>
              <a:gd name="connsiteY2" fmla="*/ 1020365 h 1021977"/>
              <a:gd name="connsiteX3" fmla="*/ 1964170 w 2441786"/>
              <a:gd name="connsiteY3" fmla="*/ 1021977 h 1021977"/>
              <a:gd name="connsiteX4" fmla="*/ 0 w 2441786"/>
              <a:gd name="connsiteY4" fmla="*/ 10935 h 1021977"/>
              <a:gd name="connsiteX0" fmla="*/ 8885 w 2450671"/>
              <a:gd name="connsiteY0" fmla="*/ 10935 h 1020364"/>
              <a:gd name="connsiteX1" fmla="*/ 2450671 w 2450671"/>
              <a:gd name="connsiteY1" fmla="*/ 0 h 1020364"/>
              <a:gd name="connsiteX2" fmla="*/ 2107398 w 2450671"/>
              <a:gd name="connsiteY2" fmla="*/ 1020365 h 1020364"/>
              <a:gd name="connsiteX3" fmla="*/ 0 w 2450671"/>
              <a:gd name="connsiteY3" fmla="*/ 1000108 h 1020364"/>
              <a:gd name="connsiteX4" fmla="*/ 8885 w 2450671"/>
              <a:gd name="connsiteY4" fmla="*/ 10935 h 1020364"/>
              <a:gd name="connsiteX0" fmla="*/ 8885 w 2450671"/>
              <a:gd name="connsiteY0" fmla="*/ 0 h 1020366"/>
              <a:gd name="connsiteX1" fmla="*/ 2450671 w 2450671"/>
              <a:gd name="connsiteY1" fmla="*/ 2 h 1020366"/>
              <a:gd name="connsiteX2" fmla="*/ 2107398 w 2450671"/>
              <a:gd name="connsiteY2" fmla="*/ 1020367 h 1020366"/>
              <a:gd name="connsiteX3" fmla="*/ 0 w 2450671"/>
              <a:gd name="connsiteY3" fmla="*/ 1000110 h 1020366"/>
              <a:gd name="connsiteX4" fmla="*/ 8885 w 2450671"/>
              <a:gd name="connsiteY4" fmla="*/ 0 h 1020366"/>
              <a:gd name="connsiteX0" fmla="*/ 8885 w 2450671"/>
              <a:gd name="connsiteY0" fmla="*/ 0 h 1021979"/>
              <a:gd name="connsiteX1" fmla="*/ 2450671 w 2450671"/>
              <a:gd name="connsiteY1" fmla="*/ 2 h 1021979"/>
              <a:gd name="connsiteX2" fmla="*/ 2107398 w 2450671"/>
              <a:gd name="connsiteY2" fmla="*/ 1020367 h 1021979"/>
              <a:gd name="connsiteX3" fmla="*/ 0 w 2450671"/>
              <a:gd name="connsiteY3" fmla="*/ 1021979 h 1021979"/>
              <a:gd name="connsiteX4" fmla="*/ 8885 w 2450671"/>
              <a:gd name="connsiteY4" fmla="*/ 0 h 1021979"/>
              <a:gd name="connsiteX0" fmla="*/ 232 w 2471303"/>
              <a:gd name="connsiteY0" fmla="*/ 0 h 1039995"/>
              <a:gd name="connsiteX1" fmla="*/ 2471303 w 2471303"/>
              <a:gd name="connsiteY1" fmla="*/ 18018 h 1039995"/>
              <a:gd name="connsiteX2" fmla="*/ 2128030 w 2471303"/>
              <a:gd name="connsiteY2" fmla="*/ 1038383 h 1039995"/>
              <a:gd name="connsiteX3" fmla="*/ 20632 w 2471303"/>
              <a:gd name="connsiteY3" fmla="*/ 1039995 h 1039995"/>
              <a:gd name="connsiteX4" fmla="*/ 232 w 2471303"/>
              <a:gd name="connsiteY4" fmla="*/ 0 h 1039995"/>
              <a:gd name="connsiteX0" fmla="*/ 486 w 2471557"/>
              <a:gd name="connsiteY0" fmla="*/ 0 h 1038382"/>
              <a:gd name="connsiteX1" fmla="*/ 2471557 w 2471557"/>
              <a:gd name="connsiteY1" fmla="*/ 18018 h 1038382"/>
              <a:gd name="connsiteX2" fmla="*/ 2128284 w 2471557"/>
              <a:gd name="connsiteY2" fmla="*/ 1038383 h 1038382"/>
              <a:gd name="connsiteX3" fmla="*/ 6244 w 2471557"/>
              <a:gd name="connsiteY3" fmla="*/ 1021979 h 1038382"/>
              <a:gd name="connsiteX4" fmla="*/ 486 w 2471557"/>
              <a:gd name="connsiteY4" fmla="*/ 0 h 1038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557" h="1038382">
                <a:moveTo>
                  <a:pt x="486" y="0"/>
                </a:moveTo>
                <a:lnTo>
                  <a:pt x="2471557" y="18018"/>
                </a:lnTo>
                <a:cubicBezTo>
                  <a:pt x="2357133" y="358140"/>
                  <a:pt x="2160646" y="963983"/>
                  <a:pt x="2128284" y="1038383"/>
                </a:cubicBezTo>
                <a:lnTo>
                  <a:pt x="6244" y="1021979"/>
                </a:lnTo>
                <a:cubicBezTo>
                  <a:pt x="9206" y="692255"/>
                  <a:pt x="-2476" y="329724"/>
                  <a:pt x="486"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D22248C-BE05-1D8B-B293-5E57BE94A798}"/>
              </a:ext>
            </a:extLst>
          </p:cNvPr>
          <p:cNvSpPr txBox="1"/>
          <p:nvPr userDrawn="1"/>
        </p:nvSpPr>
        <p:spPr>
          <a:xfrm>
            <a:off x="9686160" y="6381888"/>
            <a:ext cx="2025356" cy="431982"/>
          </a:xfrm>
          <a:prstGeom prst="rect">
            <a:avLst/>
          </a:prstGeom>
          <a:noFill/>
        </p:spPr>
        <p:txBody>
          <a:bodyPr wrap="square"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fld id="{BFD71CF8-5198-8441-A7C0-DC22FD64CBE4}" type="slidenum">
              <a:rPr lang="en-US" sz="900" b="0" i="0" smtClean="0">
                <a:solidFill>
                  <a:schemeClr val="accent1"/>
                </a:solidFill>
                <a:latin typeface="Avenir Medium" panose="02000503020000020003" pitchFamily="2" charset="0"/>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900" b="0" i="0">
              <a:solidFill>
                <a:schemeClr val="accent1"/>
              </a:solidFill>
              <a:latin typeface="Avenir Medium" panose="02000503020000020003" pitchFamily="2" charset="0"/>
            </a:endParaRPr>
          </a:p>
        </p:txBody>
      </p:sp>
      <p:sp>
        <p:nvSpPr>
          <p:cNvPr id="9" name="Title 1">
            <a:extLst>
              <a:ext uri="{FF2B5EF4-FFF2-40B4-BE49-F238E27FC236}">
                <a16:creationId xmlns:a16="http://schemas.microsoft.com/office/drawing/2014/main" id="{DF1D5B09-CF14-A492-6E75-06DDEEBF0D29}"/>
              </a:ext>
            </a:extLst>
          </p:cNvPr>
          <p:cNvSpPr txBox="1">
            <a:spLocks/>
          </p:cNvSpPr>
          <p:nvPr userDrawn="1"/>
        </p:nvSpPr>
        <p:spPr bwMode="auto">
          <a:xfrm>
            <a:off x="477616" y="6381889"/>
            <a:ext cx="10742319" cy="410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0" i="0" kern="1200" dirty="0">
                <a:solidFill>
                  <a:schemeClr val="accent1"/>
                </a:solidFill>
                <a:latin typeface="Avenir Medium" panose="02000503020000020003" pitchFamily="2" charset="0"/>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900" b="0">
                <a:solidFill>
                  <a:srgbClr val="2460AD"/>
                </a:solidFill>
                <a:latin typeface="Avenir LT Std 45 Book"/>
                <a:cs typeface="Avenir LT Std 45 Book"/>
              </a:rPr>
              <a:t>U. S. DEPARTMENT OF ENERGY    |    OFFICE OF Tribe AND COMMUNITY ENERGY PROGRAMS</a:t>
            </a:r>
            <a:endParaRPr lang="en-US" sz="900"/>
          </a:p>
        </p:txBody>
      </p:sp>
    </p:spTree>
    <p:extLst>
      <p:ext uri="{BB962C8B-B14F-4D97-AF65-F5344CB8AC3E}">
        <p14:creationId xmlns:p14="http://schemas.microsoft.com/office/powerpoint/2010/main" val="1859356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1 column - white">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71424A2E-E077-C3C7-E5B6-92643CE9C6F9}"/>
              </a:ext>
            </a:extLst>
          </p:cNvPr>
          <p:cNvSpPr/>
          <p:nvPr userDrawn="1"/>
        </p:nvSpPr>
        <p:spPr>
          <a:xfrm>
            <a:off x="-3908" y="-4874"/>
            <a:ext cx="11996892" cy="896205"/>
          </a:xfrm>
          <a:custGeom>
            <a:avLst/>
            <a:gdLst>
              <a:gd name="connsiteX0" fmla="*/ 0 w 477616"/>
              <a:gd name="connsiteY0" fmla="*/ 0 h 1021977"/>
              <a:gd name="connsiteX1" fmla="*/ 477616 w 477616"/>
              <a:gd name="connsiteY1" fmla="*/ 0 h 1021977"/>
              <a:gd name="connsiteX2" fmla="*/ 477616 w 477616"/>
              <a:gd name="connsiteY2" fmla="*/ 1021977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8251 w 477616"/>
              <a:gd name="connsiteY2" fmla="*/ 1012550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12072508"/>
              <a:gd name="connsiteY0" fmla="*/ 0 h 1021977"/>
              <a:gd name="connsiteX1" fmla="*/ 12072508 w 12072508"/>
              <a:gd name="connsiteY1" fmla="*/ 8720 h 1021977"/>
              <a:gd name="connsiteX2" fmla="*/ 134343 w 12072508"/>
              <a:gd name="connsiteY2" fmla="*/ 1020365 h 1021977"/>
              <a:gd name="connsiteX3" fmla="*/ 0 w 12072508"/>
              <a:gd name="connsiteY3" fmla="*/ 1021977 h 1021977"/>
              <a:gd name="connsiteX4" fmla="*/ 0 w 12072508"/>
              <a:gd name="connsiteY4" fmla="*/ 0 h 1021977"/>
              <a:gd name="connsiteX0" fmla="*/ 0 w 12072508"/>
              <a:gd name="connsiteY0" fmla="*/ 0 h 1037806"/>
              <a:gd name="connsiteX1" fmla="*/ 12072508 w 12072508"/>
              <a:gd name="connsiteY1" fmla="*/ 8720 h 1037806"/>
              <a:gd name="connsiteX2" fmla="*/ 11759216 w 12072508"/>
              <a:gd name="connsiteY2" fmla="*/ 1037806 h 1037806"/>
              <a:gd name="connsiteX3" fmla="*/ 0 w 12072508"/>
              <a:gd name="connsiteY3" fmla="*/ 1021977 h 1037806"/>
              <a:gd name="connsiteX4" fmla="*/ 0 w 12072508"/>
              <a:gd name="connsiteY4" fmla="*/ 0 h 1037806"/>
              <a:gd name="connsiteX0" fmla="*/ 0 w 12072508"/>
              <a:gd name="connsiteY0" fmla="*/ 0 h 1046526"/>
              <a:gd name="connsiteX1" fmla="*/ 12072508 w 12072508"/>
              <a:gd name="connsiteY1" fmla="*/ 8720 h 1046526"/>
              <a:gd name="connsiteX2" fmla="*/ 11827201 w 12072508"/>
              <a:gd name="connsiteY2" fmla="*/ 1046526 h 1046526"/>
              <a:gd name="connsiteX3" fmla="*/ 0 w 12072508"/>
              <a:gd name="connsiteY3" fmla="*/ 1021977 h 1046526"/>
              <a:gd name="connsiteX4" fmla="*/ 0 w 12072508"/>
              <a:gd name="connsiteY4" fmla="*/ 0 h 1046526"/>
              <a:gd name="connsiteX0" fmla="*/ 0 w 12072508"/>
              <a:gd name="connsiteY0" fmla="*/ 0 h 1021978"/>
              <a:gd name="connsiteX1" fmla="*/ 12072508 w 12072508"/>
              <a:gd name="connsiteY1" fmla="*/ 8720 h 1021978"/>
              <a:gd name="connsiteX2" fmla="*/ 11661018 w 12072508"/>
              <a:gd name="connsiteY2" fmla="*/ 784912 h 1021978"/>
              <a:gd name="connsiteX3" fmla="*/ 0 w 12072508"/>
              <a:gd name="connsiteY3" fmla="*/ 1021977 h 1021978"/>
              <a:gd name="connsiteX4" fmla="*/ 0 w 12072508"/>
              <a:gd name="connsiteY4" fmla="*/ 0 h 1021978"/>
              <a:gd name="connsiteX0" fmla="*/ 0 w 12072508"/>
              <a:gd name="connsiteY0" fmla="*/ 0 h 1021977"/>
              <a:gd name="connsiteX1" fmla="*/ 12072508 w 12072508"/>
              <a:gd name="connsiteY1" fmla="*/ 8720 h 1021977"/>
              <a:gd name="connsiteX2" fmla="*/ 11729002 w 12072508"/>
              <a:gd name="connsiteY2" fmla="*/ 968042 h 1021977"/>
              <a:gd name="connsiteX3" fmla="*/ 0 w 12072508"/>
              <a:gd name="connsiteY3" fmla="*/ 1021977 h 1021977"/>
              <a:gd name="connsiteX4" fmla="*/ 0 w 12072508"/>
              <a:gd name="connsiteY4" fmla="*/ 0 h 1021977"/>
              <a:gd name="connsiteX0" fmla="*/ 0 w 12072508"/>
              <a:gd name="connsiteY0" fmla="*/ 0 h 1021977"/>
              <a:gd name="connsiteX1" fmla="*/ 12072508 w 12072508"/>
              <a:gd name="connsiteY1" fmla="*/ 8720 h 1021977"/>
              <a:gd name="connsiteX2" fmla="*/ 10618591 w 12072508"/>
              <a:gd name="connsiteY2" fmla="*/ 776192 h 1021977"/>
              <a:gd name="connsiteX3" fmla="*/ 0 w 12072508"/>
              <a:gd name="connsiteY3" fmla="*/ 1021977 h 1021977"/>
              <a:gd name="connsiteX4" fmla="*/ 0 w 12072508"/>
              <a:gd name="connsiteY4" fmla="*/ 0 h 1021977"/>
              <a:gd name="connsiteX0" fmla="*/ 0 w 12072508"/>
              <a:gd name="connsiteY0" fmla="*/ 0 h 1021977"/>
              <a:gd name="connsiteX1" fmla="*/ 12072508 w 12072508"/>
              <a:gd name="connsiteY1" fmla="*/ 8720 h 1021977"/>
              <a:gd name="connsiteX2" fmla="*/ 11698787 w 12072508"/>
              <a:gd name="connsiteY2" fmla="*/ 1020366 h 1021977"/>
              <a:gd name="connsiteX3" fmla="*/ 0 w 12072508"/>
              <a:gd name="connsiteY3" fmla="*/ 1021977 h 1021977"/>
              <a:gd name="connsiteX4" fmla="*/ 0 w 12072508"/>
              <a:gd name="connsiteY4" fmla="*/ 0 h 1021977"/>
              <a:gd name="connsiteX0" fmla="*/ 0 w 12072508"/>
              <a:gd name="connsiteY0" fmla="*/ 0 h 1029086"/>
              <a:gd name="connsiteX1" fmla="*/ 12072508 w 12072508"/>
              <a:gd name="connsiteY1" fmla="*/ 8720 h 1029086"/>
              <a:gd name="connsiteX2" fmla="*/ 11827202 w 12072508"/>
              <a:gd name="connsiteY2" fmla="*/ 1029086 h 1029086"/>
              <a:gd name="connsiteX3" fmla="*/ 0 w 12072508"/>
              <a:gd name="connsiteY3" fmla="*/ 1021977 h 1029086"/>
              <a:gd name="connsiteX4" fmla="*/ 0 w 12072508"/>
              <a:gd name="connsiteY4" fmla="*/ 0 h 1029086"/>
              <a:gd name="connsiteX0" fmla="*/ 0 w 12072508"/>
              <a:gd name="connsiteY0" fmla="*/ 0 h 1029086"/>
              <a:gd name="connsiteX1" fmla="*/ 12072508 w 12072508"/>
              <a:gd name="connsiteY1" fmla="*/ 8720 h 1029086"/>
              <a:gd name="connsiteX2" fmla="*/ 11827202 w 12072508"/>
              <a:gd name="connsiteY2" fmla="*/ 1029086 h 1029086"/>
              <a:gd name="connsiteX3" fmla="*/ 0 w 12072508"/>
              <a:gd name="connsiteY3" fmla="*/ 1021977 h 1029086"/>
              <a:gd name="connsiteX4" fmla="*/ 0 w 12072508"/>
              <a:gd name="connsiteY4" fmla="*/ 0 h 1029086"/>
              <a:gd name="connsiteX0" fmla="*/ 0 w 12079736"/>
              <a:gd name="connsiteY0" fmla="*/ 0 h 1029086"/>
              <a:gd name="connsiteX1" fmla="*/ 12079736 w 12079736"/>
              <a:gd name="connsiteY1" fmla="*/ 4548 h 1029086"/>
              <a:gd name="connsiteX2" fmla="*/ 11827202 w 12079736"/>
              <a:gd name="connsiteY2" fmla="*/ 1029086 h 1029086"/>
              <a:gd name="connsiteX3" fmla="*/ 0 w 12079736"/>
              <a:gd name="connsiteY3" fmla="*/ 1021977 h 1029086"/>
              <a:gd name="connsiteX4" fmla="*/ 0 w 12079736"/>
              <a:gd name="connsiteY4" fmla="*/ 0 h 1029086"/>
              <a:gd name="connsiteX0" fmla="*/ 0 w 12086964"/>
              <a:gd name="connsiteY0" fmla="*/ 7969 h 1037055"/>
              <a:gd name="connsiteX1" fmla="*/ 12086964 w 12086964"/>
              <a:gd name="connsiteY1" fmla="*/ 0 h 1037055"/>
              <a:gd name="connsiteX2" fmla="*/ 11827202 w 12086964"/>
              <a:gd name="connsiteY2" fmla="*/ 1037055 h 1037055"/>
              <a:gd name="connsiteX3" fmla="*/ 0 w 12086964"/>
              <a:gd name="connsiteY3" fmla="*/ 1029946 h 1037055"/>
              <a:gd name="connsiteX4" fmla="*/ 0 w 12086964"/>
              <a:gd name="connsiteY4" fmla="*/ 7969 h 1037055"/>
              <a:gd name="connsiteX0" fmla="*/ 0 w 12086964"/>
              <a:gd name="connsiteY0" fmla="*/ 7969 h 1037055"/>
              <a:gd name="connsiteX1" fmla="*/ 12086964 w 12086964"/>
              <a:gd name="connsiteY1" fmla="*/ 0 h 1037055"/>
              <a:gd name="connsiteX2" fmla="*/ 11827202 w 12086964"/>
              <a:gd name="connsiteY2" fmla="*/ 1037055 h 1037055"/>
              <a:gd name="connsiteX3" fmla="*/ 0 w 12086964"/>
              <a:gd name="connsiteY3" fmla="*/ 1029946 h 1037055"/>
              <a:gd name="connsiteX4" fmla="*/ 0 w 12086964"/>
              <a:gd name="connsiteY4" fmla="*/ 7969 h 1037055"/>
              <a:gd name="connsiteX0" fmla="*/ 0 w 12090903"/>
              <a:gd name="connsiteY0" fmla="*/ 3422 h 1037055"/>
              <a:gd name="connsiteX1" fmla="*/ 12090903 w 12090903"/>
              <a:gd name="connsiteY1" fmla="*/ 0 h 1037055"/>
              <a:gd name="connsiteX2" fmla="*/ 11831141 w 12090903"/>
              <a:gd name="connsiteY2" fmla="*/ 1037055 h 1037055"/>
              <a:gd name="connsiteX3" fmla="*/ 3939 w 12090903"/>
              <a:gd name="connsiteY3" fmla="*/ 1029946 h 1037055"/>
              <a:gd name="connsiteX4" fmla="*/ 0 w 12090903"/>
              <a:gd name="connsiteY4" fmla="*/ 3422 h 1037055"/>
              <a:gd name="connsiteX0" fmla="*/ 0 w 12090903"/>
              <a:gd name="connsiteY0" fmla="*/ 0 h 1042726"/>
              <a:gd name="connsiteX1" fmla="*/ 12090903 w 12090903"/>
              <a:gd name="connsiteY1" fmla="*/ 5671 h 1042726"/>
              <a:gd name="connsiteX2" fmla="*/ 11831141 w 12090903"/>
              <a:gd name="connsiteY2" fmla="*/ 1042726 h 1042726"/>
              <a:gd name="connsiteX3" fmla="*/ 3939 w 12090903"/>
              <a:gd name="connsiteY3" fmla="*/ 1035617 h 1042726"/>
              <a:gd name="connsiteX4" fmla="*/ 0 w 12090903"/>
              <a:gd name="connsiteY4" fmla="*/ 0 h 1042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0903" h="1042726">
                <a:moveTo>
                  <a:pt x="0" y="0"/>
                </a:moveTo>
                <a:lnTo>
                  <a:pt x="12090903" y="5671"/>
                </a:lnTo>
                <a:cubicBezTo>
                  <a:pt x="12012619" y="354138"/>
                  <a:pt x="11997221" y="392571"/>
                  <a:pt x="11831141" y="1042726"/>
                </a:cubicBezTo>
                <a:lnTo>
                  <a:pt x="3939" y="1035617"/>
                </a:lnTo>
                <a:lnTo>
                  <a:pt x="0" y="0"/>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484" y="65572"/>
            <a:ext cx="11633200" cy="812800"/>
          </a:xfrm>
        </p:spPr>
        <p:txBody>
          <a:bodyPr/>
          <a:lstStyle>
            <a:lvl1pPr>
              <a:defRPr>
                <a:solidFill>
                  <a:schemeClr val="accent3"/>
                </a:solidFill>
              </a:defRPr>
            </a:lvl1pPr>
          </a:lstStyle>
          <a:p>
            <a:r>
              <a:rPr lang="en-US"/>
              <a:t>Click to edit Master title style</a:t>
            </a:r>
          </a:p>
        </p:txBody>
      </p:sp>
      <p:sp>
        <p:nvSpPr>
          <p:cNvPr id="7" name="Content Placeholder 6"/>
          <p:cNvSpPr>
            <a:spLocks noGrp="1"/>
          </p:cNvSpPr>
          <p:nvPr>
            <p:ph sz="quarter" idx="10"/>
          </p:nvPr>
        </p:nvSpPr>
        <p:spPr>
          <a:xfrm>
            <a:off x="477616" y="1109609"/>
            <a:ext cx="11236267" cy="4942056"/>
          </a:xfrm>
          <a:prstGeom prst="rect">
            <a:avLst/>
          </a:prstGeo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DA8463AE-9C94-8514-6526-9D22AD2DED8D}"/>
              </a:ext>
            </a:extLst>
          </p:cNvPr>
          <p:cNvSpPr/>
          <p:nvPr userDrawn="1"/>
        </p:nvSpPr>
        <p:spPr>
          <a:xfrm rot="10800000">
            <a:off x="10937592" y="6382559"/>
            <a:ext cx="1265099" cy="431981"/>
          </a:xfrm>
          <a:custGeom>
            <a:avLst/>
            <a:gdLst>
              <a:gd name="connsiteX0" fmla="*/ 0 w 477616"/>
              <a:gd name="connsiteY0" fmla="*/ 0 h 1021977"/>
              <a:gd name="connsiteX1" fmla="*/ 477616 w 477616"/>
              <a:gd name="connsiteY1" fmla="*/ 0 h 1021977"/>
              <a:gd name="connsiteX2" fmla="*/ 477616 w 477616"/>
              <a:gd name="connsiteY2" fmla="*/ 1021977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8251 w 477616"/>
              <a:gd name="connsiteY2" fmla="*/ 1012550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2441786"/>
              <a:gd name="connsiteY0" fmla="*/ 10935 h 1021977"/>
              <a:gd name="connsiteX1" fmla="*/ 2441786 w 2441786"/>
              <a:gd name="connsiteY1" fmla="*/ 0 h 1021977"/>
              <a:gd name="connsiteX2" fmla="*/ 2098513 w 2441786"/>
              <a:gd name="connsiteY2" fmla="*/ 1020365 h 1021977"/>
              <a:gd name="connsiteX3" fmla="*/ 1964170 w 2441786"/>
              <a:gd name="connsiteY3" fmla="*/ 1021977 h 1021977"/>
              <a:gd name="connsiteX4" fmla="*/ 0 w 2441786"/>
              <a:gd name="connsiteY4" fmla="*/ 10935 h 1021977"/>
              <a:gd name="connsiteX0" fmla="*/ 8885 w 2450671"/>
              <a:gd name="connsiteY0" fmla="*/ 10935 h 1020364"/>
              <a:gd name="connsiteX1" fmla="*/ 2450671 w 2450671"/>
              <a:gd name="connsiteY1" fmla="*/ 0 h 1020364"/>
              <a:gd name="connsiteX2" fmla="*/ 2107398 w 2450671"/>
              <a:gd name="connsiteY2" fmla="*/ 1020365 h 1020364"/>
              <a:gd name="connsiteX3" fmla="*/ 0 w 2450671"/>
              <a:gd name="connsiteY3" fmla="*/ 1000108 h 1020364"/>
              <a:gd name="connsiteX4" fmla="*/ 8885 w 2450671"/>
              <a:gd name="connsiteY4" fmla="*/ 10935 h 1020364"/>
              <a:gd name="connsiteX0" fmla="*/ 8885 w 2450671"/>
              <a:gd name="connsiteY0" fmla="*/ 0 h 1020366"/>
              <a:gd name="connsiteX1" fmla="*/ 2450671 w 2450671"/>
              <a:gd name="connsiteY1" fmla="*/ 2 h 1020366"/>
              <a:gd name="connsiteX2" fmla="*/ 2107398 w 2450671"/>
              <a:gd name="connsiteY2" fmla="*/ 1020367 h 1020366"/>
              <a:gd name="connsiteX3" fmla="*/ 0 w 2450671"/>
              <a:gd name="connsiteY3" fmla="*/ 1000110 h 1020366"/>
              <a:gd name="connsiteX4" fmla="*/ 8885 w 2450671"/>
              <a:gd name="connsiteY4" fmla="*/ 0 h 1020366"/>
              <a:gd name="connsiteX0" fmla="*/ 8885 w 2450671"/>
              <a:gd name="connsiteY0" fmla="*/ 0 h 1021979"/>
              <a:gd name="connsiteX1" fmla="*/ 2450671 w 2450671"/>
              <a:gd name="connsiteY1" fmla="*/ 2 h 1021979"/>
              <a:gd name="connsiteX2" fmla="*/ 2107398 w 2450671"/>
              <a:gd name="connsiteY2" fmla="*/ 1020367 h 1021979"/>
              <a:gd name="connsiteX3" fmla="*/ 0 w 2450671"/>
              <a:gd name="connsiteY3" fmla="*/ 1021979 h 1021979"/>
              <a:gd name="connsiteX4" fmla="*/ 8885 w 2450671"/>
              <a:gd name="connsiteY4" fmla="*/ 0 h 1021979"/>
              <a:gd name="connsiteX0" fmla="*/ 232 w 2471303"/>
              <a:gd name="connsiteY0" fmla="*/ 0 h 1039995"/>
              <a:gd name="connsiteX1" fmla="*/ 2471303 w 2471303"/>
              <a:gd name="connsiteY1" fmla="*/ 18018 h 1039995"/>
              <a:gd name="connsiteX2" fmla="*/ 2128030 w 2471303"/>
              <a:gd name="connsiteY2" fmla="*/ 1038383 h 1039995"/>
              <a:gd name="connsiteX3" fmla="*/ 20632 w 2471303"/>
              <a:gd name="connsiteY3" fmla="*/ 1039995 h 1039995"/>
              <a:gd name="connsiteX4" fmla="*/ 232 w 2471303"/>
              <a:gd name="connsiteY4" fmla="*/ 0 h 1039995"/>
              <a:gd name="connsiteX0" fmla="*/ 486 w 2471557"/>
              <a:gd name="connsiteY0" fmla="*/ 0 h 1038382"/>
              <a:gd name="connsiteX1" fmla="*/ 2471557 w 2471557"/>
              <a:gd name="connsiteY1" fmla="*/ 18018 h 1038382"/>
              <a:gd name="connsiteX2" fmla="*/ 2128284 w 2471557"/>
              <a:gd name="connsiteY2" fmla="*/ 1038383 h 1038382"/>
              <a:gd name="connsiteX3" fmla="*/ 6244 w 2471557"/>
              <a:gd name="connsiteY3" fmla="*/ 1021979 h 1038382"/>
              <a:gd name="connsiteX4" fmla="*/ 486 w 2471557"/>
              <a:gd name="connsiteY4" fmla="*/ 0 h 1038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557" h="1038382">
                <a:moveTo>
                  <a:pt x="486" y="0"/>
                </a:moveTo>
                <a:lnTo>
                  <a:pt x="2471557" y="18018"/>
                </a:lnTo>
                <a:cubicBezTo>
                  <a:pt x="2357133" y="358140"/>
                  <a:pt x="2160646" y="963983"/>
                  <a:pt x="2128284" y="1038383"/>
                </a:cubicBezTo>
                <a:lnTo>
                  <a:pt x="6244" y="1021979"/>
                </a:lnTo>
                <a:cubicBezTo>
                  <a:pt x="9206" y="692255"/>
                  <a:pt x="-2476" y="329724"/>
                  <a:pt x="486"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03AE858-37A3-861A-8539-F588396CF1C4}"/>
              </a:ext>
            </a:extLst>
          </p:cNvPr>
          <p:cNvSpPr txBox="1"/>
          <p:nvPr userDrawn="1"/>
        </p:nvSpPr>
        <p:spPr>
          <a:xfrm>
            <a:off x="9686160" y="6381888"/>
            <a:ext cx="2025356" cy="431982"/>
          </a:xfrm>
          <a:prstGeom prst="rect">
            <a:avLst/>
          </a:prstGeom>
          <a:noFill/>
        </p:spPr>
        <p:txBody>
          <a:bodyPr wrap="square"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fld id="{BFD71CF8-5198-8441-A7C0-DC22FD64CBE4}" type="slidenum">
              <a:rPr lang="en-US" sz="900" b="0" i="0" smtClean="0">
                <a:solidFill>
                  <a:schemeClr val="accent1"/>
                </a:solidFill>
                <a:latin typeface="Avenir Medium" panose="02000503020000020003" pitchFamily="2" charset="0"/>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900" b="0" i="0">
              <a:solidFill>
                <a:schemeClr val="accent1"/>
              </a:solidFill>
              <a:latin typeface="Avenir Medium" panose="02000503020000020003" pitchFamily="2" charset="0"/>
            </a:endParaRPr>
          </a:p>
        </p:txBody>
      </p:sp>
      <p:sp>
        <p:nvSpPr>
          <p:cNvPr id="9" name="Title 1">
            <a:extLst>
              <a:ext uri="{FF2B5EF4-FFF2-40B4-BE49-F238E27FC236}">
                <a16:creationId xmlns:a16="http://schemas.microsoft.com/office/drawing/2014/main" id="{8FBC58D3-0175-B133-D34E-AC34293E42CE}"/>
              </a:ext>
            </a:extLst>
          </p:cNvPr>
          <p:cNvSpPr txBox="1">
            <a:spLocks/>
          </p:cNvSpPr>
          <p:nvPr userDrawn="1"/>
        </p:nvSpPr>
        <p:spPr bwMode="auto">
          <a:xfrm>
            <a:off x="477616" y="6381889"/>
            <a:ext cx="10742319" cy="410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0" i="0" kern="1200" dirty="0">
                <a:solidFill>
                  <a:schemeClr val="accent1"/>
                </a:solidFill>
                <a:latin typeface="Avenir Medium" panose="02000503020000020003" pitchFamily="2" charset="0"/>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900" b="0">
                <a:solidFill>
                  <a:srgbClr val="2460AD"/>
                </a:solidFill>
                <a:latin typeface="Avenir LT Std 45 Book"/>
                <a:cs typeface="Avenir LT Std 45 Book"/>
              </a:rPr>
              <a:t>U. S. DEPARTMENT OF ENERGY    |    OFFICE OF Tribe AND COMMUNITY ENERGY PROGRAMS</a:t>
            </a:r>
            <a:endParaRPr lang="en-US" sz="900"/>
          </a:p>
        </p:txBody>
      </p:sp>
    </p:spTree>
    <p:extLst>
      <p:ext uri="{BB962C8B-B14F-4D97-AF65-F5344CB8AC3E}">
        <p14:creationId xmlns:p14="http://schemas.microsoft.com/office/powerpoint/2010/main" val="21154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1 column - white">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7A55F3DF-F632-FE3C-C287-4172AF97E947}"/>
              </a:ext>
            </a:extLst>
          </p:cNvPr>
          <p:cNvSpPr/>
          <p:nvPr userDrawn="1"/>
        </p:nvSpPr>
        <p:spPr>
          <a:xfrm>
            <a:off x="-14344" y="0"/>
            <a:ext cx="11992984" cy="891331"/>
          </a:xfrm>
          <a:custGeom>
            <a:avLst/>
            <a:gdLst>
              <a:gd name="connsiteX0" fmla="*/ 0 w 477616"/>
              <a:gd name="connsiteY0" fmla="*/ 0 h 1021977"/>
              <a:gd name="connsiteX1" fmla="*/ 477616 w 477616"/>
              <a:gd name="connsiteY1" fmla="*/ 0 h 1021977"/>
              <a:gd name="connsiteX2" fmla="*/ 477616 w 477616"/>
              <a:gd name="connsiteY2" fmla="*/ 1021977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8251 w 477616"/>
              <a:gd name="connsiteY2" fmla="*/ 1012550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12072508"/>
              <a:gd name="connsiteY0" fmla="*/ 0 h 1021977"/>
              <a:gd name="connsiteX1" fmla="*/ 12072508 w 12072508"/>
              <a:gd name="connsiteY1" fmla="*/ 8720 h 1021977"/>
              <a:gd name="connsiteX2" fmla="*/ 134343 w 12072508"/>
              <a:gd name="connsiteY2" fmla="*/ 1020365 h 1021977"/>
              <a:gd name="connsiteX3" fmla="*/ 0 w 12072508"/>
              <a:gd name="connsiteY3" fmla="*/ 1021977 h 1021977"/>
              <a:gd name="connsiteX4" fmla="*/ 0 w 12072508"/>
              <a:gd name="connsiteY4" fmla="*/ 0 h 1021977"/>
              <a:gd name="connsiteX0" fmla="*/ 0 w 12072508"/>
              <a:gd name="connsiteY0" fmla="*/ 0 h 1037806"/>
              <a:gd name="connsiteX1" fmla="*/ 12072508 w 12072508"/>
              <a:gd name="connsiteY1" fmla="*/ 8720 h 1037806"/>
              <a:gd name="connsiteX2" fmla="*/ 11759216 w 12072508"/>
              <a:gd name="connsiteY2" fmla="*/ 1037806 h 1037806"/>
              <a:gd name="connsiteX3" fmla="*/ 0 w 12072508"/>
              <a:gd name="connsiteY3" fmla="*/ 1021977 h 1037806"/>
              <a:gd name="connsiteX4" fmla="*/ 0 w 12072508"/>
              <a:gd name="connsiteY4" fmla="*/ 0 h 1037806"/>
              <a:gd name="connsiteX0" fmla="*/ 0 w 12072508"/>
              <a:gd name="connsiteY0" fmla="*/ 0 h 1046526"/>
              <a:gd name="connsiteX1" fmla="*/ 12072508 w 12072508"/>
              <a:gd name="connsiteY1" fmla="*/ 8720 h 1046526"/>
              <a:gd name="connsiteX2" fmla="*/ 11827201 w 12072508"/>
              <a:gd name="connsiteY2" fmla="*/ 1046526 h 1046526"/>
              <a:gd name="connsiteX3" fmla="*/ 0 w 12072508"/>
              <a:gd name="connsiteY3" fmla="*/ 1021977 h 1046526"/>
              <a:gd name="connsiteX4" fmla="*/ 0 w 12072508"/>
              <a:gd name="connsiteY4" fmla="*/ 0 h 1046526"/>
              <a:gd name="connsiteX0" fmla="*/ 0 w 12072508"/>
              <a:gd name="connsiteY0" fmla="*/ 0 h 1021978"/>
              <a:gd name="connsiteX1" fmla="*/ 12072508 w 12072508"/>
              <a:gd name="connsiteY1" fmla="*/ 8720 h 1021978"/>
              <a:gd name="connsiteX2" fmla="*/ 11661018 w 12072508"/>
              <a:gd name="connsiteY2" fmla="*/ 784912 h 1021978"/>
              <a:gd name="connsiteX3" fmla="*/ 0 w 12072508"/>
              <a:gd name="connsiteY3" fmla="*/ 1021977 h 1021978"/>
              <a:gd name="connsiteX4" fmla="*/ 0 w 12072508"/>
              <a:gd name="connsiteY4" fmla="*/ 0 h 1021978"/>
              <a:gd name="connsiteX0" fmla="*/ 0 w 12072508"/>
              <a:gd name="connsiteY0" fmla="*/ 0 h 1021977"/>
              <a:gd name="connsiteX1" fmla="*/ 12072508 w 12072508"/>
              <a:gd name="connsiteY1" fmla="*/ 8720 h 1021977"/>
              <a:gd name="connsiteX2" fmla="*/ 11729002 w 12072508"/>
              <a:gd name="connsiteY2" fmla="*/ 968042 h 1021977"/>
              <a:gd name="connsiteX3" fmla="*/ 0 w 12072508"/>
              <a:gd name="connsiteY3" fmla="*/ 1021977 h 1021977"/>
              <a:gd name="connsiteX4" fmla="*/ 0 w 12072508"/>
              <a:gd name="connsiteY4" fmla="*/ 0 h 1021977"/>
              <a:gd name="connsiteX0" fmla="*/ 0 w 12072508"/>
              <a:gd name="connsiteY0" fmla="*/ 0 h 1021977"/>
              <a:gd name="connsiteX1" fmla="*/ 12072508 w 12072508"/>
              <a:gd name="connsiteY1" fmla="*/ 8720 h 1021977"/>
              <a:gd name="connsiteX2" fmla="*/ 10618591 w 12072508"/>
              <a:gd name="connsiteY2" fmla="*/ 776192 h 1021977"/>
              <a:gd name="connsiteX3" fmla="*/ 0 w 12072508"/>
              <a:gd name="connsiteY3" fmla="*/ 1021977 h 1021977"/>
              <a:gd name="connsiteX4" fmla="*/ 0 w 12072508"/>
              <a:gd name="connsiteY4" fmla="*/ 0 h 1021977"/>
              <a:gd name="connsiteX0" fmla="*/ 0 w 12072508"/>
              <a:gd name="connsiteY0" fmla="*/ 0 h 1021977"/>
              <a:gd name="connsiteX1" fmla="*/ 12072508 w 12072508"/>
              <a:gd name="connsiteY1" fmla="*/ 8720 h 1021977"/>
              <a:gd name="connsiteX2" fmla="*/ 11698787 w 12072508"/>
              <a:gd name="connsiteY2" fmla="*/ 1020366 h 1021977"/>
              <a:gd name="connsiteX3" fmla="*/ 0 w 12072508"/>
              <a:gd name="connsiteY3" fmla="*/ 1021977 h 1021977"/>
              <a:gd name="connsiteX4" fmla="*/ 0 w 12072508"/>
              <a:gd name="connsiteY4" fmla="*/ 0 h 1021977"/>
              <a:gd name="connsiteX0" fmla="*/ 0 w 12072508"/>
              <a:gd name="connsiteY0" fmla="*/ 0 h 1029086"/>
              <a:gd name="connsiteX1" fmla="*/ 12072508 w 12072508"/>
              <a:gd name="connsiteY1" fmla="*/ 8720 h 1029086"/>
              <a:gd name="connsiteX2" fmla="*/ 11827202 w 12072508"/>
              <a:gd name="connsiteY2" fmla="*/ 1029086 h 1029086"/>
              <a:gd name="connsiteX3" fmla="*/ 0 w 12072508"/>
              <a:gd name="connsiteY3" fmla="*/ 1021977 h 1029086"/>
              <a:gd name="connsiteX4" fmla="*/ 0 w 12072508"/>
              <a:gd name="connsiteY4" fmla="*/ 0 h 1029086"/>
              <a:gd name="connsiteX0" fmla="*/ 0 w 12072508"/>
              <a:gd name="connsiteY0" fmla="*/ 0 h 1029086"/>
              <a:gd name="connsiteX1" fmla="*/ 12072508 w 12072508"/>
              <a:gd name="connsiteY1" fmla="*/ 8720 h 1029086"/>
              <a:gd name="connsiteX2" fmla="*/ 11827202 w 12072508"/>
              <a:gd name="connsiteY2" fmla="*/ 1029086 h 1029086"/>
              <a:gd name="connsiteX3" fmla="*/ 0 w 12072508"/>
              <a:gd name="connsiteY3" fmla="*/ 1021977 h 1029086"/>
              <a:gd name="connsiteX4" fmla="*/ 0 w 12072508"/>
              <a:gd name="connsiteY4" fmla="*/ 0 h 1029086"/>
              <a:gd name="connsiteX0" fmla="*/ 0 w 12079736"/>
              <a:gd name="connsiteY0" fmla="*/ 0 h 1029086"/>
              <a:gd name="connsiteX1" fmla="*/ 12079736 w 12079736"/>
              <a:gd name="connsiteY1" fmla="*/ 4548 h 1029086"/>
              <a:gd name="connsiteX2" fmla="*/ 11827202 w 12079736"/>
              <a:gd name="connsiteY2" fmla="*/ 1029086 h 1029086"/>
              <a:gd name="connsiteX3" fmla="*/ 0 w 12079736"/>
              <a:gd name="connsiteY3" fmla="*/ 1021977 h 1029086"/>
              <a:gd name="connsiteX4" fmla="*/ 0 w 12079736"/>
              <a:gd name="connsiteY4" fmla="*/ 0 h 1029086"/>
              <a:gd name="connsiteX0" fmla="*/ 0 w 12086964"/>
              <a:gd name="connsiteY0" fmla="*/ 7969 h 1037055"/>
              <a:gd name="connsiteX1" fmla="*/ 12086964 w 12086964"/>
              <a:gd name="connsiteY1" fmla="*/ 0 h 1037055"/>
              <a:gd name="connsiteX2" fmla="*/ 11827202 w 12086964"/>
              <a:gd name="connsiteY2" fmla="*/ 1037055 h 1037055"/>
              <a:gd name="connsiteX3" fmla="*/ 0 w 12086964"/>
              <a:gd name="connsiteY3" fmla="*/ 1029946 h 1037055"/>
              <a:gd name="connsiteX4" fmla="*/ 0 w 12086964"/>
              <a:gd name="connsiteY4" fmla="*/ 7969 h 1037055"/>
              <a:gd name="connsiteX0" fmla="*/ 0 w 12086964"/>
              <a:gd name="connsiteY0" fmla="*/ 7969 h 1037055"/>
              <a:gd name="connsiteX1" fmla="*/ 12086964 w 12086964"/>
              <a:gd name="connsiteY1" fmla="*/ 0 h 1037055"/>
              <a:gd name="connsiteX2" fmla="*/ 11827202 w 12086964"/>
              <a:gd name="connsiteY2" fmla="*/ 1037055 h 1037055"/>
              <a:gd name="connsiteX3" fmla="*/ 0 w 12086964"/>
              <a:gd name="connsiteY3" fmla="*/ 1029946 h 1037055"/>
              <a:gd name="connsiteX4" fmla="*/ 0 w 12086964"/>
              <a:gd name="connsiteY4" fmla="*/ 7969 h 1037055"/>
              <a:gd name="connsiteX0" fmla="*/ 3939 w 12086964"/>
              <a:gd name="connsiteY0" fmla="*/ 3422 h 1037055"/>
              <a:gd name="connsiteX1" fmla="*/ 12086964 w 12086964"/>
              <a:gd name="connsiteY1" fmla="*/ 0 h 1037055"/>
              <a:gd name="connsiteX2" fmla="*/ 11827202 w 12086964"/>
              <a:gd name="connsiteY2" fmla="*/ 1037055 h 1037055"/>
              <a:gd name="connsiteX3" fmla="*/ 0 w 12086964"/>
              <a:gd name="connsiteY3" fmla="*/ 1029946 h 1037055"/>
              <a:gd name="connsiteX4" fmla="*/ 3939 w 12086964"/>
              <a:gd name="connsiteY4" fmla="*/ 3422 h 1037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6964" h="1037055">
                <a:moveTo>
                  <a:pt x="3939" y="3422"/>
                </a:moveTo>
                <a:lnTo>
                  <a:pt x="12086964" y="0"/>
                </a:lnTo>
                <a:cubicBezTo>
                  <a:pt x="12008680" y="348467"/>
                  <a:pt x="11993282" y="386900"/>
                  <a:pt x="11827202" y="1037055"/>
                </a:cubicBezTo>
                <a:lnTo>
                  <a:pt x="0" y="1029946"/>
                </a:lnTo>
                <a:lnTo>
                  <a:pt x="3939" y="3422"/>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484" y="65572"/>
            <a:ext cx="11633200" cy="812800"/>
          </a:xfrm>
        </p:spPr>
        <p:txBody>
          <a:bodyPr/>
          <a:lstStyle>
            <a:lvl1pPr>
              <a:defRPr>
                <a:solidFill>
                  <a:schemeClr val="bg1"/>
                </a:solidFill>
              </a:defRPr>
            </a:lvl1pPr>
          </a:lstStyle>
          <a:p>
            <a:r>
              <a:rPr lang="en-US"/>
              <a:t>Click to edit Master title style</a:t>
            </a:r>
          </a:p>
        </p:txBody>
      </p:sp>
      <p:sp>
        <p:nvSpPr>
          <p:cNvPr id="7" name="Content Placeholder 6"/>
          <p:cNvSpPr>
            <a:spLocks noGrp="1"/>
          </p:cNvSpPr>
          <p:nvPr>
            <p:ph sz="quarter" idx="10"/>
          </p:nvPr>
        </p:nvSpPr>
        <p:spPr>
          <a:xfrm>
            <a:off x="477616" y="1046534"/>
            <a:ext cx="11236267" cy="50051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29628C60-554C-F134-D22D-38FE9A1BB365}"/>
              </a:ext>
            </a:extLst>
          </p:cNvPr>
          <p:cNvSpPr/>
          <p:nvPr userDrawn="1"/>
        </p:nvSpPr>
        <p:spPr>
          <a:xfrm rot="10800000">
            <a:off x="10937592" y="6382559"/>
            <a:ext cx="1265099" cy="431981"/>
          </a:xfrm>
          <a:custGeom>
            <a:avLst/>
            <a:gdLst>
              <a:gd name="connsiteX0" fmla="*/ 0 w 477616"/>
              <a:gd name="connsiteY0" fmla="*/ 0 h 1021977"/>
              <a:gd name="connsiteX1" fmla="*/ 477616 w 477616"/>
              <a:gd name="connsiteY1" fmla="*/ 0 h 1021977"/>
              <a:gd name="connsiteX2" fmla="*/ 477616 w 477616"/>
              <a:gd name="connsiteY2" fmla="*/ 1021977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8251 w 477616"/>
              <a:gd name="connsiteY2" fmla="*/ 1012550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2441786"/>
              <a:gd name="connsiteY0" fmla="*/ 10935 h 1021977"/>
              <a:gd name="connsiteX1" fmla="*/ 2441786 w 2441786"/>
              <a:gd name="connsiteY1" fmla="*/ 0 h 1021977"/>
              <a:gd name="connsiteX2" fmla="*/ 2098513 w 2441786"/>
              <a:gd name="connsiteY2" fmla="*/ 1020365 h 1021977"/>
              <a:gd name="connsiteX3" fmla="*/ 1964170 w 2441786"/>
              <a:gd name="connsiteY3" fmla="*/ 1021977 h 1021977"/>
              <a:gd name="connsiteX4" fmla="*/ 0 w 2441786"/>
              <a:gd name="connsiteY4" fmla="*/ 10935 h 1021977"/>
              <a:gd name="connsiteX0" fmla="*/ 8885 w 2450671"/>
              <a:gd name="connsiteY0" fmla="*/ 10935 h 1020364"/>
              <a:gd name="connsiteX1" fmla="*/ 2450671 w 2450671"/>
              <a:gd name="connsiteY1" fmla="*/ 0 h 1020364"/>
              <a:gd name="connsiteX2" fmla="*/ 2107398 w 2450671"/>
              <a:gd name="connsiteY2" fmla="*/ 1020365 h 1020364"/>
              <a:gd name="connsiteX3" fmla="*/ 0 w 2450671"/>
              <a:gd name="connsiteY3" fmla="*/ 1000108 h 1020364"/>
              <a:gd name="connsiteX4" fmla="*/ 8885 w 2450671"/>
              <a:gd name="connsiteY4" fmla="*/ 10935 h 1020364"/>
              <a:gd name="connsiteX0" fmla="*/ 8885 w 2450671"/>
              <a:gd name="connsiteY0" fmla="*/ 0 h 1020366"/>
              <a:gd name="connsiteX1" fmla="*/ 2450671 w 2450671"/>
              <a:gd name="connsiteY1" fmla="*/ 2 h 1020366"/>
              <a:gd name="connsiteX2" fmla="*/ 2107398 w 2450671"/>
              <a:gd name="connsiteY2" fmla="*/ 1020367 h 1020366"/>
              <a:gd name="connsiteX3" fmla="*/ 0 w 2450671"/>
              <a:gd name="connsiteY3" fmla="*/ 1000110 h 1020366"/>
              <a:gd name="connsiteX4" fmla="*/ 8885 w 2450671"/>
              <a:gd name="connsiteY4" fmla="*/ 0 h 1020366"/>
              <a:gd name="connsiteX0" fmla="*/ 8885 w 2450671"/>
              <a:gd name="connsiteY0" fmla="*/ 0 h 1021979"/>
              <a:gd name="connsiteX1" fmla="*/ 2450671 w 2450671"/>
              <a:gd name="connsiteY1" fmla="*/ 2 h 1021979"/>
              <a:gd name="connsiteX2" fmla="*/ 2107398 w 2450671"/>
              <a:gd name="connsiteY2" fmla="*/ 1020367 h 1021979"/>
              <a:gd name="connsiteX3" fmla="*/ 0 w 2450671"/>
              <a:gd name="connsiteY3" fmla="*/ 1021979 h 1021979"/>
              <a:gd name="connsiteX4" fmla="*/ 8885 w 2450671"/>
              <a:gd name="connsiteY4" fmla="*/ 0 h 1021979"/>
              <a:gd name="connsiteX0" fmla="*/ 232 w 2471303"/>
              <a:gd name="connsiteY0" fmla="*/ 0 h 1039995"/>
              <a:gd name="connsiteX1" fmla="*/ 2471303 w 2471303"/>
              <a:gd name="connsiteY1" fmla="*/ 18018 h 1039995"/>
              <a:gd name="connsiteX2" fmla="*/ 2128030 w 2471303"/>
              <a:gd name="connsiteY2" fmla="*/ 1038383 h 1039995"/>
              <a:gd name="connsiteX3" fmla="*/ 20632 w 2471303"/>
              <a:gd name="connsiteY3" fmla="*/ 1039995 h 1039995"/>
              <a:gd name="connsiteX4" fmla="*/ 232 w 2471303"/>
              <a:gd name="connsiteY4" fmla="*/ 0 h 1039995"/>
              <a:gd name="connsiteX0" fmla="*/ 486 w 2471557"/>
              <a:gd name="connsiteY0" fmla="*/ 0 h 1038382"/>
              <a:gd name="connsiteX1" fmla="*/ 2471557 w 2471557"/>
              <a:gd name="connsiteY1" fmla="*/ 18018 h 1038382"/>
              <a:gd name="connsiteX2" fmla="*/ 2128284 w 2471557"/>
              <a:gd name="connsiteY2" fmla="*/ 1038383 h 1038382"/>
              <a:gd name="connsiteX3" fmla="*/ 6244 w 2471557"/>
              <a:gd name="connsiteY3" fmla="*/ 1021979 h 1038382"/>
              <a:gd name="connsiteX4" fmla="*/ 486 w 2471557"/>
              <a:gd name="connsiteY4" fmla="*/ 0 h 1038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557" h="1038382">
                <a:moveTo>
                  <a:pt x="486" y="0"/>
                </a:moveTo>
                <a:lnTo>
                  <a:pt x="2471557" y="18018"/>
                </a:lnTo>
                <a:cubicBezTo>
                  <a:pt x="2357133" y="358140"/>
                  <a:pt x="2160646" y="963983"/>
                  <a:pt x="2128284" y="1038383"/>
                </a:cubicBezTo>
                <a:lnTo>
                  <a:pt x="6244" y="1021979"/>
                </a:lnTo>
                <a:cubicBezTo>
                  <a:pt x="9206" y="692255"/>
                  <a:pt x="-2476" y="329724"/>
                  <a:pt x="486"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698A1FF-6DAA-37E9-4948-36356D720BA4}"/>
              </a:ext>
            </a:extLst>
          </p:cNvPr>
          <p:cNvSpPr txBox="1"/>
          <p:nvPr userDrawn="1"/>
        </p:nvSpPr>
        <p:spPr>
          <a:xfrm>
            <a:off x="9686160" y="6381888"/>
            <a:ext cx="2025356" cy="431982"/>
          </a:xfrm>
          <a:prstGeom prst="rect">
            <a:avLst/>
          </a:prstGeom>
          <a:noFill/>
        </p:spPr>
        <p:txBody>
          <a:bodyPr wrap="square"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fld id="{BFD71CF8-5198-8441-A7C0-DC22FD64CBE4}" type="slidenum">
              <a:rPr lang="en-US" sz="900" b="0" i="0" smtClean="0">
                <a:solidFill>
                  <a:schemeClr val="accent1"/>
                </a:solidFill>
                <a:latin typeface="Avenir Medium" panose="02000503020000020003" pitchFamily="2" charset="0"/>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900" b="0" i="0">
              <a:solidFill>
                <a:schemeClr val="accent1"/>
              </a:solidFill>
              <a:latin typeface="Avenir Medium" panose="02000503020000020003" pitchFamily="2" charset="0"/>
            </a:endParaRPr>
          </a:p>
        </p:txBody>
      </p:sp>
      <p:sp>
        <p:nvSpPr>
          <p:cNvPr id="9" name="Title 1">
            <a:extLst>
              <a:ext uri="{FF2B5EF4-FFF2-40B4-BE49-F238E27FC236}">
                <a16:creationId xmlns:a16="http://schemas.microsoft.com/office/drawing/2014/main" id="{16268821-5290-E07B-497F-E31AA7C0C5AA}"/>
              </a:ext>
            </a:extLst>
          </p:cNvPr>
          <p:cNvSpPr txBox="1">
            <a:spLocks/>
          </p:cNvSpPr>
          <p:nvPr userDrawn="1"/>
        </p:nvSpPr>
        <p:spPr bwMode="auto">
          <a:xfrm>
            <a:off x="477616" y="6381889"/>
            <a:ext cx="10742319" cy="410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0" i="0" kern="1200" dirty="0">
                <a:solidFill>
                  <a:schemeClr val="accent1"/>
                </a:solidFill>
                <a:latin typeface="Avenir Medium" panose="02000503020000020003" pitchFamily="2" charset="0"/>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900" b="0">
                <a:solidFill>
                  <a:srgbClr val="2460AD"/>
                </a:solidFill>
                <a:latin typeface="Avenir LT Std 45 Book"/>
                <a:cs typeface="Avenir LT Std 45 Book"/>
              </a:rPr>
              <a:t>U. S. DEPARTMENT OF ENERGY    |    OFFICE OF Tribe AND COMMUNITY ENERGY PROGRAMS</a:t>
            </a:r>
            <a:endParaRPr lang="en-US" sz="900"/>
          </a:p>
        </p:txBody>
      </p:sp>
    </p:spTree>
    <p:extLst>
      <p:ext uri="{BB962C8B-B14F-4D97-AF65-F5344CB8AC3E}">
        <p14:creationId xmlns:p14="http://schemas.microsoft.com/office/powerpoint/2010/main" val="249343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a:xfrm>
            <a:off x="477616" y="76991"/>
            <a:ext cx="11633200" cy="812800"/>
          </a:xfrm>
        </p:spPr>
        <p:txBody>
          <a:bodyPr/>
          <a:lstStyle/>
          <a:p>
            <a:r>
              <a:rPr lang="en-US"/>
              <a:t>Click to edit Master title style</a:t>
            </a:r>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7130" y="1677981"/>
            <a:ext cx="5665695"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30" y="1068381"/>
            <a:ext cx="5665695" cy="457200"/>
          </a:xfrm>
          <a:prstGeom prst="rect">
            <a:avLst/>
          </a:prstGeom>
        </p:spPr>
        <p:txBody>
          <a:bodyPr>
            <a:noAutofit/>
          </a:bodyPr>
          <a:lstStyle>
            <a:lvl1pPr>
              <a:buNone/>
              <a:defRPr sz="2400" b="1"/>
            </a:lvl1pPr>
          </a:lstStyle>
          <a:p>
            <a:pPr lvl="0"/>
            <a:r>
              <a:rPr lang="en-US"/>
              <a:t>Click to edit Master text styles</a:t>
            </a:r>
          </a:p>
        </p:txBody>
      </p:sp>
      <p:cxnSp>
        <p:nvCxnSpPr>
          <p:cNvPr id="11" name="Straight Connector 10">
            <a:extLst>
              <a:ext uri="{FF2B5EF4-FFF2-40B4-BE49-F238E27FC236}">
                <a16:creationId xmlns:a16="http://schemas.microsoft.com/office/drawing/2014/main" id="{19BBF550-24EA-CFA5-62C4-8B7B1D0F676A}"/>
              </a:ext>
            </a:extLst>
          </p:cNvPr>
          <p:cNvCxnSpPr>
            <a:cxnSpLocks/>
          </p:cNvCxnSpPr>
          <p:nvPr userDrawn="1"/>
        </p:nvCxnSpPr>
        <p:spPr>
          <a:xfrm>
            <a:off x="0" y="914400"/>
            <a:ext cx="12192000"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1E91B28-2C6F-9524-24E6-AC0AE90DD25F}"/>
              </a:ext>
            </a:extLst>
          </p:cNvPr>
          <p:cNvSpPr txBox="1"/>
          <p:nvPr userDrawn="1"/>
        </p:nvSpPr>
        <p:spPr>
          <a:xfrm>
            <a:off x="9686160" y="6381888"/>
            <a:ext cx="2025356" cy="431982"/>
          </a:xfrm>
          <a:prstGeom prst="rect">
            <a:avLst/>
          </a:prstGeom>
          <a:noFill/>
        </p:spPr>
        <p:txBody>
          <a:bodyPr wrap="square"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fld id="{BFD71CF8-5198-8441-A7C0-DC22FD64CBE4}" type="slidenum">
              <a:rPr lang="en-US" sz="900" b="0" i="0" smtClean="0">
                <a:solidFill>
                  <a:schemeClr val="accent1"/>
                </a:solidFill>
                <a:latin typeface="Avenir Medium" panose="02000503020000020003" pitchFamily="2" charset="0"/>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900" b="0" i="0">
              <a:solidFill>
                <a:schemeClr val="accent1"/>
              </a:solidFill>
              <a:latin typeface="Avenir Medium" panose="02000503020000020003" pitchFamily="2" charset="0"/>
            </a:endParaRPr>
          </a:p>
        </p:txBody>
      </p:sp>
      <p:sp>
        <p:nvSpPr>
          <p:cNvPr id="10" name="Title 1">
            <a:extLst>
              <a:ext uri="{FF2B5EF4-FFF2-40B4-BE49-F238E27FC236}">
                <a16:creationId xmlns:a16="http://schemas.microsoft.com/office/drawing/2014/main" id="{337AE453-8B81-6F52-E684-F85870F1A461}"/>
              </a:ext>
            </a:extLst>
          </p:cNvPr>
          <p:cNvSpPr txBox="1">
            <a:spLocks/>
          </p:cNvSpPr>
          <p:nvPr userDrawn="1"/>
        </p:nvSpPr>
        <p:spPr bwMode="auto">
          <a:xfrm>
            <a:off x="477616" y="6381889"/>
            <a:ext cx="10742319" cy="410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0" i="0" kern="1200" dirty="0">
                <a:solidFill>
                  <a:schemeClr val="accent1"/>
                </a:solidFill>
                <a:latin typeface="Avenir Medium" panose="02000503020000020003" pitchFamily="2" charset="0"/>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900" b="0">
                <a:solidFill>
                  <a:srgbClr val="2460AD"/>
                </a:solidFill>
                <a:latin typeface="Avenir LT Std 45 Book"/>
                <a:cs typeface="Avenir LT Std 45 Book"/>
              </a:rPr>
              <a:t>U. S. DEPARTMENT OF ENERGY    |    OFFICE OF Tribe AND COMMUNITY ENERGY PROGRAMS</a:t>
            </a:r>
            <a:endParaRPr lang="en-US" sz="900"/>
          </a:p>
        </p:txBody>
      </p:sp>
    </p:spTree>
    <p:extLst>
      <p:ext uri="{BB962C8B-B14F-4D97-AF65-F5344CB8AC3E}">
        <p14:creationId xmlns:p14="http://schemas.microsoft.com/office/powerpoint/2010/main" val="134603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770" indent="-182770">
              <a:defRPr sz="2198" b="0" baseline="0"/>
            </a:lvl1pPr>
            <a:lvl2pPr>
              <a:buSzPct val="80000"/>
              <a:buFont typeface="Courier New" pitchFamily="49" charset="0"/>
              <a:buChar char="o"/>
              <a:defRPr lang="en-US" sz="2198" kern="1200" dirty="0" smtClean="0">
                <a:solidFill>
                  <a:schemeClr val="tx1"/>
                </a:solidFill>
                <a:latin typeface="+mn-lt"/>
                <a:ea typeface="+mn-ea"/>
                <a:cs typeface="+mn-cs"/>
              </a:defRPr>
            </a:lvl2pPr>
            <a:lvl3pPr>
              <a:buFont typeface="Calibri" pitchFamily="34" charset="0"/>
              <a:buChar char="–"/>
              <a:defRPr sz="1998"/>
            </a:lvl3pPr>
            <a:lvl4pPr>
              <a:buFont typeface="Wingdings" pitchFamily="2" charset="2"/>
              <a:buChar char="§"/>
              <a:defRPr sz="1798"/>
            </a:lvl4pPr>
            <a:lvl5pPr>
              <a:defRPr sz="1798"/>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7129" y="1677981"/>
            <a:ext cx="5665695" cy="4267200"/>
          </a:xfrm>
          <a:prstGeom prst="rect">
            <a:avLst/>
          </a:prstGeom>
        </p:spPr>
        <p:txBody>
          <a:bodyPr/>
          <a:lstStyle>
            <a:lvl1pPr marL="182770" indent="-182770">
              <a:defRPr sz="2198" b="0"/>
            </a:lvl1pPr>
            <a:lvl2pPr>
              <a:buSzPct val="80000"/>
              <a:buFont typeface="Courier New" pitchFamily="49" charset="0"/>
              <a:buChar char="o"/>
              <a:defRPr sz="2198"/>
            </a:lvl2pPr>
            <a:lvl3pPr>
              <a:buFont typeface="Calibri" pitchFamily="34" charset="0"/>
              <a:buChar char="–"/>
              <a:defRPr sz="1998"/>
            </a:lvl3pPr>
            <a:lvl4pPr>
              <a:buFont typeface="Wingdings" pitchFamily="2" charset="2"/>
              <a:buChar char="§"/>
              <a:defRPr sz="1798"/>
            </a:lvl4pPr>
            <a:lvl5pPr>
              <a:defRPr sz="1798"/>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500027" y="1068381"/>
            <a:ext cx="5496368" cy="457200"/>
          </a:xfrm>
          <a:prstGeom prst="rect">
            <a:avLst/>
          </a:prstGeom>
        </p:spPr>
        <p:txBody>
          <a:bodyPr>
            <a:noAutofit/>
          </a:bodyPr>
          <a:lstStyle>
            <a:lvl1pPr>
              <a:buNone/>
              <a:defRPr sz="2398" b="1"/>
            </a:lvl1pPr>
          </a:lstStyle>
          <a:p>
            <a:pPr lvl="0"/>
            <a:r>
              <a:rPr lang="en-US"/>
              <a:t>Click to edit Master text styles</a:t>
            </a:r>
          </a:p>
        </p:txBody>
      </p:sp>
      <p:sp>
        <p:nvSpPr>
          <p:cNvPr id="9" name="Text Placeholder 8"/>
          <p:cNvSpPr>
            <a:spLocks noGrp="1"/>
          </p:cNvSpPr>
          <p:nvPr>
            <p:ph type="body" sz="quarter" idx="11"/>
          </p:nvPr>
        </p:nvSpPr>
        <p:spPr>
          <a:xfrm>
            <a:off x="6317129" y="1068381"/>
            <a:ext cx="5665695" cy="457200"/>
          </a:xfrm>
          <a:prstGeom prst="rect">
            <a:avLst/>
          </a:prstGeom>
        </p:spPr>
        <p:txBody>
          <a:bodyPr>
            <a:noAutofit/>
          </a:bodyPr>
          <a:lstStyle>
            <a:lvl1pPr>
              <a:buNone/>
              <a:defRPr sz="2398" b="1"/>
            </a:lvl1pPr>
          </a:lstStyle>
          <a:p>
            <a:pPr lvl="0"/>
            <a:r>
              <a:rPr lang="en-US"/>
              <a:t>Click to edit Master text styles</a:t>
            </a:r>
          </a:p>
        </p:txBody>
      </p:sp>
      <p:sp>
        <p:nvSpPr>
          <p:cNvPr id="3" name="Slide Number Placeholder 3">
            <a:extLst>
              <a:ext uri="{FF2B5EF4-FFF2-40B4-BE49-F238E27FC236}">
                <a16:creationId xmlns:a16="http://schemas.microsoft.com/office/drawing/2014/main" id="{C49A791E-80FB-BF76-2368-818ABD322047}"/>
              </a:ext>
            </a:extLst>
          </p:cNvPr>
          <p:cNvSpPr>
            <a:spLocks noGrp="1"/>
          </p:cNvSpPr>
          <p:nvPr>
            <p:ph type="sldNum" sz="quarter" idx="4"/>
          </p:nvPr>
        </p:nvSpPr>
        <p:spPr>
          <a:xfrm>
            <a:off x="9370484" y="6528328"/>
            <a:ext cx="2743200" cy="365125"/>
          </a:xfrm>
          <a:prstGeom prst="rect">
            <a:avLst/>
          </a:prstGeom>
        </p:spPr>
        <p:txBody>
          <a:bodyPr vert="horz" lIns="91440" tIns="45720" rIns="91440" bIns="45720" rtlCol="0" anchor="ctr"/>
          <a:lstStyle>
            <a:lvl1pPr algn="r">
              <a:defRPr sz="1200">
                <a:solidFill>
                  <a:schemeClr val="bg1"/>
                </a:solidFill>
              </a:defRPr>
            </a:lvl1pPr>
          </a:lstStyle>
          <a:p>
            <a:fld id="{56F77BE4-587B-4950-85D3-118597CFE039}" type="slidenum">
              <a:rPr lang="en-US" smtClean="0"/>
              <a:pPr/>
              <a:t>‹#›</a:t>
            </a:fld>
            <a:endParaRPr lang="en-US"/>
          </a:p>
        </p:txBody>
      </p:sp>
    </p:spTree>
    <p:extLst>
      <p:ext uri="{BB962C8B-B14F-4D97-AF65-F5344CB8AC3E}">
        <p14:creationId xmlns:p14="http://schemas.microsoft.com/office/powerpoint/2010/main" val="3826785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a:xfrm>
            <a:off x="477616" y="65742"/>
            <a:ext cx="11633200" cy="812800"/>
          </a:xfrm>
        </p:spPr>
        <p:txBody>
          <a:bodyPr/>
          <a:lstStyle/>
          <a:p>
            <a:r>
              <a:rPr lang="en-US"/>
              <a:t>Click to edit Master title style</a:t>
            </a:r>
          </a:p>
        </p:txBody>
      </p:sp>
      <p:sp>
        <p:nvSpPr>
          <p:cNvPr id="7" name="Chart Placeholder 6"/>
          <p:cNvSpPr>
            <a:spLocks noGrp="1"/>
          </p:cNvSpPr>
          <p:nvPr>
            <p:ph type="chart" sz="quarter" idx="10"/>
          </p:nvPr>
        </p:nvSpPr>
        <p:spPr>
          <a:xfrm>
            <a:off x="487700" y="1045595"/>
            <a:ext cx="10100613" cy="4898005"/>
          </a:xfrm>
          <a:prstGeom prst="rect">
            <a:avLst/>
          </a:prstGeom>
        </p:spPr>
        <p:txBody>
          <a:bodyPr rtlCol="0">
            <a:normAutofit/>
          </a:bodyPr>
          <a:lstStyle/>
          <a:p>
            <a:pPr lvl="0"/>
            <a:r>
              <a:rPr lang="en-US" noProof="0"/>
              <a:t>Click icon to add chart</a:t>
            </a:r>
          </a:p>
        </p:txBody>
      </p:sp>
      <p:cxnSp>
        <p:nvCxnSpPr>
          <p:cNvPr id="13" name="Straight Connector 12">
            <a:extLst>
              <a:ext uri="{FF2B5EF4-FFF2-40B4-BE49-F238E27FC236}">
                <a16:creationId xmlns:a16="http://schemas.microsoft.com/office/drawing/2014/main" id="{A7BCEAD7-90E9-A85C-8D9E-22BCD8851795}"/>
              </a:ext>
            </a:extLst>
          </p:cNvPr>
          <p:cNvCxnSpPr>
            <a:cxnSpLocks/>
          </p:cNvCxnSpPr>
          <p:nvPr userDrawn="1"/>
        </p:nvCxnSpPr>
        <p:spPr>
          <a:xfrm>
            <a:off x="0" y="914400"/>
            <a:ext cx="12192000"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F2D6D1E-4ED9-F42F-2556-5ADD93ECA52E}"/>
              </a:ext>
            </a:extLst>
          </p:cNvPr>
          <p:cNvSpPr txBox="1"/>
          <p:nvPr userDrawn="1"/>
        </p:nvSpPr>
        <p:spPr>
          <a:xfrm>
            <a:off x="9686160" y="6381888"/>
            <a:ext cx="2025356" cy="431982"/>
          </a:xfrm>
          <a:prstGeom prst="rect">
            <a:avLst/>
          </a:prstGeom>
          <a:noFill/>
        </p:spPr>
        <p:txBody>
          <a:bodyPr wrap="square"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fld id="{BFD71CF8-5198-8441-A7C0-DC22FD64CBE4}" type="slidenum">
              <a:rPr lang="en-US" sz="900" b="0" i="0" smtClean="0">
                <a:solidFill>
                  <a:schemeClr val="accent1"/>
                </a:solidFill>
                <a:latin typeface="Avenir Medium" panose="02000503020000020003" pitchFamily="2" charset="0"/>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900" b="0" i="0">
              <a:solidFill>
                <a:schemeClr val="accent1"/>
              </a:solidFill>
              <a:latin typeface="Avenir Medium" panose="02000503020000020003" pitchFamily="2" charset="0"/>
            </a:endParaRPr>
          </a:p>
        </p:txBody>
      </p:sp>
      <p:sp>
        <p:nvSpPr>
          <p:cNvPr id="6" name="Title 1">
            <a:extLst>
              <a:ext uri="{FF2B5EF4-FFF2-40B4-BE49-F238E27FC236}">
                <a16:creationId xmlns:a16="http://schemas.microsoft.com/office/drawing/2014/main" id="{51BD8E1C-2A0B-3AE2-ABD2-60E4F9915EDD}"/>
              </a:ext>
            </a:extLst>
          </p:cNvPr>
          <p:cNvSpPr txBox="1">
            <a:spLocks/>
          </p:cNvSpPr>
          <p:nvPr userDrawn="1"/>
        </p:nvSpPr>
        <p:spPr bwMode="auto">
          <a:xfrm>
            <a:off x="477616" y="6381889"/>
            <a:ext cx="10742319" cy="410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0" i="0" kern="1200" dirty="0">
                <a:solidFill>
                  <a:schemeClr val="accent1"/>
                </a:solidFill>
                <a:latin typeface="Avenir Medium" panose="02000503020000020003" pitchFamily="2" charset="0"/>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900" b="0">
                <a:solidFill>
                  <a:srgbClr val="2460AD"/>
                </a:solidFill>
                <a:latin typeface="Avenir LT Std 45 Book"/>
                <a:cs typeface="Avenir LT Std 45 Book"/>
              </a:rPr>
              <a:t>U. S. DEPARTMENT OF ENERGY    |    OFFICE OF Tribe AND COMMUNITY ENERGY PROGRAMS</a:t>
            </a:r>
            <a:endParaRPr lang="en-US" sz="900"/>
          </a:p>
        </p:txBody>
      </p:sp>
    </p:spTree>
    <p:extLst>
      <p:ext uri="{BB962C8B-B14F-4D97-AF65-F5344CB8AC3E}">
        <p14:creationId xmlns:p14="http://schemas.microsoft.com/office/powerpoint/2010/main" val="667291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hart - custom">
    <p:spTree>
      <p:nvGrpSpPr>
        <p:cNvPr id="1" name=""/>
        <p:cNvGrpSpPr/>
        <p:nvPr/>
      </p:nvGrpSpPr>
      <p:grpSpPr>
        <a:xfrm>
          <a:off x="0" y="0"/>
          <a:ext cx="0" cy="0"/>
          <a:chOff x="0" y="0"/>
          <a:chExt cx="0" cy="0"/>
        </a:xfrm>
      </p:grpSpPr>
      <p:sp>
        <p:nvSpPr>
          <p:cNvPr id="2" name="Title 1"/>
          <p:cNvSpPr>
            <a:spLocks noGrp="1"/>
          </p:cNvSpPr>
          <p:nvPr>
            <p:ph type="title"/>
          </p:nvPr>
        </p:nvSpPr>
        <p:spPr>
          <a:xfrm>
            <a:off x="477616" y="61405"/>
            <a:ext cx="11633200" cy="812800"/>
          </a:xfrm>
        </p:spPr>
        <p:txBody>
          <a:bodyPr/>
          <a:lstStyle>
            <a:lvl1pPr>
              <a:defRPr b="0" i="0">
                <a:solidFill>
                  <a:schemeClr val="accent1"/>
                </a:solidFill>
                <a:latin typeface="Avenir Medium" panose="02000503020000020003" pitchFamily="2" charset="0"/>
              </a:defRPr>
            </a:lvl1pPr>
          </a:lstStyle>
          <a:p>
            <a:r>
              <a:rPr lang="en-US"/>
              <a:t>Click to edit Master title style</a:t>
            </a:r>
          </a:p>
        </p:txBody>
      </p:sp>
      <p:sp>
        <p:nvSpPr>
          <p:cNvPr id="3" name="object 3545">
            <a:extLst>
              <a:ext uri="{FF2B5EF4-FFF2-40B4-BE49-F238E27FC236}">
                <a16:creationId xmlns:a16="http://schemas.microsoft.com/office/drawing/2014/main" id="{B33A7729-5C1E-1B58-350D-D0ABA2777EF7}"/>
              </a:ext>
            </a:extLst>
          </p:cNvPr>
          <p:cNvSpPr/>
          <p:nvPr userDrawn="1"/>
        </p:nvSpPr>
        <p:spPr>
          <a:xfrm>
            <a:off x="1809548" y="4109386"/>
            <a:ext cx="8686800" cy="0"/>
          </a:xfrm>
          <a:custGeom>
            <a:avLst/>
            <a:gdLst/>
            <a:ahLst/>
            <a:cxnLst/>
            <a:rect l="l" t="t" r="r" b="b"/>
            <a:pathLst>
              <a:path w="8686800">
                <a:moveTo>
                  <a:pt x="0" y="0"/>
                </a:moveTo>
                <a:lnTo>
                  <a:pt x="8686800" y="0"/>
                </a:lnTo>
              </a:path>
            </a:pathLst>
          </a:custGeom>
          <a:ln w="6350">
            <a:solidFill>
              <a:srgbClr val="231F20"/>
            </a:solidFill>
          </a:ln>
        </p:spPr>
        <p:txBody>
          <a:bodyPr wrap="square" lIns="0" tIns="0" rIns="0" bIns="0" rtlCol="0"/>
          <a:lstStyle/>
          <a:p>
            <a:endParaRPr/>
          </a:p>
        </p:txBody>
      </p:sp>
      <p:sp>
        <p:nvSpPr>
          <p:cNvPr id="5" name="object 3546">
            <a:extLst>
              <a:ext uri="{FF2B5EF4-FFF2-40B4-BE49-F238E27FC236}">
                <a16:creationId xmlns:a16="http://schemas.microsoft.com/office/drawing/2014/main" id="{C24EF301-112A-7AF4-F4F5-2BC21DB0825C}"/>
              </a:ext>
            </a:extLst>
          </p:cNvPr>
          <p:cNvSpPr/>
          <p:nvPr userDrawn="1"/>
        </p:nvSpPr>
        <p:spPr>
          <a:xfrm>
            <a:off x="2339392" y="2428288"/>
            <a:ext cx="325120" cy="594360"/>
          </a:xfrm>
          <a:custGeom>
            <a:avLst/>
            <a:gdLst/>
            <a:ahLst/>
            <a:cxnLst/>
            <a:rect l="l" t="t" r="r" b="b"/>
            <a:pathLst>
              <a:path w="325119" h="594360">
                <a:moveTo>
                  <a:pt x="324612" y="0"/>
                </a:moveTo>
                <a:lnTo>
                  <a:pt x="0" y="0"/>
                </a:lnTo>
                <a:lnTo>
                  <a:pt x="0" y="594360"/>
                </a:lnTo>
                <a:lnTo>
                  <a:pt x="324612" y="594360"/>
                </a:lnTo>
                <a:lnTo>
                  <a:pt x="324612" y="0"/>
                </a:lnTo>
                <a:close/>
              </a:path>
            </a:pathLst>
          </a:custGeom>
          <a:solidFill>
            <a:srgbClr val="2460AD"/>
          </a:solidFill>
        </p:spPr>
        <p:txBody>
          <a:bodyPr wrap="square" lIns="0" tIns="0" rIns="0" bIns="0" rtlCol="0"/>
          <a:lstStyle/>
          <a:p>
            <a:endParaRPr/>
          </a:p>
        </p:txBody>
      </p:sp>
      <p:graphicFrame>
        <p:nvGraphicFramePr>
          <p:cNvPr id="9" name="object 3547">
            <a:extLst>
              <a:ext uri="{FF2B5EF4-FFF2-40B4-BE49-F238E27FC236}">
                <a16:creationId xmlns:a16="http://schemas.microsoft.com/office/drawing/2014/main" id="{48C16241-7ABF-0469-1591-702EDCB8DBFA}"/>
              </a:ext>
            </a:extLst>
          </p:cNvPr>
          <p:cNvGraphicFramePr>
            <a:graphicFrameLocks noGrp="1"/>
          </p:cNvGraphicFramePr>
          <p:nvPr userDrawn="1">
            <p:extLst>
              <p:ext uri="{D42A27DB-BD31-4B8C-83A1-F6EECF244321}">
                <p14:modId xmlns:p14="http://schemas.microsoft.com/office/powerpoint/2010/main" val="517458503"/>
              </p:ext>
            </p:extLst>
          </p:nvPr>
        </p:nvGraphicFramePr>
        <p:xfrm>
          <a:off x="2708708" y="2428288"/>
          <a:ext cx="7307578" cy="1374775"/>
        </p:xfrm>
        <a:graphic>
          <a:graphicData uri="http://schemas.openxmlformats.org/drawingml/2006/table">
            <a:tbl>
              <a:tblPr firstRow="1" bandRow="1">
                <a:tableStyleId>{2D5ABB26-0587-4C30-8999-92F81FD0307C}</a:tableStyleId>
              </a:tblPr>
              <a:tblGrid>
                <a:gridCol w="454025">
                  <a:extLst>
                    <a:ext uri="{9D8B030D-6E8A-4147-A177-3AD203B41FA5}">
                      <a16:colId xmlns:a16="http://schemas.microsoft.com/office/drawing/2014/main" val="20000"/>
                    </a:ext>
                  </a:extLst>
                </a:gridCol>
                <a:gridCol w="2147570">
                  <a:extLst>
                    <a:ext uri="{9D8B030D-6E8A-4147-A177-3AD203B41FA5}">
                      <a16:colId xmlns:a16="http://schemas.microsoft.com/office/drawing/2014/main" val="20001"/>
                    </a:ext>
                  </a:extLst>
                </a:gridCol>
                <a:gridCol w="325755">
                  <a:extLst>
                    <a:ext uri="{9D8B030D-6E8A-4147-A177-3AD203B41FA5}">
                      <a16:colId xmlns:a16="http://schemas.microsoft.com/office/drawing/2014/main" val="20002"/>
                    </a:ext>
                  </a:extLst>
                </a:gridCol>
                <a:gridCol w="498475">
                  <a:extLst>
                    <a:ext uri="{9D8B030D-6E8A-4147-A177-3AD203B41FA5}">
                      <a16:colId xmlns:a16="http://schemas.microsoft.com/office/drawing/2014/main" val="20003"/>
                    </a:ext>
                  </a:extLst>
                </a:gridCol>
                <a:gridCol w="2205354">
                  <a:extLst>
                    <a:ext uri="{9D8B030D-6E8A-4147-A177-3AD203B41FA5}">
                      <a16:colId xmlns:a16="http://schemas.microsoft.com/office/drawing/2014/main" val="20004"/>
                    </a:ext>
                  </a:extLst>
                </a:gridCol>
                <a:gridCol w="326389">
                  <a:extLst>
                    <a:ext uri="{9D8B030D-6E8A-4147-A177-3AD203B41FA5}">
                      <a16:colId xmlns:a16="http://schemas.microsoft.com/office/drawing/2014/main" val="20005"/>
                    </a:ext>
                  </a:extLst>
                </a:gridCol>
                <a:gridCol w="501650">
                  <a:extLst>
                    <a:ext uri="{9D8B030D-6E8A-4147-A177-3AD203B41FA5}">
                      <a16:colId xmlns:a16="http://schemas.microsoft.com/office/drawing/2014/main" val="20006"/>
                    </a:ext>
                  </a:extLst>
                </a:gridCol>
                <a:gridCol w="848360">
                  <a:extLst>
                    <a:ext uri="{9D8B030D-6E8A-4147-A177-3AD203B41FA5}">
                      <a16:colId xmlns:a16="http://schemas.microsoft.com/office/drawing/2014/main" val="20007"/>
                    </a:ext>
                  </a:extLst>
                </a:gridCol>
              </a:tblGrid>
              <a:tr h="147955">
                <a:tc>
                  <a:txBody>
                    <a:bodyPr/>
                    <a:lstStyle/>
                    <a:p>
                      <a:pPr marL="31750">
                        <a:lnSpc>
                          <a:spcPts val="1065"/>
                        </a:lnSpc>
                      </a:pPr>
                      <a:r>
                        <a:rPr sz="1000" b="1" spc="-25">
                          <a:solidFill>
                            <a:srgbClr val="231F20"/>
                          </a:solidFill>
                          <a:latin typeface="Avenir LT Std 65 Medium"/>
                          <a:cs typeface="Avenir LT Std 65 Medium"/>
                        </a:rPr>
                        <a:t>PMS</a:t>
                      </a:r>
                      <a:endParaRPr sz="1000">
                        <a:latin typeface="Avenir LT Std 65 Medium"/>
                        <a:cs typeface="Avenir LT Std 65 Medium"/>
                      </a:endParaRPr>
                    </a:p>
                  </a:txBody>
                  <a:tcPr marL="0" marR="0" marT="0" marB="0"/>
                </a:tc>
                <a:tc>
                  <a:txBody>
                    <a:bodyPr/>
                    <a:lstStyle/>
                    <a:p>
                      <a:pPr marL="34925">
                        <a:lnSpc>
                          <a:spcPts val="1065"/>
                        </a:lnSpc>
                      </a:pPr>
                      <a:r>
                        <a:rPr sz="1000" b="0">
                          <a:solidFill>
                            <a:srgbClr val="231F20"/>
                          </a:solidFill>
                          <a:latin typeface="Avenir LT Std 45 Book"/>
                          <a:cs typeface="Avenir LT Std 45 Book"/>
                        </a:rPr>
                        <a:t>300 </a:t>
                      </a:r>
                      <a:r>
                        <a:rPr sz="1000" b="0" spc="-50">
                          <a:solidFill>
                            <a:srgbClr val="231F20"/>
                          </a:solidFill>
                          <a:latin typeface="Avenir LT Std 45 Book"/>
                          <a:cs typeface="Avenir LT Std 45 Book"/>
                        </a:rPr>
                        <a:t>C</a:t>
                      </a:r>
                      <a:endParaRPr sz="1000">
                        <a:latin typeface="Avenir LT Std 45 Book"/>
                        <a:cs typeface="Avenir LT Std 45 Book"/>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1CA6DF"/>
                    </a:solidFill>
                  </a:tcPr>
                </a:tc>
                <a:tc>
                  <a:txBody>
                    <a:bodyPr/>
                    <a:lstStyle/>
                    <a:p>
                      <a:pPr marL="69850">
                        <a:lnSpc>
                          <a:spcPts val="1065"/>
                        </a:lnSpc>
                      </a:pPr>
                      <a:r>
                        <a:rPr sz="1000" b="1" spc="-25">
                          <a:solidFill>
                            <a:srgbClr val="231F20"/>
                          </a:solidFill>
                          <a:latin typeface="Avenir LT Std 65 Medium"/>
                          <a:cs typeface="Avenir LT Std 65 Medium"/>
                        </a:rPr>
                        <a:t>PMS</a:t>
                      </a:r>
                      <a:endParaRPr sz="1000">
                        <a:latin typeface="Avenir LT Std 65 Medium"/>
                        <a:cs typeface="Avenir LT Std 65 Medium"/>
                      </a:endParaRPr>
                    </a:p>
                  </a:txBody>
                  <a:tcPr marL="0" marR="0" marT="0" marB="0"/>
                </a:tc>
                <a:tc>
                  <a:txBody>
                    <a:bodyPr/>
                    <a:lstStyle/>
                    <a:p>
                      <a:pPr marL="28575">
                        <a:lnSpc>
                          <a:spcPts val="1065"/>
                        </a:lnSpc>
                      </a:pPr>
                      <a:r>
                        <a:rPr sz="1000" b="0">
                          <a:solidFill>
                            <a:srgbClr val="231F20"/>
                          </a:solidFill>
                          <a:latin typeface="Avenir LT Std 45 Book"/>
                          <a:cs typeface="Avenir LT Std 45 Book"/>
                        </a:rPr>
                        <a:t>7481 </a:t>
                      </a:r>
                      <a:r>
                        <a:rPr sz="1000" b="0" spc="-50">
                          <a:solidFill>
                            <a:srgbClr val="231F20"/>
                          </a:solidFill>
                          <a:latin typeface="Avenir LT Std 45 Book"/>
                          <a:cs typeface="Avenir LT Std 45 Book"/>
                        </a:rPr>
                        <a:t>C</a:t>
                      </a:r>
                      <a:endParaRPr sz="1000">
                        <a:latin typeface="Avenir LT Std 45 Book"/>
                        <a:cs typeface="Avenir LT Std 45 Book"/>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1A325D"/>
                    </a:solidFill>
                  </a:tcPr>
                </a:tc>
                <a:tc>
                  <a:txBody>
                    <a:bodyPr/>
                    <a:lstStyle/>
                    <a:p>
                      <a:pPr marL="85090">
                        <a:lnSpc>
                          <a:spcPts val="1065"/>
                        </a:lnSpc>
                      </a:pPr>
                      <a:r>
                        <a:rPr sz="1000" b="1" spc="-25">
                          <a:solidFill>
                            <a:srgbClr val="231F20"/>
                          </a:solidFill>
                          <a:latin typeface="Avenir LT Std 65 Medium"/>
                          <a:cs typeface="Avenir LT Std 65 Medium"/>
                        </a:rPr>
                        <a:t>PMS</a:t>
                      </a:r>
                      <a:endParaRPr sz="1000">
                        <a:latin typeface="Avenir LT Std 65 Medium"/>
                        <a:cs typeface="Avenir LT Std 65 Medium"/>
                      </a:endParaRPr>
                    </a:p>
                  </a:txBody>
                  <a:tcPr marL="0" marR="0" marT="0" marB="0"/>
                </a:tc>
                <a:tc>
                  <a:txBody>
                    <a:bodyPr/>
                    <a:lstStyle/>
                    <a:p>
                      <a:pPr marL="40005">
                        <a:lnSpc>
                          <a:spcPts val="1065"/>
                        </a:lnSpc>
                      </a:pPr>
                      <a:r>
                        <a:rPr sz="1000" b="0">
                          <a:solidFill>
                            <a:srgbClr val="231F20"/>
                          </a:solidFill>
                          <a:latin typeface="Avenir LT Std 45 Book"/>
                          <a:cs typeface="Avenir LT Std 45 Book"/>
                        </a:rPr>
                        <a:t>281 </a:t>
                      </a:r>
                      <a:r>
                        <a:rPr sz="1000" b="0" spc="-50">
                          <a:solidFill>
                            <a:srgbClr val="231F20"/>
                          </a:solidFill>
                          <a:latin typeface="Avenir LT Std 45 Book"/>
                          <a:cs typeface="Avenir LT Std 45 Book"/>
                        </a:rPr>
                        <a:t>C</a:t>
                      </a:r>
                      <a:endParaRPr sz="1000">
                        <a:latin typeface="Avenir LT Std 45 Book"/>
                        <a:cs typeface="Avenir LT Std 45 Book"/>
                      </a:endParaRPr>
                    </a:p>
                  </a:txBody>
                  <a:tcPr marL="0" marR="0" marT="0" marB="0"/>
                </a:tc>
                <a:extLst>
                  <a:ext uri="{0D108BD9-81ED-4DB2-BD59-A6C34878D82A}">
                    <a16:rowId xmlns:a16="http://schemas.microsoft.com/office/drawing/2014/main" val="10000"/>
                  </a:ext>
                </a:extLst>
              </a:tr>
              <a:tr h="152400">
                <a:tc>
                  <a:txBody>
                    <a:bodyPr/>
                    <a:lstStyle/>
                    <a:p>
                      <a:pPr marL="31750">
                        <a:lnSpc>
                          <a:spcPts val="1100"/>
                        </a:lnSpc>
                      </a:pPr>
                      <a:r>
                        <a:rPr sz="1000" b="1" spc="-20">
                          <a:solidFill>
                            <a:srgbClr val="231F20"/>
                          </a:solidFill>
                          <a:latin typeface="Avenir LT Std 65 Medium"/>
                          <a:cs typeface="Avenir LT Std 65 Medium"/>
                        </a:rPr>
                        <a:t>CMYK</a:t>
                      </a:r>
                      <a:endParaRPr sz="1000">
                        <a:latin typeface="Avenir LT Std 65 Medium"/>
                        <a:cs typeface="Avenir LT Std 65 Medium"/>
                      </a:endParaRPr>
                    </a:p>
                  </a:txBody>
                  <a:tcPr marL="0" marR="0" marT="0" marB="0"/>
                </a:tc>
                <a:tc>
                  <a:txBody>
                    <a:bodyPr/>
                    <a:lstStyle/>
                    <a:p>
                      <a:pPr marL="34925">
                        <a:lnSpc>
                          <a:spcPts val="1100"/>
                        </a:lnSpc>
                      </a:pPr>
                      <a:r>
                        <a:rPr sz="1000" b="0" spc="-10">
                          <a:solidFill>
                            <a:srgbClr val="231F20"/>
                          </a:solidFill>
                          <a:latin typeface="Avenir LT Std 45 Book"/>
                          <a:cs typeface="Avenir LT Std 45 Book"/>
                        </a:rPr>
                        <a:t>90/67/0/0</a:t>
                      </a:r>
                      <a:endParaRPr sz="1000">
                        <a:latin typeface="Avenir LT Std 45 Book"/>
                        <a:cs typeface="Avenir LT Std 45 Book"/>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1CA6DF"/>
                    </a:solidFill>
                  </a:tcPr>
                </a:tc>
                <a:tc>
                  <a:txBody>
                    <a:bodyPr/>
                    <a:lstStyle/>
                    <a:p>
                      <a:pPr marL="69850">
                        <a:lnSpc>
                          <a:spcPts val="1100"/>
                        </a:lnSpc>
                      </a:pPr>
                      <a:r>
                        <a:rPr sz="1000" b="1" spc="-20">
                          <a:solidFill>
                            <a:srgbClr val="231F20"/>
                          </a:solidFill>
                          <a:latin typeface="Avenir LT Std 65 Medium"/>
                          <a:cs typeface="Avenir LT Std 65 Medium"/>
                        </a:rPr>
                        <a:t>CMYK</a:t>
                      </a:r>
                      <a:endParaRPr sz="1000">
                        <a:latin typeface="Avenir LT Std 65 Medium"/>
                        <a:cs typeface="Avenir LT Std 65 Medium"/>
                      </a:endParaRPr>
                    </a:p>
                  </a:txBody>
                  <a:tcPr marL="0" marR="0" marT="0" marB="0"/>
                </a:tc>
                <a:tc>
                  <a:txBody>
                    <a:bodyPr/>
                    <a:lstStyle/>
                    <a:p>
                      <a:pPr marL="28575">
                        <a:lnSpc>
                          <a:spcPts val="1100"/>
                        </a:lnSpc>
                      </a:pPr>
                      <a:r>
                        <a:rPr sz="1000" b="0" spc="-10">
                          <a:solidFill>
                            <a:srgbClr val="231F20"/>
                          </a:solidFill>
                          <a:latin typeface="Avenir LT Std 45 Book"/>
                          <a:cs typeface="Avenir LT Std 45 Book"/>
                        </a:rPr>
                        <a:t>72/17/0/0</a:t>
                      </a:r>
                      <a:endParaRPr sz="1000">
                        <a:latin typeface="Avenir LT Std 45 Book"/>
                        <a:cs typeface="Avenir LT Std 45 Book"/>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1A325D"/>
                    </a:solidFill>
                  </a:tcPr>
                </a:tc>
                <a:tc>
                  <a:txBody>
                    <a:bodyPr/>
                    <a:lstStyle/>
                    <a:p>
                      <a:pPr marL="85090">
                        <a:lnSpc>
                          <a:spcPts val="1100"/>
                        </a:lnSpc>
                      </a:pPr>
                      <a:r>
                        <a:rPr sz="1000" b="1" spc="-20">
                          <a:solidFill>
                            <a:srgbClr val="231F20"/>
                          </a:solidFill>
                          <a:latin typeface="Avenir LT Std 65 Medium"/>
                          <a:cs typeface="Avenir LT Std 65 Medium"/>
                        </a:rPr>
                        <a:t>CMYK</a:t>
                      </a:r>
                      <a:endParaRPr sz="1000">
                        <a:latin typeface="Avenir LT Std 65 Medium"/>
                        <a:cs typeface="Avenir LT Std 65 Medium"/>
                      </a:endParaRPr>
                    </a:p>
                  </a:txBody>
                  <a:tcPr marL="0" marR="0" marT="0" marB="0"/>
                </a:tc>
                <a:tc>
                  <a:txBody>
                    <a:bodyPr/>
                    <a:lstStyle/>
                    <a:p>
                      <a:pPr marL="40005">
                        <a:lnSpc>
                          <a:spcPts val="1100"/>
                        </a:lnSpc>
                      </a:pPr>
                      <a:r>
                        <a:rPr sz="1000" b="0" spc="-10">
                          <a:solidFill>
                            <a:srgbClr val="231F20"/>
                          </a:solidFill>
                          <a:latin typeface="Avenir LT Std 45 Book"/>
                          <a:cs typeface="Avenir LT Std 45 Book"/>
                        </a:rPr>
                        <a:t>100/87/36/27</a:t>
                      </a:r>
                      <a:endParaRPr sz="1000">
                        <a:latin typeface="Avenir LT Std 45 Book"/>
                        <a:cs typeface="Avenir LT Std 45 Book"/>
                      </a:endParaRPr>
                    </a:p>
                  </a:txBody>
                  <a:tcPr marL="0" marR="0" marT="0" marB="0"/>
                </a:tc>
                <a:extLst>
                  <a:ext uri="{0D108BD9-81ED-4DB2-BD59-A6C34878D82A}">
                    <a16:rowId xmlns:a16="http://schemas.microsoft.com/office/drawing/2014/main" val="10001"/>
                  </a:ext>
                </a:extLst>
              </a:tr>
              <a:tr h="152400">
                <a:tc>
                  <a:txBody>
                    <a:bodyPr/>
                    <a:lstStyle/>
                    <a:p>
                      <a:pPr marL="31750">
                        <a:lnSpc>
                          <a:spcPts val="1100"/>
                        </a:lnSpc>
                      </a:pPr>
                      <a:r>
                        <a:rPr sz="1000" b="1" spc="-25">
                          <a:solidFill>
                            <a:srgbClr val="231F20"/>
                          </a:solidFill>
                          <a:latin typeface="Avenir LT Std 65 Medium"/>
                          <a:cs typeface="Avenir LT Std 65 Medium"/>
                        </a:rPr>
                        <a:t>RGB</a:t>
                      </a:r>
                      <a:endParaRPr sz="1000">
                        <a:latin typeface="Avenir LT Std 65 Medium"/>
                        <a:cs typeface="Avenir LT Std 65 Medium"/>
                      </a:endParaRPr>
                    </a:p>
                  </a:txBody>
                  <a:tcPr marL="0" marR="0" marT="0" marB="0"/>
                </a:tc>
                <a:tc>
                  <a:txBody>
                    <a:bodyPr/>
                    <a:lstStyle/>
                    <a:p>
                      <a:pPr marL="34925">
                        <a:lnSpc>
                          <a:spcPts val="1100"/>
                        </a:lnSpc>
                      </a:pPr>
                      <a:r>
                        <a:rPr sz="1000" b="0" spc="-10">
                          <a:solidFill>
                            <a:srgbClr val="231F20"/>
                          </a:solidFill>
                          <a:latin typeface="Avenir LT Std 45 Book"/>
                          <a:cs typeface="Avenir LT Std 45 Book"/>
                        </a:rPr>
                        <a:t>36/96/173</a:t>
                      </a:r>
                      <a:endParaRPr sz="1000">
                        <a:latin typeface="Avenir LT Std 45 Book"/>
                        <a:cs typeface="Avenir LT Std 45 Book"/>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1CA6DF"/>
                    </a:solidFill>
                  </a:tcPr>
                </a:tc>
                <a:tc>
                  <a:txBody>
                    <a:bodyPr/>
                    <a:lstStyle/>
                    <a:p>
                      <a:pPr marL="69850">
                        <a:lnSpc>
                          <a:spcPts val="1100"/>
                        </a:lnSpc>
                      </a:pPr>
                      <a:r>
                        <a:rPr sz="1000" b="1" spc="-25">
                          <a:solidFill>
                            <a:srgbClr val="231F20"/>
                          </a:solidFill>
                          <a:latin typeface="Avenir LT Std 65 Medium"/>
                          <a:cs typeface="Avenir LT Std 65 Medium"/>
                        </a:rPr>
                        <a:t>RGB</a:t>
                      </a:r>
                      <a:endParaRPr sz="1000">
                        <a:latin typeface="Avenir LT Std 65 Medium"/>
                        <a:cs typeface="Avenir LT Std 65 Medium"/>
                      </a:endParaRPr>
                    </a:p>
                  </a:txBody>
                  <a:tcPr marL="0" marR="0" marT="0" marB="0"/>
                </a:tc>
                <a:tc>
                  <a:txBody>
                    <a:bodyPr/>
                    <a:lstStyle/>
                    <a:p>
                      <a:pPr marL="28575">
                        <a:lnSpc>
                          <a:spcPts val="1100"/>
                        </a:lnSpc>
                      </a:pPr>
                      <a:r>
                        <a:rPr sz="1000" b="0" spc="-10">
                          <a:solidFill>
                            <a:srgbClr val="231F20"/>
                          </a:solidFill>
                          <a:latin typeface="Avenir LT Std 45 Book"/>
                          <a:cs typeface="Avenir LT Std 45 Book"/>
                        </a:rPr>
                        <a:t>28/166/223</a:t>
                      </a:r>
                      <a:endParaRPr sz="1000">
                        <a:latin typeface="Avenir LT Std 45 Book"/>
                        <a:cs typeface="Avenir LT Std 45 Book"/>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1A325D"/>
                    </a:solidFill>
                  </a:tcPr>
                </a:tc>
                <a:tc>
                  <a:txBody>
                    <a:bodyPr/>
                    <a:lstStyle/>
                    <a:p>
                      <a:pPr marL="85090">
                        <a:lnSpc>
                          <a:spcPts val="1100"/>
                        </a:lnSpc>
                      </a:pPr>
                      <a:r>
                        <a:rPr sz="1000" b="1" spc="-25">
                          <a:solidFill>
                            <a:srgbClr val="231F20"/>
                          </a:solidFill>
                          <a:latin typeface="Avenir LT Std 65 Medium"/>
                          <a:cs typeface="Avenir LT Std 65 Medium"/>
                        </a:rPr>
                        <a:t>RGB</a:t>
                      </a:r>
                      <a:endParaRPr sz="1000">
                        <a:latin typeface="Avenir LT Std 65 Medium"/>
                        <a:cs typeface="Avenir LT Std 65 Medium"/>
                      </a:endParaRPr>
                    </a:p>
                  </a:txBody>
                  <a:tcPr marL="0" marR="0" marT="0" marB="0"/>
                </a:tc>
                <a:tc>
                  <a:txBody>
                    <a:bodyPr/>
                    <a:lstStyle/>
                    <a:p>
                      <a:pPr marL="40005">
                        <a:lnSpc>
                          <a:spcPts val="1100"/>
                        </a:lnSpc>
                      </a:pPr>
                      <a:r>
                        <a:rPr sz="1000" b="0" spc="-10">
                          <a:solidFill>
                            <a:srgbClr val="231F20"/>
                          </a:solidFill>
                          <a:latin typeface="Avenir LT Std 45 Book"/>
                          <a:cs typeface="Avenir LT Std 45 Book"/>
                        </a:rPr>
                        <a:t>26/50/93</a:t>
                      </a:r>
                      <a:endParaRPr sz="1000">
                        <a:latin typeface="Avenir LT Std 45 Book"/>
                        <a:cs typeface="Avenir LT Std 45 Book"/>
                      </a:endParaRPr>
                    </a:p>
                  </a:txBody>
                  <a:tcPr marL="0" marR="0" marT="0" marB="0"/>
                </a:tc>
                <a:extLst>
                  <a:ext uri="{0D108BD9-81ED-4DB2-BD59-A6C34878D82A}">
                    <a16:rowId xmlns:a16="http://schemas.microsoft.com/office/drawing/2014/main" val="10002"/>
                  </a:ext>
                </a:extLst>
              </a:tr>
              <a:tr h="140970">
                <a:tc>
                  <a:txBody>
                    <a:bodyPr/>
                    <a:lstStyle/>
                    <a:p>
                      <a:pPr marL="31750">
                        <a:lnSpc>
                          <a:spcPts val="1015"/>
                        </a:lnSpc>
                      </a:pPr>
                      <a:r>
                        <a:rPr sz="1000" b="1">
                          <a:solidFill>
                            <a:srgbClr val="231F20"/>
                          </a:solidFill>
                          <a:latin typeface="Avenir LT Std 65 Medium"/>
                          <a:cs typeface="Avenir LT Std 65 Medium"/>
                        </a:rPr>
                        <a:t>HEX </a:t>
                      </a:r>
                      <a:r>
                        <a:rPr sz="1000" b="1" spc="-50">
                          <a:solidFill>
                            <a:srgbClr val="231F20"/>
                          </a:solidFill>
                          <a:latin typeface="Avenir LT Std 65 Medium"/>
                          <a:cs typeface="Avenir LT Std 65 Medium"/>
                        </a:rPr>
                        <a:t>#</a:t>
                      </a:r>
                      <a:endParaRPr sz="1000">
                        <a:latin typeface="Avenir LT Std 65 Medium"/>
                        <a:cs typeface="Avenir LT Std 65 Medium"/>
                      </a:endParaRPr>
                    </a:p>
                  </a:txBody>
                  <a:tcPr marL="0" marR="0" marT="0" marB="0"/>
                </a:tc>
                <a:tc>
                  <a:txBody>
                    <a:bodyPr/>
                    <a:lstStyle/>
                    <a:p>
                      <a:pPr marL="34925">
                        <a:lnSpc>
                          <a:spcPts val="1015"/>
                        </a:lnSpc>
                      </a:pPr>
                      <a:r>
                        <a:rPr sz="1000" b="0" spc="-10">
                          <a:solidFill>
                            <a:srgbClr val="231F20"/>
                          </a:solidFill>
                          <a:latin typeface="Avenir LT Std 45 Book"/>
                          <a:cs typeface="Avenir LT Std 45 Book"/>
                        </a:rPr>
                        <a:t>255fac</a:t>
                      </a:r>
                      <a:endParaRPr sz="1000">
                        <a:latin typeface="Avenir LT Std 45 Book"/>
                        <a:cs typeface="Avenir LT Std 45 Book"/>
                      </a:endParaRPr>
                    </a:p>
                  </a:txBody>
                  <a:tcPr marL="0" marR="0" marT="0" marB="0"/>
                </a:tc>
                <a:tc>
                  <a:txBody>
                    <a:bodyPr/>
                    <a:lstStyle/>
                    <a:p>
                      <a:pPr>
                        <a:lnSpc>
                          <a:spcPct val="100000"/>
                        </a:lnSpc>
                      </a:pPr>
                      <a:endParaRPr sz="700">
                        <a:latin typeface="Times New Roman"/>
                        <a:cs typeface="Times New Roman"/>
                      </a:endParaRPr>
                    </a:p>
                  </a:txBody>
                  <a:tcPr marL="0" marR="0" marT="0" marB="0">
                    <a:solidFill>
                      <a:srgbClr val="1CA6DF"/>
                    </a:solidFill>
                  </a:tcPr>
                </a:tc>
                <a:tc>
                  <a:txBody>
                    <a:bodyPr/>
                    <a:lstStyle/>
                    <a:p>
                      <a:pPr marL="69850">
                        <a:lnSpc>
                          <a:spcPts val="1015"/>
                        </a:lnSpc>
                      </a:pPr>
                      <a:r>
                        <a:rPr sz="1000" b="1">
                          <a:solidFill>
                            <a:srgbClr val="231F20"/>
                          </a:solidFill>
                          <a:latin typeface="Avenir LT Std 65 Medium"/>
                          <a:cs typeface="Avenir LT Std 65 Medium"/>
                        </a:rPr>
                        <a:t>HEX </a:t>
                      </a:r>
                      <a:r>
                        <a:rPr sz="1000" b="1" spc="-50">
                          <a:solidFill>
                            <a:srgbClr val="231F20"/>
                          </a:solidFill>
                          <a:latin typeface="Avenir LT Std 65 Medium"/>
                          <a:cs typeface="Avenir LT Std 65 Medium"/>
                        </a:rPr>
                        <a:t>#</a:t>
                      </a:r>
                      <a:endParaRPr sz="1000">
                        <a:latin typeface="Avenir LT Std 65 Medium"/>
                        <a:cs typeface="Avenir LT Std 65 Medium"/>
                      </a:endParaRPr>
                    </a:p>
                  </a:txBody>
                  <a:tcPr marL="0" marR="0" marT="0" marB="0"/>
                </a:tc>
                <a:tc>
                  <a:txBody>
                    <a:bodyPr/>
                    <a:lstStyle/>
                    <a:p>
                      <a:pPr marL="28575">
                        <a:lnSpc>
                          <a:spcPts val="1015"/>
                        </a:lnSpc>
                      </a:pPr>
                      <a:r>
                        <a:rPr sz="1000" b="0" spc="-10">
                          <a:solidFill>
                            <a:srgbClr val="231F20"/>
                          </a:solidFill>
                          <a:latin typeface="Avenir LT Std 45 Book"/>
                          <a:cs typeface="Avenir LT Std 45 Book"/>
                        </a:rPr>
                        <a:t>1ca6df</a:t>
                      </a:r>
                      <a:endParaRPr sz="1000">
                        <a:latin typeface="Avenir LT Std 45 Book"/>
                        <a:cs typeface="Avenir LT Std 45 Book"/>
                      </a:endParaRPr>
                    </a:p>
                  </a:txBody>
                  <a:tcPr marL="0" marR="0" marT="0" marB="0"/>
                </a:tc>
                <a:tc>
                  <a:txBody>
                    <a:bodyPr/>
                    <a:lstStyle/>
                    <a:p>
                      <a:pPr>
                        <a:lnSpc>
                          <a:spcPct val="100000"/>
                        </a:lnSpc>
                      </a:pPr>
                      <a:endParaRPr sz="700">
                        <a:latin typeface="Times New Roman"/>
                        <a:cs typeface="Times New Roman"/>
                      </a:endParaRPr>
                    </a:p>
                  </a:txBody>
                  <a:tcPr marL="0" marR="0" marT="0" marB="0">
                    <a:solidFill>
                      <a:srgbClr val="1A325D"/>
                    </a:solidFill>
                  </a:tcPr>
                </a:tc>
                <a:tc>
                  <a:txBody>
                    <a:bodyPr/>
                    <a:lstStyle/>
                    <a:p>
                      <a:pPr marL="85090">
                        <a:lnSpc>
                          <a:spcPts val="1015"/>
                        </a:lnSpc>
                      </a:pPr>
                      <a:r>
                        <a:rPr sz="1000" b="1">
                          <a:solidFill>
                            <a:srgbClr val="231F20"/>
                          </a:solidFill>
                          <a:latin typeface="Avenir LT Std 65 Medium"/>
                          <a:cs typeface="Avenir LT Std 65 Medium"/>
                        </a:rPr>
                        <a:t>HEX </a:t>
                      </a:r>
                      <a:r>
                        <a:rPr sz="1000" b="1" spc="-50">
                          <a:solidFill>
                            <a:srgbClr val="231F20"/>
                          </a:solidFill>
                          <a:latin typeface="Avenir LT Std 65 Medium"/>
                          <a:cs typeface="Avenir LT Std 65 Medium"/>
                        </a:rPr>
                        <a:t>#</a:t>
                      </a:r>
                      <a:endParaRPr sz="1000">
                        <a:latin typeface="Avenir LT Std 65 Medium"/>
                        <a:cs typeface="Avenir LT Std 65 Medium"/>
                      </a:endParaRPr>
                    </a:p>
                  </a:txBody>
                  <a:tcPr marL="0" marR="0" marT="0" marB="0"/>
                </a:tc>
                <a:tc>
                  <a:txBody>
                    <a:bodyPr/>
                    <a:lstStyle/>
                    <a:p>
                      <a:pPr marL="40005">
                        <a:lnSpc>
                          <a:spcPts val="1015"/>
                        </a:lnSpc>
                      </a:pPr>
                      <a:r>
                        <a:rPr sz="1000" b="0" spc="-10">
                          <a:solidFill>
                            <a:srgbClr val="231F20"/>
                          </a:solidFill>
                          <a:latin typeface="Avenir LT Std 45 Book"/>
                          <a:cs typeface="Avenir LT Std 45 Book"/>
                        </a:rPr>
                        <a:t>1a325d</a:t>
                      </a:r>
                      <a:endParaRPr sz="1000">
                        <a:latin typeface="Avenir LT Std 45 Book"/>
                        <a:cs typeface="Avenir LT Std 45 Book"/>
                      </a:endParaRPr>
                    </a:p>
                  </a:txBody>
                  <a:tcPr marL="0" marR="0" marT="0" marB="0"/>
                </a:tc>
                <a:extLst>
                  <a:ext uri="{0D108BD9-81ED-4DB2-BD59-A6C34878D82A}">
                    <a16:rowId xmlns:a16="http://schemas.microsoft.com/office/drawing/2014/main" val="10003"/>
                  </a:ext>
                </a:extLst>
              </a:tr>
              <a:tr h="180340">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04"/>
                  </a:ext>
                </a:extLst>
              </a:tr>
              <a:tr h="154940">
                <a:tc>
                  <a:txBody>
                    <a:bodyPr/>
                    <a:lstStyle/>
                    <a:p>
                      <a:pPr marL="37465">
                        <a:lnSpc>
                          <a:spcPts val="1120"/>
                        </a:lnSpc>
                      </a:pPr>
                      <a:r>
                        <a:rPr sz="1000" b="1" spc="-25">
                          <a:solidFill>
                            <a:srgbClr val="231F20"/>
                          </a:solidFill>
                          <a:latin typeface="Avenir LT Std 65 Medium"/>
                          <a:cs typeface="Avenir LT Std 65 Medium"/>
                        </a:rPr>
                        <a:t>PMS</a:t>
                      </a:r>
                      <a:endParaRPr sz="1000">
                        <a:latin typeface="Avenir LT Std 65 Medium"/>
                        <a:cs typeface="Avenir LT Std 65 Medium"/>
                      </a:endParaRPr>
                    </a:p>
                  </a:txBody>
                  <a:tcPr marL="0" marR="0" marT="0" marB="0"/>
                </a:tc>
                <a:tc>
                  <a:txBody>
                    <a:bodyPr/>
                    <a:lstStyle/>
                    <a:p>
                      <a:pPr marL="40640">
                        <a:lnSpc>
                          <a:spcPts val="1120"/>
                        </a:lnSpc>
                      </a:pPr>
                      <a:r>
                        <a:rPr sz="1000" b="0">
                          <a:solidFill>
                            <a:srgbClr val="231F20"/>
                          </a:solidFill>
                          <a:latin typeface="Avenir LT Std 45 Book"/>
                          <a:cs typeface="Avenir LT Std 45 Book"/>
                        </a:rPr>
                        <a:t>427 </a:t>
                      </a:r>
                      <a:r>
                        <a:rPr sz="1000" b="0" spc="-50">
                          <a:solidFill>
                            <a:srgbClr val="231F20"/>
                          </a:solidFill>
                          <a:latin typeface="Avenir LT Std 45 Book"/>
                          <a:cs typeface="Avenir LT Std 45 Book"/>
                        </a:rPr>
                        <a:t>C</a:t>
                      </a:r>
                      <a:endParaRPr sz="1000">
                        <a:latin typeface="Avenir LT Std 45 Book"/>
                        <a:cs typeface="Avenir LT Std 45 Book"/>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FFCB04"/>
                    </a:solidFill>
                  </a:tcPr>
                </a:tc>
                <a:tc>
                  <a:txBody>
                    <a:bodyPr/>
                    <a:lstStyle/>
                    <a:p>
                      <a:pPr marL="88265">
                        <a:lnSpc>
                          <a:spcPts val="1120"/>
                        </a:lnSpc>
                      </a:pPr>
                      <a:r>
                        <a:rPr sz="1000" b="1" spc="-25">
                          <a:solidFill>
                            <a:srgbClr val="231F20"/>
                          </a:solidFill>
                          <a:latin typeface="Avenir LT Std 65 Medium"/>
                          <a:cs typeface="Avenir LT Std 65 Medium"/>
                        </a:rPr>
                        <a:t>PMS</a:t>
                      </a:r>
                      <a:endParaRPr sz="1000">
                        <a:latin typeface="Avenir LT Std 65 Medium"/>
                        <a:cs typeface="Avenir LT Std 65 Medium"/>
                      </a:endParaRPr>
                    </a:p>
                  </a:txBody>
                  <a:tcPr marL="0" marR="0" marT="0" marB="0"/>
                </a:tc>
                <a:tc>
                  <a:txBody>
                    <a:bodyPr/>
                    <a:lstStyle/>
                    <a:p>
                      <a:pPr marL="46990">
                        <a:lnSpc>
                          <a:spcPts val="1120"/>
                        </a:lnSpc>
                      </a:pPr>
                      <a:r>
                        <a:rPr sz="1000" b="0">
                          <a:solidFill>
                            <a:srgbClr val="231F20"/>
                          </a:solidFill>
                          <a:latin typeface="Avenir LT Std 45 Book"/>
                          <a:cs typeface="Avenir LT Std 45 Book"/>
                        </a:rPr>
                        <a:t>108 </a:t>
                      </a:r>
                      <a:r>
                        <a:rPr sz="1000" b="0" spc="-50">
                          <a:solidFill>
                            <a:srgbClr val="231F20"/>
                          </a:solidFill>
                          <a:latin typeface="Avenir LT Std 45 Book"/>
                          <a:cs typeface="Avenir LT Std 45 Book"/>
                        </a:rPr>
                        <a:t>C</a:t>
                      </a:r>
                      <a:endParaRPr sz="1000">
                        <a:latin typeface="Avenir LT Std 45 Book"/>
                        <a:cs typeface="Avenir LT Std 45 Book"/>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FAA21D"/>
                    </a:solidFill>
                  </a:tcPr>
                </a:tc>
                <a:tc>
                  <a:txBody>
                    <a:bodyPr/>
                    <a:lstStyle/>
                    <a:p>
                      <a:pPr marL="80645">
                        <a:lnSpc>
                          <a:spcPts val="1120"/>
                        </a:lnSpc>
                      </a:pPr>
                      <a:r>
                        <a:rPr sz="1000" b="1" spc="-25">
                          <a:solidFill>
                            <a:srgbClr val="231F20"/>
                          </a:solidFill>
                          <a:latin typeface="Avenir LT Std 65 Medium"/>
                          <a:cs typeface="Avenir LT Std 65 Medium"/>
                        </a:rPr>
                        <a:t>PMS</a:t>
                      </a:r>
                      <a:endParaRPr sz="1000">
                        <a:latin typeface="Avenir LT Std 65 Medium"/>
                        <a:cs typeface="Avenir LT Std 65 Medium"/>
                      </a:endParaRPr>
                    </a:p>
                  </a:txBody>
                  <a:tcPr marL="0" marR="0" marT="0" marB="0"/>
                </a:tc>
                <a:tc>
                  <a:txBody>
                    <a:bodyPr/>
                    <a:lstStyle/>
                    <a:p>
                      <a:pPr marL="35560">
                        <a:lnSpc>
                          <a:spcPts val="1120"/>
                        </a:lnSpc>
                      </a:pPr>
                      <a:r>
                        <a:rPr sz="1000" b="0">
                          <a:solidFill>
                            <a:srgbClr val="231F20"/>
                          </a:solidFill>
                          <a:latin typeface="Avenir LT Std 45 Book"/>
                          <a:cs typeface="Avenir LT Std 45 Book"/>
                        </a:rPr>
                        <a:t>137 </a:t>
                      </a:r>
                      <a:r>
                        <a:rPr sz="1000" b="0" spc="-50">
                          <a:solidFill>
                            <a:srgbClr val="231F20"/>
                          </a:solidFill>
                          <a:latin typeface="Avenir LT Std 45 Book"/>
                          <a:cs typeface="Avenir LT Std 45 Book"/>
                        </a:rPr>
                        <a:t>C</a:t>
                      </a:r>
                      <a:endParaRPr sz="1000">
                        <a:latin typeface="Avenir LT Std 45 Book"/>
                        <a:cs typeface="Avenir LT Std 45 Book"/>
                      </a:endParaRPr>
                    </a:p>
                  </a:txBody>
                  <a:tcPr marL="0" marR="0" marT="0" marB="0"/>
                </a:tc>
                <a:extLst>
                  <a:ext uri="{0D108BD9-81ED-4DB2-BD59-A6C34878D82A}">
                    <a16:rowId xmlns:a16="http://schemas.microsoft.com/office/drawing/2014/main" val="10005"/>
                  </a:ext>
                </a:extLst>
              </a:tr>
              <a:tr h="152400">
                <a:tc>
                  <a:txBody>
                    <a:bodyPr/>
                    <a:lstStyle/>
                    <a:p>
                      <a:pPr marL="37465">
                        <a:lnSpc>
                          <a:spcPts val="1100"/>
                        </a:lnSpc>
                      </a:pPr>
                      <a:r>
                        <a:rPr sz="1000" b="1" spc="-20">
                          <a:solidFill>
                            <a:srgbClr val="231F20"/>
                          </a:solidFill>
                          <a:latin typeface="Avenir LT Std 65 Medium"/>
                          <a:cs typeface="Avenir LT Std 65 Medium"/>
                        </a:rPr>
                        <a:t>CMYK</a:t>
                      </a:r>
                      <a:endParaRPr sz="1000">
                        <a:latin typeface="Avenir LT Std 65 Medium"/>
                        <a:cs typeface="Avenir LT Std 65 Medium"/>
                      </a:endParaRPr>
                    </a:p>
                  </a:txBody>
                  <a:tcPr marL="0" marR="0" marT="0" marB="0"/>
                </a:tc>
                <a:tc>
                  <a:txBody>
                    <a:bodyPr/>
                    <a:lstStyle/>
                    <a:p>
                      <a:pPr marL="40640">
                        <a:lnSpc>
                          <a:spcPts val="1100"/>
                        </a:lnSpc>
                      </a:pPr>
                      <a:r>
                        <a:rPr sz="1000" b="0" spc="-10">
                          <a:solidFill>
                            <a:srgbClr val="231F20"/>
                          </a:solidFill>
                          <a:latin typeface="Avenir LT Std 45 Book"/>
                          <a:cs typeface="Avenir LT Std 45 Book"/>
                        </a:rPr>
                        <a:t>0/0/0/15</a:t>
                      </a:r>
                      <a:endParaRPr sz="1000">
                        <a:latin typeface="Avenir LT Std 45 Book"/>
                        <a:cs typeface="Avenir LT Std 45 Book"/>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FFCB04"/>
                    </a:solidFill>
                  </a:tcPr>
                </a:tc>
                <a:tc>
                  <a:txBody>
                    <a:bodyPr/>
                    <a:lstStyle/>
                    <a:p>
                      <a:pPr marL="88265">
                        <a:lnSpc>
                          <a:spcPts val="1100"/>
                        </a:lnSpc>
                      </a:pPr>
                      <a:r>
                        <a:rPr sz="1000" b="1" spc="-20">
                          <a:solidFill>
                            <a:srgbClr val="231F20"/>
                          </a:solidFill>
                          <a:latin typeface="Avenir LT Std 65 Medium"/>
                          <a:cs typeface="Avenir LT Std 65 Medium"/>
                        </a:rPr>
                        <a:t>CMYK</a:t>
                      </a:r>
                      <a:endParaRPr sz="1000">
                        <a:latin typeface="Avenir LT Std 65 Medium"/>
                        <a:cs typeface="Avenir LT Std 65 Medium"/>
                      </a:endParaRPr>
                    </a:p>
                  </a:txBody>
                  <a:tcPr marL="0" marR="0" marT="0" marB="0"/>
                </a:tc>
                <a:tc>
                  <a:txBody>
                    <a:bodyPr/>
                    <a:lstStyle/>
                    <a:p>
                      <a:pPr marL="46990">
                        <a:lnSpc>
                          <a:spcPts val="1100"/>
                        </a:lnSpc>
                      </a:pPr>
                      <a:r>
                        <a:rPr sz="1000" b="0" spc="-10">
                          <a:solidFill>
                            <a:srgbClr val="231F20"/>
                          </a:solidFill>
                          <a:latin typeface="Avenir LT Std 45 Book"/>
                          <a:cs typeface="Avenir LT Std 45 Book"/>
                        </a:rPr>
                        <a:t>0/20/100/0</a:t>
                      </a:r>
                      <a:endParaRPr sz="1000">
                        <a:latin typeface="Avenir LT Std 45 Book"/>
                        <a:cs typeface="Avenir LT Std 45 Book"/>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FAA21D"/>
                    </a:solidFill>
                  </a:tcPr>
                </a:tc>
                <a:tc>
                  <a:txBody>
                    <a:bodyPr/>
                    <a:lstStyle/>
                    <a:p>
                      <a:pPr marL="80645">
                        <a:lnSpc>
                          <a:spcPts val="1100"/>
                        </a:lnSpc>
                      </a:pPr>
                      <a:r>
                        <a:rPr sz="1000" b="1" spc="-20">
                          <a:solidFill>
                            <a:srgbClr val="231F20"/>
                          </a:solidFill>
                          <a:latin typeface="Avenir LT Std 65 Medium"/>
                          <a:cs typeface="Avenir LT Std 65 Medium"/>
                        </a:rPr>
                        <a:t>CMYK</a:t>
                      </a:r>
                      <a:endParaRPr sz="1000">
                        <a:latin typeface="Avenir LT Std 65 Medium"/>
                        <a:cs typeface="Avenir LT Std 65 Medium"/>
                      </a:endParaRPr>
                    </a:p>
                  </a:txBody>
                  <a:tcPr marL="0" marR="0" marT="0" marB="0"/>
                </a:tc>
                <a:tc>
                  <a:txBody>
                    <a:bodyPr/>
                    <a:lstStyle/>
                    <a:p>
                      <a:pPr marL="35560">
                        <a:lnSpc>
                          <a:spcPts val="1100"/>
                        </a:lnSpc>
                      </a:pPr>
                      <a:r>
                        <a:rPr sz="1000" b="0" spc="-10">
                          <a:solidFill>
                            <a:srgbClr val="231F20"/>
                          </a:solidFill>
                          <a:latin typeface="Avenir LT Std 45 Book"/>
                          <a:cs typeface="Avenir LT Std 45 Book"/>
                        </a:rPr>
                        <a:t>0/42/99/0</a:t>
                      </a:r>
                      <a:endParaRPr sz="1000">
                        <a:latin typeface="Avenir LT Std 45 Book"/>
                        <a:cs typeface="Avenir LT Std 45 Book"/>
                      </a:endParaRPr>
                    </a:p>
                  </a:txBody>
                  <a:tcPr marL="0" marR="0" marT="0" marB="0"/>
                </a:tc>
                <a:extLst>
                  <a:ext uri="{0D108BD9-81ED-4DB2-BD59-A6C34878D82A}">
                    <a16:rowId xmlns:a16="http://schemas.microsoft.com/office/drawing/2014/main" val="10006"/>
                  </a:ext>
                </a:extLst>
              </a:tr>
              <a:tr h="152400">
                <a:tc>
                  <a:txBody>
                    <a:bodyPr/>
                    <a:lstStyle/>
                    <a:p>
                      <a:pPr marL="37465">
                        <a:lnSpc>
                          <a:spcPts val="1100"/>
                        </a:lnSpc>
                      </a:pPr>
                      <a:r>
                        <a:rPr sz="1000" b="1" spc="-25">
                          <a:solidFill>
                            <a:srgbClr val="231F20"/>
                          </a:solidFill>
                          <a:latin typeface="Avenir LT Std 65 Medium"/>
                          <a:cs typeface="Avenir LT Std 65 Medium"/>
                        </a:rPr>
                        <a:t>RGB</a:t>
                      </a:r>
                      <a:endParaRPr sz="1000">
                        <a:latin typeface="Avenir LT Std 65 Medium"/>
                        <a:cs typeface="Avenir LT Std 65 Medium"/>
                      </a:endParaRPr>
                    </a:p>
                  </a:txBody>
                  <a:tcPr marL="0" marR="0" marT="0" marB="0"/>
                </a:tc>
                <a:tc>
                  <a:txBody>
                    <a:bodyPr/>
                    <a:lstStyle/>
                    <a:p>
                      <a:pPr marL="40640">
                        <a:lnSpc>
                          <a:spcPts val="1100"/>
                        </a:lnSpc>
                      </a:pPr>
                      <a:r>
                        <a:rPr sz="1000" b="0" spc="-10">
                          <a:solidFill>
                            <a:srgbClr val="231F20"/>
                          </a:solidFill>
                          <a:latin typeface="Avenir LT Std 45 Book"/>
                          <a:cs typeface="Avenir LT Std 45 Book"/>
                        </a:rPr>
                        <a:t>220/221/222</a:t>
                      </a:r>
                      <a:endParaRPr sz="1000">
                        <a:latin typeface="Avenir LT Std 45 Book"/>
                        <a:cs typeface="Avenir LT Std 45 Book"/>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FFCB04"/>
                    </a:solidFill>
                  </a:tcPr>
                </a:tc>
                <a:tc>
                  <a:txBody>
                    <a:bodyPr/>
                    <a:lstStyle/>
                    <a:p>
                      <a:pPr marL="88265">
                        <a:lnSpc>
                          <a:spcPts val="1100"/>
                        </a:lnSpc>
                      </a:pPr>
                      <a:r>
                        <a:rPr sz="1000" b="1" spc="-25">
                          <a:solidFill>
                            <a:srgbClr val="231F20"/>
                          </a:solidFill>
                          <a:latin typeface="Avenir LT Std 65 Medium"/>
                          <a:cs typeface="Avenir LT Std 65 Medium"/>
                        </a:rPr>
                        <a:t>RGB</a:t>
                      </a:r>
                      <a:endParaRPr sz="1000">
                        <a:latin typeface="Avenir LT Std 65 Medium"/>
                        <a:cs typeface="Avenir LT Std 65 Medium"/>
                      </a:endParaRPr>
                    </a:p>
                  </a:txBody>
                  <a:tcPr marL="0" marR="0" marT="0" marB="0"/>
                </a:tc>
                <a:tc>
                  <a:txBody>
                    <a:bodyPr/>
                    <a:lstStyle/>
                    <a:p>
                      <a:pPr marL="46990">
                        <a:lnSpc>
                          <a:spcPts val="1100"/>
                        </a:lnSpc>
                      </a:pPr>
                      <a:r>
                        <a:rPr sz="1000" b="0" spc="-10">
                          <a:solidFill>
                            <a:srgbClr val="231F20"/>
                          </a:solidFill>
                          <a:latin typeface="Avenir LT Std 45 Book"/>
                          <a:cs typeface="Avenir LT Std 45 Book"/>
                        </a:rPr>
                        <a:t>225/205/5</a:t>
                      </a:r>
                      <a:endParaRPr sz="1000">
                        <a:latin typeface="Avenir LT Std 45 Book"/>
                        <a:cs typeface="Avenir LT Std 45 Book"/>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FAA21D"/>
                    </a:solidFill>
                  </a:tcPr>
                </a:tc>
                <a:tc>
                  <a:txBody>
                    <a:bodyPr/>
                    <a:lstStyle/>
                    <a:p>
                      <a:pPr marL="80645">
                        <a:lnSpc>
                          <a:spcPts val="1100"/>
                        </a:lnSpc>
                      </a:pPr>
                      <a:r>
                        <a:rPr sz="1000" b="1" spc="-25">
                          <a:solidFill>
                            <a:srgbClr val="231F20"/>
                          </a:solidFill>
                          <a:latin typeface="Avenir LT Std 65 Medium"/>
                          <a:cs typeface="Avenir LT Std 65 Medium"/>
                        </a:rPr>
                        <a:t>RGB</a:t>
                      </a:r>
                      <a:endParaRPr sz="1000">
                        <a:latin typeface="Avenir LT Std 65 Medium"/>
                        <a:cs typeface="Avenir LT Std 65 Medium"/>
                      </a:endParaRPr>
                    </a:p>
                  </a:txBody>
                  <a:tcPr marL="0" marR="0" marT="0" marB="0"/>
                </a:tc>
                <a:tc>
                  <a:txBody>
                    <a:bodyPr/>
                    <a:lstStyle/>
                    <a:p>
                      <a:pPr marL="35560">
                        <a:lnSpc>
                          <a:spcPts val="1100"/>
                        </a:lnSpc>
                      </a:pPr>
                      <a:r>
                        <a:rPr sz="1000" b="0" spc="-10">
                          <a:solidFill>
                            <a:srgbClr val="231F20"/>
                          </a:solidFill>
                          <a:latin typeface="Avenir LT Std 45 Book"/>
                          <a:cs typeface="Avenir LT Std 45 Book"/>
                        </a:rPr>
                        <a:t>250/162/29</a:t>
                      </a:r>
                      <a:endParaRPr sz="1000">
                        <a:latin typeface="Avenir LT Std 45 Book"/>
                        <a:cs typeface="Avenir LT Std 45 Book"/>
                      </a:endParaRPr>
                    </a:p>
                  </a:txBody>
                  <a:tcPr marL="0" marR="0" marT="0" marB="0"/>
                </a:tc>
                <a:extLst>
                  <a:ext uri="{0D108BD9-81ED-4DB2-BD59-A6C34878D82A}">
                    <a16:rowId xmlns:a16="http://schemas.microsoft.com/office/drawing/2014/main" val="10007"/>
                  </a:ext>
                </a:extLst>
              </a:tr>
              <a:tr h="140970">
                <a:tc>
                  <a:txBody>
                    <a:bodyPr/>
                    <a:lstStyle/>
                    <a:p>
                      <a:pPr marL="37465">
                        <a:lnSpc>
                          <a:spcPts val="1015"/>
                        </a:lnSpc>
                      </a:pPr>
                      <a:r>
                        <a:rPr sz="1000" b="1">
                          <a:solidFill>
                            <a:srgbClr val="231F20"/>
                          </a:solidFill>
                          <a:latin typeface="Avenir LT Std 65 Medium"/>
                          <a:cs typeface="Avenir LT Std 65 Medium"/>
                        </a:rPr>
                        <a:t>HEX </a:t>
                      </a:r>
                      <a:r>
                        <a:rPr sz="1000" b="1" spc="-50">
                          <a:solidFill>
                            <a:srgbClr val="231F20"/>
                          </a:solidFill>
                          <a:latin typeface="Avenir LT Std 65 Medium"/>
                          <a:cs typeface="Avenir LT Std 65 Medium"/>
                        </a:rPr>
                        <a:t>#</a:t>
                      </a:r>
                      <a:endParaRPr sz="1000">
                        <a:latin typeface="Avenir LT Std 65 Medium"/>
                        <a:cs typeface="Avenir LT Std 65 Medium"/>
                      </a:endParaRPr>
                    </a:p>
                  </a:txBody>
                  <a:tcPr marL="0" marR="0" marT="0" marB="0"/>
                </a:tc>
                <a:tc>
                  <a:txBody>
                    <a:bodyPr/>
                    <a:lstStyle/>
                    <a:p>
                      <a:pPr marL="40640">
                        <a:lnSpc>
                          <a:spcPts val="1015"/>
                        </a:lnSpc>
                      </a:pPr>
                      <a:r>
                        <a:rPr sz="1000" b="0" spc="-10" err="1">
                          <a:solidFill>
                            <a:srgbClr val="231F20"/>
                          </a:solidFill>
                          <a:latin typeface="Avenir LT Std 45 Book"/>
                          <a:cs typeface="Avenir LT Std 45 Book"/>
                        </a:rPr>
                        <a:t>dcddde</a:t>
                      </a:r>
                      <a:endParaRPr sz="1000">
                        <a:latin typeface="Avenir LT Std 45 Book"/>
                        <a:cs typeface="Avenir LT Std 45 Book"/>
                      </a:endParaRPr>
                    </a:p>
                  </a:txBody>
                  <a:tcPr marL="0" marR="0" marT="0" marB="0"/>
                </a:tc>
                <a:tc>
                  <a:txBody>
                    <a:bodyPr/>
                    <a:lstStyle/>
                    <a:p>
                      <a:pPr>
                        <a:lnSpc>
                          <a:spcPct val="100000"/>
                        </a:lnSpc>
                      </a:pPr>
                      <a:endParaRPr sz="700">
                        <a:latin typeface="Times New Roman"/>
                        <a:cs typeface="Times New Roman"/>
                      </a:endParaRPr>
                    </a:p>
                  </a:txBody>
                  <a:tcPr marL="0" marR="0" marT="0" marB="0">
                    <a:solidFill>
                      <a:srgbClr val="FFCB04"/>
                    </a:solidFill>
                  </a:tcPr>
                </a:tc>
                <a:tc>
                  <a:txBody>
                    <a:bodyPr/>
                    <a:lstStyle/>
                    <a:p>
                      <a:pPr marL="88265">
                        <a:lnSpc>
                          <a:spcPts val="1015"/>
                        </a:lnSpc>
                      </a:pPr>
                      <a:r>
                        <a:rPr sz="1000" b="1">
                          <a:solidFill>
                            <a:srgbClr val="231F20"/>
                          </a:solidFill>
                          <a:latin typeface="Avenir LT Std 65 Medium"/>
                          <a:cs typeface="Avenir LT Std 65 Medium"/>
                        </a:rPr>
                        <a:t>HEX </a:t>
                      </a:r>
                      <a:r>
                        <a:rPr sz="1000" b="1" spc="-50">
                          <a:solidFill>
                            <a:srgbClr val="231F20"/>
                          </a:solidFill>
                          <a:latin typeface="Avenir LT Std 65 Medium"/>
                          <a:cs typeface="Avenir LT Std 65 Medium"/>
                        </a:rPr>
                        <a:t>#</a:t>
                      </a:r>
                      <a:endParaRPr sz="1000">
                        <a:latin typeface="Avenir LT Std 65 Medium"/>
                        <a:cs typeface="Avenir LT Std 65 Medium"/>
                      </a:endParaRPr>
                    </a:p>
                  </a:txBody>
                  <a:tcPr marL="0" marR="0" marT="0" marB="0"/>
                </a:tc>
                <a:tc>
                  <a:txBody>
                    <a:bodyPr/>
                    <a:lstStyle/>
                    <a:p>
                      <a:pPr marL="46990">
                        <a:lnSpc>
                          <a:spcPts val="1015"/>
                        </a:lnSpc>
                      </a:pPr>
                      <a:r>
                        <a:rPr sz="1000" b="0" spc="-10">
                          <a:solidFill>
                            <a:srgbClr val="231F20"/>
                          </a:solidFill>
                          <a:latin typeface="Avenir LT Std 45 Book"/>
                          <a:cs typeface="Avenir LT Std 45 Book"/>
                        </a:rPr>
                        <a:t>ffcb05</a:t>
                      </a:r>
                      <a:endParaRPr sz="1000">
                        <a:latin typeface="Avenir LT Std 45 Book"/>
                        <a:cs typeface="Avenir LT Std 45 Book"/>
                      </a:endParaRPr>
                    </a:p>
                  </a:txBody>
                  <a:tcPr marL="0" marR="0" marT="0" marB="0"/>
                </a:tc>
                <a:tc>
                  <a:txBody>
                    <a:bodyPr/>
                    <a:lstStyle/>
                    <a:p>
                      <a:pPr>
                        <a:lnSpc>
                          <a:spcPct val="100000"/>
                        </a:lnSpc>
                      </a:pPr>
                      <a:endParaRPr sz="700">
                        <a:latin typeface="Times New Roman"/>
                        <a:cs typeface="Times New Roman"/>
                      </a:endParaRPr>
                    </a:p>
                  </a:txBody>
                  <a:tcPr marL="0" marR="0" marT="0" marB="0">
                    <a:solidFill>
                      <a:srgbClr val="FAA21D"/>
                    </a:solidFill>
                  </a:tcPr>
                </a:tc>
                <a:tc>
                  <a:txBody>
                    <a:bodyPr/>
                    <a:lstStyle/>
                    <a:p>
                      <a:pPr marL="80645">
                        <a:lnSpc>
                          <a:spcPts val="1015"/>
                        </a:lnSpc>
                      </a:pPr>
                      <a:r>
                        <a:rPr sz="1000" b="1">
                          <a:solidFill>
                            <a:srgbClr val="231F20"/>
                          </a:solidFill>
                          <a:latin typeface="Avenir LT Std 65 Medium"/>
                          <a:cs typeface="Avenir LT Std 65 Medium"/>
                        </a:rPr>
                        <a:t>HEX </a:t>
                      </a:r>
                      <a:r>
                        <a:rPr sz="1000" b="1" spc="-50">
                          <a:solidFill>
                            <a:srgbClr val="231F20"/>
                          </a:solidFill>
                          <a:latin typeface="Avenir LT Std 65 Medium"/>
                          <a:cs typeface="Avenir LT Std 65 Medium"/>
                        </a:rPr>
                        <a:t>#</a:t>
                      </a:r>
                      <a:endParaRPr sz="1000">
                        <a:latin typeface="Avenir LT Std 65 Medium"/>
                        <a:cs typeface="Avenir LT Std 65 Medium"/>
                      </a:endParaRPr>
                    </a:p>
                  </a:txBody>
                  <a:tcPr marL="0" marR="0" marT="0" marB="0"/>
                </a:tc>
                <a:tc>
                  <a:txBody>
                    <a:bodyPr/>
                    <a:lstStyle/>
                    <a:p>
                      <a:pPr marL="35560">
                        <a:lnSpc>
                          <a:spcPts val="1015"/>
                        </a:lnSpc>
                      </a:pPr>
                      <a:r>
                        <a:rPr sz="1000" b="0" spc="-10">
                          <a:solidFill>
                            <a:srgbClr val="231F20"/>
                          </a:solidFill>
                          <a:latin typeface="Avenir LT Std 45 Book"/>
                          <a:cs typeface="Avenir LT Std 45 Book"/>
                        </a:rPr>
                        <a:t>f9a21a</a:t>
                      </a:r>
                      <a:endParaRPr sz="1000">
                        <a:latin typeface="Avenir LT Std 45 Book"/>
                        <a:cs typeface="Avenir LT Std 45 Book"/>
                      </a:endParaRPr>
                    </a:p>
                  </a:txBody>
                  <a:tcPr marL="0" marR="0" marT="0" marB="0"/>
                </a:tc>
                <a:extLst>
                  <a:ext uri="{0D108BD9-81ED-4DB2-BD59-A6C34878D82A}">
                    <a16:rowId xmlns:a16="http://schemas.microsoft.com/office/drawing/2014/main" val="10008"/>
                  </a:ext>
                </a:extLst>
              </a:tr>
            </a:tbl>
          </a:graphicData>
        </a:graphic>
      </p:graphicFrame>
      <p:sp>
        <p:nvSpPr>
          <p:cNvPr id="10" name="object 3548">
            <a:extLst>
              <a:ext uri="{FF2B5EF4-FFF2-40B4-BE49-F238E27FC236}">
                <a16:creationId xmlns:a16="http://schemas.microsoft.com/office/drawing/2014/main" id="{E7634ED6-7EC6-FF48-097E-06E3A2048E42}"/>
              </a:ext>
            </a:extLst>
          </p:cNvPr>
          <p:cNvSpPr/>
          <p:nvPr userDrawn="1"/>
        </p:nvSpPr>
        <p:spPr>
          <a:xfrm>
            <a:off x="2330756" y="3210100"/>
            <a:ext cx="325120" cy="594360"/>
          </a:xfrm>
          <a:custGeom>
            <a:avLst/>
            <a:gdLst/>
            <a:ahLst/>
            <a:cxnLst/>
            <a:rect l="l" t="t" r="r" b="b"/>
            <a:pathLst>
              <a:path w="325119" h="594360">
                <a:moveTo>
                  <a:pt x="324612" y="0"/>
                </a:moveTo>
                <a:lnTo>
                  <a:pt x="0" y="0"/>
                </a:lnTo>
                <a:lnTo>
                  <a:pt x="0" y="594360"/>
                </a:lnTo>
                <a:lnTo>
                  <a:pt x="324612" y="594360"/>
                </a:lnTo>
                <a:lnTo>
                  <a:pt x="324612" y="0"/>
                </a:lnTo>
                <a:close/>
              </a:path>
            </a:pathLst>
          </a:custGeom>
          <a:solidFill>
            <a:srgbClr val="DCDDDE"/>
          </a:solidFill>
        </p:spPr>
        <p:txBody>
          <a:bodyPr wrap="square" lIns="0" tIns="0" rIns="0" bIns="0" rtlCol="0"/>
          <a:lstStyle/>
          <a:p>
            <a:endParaRPr/>
          </a:p>
        </p:txBody>
      </p:sp>
      <p:sp>
        <p:nvSpPr>
          <p:cNvPr id="4" name="Rectangle 2">
            <a:extLst>
              <a:ext uri="{FF2B5EF4-FFF2-40B4-BE49-F238E27FC236}">
                <a16:creationId xmlns:a16="http://schemas.microsoft.com/office/drawing/2014/main" id="{06DF068B-59B6-F04F-3B64-45D1612456BF}"/>
              </a:ext>
            </a:extLst>
          </p:cNvPr>
          <p:cNvSpPr/>
          <p:nvPr userDrawn="1"/>
        </p:nvSpPr>
        <p:spPr>
          <a:xfrm rot="10800000">
            <a:off x="10937592" y="6382559"/>
            <a:ext cx="1265099" cy="431981"/>
          </a:xfrm>
          <a:custGeom>
            <a:avLst/>
            <a:gdLst>
              <a:gd name="connsiteX0" fmla="*/ 0 w 477616"/>
              <a:gd name="connsiteY0" fmla="*/ 0 h 1021977"/>
              <a:gd name="connsiteX1" fmla="*/ 477616 w 477616"/>
              <a:gd name="connsiteY1" fmla="*/ 0 h 1021977"/>
              <a:gd name="connsiteX2" fmla="*/ 477616 w 477616"/>
              <a:gd name="connsiteY2" fmla="*/ 1021977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8251 w 477616"/>
              <a:gd name="connsiteY2" fmla="*/ 1012550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2441786"/>
              <a:gd name="connsiteY0" fmla="*/ 10935 h 1021977"/>
              <a:gd name="connsiteX1" fmla="*/ 2441786 w 2441786"/>
              <a:gd name="connsiteY1" fmla="*/ 0 h 1021977"/>
              <a:gd name="connsiteX2" fmla="*/ 2098513 w 2441786"/>
              <a:gd name="connsiteY2" fmla="*/ 1020365 h 1021977"/>
              <a:gd name="connsiteX3" fmla="*/ 1964170 w 2441786"/>
              <a:gd name="connsiteY3" fmla="*/ 1021977 h 1021977"/>
              <a:gd name="connsiteX4" fmla="*/ 0 w 2441786"/>
              <a:gd name="connsiteY4" fmla="*/ 10935 h 1021977"/>
              <a:gd name="connsiteX0" fmla="*/ 8885 w 2450671"/>
              <a:gd name="connsiteY0" fmla="*/ 10935 h 1020364"/>
              <a:gd name="connsiteX1" fmla="*/ 2450671 w 2450671"/>
              <a:gd name="connsiteY1" fmla="*/ 0 h 1020364"/>
              <a:gd name="connsiteX2" fmla="*/ 2107398 w 2450671"/>
              <a:gd name="connsiteY2" fmla="*/ 1020365 h 1020364"/>
              <a:gd name="connsiteX3" fmla="*/ 0 w 2450671"/>
              <a:gd name="connsiteY3" fmla="*/ 1000108 h 1020364"/>
              <a:gd name="connsiteX4" fmla="*/ 8885 w 2450671"/>
              <a:gd name="connsiteY4" fmla="*/ 10935 h 1020364"/>
              <a:gd name="connsiteX0" fmla="*/ 8885 w 2450671"/>
              <a:gd name="connsiteY0" fmla="*/ 0 h 1020366"/>
              <a:gd name="connsiteX1" fmla="*/ 2450671 w 2450671"/>
              <a:gd name="connsiteY1" fmla="*/ 2 h 1020366"/>
              <a:gd name="connsiteX2" fmla="*/ 2107398 w 2450671"/>
              <a:gd name="connsiteY2" fmla="*/ 1020367 h 1020366"/>
              <a:gd name="connsiteX3" fmla="*/ 0 w 2450671"/>
              <a:gd name="connsiteY3" fmla="*/ 1000110 h 1020366"/>
              <a:gd name="connsiteX4" fmla="*/ 8885 w 2450671"/>
              <a:gd name="connsiteY4" fmla="*/ 0 h 1020366"/>
              <a:gd name="connsiteX0" fmla="*/ 8885 w 2450671"/>
              <a:gd name="connsiteY0" fmla="*/ 0 h 1021979"/>
              <a:gd name="connsiteX1" fmla="*/ 2450671 w 2450671"/>
              <a:gd name="connsiteY1" fmla="*/ 2 h 1021979"/>
              <a:gd name="connsiteX2" fmla="*/ 2107398 w 2450671"/>
              <a:gd name="connsiteY2" fmla="*/ 1020367 h 1021979"/>
              <a:gd name="connsiteX3" fmla="*/ 0 w 2450671"/>
              <a:gd name="connsiteY3" fmla="*/ 1021979 h 1021979"/>
              <a:gd name="connsiteX4" fmla="*/ 8885 w 2450671"/>
              <a:gd name="connsiteY4" fmla="*/ 0 h 1021979"/>
              <a:gd name="connsiteX0" fmla="*/ 232 w 2471303"/>
              <a:gd name="connsiteY0" fmla="*/ 0 h 1039995"/>
              <a:gd name="connsiteX1" fmla="*/ 2471303 w 2471303"/>
              <a:gd name="connsiteY1" fmla="*/ 18018 h 1039995"/>
              <a:gd name="connsiteX2" fmla="*/ 2128030 w 2471303"/>
              <a:gd name="connsiteY2" fmla="*/ 1038383 h 1039995"/>
              <a:gd name="connsiteX3" fmla="*/ 20632 w 2471303"/>
              <a:gd name="connsiteY3" fmla="*/ 1039995 h 1039995"/>
              <a:gd name="connsiteX4" fmla="*/ 232 w 2471303"/>
              <a:gd name="connsiteY4" fmla="*/ 0 h 1039995"/>
              <a:gd name="connsiteX0" fmla="*/ 486 w 2471557"/>
              <a:gd name="connsiteY0" fmla="*/ 0 h 1038382"/>
              <a:gd name="connsiteX1" fmla="*/ 2471557 w 2471557"/>
              <a:gd name="connsiteY1" fmla="*/ 18018 h 1038382"/>
              <a:gd name="connsiteX2" fmla="*/ 2128284 w 2471557"/>
              <a:gd name="connsiteY2" fmla="*/ 1038383 h 1038382"/>
              <a:gd name="connsiteX3" fmla="*/ 6244 w 2471557"/>
              <a:gd name="connsiteY3" fmla="*/ 1021979 h 1038382"/>
              <a:gd name="connsiteX4" fmla="*/ 486 w 2471557"/>
              <a:gd name="connsiteY4" fmla="*/ 0 h 1038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557" h="1038382">
                <a:moveTo>
                  <a:pt x="486" y="0"/>
                </a:moveTo>
                <a:lnTo>
                  <a:pt x="2471557" y="18018"/>
                </a:lnTo>
                <a:cubicBezTo>
                  <a:pt x="2357133" y="358140"/>
                  <a:pt x="2160646" y="963983"/>
                  <a:pt x="2128284" y="1038383"/>
                </a:cubicBezTo>
                <a:lnTo>
                  <a:pt x="6244" y="1021979"/>
                </a:lnTo>
                <a:cubicBezTo>
                  <a:pt x="9206" y="692255"/>
                  <a:pt x="-2476" y="329724"/>
                  <a:pt x="486"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483024-360D-BE80-65FB-19CE21D5CE61}"/>
              </a:ext>
            </a:extLst>
          </p:cNvPr>
          <p:cNvSpPr txBox="1"/>
          <p:nvPr userDrawn="1"/>
        </p:nvSpPr>
        <p:spPr>
          <a:xfrm>
            <a:off x="9686160" y="6381888"/>
            <a:ext cx="2025356" cy="431982"/>
          </a:xfrm>
          <a:prstGeom prst="rect">
            <a:avLst/>
          </a:prstGeom>
          <a:noFill/>
        </p:spPr>
        <p:txBody>
          <a:bodyPr wrap="square"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fld id="{BFD71CF8-5198-8441-A7C0-DC22FD64CBE4}" type="slidenum">
              <a:rPr lang="en-US" sz="900" b="0" i="0" smtClean="0">
                <a:solidFill>
                  <a:schemeClr val="accent1"/>
                </a:solidFill>
                <a:latin typeface="Avenir Medium" panose="02000503020000020003" pitchFamily="2" charset="0"/>
              </a:rPr>
              <a:pPr marL="0" marR="0" indent="0" algn="r" defTabSz="457200" rtl="0" eaLnBrk="1" fontAlgn="auto" latinLnBrk="0" hangingPunct="1">
                <a:lnSpc>
                  <a:spcPct val="100000"/>
                </a:lnSpc>
                <a:spcBef>
                  <a:spcPts val="0"/>
                </a:spcBef>
                <a:spcAft>
                  <a:spcPts val="0"/>
                </a:spcAft>
                <a:buClrTx/>
                <a:buSzTx/>
                <a:buFontTx/>
                <a:buNone/>
                <a:tabLst/>
                <a:defRPr/>
              </a:pPr>
              <a:t>‹#›</a:t>
            </a:fld>
            <a:endParaRPr lang="en-US" sz="900" b="0" i="0">
              <a:solidFill>
                <a:schemeClr val="accent1"/>
              </a:solidFill>
              <a:latin typeface="Avenir Medium" panose="02000503020000020003" pitchFamily="2" charset="0"/>
            </a:endParaRPr>
          </a:p>
        </p:txBody>
      </p:sp>
      <p:sp>
        <p:nvSpPr>
          <p:cNvPr id="7" name="Title 1">
            <a:extLst>
              <a:ext uri="{FF2B5EF4-FFF2-40B4-BE49-F238E27FC236}">
                <a16:creationId xmlns:a16="http://schemas.microsoft.com/office/drawing/2014/main" id="{BE820EFC-35CF-9B62-8518-CF84E87F60D0}"/>
              </a:ext>
            </a:extLst>
          </p:cNvPr>
          <p:cNvSpPr txBox="1">
            <a:spLocks/>
          </p:cNvSpPr>
          <p:nvPr userDrawn="1"/>
        </p:nvSpPr>
        <p:spPr bwMode="auto">
          <a:xfrm>
            <a:off x="477616" y="6381889"/>
            <a:ext cx="10742319" cy="410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3300" b="0" i="0" kern="1200" dirty="0">
                <a:solidFill>
                  <a:schemeClr val="accent1"/>
                </a:solidFill>
                <a:latin typeface="Avenir Medium" panose="02000503020000020003" pitchFamily="2" charset="0"/>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a:lstStyle>
          <a:p>
            <a:r>
              <a:rPr lang="en-US" sz="900" b="0">
                <a:solidFill>
                  <a:srgbClr val="2460AD"/>
                </a:solidFill>
                <a:latin typeface="Avenir LT Std 45 Book"/>
                <a:cs typeface="Avenir LT Std 45 Book"/>
              </a:rPr>
              <a:t>U. S. DEPARTMENT OF ENERGY    |    OFFICE OF Tribe AND COMMUNITY ENERGY PROGRAMS</a:t>
            </a:r>
            <a:endParaRPr lang="en-US" sz="900"/>
          </a:p>
        </p:txBody>
      </p:sp>
    </p:spTree>
    <p:extLst>
      <p:ext uri="{BB962C8B-B14F-4D97-AF65-F5344CB8AC3E}">
        <p14:creationId xmlns:p14="http://schemas.microsoft.com/office/powerpoint/2010/main" val="1717177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 whit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7246" y="2389459"/>
            <a:ext cx="8577073" cy="812725"/>
          </a:xfrm>
          <a:noFill/>
        </p:spPr>
        <p:txBody>
          <a:bodyPr/>
          <a:lstStyle>
            <a:lvl1pPr algn="l">
              <a:defRPr>
                <a:solidFill>
                  <a:schemeClr val="bg1"/>
                </a:solidFill>
              </a:defRPr>
            </a:lvl1pPr>
          </a:lstStyle>
          <a:p>
            <a:r>
              <a:rPr lang="en-US"/>
              <a:t>Click to edit Master title style</a:t>
            </a:r>
          </a:p>
        </p:txBody>
      </p:sp>
      <p:sp>
        <p:nvSpPr>
          <p:cNvPr id="7" name="Text Placeholder 6"/>
          <p:cNvSpPr>
            <a:spLocks noGrp="1"/>
          </p:cNvSpPr>
          <p:nvPr>
            <p:ph type="body" sz="quarter" idx="11"/>
          </p:nvPr>
        </p:nvSpPr>
        <p:spPr>
          <a:xfrm>
            <a:off x="3127249" y="3257084"/>
            <a:ext cx="8577072" cy="1150564"/>
          </a:xfrm>
          <a:prstGeom prst="rect">
            <a:avLst/>
          </a:prstGeom>
        </p:spPr>
        <p:txBody>
          <a:bodyPr/>
          <a:lstStyle>
            <a:lvl1pPr marL="0" indent="0" algn="l">
              <a:buFontTx/>
              <a:buNone/>
              <a:defRPr>
                <a:solidFill>
                  <a:schemeClr val="bg1"/>
                </a:solidFill>
              </a:defRPr>
            </a:lvl1pPr>
          </a:lstStyle>
          <a:p>
            <a:pPr lvl="0"/>
            <a:r>
              <a:rPr lang="en-US"/>
              <a:t>Click to edit Master text styles</a:t>
            </a:r>
          </a:p>
        </p:txBody>
      </p:sp>
      <p:sp>
        <p:nvSpPr>
          <p:cNvPr id="4" name="Rectangle 2">
            <a:extLst>
              <a:ext uri="{FF2B5EF4-FFF2-40B4-BE49-F238E27FC236}">
                <a16:creationId xmlns:a16="http://schemas.microsoft.com/office/drawing/2014/main" id="{78C08D58-F58B-1097-6C7B-393E15D31071}"/>
              </a:ext>
            </a:extLst>
          </p:cNvPr>
          <p:cNvSpPr/>
          <p:nvPr userDrawn="1"/>
        </p:nvSpPr>
        <p:spPr>
          <a:xfrm>
            <a:off x="0" y="0"/>
            <a:ext cx="3011688" cy="6859201"/>
          </a:xfrm>
          <a:custGeom>
            <a:avLst/>
            <a:gdLst>
              <a:gd name="connsiteX0" fmla="*/ 0 w 477616"/>
              <a:gd name="connsiteY0" fmla="*/ 0 h 1021977"/>
              <a:gd name="connsiteX1" fmla="*/ 477616 w 477616"/>
              <a:gd name="connsiteY1" fmla="*/ 0 h 1021977"/>
              <a:gd name="connsiteX2" fmla="*/ 477616 w 477616"/>
              <a:gd name="connsiteY2" fmla="*/ 1021977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8251 w 477616"/>
              <a:gd name="connsiteY2" fmla="*/ 1012550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4048"/>
              <a:gd name="connsiteX1" fmla="*/ 477616 w 477616"/>
              <a:gd name="connsiteY1" fmla="*/ 0 h 1024048"/>
              <a:gd name="connsiteX2" fmla="*/ 135649 w 477616"/>
              <a:gd name="connsiteY2" fmla="*/ 1024048 h 1024048"/>
              <a:gd name="connsiteX3" fmla="*/ 0 w 477616"/>
              <a:gd name="connsiteY3" fmla="*/ 1021977 h 1024048"/>
              <a:gd name="connsiteX4" fmla="*/ 0 w 477616"/>
              <a:gd name="connsiteY4" fmla="*/ 0 h 1024048"/>
              <a:gd name="connsiteX0" fmla="*/ 0 w 477616"/>
              <a:gd name="connsiteY0" fmla="*/ 0 h 1022629"/>
              <a:gd name="connsiteX1" fmla="*/ 477616 w 477616"/>
              <a:gd name="connsiteY1" fmla="*/ 0 h 1022629"/>
              <a:gd name="connsiteX2" fmla="*/ 135146 w 477616"/>
              <a:gd name="connsiteY2" fmla="*/ 1022629 h 1022629"/>
              <a:gd name="connsiteX3" fmla="*/ 0 w 477616"/>
              <a:gd name="connsiteY3" fmla="*/ 1021977 h 1022629"/>
              <a:gd name="connsiteX4" fmla="*/ 0 w 477616"/>
              <a:gd name="connsiteY4" fmla="*/ 0 h 1022629"/>
              <a:gd name="connsiteX0" fmla="*/ 0 w 477616"/>
              <a:gd name="connsiteY0" fmla="*/ 0 h 1022156"/>
              <a:gd name="connsiteX1" fmla="*/ 477616 w 477616"/>
              <a:gd name="connsiteY1" fmla="*/ 0 h 1022156"/>
              <a:gd name="connsiteX2" fmla="*/ 129104 w 477616"/>
              <a:gd name="connsiteY2" fmla="*/ 1022156 h 1022156"/>
              <a:gd name="connsiteX3" fmla="*/ 0 w 477616"/>
              <a:gd name="connsiteY3" fmla="*/ 1021977 h 1022156"/>
              <a:gd name="connsiteX4" fmla="*/ 0 w 477616"/>
              <a:gd name="connsiteY4" fmla="*/ 0 h 102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16" h="1022156">
                <a:moveTo>
                  <a:pt x="0" y="0"/>
                </a:moveTo>
                <a:lnTo>
                  <a:pt x="477616" y="0"/>
                </a:lnTo>
                <a:cubicBezTo>
                  <a:pt x="363192" y="340122"/>
                  <a:pt x="161466" y="947756"/>
                  <a:pt x="129104" y="1022156"/>
                </a:cubicBezTo>
                <a:lnTo>
                  <a:pt x="0" y="102197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4815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Section - whit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7246" y="2389459"/>
            <a:ext cx="8577073" cy="812725"/>
          </a:xfrm>
          <a:noFill/>
        </p:spPr>
        <p:txBody>
          <a:bodyPr/>
          <a:lstStyle>
            <a:lvl1pPr algn="l">
              <a:defRPr>
                <a:solidFill>
                  <a:schemeClr val="bg1"/>
                </a:solidFill>
              </a:defRPr>
            </a:lvl1pPr>
          </a:lstStyle>
          <a:p>
            <a:r>
              <a:rPr lang="en-US"/>
              <a:t>Click to edit Master title style</a:t>
            </a:r>
          </a:p>
        </p:txBody>
      </p:sp>
      <p:sp>
        <p:nvSpPr>
          <p:cNvPr id="7" name="Text Placeholder 6"/>
          <p:cNvSpPr>
            <a:spLocks noGrp="1"/>
          </p:cNvSpPr>
          <p:nvPr>
            <p:ph type="body" sz="quarter" idx="11"/>
          </p:nvPr>
        </p:nvSpPr>
        <p:spPr>
          <a:xfrm>
            <a:off x="3127249" y="3257084"/>
            <a:ext cx="8577072" cy="1150564"/>
          </a:xfrm>
          <a:prstGeom prst="rect">
            <a:avLst/>
          </a:prstGeom>
        </p:spPr>
        <p:txBody>
          <a:bodyPr/>
          <a:lstStyle>
            <a:lvl1pPr marL="0" indent="0" algn="l">
              <a:buFontTx/>
              <a:buNone/>
              <a:defRPr>
                <a:solidFill>
                  <a:schemeClr val="bg1"/>
                </a:solidFill>
              </a:defRPr>
            </a:lvl1pPr>
          </a:lstStyle>
          <a:p>
            <a:pPr lvl="0"/>
            <a:r>
              <a:rPr lang="en-US"/>
              <a:t>Click to edit Master text styles</a:t>
            </a:r>
          </a:p>
        </p:txBody>
      </p:sp>
      <p:sp>
        <p:nvSpPr>
          <p:cNvPr id="4" name="Rectangle 2">
            <a:extLst>
              <a:ext uri="{FF2B5EF4-FFF2-40B4-BE49-F238E27FC236}">
                <a16:creationId xmlns:a16="http://schemas.microsoft.com/office/drawing/2014/main" id="{78C08D58-F58B-1097-6C7B-393E15D31071}"/>
              </a:ext>
            </a:extLst>
          </p:cNvPr>
          <p:cNvSpPr/>
          <p:nvPr userDrawn="1"/>
        </p:nvSpPr>
        <p:spPr>
          <a:xfrm>
            <a:off x="0" y="0"/>
            <a:ext cx="3011688" cy="6859201"/>
          </a:xfrm>
          <a:custGeom>
            <a:avLst/>
            <a:gdLst>
              <a:gd name="connsiteX0" fmla="*/ 0 w 477616"/>
              <a:gd name="connsiteY0" fmla="*/ 0 h 1021977"/>
              <a:gd name="connsiteX1" fmla="*/ 477616 w 477616"/>
              <a:gd name="connsiteY1" fmla="*/ 0 h 1021977"/>
              <a:gd name="connsiteX2" fmla="*/ 477616 w 477616"/>
              <a:gd name="connsiteY2" fmla="*/ 1021977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8251 w 477616"/>
              <a:gd name="connsiteY2" fmla="*/ 1012550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1977"/>
              <a:gd name="connsiteX1" fmla="*/ 477616 w 477616"/>
              <a:gd name="connsiteY1" fmla="*/ 0 h 1021977"/>
              <a:gd name="connsiteX2" fmla="*/ 134343 w 477616"/>
              <a:gd name="connsiteY2" fmla="*/ 1020365 h 1021977"/>
              <a:gd name="connsiteX3" fmla="*/ 0 w 477616"/>
              <a:gd name="connsiteY3" fmla="*/ 1021977 h 1021977"/>
              <a:gd name="connsiteX4" fmla="*/ 0 w 477616"/>
              <a:gd name="connsiteY4" fmla="*/ 0 h 1021977"/>
              <a:gd name="connsiteX0" fmla="*/ 0 w 477616"/>
              <a:gd name="connsiteY0" fmla="*/ 0 h 1024048"/>
              <a:gd name="connsiteX1" fmla="*/ 477616 w 477616"/>
              <a:gd name="connsiteY1" fmla="*/ 0 h 1024048"/>
              <a:gd name="connsiteX2" fmla="*/ 135649 w 477616"/>
              <a:gd name="connsiteY2" fmla="*/ 1024048 h 1024048"/>
              <a:gd name="connsiteX3" fmla="*/ 0 w 477616"/>
              <a:gd name="connsiteY3" fmla="*/ 1021977 h 1024048"/>
              <a:gd name="connsiteX4" fmla="*/ 0 w 477616"/>
              <a:gd name="connsiteY4" fmla="*/ 0 h 1024048"/>
              <a:gd name="connsiteX0" fmla="*/ 0 w 477616"/>
              <a:gd name="connsiteY0" fmla="*/ 0 h 1022629"/>
              <a:gd name="connsiteX1" fmla="*/ 477616 w 477616"/>
              <a:gd name="connsiteY1" fmla="*/ 0 h 1022629"/>
              <a:gd name="connsiteX2" fmla="*/ 135146 w 477616"/>
              <a:gd name="connsiteY2" fmla="*/ 1022629 h 1022629"/>
              <a:gd name="connsiteX3" fmla="*/ 0 w 477616"/>
              <a:gd name="connsiteY3" fmla="*/ 1021977 h 1022629"/>
              <a:gd name="connsiteX4" fmla="*/ 0 w 477616"/>
              <a:gd name="connsiteY4" fmla="*/ 0 h 1022629"/>
              <a:gd name="connsiteX0" fmla="*/ 0 w 477616"/>
              <a:gd name="connsiteY0" fmla="*/ 0 h 1022156"/>
              <a:gd name="connsiteX1" fmla="*/ 477616 w 477616"/>
              <a:gd name="connsiteY1" fmla="*/ 0 h 1022156"/>
              <a:gd name="connsiteX2" fmla="*/ 129104 w 477616"/>
              <a:gd name="connsiteY2" fmla="*/ 1022156 h 1022156"/>
              <a:gd name="connsiteX3" fmla="*/ 0 w 477616"/>
              <a:gd name="connsiteY3" fmla="*/ 1021977 h 1022156"/>
              <a:gd name="connsiteX4" fmla="*/ 0 w 477616"/>
              <a:gd name="connsiteY4" fmla="*/ 0 h 1022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16" h="1022156">
                <a:moveTo>
                  <a:pt x="0" y="0"/>
                </a:moveTo>
                <a:lnTo>
                  <a:pt x="477616" y="0"/>
                </a:lnTo>
                <a:cubicBezTo>
                  <a:pt x="363192" y="340122"/>
                  <a:pt x="161466" y="947756"/>
                  <a:pt x="129104" y="1022156"/>
                </a:cubicBezTo>
                <a:lnTo>
                  <a:pt x="0" y="1021977"/>
                </a:lnTo>
                <a:lnTo>
                  <a:pt x="0" y="0"/>
                </a:ln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902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ection - whit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9588" y="2389459"/>
            <a:ext cx="6775706" cy="812725"/>
          </a:xfrm>
          <a:noFill/>
        </p:spPr>
        <p:txBody>
          <a:bodyPr/>
          <a:lstStyle>
            <a:lvl1pPr algn="r">
              <a:defRPr>
                <a:solidFill>
                  <a:schemeClr val="bg1"/>
                </a:solidFill>
              </a:defRPr>
            </a:lvl1pPr>
          </a:lstStyle>
          <a:p>
            <a:r>
              <a:rPr lang="en-US"/>
              <a:t>Click to edit Master title style</a:t>
            </a:r>
          </a:p>
        </p:txBody>
      </p:sp>
      <p:sp>
        <p:nvSpPr>
          <p:cNvPr id="7" name="Text Placeholder 6"/>
          <p:cNvSpPr>
            <a:spLocks noGrp="1"/>
          </p:cNvSpPr>
          <p:nvPr>
            <p:ph type="body" sz="quarter" idx="11"/>
          </p:nvPr>
        </p:nvSpPr>
        <p:spPr>
          <a:xfrm>
            <a:off x="4469590" y="3257084"/>
            <a:ext cx="6775705" cy="1150564"/>
          </a:xfrm>
          <a:prstGeom prst="rect">
            <a:avLst/>
          </a:prstGeom>
        </p:spPr>
        <p:txBody>
          <a:bodyPr/>
          <a:lstStyle>
            <a:lvl1pPr marL="0" indent="0" algn="r">
              <a:buFontTx/>
              <a:buNone/>
              <a:defRPr>
                <a:solidFill>
                  <a:schemeClr val="bg1"/>
                </a:solidFill>
              </a:defRPr>
            </a:lvl1pPr>
          </a:lstStyle>
          <a:p>
            <a:pPr lvl="0"/>
            <a:r>
              <a:rPr lang="en-US"/>
              <a:t>Click to edit Master text styles</a:t>
            </a:r>
          </a:p>
        </p:txBody>
      </p:sp>
      <p:pic>
        <p:nvPicPr>
          <p:cNvPr id="4" name="Picture 3">
            <a:extLst>
              <a:ext uri="{FF2B5EF4-FFF2-40B4-BE49-F238E27FC236}">
                <a16:creationId xmlns:a16="http://schemas.microsoft.com/office/drawing/2014/main" id="{398BE65F-BC0B-6CF6-7287-314889D263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469588" cy="6857999"/>
          </a:xfrm>
          <a:prstGeom prst="rect">
            <a:avLst/>
          </a:prstGeom>
        </p:spPr>
      </p:pic>
    </p:spTree>
    <p:extLst>
      <p:ext uri="{BB962C8B-B14F-4D97-AF65-F5344CB8AC3E}">
        <p14:creationId xmlns:p14="http://schemas.microsoft.com/office/powerpoint/2010/main" val="185386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Section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0291" y="2389459"/>
            <a:ext cx="6775706" cy="812725"/>
          </a:xfrm>
          <a:noFill/>
        </p:spPr>
        <p:txBody>
          <a:bodyPr/>
          <a:lstStyle>
            <a:lvl1pPr algn="l">
              <a:defRPr>
                <a:solidFill>
                  <a:schemeClr val="bg1"/>
                </a:solidFill>
              </a:defRPr>
            </a:lvl1pPr>
          </a:lstStyle>
          <a:p>
            <a:r>
              <a:rPr lang="en-US"/>
              <a:t>Click to edit Master title style</a:t>
            </a:r>
          </a:p>
        </p:txBody>
      </p:sp>
      <p:sp>
        <p:nvSpPr>
          <p:cNvPr id="7" name="Text Placeholder 6"/>
          <p:cNvSpPr>
            <a:spLocks noGrp="1"/>
          </p:cNvSpPr>
          <p:nvPr>
            <p:ph type="body" sz="quarter" idx="11"/>
          </p:nvPr>
        </p:nvSpPr>
        <p:spPr>
          <a:xfrm>
            <a:off x="710293" y="3257084"/>
            <a:ext cx="6775705" cy="1150564"/>
          </a:xfrm>
          <a:prstGeom prst="rect">
            <a:avLst/>
          </a:prstGeom>
        </p:spPr>
        <p:txBody>
          <a:bodyPr/>
          <a:lstStyle>
            <a:lvl1pPr marL="0" indent="0" algn="l">
              <a:buFontTx/>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08019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 white">
    <p:spTree>
      <p:nvGrpSpPr>
        <p:cNvPr id="1" name=""/>
        <p:cNvGrpSpPr/>
        <p:nvPr/>
      </p:nvGrpSpPr>
      <p:grpSpPr>
        <a:xfrm>
          <a:off x="0" y="0"/>
          <a:ext cx="0" cy="0"/>
          <a:chOff x="0" y="0"/>
          <a:chExt cx="0" cy="0"/>
        </a:xfrm>
      </p:grpSpPr>
      <p:sp>
        <p:nvSpPr>
          <p:cNvPr id="2" name="Title 1"/>
          <p:cNvSpPr>
            <a:spLocks noGrp="1"/>
          </p:cNvSpPr>
          <p:nvPr>
            <p:ph type="title"/>
          </p:nvPr>
        </p:nvSpPr>
        <p:spPr>
          <a:xfrm>
            <a:off x="3665911" y="2389459"/>
            <a:ext cx="8038408"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3665913" y="3257084"/>
            <a:ext cx="8038407"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4187680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2" name="Text Placeholder 18"/>
          <p:cNvSpPr>
            <a:spLocks noGrp="1"/>
          </p:cNvSpPr>
          <p:nvPr>
            <p:ph type="body" sz="quarter" idx="13"/>
          </p:nvPr>
        </p:nvSpPr>
        <p:spPr>
          <a:xfrm>
            <a:off x="541852" y="5801291"/>
            <a:ext cx="8190256" cy="655761"/>
          </a:xfrm>
          <a:prstGeom prst="rect">
            <a:avLst/>
          </a:prstGeom>
        </p:spPr>
        <p:txBody>
          <a:bodyPr>
            <a:normAutofit/>
          </a:bodyPr>
          <a:lstStyle>
            <a:lvl1pPr>
              <a:buNone/>
              <a:defRPr sz="1200">
                <a:solidFill>
                  <a:schemeClr val="tx1"/>
                </a:solidFill>
                <a:latin typeface="Avenir Book" panose="02000503020000020003" pitchFamily="2" charset="0"/>
                <a:cs typeface="Arial"/>
              </a:defRPr>
            </a:lvl1pPr>
            <a:lvl5pPr>
              <a:defRPr/>
            </a:lvl5pPr>
          </a:lstStyle>
          <a:p>
            <a:pPr lvl="0"/>
            <a:r>
              <a:rPr lang="en-US"/>
              <a:t>Click to edit Master text styles</a:t>
            </a:r>
          </a:p>
        </p:txBody>
      </p:sp>
      <p:pic>
        <p:nvPicPr>
          <p:cNvPr id="2" name="Picture 1">
            <a:extLst>
              <a:ext uri="{FF2B5EF4-FFF2-40B4-BE49-F238E27FC236}">
                <a16:creationId xmlns:a16="http://schemas.microsoft.com/office/drawing/2014/main" id="{5554C6AF-D0CE-5BE0-1473-55BA01D289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10683" y="5876076"/>
            <a:ext cx="1927089" cy="506193"/>
          </a:xfrm>
          <a:prstGeom prst="rect">
            <a:avLst/>
          </a:prstGeom>
        </p:spPr>
      </p:pic>
      <p:sp>
        <p:nvSpPr>
          <p:cNvPr id="3" name="Title 1">
            <a:extLst>
              <a:ext uri="{FF2B5EF4-FFF2-40B4-BE49-F238E27FC236}">
                <a16:creationId xmlns:a16="http://schemas.microsoft.com/office/drawing/2014/main" id="{84D50112-CC76-57BE-D9B6-6DB2C4D4E020}"/>
              </a:ext>
            </a:extLst>
          </p:cNvPr>
          <p:cNvSpPr>
            <a:spLocks noGrp="1"/>
          </p:cNvSpPr>
          <p:nvPr>
            <p:ph type="title"/>
          </p:nvPr>
        </p:nvSpPr>
        <p:spPr>
          <a:xfrm>
            <a:off x="477616" y="61404"/>
            <a:ext cx="11633200" cy="1342595"/>
          </a:xfrm>
        </p:spPr>
        <p:txBody>
          <a:bodyPr/>
          <a:lstStyle>
            <a:lvl1pPr>
              <a:defRPr b="0" i="0">
                <a:solidFill>
                  <a:schemeClr val="accent1"/>
                </a:solidFill>
                <a:latin typeface="Avenir Medium" panose="02000503020000020003" pitchFamily="2" charset="0"/>
              </a:defRPr>
            </a:lvl1pPr>
          </a:lstStyle>
          <a:p>
            <a:r>
              <a:rPr lang="en-US"/>
              <a:t>Click to edit Master title style</a:t>
            </a:r>
          </a:p>
        </p:txBody>
      </p:sp>
    </p:spTree>
    <p:extLst>
      <p:ext uri="{BB962C8B-B14F-4D97-AF65-F5344CB8AC3E}">
        <p14:creationId xmlns:p14="http://schemas.microsoft.com/office/powerpoint/2010/main" val="298788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B9CA6120-08EE-4BC2-B344-973A19B61FEF}" type="slidenum">
              <a:rPr lang="en-US"/>
              <a:pPr>
                <a:defRPr/>
              </a:pPr>
              <a:t>‹#›</a:t>
            </a:fld>
            <a:endParaRPr lang="en-US"/>
          </a:p>
        </p:txBody>
      </p:sp>
    </p:spTree>
    <p:extLst>
      <p:ext uri="{BB962C8B-B14F-4D97-AF65-F5344CB8AC3E}">
        <p14:creationId xmlns:p14="http://schemas.microsoft.com/office/powerpoint/2010/main" val="3724043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Box 7"/>
          <p:cNvSpPr txBox="1"/>
          <p:nvPr userDrawn="1"/>
        </p:nvSpPr>
        <p:spPr>
          <a:xfrm>
            <a:off x="609600" y="838200"/>
            <a:ext cx="5486400" cy="381000"/>
          </a:xfrm>
          <a:prstGeom prst="rect">
            <a:avLst/>
          </a:prstGeom>
        </p:spPr>
        <p:txBody>
          <a:bodyPr>
            <a:normAutofit fontScale="92500" lnSpcReduction="10000"/>
          </a:bodyPr>
          <a:lstStyle/>
          <a:p>
            <a:pPr defTabSz="457200" fontAlgn="auto">
              <a:spcBef>
                <a:spcPct val="20000"/>
              </a:spcBef>
              <a:spcAft>
                <a:spcPts val="0"/>
              </a:spcAft>
              <a:buFont typeface="Arial"/>
              <a:buNone/>
              <a:defRPr/>
            </a:pPr>
            <a:endParaRPr lang="en-US" sz="2323" b="1">
              <a:solidFill>
                <a:srgbClr val="FFFFFF"/>
              </a:solidFill>
              <a:latin typeface="Arial Narrow"/>
              <a:ea typeface="+mn-ea"/>
              <a:cs typeface="Arial Narrow"/>
            </a:endParaRPr>
          </a:p>
        </p:txBody>
      </p:sp>
      <p:sp>
        <p:nvSpPr>
          <p:cNvPr id="5" name="TextBox 8"/>
          <p:cNvSpPr txBox="1">
            <a:spLocks noChangeArrowheads="1"/>
          </p:cNvSpPr>
          <p:nvPr userDrawn="1"/>
        </p:nvSpPr>
        <p:spPr bwMode="auto">
          <a:xfrm>
            <a:off x="609600" y="838200"/>
            <a:ext cx="52832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cs typeface="ＭＳ Ｐゴシック" charset="0"/>
              </a:defRPr>
            </a:lvl2pPr>
            <a:lvl3pPr marL="1143000" indent="-228600" defTabSz="457200" eaLnBrk="0" hangingPunct="0">
              <a:defRPr sz="2400">
                <a:solidFill>
                  <a:schemeClr val="tx1"/>
                </a:solidFill>
                <a:latin typeface="Arial" charset="0"/>
                <a:ea typeface="ＭＳ Ｐゴシック" charset="0"/>
                <a:cs typeface="ＭＳ Ｐゴシック" charset="0"/>
              </a:defRPr>
            </a:lvl3pPr>
            <a:lvl4pPr marL="1600200" indent="-228600" defTabSz="457200" eaLnBrk="0" hangingPunct="0">
              <a:defRPr sz="2400">
                <a:solidFill>
                  <a:schemeClr val="tx1"/>
                </a:solidFill>
                <a:latin typeface="Arial" charset="0"/>
                <a:ea typeface="ＭＳ Ｐゴシック" charset="0"/>
                <a:cs typeface="ＭＳ Ｐゴシック" charset="0"/>
              </a:defRPr>
            </a:lvl4pPr>
            <a:lvl5pPr marL="2057400" indent="-228600" defTabSz="4572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spcBef>
                <a:spcPct val="20000"/>
              </a:spcBef>
              <a:buFont typeface="Arial" charset="0"/>
              <a:buNone/>
            </a:pPr>
            <a:r>
              <a:rPr lang="en-US" sz="1200" b="1">
                <a:solidFill>
                  <a:srgbClr val="FFFFFF"/>
                </a:solidFill>
                <a:cs typeface="Arial Narrow" charset="0"/>
              </a:rPr>
              <a:t>Procurement</a:t>
            </a:r>
          </a:p>
          <a:p>
            <a:pPr eaLnBrk="1" hangingPunct="1">
              <a:spcBef>
                <a:spcPct val="20000"/>
              </a:spcBef>
              <a:buFont typeface="Arial" charset="0"/>
              <a:buNone/>
            </a:pPr>
            <a:endParaRPr lang="en-US" sz="1200" b="1">
              <a:solidFill>
                <a:srgbClr val="FFFFFF"/>
              </a:solidFill>
              <a:latin typeface="Arial Narrow" charset="0"/>
              <a:cs typeface="Arial Narrow" charset="0"/>
            </a:endParaRPr>
          </a:p>
        </p:txBody>
      </p:sp>
      <p:sp>
        <p:nvSpPr>
          <p:cNvPr id="3" name="Content Placeholder 2"/>
          <p:cNvSpPr>
            <a:spLocks noGrp="1"/>
          </p:cNvSpPr>
          <p:nvPr>
            <p:ph idx="1"/>
          </p:nvPr>
        </p:nvSpPr>
        <p:spPr>
          <a:xfrm>
            <a:off x="609600" y="1590675"/>
            <a:ext cx="10972800" cy="4876800"/>
          </a:xfrm>
          <a:prstGeom prst="rect">
            <a:avLst/>
          </a:prstGeom>
        </p:spPr>
        <p:txBody>
          <a:bodyPr/>
          <a:lstStyle>
            <a:lvl1pPr marL="347472" indent="-347472">
              <a:defRPr sz="2600"/>
            </a:lvl1pPr>
            <a:lvl2pPr marL="740664" indent="-283464">
              <a:defRPr sz="2200">
                <a:solidFill>
                  <a:schemeClr val="tx1"/>
                </a:solidFill>
              </a:defRPr>
            </a:lvl2pPr>
            <a:lvl3pPr marL="1143000" indent="-283464">
              <a:defRPr sz="2200">
                <a:solidFill>
                  <a:schemeClr val="tx1"/>
                </a:solidFill>
              </a:defRPr>
            </a:lvl3pPr>
            <a:lvl4pPr>
              <a:defRPr sz="2200">
                <a:solidFill>
                  <a:schemeClr val="tx1"/>
                </a:solidFill>
              </a:defRPr>
            </a:lvl4pPr>
            <a:lvl5pPr>
              <a:defRPr sz="2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907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2" y="1045595"/>
            <a:ext cx="10100613" cy="5244640"/>
          </a:xfrm>
          <a:prstGeom prst="rect">
            <a:avLst/>
          </a:prstGeom>
        </p:spPr>
        <p:txBody>
          <a:bodyPr rtlCol="0">
            <a:normAutofit/>
          </a:bodyPr>
          <a:lstStyle/>
          <a:p>
            <a:pPr lvl="0"/>
            <a:r>
              <a:rPr lang="en-US" noProof="0"/>
              <a:t>Click icon to add chart</a:t>
            </a:r>
          </a:p>
        </p:txBody>
      </p:sp>
      <p:sp>
        <p:nvSpPr>
          <p:cNvPr id="3" name="Slide Number Placeholder 3">
            <a:extLst>
              <a:ext uri="{FF2B5EF4-FFF2-40B4-BE49-F238E27FC236}">
                <a16:creationId xmlns:a16="http://schemas.microsoft.com/office/drawing/2014/main" id="{3980191D-ABAE-D771-E354-6486A85471F3}"/>
              </a:ext>
            </a:extLst>
          </p:cNvPr>
          <p:cNvSpPr>
            <a:spLocks noGrp="1"/>
          </p:cNvSpPr>
          <p:nvPr>
            <p:ph type="sldNum" sz="quarter" idx="4"/>
          </p:nvPr>
        </p:nvSpPr>
        <p:spPr>
          <a:xfrm>
            <a:off x="9370484" y="6528328"/>
            <a:ext cx="2743200" cy="365125"/>
          </a:xfrm>
          <a:prstGeom prst="rect">
            <a:avLst/>
          </a:prstGeom>
        </p:spPr>
        <p:txBody>
          <a:bodyPr vert="horz" lIns="91440" tIns="45720" rIns="91440" bIns="45720" rtlCol="0" anchor="ctr"/>
          <a:lstStyle>
            <a:lvl1pPr algn="r">
              <a:defRPr sz="1200">
                <a:solidFill>
                  <a:schemeClr val="bg1"/>
                </a:solidFill>
              </a:defRPr>
            </a:lvl1pPr>
          </a:lstStyle>
          <a:p>
            <a:fld id="{56F77BE4-587B-4950-85D3-118597CFE039}" type="slidenum">
              <a:rPr lang="en-US" smtClean="0"/>
              <a:pPr/>
              <a:t>‹#›</a:t>
            </a:fld>
            <a:endParaRPr lang="en-US"/>
          </a:p>
        </p:txBody>
      </p:sp>
    </p:spTree>
    <p:extLst>
      <p:ext uri="{BB962C8B-B14F-4D97-AF65-F5344CB8AC3E}">
        <p14:creationId xmlns:p14="http://schemas.microsoft.com/office/powerpoint/2010/main" val="2033934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56117" y="1144093"/>
            <a:ext cx="11641667" cy="5199557"/>
          </a:xfrm>
        </p:spPr>
        <p:txBody>
          <a:bodyPr/>
          <a:lstStyle>
            <a:lvl1pPr>
              <a:spcBef>
                <a:spcPts val="600"/>
              </a:spcBef>
              <a:spcAft>
                <a:spcPts val="600"/>
              </a:spcAft>
              <a:defRPr sz="2400"/>
            </a:lvl1pPr>
            <a:lvl2pPr>
              <a:spcBef>
                <a:spcPts val="600"/>
              </a:spcBef>
              <a:spcAft>
                <a:spcPts val="600"/>
              </a:spcAft>
              <a:defRPr sz="2200"/>
            </a:lvl2pPr>
            <a:lvl3pPr>
              <a:spcBef>
                <a:spcPts val="600"/>
              </a:spcBef>
              <a:spcAft>
                <a:spcPts val="600"/>
              </a:spcAft>
              <a:defRPr sz="1800"/>
            </a:lvl3pPr>
            <a:lvl4pPr>
              <a:spcBef>
                <a:spcPts val="600"/>
              </a:spcBef>
              <a:spcAft>
                <a:spcPts val="600"/>
              </a:spcAft>
              <a:defRPr sz="1800"/>
            </a:lvl4pPr>
            <a:lvl5pPr>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02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256117" y="819150"/>
            <a:ext cx="11641667" cy="552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3022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F57A831-26F9-AF4B-8913-392FD6A4A199}"/>
              </a:ext>
            </a:extLst>
          </p:cNvPr>
          <p:cNvSpPr/>
          <p:nvPr userDrawn="1"/>
        </p:nvSpPr>
        <p:spPr>
          <a:xfrm>
            <a:off x="1" y="500515"/>
            <a:ext cx="12192000" cy="510139"/>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a:ln>
                <a:noFill/>
              </a:ln>
              <a:noFill/>
              <a:effectLst/>
            </a:endParaRPr>
          </a:p>
        </p:txBody>
      </p:sp>
      <p:pic>
        <p:nvPicPr>
          <p:cNvPr id="16" name="Picture 15">
            <a:extLst>
              <a:ext uri="{FF2B5EF4-FFF2-40B4-BE49-F238E27FC236}">
                <a16:creationId xmlns:a16="http://schemas.microsoft.com/office/drawing/2014/main" id="{9A570BFF-E5AB-1A4D-81DC-F2E09D6AAD0E}"/>
              </a:ext>
            </a:extLst>
          </p:cNvPr>
          <p:cNvPicPr>
            <a:picLocks/>
          </p:cNvPicPr>
          <p:nvPr userDrawn="1"/>
        </p:nvPicPr>
        <p:blipFill rotWithShape="1">
          <a:blip r:embed="rId2" cstate="print">
            <a:extLst>
              <a:ext uri="{28A0092B-C50C-407E-A947-70E740481C1C}">
                <a14:useLocalDpi xmlns:a14="http://schemas.microsoft.com/office/drawing/2010/main"/>
              </a:ext>
            </a:extLst>
          </a:blip>
          <a:srcRect/>
          <a:stretch/>
        </p:blipFill>
        <p:spPr>
          <a:xfrm>
            <a:off x="36722" y="0"/>
            <a:ext cx="12157066" cy="6534378"/>
          </a:xfrm>
          <a:prstGeom prst="rect">
            <a:avLst/>
          </a:prstGeom>
        </p:spPr>
      </p:pic>
      <p:sp>
        <p:nvSpPr>
          <p:cNvPr id="19" name="Subtitle 2"/>
          <p:cNvSpPr>
            <a:spLocks noGrp="1"/>
          </p:cNvSpPr>
          <p:nvPr>
            <p:ph type="subTitle" idx="1"/>
          </p:nvPr>
        </p:nvSpPr>
        <p:spPr>
          <a:xfrm>
            <a:off x="459914" y="1544721"/>
            <a:ext cx="11026338" cy="702831"/>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Text Placeholder 17"/>
          <p:cNvSpPr>
            <a:spLocks noGrp="1"/>
          </p:cNvSpPr>
          <p:nvPr>
            <p:ph type="body" sz="quarter" idx="10"/>
          </p:nvPr>
        </p:nvSpPr>
        <p:spPr>
          <a:xfrm>
            <a:off x="460353" y="2400760"/>
            <a:ext cx="5385515"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466268" y="2848575"/>
            <a:ext cx="2473252"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44616" y="323622"/>
            <a:ext cx="3683959" cy="923434"/>
          </a:xfrm>
          <a:prstGeom prst="rect">
            <a:avLst/>
          </a:prstGeom>
        </p:spPr>
      </p:pic>
    </p:spTree>
    <p:extLst>
      <p:ext uri="{BB962C8B-B14F-4D97-AF65-F5344CB8AC3E}">
        <p14:creationId xmlns:p14="http://schemas.microsoft.com/office/powerpoint/2010/main" val="2425544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426391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userDrawn="1"/>
        </p:nvSpPr>
        <p:spPr>
          <a:xfrm>
            <a:off x="2" y="676280"/>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798">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2" y="2389461"/>
            <a:ext cx="12192000"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a:t>Click to edit Master text styles</a:t>
            </a:r>
          </a:p>
        </p:txBody>
      </p:sp>
      <p:sp>
        <p:nvSpPr>
          <p:cNvPr id="3" name="Slide Number Placeholder 3">
            <a:extLst>
              <a:ext uri="{FF2B5EF4-FFF2-40B4-BE49-F238E27FC236}">
                <a16:creationId xmlns:a16="http://schemas.microsoft.com/office/drawing/2014/main" id="{94866383-B2A9-A969-7C6D-F76ACB1F37B3}"/>
              </a:ext>
            </a:extLst>
          </p:cNvPr>
          <p:cNvSpPr>
            <a:spLocks noGrp="1"/>
          </p:cNvSpPr>
          <p:nvPr>
            <p:ph type="sldNum" sz="quarter" idx="4"/>
          </p:nvPr>
        </p:nvSpPr>
        <p:spPr>
          <a:xfrm>
            <a:off x="9370484" y="652832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77BE4-587B-4950-85D3-118597CFE039}" type="slidenum">
              <a:rPr lang="en-US" smtClean="0"/>
              <a:t>‹#›</a:t>
            </a:fld>
            <a:endParaRPr lang="en-US"/>
          </a:p>
        </p:txBody>
      </p:sp>
      <p:sp>
        <p:nvSpPr>
          <p:cNvPr id="5" name="Rectangle 4">
            <a:extLst>
              <a:ext uri="{FF2B5EF4-FFF2-40B4-BE49-F238E27FC236}">
                <a16:creationId xmlns:a16="http://schemas.microsoft.com/office/drawing/2014/main" id="{C8BAC38F-A2AE-D03A-F75F-3F53E52EA007}"/>
              </a:ext>
            </a:extLst>
          </p:cNvPr>
          <p:cNvSpPr/>
          <p:nvPr userDrawn="1"/>
        </p:nvSpPr>
        <p:spPr>
          <a:xfrm>
            <a:off x="1" y="0"/>
            <a:ext cx="12191999" cy="6591300"/>
          </a:xfrm>
          <a:prstGeom prst="rect">
            <a:avLst/>
          </a:prstGeom>
          <a:solidFill>
            <a:srgbClr val="005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43573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23036FE7-6082-8D63-62C4-BDE8B4234E01}"/>
              </a:ext>
            </a:extLst>
          </p:cNvPr>
          <p:cNvSpPr>
            <a:spLocks noGrp="1"/>
          </p:cNvSpPr>
          <p:nvPr>
            <p:ph type="sldNum" sz="quarter" idx="4"/>
          </p:nvPr>
        </p:nvSpPr>
        <p:spPr>
          <a:xfrm>
            <a:off x="9370484" y="6528328"/>
            <a:ext cx="2743200" cy="365125"/>
          </a:xfrm>
          <a:prstGeom prst="rect">
            <a:avLst/>
          </a:prstGeom>
        </p:spPr>
        <p:txBody>
          <a:bodyPr vert="horz" lIns="91440" tIns="45720" rIns="91440" bIns="45720" rtlCol="0" anchor="ctr"/>
          <a:lstStyle>
            <a:lvl1pPr algn="r">
              <a:defRPr sz="1200">
                <a:solidFill>
                  <a:schemeClr val="bg1"/>
                </a:solidFill>
              </a:defRPr>
            </a:lvl1pPr>
          </a:lstStyle>
          <a:p>
            <a:fld id="{56F77BE4-587B-4950-85D3-118597CFE039}" type="slidenum">
              <a:rPr lang="en-US" smtClean="0"/>
              <a:pPr/>
              <a:t>‹#›</a:t>
            </a:fld>
            <a:endParaRPr lang="en-US"/>
          </a:p>
        </p:txBody>
      </p:sp>
    </p:spTree>
    <p:extLst>
      <p:ext uri="{BB962C8B-B14F-4D97-AF65-F5344CB8AC3E}">
        <p14:creationId xmlns:p14="http://schemas.microsoft.com/office/powerpoint/2010/main" val="372082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1_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15881" y="511883"/>
            <a:ext cx="10560941" cy="407356"/>
          </a:xfrm>
        </p:spPr>
        <p:txBody>
          <a:bodyPr lIns="0" tIns="0" rIns="0" bIns="0"/>
          <a:lstStyle>
            <a:lvl1pPr>
              <a:defRPr sz="2645" b="1" i="0">
                <a:solidFill>
                  <a:srgbClr val="1CA6DF"/>
                </a:solidFill>
                <a:latin typeface="Avenir LT Std 65 Medium"/>
                <a:cs typeface="Avenir LT Std 65 Medium"/>
              </a:defRPr>
            </a:lvl1pPr>
          </a:lstStyle>
          <a:p>
            <a:endParaRPr/>
          </a:p>
        </p:txBody>
      </p:sp>
      <p:sp>
        <p:nvSpPr>
          <p:cNvPr id="3" name="Holder 3"/>
          <p:cNvSpPr>
            <a:spLocks noGrp="1"/>
          </p:cNvSpPr>
          <p:nvPr>
            <p:ph type="body" idx="1"/>
          </p:nvPr>
        </p:nvSpPr>
        <p:spPr>
          <a:xfrm>
            <a:off x="815880" y="1137898"/>
            <a:ext cx="10487121" cy="176523"/>
          </a:xfrm>
        </p:spPr>
        <p:txBody>
          <a:bodyPr lIns="0" tIns="0" rIns="0" bIns="0"/>
          <a:lstStyle>
            <a:lvl1pPr>
              <a:defRPr sz="1147" b="0" i="0">
                <a:solidFill>
                  <a:srgbClr val="231F20"/>
                </a:solidFill>
                <a:latin typeface="Arial"/>
                <a:cs typeface="Arial"/>
              </a:defRPr>
            </a:lvl1pPr>
          </a:lstStyle>
          <a:p>
            <a:endParaRPr/>
          </a:p>
        </p:txBody>
      </p:sp>
      <p:pic>
        <p:nvPicPr>
          <p:cNvPr id="8" name="Picture 7">
            <a:extLst>
              <a:ext uri="{FF2B5EF4-FFF2-40B4-BE49-F238E27FC236}">
                <a16:creationId xmlns:a16="http://schemas.microsoft.com/office/drawing/2014/main" id="{A870E887-45ED-C935-37C6-BDDA3E200B60}"/>
              </a:ext>
            </a:extLst>
          </p:cNvPr>
          <p:cNvPicPr>
            <a:picLocks noChangeAspect="1"/>
          </p:cNvPicPr>
          <p:nvPr userDrawn="1"/>
        </p:nvPicPr>
        <p:blipFill>
          <a:blip r:embed="rId2"/>
          <a:stretch>
            <a:fillRect/>
          </a:stretch>
        </p:blipFill>
        <p:spPr>
          <a:xfrm>
            <a:off x="132269" y="6226904"/>
            <a:ext cx="2496034" cy="484094"/>
          </a:xfrm>
          <a:prstGeom prst="rect">
            <a:avLst/>
          </a:prstGeom>
        </p:spPr>
      </p:pic>
      <p:sp>
        <p:nvSpPr>
          <p:cNvPr id="4" name="Slide Number Placeholder 3">
            <a:extLst>
              <a:ext uri="{FF2B5EF4-FFF2-40B4-BE49-F238E27FC236}">
                <a16:creationId xmlns:a16="http://schemas.microsoft.com/office/drawing/2014/main" id="{D644CFF5-3E9A-E9C0-4D59-30FDB2DB0AB5}"/>
              </a:ext>
            </a:extLst>
          </p:cNvPr>
          <p:cNvSpPr>
            <a:spLocks noGrp="1"/>
          </p:cNvSpPr>
          <p:nvPr>
            <p:ph type="sldNum" sz="quarter" idx="4"/>
          </p:nvPr>
        </p:nvSpPr>
        <p:spPr>
          <a:xfrm>
            <a:off x="9370484" y="6528328"/>
            <a:ext cx="2743200" cy="365125"/>
          </a:xfrm>
          <a:prstGeom prst="rect">
            <a:avLst/>
          </a:prstGeom>
        </p:spPr>
        <p:txBody>
          <a:bodyPr vert="horz" lIns="91440" tIns="45720" rIns="91440" bIns="45720" rtlCol="0" anchor="ctr"/>
          <a:lstStyle>
            <a:lvl1pPr algn="r">
              <a:defRPr sz="1200">
                <a:solidFill>
                  <a:schemeClr val="tx1"/>
                </a:solidFill>
              </a:defRPr>
            </a:lvl1pPr>
          </a:lstStyle>
          <a:p>
            <a:fld id="{56F77BE4-587B-4950-85D3-118597CFE039}" type="slidenum">
              <a:rPr lang="en-US" smtClean="0"/>
              <a:pPr/>
              <a:t>‹#›</a:t>
            </a:fld>
            <a:endParaRPr lang="en-US"/>
          </a:p>
        </p:txBody>
      </p:sp>
    </p:spTree>
    <p:extLst>
      <p:ext uri="{BB962C8B-B14F-4D97-AF65-F5344CB8AC3E}">
        <p14:creationId xmlns:p14="http://schemas.microsoft.com/office/powerpoint/2010/main" val="351966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17DC5-B61A-4951-B8CE-8AF83EF4B76E}" type="datetimeFigureOut">
              <a:rPr lang="en-IN" smtClean="0"/>
              <a:t>20-06-2024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39AA273-0CA5-40F6-B865-A7EEB2F7D7C6}" type="slidenum">
              <a:rPr lang="en-IN" smtClean="0"/>
              <a:t>‹#›</a:t>
            </a:fld>
            <a:endParaRPr lang="en-IN"/>
          </a:p>
        </p:txBody>
      </p:sp>
    </p:spTree>
    <p:extLst>
      <p:ext uri="{BB962C8B-B14F-4D97-AF65-F5344CB8AC3E}">
        <p14:creationId xmlns:p14="http://schemas.microsoft.com/office/powerpoint/2010/main" val="355529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397CF02B-3A3C-4749-8399-E7AF8DB77D76}"/>
              </a:ext>
            </a:extLst>
          </p:cNvPr>
          <p:cNvSpPr>
            <a:spLocks noGrp="1"/>
          </p:cNvSpPr>
          <p:nvPr>
            <p:ph type="pic" sz="quarter" idx="12" hasCustomPrompt="1"/>
          </p:nvPr>
        </p:nvSpPr>
        <p:spPr>
          <a:xfrm>
            <a:off x="117950" y="1065321"/>
            <a:ext cx="5386206" cy="5273336"/>
          </a:xfrm>
          <a:custGeom>
            <a:avLst/>
            <a:gdLst>
              <a:gd name="connsiteX0" fmla="*/ 3440072 w 6100546"/>
              <a:gd name="connsiteY0" fmla="*/ 5547377 h 5950684"/>
              <a:gd name="connsiteX1" fmla="*/ 3363812 w 6100546"/>
              <a:gd name="connsiteY1" fmla="*/ 5559287 h 5950684"/>
              <a:gd name="connsiteX2" fmla="*/ 3377168 w 6100546"/>
              <a:gd name="connsiteY2" fmla="*/ 5558242 h 5950684"/>
              <a:gd name="connsiteX3" fmla="*/ 3413942 w 6100546"/>
              <a:gd name="connsiteY3" fmla="*/ 5552485 h 5950684"/>
              <a:gd name="connsiteX4" fmla="*/ 3588125 w 6100546"/>
              <a:gd name="connsiteY4" fmla="*/ 5518269 h 5950684"/>
              <a:gd name="connsiteX5" fmla="*/ 3546342 w 6100546"/>
              <a:gd name="connsiteY5" fmla="*/ 5527177 h 5950684"/>
              <a:gd name="connsiteX6" fmla="*/ 3552690 w 6100546"/>
              <a:gd name="connsiteY6" fmla="*/ 5526002 h 5950684"/>
              <a:gd name="connsiteX7" fmla="*/ 3579893 w 6100546"/>
              <a:gd name="connsiteY7" fmla="*/ 5520676 h 5950684"/>
              <a:gd name="connsiteX8" fmla="*/ 3658875 w 6100546"/>
              <a:gd name="connsiteY8" fmla="*/ 5502208 h 5950684"/>
              <a:gd name="connsiteX9" fmla="*/ 3652394 w 6100546"/>
              <a:gd name="connsiteY9" fmla="*/ 5503968 h 5950684"/>
              <a:gd name="connsiteX10" fmla="*/ 3656318 w 6100546"/>
              <a:gd name="connsiteY10" fmla="*/ 5505276 h 5950684"/>
              <a:gd name="connsiteX11" fmla="*/ 2933221 w 6100546"/>
              <a:gd name="connsiteY11" fmla="*/ 5496065 h 5950684"/>
              <a:gd name="connsiteX12" fmla="*/ 2937825 w 6100546"/>
              <a:gd name="connsiteY12" fmla="*/ 5496065 h 5950684"/>
              <a:gd name="connsiteX13" fmla="*/ 2942431 w 6100546"/>
              <a:gd name="connsiteY13" fmla="*/ 5496065 h 5950684"/>
              <a:gd name="connsiteX14" fmla="*/ 2960854 w 6100546"/>
              <a:gd name="connsiteY14" fmla="*/ 5496065 h 5950684"/>
              <a:gd name="connsiteX15" fmla="*/ 2970714 w 6100546"/>
              <a:gd name="connsiteY15" fmla="*/ 5498530 h 5950684"/>
              <a:gd name="connsiteX16" fmla="*/ 4136082 w 6100546"/>
              <a:gd name="connsiteY16" fmla="*/ 5495297 h 5950684"/>
              <a:gd name="connsiteX17" fmla="*/ 4135314 w 6100546"/>
              <a:gd name="connsiteY17" fmla="*/ 5496065 h 5950684"/>
              <a:gd name="connsiteX18" fmla="*/ 4130708 w 6100546"/>
              <a:gd name="connsiteY18" fmla="*/ 5496065 h 5950684"/>
              <a:gd name="connsiteX19" fmla="*/ 3223380 w 6100546"/>
              <a:gd name="connsiteY19" fmla="*/ 5491459 h 5950684"/>
              <a:gd name="connsiteX20" fmla="*/ 3223380 w 6100546"/>
              <a:gd name="connsiteY20" fmla="*/ 5494475 h 5950684"/>
              <a:gd name="connsiteX21" fmla="*/ 3230007 w 6100546"/>
              <a:gd name="connsiteY21" fmla="*/ 5494044 h 5950684"/>
              <a:gd name="connsiteX22" fmla="*/ 3232592 w 6100546"/>
              <a:gd name="connsiteY22" fmla="*/ 5491459 h 5950684"/>
              <a:gd name="connsiteX23" fmla="*/ 3223380 w 6100546"/>
              <a:gd name="connsiteY23" fmla="*/ 5491459 h 5950684"/>
              <a:gd name="connsiteX24" fmla="*/ 2531376 w 6100546"/>
              <a:gd name="connsiteY24" fmla="*/ 5422374 h 5950684"/>
              <a:gd name="connsiteX25" fmla="*/ 2538665 w 6100546"/>
              <a:gd name="connsiteY25" fmla="*/ 5442265 h 5950684"/>
              <a:gd name="connsiteX26" fmla="*/ 2566301 w 6100546"/>
              <a:gd name="connsiteY26" fmla="*/ 5453081 h 5950684"/>
              <a:gd name="connsiteX27" fmla="*/ 2827948 w 6100546"/>
              <a:gd name="connsiteY27" fmla="*/ 5488225 h 5950684"/>
              <a:gd name="connsiteX28" fmla="*/ 2854171 w 6100546"/>
              <a:gd name="connsiteY28" fmla="*/ 5490535 h 5950684"/>
              <a:gd name="connsiteX29" fmla="*/ 2858233 w 6100546"/>
              <a:gd name="connsiteY29" fmla="*/ 5490092 h 5950684"/>
              <a:gd name="connsiteX30" fmla="*/ 2900980 w 6100546"/>
              <a:gd name="connsiteY30" fmla="*/ 5486854 h 5950684"/>
              <a:gd name="connsiteX31" fmla="*/ 2905585 w 6100546"/>
              <a:gd name="connsiteY31" fmla="*/ 5486853 h 5950684"/>
              <a:gd name="connsiteX32" fmla="*/ 2924007 w 6100546"/>
              <a:gd name="connsiteY32" fmla="*/ 5491459 h 5950684"/>
              <a:gd name="connsiteX33" fmla="*/ 2924008 w 6100546"/>
              <a:gd name="connsiteY33" fmla="*/ 5496065 h 5950684"/>
              <a:gd name="connsiteX34" fmla="*/ 2924008 w 6100546"/>
              <a:gd name="connsiteY34" fmla="*/ 5496688 h 5950684"/>
              <a:gd name="connsiteX35" fmla="*/ 2959343 w 6100546"/>
              <a:gd name="connsiteY35" fmla="*/ 5499801 h 5950684"/>
              <a:gd name="connsiteX36" fmla="*/ 2977597 w 6100546"/>
              <a:gd name="connsiteY36" fmla="*/ 5500251 h 5950684"/>
              <a:gd name="connsiteX37" fmla="*/ 2970714 w 6100546"/>
              <a:gd name="connsiteY37" fmla="*/ 5498530 h 5950684"/>
              <a:gd name="connsiteX38" fmla="*/ 3008432 w 6100546"/>
              <a:gd name="connsiteY38" fmla="*/ 5501009 h 5950684"/>
              <a:gd name="connsiteX39" fmla="*/ 3047338 w 6100546"/>
              <a:gd name="connsiteY39" fmla="*/ 5501967 h 5950684"/>
              <a:gd name="connsiteX40" fmla="*/ 3062253 w 6100546"/>
              <a:gd name="connsiteY40" fmla="*/ 5501318 h 5950684"/>
              <a:gd name="connsiteX41" fmla="*/ 3080603 w 6100546"/>
              <a:gd name="connsiteY41" fmla="*/ 5500671 h 5950684"/>
              <a:gd name="connsiteX42" fmla="*/ 3085209 w 6100546"/>
              <a:gd name="connsiteY42" fmla="*/ 5500671 h 5950684"/>
              <a:gd name="connsiteX43" fmla="*/ 3134391 w 6100546"/>
              <a:gd name="connsiteY43" fmla="*/ 5500261 h 5950684"/>
              <a:gd name="connsiteX44" fmla="*/ 3198926 w 6100546"/>
              <a:gd name="connsiteY44" fmla="*/ 5496065 h 5950684"/>
              <a:gd name="connsiteX45" fmla="*/ 3185599 w 6100546"/>
              <a:gd name="connsiteY45" fmla="*/ 5496065 h 5950684"/>
              <a:gd name="connsiteX46" fmla="*/ 3085209 w 6100546"/>
              <a:gd name="connsiteY46" fmla="*/ 5496065 h 5950684"/>
              <a:gd name="connsiteX47" fmla="*/ 3080603 w 6100546"/>
              <a:gd name="connsiteY47" fmla="*/ 5486854 h 5950684"/>
              <a:gd name="connsiteX48" fmla="*/ 3075997 w 6100546"/>
              <a:gd name="connsiteY48" fmla="*/ 5486854 h 5950684"/>
              <a:gd name="connsiteX49" fmla="*/ 3075997 w 6100546"/>
              <a:gd name="connsiteY49" fmla="*/ 5491459 h 5950684"/>
              <a:gd name="connsiteX50" fmla="*/ 2979277 w 6100546"/>
              <a:gd name="connsiteY50" fmla="*/ 5491459 h 5950684"/>
              <a:gd name="connsiteX51" fmla="*/ 2979277 w 6100546"/>
              <a:gd name="connsiteY51" fmla="*/ 5496065 h 5950684"/>
              <a:gd name="connsiteX52" fmla="*/ 2960854 w 6100546"/>
              <a:gd name="connsiteY52" fmla="*/ 5491458 h 5950684"/>
              <a:gd name="connsiteX53" fmla="*/ 2951643 w 6100546"/>
              <a:gd name="connsiteY53" fmla="*/ 5491459 h 5950684"/>
              <a:gd name="connsiteX54" fmla="*/ 2956248 w 6100546"/>
              <a:gd name="connsiteY54" fmla="*/ 5473037 h 5950684"/>
              <a:gd name="connsiteX55" fmla="*/ 2974671 w 6100546"/>
              <a:gd name="connsiteY55" fmla="*/ 5473037 h 5950684"/>
              <a:gd name="connsiteX56" fmla="*/ 3002307 w 6100546"/>
              <a:gd name="connsiteY56" fmla="*/ 5473037 h 5950684"/>
              <a:gd name="connsiteX57" fmla="*/ 3006911 w 6100546"/>
              <a:gd name="connsiteY57" fmla="*/ 5473037 h 5950684"/>
              <a:gd name="connsiteX58" fmla="*/ 3011517 w 6100546"/>
              <a:gd name="connsiteY58" fmla="*/ 5473037 h 5950684"/>
              <a:gd name="connsiteX59" fmla="*/ 3020729 w 6100546"/>
              <a:gd name="connsiteY59" fmla="*/ 5473037 h 5950684"/>
              <a:gd name="connsiteX60" fmla="*/ 3025334 w 6100546"/>
              <a:gd name="connsiteY60" fmla="*/ 5473037 h 5950684"/>
              <a:gd name="connsiteX61" fmla="*/ 3024589 w 6100546"/>
              <a:gd name="connsiteY61" fmla="*/ 5472291 h 5950684"/>
              <a:gd name="connsiteX62" fmla="*/ 2937155 w 6100546"/>
              <a:gd name="connsiteY62" fmla="*/ 5469531 h 5950684"/>
              <a:gd name="connsiteX63" fmla="*/ 2924028 w 6100546"/>
              <a:gd name="connsiteY63" fmla="*/ 5468451 h 5950684"/>
              <a:gd name="connsiteX64" fmla="*/ 2928614 w 6100546"/>
              <a:gd name="connsiteY64" fmla="*/ 5473037 h 5950684"/>
              <a:gd name="connsiteX65" fmla="*/ 2947037 w 6100546"/>
              <a:gd name="connsiteY65" fmla="*/ 5473037 h 5950684"/>
              <a:gd name="connsiteX66" fmla="*/ 2937825 w 6100546"/>
              <a:gd name="connsiteY66" fmla="*/ 5491459 h 5950684"/>
              <a:gd name="connsiteX67" fmla="*/ 2928614 w 6100546"/>
              <a:gd name="connsiteY67" fmla="*/ 5491459 h 5950684"/>
              <a:gd name="connsiteX68" fmla="*/ 2924007 w 6100546"/>
              <a:gd name="connsiteY68" fmla="*/ 5491459 h 5950684"/>
              <a:gd name="connsiteX69" fmla="*/ 2928614 w 6100546"/>
              <a:gd name="connsiteY69" fmla="*/ 5486854 h 5950684"/>
              <a:gd name="connsiteX70" fmla="*/ 2924008 w 6100546"/>
              <a:gd name="connsiteY70" fmla="*/ 5482248 h 5950684"/>
              <a:gd name="connsiteX71" fmla="*/ 2914797 w 6100546"/>
              <a:gd name="connsiteY71" fmla="*/ 5486854 h 5950684"/>
              <a:gd name="connsiteX72" fmla="*/ 2910191 w 6100546"/>
              <a:gd name="connsiteY72" fmla="*/ 5486854 h 5950684"/>
              <a:gd name="connsiteX73" fmla="*/ 2891768 w 6100546"/>
              <a:gd name="connsiteY73" fmla="*/ 5482248 h 5950684"/>
              <a:gd name="connsiteX74" fmla="*/ 2882557 w 6100546"/>
              <a:gd name="connsiteY74" fmla="*/ 5473037 h 5950684"/>
              <a:gd name="connsiteX75" fmla="*/ 2850318 w 6100546"/>
              <a:gd name="connsiteY75" fmla="*/ 5468431 h 5950684"/>
              <a:gd name="connsiteX76" fmla="*/ 2845711 w 6100546"/>
              <a:gd name="connsiteY76" fmla="*/ 5477642 h 5950684"/>
              <a:gd name="connsiteX77" fmla="*/ 2841105 w 6100546"/>
              <a:gd name="connsiteY77" fmla="*/ 5468431 h 5950684"/>
              <a:gd name="connsiteX78" fmla="*/ 2813471 w 6100546"/>
              <a:gd name="connsiteY78" fmla="*/ 5473037 h 5950684"/>
              <a:gd name="connsiteX79" fmla="*/ 2781231 w 6100546"/>
              <a:gd name="connsiteY79" fmla="*/ 5468431 h 5950684"/>
              <a:gd name="connsiteX80" fmla="*/ 2776625 w 6100546"/>
              <a:gd name="connsiteY80" fmla="*/ 5468431 h 5950684"/>
              <a:gd name="connsiteX81" fmla="*/ 2762808 w 6100546"/>
              <a:gd name="connsiteY81" fmla="*/ 5459219 h 5950684"/>
              <a:gd name="connsiteX82" fmla="*/ 2725962 w 6100546"/>
              <a:gd name="connsiteY82" fmla="*/ 5463825 h 5950684"/>
              <a:gd name="connsiteX83" fmla="*/ 2689116 w 6100546"/>
              <a:gd name="connsiteY83" fmla="*/ 5454614 h 5950684"/>
              <a:gd name="connsiteX84" fmla="*/ 2670694 w 6100546"/>
              <a:gd name="connsiteY84" fmla="*/ 5450008 h 5950684"/>
              <a:gd name="connsiteX85" fmla="*/ 2647665 w 6100546"/>
              <a:gd name="connsiteY85" fmla="*/ 5436191 h 5950684"/>
              <a:gd name="connsiteX86" fmla="*/ 2555550 w 6100546"/>
              <a:gd name="connsiteY86" fmla="*/ 5422374 h 5950684"/>
              <a:gd name="connsiteX87" fmla="*/ 2537128 w 6100546"/>
              <a:gd name="connsiteY87" fmla="*/ 5422374 h 5950684"/>
              <a:gd name="connsiteX88" fmla="*/ 4476137 w 6100546"/>
              <a:gd name="connsiteY88" fmla="*/ 5233540 h 5950684"/>
              <a:gd name="connsiteX89" fmla="*/ 4480743 w 6100546"/>
              <a:gd name="connsiteY89" fmla="*/ 5233540 h 5950684"/>
              <a:gd name="connsiteX90" fmla="*/ 4476137 w 6100546"/>
              <a:gd name="connsiteY90" fmla="*/ 5235582 h 5950684"/>
              <a:gd name="connsiteX91" fmla="*/ 4849201 w 6100546"/>
              <a:gd name="connsiteY91" fmla="*/ 4772971 h 5950684"/>
              <a:gd name="connsiteX92" fmla="*/ 4849394 w 6100546"/>
              <a:gd name="connsiteY92" fmla="*/ 4772971 h 5950684"/>
              <a:gd name="connsiteX93" fmla="*/ 4844595 w 6100546"/>
              <a:gd name="connsiteY93" fmla="*/ 4777577 h 5950684"/>
              <a:gd name="connsiteX94" fmla="*/ 4849201 w 6100546"/>
              <a:gd name="connsiteY94" fmla="*/ 4772971 h 5950684"/>
              <a:gd name="connsiteX95" fmla="*/ 4789327 w 6100546"/>
              <a:gd name="connsiteY95" fmla="*/ 4768227 h 5950684"/>
              <a:gd name="connsiteX96" fmla="*/ 4789327 w 6100546"/>
              <a:gd name="connsiteY96" fmla="*/ 4768365 h 5950684"/>
              <a:gd name="connsiteX97" fmla="*/ 4784721 w 6100546"/>
              <a:gd name="connsiteY97" fmla="*/ 4772971 h 5950684"/>
              <a:gd name="connsiteX98" fmla="*/ 5116333 w 6100546"/>
              <a:gd name="connsiteY98" fmla="*/ 4519658 h 5950684"/>
              <a:gd name="connsiteX99" fmla="*/ 5097910 w 6100546"/>
              <a:gd name="connsiteY99" fmla="*/ 4533475 h 5950684"/>
              <a:gd name="connsiteX100" fmla="*/ 5102516 w 6100546"/>
              <a:gd name="connsiteY100" fmla="*/ 4542686 h 5950684"/>
              <a:gd name="connsiteX101" fmla="*/ 5074881 w 6100546"/>
              <a:gd name="connsiteY101" fmla="*/ 4570320 h 5950684"/>
              <a:gd name="connsiteX102" fmla="*/ 5084093 w 6100546"/>
              <a:gd name="connsiteY102" fmla="*/ 4556503 h 5950684"/>
              <a:gd name="connsiteX103" fmla="*/ 5019613 w 6100546"/>
              <a:gd name="connsiteY103" fmla="*/ 4639406 h 5950684"/>
              <a:gd name="connsiteX104" fmla="*/ 4955133 w 6100546"/>
              <a:gd name="connsiteY104" fmla="*/ 4731520 h 5950684"/>
              <a:gd name="connsiteX105" fmla="*/ 4945921 w 6100546"/>
              <a:gd name="connsiteY105" fmla="*/ 4731520 h 5950684"/>
              <a:gd name="connsiteX106" fmla="*/ 4876835 w 6100546"/>
              <a:gd name="connsiteY106" fmla="*/ 4805211 h 5950684"/>
              <a:gd name="connsiteX107" fmla="*/ 4849201 w 6100546"/>
              <a:gd name="connsiteY107" fmla="*/ 4832845 h 5950684"/>
              <a:gd name="connsiteX108" fmla="*/ 4839989 w 6100546"/>
              <a:gd name="connsiteY108" fmla="*/ 4846662 h 5950684"/>
              <a:gd name="connsiteX109" fmla="*/ 4816961 w 6100546"/>
              <a:gd name="connsiteY109" fmla="*/ 4865085 h 5950684"/>
              <a:gd name="connsiteX110" fmla="*/ 4775509 w 6100546"/>
              <a:gd name="connsiteY110" fmla="*/ 4911141 h 5950684"/>
              <a:gd name="connsiteX111" fmla="*/ 4734058 w 6100546"/>
              <a:gd name="connsiteY111" fmla="*/ 4952593 h 5950684"/>
              <a:gd name="connsiteX112" fmla="*/ 4609703 w 6100546"/>
              <a:gd name="connsiteY112" fmla="*/ 5063130 h 5950684"/>
              <a:gd name="connsiteX113" fmla="*/ 4572858 w 6100546"/>
              <a:gd name="connsiteY113" fmla="*/ 5095370 h 5950684"/>
              <a:gd name="connsiteX114" fmla="*/ 4568252 w 6100546"/>
              <a:gd name="connsiteY114" fmla="*/ 5090764 h 5950684"/>
              <a:gd name="connsiteX115" fmla="*/ 4434686 w 6100546"/>
              <a:gd name="connsiteY115" fmla="*/ 5182878 h 5950684"/>
              <a:gd name="connsiteX116" fmla="*/ 4402447 w 6100546"/>
              <a:gd name="connsiteY116" fmla="*/ 5205906 h 5950684"/>
              <a:gd name="connsiteX117" fmla="*/ 4351783 w 6100546"/>
              <a:gd name="connsiteY117" fmla="*/ 5238146 h 5950684"/>
              <a:gd name="connsiteX118" fmla="*/ 4167554 w 6100546"/>
              <a:gd name="connsiteY118" fmla="*/ 5334866 h 5950684"/>
              <a:gd name="connsiteX119" fmla="*/ 4112285 w 6100546"/>
              <a:gd name="connsiteY119" fmla="*/ 5367106 h 5950684"/>
              <a:gd name="connsiteX120" fmla="*/ 4103074 w 6100546"/>
              <a:gd name="connsiteY120" fmla="*/ 5367106 h 5950684"/>
              <a:gd name="connsiteX121" fmla="*/ 4061622 w 6100546"/>
              <a:gd name="connsiteY121" fmla="*/ 5380923 h 5950684"/>
              <a:gd name="connsiteX122" fmla="*/ 4029382 w 6100546"/>
              <a:gd name="connsiteY122" fmla="*/ 5399345 h 5950684"/>
              <a:gd name="connsiteX123" fmla="*/ 3923451 w 6100546"/>
              <a:gd name="connsiteY123" fmla="*/ 5440797 h 5950684"/>
              <a:gd name="connsiteX124" fmla="*/ 3863576 w 6100546"/>
              <a:gd name="connsiteY124" fmla="*/ 5463824 h 5950684"/>
              <a:gd name="connsiteX125" fmla="*/ 3776067 w 6100546"/>
              <a:gd name="connsiteY125" fmla="*/ 5486853 h 5950684"/>
              <a:gd name="connsiteX126" fmla="*/ 3762250 w 6100546"/>
              <a:gd name="connsiteY126" fmla="*/ 5496065 h 5950684"/>
              <a:gd name="connsiteX127" fmla="*/ 3725404 w 6100546"/>
              <a:gd name="connsiteY127" fmla="*/ 5505276 h 5950684"/>
              <a:gd name="connsiteX128" fmla="*/ 3674741 w 6100546"/>
              <a:gd name="connsiteY128" fmla="*/ 5509882 h 5950684"/>
              <a:gd name="connsiteX129" fmla="*/ 3665530 w 6100546"/>
              <a:gd name="connsiteY129" fmla="*/ 5528305 h 5950684"/>
              <a:gd name="connsiteX130" fmla="*/ 3642501 w 6100546"/>
              <a:gd name="connsiteY130" fmla="*/ 5537515 h 5950684"/>
              <a:gd name="connsiteX131" fmla="*/ 3531964 w 6100546"/>
              <a:gd name="connsiteY131" fmla="*/ 5555939 h 5950684"/>
              <a:gd name="connsiteX132" fmla="*/ 3513541 w 6100546"/>
              <a:gd name="connsiteY132" fmla="*/ 5551333 h 5950684"/>
              <a:gd name="connsiteX133" fmla="*/ 3499724 w 6100546"/>
              <a:gd name="connsiteY133" fmla="*/ 5560545 h 5950684"/>
              <a:gd name="connsiteX134" fmla="*/ 3495118 w 6100546"/>
              <a:gd name="connsiteY134" fmla="*/ 5560545 h 5950684"/>
              <a:gd name="connsiteX135" fmla="*/ 3379975 w 6100546"/>
              <a:gd name="connsiteY135" fmla="*/ 5574362 h 5950684"/>
              <a:gd name="connsiteX136" fmla="*/ 3379975 w 6100546"/>
              <a:gd name="connsiteY136" fmla="*/ 5569755 h 5950684"/>
              <a:gd name="connsiteX137" fmla="*/ 3356946 w 6100546"/>
              <a:gd name="connsiteY137" fmla="*/ 5569756 h 5950684"/>
              <a:gd name="connsiteX138" fmla="*/ 3329312 w 6100546"/>
              <a:gd name="connsiteY138" fmla="*/ 5578967 h 5950684"/>
              <a:gd name="connsiteX139" fmla="*/ 3315495 w 6100546"/>
              <a:gd name="connsiteY139" fmla="*/ 5569756 h 5950684"/>
              <a:gd name="connsiteX140" fmla="*/ 3255620 w 6100546"/>
              <a:gd name="connsiteY140" fmla="*/ 5574362 h 5950684"/>
              <a:gd name="connsiteX141" fmla="*/ 3209563 w 6100546"/>
              <a:gd name="connsiteY141" fmla="*/ 5583573 h 5950684"/>
              <a:gd name="connsiteX142" fmla="*/ 3204957 w 6100546"/>
              <a:gd name="connsiteY142" fmla="*/ 5578967 h 5950684"/>
              <a:gd name="connsiteX143" fmla="*/ 3131266 w 6100546"/>
              <a:gd name="connsiteY143" fmla="*/ 5583573 h 5950684"/>
              <a:gd name="connsiteX144" fmla="*/ 3122176 w 6100546"/>
              <a:gd name="connsiteY144" fmla="*/ 5583573 h 5950684"/>
              <a:gd name="connsiteX145" fmla="*/ 3072847 w 6100546"/>
              <a:gd name="connsiteY145" fmla="*/ 5585832 h 5950684"/>
              <a:gd name="connsiteX146" fmla="*/ 3062180 w 6100546"/>
              <a:gd name="connsiteY146" fmla="*/ 5588179 h 5950684"/>
              <a:gd name="connsiteX147" fmla="*/ 3065288 w 6100546"/>
              <a:gd name="connsiteY147" fmla="*/ 5586179 h 5950684"/>
              <a:gd name="connsiteX148" fmla="*/ 3001837 w 6100546"/>
              <a:gd name="connsiteY148" fmla="*/ 5589085 h 5950684"/>
              <a:gd name="connsiteX149" fmla="*/ 2514861 w 6100546"/>
              <a:gd name="connsiteY149" fmla="*/ 5559930 h 5950684"/>
              <a:gd name="connsiteX150" fmla="*/ 2133989 w 6100546"/>
              <a:gd name="connsiteY150" fmla="*/ 5473661 h 5950684"/>
              <a:gd name="connsiteX151" fmla="*/ 2031916 w 6100546"/>
              <a:gd name="connsiteY151" fmla="*/ 5434193 h 5950684"/>
              <a:gd name="connsiteX152" fmla="*/ 2081737 w 6100546"/>
              <a:gd name="connsiteY152" fmla="*/ 5455765 h 5950684"/>
              <a:gd name="connsiteX153" fmla="*/ 2127218 w 6100546"/>
              <a:gd name="connsiteY153" fmla="*/ 5473037 h 5950684"/>
              <a:gd name="connsiteX154" fmla="*/ 2293024 w 6100546"/>
              <a:gd name="connsiteY154" fmla="*/ 5542122 h 5950684"/>
              <a:gd name="connsiteX155" fmla="*/ 2421984 w 6100546"/>
              <a:gd name="connsiteY155" fmla="*/ 5574362 h 5950684"/>
              <a:gd name="connsiteX156" fmla="*/ 2509493 w 6100546"/>
              <a:gd name="connsiteY156" fmla="*/ 5597390 h 5950684"/>
              <a:gd name="connsiteX157" fmla="*/ 2615425 w 6100546"/>
              <a:gd name="connsiteY157" fmla="*/ 5629630 h 5950684"/>
              <a:gd name="connsiteX158" fmla="*/ 2721356 w 6100546"/>
              <a:gd name="connsiteY158" fmla="*/ 5661870 h 5950684"/>
              <a:gd name="connsiteX159" fmla="*/ 2762809 w 6100546"/>
              <a:gd name="connsiteY159" fmla="*/ 5671081 h 5950684"/>
              <a:gd name="connsiteX160" fmla="*/ 2831894 w 6100546"/>
              <a:gd name="connsiteY160" fmla="*/ 5680293 h 5950684"/>
              <a:gd name="connsiteX161" fmla="*/ 2850317 w 6100546"/>
              <a:gd name="connsiteY161" fmla="*/ 5680292 h 5950684"/>
              <a:gd name="connsiteX162" fmla="*/ 2924008 w 6100546"/>
              <a:gd name="connsiteY162" fmla="*/ 5694110 h 5950684"/>
              <a:gd name="connsiteX163" fmla="*/ 2928614 w 6100546"/>
              <a:gd name="connsiteY163" fmla="*/ 5694110 h 5950684"/>
              <a:gd name="connsiteX164" fmla="*/ 2928614 w 6100546"/>
              <a:gd name="connsiteY164" fmla="*/ 5698715 h 5950684"/>
              <a:gd name="connsiteX165" fmla="*/ 2937825 w 6100546"/>
              <a:gd name="connsiteY165" fmla="*/ 5698715 h 5950684"/>
              <a:gd name="connsiteX166" fmla="*/ 2937825 w 6100546"/>
              <a:gd name="connsiteY166" fmla="*/ 5694109 h 5950684"/>
              <a:gd name="connsiteX167" fmla="*/ 2933220 w 6100546"/>
              <a:gd name="connsiteY167" fmla="*/ 5694110 h 5950684"/>
              <a:gd name="connsiteX168" fmla="*/ 2956248 w 6100546"/>
              <a:gd name="connsiteY168" fmla="*/ 5689504 h 5950684"/>
              <a:gd name="connsiteX169" fmla="*/ 3195746 w 6100546"/>
              <a:gd name="connsiteY169" fmla="*/ 5698714 h 5950684"/>
              <a:gd name="connsiteX170" fmla="*/ 3287860 w 6100546"/>
              <a:gd name="connsiteY170" fmla="*/ 5694110 h 5950684"/>
              <a:gd name="connsiteX171" fmla="*/ 3444455 w 6100546"/>
              <a:gd name="connsiteY171" fmla="*/ 5675687 h 5950684"/>
              <a:gd name="connsiteX172" fmla="*/ 3605655 w 6100546"/>
              <a:gd name="connsiteY172" fmla="*/ 5648053 h 5950684"/>
              <a:gd name="connsiteX173" fmla="*/ 3702376 w 6100546"/>
              <a:gd name="connsiteY173" fmla="*/ 5629630 h 5950684"/>
              <a:gd name="connsiteX174" fmla="*/ 3734617 w 6100546"/>
              <a:gd name="connsiteY174" fmla="*/ 5625024 h 5950684"/>
              <a:gd name="connsiteX175" fmla="*/ 3799096 w 6100546"/>
              <a:gd name="connsiteY175" fmla="*/ 5606602 h 5950684"/>
              <a:gd name="connsiteX176" fmla="*/ 3799096 w 6100546"/>
              <a:gd name="connsiteY176" fmla="*/ 5611207 h 5950684"/>
              <a:gd name="connsiteX177" fmla="*/ 3803702 w 6100546"/>
              <a:gd name="connsiteY177" fmla="*/ 5611207 h 5950684"/>
              <a:gd name="connsiteX178" fmla="*/ 3812913 w 6100546"/>
              <a:gd name="connsiteY178" fmla="*/ 5611207 h 5950684"/>
              <a:gd name="connsiteX179" fmla="*/ 3817519 w 6100546"/>
              <a:gd name="connsiteY179" fmla="*/ 5606602 h 5950684"/>
              <a:gd name="connsiteX180" fmla="*/ 3826730 w 6100546"/>
              <a:gd name="connsiteY180" fmla="*/ 5611207 h 5950684"/>
              <a:gd name="connsiteX181" fmla="*/ 3826730 w 6100546"/>
              <a:gd name="connsiteY181" fmla="*/ 5601996 h 5950684"/>
              <a:gd name="connsiteX182" fmla="*/ 3831336 w 6100546"/>
              <a:gd name="connsiteY182" fmla="*/ 5601996 h 5950684"/>
              <a:gd name="connsiteX183" fmla="*/ 3840547 w 6100546"/>
              <a:gd name="connsiteY183" fmla="*/ 5597390 h 5950684"/>
              <a:gd name="connsiteX184" fmla="*/ 3831336 w 6100546"/>
              <a:gd name="connsiteY184" fmla="*/ 5592785 h 5950684"/>
              <a:gd name="connsiteX185" fmla="*/ 3831336 w 6100546"/>
              <a:gd name="connsiteY185" fmla="*/ 5597390 h 5950684"/>
              <a:gd name="connsiteX186" fmla="*/ 3826730 w 6100546"/>
              <a:gd name="connsiteY186" fmla="*/ 5592785 h 5950684"/>
              <a:gd name="connsiteX187" fmla="*/ 3941873 w 6100546"/>
              <a:gd name="connsiteY187" fmla="*/ 5555939 h 5950684"/>
              <a:gd name="connsiteX188" fmla="*/ 4116891 w 6100546"/>
              <a:gd name="connsiteY188" fmla="*/ 5491458 h 5950684"/>
              <a:gd name="connsiteX189" fmla="*/ 4116891 w 6100546"/>
              <a:gd name="connsiteY189" fmla="*/ 5496065 h 5950684"/>
              <a:gd name="connsiteX190" fmla="*/ 4112285 w 6100546"/>
              <a:gd name="connsiteY190" fmla="*/ 5496065 h 5950684"/>
              <a:gd name="connsiteX191" fmla="*/ 4107679 w 6100546"/>
              <a:gd name="connsiteY191" fmla="*/ 5505276 h 5950684"/>
              <a:gd name="connsiteX192" fmla="*/ 4116891 w 6100546"/>
              <a:gd name="connsiteY192" fmla="*/ 5500671 h 5950684"/>
              <a:gd name="connsiteX193" fmla="*/ 4126102 w 6100546"/>
              <a:gd name="connsiteY193" fmla="*/ 5496065 h 5950684"/>
              <a:gd name="connsiteX194" fmla="*/ 4139919 w 6100546"/>
              <a:gd name="connsiteY194" fmla="*/ 5500671 h 5950684"/>
              <a:gd name="connsiteX195" fmla="*/ 4138768 w 6100546"/>
              <a:gd name="connsiteY195" fmla="*/ 5494913 h 5950684"/>
              <a:gd name="connsiteX196" fmla="*/ 4136082 w 6100546"/>
              <a:gd name="connsiteY196" fmla="*/ 5495297 h 5950684"/>
              <a:gd name="connsiteX197" fmla="*/ 4144525 w 6100546"/>
              <a:gd name="connsiteY197" fmla="*/ 5486853 h 5950684"/>
              <a:gd name="connsiteX198" fmla="*/ 4130708 w 6100546"/>
              <a:gd name="connsiteY198" fmla="*/ 5486854 h 5950684"/>
              <a:gd name="connsiteX199" fmla="*/ 4176765 w 6100546"/>
              <a:gd name="connsiteY199" fmla="*/ 5454614 h 5950684"/>
              <a:gd name="connsiteX200" fmla="*/ 4181371 w 6100546"/>
              <a:gd name="connsiteY200" fmla="*/ 5459219 h 5950684"/>
              <a:gd name="connsiteX201" fmla="*/ 4241245 w 6100546"/>
              <a:gd name="connsiteY201" fmla="*/ 5422374 h 5950684"/>
              <a:gd name="connsiteX202" fmla="*/ 4236640 w 6100546"/>
              <a:gd name="connsiteY202" fmla="*/ 5426980 h 5950684"/>
              <a:gd name="connsiteX203" fmla="*/ 4305725 w 6100546"/>
              <a:gd name="connsiteY203" fmla="*/ 5394740 h 5950684"/>
              <a:gd name="connsiteX204" fmla="*/ 4310331 w 6100546"/>
              <a:gd name="connsiteY204" fmla="*/ 5390134 h 5950684"/>
              <a:gd name="connsiteX205" fmla="*/ 4291908 w 6100546"/>
              <a:gd name="connsiteY205" fmla="*/ 5390134 h 5950684"/>
              <a:gd name="connsiteX206" fmla="*/ 4337965 w 6100546"/>
              <a:gd name="connsiteY206" fmla="*/ 5362500 h 5950684"/>
              <a:gd name="connsiteX207" fmla="*/ 4347177 w 6100546"/>
              <a:gd name="connsiteY207" fmla="*/ 5367106 h 5950684"/>
              <a:gd name="connsiteX208" fmla="*/ 4356388 w 6100546"/>
              <a:gd name="connsiteY208" fmla="*/ 5353289 h 5950684"/>
              <a:gd name="connsiteX209" fmla="*/ 4360994 w 6100546"/>
              <a:gd name="connsiteY209" fmla="*/ 5348683 h 5950684"/>
              <a:gd name="connsiteX210" fmla="*/ 4370206 w 6100546"/>
              <a:gd name="connsiteY210" fmla="*/ 5339471 h 5950684"/>
              <a:gd name="connsiteX211" fmla="*/ 4360994 w 6100546"/>
              <a:gd name="connsiteY211" fmla="*/ 5339471 h 5950684"/>
              <a:gd name="connsiteX212" fmla="*/ 4356388 w 6100546"/>
              <a:gd name="connsiteY212" fmla="*/ 5339471 h 5950684"/>
              <a:gd name="connsiteX213" fmla="*/ 4457714 w 6100546"/>
              <a:gd name="connsiteY213" fmla="*/ 5270386 h 5950684"/>
              <a:gd name="connsiteX214" fmla="*/ 4494560 w 6100546"/>
              <a:gd name="connsiteY214" fmla="*/ 5261175 h 5950684"/>
              <a:gd name="connsiteX215" fmla="*/ 4494560 w 6100546"/>
              <a:gd name="connsiteY215" fmla="*/ 5265780 h 5950684"/>
              <a:gd name="connsiteX216" fmla="*/ 4499167 w 6100546"/>
              <a:gd name="connsiteY216" fmla="*/ 5265780 h 5950684"/>
              <a:gd name="connsiteX217" fmla="*/ 4508377 w 6100546"/>
              <a:gd name="connsiteY217" fmla="*/ 5256569 h 5950684"/>
              <a:gd name="connsiteX218" fmla="*/ 4512983 w 6100546"/>
              <a:gd name="connsiteY218" fmla="*/ 5251963 h 5950684"/>
              <a:gd name="connsiteX219" fmla="*/ 4517589 w 6100546"/>
              <a:gd name="connsiteY219" fmla="*/ 5238146 h 5950684"/>
              <a:gd name="connsiteX220" fmla="*/ 4536012 w 6100546"/>
              <a:gd name="connsiteY220" fmla="*/ 5224329 h 5950684"/>
              <a:gd name="connsiteX221" fmla="*/ 4508377 w 6100546"/>
              <a:gd name="connsiteY221" fmla="*/ 5238146 h 5950684"/>
              <a:gd name="connsiteX222" fmla="*/ 4508377 w 6100546"/>
              <a:gd name="connsiteY222" fmla="*/ 5247358 h 5950684"/>
              <a:gd name="connsiteX223" fmla="*/ 4503772 w 6100546"/>
              <a:gd name="connsiteY223" fmla="*/ 5251963 h 5950684"/>
              <a:gd name="connsiteX224" fmla="*/ 4499166 w 6100546"/>
              <a:gd name="connsiteY224" fmla="*/ 5251963 h 5950684"/>
              <a:gd name="connsiteX225" fmla="*/ 4494560 w 6100546"/>
              <a:gd name="connsiteY225" fmla="*/ 5261175 h 5950684"/>
              <a:gd name="connsiteX226" fmla="*/ 4411657 w 6100546"/>
              <a:gd name="connsiteY226" fmla="*/ 5288809 h 5950684"/>
              <a:gd name="connsiteX227" fmla="*/ 4402446 w 6100546"/>
              <a:gd name="connsiteY227" fmla="*/ 5288809 h 5950684"/>
              <a:gd name="connsiteX228" fmla="*/ 4402446 w 6100546"/>
              <a:gd name="connsiteY228" fmla="*/ 5284203 h 5950684"/>
              <a:gd name="connsiteX229" fmla="*/ 4397840 w 6100546"/>
              <a:gd name="connsiteY229" fmla="*/ 5288809 h 5950684"/>
              <a:gd name="connsiteX230" fmla="*/ 4393234 w 6100546"/>
              <a:gd name="connsiteY230" fmla="*/ 5288809 h 5950684"/>
              <a:gd name="connsiteX231" fmla="*/ 4430080 w 6100546"/>
              <a:gd name="connsiteY231" fmla="*/ 5255992 h 5950684"/>
              <a:gd name="connsiteX232" fmla="*/ 4476137 w 6100546"/>
              <a:gd name="connsiteY232" fmla="*/ 5235582 h 5950684"/>
              <a:gd name="connsiteX233" fmla="*/ 4476137 w 6100546"/>
              <a:gd name="connsiteY233" fmla="*/ 5238146 h 5950684"/>
              <a:gd name="connsiteX234" fmla="*/ 4480743 w 6100546"/>
              <a:gd name="connsiteY234" fmla="*/ 5233540 h 5950684"/>
              <a:gd name="connsiteX235" fmla="*/ 4499166 w 6100546"/>
              <a:gd name="connsiteY235" fmla="*/ 5224329 h 5950684"/>
              <a:gd name="connsiteX236" fmla="*/ 4494560 w 6100546"/>
              <a:gd name="connsiteY236" fmla="*/ 5228935 h 5950684"/>
              <a:gd name="connsiteX237" fmla="*/ 4499167 w 6100546"/>
              <a:gd name="connsiteY237" fmla="*/ 5228935 h 5950684"/>
              <a:gd name="connsiteX238" fmla="*/ 4503773 w 6100546"/>
              <a:gd name="connsiteY238" fmla="*/ 5224329 h 5950684"/>
              <a:gd name="connsiteX239" fmla="*/ 4577463 w 6100546"/>
              <a:gd name="connsiteY239" fmla="*/ 5187484 h 5950684"/>
              <a:gd name="connsiteX240" fmla="*/ 4586675 w 6100546"/>
              <a:gd name="connsiteY240" fmla="*/ 5192089 h 5950684"/>
              <a:gd name="connsiteX241" fmla="*/ 4563647 w 6100546"/>
              <a:gd name="connsiteY241" fmla="*/ 5215118 h 5950684"/>
              <a:gd name="connsiteX242" fmla="*/ 4651155 w 6100546"/>
              <a:gd name="connsiteY242" fmla="*/ 5155244 h 5950684"/>
              <a:gd name="connsiteX243" fmla="*/ 4660366 w 6100546"/>
              <a:gd name="connsiteY243" fmla="*/ 5155244 h 5950684"/>
              <a:gd name="connsiteX244" fmla="*/ 4664972 w 6100546"/>
              <a:gd name="connsiteY244" fmla="*/ 5146032 h 5950684"/>
              <a:gd name="connsiteX245" fmla="*/ 4688001 w 6100546"/>
              <a:gd name="connsiteY245" fmla="*/ 5118398 h 5950684"/>
              <a:gd name="connsiteX246" fmla="*/ 4692607 w 6100546"/>
              <a:gd name="connsiteY246" fmla="*/ 5127610 h 5950684"/>
              <a:gd name="connsiteX247" fmla="*/ 4701818 w 6100546"/>
              <a:gd name="connsiteY247" fmla="*/ 5113792 h 5950684"/>
              <a:gd name="connsiteX248" fmla="*/ 4706424 w 6100546"/>
              <a:gd name="connsiteY248" fmla="*/ 5109187 h 5950684"/>
              <a:gd name="connsiteX249" fmla="*/ 4711029 w 6100546"/>
              <a:gd name="connsiteY249" fmla="*/ 5109187 h 5950684"/>
              <a:gd name="connsiteX250" fmla="*/ 4711030 w 6100546"/>
              <a:gd name="connsiteY250" fmla="*/ 5104581 h 5950684"/>
              <a:gd name="connsiteX251" fmla="*/ 4706424 w 6100546"/>
              <a:gd name="connsiteY251" fmla="*/ 5109187 h 5950684"/>
              <a:gd name="connsiteX252" fmla="*/ 4701818 w 6100546"/>
              <a:gd name="connsiteY252" fmla="*/ 5109187 h 5950684"/>
              <a:gd name="connsiteX253" fmla="*/ 4720241 w 6100546"/>
              <a:gd name="connsiteY253" fmla="*/ 5095370 h 5950684"/>
              <a:gd name="connsiteX254" fmla="*/ 4720241 w 6100546"/>
              <a:gd name="connsiteY254" fmla="*/ 5099975 h 5950684"/>
              <a:gd name="connsiteX255" fmla="*/ 4830779 w 6100546"/>
              <a:gd name="connsiteY255" fmla="*/ 4966410 h 5950684"/>
              <a:gd name="connsiteX256" fmla="*/ 4927498 w 6100546"/>
              <a:gd name="connsiteY256" fmla="*/ 4823634 h 5950684"/>
              <a:gd name="connsiteX257" fmla="*/ 4936710 w 6100546"/>
              <a:gd name="connsiteY257" fmla="*/ 4837451 h 5950684"/>
              <a:gd name="connsiteX258" fmla="*/ 4991978 w 6100546"/>
              <a:gd name="connsiteY258" fmla="*/ 4736126 h 5950684"/>
              <a:gd name="connsiteX259" fmla="*/ 5051853 w 6100546"/>
              <a:gd name="connsiteY259" fmla="*/ 4630195 h 5950684"/>
              <a:gd name="connsiteX260" fmla="*/ 5051853 w 6100546"/>
              <a:gd name="connsiteY260" fmla="*/ 4634799 h 5950684"/>
              <a:gd name="connsiteX261" fmla="*/ 5061064 w 6100546"/>
              <a:gd name="connsiteY261" fmla="*/ 4630195 h 5950684"/>
              <a:gd name="connsiteX262" fmla="*/ 5065670 w 6100546"/>
              <a:gd name="connsiteY262" fmla="*/ 4630194 h 5950684"/>
              <a:gd name="connsiteX263" fmla="*/ 5074881 w 6100546"/>
              <a:gd name="connsiteY263" fmla="*/ 4607166 h 5950684"/>
              <a:gd name="connsiteX264" fmla="*/ 5084093 w 6100546"/>
              <a:gd name="connsiteY264" fmla="*/ 4597955 h 5950684"/>
              <a:gd name="connsiteX265" fmla="*/ 5084093 w 6100546"/>
              <a:gd name="connsiteY265" fmla="*/ 4593348 h 5950684"/>
              <a:gd name="connsiteX266" fmla="*/ 5079487 w 6100546"/>
              <a:gd name="connsiteY266" fmla="*/ 4593349 h 5950684"/>
              <a:gd name="connsiteX267" fmla="*/ 5116333 w 6100546"/>
              <a:gd name="connsiteY267" fmla="*/ 4533475 h 5950684"/>
              <a:gd name="connsiteX268" fmla="*/ 5116333 w 6100546"/>
              <a:gd name="connsiteY268" fmla="*/ 4519658 h 5950684"/>
              <a:gd name="connsiteX269" fmla="*/ 5237163 w 6100546"/>
              <a:gd name="connsiteY269" fmla="*/ 4192915 h 5950684"/>
              <a:gd name="connsiteX270" fmla="*/ 5237233 w 6100546"/>
              <a:gd name="connsiteY270" fmla="*/ 4193230 h 5950684"/>
              <a:gd name="connsiteX271" fmla="*/ 5231476 w 6100546"/>
              <a:gd name="connsiteY271" fmla="*/ 4201864 h 5950684"/>
              <a:gd name="connsiteX272" fmla="*/ 5342014 w 6100546"/>
              <a:gd name="connsiteY272" fmla="*/ 4155808 h 5950684"/>
              <a:gd name="connsiteX273" fmla="*/ 5337408 w 6100546"/>
              <a:gd name="connsiteY273" fmla="*/ 4160414 h 5950684"/>
              <a:gd name="connsiteX274" fmla="*/ 5342014 w 6100546"/>
              <a:gd name="connsiteY274" fmla="*/ 4155808 h 5950684"/>
              <a:gd name="connsiteX275" fmla="*/ 5306843 w 6100546"/>
              <a:gd name="connsiteY275" fmla="*/ 4097190 h 5950684"/>
              <a:gd name="connsiteX276" fmla="*/ 5305168 w 6100546"/>
              <a:gd name="connsiteY276" fmla="*/ 4100540 h 5950684"/>
              <a:gd name="connsiteX277" fmla="*/ 5305168 w 6100546"/>
              <a:gd name="connsiteY277" fmla="*/ 4105145 h 5950684"/>
              <a:gd name="connsiteX278" fmla="*/ 5300562 w 6100546"/>
              <a:gd name="connsiteY278" fmla="*/ 4109751 h 5950684"/>
              <a:gd name="connsiteX279" fmla="*/ 5300562 w 6100546"/>
              <a:gd name="connsiteY279" fmla="*/ 4100539 h 5950684"/>
              <a:gd name="connsiteX280" fmla="*/ 5312515 w 6100546"/>
              <a:gd name="connsiteY280" fmla="*/ 4088587 h 5950684"/>
              <a:gd name="connsiteX281" fmla="*/ 5308118 w 6100546"/>
              <a:gd name="connsiteY281" fmla="*/ 4096510 h 5950684"/>
              <a:gd name="connsiteX282" fmla="*/ 5306843 w 6100546"/>
              <a:gd name="connsiteY282" fmla="*/ 4097190 h 5950684"/>
              <a:gd name="connsiteX283" fmla="*/ 5309774 w 6100546"/>
              <a:gd name="connsiteY283" fmla="*/ 4091329 h 5950684"/>
              <a:gd name="connsiteX284" fmla="*/ 5319784 w 6100546"/>
              <a:gd name="connsiteY284" fmla="*/ 4072905 h 5950684"/>
              <a:gd name="connsiteX285" fmla="*/ 5323591 w 6100546"/>
              <a:gd name="connsiteY285" fmla="*/ 4072906 h 5950684"/>
              <a:gd name="connsiteX286" fmla="*/ 5314379 w 6100546"/>
              <a:gd name="connsiteY286" fmla="*/ 4086723 h 5950684"/>
              <a:gd name="connsiteX287" fmla="*/ 5312515 w 6100546"/>
              <a:gd name="connsiteY287" fmla="*/ 4088587 h 5950684"/>
              <a:gd name="connsiteX288" fmla="*/ 5316106 w 6100546"/>
              <a:gd name="connsiteY288" fmla="*/ 4082116 h 5950684"/>
              <a:gd name="connsiteX289" fmla="*/ 5322699 w 6100546"/>
              <a:gd name="connsiteY289" fmla="*/ 4065600 h 5950684"/>
              <a:gd name="connsiteX290" fmla="*/ 5319784 w 6100546"/>
              <a:gd name="connsiteY290" fmla="*/ 4072905 h 5950684"/>
              <a:gd name="connsiteX291" fmla="*/ 5318985 w 6100546"/>
              <a:gd name="connsiteY291" fmla="*/ 4072906 h 5950684"/>
              <a:gd name="connsiteX292" fmla="*/ 4981290 w 6100546"/>
              <a:gd name="connsiteY292" fmla="*/ 4036063 h 5950684"/>
              <a:gd name="connsiteX293" fmla="*/ 4971550 w 6100546"/>
              <a:gd name="connsiteY293" fmla="*/ 4040500 h 5950684"/>
              <a:gd name="connsiteX294" fmla="*/ 4967006 w 6100546"/>
              <a:gd name="connsiteY294" fmla="*/ 4053515 h 5950684"/>
              <a:gd name="connsiteX295" fmla="*/ 4967006 w 6100546"/>
              <a:gd name="connsiteY295" fmla="*/ 4049758 h 5950684"/>
              <a:gd name="connsiteX296" fmla="*/ 4963246 w 6100546"/>
              <a:gd name="connsiteY296" fmla="*/ 4057273 h 5950684"/>
              <a:gd name="connsiteX297" fmla="*/ 4959486 w 6100546"/>
              <a:gd name="connsiteY297" fmla="*/ 4061029 h 5950684"/>
              <a:gd name="connsiteX298" fmla="*/ 4891800 w 6100546"/>
              <a:gd name="connsiteY298" fmla="*/ 4147448 h 5950684"/>
              <a:gd name="connsiteX299" fmla="*/ 4895560 w 6100546"/>
              <a:gd name="connsiteY299" fmla="*/ 4143690 h 5950684"/>
              <a:gd name="connsiteX300" fmla="*/ 4891800 w 6100546"/>
              <a:gd name="connsiteY300" fmla="*/ 4139933 h 5950684"/>
              <a:gd name="connsiteX301" fmla="*/ 4891800 w 6100546"/>
              <a:gd name="connsiteY301" fmla="*/ 4143690 h 5950684"/>
              <a:gd name="connsiteX302" fmla="*/ 4891800 w 6100546"/>
              <a:gd name="connsiteY302" fmla="*/ 4147448 h 5950684"/>
              <a:gd name="connsiteX303" fmla="*/ 4888039 w 6100546"/>
              <a:gd name="connsiteY303" fmla="*/ 4151205 h 5950684"/>
              <a:gd name="connsiteX304" fmla="*/ 4869238 w 6100546"/>
              <a:gd name="connsiteY304" fmla="*/ 4169991 h 5950684"/>
              <a:gd name="connsiteX305" fmla="*/ 4876758 w 6100546"/>
              <a:gd name="connsiteY305" fmla="*/ 4166234 h 5950684"/>
              <a:gd name="connsiteX306" fmla="*/ 4876758 w 6100546"/>
              <a:gd name="connsiteY306" fmla="*/ 4169991 h 5950684"/>
              <a:gd name="connsiteX307" fmla="*/ 4876758 w 6100546"/>
              <a:gd name="connsiteY307" fmla="*/ 4173749 h 5950684"/>
              <a:gd name="connsiteX308" fmla="*/ 4880519 w 6100546"/>
              <a:gd name="connsiteY308" fmla="*/ 4169990 h 5950684"/>
              <a:gd name="connsiteX309" fmla="*/ 4865477 w 6100546"/>
              <a:gd name="connsiteY309" fmla="*/ 4196292 h 5950684"/>
              <a:gd name="connsiteX310" fmla="*/ 4865477 w 6100546"/>
              <a:gd name="connsiteY310" fmla="*/ 4192535 h 5950684"/>
              <a:gd name="connsiteX311" fmla="*/ 4869238 w 6100546"/>
              <a:gd name="connsiteY311" fmla="*/ 4188778 h 5950684"/>
              <a:gd name="connsiteX312" fmla="*/ 4869238 w 6100546"/>
              <a:gd name="connsiteY312" fmla="*/ 4185021 h 5950684"/>
              <a:gd name="connsiteX313" fmla="*/ 4861717 w 6100546"/>
              <a:gd name="connsiteY313" fmla="*/ 4192535 h 5950684"/>
              <a:gd name="connsiteX314" fmla="*/ 4857957 w 6100546"/>
              <a:gd name="connsiteY314" fmla="*/ 4196292 h 5950684"/>
              <a:gd name="connsiteX315" fmla="*/ 4824114 w 6100546"/>
              <a:gd name="connsiteY315" fmla="*/ 4222593 h 5950684"/>
              <a:gd name="connsiteX316" fmla="*/ 4808133 w 6100546"/>
              <a:gd name="connsiteY316" fmla="*/ 4246546 h 5950684"/>
              <a:gd name="connsiteX317" fmla="*/ 4803807 w 6100546"/>
              <a:gd name="connsiteY317" fmla="*/ 4255386 h 5950684"/>
              <a:gd name="connsiteX318" fmla="*/ 4803348 w 6100546"/>
              <a:gd name="connsiteY318" fmla="*/ 4274363 h 5950684"/>
              <a:gd name="connsiteX319" fmla="*/ 4787261 w 6100546"/>
              <a:gd name="connsiteY319" fmla="*/ 4299991 h 5950684"/>
              <a:gd name="connsiteX320" fmla="*/ 4766361 w 6100546"/>
              <a:gd name="connsiteY320" fmla="*/ 4320748 h 5950684"/>
              <a:gd name="connsiteX321" fmla="*/ 4765297 w 6100546"/>
              <a:gd name="connsiteY321" fmla="*/ 4321963 h 5950684"/>
              <a:gd name="connsiteX322" fmla="*/ 4773039 w 6100546"/>
              <a:gd name="connsiteY322" fmla="*/ 4336389 h 5950684"/>
              <a:gd name="connsiteX323" fmla="*/ 4824114 w 6100546"/>
              <a:gd name="connsiteY323" fmla="*/ 4271438 h 5950684"/>
              <a:gd name="connsiteX324" fmla="*/ 4880519 w 6100546"/>
              <a:gd name="connsiteY324" fmla="*/ 4200050 h 5950684"/>
              <a:gd name="connsiteX325" fmla="*/ 4925643 w 6100546"/>
              <a:gd name="connsiteY325" fmla="*/ 4124904 h 5950684"/>
              <a:gd name="connsiteX326" fmla="*/ 4963246 w 6100546"/>
              <a:gd name="connsiteY326" fmla="*/ 4064787 h 5950684"/>
              <a:gd name="connsiteX327" fmla="*/ 4967006 w 6100546"/>
              <a:gd name="connsiteY327" fmla="*/ 4061029 h 5950684"/>
              <a:gd name="connsiteX328" fmla="*/ 4970767 w 6100546"/>
              <a:gd name="connsiteY328" fmla="*/ 4053514 h 5950684"/>
              <a:gd name="connsiteX329" fmla="*/ 545930 w 6100546"/>
              <a:gd name="connsiteY329" fmla="*/ 4023021 h 5950684"/>
              <a:gd name="connsiteX330" fmla="*/ 598786 w 6100546"/>
              <a:gd name="connsiteY330" fmla="*/ 4152462 h 5950684"/>
              <a:gd name="connsiteX331" fmla="*/ 601360 w 6100546"/>
              <a:gd name="connsiteY331" fmla="*/ 4155129 h 5950684"/>
              <a:gd name="connsiteX332" fmla="*/ 616108 w 6100546"/>
              <a:gd name="connsiteY332" fmla="*/ 4179406 h 5950684"/>
              <a:gd name="connsiteX333" fmla="*/ 609272 w 6100546"/>
              <a:gd name="connsiteY333" fmla="*/ 4164659 h 5950684"/>
              <a:gd name="connsiteX334" fmla="*/ 574734 w 6100546"/>
              <a:gd name="connsiteY334" fmla="*/ 4069724 h 5950684"/>
              <a:gd name="connsiteX335" fmla="*/ 4977355 w 6100546"/>
              <a:gd name="connsiteY335" fmla="*/ 4003833 h 5950684"/>
              <a:gd name="connsiteX336" fmla="*/ 4970767 w 6100546"/>
              <a:gd name="connsiteY336" fmla="*/ 4019700 h 5950684"/>
              <a:gd name="connsiteX337" fmla="*/ 4974527 w 6100546"/>
              <a:gd name="connsiteY337" fmla="*/ 4014576 h 5950684"/>
              <a:gd name="connsiteX338" fmla="*/ 4974527 w 6100546"/>
              <a:gd name="connsiteY338" fmla="*/ 4015943 h 5950684"/>
              <a:gd name="connsiteX339" fmla="*/ 4970767 w 6100546"/>
              <a:gd name="connsiteY339" fmla="*/ 4023457 h 5950684"/>
              <a:gd name="connsiteX340" fmla="*/ 4973146 w 6100546"/>
              <a:gd name="connsiteY340" fmla="*/ 4023457 h 5950684"/>
              <a:gd name="connsiteX341" fmla="*/ 4975267 w 6100546"/>
              <a:gd name="connsiteY341" fmla="*/ 4013568 h 5950684"/>
              <a:gd name="connsiteX342" fmla="*/ 4974527 w 6100546"/>
              <a:gd name="connsiteY342" fmla="*/ 4014576 h 5950684"/>
              <a:gd name="connsiteX343" fmla="*/ 4974527 w 6100546"/>
              <a:gd name="connsiteY343" fmla="*/ 4012185 h 5950684"/>
              <a:gd name="connsiteX344" fmla="*/ 4975846 w 6100546"/>
              <a:gd name="connsiteY344" fmla="*/ 4010867 h 5950684"/>
              <a:gd name="connsiteX345" fmla="*/ 5034971 w 6100546"/>
              <a:gd name="connsiteY345" fmla="*/ 3938593 h 5950684"/>
              <a:gd name="connsiteX346" fmla="*/ 5002699 w 6100546"/>
              <a:gd name="connsiteY346" fmla="*/ 4000558 h 5950684"/>
              <a:gd name="connsiteX347" fmla="*/ 5016361 w 6100546"/>
              <a:gd name="connsiteY347" fmla="*/ 3977900 h 5950684"/>
              <a:gd name="connsiteX348" fmla="*/ 5443975 w 6100546"/>
              <a:gd name="connsiteY348" fmla="*/ 3887407 h 5950684"/>
              <a:gd name="connsiteX349" fmla="*/ 5443339 w 6100546"/>
              <a:gd name="connsiteY349" fmla="*/ 3897888 h 5950684"/>
              <a:gd name="connsiteX350" fmla="*/ 5443339 w 6100546"/>
              <a:gd name="connsiteY350" fmla="*/ 3893284 h 5950684"/>
              <a:gd name="connsiteX351" fmla="*/ 5443339 w 6100546"/>
              <a:gd name="connsiteY351" fmla="*/ 3888678 h 5950684"/>
              <a:gd name="connsiteX352" fmla="*/ 5094858 w 6100546"/>
              <a:gd name="connsiteY352" fmla="*/ 3865651 h 5950684"/>
              <a:gd name="connsiteX353" fmla="*/ 5095798 w 6100546"/>
              <a:gd name="connsiteY353" fmla="*/ 3865651 h 5950684"/>
              <a:gd name="connsiteX354" fmla="*/ 5094859 w 6100546"/>
              <a:gd name="connsiteY354" fmla="*/ 3869408 h 5950684"/>
              <a:gd name="connsiteX355" fmla="*/ 5094858 w 6100546"/>
              <a:gd name="connsiteY355" fmla="*/ 3865651 h 5950684"/>
              <a:gd name="connsiteX356" fmla="*/ 5086263 w 6100546"/>
              <a:gd name="connsiteY356" fmla="*/ 3834519 h 5950684"/>
              <a:gd name="connsiteX357" fmla="*/ 5077511 w 6100546"/>
              <a:gd name="connsiteY357" fmla="*/ 3856911 h 5950684"/>
              <a:gd name="connsiteX358" fmla="*/ 5055074 w 6100546"/>
              <a:gd name="connsiteY358" fmla="*/ 3899992 h 5950684"/>
              <a:gd name="connsiteX359" fmla="*/ 5061955 w 6100546"/>
              <a:gd name="connsiteY359" fmla="*/ 3902284 h 5950684"/>
              <a:gd name="connsiteX360" fmla="*/ 5064776 w 6100546"/>
              <a:gd name="connsiteY360" fmla="*/ 3910738 h 5950684"/>
              <a:gd name="connsiteX361" fmla="*/ 5083577 w 6100546"/>
              <a:gd name="connsiteY361" fmla="*/ 3891952 h 5950684"/>
              <a:gd name="connsiteX362" fmla="*/ 5079818 w 6100546"/>
              <a:gd name="connsiteY362" fmla="*/ 3899465 h 5950684"/>
              <a:gd name="connsiteX363" fmla="*/ 5076056 w 6100546"/>
              <a:gd name="connsiteY363" fmla="*/ 3906981 h 5950684"/>
              <a:gd name="connsiteX364" fmla="*/ 5079817 w 6100546"/>
              <a:gd name="connsiteY364" fmla="*/ 3903223 h 5950684"/>
              <a:gd name="connsiteX365" fmla="*/ 5083577 w 6100546"/>
              <a:gd name="connsiteY365" fmla="*/ 3895709 h 5950684"/>
              <a:gd name="connsiteX366" fmla="*/ 5087337 w 6100546"/>
              <a:gd name="connsiteY366" fmla="*/ 3891952 h 5950684"/>
              <a:gd name="connsiteX367" fmla="*/ 5098618 w 6100546"/>
              <a:gd name="connsiteY367" fmla="*/ 3873165 h 5950684"/>
              <a:gd name="connsiteX368" fmla="*/ 5098618 w 6100546"/>
              <a:gd name="connsiteY368" fmla="*/ 3869408 h 5950684"/>
              <a:gd name="connsiteX369" fmla="*/ 5098618 w 6100546"/>
              <a:gd name="connsiteY369" fmla="*/ 3865651 h 5950684"/>
              <a:gd name="connsiteX370" fmla="*/ 5095798 w 6100546"/>
              <a:gd name="connsiteY370" fmla="*/ 3865651 h 5950684"/>
              <a:gd name="connsiteX371" fmla="*/ 5096738 w 6100546"/>
              <a:gd name="connsiteY371" fmla="*/ 3861893 h 5950684"/>
              <a:gd name="connsiteX372" fmla="*/ 5098619 w 6100546"/>
              <a:gd name="connsiteY372" fmla="*/ 3854378 h 5950684"/>
              <a:gd name="connsiteX373" fmla="*/ 5079817 w 6100546"/>
              <a:gd name="connsiteY373" fmla="*/ 3865651 h 5950684"/>
              <a:gd name="connsiteX374" fmla="*/ 5087337 w 6100546"/>
              <a:gd name="connsiteY374" fmla="*/ 3835593 h 5950684"/>
              <a:gd name="connsiteX375" fmla="*/ 5087338 w 6100546"/>
              <a:gd name="connsiteY375" fmla="*/ 3831769 h 5950684"/>
              <a:gd name="connsiteX376" fmla="*/ 5087312 w 6100546"/>
              <a:gd name="connsiteY376" fmla="*/ 3831835 h 5950684"/>
              <a:gd name="connsiteX377" fmla="*/ 5087338 w 6100546"/>
              <a:gd name="connsiteY377" fmla="*/ 3831835 h 5950684"/>
              <a:gd name="connsiteX378" fmla="*/ 5111256 w 6100546"/>
              <a:gd name="connsiteY378" fmla="*/ 3770575 h 5950684"/>
              <a:gd name="connsiteX379" fmla="*/ 5101814 w 6100546"/>
              <a:gd name="connsiteY379" fmla="*/ 3794734 h 5950684"/>
              <a:gd name="connsiteX380" fmla="*/ 5107079 w 6100546"/>
              <a:gd name="connsiteY380" fmla="*/ 3785338 h 5950684"/>
              <a:gd name="connsiteX381" fmla="*/ 5111662 w 6100546"/>
              <a:gd name="connsiteY381" fmla="*/ 3772481 h 5950684"/>
              <a:gd name="connsiteX382" fmla="*/ 5166304 w 6100546"/>
              <a:gd name="connsiteY382" fmla="*/ 3610155 h 5950684"/>
              <a:gd name="connsiteX383" fmla="*/ 5164875 w 6100546"/>
              <a:gd name="connsiteY383" fmla="*/ 3613317 h 5950684"/>
              <a:gd name="connsiteX384" fmla="*/ 5144504 w 6100546"/>
              <a:gd name="connsiteY384" fmla="*/ 3685511 h 5950684"/>
              <a:gd name="connsiteX385" fmla="*/ 5126538 w 6100546"/>
              <a:gd name="connsiteY385" fmla="*/ 3731477 h 5950684"/>
              <a:gd name="connsiteX386" fmla="*/ 5130581 w 6100546"/>
              <a:gd name="connsiteY386" fmla="*/ 3727100 h 5950684"/>
              <a:gd name="connsiteX387" fmla="*/ 5147503 w 6100546"/>
              <a:gd name="connsiteY387" fmla="*/ 3689057 h 5950684"/>
              <a:gd name="connsiteX388" fmla="*/ 5166304 w 6100546"/>
              <a:gd name="connsiteY388" fmla="*/ 3610155 h 5950684"/>
              <a:gd name="connsiteX389" fmla="*/ 5563088 w 6100546"/>
              <a:gd name="connsiteY389" fmla="*/ 3368234 h 5950684"/>
              <a:gd name="connsiteX390" fmla="*/ 5563088 w 6100546"/>
              <a:gd name="connsiteY390" fmla="*/ 3372841 h 5950684"/>
              <a:gd name="connsiteX391" fmla="*/ 5562808 w 6100546"/>
              <a:gd name="connsiteY391" fmla="*/ 3372560 h 5950684"/>
              <a:gd name="connsiteX392" fmla="*/ 5558482 w 6100546"/>
              <a:gd name="connsiteY392" fmla="*/ 3363628 h 5950684"/>
              <a:gd name="connsiteX393" fmla="*/ 5558699 w 6100546"/>
              <a:gd name="connsiteY393" fmla="*/ 3363629 h 5950684"/>
              <a:gd name="connsiteX394" fmla="*/ 5558482 w 6100546"/>
              <a:gd name="connsiteY394" fmla="*/ 3368235 h 5950684"/>
              <a:gd name="connsiteX395" fmla="*/ 5558482 w 6100546"/>
              <a:gd name="connsiteY395" fmla="*/ 3363628 h 5950684"/>
              <a:gd name="connsiteX396" fmla="*/ 5549271 w 6100546"/>
              <a:gd name="connsiteY396" fmla="*/ 3147162 h 5950684"/>
              <a:gd name="connsiteX397" fmla="*/ 5553877 w 6100546"/>
              <a:gd name="connsiteY397" fmla="*/ 3151767 h 5950684"/>
              <a:gd name="connsiteX398" fmla="*/ 5549271 w 6100546"/>
              <a:gd name="connsiteY398" fmla="*/ 3151767 h 5950684"/>
              <a:gd name="connsiteX399" fmla="*/ 5549271 w 6100546"/>
              <a:gd name="connsiteY399" fmla="*/ 3147162 h 5950684"/>
              <a:gd name="connsiteX400" fmla="*/ 5558482 w 6100546"/>
              <a:gd name="connsiteY400" fmla="*/ 3096499 h 5950684"/>
              <a:gd name="connsiteX401" fmla="*/ 5563088 w 6100546"/>
              <a:gd name="connsiteY401" fmla="*/ 3179401 h 5950684"/>
              <a:gd name="connsiteX402" fmla="*/ 5576905 w 6100546"/>
              <a:gd name="connsiteY402" fmla="*/ 3216247 h 5950684"/>
              <a:gd name="connsiteX403" fmla="*/ 5581511 w 6100546"/>
              <a:gd name="connsiteY403" fmla="*/ 3262304 h 5950684"/>
              <a:gd name="connsiteX404" fmla="*/ 5572300 w 6100546"/>
              <a:gd name="connsiteY404" fmla="*/ 3340601 h 5950684"/>
              <a:gd name="connsiteX405" fmla="*/ 5567693 w 6100546"/>
              <a:gd name="connsiteY405" fmla="*/ 3335995 h 5950684"/>
              <a:gd name="connsiteX406" fmla="*/ 5567694 w 6100546"/>
              <a:gd name="connsiteY406" fmla="*/ 3340601 h 5950684"/>
              <a:gd name="connsiteX407" fmla="*/ 5563088 w 6100546"/>
              <a:gd name="connsiteY407" fmla="*/ 3359023 h 5950684"/>
              <a:gd name="connsiteX408" fmla="*/ 5563088 w 6100546"/>
              <a:gd name="connsiteY408" fmla="*/ 3363629 h 5950684"/>
              <a:gd name="connsiteX409" fmla="*/ 5558699 w 6100546"/>
              <a:gd name="connsiteY409" fmla="*/ 3363629 h 5950684"/>
              <a:gd name="connsiteX410" fmla="*/ 5559058 w 6100546"/>
              <a:gd name="connsiteY410" fmla="*/ 3356073 h 5950684"/>
              <a:gd name="connsiteX411" fmla="*/ 5553877 w 6100546"/>
              <a:gd name="connsiteY411" fmla="*/ 3335994 h 5950684"/>
              <a:gd name="connsiteX412" fmla="*/ 5558482 w 6100546"/>
              <a:gd name="connsiteY412" fmla="*/ 3331389 h 5950684"/>
              <a:gd name="connsiteX413" fmla="*/ 5558482 w 6100546"/>
              <a:gd name="connsiteY413" fmla="*/ 3326784 h 5950684"/>
              <a:gd name="connsiteX414" fmla="*/ 5563088 w 6100546"/>
              <a:gd name="connsiteY414" fmla="*/ 3322178 h 5950684"/>
              <a:gd name="connsiteX415" fmla="*/ 5563088 w 6100546"/>
              <a:gd name="connsiteY415" fmla="*/ 3317572 h 5950684"/>
              <a:gd name="connsiteX416" fmla="*/ 5558482 w 6100546"/>
              <a:gd name="connsiteY416" fmla="*/ 3317572 h 5950684"/>
              <a:gd name="connsiteX417" fmla="*/ 5553877 w 6100546"/>
              <a:gd name="connsiteY417" fmla="*/ 3280727 h 5950684"/>
              <a:gd name="connsiteX418" fmla="*/ 5558482 w 6100546"/>
              <a:gd name="connsiteY418" fmla="*/ 3280727 h 5950684"/>
              <a:gd name="connsiteX419" fmla="*/ 5558482 w 6100546"/>
              <a:gd name="connsiteY419" fmla="*/ 3271514 h 5950684"/>
              <a:gd name="connsiteX420" fmla="*/ 5558482 w 6100546"/>
              <a:gd name="connsiteY420" fmla="*/ 3266910 h 5950684"/>
              <a:gd name="connsiteX421" fmla="*/ 5563088 w 6100546"/>
              <a:gd name="connsiteY421" fmla="*/ 3220853 h 5950684"/>
              <a:gd name="connsiteX422" fmla="*/ 5558482 w 6100546"/>
              <a:gd name="connsiteY422" fmla="*/ 3220852 h 5950684"/>
              <a:gd name="connsiteX423" fmla="*/ 5563088 w 6100546"/>
              <a:gd name="connsiteY423" fmla="*/ 3216247 h 5950684"/>
              <a:gd name="connsiteX424" fmla="*/ 5558481 w 6100546"/>
              <a:gd name="connsiteY424" fmla="*/ 3211641 h 5950684"/>
              <a:gd name="connsiteX425" fmla="*/ 5558482 w 6100546"/>
              <a:gd name="connsiteY425" fmla="*/ 3184007 h 5950684"/>
              <a:gd name="connsiteX426" fmla="*/ 5553877 w 6100546"/>
              <a:gd name="connsiteY426" fmla="*/ 3170190 h 5950684"/>
              <a:gd name="connsiteX427" fmla="*/ 5558482 w 6100546"/>
              <a:gd name="connsiteY427" fmla="*/ 3165584 h 5950684"/>
              <a:gd name="connsiteX428" fmla="*/ 5549271 w 6100546"/>
              <a:gd name="connsiteY428" fmla="*/ 3160978 h 5950684"/>
              <a:gd name="connsiteX429" fmla="*/ 5553877 w 6100546"/>
              <a:gd name="connsiteY429" fmla="*/ 3160979 h 5950684"/>
              <a:gd name="connsiteX430" fmla="*/ 5553877 w 6100546"/>
              <a:gd name="connsiteY430" fmla="*/ 3156373 h 5950684"/>
              <a:gd name="connsiteX431" fmla="*/ 5553877 w 6100546"/>
              <a:gd name="connsiteY431" fmla="*/ 3151767 h 5950684"/>
              <a:gd name="connsiteX432" fmla="*/ 5553876 w 6100546"/>
              <a:gd name="connsiteY432" fmla="*/ 3147162 h 5950684"/>
              <a:gd name="connsiteX433" fmla="*/ 5553877 w 6100546"/>
              <a:gd name="connsiteY433" fmla="*/ 3142555 h 5950684"/>
              <a:gd name="connsiteX434" fmla="*/ 5558482 w 6100546"/>
              <a:gd name="connsiteY434" fmla="*/ 3133345 h 5950684"/>
              <a:gd name="connsiteX435" fmla="*/ 5553877 w 6100546"/>
              <a:gd name="connsiteY435" fmla="*/ 3124133 h 5950684"/>
              <a:gd name="connsiteX436" fmla="*/ 5558482 w 6100546"/>
              <a:gd name="connsiteY436" fmla="*/ 3096499 h 5950684"/>
              <a:gd name="connsiteX437" fmla="*/ 5068728 w 6100546"/>
              <a:gd name="connsiteY437" fmla="*/ 3006335 h 5950684"/>
              <a:gd name="connsiteX438" fmla="*/ 5058833 w 6100546"/>
              <a:gd name="connsiteY438" fmla="*/ 3029380 h 5950684"/>
              <a:gd name="connsiteX439" fmla="*/ 5000270 w 6100546"/>
              <a:gd name="connsiteY439" fmla="*/ 3499100 h 5950684"/>
              <a:gd name="connsiteX440" fmla="*/ 4997351 w 6100546"/>
              <a:gd name="connsiteY440" fmla="*/ 3517113 h 5950684"/>
              <a:gd name="connsiteX441" fmla="*/ 4981162 w 6100546"/>
              <a:gd name="connsiteY441" fmla="*/ 3526341 h 5950684"/>
              <a:gd name="connsiteX442" fmla="*/ 4973470 w 6100546"/>
              <a:gd name="connsiteY442" fmla="*/ 3509454 h 5950684"/>
              <a:gd name="connsiteX443" fmla="*/ 4994080 w 6100546"/>
              <a:gd name="connsiteY443" fmla="*/ 3417719 h 5950684"/>
              <a:gd name="connsiteX444" fmla="*/ 4999041 w 6100546"/>
              <a:gd name="connsiteY444" fmla="*/ 3383157 h 5950684"/>
              <a:gd name="connsiteX445" fmla="*/ 4959247 w 6100546"/>
              <a:gd name="connsiteY445" fmla="*/ 3530345 h 5950684"/>
              <a:gd name="connsiteX446" fmla="*/ 4603718 w 6100546"/>
              <a:gd name="connsiteY446" fmla="*/ 4168087 h 5950684"/>
              <a:gd name="connsiteX447" fmla="*/ 4567122 w 6100546"/>
              <a:gd name="connsiteY447" fmla="*/ 4208352 h 5950684"/>
              <a:gd name="connsiteX448" fmla="*/ 4565188 w 6100546"/>
              <a:gd name="connsiteY448" fmla="*/ 4210970 h 5950684"/>
              <a:gd name="connsiteX449" fmla="*/ 4548960 w 6100546"/>
              <a:gd name="connsiteY449" fmla="*/ 4239107 h 5950684"/>
              <a:gd name="connsiteX450" fmla="*/ 4482714 w 6100546"/>
              <a:gd name="connsiteY450" fmla="*/ 4307523 h 5950684"/>
              <a:gd name="connsiteX451" fmla="*/ 4381549 w 6100546"/>
              <a:gd name="connsiteY451" fmla="*/ 4420470 h 5950684"/>
              <a:gd name="connsiteX452" fmla="*/ 3998990 w 6100546"/>
              <a:gd name="connsiteY452" fmla="*/ 4731903 h 5950684"/>
              <a:gd name="connsiteX453" fmla="*/ 4162929 w 6100546"/>
              <a:gd name="connsiteY453" fmla="*/ 4629423 h 5950684"/>
              <a:gd name="connsiteX454" fmla="*/ 4314038 w 6100546"/>
              <a:gd name="connsiteY454" fmla="*/ 4523195 h 5950684"/>
              <a:gd name="connsiteX455" fmla="*/ 4461229 w 6100546"/>
              <a:gd name="connsiteY455" fmla="*/ 4385990 h 5950684"/>
              <a:gd name="connsiteX456" fmla="*/ 4543929 w 6100546"/>
              <a:gd name="connsiteY456" fmla="*/ 4303907 h 5950684"/>
              <a:gd name="connsiteX457" fmla="*/ 4549932 w 6100546"/>
              <a:gd name="connsiteY457" fmla="*/ 4295415 h 5950684"/>
              <a:gd name="connsiteX458" fmla="*/ 4553788 w 6100546"/>
              <a:gd name="connsiteY458" fmla="*/ 4295289 h 5950684"/>
              <a:gd name="connsiteX459" fmla="*/ 4594816 w 6100546"/>
              <a:gd name="connsiteY459" fmla="*/ 4249177 h 5950684"/>
              <a:gd name="connsiteX460" fmla="*/ 4560743 w 6100546"/>
              <a:gd name="connsiteY460" fmla="*/ 4296407 h 5950684"/>
              <a:gd name="connsiteX461" fmla="*/ 4566959 w 6100546"/>
              <a:gd name="connsiteY461" fmla="*/ 4303903 h 5950684"/>
              <a:gd name="connsiteX462" fmla="*/ 4565620 w 6100546"/>
              <a:gd name="connsiteY462" fmla="*/ 4315411 h 5950684"/>
              <a:gd name="connsiteX463" fmla="*/ 4534555 w 6100546"/>
              <a:gd name="connsiteY463" fmla="*/ 4359170 h 5950684"/>
              <a:gd name="connsiteX464" fmla="*/ 4425298 w 6100546"/>
              <a:gd name="connsiteY464" fmla="*/ 4466921 h 5950684"/>
              <a:gd name="connsiteX465" fmla="*/ 4375776 w 6100546"/>
              <a:gd name="connsiteY465" fmla="*/ 4510682 h 5950684"/>
              <a:gd name="connsiteX466" fmla="*/ 4374550 w 6100546"/>
              <a:gd name="connsiteY466" fmla="*/ 4511943 h 5950684"/>
              <a:gd name="connsiteX467" fmla="*/ 4371382 w 6100546"/>
              <a:gd name="connsiteY467" fmla="*/ 4514565 h 5950684"/>
              <a:gd name="connsiteX468" fmla="*/ 4367311 w 6100546"/>
              <a:gd name="connsiteY468" fmla="*/ 4518163 h 5950684"/>
              <a:gd name="connsiteX469" fmla="*/ 4365470 w 6100546"/>
              <a:gd name="connsiteY469" fmla="*/ 4519459 h 5950684"/>
              <a:gd name="connsiteX470" fmla="*/ 4309464 w 6100546"/>
              <a:gd name="connsiteY470" fmla="*/ 4565818 h 5950684"/>
              <a:gd name="connsiteX471" fmla="*/ 4313091 w 6100546"/>
              <a:gd name="connsiteY471" fmla="*/ 4567406 h 5950684"/>
              <a:gd name="connsiteX472" fmla="*/ 4322772 w 6100546"/>
              <a:gd name="connsiteY472" fmla="*/ 4566877 h 5950684"/>
              <a:gd name="connsiteX473" fmla="*/ 4327321 w 6100546"/>
              <a:gd name="connsiteY473" fmla="*/ 4566813 h 5950684"/>
              <a:gd name="connsiteX474" fmla="*/ 4408688 w 6100546"/>
              <a:gd name="connsiteY474" fmla="*/ 4507942 h 5950684"/>
              <a:gd name="connsiteX475" fmla="*/ 4577446 w 6100546"/>
              <a:gd name="connsiteY475" fmla="*/ 4352526 h 5950684"/>
              <a:gd name="connsiteX476" fmla="*/ 4596277 w 6100546"/>
              <a:gd name="connsiteY476" fmla="*/ 4333784 h 5950684"/>
              <a:gd name="connsiteX477" fmla="*/ 4609844 w 6100546"/>
              <a:gd name="connsiteY477" fmla="*/ 4318799 h 5950684"/>
              <a:gd name="connsiteX478" fmla="*/ 4613420 w 6100546"/>
              <a:gd name="connsiteY478" fmla="*/ 4317092 h 5950684"/>
              <a:gd name="connsiteX479" fmla="*/ 4776168 w 6100546"/>
              <a:gd name="connsiteY479" fmla="*/ 4119497 h 5950684"/>
              <a:gd name="connsiteX480" fmla="*/ 4919463 w 6100546"/>
              <a:gd name="connsiteY480" fmla="*/ 3885520 h 5950684"/>
              <a:gd name="connsiteX481" fmla="*/ 4974580 w 6100546"/>
              <a:gd name="connsiteY481" fmla="*/ 3759962 h 5950684"/>
              <a:gd name="connsiteX482" fmla="*/ 5016577 w 6100546"/>
              <a:gd name="connsiteY482" fmla="*/ 3621898 h 5950684"/>
              <a:gd name="connsiteX483" fmla="*/ 5050373 w 6100546"/>
              <a:gd name="connsiteY483" fmla="*/ 3470717 h 5950684"/>
              <a:gd name="connsiteX484" fmla="*/ 5050174 w 6100546"/>
              <a:gd name="connsiteY484" fmla="*/ 3392950 h 5950684"/>
              <a:gd name="connsiteX485" fmla="*/ 5049991 w 6100546"/>
              <a:gd name="connsiteY485" fmla="*/ 3335568 h 5950684"/>
              <a:gd name="connsiteX486" fmla="*/ 5075584 w 6100546"/>
              <a:gd name="connsiteY486" fmla="*/ 3025457 h 5950684"/>
              <a:gd name="connsiteX487" fmla="*/ 5068728 w 6100546"/>
              <a:gd name="connsiteY487" fmla="*/ 3006335 h 5950684"/>
              <a:gd name="connsiteX488" fmla="*/ 5512425 w 6100546"/>
              <a:gd name="connsiteY488" fmla="*/ 2769494 h 5950684"/>
              <a:gd name="connsiteX489" fmla="*/ 5517031 w 6100546"/>
              <a:gd name="connsiteY489" fmla="*/ 2783312 h 5950684"/>
              <a:gd name="connsiteX490" fmla="*/ 5517031 w 6100546"/>
              <a:gd name="connsiteY490" fmla="*/ 2787918 h 5950684"/>
              <a:gd name="connsiteX491" fmla="*/ 5517031 w 6100546"/>
              <a:gd name="connsiteY491" fmla="*/ 2792523 h 5950684"/>
              <a:gd name="connsiteX492" fmla="*/ 5517031 w 6100546"/>
              <a:gd name="connsiteY492" fmla="*/ 2797129 h 5950684"/>
              <a:gd name="connsiteX493" fmla="*/ 5512425 w 6100546"/>
              <a:gd name="connsiteY493" fmla="*/ 2787918 h 5950684"/>
              <a:gd name="connsiteX494" fmla="*/ 5512425 w 6100546"/>
              <a:gd name="connsiteY494" fmla="*/ 2769494 h 5950684"/>
              <a:gd name="connsiteX495" fmla="*/ 73605 w 6100546"/>
              <a:gd name="connsiteY495" fmla="*/ 2372526 h 5950684"/>
              <a:gd name="connsiteX496" fmla="*/ 75172 w 6100546"/>
              <a:gd name="connsiteY496" fmla="*/ 2375941 h 5950684"/>
              <a:gd name="connsiteX497" fmla="*/ 76739 w 6100546"/>
              <a:gd name="connsiteY497" fmla="*/ 2379355 h 5950684"/>
              <a:gd name="connsiteX498" fmla="*/ 71754 w 6100546"/>
              <a:gd name="connsiteY498" fmla="*/ 2377508 h 5950684"/>
              <a:gd name="connsiteX499" fmla="*/ 73605 w 6100546"/>
              <a:gd name="connsiteY499" fmla="*/ 2372526 h 5950684"/>
              <a:gd name="connsiteX500" fmla="*/ 254147 w 6100546"/>
              <a:gd name="connsiteY500" fmla="*/ 1810170 h 5950684"/>
              <a:gd name="connsiteX501" fmla="*/ 184092 w 6100546"/>
              <a:gd name="connsiteY501" fmla="*/ 1991128 h 5950684"/>
              <a:gd name="connsiteX502" fmla="*/ 183239 w 6100546"/>
              <a:gd name="connsiteY502" fmla="*/ 2016322 h 5950684"/>
              <a:gd name="connsiteX503" fmla="*/ 159744 w 6100546"/>
              <a:gd name="connsiteY503" fmla="*/ 2064306 h 5950684"/>
              <a:gd name="connsiteX504" fmla="*/ 154906 w 6100546"/>
              <a:gd name="connsiteY504" fmla="*/ 2107865 h 5950684"/>
              <a:gd name="connsiteX505" fmla="*/ 127993 w 6100546"/>
              <a:gd name="connsiteY505" fmla="*/ 2157417 h 5950684"/>
              <a:gd name="connsiteX506" fmla="*/ 118024 w 6100546"/>
              <a:gd name="connsiteY506" fmla="*/ 2153722 h 5950684"/>
              <a:gd name="connsiteX507" fmla="*/ 106633 w 6100546"/>
              <a:gd name="connsiteY507" fmla="*/ 2192019 h 5950684"/>
              <a:gd name="connsiteX508" fmla="*/ 110051 w 6100546"/>
              <a:gd name="connsiteY508" fmla="*/ 2190451 h 5950684"/>
              <a:gd name="connsiteX509" fmla="*/ 111902 w 6100546"/>
              <a:gd name="connsiteY509" fmla="*/ 2185468 h 5950684"/>
              <a:gd name="connsiteX510" fmla="*/ 113469 w 6100546"/>
              <a:gd name="connsiteY510" fmla="*/ 2188883 h 5950684"/>
              <a:gd name="connsiteX511" fmla="*/ 122155 w 6100546"/>
              <a:gd name="connsiteY511" fmla="*/ 2180764 h 5950684"/>
              <a:gd name="connsiteX512" fmla="*/ 114466 w 6100546"/>
              <a:gd name="connsiteY512" fmla="*/ 2209094 h 5950684"/>
              <a:gd name="connsiteX513" fmla="*/ 116033 w 6100546"/>
              <a:gd name="connsiteY513" fmla="*/ 2212509 h 5950684"/>
              <a:gd name="connsiteX514" fmla="*/ 112616 w 6100546"/>
              <a:gd name="connsiteY514" fmla="*/ 2214078 h 5950684"/>
              <a:gd name="connsiteX515" fmla="*/ 112331 w 6100546"/>
              <a:gd name="connsiteY515" fmla="*/ 2222475 h 5950684"/>
              <a:gd name="connsiteX516" fmla="*/ 108913 w 6100546"/>
              <a:gd name="connsiteY516" fmla="*/ 2224043 h 5950684"/>
              <a:gd name="connsiteX517" fmla="*/ 103791 w 6100546"/>
              <a:gd name="connsiteY517" fmla="*/ 2276000 h 5950684"/>
              <a:gd name="connsiteX518" fmla="*/ 83997 w 6100546"/>
              <a:gd name="connsiteY518" fmla="*/ 2314018 h 5950684"/>
              <a:gd name="connsiteX519" fmla="*/ 82146 w 6100546"/>
              <a:gd name="connsiteY519" fmla="*/ 2319001 h 5950684"/>
              <a:gd name="connsiteX520" fmla="*/ 78444 w 6100546"/>
              <a:gd name="connsiteY520" fmla="*/ 2328967 h 5950684"/>
              <a:gd name="connsiteX521" fmla="*/ 76878 w 6100546"/>
              <a:gd name="connsiteY521" fmla="*/ 2325552 h 5950684"/>
              <a:gd name="connsiteX522" fmla="*/ 78729 w 6100546"/>
              <a:gd name="connsiteY522" fmla="*/ 2320569 h 5950684"/>
              <a:gd name="connsiteX523" fmla="*/ 77162 w 6100546"/>
              <a:gd name="connsiteY523" fmla="*/ 2317154 h 5950684"/>
              <a:gd name="connsiteX524" fmla="*/ 74458 w 6100546"/>
              <a:gd name="connsiteY524" fmla="*/ 2347331 h 5950684"/>
              <a:gd name="connsiteX525" fmla="*/ 76309 w 6100546"/>
              <a:gd name="connsiteY525" fmla="*/ 2342348 h 5950684"/>
              <a:gd name="connsiteX526" fmla="*/ 77877 w 6100546"/>
              <a:gd name="connsiteY526" fmla="*/ 2345763 h 5950684"/>
              <a:gd name="connsiteX527" fmla="*/ 79443 w 6100546"/>
              <a:gd name="connsiteY527" fmla="*/ 2349178 h 5950684"/>
              <a:gd name="connsiteX528" fmla="*/ 84712 w 6100546"/>
              <a:gd name="connsiteY528" fmla="*/ 2342626 h 5950684"/>
              <a:gd name="connsiteX529" fmla="*/ 75457 w 6100546"/>
              <a:gd name="connsiteY529" fmla="*/ 2367543 h 5950684"/>
              <a:gd name="connsiteX530" fmla="*/ 73605 w 6100546"/>
              <a:gd name="connsiteY530" fmla="*/ 2372526 h 5950684"/>
              <a:gd name="connsiteX531" fmla="*/ 48121 w 6100546"/>
              <a:gd name="connsiteY531" fmla="*/ 2479296 h 5950684"/>
              <a:gd name="connsiteX532" fmla="*/ 46270 w 6100546"/>
              <a:gd name="connsiteY532" fmla="*/ 2484279 h 5950684"/>
              <a:gd name="connsiteX533" fmla="*/ 45985 w 6100546"/>
              <a:gd name="connsiteY533" fmla="*/ 2492677 h 5950684"/>
              <a:gd name="connsiteX534" fmla="*/ 44419 w 6100546"/>
              <a:gd name="connsiteY534" fmla="*/ 2489262 h 5950684"/>
              <a:gd name="connsiteX535" fmla="*/ 49832 w 6100546"/>
              <a:gd name="connsiteY535" fmla="*/ 2528117 h 5950684"/>
              <a:gd name="connsiteX536" fmla="*/ 50117 w 6100546"/>
              <a:gd name="connsiteY536" fmla="*/ 2519718 h 5950684"/>
              <a:gd name="connsiteX537" fmla="*/ 53535 w 6100546"/>
              <a:gd name="connsiteY537" fmla="*/ 2518151 h 5950684"/>
              <a:gd name="connsiteX538" fmla="*/ 53251 w 6100546"/>
              <a:gd name="connsiteY538" fmla="*/ 2526549 h 5950684"/>
              <a:gd name="connsiteX539" fmla="*/ 53821 w 6100546"/>
              <a:gd name="connsiteY539" fmla="*/ 2527790 h 5950684"/>
              <a:gd name="connsiteX540" fmla="*/ 53340 w 6100546"/>
              <a:gd name="connsiteY540" fmla="*/ 2530125 h 5950684"/>
              <a:gd name="connsiteX541" fmla="*/ 52967 w 6100546"/>
              <a:gd name="connsiteY541" fmla="*/ 2534947 h 5950684"/>
              <a:gd name="connsiteX542" fmla="*/ 54818 w 6100546"/>
              <a:gd name="connsiteY542" fmla="*/ 2529963 h 5950684"/>
              <a:gd name="connsiteX543" fmla="*/ 53821 w 6100546"/>
              <a:gd name="connsiteY543" fmla="*/ 2527790 h 5950684"/>
              <a:gd name="connsiteX544" fmla="*/ 55102 w 6100546"/>
              <a:gd name="connsiteY544" fmla="*/ 2521565 h 5950684"/>
              <a:gd name="connsiteX545" fmla="*/ 49417 w 6100546"/>
              <a:gd name="connsiteY545" fmla="*/ 2689527 h 5950684"/>
              <a:gd name="connsiteX546" fmla="*/ 43579 w 6100546"/>
              <a:gd name="connsiteY546" fmla="*/ 2712875 h 5950684"/>
              <a:gd name="connsiteX547" fmla="*/ 50130 w 6100546"/>
              <a:gd name="connsiteY547" fmla="*/ 2718137 h 5950684"/>
              <a:gd name="connsiteX548" fmla="*/ 48279 w 6100546"/>
              <a:gd name="connsiteY548" fmla="*/ 2723120 h 5950684"/>
              <a:gd name="connsiteX549" fmla="*/ 47995 w 6100546"/>
              <a:gd name="connsiteY549" fmla="*/ 2731518 h 5950684"/>
              <a:gd name="connsiteX550" fmla="*/ 40453 w 6100546"/>
              <a:gd name="connsiteY550" fmla="*/ 2805254 h 5950684"/>
              <a:gd name="connsiteX551" fmla="*/ 42303 w 6100546"/>
              <a:gd name="connsiteY551" fmla="*/ 2800271 h 5950684"/>
              <a:gd name="connsiteX552" fmla="*/ 47288 w 6100546"/>
              <a:gd name="connsiteY552" fmla="*/ 2802118 h 5950684"/>
              <a:gd name="connsiteX553" fmla="*/ 45437 w 6100546"/>
              <a:gd name="connsiteY553" fmla="*/ 2807101 h 5950684"/>
              <a:gd name="connsiteX554" fmla="*/ 47003 w 6100546"/>
              <a:gd name="connsiteY554" fmla="*/ 2810516 h 5950684"/>
              <a:gd name="connsiteX555" fmla="*/ 41312 w 6100546"/>
              <a:gd name="connsiteY555" fmla="*/ 2879269 h 5950684"/>
              <a:gd name="connsiteX556" fmla="*/ 48154 w 6100546"/>
              <a:gd name="connsiteY556" fmla="*/ 2975342 h 5950684"/>
              <a:gd name="connsiteX557" fmla="*/ 32341 w 6100546"/>
              <a:gd name="connsiteY557" fmla="*/ 2895787 h 5950684"/>
              <a:gd name="connsiteX558" fmla="*/ 39599 w 6100546"/>
              <a:gd name="connsiteY558" fmla="*/ 2830448 h 5950684"/>
              <a:gd name="connsiteX559" fmla="*/ 34615 w 6100546"/>
              <a:gd name="connsiteY559" fmla="*/ 2828601 h 5950684"/>
              <a:gd name="connsiteX560" fmla="*/ 36750 w 6100546"/>
              <a:gd name="connsiteY560" fmla="*/ 2815220 h 5950684"/>
              <a:gd name="connsiteX561" fmla="*/ 38601 w 6100546"/>
              <a:gd name="connsiteY561" fmla="*/ 2810237 h 5950684"/>
              <a:gd name="connsiteX562" fmla="*/ 35183 w 6100546"/>
              <a:gd name="connsiteY562" fmla="*/ 2811805 h 5950684"/>
              <a:gd name="connsiteX563" fmla="*/ 32189 w 6100546"/>
              <a:gd name="connsiteY563" fmla="*/ 2751171 h 5950684"/>
              <a:gd name="connsiteX564" fmla="*/ 30622 w 6100546"/>
              <a:gd name="connsiteY564" fmla="*/ 2747756 h 5950684"/>
              <a:gd name="connsiteX565" fmla="*/ 29055 w 6100546"/>
              <a:gd name="connsiteY565" fmla="*/ 2744342 h 5950684"/>
              <a:gd name="connsiteX566" fmla="*/ 27489 w 6100546"/>
              <a:gd name="connsiteY566" fmla="*/ 2740926 h 5950684"/>
              <a:gd name="connsiteX567" fmla="*/ 30906 w 6100546"/>
              <a:gd name="connsiteY567" fmla="*/ 2739359 h 5950684"/>
              <a:gd name="connsiteX568" fmla="*/ 25922 w 6100546"/>
              <a:gd name="connsiteY568" fmla="*/ 2737511 h 5950684"/>
              <a:gd name="connsiteX569" fmla="*/ 20223 w 6100546"/>
              <a:gd name="connsiteY569" fmla="*/ 2707055 h 5950684"/>
              <a:gd name="connsiteX570" fmla="*/ 7834 w 6100546"/>
              <a:gd name="connsiteY570" fmla="*/ 2725140 h 5950684"/>
              <a:gd name="connsiteX571" fmla="*/ 6410 w 6100546"/>
              <a:gd name="connsiteY571" fmla="*/ 2717526 h 5950684"/>
              <a:gd name="connsiteX572" fmla="*/ 5697 w 6100546"/>
              <a:gd name="connsiteY572" fmla="*/ 2713719 h 5950684"/>
              <a:gd name="connsiteX573" fmla="*/ 6552 w 6100546"/>
              <a:gd name="connsiteY573" fmla="*/ 2713327 h 5950684"/>
              <a:gd name="connsiteX574" fmla="*/ 4985 w 6100546"/>
              <a:gd name="connsiteY574" fmla="*/ 2709912 h 5950684"/>
              <a:gd name="connsiteX575" fmla="*/ 5697 w 6100546"/>
              <a:gd name="connsiteY575" fmla="*/ 2713719 h 5950684"/>
              <a:gd name="connsiteX576" fmla="*/ 3134 w 6100546"/>
              <a:gd name="connsiteY576" fmla="*/ 2714895 h 5950684"/>
              <a:gd name="connsiteX577" fmla="*/ 1567 w 6100546"/>
              <a:gd name="connsiteY577" fmla="*/ 2711481 h 5950684"/>
              <a:gd name="connsiteX578" fmla="*/ 0 w 6100546"/>
              <a:gd name="connsiteY578" fmla="*/ 2708065 h 5950684"/>
              <a:gd name="connsiteX579" fmla="*/ 2420 w 6100546"/>
              <a:gd name="connsiteY579" fmla="*/ 2686286 h 5950684"/>
              <a:gd name="connsiteX580" fmla="*/ 4271 w 6100546"/>
              <a:gd name="connsiteY580" fmla="*/ 2681302 h 5950684"/>
              <a:gd name="connsiteX581" fmla="*/ 4556 w 6100546"/>
              <a:gd name="connsiteY581" fmla="*/ 2672905 h 5950684"/>
              <a:gd name="connsiteX582" fmla="*/ 6407 w 6100546"/>
              <a:gd name="connsiteY582" fmla="*/ 2667921 h 5950684"/>
              <a:gd name="connsiteX583" fmla="*/ 6122 w 6100546"/>
              <a:gd name="connsiteY583" fmla="*/ 2676319 h 5950684"/>
              <a:gd name="connsiteX584" fmla="*/ 5838 w 6100546"/>
              <a:gd name="connsiteY584" fmla="*/ 2684717 h 5950684"/>
              <a:gd name="connsiteX585" fmla="*/ 15093 w 6100546"/>
              <a:gd name="connsiteY585" fmla="*/ 2659802 h 5950684"/>
              <a:gd name="connsiteX586" fmla="*/ 30047 w 6100546"/>
              <a:gd name="connsiteY586" fmla="*/ 2665344 h 5950684"/>
              <a:gd name="connsiteX587" fmla="*/ 41001 w 6100546"/>
              <a:gd name="connsiteY587" fmla="*/ 2490831 h 5950684"/>
              <a:gd name="connsiteX588" fmla="*/ 41285 w 6100546"/>
              <a:gd name="connsiteY588" fmla="*/ 2482432 h 5950684"/>
              <a:gd name="connsiteX589" fmla="*/ 43136 w 6100546"/>
              <a:gd name="connsiteY589" fmla="*/ 2477449 h 5950684"/>
              <a:gd name="connsiteX590" fmla="*/ 52246 w 6100546"/>
              <a:gd name="connsiteY590" fmla="*/ 2407128 h 5950684"/>
              <a:gd name="connsiteX591" fmla="*/ 61924 w 6100546"/>
              <a:gd name="connsiteY591" fmla="*/ 2320011 h 5950684"/>
              <a:gd name="connsiteX592" fmla="*/ 83422 w 6100546"/>
              <a:gd name="connsiteY592" fmla="*/ 2231605 h 5950684"/>
              <a:gd name="connsiteX593" fmla="*/ 114745 w 6100546"/>
              <a:gd name="connsiteY593" fmla="*/ 2101486 h 5950684"/>
              <a:gd name="connsiteX594" fmla="*/ 158316 w 6100546"/>
              <a:gd name="connsiteY594" fmla="*/ 2007088 h 5950684"/>
              <a:gd name="connsiteX595" fmla="*/ 152764 w 6100546"/>
              <a:gd name="connsiteY595" fmla="*/ 2022036 h 5950684"/>
              <a:gd name="connsiteX596" fmla="*/ 158032 w 6100546"/>
              <a:gd name="connsiteY596" fmla="*/ 2015486 h 5950684"/>
              <a:gd name="connsiteX597" fmla="*/ 159883 w 6100546"/>
              <a:gd name="connsiteY597" fmla="*/ 2010503 h 5950684"/>
              <a:gd name="connsiteX598" fmla="*/ 159599 w 6100546"/>
              <a:gd name="connsiteY598" fmla="*/ 2018900 h 5950684"/>
              <a:gd name="connsiteX599" fmla="*/ 161166 w 6100546"/>
              <a:gd name="connsiteY599" fmla="*/ 2022315 h 5950684"/>
              <a:gd name="connsiteX600" fmla="*/ 196904 w 6100546"/>
              <a:gd name="connsiteY600" fmla="*/ 1910840 h 5950684"/>
              <a:gd name="connsiteX601" fmla="*/ 254147 w 6100546"/>
              <a:gd name="connsiteY601" fmla="*/ 1810170 h 5950684"/>
              <a:gd name="connsiteX602" fmla="*/ 5255412 w 6100546"/>
              <a:gd name="connsiteY602" fmla="*/ 1808295 h 5950684"/>
              <a:gd name="connsiteX603" fmla="*/ 5262797 w 6100546"/>
              <a:gd name="connsiteY603" fmla="*/ 1822287 h 5950684"/>
              <a:gd name="connsiteX604" fmla="*/ 5259110 w 6100546"/>
              <a:gd name="connsiteY604" fmla="*/ 1811511 h 5950684"/>
              <a:gd name="connsiteX605" fmla="*/ 5254505 w 6100546"/>
              <a:gd name="connsiteY605" fmla="*/ 1612476 h 5950684"/>
              <a:gd name="connsiteX606" fmla="*/ 5259110 w 6100546"/>
              <a:gd name="connsiteY606" fmla="*/ 1618072 h 5950684"/>
              <a:gd name="connsiteX607" fmla="*/ 5254505 w 6100546"/>
              <a:gd name="connsiteY607" fmla="*/ 1613466 h 5950684"/>
              <a:gd name="connsiteX608" fmla="*/ 4839989 w 6100546"/>
              <a:gd name="connsiteY608" fmla="*/ 1198953 h 5950684"/>
              <a:gd name="connsiteX609" fmla="*/ 4844595 w 6100546"/>
              <a:gd name="connsiteY609" fmla="*/ 1198954 h 5950684"/>
              <a:gd name="connsiteX610" fmla="*/ 4844595 w 6100546"/>
              <a:gd name="connsiteY610" fmla="*/ 1203559 h 5950684"/>
              <a:gd name="connsiteX611" fmla="*/ 4839989 w 6100546"/>
              <a:gd name="connsiteY611" fmla="*/ 1198953 h 5950684"/>
              <a:gd name="connsiteX612" fmla="*/ 4844595 w 6100546"/>
              <a:gd name="connsiteY612" fmla="*/ 1175925 h 5950684"/>
              <a:gd name="connsiteX613" fmla="*/ 4849201 w 6100546"/>
              <a:gd name="connsiteY613" fmla="*/ 1180532 h 5950684"/>
              <a:gd name="connsiteX614" fmla="*/ 4844595 w 6100546"/>
              <a:gd name="connsiteY614" fmla="*/ 1180531 h 5950684"/>
              <a:gd name="connsiteX615" fmla="*/ 4844595 w 6100546"/>
              <a:gd name="connsiteY615" fmla="*/ 1175925 h 5950684"/>
              <a:gd name="connsiteX616" fmla="*/ 4717028 w 6100546"/>
              <a:gd name="connsiteY616" fmla="*/ 1104605 h 5950684"/>
              <a:gd name="connsiteX617" fmla="*/ 4848516 w 6100546"/>
              <a:gd name="connsiteY617" fmla="*/ 1235748 h 5950684"/>
              <a:gd name="connsiteX618" fmla="*/ 5042418 w 6100546"/>
              <a:gd name="connsiteY618" fmla="*/ 1463027 h 5950684"/>
              <a:gd name="connsiteX619" fmla="*/ 5209369 w 6100546"/>
              <a:gd name="connsiteY619" fmla="*/ 1721060 h 5950684"/>
              <a:gd name="connsiteX620" fmla="*/ 5245013 w 6100546"/>
              <a:gd name="connsiteY620" fmla="*/ 1788592 h 5950684"/>
              <a:gd name="connsiteX621" fmla="*/ 5251050 w 6100546"/>
              <a:gd name="connsiteY621" fmla="*/ 1795175 h 5950684"/>
              <a:gd name="connsiteX622" fmla="*/ 5282140 w 6100546"/>
              <a:gd name="connsiteY622" fmla="*/ 1843751 h 5950684"/>
              <a:gd name="connsiteX623" fmla="*/ 5282139 w 6100546"/>
              <a:gd name="connsiteY623" fmla="*/ 1848356 h 5950684"/>
              <a:gd name="connsiteX624" fmla="*/ 5282139 w 6100546"/>
              <a:gd name="connsiteY624" fmla="*/ 1852961 h 5950684"/>
              <a:gd name="connsiteX625" fmla="*/ 5286745 w 6100546"/>
              <a:gd name="connsiteY625" fmla="*/ 1852962 h 5950684"/>
              <a:gd name="connsiteX626" fmla="*/ 5295956 w 6100546"/>
              <a:gd name="connsiteY626" fmla="*/ 1875989 h 5950684"/>
              <a:gd name="connsiteX627" fmla="*/ 5295956 w 6100546"/>
              <a:gd name="connsiteY627" fmla="*/ 1880596 h 5950684"/>
              <a:gd name="connsiteX628" fmla="*/ 5300562 w 6100546"/>
              <a:gd name="connsiteY628" fmla="*/ 1885202 h 5950684"/>
              <a:gd name="connsiteX629" fmla="*/ 5300562 w 6100546"/>
              <a:gd name="connsiteY629" fmla="*/ 1880595 h 5950684"/>
              <a:gd name="connsiteX630" fmla="*/ 5332803 w 6100546"/>
              <a:gd name="connsiteY630" fmla="*/ 1931258 h 5950684"/>
              <a:gd name="connsiteX631" fmla="*/ 5328196 w 6100546"/>
              <a:gd name="connsiteY631" fmla="*/ 1931259 h 5950684"/>
              <a:gd name="connsiteX632" fmla="*/ 5328196 w 6100546"/>
              <a:gd name="connsiteY632" fmla="*/ 1935864 h 5950684"/>
              <a:gd name="connsiteX633" fmla="*/ 5332802 w 6100546"/>
              <a:gd name="connsiteY633" fmla="*/ 1940470 h 5950684"/>
              <a:gd name="connsiteX634" fmla="*/ 5337408 w 6100546"/>
              <a:gd name="connsiteY634" fmla="*/ 1940470 h 5950684"/>
              <a:gd name="connsiteX635" fmla="*/ 5337409 w 6100546"/>
              <a:gd name="connsiteY635" fmla="*/ 1945076 h 5950684"/>
              <a:gd name="connsiteX636" fmla="*/ 5346619 w 6100546"/>
              <a:gd name="connsiteY636" fmla="*/ 1972710 h 5950684"/>
              <a:gd name="connsiteX637" fmla="*/ 5355831 w 6100546"/>
              <a:gd name="connsiteY637" fmla="*/ 1977315 h 5950684"/>
              <a:gd name="connsiteX638" fmla="*/ 5360436 w 6100546"/>
              <a:gd name="connsiteY638" fmla="*/ 1986527 h 5950684"/>
              <a:gd name="connsiteX639" fmla="*/ 5355831 w 6100546"/>
              <a:gd name="connsiteY639" fmla="*/ 1991132 h 5950684"/>
              <a:gd name="connsiteX640" fmla="*/ 5360436 w 6100546"/>
              <a:gd name="connsiteY640" fmla="*/ 1995738 h 5950684"/>
              <a:gd name="connsiteX641" fmla="*/ 5365042 w 6100546"/>
              <a:gd name="connsiteY641" fmla="*/ 2000344 h 5950684"/>
              <a:gd name="connsiteX642" fmla="*/ 5388071 w 6100546"/>
              <a:gd name="connsiteY642" fmla="*/ 2041794 h 5950684"/>
              <a:gd name="connsiteX643" fmla="*/ 5383465 w 6100546"/>
              <a:gd name="connsiteY643" fmla="*/ 2023372 h 5950684"/>
              <a:gd name="connsiteX644" fmla="*/ 5369648 w 6100546"/>
              <a:gd name="connsiteY644" fmla="*/ 2004950 h 5950684"/>
              <a:gd name="connsiteX645" fmla="*/ 5369648 w 6100546"/>
              <a:gd name="connsiteY645" fmla="*/ 2000343 h 5950684"/>
              <a:gd name="connsiteX646" fmla="*/ 5369648 w 6100546"/>
              <a:gd name="connsiteY646" fmla="*/ 1995738 h 5950684"/>
              <a:gd name="connsiteX647" fmla="*/ 5365042 w 6100546"/>
              <a:gd name="connsiteY647" fmla="*/ 1986527 h 5950684"/>
              <a:gd name="connsiteX648" fmla="*/ 5342013 w 6100546"/>
              <a:gd name="connsiteY648" fmla="*/ 1949681 h 5950684"/>
              <a:gd name="connsiteX649" fmla="*/ 5342013 w 6100546"/>
              <a:gd name="connsiteY649" fmla="*/ 1940470 h 5950684"/>
              <a:gd name="connsiteX650" fmla="*/ 5342013 w 6100546"/>
              <a:gd name="connsiteY650" fmla="*/ 1935863 h 5950684"/>
              <a:gd name="connsiteX651" fmla="*/ 5342013 w 6100546"/>
              <a:gd name="connsiteY651" fmla="*/ 1926652 h 5950684"/>
              <a:gd name="connsiteX652" fmla="*/ 5337409 w 6100546"/>
              <a:gd name="connsiteY652" fmla="*/ 1926653 h 5950684"/>
              <a:gd name="connsiteX653" fmla="*/ 5332802 w 6100546"/>
              <a:gd name="connsiteY653" fmla="*/ 1926653 h 5950684"/>
              <a:gd name="connsiteX654" fmla="*/ 5318985 w 6100546"/>
              <a:gd name="connsiteY654" fmla="*/ 1908229 h 5950684"/>
              <a:gd name="connsiteX655" fmla="*/ 5305168 w 6100546"/>
              <a:gd name="connsiteY655" fmla="*/ 1880596 h 5950684"/>
              <a:gd name="connsiteX656" fmla="*/ 5305168 w 6100546"/>
              <a:gd name="connsiteY656" fmla="*/ 1875990 h 5950684"/>
              <a:gd name="connsiteX657" fmla="*/ 5305168 w 6100546"/>
              <a:gd name="connsiteY657" fmla="*/ 1871385 h 5950684"/>
              <a:gd name="connsiteX658" fmla="*/ 5291350 w 6100546"/>
              <a:gd name="connsiteY658" fmla="*/ 1852962 h 5950684"/>
              <a:gd name="connsiteX659" fmla="*/ 5295956 w 6100546"/>
              <a:gd name="connsiteY659" fmla="*/ 1857568 h 5950684"/>
              <a:gd name="connsiteX660" fmla="*/ 5295956 w 6100546"/>
              <a:gd name="connsiteY660" fmla="*/ 1852962 h 5950684"/>
              <a:gd name="connsiteX661" fmla="*/ 5291350 w 6100546"/>
              <a:gd name="connsiteY661" fmla="*/ 1848356 h 5950684"/>
              <a:gd name="connsiteX662" fmla="*/ 5286745 w 6100546"/>
              <a:gd name="connsiteY662" fmla="*/ 1843750 h 5950684"/>
              <a:gd name="connsiteX663" fmla="*/ 5282139 w 6100546"/>
              <a:gd name="connsiteY663" fmla="*/ 1829934 h 5950684"/>
              <a:gd name="connsiteX664" fmla="*/ 5272928 w 6100546"/>
              <a:gd name="connsiteY664" fmla="*/ 1820721 h 5950684"/>
              <a:gd name="connsiteX665" fmla="*/ 5282139 w 6100546"/>
              <a:gd name="connsiteY665" fmla="*/ 1825327 h 5950684"/>
              <a:gd name="connsiteX666" fmla="*/ 5268323 w 6100546"/>
              <a:gd name="connsiteY666" fmla="*/ 1811511 h 5950684"/>
              <a:gd name="connsiteX667" fmla="*/ 5254505 w 6100546"/>
              <a:gd name="connsiteY667" fmla="*/ 1788482 h 5950684"/>
              <a:gd name="connsiteX668" fmla="*/ 5268322 w 6100546"/>
              <a:gd name="connsiteY668" fmla="*/ 1788482 h 5950684"/>
              <a:gd name="connsiteX669" fmla="*/ 5249899 w 6100546"/>
              <a:gd name="connsiteY669" fmla="*/ 1770060 h 5950684"/>
              <a:gd name="connsiteX670" fmla="*/ 5254505 w 6100546"/>
              <a:gd name="connsiteY670" fmla="*/ 1770060 h 5950684"/>
              <a:gd name="connsiteX671" fmla="*/ 5254505 w 6100546"/>
              <a:gd name="connsiteY671" fmla="*/ 1765454 h 5950684"/>
              <a:gd name="connsiteX672" fmla="*/ 5249899 w 6100546"/>
              <a:gd name="connsiteY672" fmla="*/ 1760848 h 5950684"/>
              <a:gd name="connsiteX673" fmla="*/ 5236082 w 6100546"/>
              <a:gd name="connsiteY673" fmla="*/ 1747031 h 5950684"/>
              <a:gd name="connsiteX674" fmla="*/ 5231476 w 6100546"/>
              <a:gd name="connsiteY674" fmla="*/ 1737820 h 5950684"/>
              <a:gd name="connsiteX675" fmla="*/ 5226870 w 6100546"/>
              <a:gd name="connsiteY675" fmla="*/ 1733215 h 5950684"/>
              <a:gd name="connsiteX676" fmla="*/ 5226870 w 6100546"/>
              <a:gd name="connsiteY676" fmla="*/ 1737820 h 5950684"/>
              <a:gd name="connsiteX677" fmla="*/ 5226870 w 6100546"/>
              <a:gd name="connsiteY677" fmla="*/ 1742425 h 5950684"/>
              <a:gd name="connsiteX678" fmla="*/ 5203843 w 6100546"/>
              <a:gd name="connsiteY678" fmla="*/ 1705580 h 5950684"/>
              <a:gd name="connsiteX679" fmla="*/ 5217659 w 6100546"/>
              <a:gd name="connsiteY679" fmla="*/ 1710186 h 5950684"/>
              <a:gd name="connsiteX680" fmla="*/ 5190024 w 6100546"/>
              <a:gd name="connsiteY680" fmla="*/ 1682551 h 5950684"/>
              <a:gd name="connsiteX681" fmla="*/ 5166996 w 6100546"/>
              <a:gd name="connsiteY681" fmla="*/ 1645706 h 5950684"/>
              <a:gd name="connsiteX682" fmla="*/ 5171602 w 6100546"/>
              <a:gd name="connsiteY682" fmla="*/ 1650312 h 5950684"/>
              <a:gd name="connsiteX683" fmla="*/ 5176207 w 6100546"/>
              <a:gd name="connsiteY683" fmla="*/ 1650312 h 5950684"/>
              <a:gd name="connsiteX684" fmla="*/ 5180814 w 6100546"/>
              <a:gd name="connsiteY684" fmla="*/ 1650312 h 5950684"/>
              <a:gd name="connsiteX685" fmla="*/ 5176208 w 6100546"/>
              <a:gd name="connsiteY685" fmla="*/ 1641100 h 5950684"/>
              <a:gd name="connsiteX686" fmla="*/ 5180813 w 6100546"/>
              <a:gd name="connsiteY686" fmla="*/ 1641100 h 5950684"/>
              <a:gd name="connsiteX687" fmla="*/ 5185420 w 6100546"/>
              <a:gd name="connsiteY687" fmla="*/ 1645706 h 5950684"/>
              <a:gd name="connsiteX688" fmla="*/ 5185419 w 6100546"/>
              <a:gd name="connsiteY688" fmla="*/ 1650312 h 5950684"/>
              <a:gd name="connsiteX689" fmla="*/ 5190024 w 6100546"/>
              <a:gd name="connsiteY689" fmla="*/ 1654917 h 5950684"/>
              <a:gd name="connsiteX690" fmla="*/ 5194630 w 6100546"/>
              <a:gd name="connsiteY690" fmla="*/ 1659523 h 5950684"/>
              <a:gd name="connsiteX691" fmla="*/ 5286745 w 6100546"/>
              <a:gd name="connsiteY691" fmla="*/ 1806905 h 5950684"/>
              <a:gd name="connsiteX692" fmla="*/ 5286745 w 6100546"/>
              <a:gd name="connsiteY692" fmla="*/ 1811511 h 5950684"/>
              <a:gd name="connsiteX693" fmla="*/ 5291350 w 6100546"/>
              <a:gd name="connsiteY693" fmla="*/ 1816115 h 5950684"/>
              <a:gd name="connsiteX694" fmla="*/ 5309773 w 6100546"/>
              <a:gd name="connsiteY694" fmla="*/ 1843751 h 5950684"/>
              <a:gd name="connsiteX695" fmla="*/ 5314379 w 6100546"/>
              <a:gd name="connsiteY695" fmla="*/ 1857568 h 5950684"/>
              <a:gd name="connsiteX696" fmla="*/ 5318985 w 6100546"/>
              <a:gd name="connsiteY696" fmla="*/ 1862173 h 5950684"/>
              <a:gd name="connsiteX697" fmla="*/ 5342013 w 6100546"/>
              <a:gd name="connsiteY697" fmla="*/ 1894413 h 5950684"/>
              <a:gd name="connsiteX698" fmla="*/ 5346619 w 6100546"/>
              <a:gd name="connsiteY698" fmla="*/ 1899019 h 5950684"/>
              <a:gd name="connsiteX699" fmla="*/ 5346619 w 6100546"/>
              <a:gd name="connsiteY699" fmla="*/ 1912836 h 5950684"/>
              <a:gd name="connsiteX700" fmla="*/ 5369648 w 6100546"/>
              <a:gd name="connsiteY700" fmla="*/ 1945075 h 5950684"/>
              <a:gd name="connsiteX701" fmla="*/ 5374253 w 6100546"/>
              <a:gd name="connsiteY701" fmla="*/ 1949681 h 5950684"/>
              <a:gd name="connsiteX702" fmla="*/ 5374253 w 6100546"/>
              <a:gd name="connsiteY702" fmla="*/ 1954287 h 5950684"/>
              <a:gd name="connsiteX703" fmla="*/ 5434128 w 6100546"/>
              <a:gd name="connsiteY703" fmla="*/ 2083247 h 5950684"/>
              <a:gd name="connsiteX704" fmla="*/ 5443339 w 6100546"/>
              <a:gd name="connsiteY704" fmla="*/ 2097064 h 5950684"/>
              <a:gd name="connsiteX705" fmla="*/ 5443340 w 6100546"/>
              <a:gd name="connsiteY705" fmla="*/ 2110881 h 5950684"/>
              <a:gd name="connsiteX706" fmla="*/ 5452551 w 6100546"/>
              <a:gd name="connsiteY706" fmla="*/ 2110881 h 5950684"/>
              <a:gd name="connsiteX707" fmla="*/ 5457156 w 6100546"/>
              <a:gd name="connsiteY707" fmla="*/ 2120092 h 5950684"/>
              <a:gd name="connsiteX708" fmla="*/ 5480186 w 6100546"/>
              <a:gd name="connsiteY708" fmla="*/ 2184572 h 5950684"/>
              <a:gd name="connsiteX709" fmla="*/ 5480185 w 6100546"/>
              <a:gd name="connsiteY709" fmla="*/ 2189177 h 5950684"/>
              <a:gd name="connsiteX710" fmla="*/ 5480185 w 6100546"/>
              <a:gd name="connsiteY710" fmla="*/ 2198388 h 5950684"/>
              <a:gd name="connsiteX711" fmla="*/ 5484791 w 6100546"/>
              <a:gd name="connsiteY711" fmla="*/ 2198389 h 5950684"/>
              <a:gd name="connsiteX712" fmla="*/ 5517031 w 6100546"/>
              <a:gd name="connsiteY712" fmla="*/ 2267474 h 5950684"/>
              <a:gd name="connsiteX713" fmla="*/ 5553877 w 6100546"/>
              <a:gd name="connsiteY713" fmla="*/ 2359588 h 5950684"/>
              <a:gd name="connsiteX714" fmla="*/ 5572300 w 6100546"/>
              <a:gd name="connsiteY714" fmla="*/ 2410251 h 5950684"/>
              <a:gd name="connsiteX715" fmla="*/ 5572300 w 6100546"/>
              <a:gd name="connsiteY715" fmla="*/ 2414857 h 5950684"/>
              <a:gd name="connsiteX716" fmla="*/ 5572300 w 6100546"/>
              <a:gd name="connsiteY716" fmla="*/ 2419462 h 5950684"/>
              <a:gd name="connsiteX717" fmla="*/ 5572300 w 6100546"/>
              <a:gd name="connsiteY717" fmla="*/ 2424068 h 5950684"/>
              <a:gd name="connsiteX718" fmla="*/ 5576905 w 6100546"/>
              <a:gd name="connsiteY718" fmla="*/ 2424068 h 5950684"/>
              <a:gd name="connsiteX719" fmla="*/ 5586117 w 6100546"/>
              <a:gd name="connsiteY719" fmla="*/ 2428674 h 5950684"/>
              <a:gd name="connsiteX720" fmla="*/ 5595327 w 6100546"/>
              <a:gd name="connsiteY720" fmla="*/ 2460913 h 5950684"/>
              <a:gd name="connsiteX721" fmla="*/ 5604540 w 6100546"/>
              <a:gd name="connsiteY721" fmla="*/ 2470125 h 5950684"/>
              <a:gd name="connsiteX722" fmla="*/ 5581511 w 6100546"/>
              <a:gd name="connsiteY722" fmla="*/ 2414857 h 5950684"/>
              <a:gd name="connsiteX723" fmla="*/ 5581511 w 6100546"/>
              <a:gd name="connsiteY723" fmla="*/ 2405645 h 5950684"/>
              <a:gd name="connsiteX724" fmla="*/ 5576905 w 6100546"/>
              <a:gd name="connsiteY724" fmla="*/ 2401039 h 5950684"/>
              <a:gd name="connsiteX725" fmla="*/ 5553876 w 6100546"/>
              <a:gd name="connsiteY725" fmla="*/ 2327348 h 5950684"/>
              <a:gd name="connsiteX726" fmla="*/ 5489397 w 6100546"/>
              <a:gd name="connsiteY726" fmla="*/ 2156937 h 5950684"/>
              <a:gd name="connsiteX727" fmla="*/ 5420311 w 6100546"/>
              <a:gd name="connsiteY727" fmla="*/ 1995738 h 5950684"/>
              <a:gd name="connsiteX728" fmla="*/ 5406495 w 6100546"/>
              <a:gd name="connsiteY728" fmla="*/ 1972710 h 5950684"/>
              <a:gd name="connsiteX729" fmla="*/ 5351225 w 6100546"/>
              <a:gd name="connsiteY729" fmla="*/ 1857568 h 5950684"/>
              <a:gd name="connsiteX730" fmla="*/ 5328197 w 6100546"/>
              <a:gd name="connsiteY730" fmla="*/ 1820722 h 5950684"/>
              <a:gd name="connsiteX731" fmla="*/ 5277533 w 6100546"/>
              <a:gd name="connsiteY731" fmla="*/ 1742425 h 5950684"/>
              <a:gd name="connsiteX732" fmla="*/ 5190025 w 6100546"/>
              <a:gd name="connsiteY732" fmla="*/ 1608860 h 5950684"/>
              <a:gd name="connsiteX733" fmla="*/ 5166996 w 6100546"/>
              <a:gd name="connsiteY733" fmla="*/ 1585832 h 5950684"/>
              <a:gd name="connsiteX734" fmla="*/ 5143968 w 6100546"/>
              <a:gd name="connsiteY734" fmla="*/ 1544381 h 5950684"/>
              <a:gd name="connsiteX735" fmla="*/ 5134756 w 6100546"/>
              <a:gd name="connsiteY735" fmla="*/ 1539775 h 5950684"/>
              <a:gd name="connsiteX736" fmla="*/ 5088699 w 6100546"/>
              <a:gd name="connsiteY736" fmla="*/ 1475295 h 5950684"/>
              <a:gd name="connsiteX737" fmla="*/ 5070276 w 6100546"/>
              <a:gd name="connsiteY737" fmla="*/ 1466084 h 5950684"/>
              <a:gd name="connsiteX738" fmla="*/ 5061064 w 6100546"/>
              <a:gd name="connsiteY738" fmla="*/ 1447660 h 5950684"/>
              <a:gd name="connsiteX739" fmla="*/ 4922893 w 6100546"/>
              <a:gd name="connsiteY739" fmla="*/ 1300279 h 5950684"/>
              <a:gd name="connsiteX740" fmla="*/ 4863018 w 6100546"/>
              <a:gd name="connsiteY740" fmla="*/ 1235799 h 5950684"/>
              <a:gd name="connsiteX741" fmla="*/ 4826172 w 6100546"/>
              <a:gd name="connsiteY741" fmla="*/ 1208165 h 5950684"/>
              <a:gd name="connsiteX742" fmla="*/ 4816961 w 6100546"/>
              <a:gd name="connsiteY742" fmla="*/ 1194348 h 5950684"/>
              <a:gd name="connsiteX743" fmla="*/ 4798538 w 6100546"/>
              <a:gd name="connsiteY743" fmla="*/ 1180532 h 5950684"/>
              <a:gd name="connsiteX744" fmla="*/ 4798538 w 6100546"/>
              <a:gd name="connsiteY744" fmla="*/ 1175925 h 5950684"/>
              <a:gd name="connsiteX745" fmla="*/ 4821567 w 6100546"/>
              <a:gd name="connsiteY745" fmla="*/ 1189742 h 5950684"/>
              <a:gd name="connsiteX746" fmla="*/ 4821567 w 6100546"/>
              <a:gd name="connsiteY746" fmla="*/ 1194348 h 5950684"/>
              <a:gd name="connsiteX747" fmla="*/ 4830778 w 6100546"/>
              <a:gd name="connsiteY747" fmla="*/ 1198954 h 5950684"/>
              <a:gd name="connsiteX748" fmla="*/ 4835384 w 6100546"/>
              <a:gd name="connsiteY748" fmla="*/ 1198954 h 5950684"/>
              <a:gd name="connsiteX749" fmla="*/ 4839989 w 6100546"/>
              <a:gd name="connsiteY749" fmla="*/ 1203559 h 5950684"/>
              <a:gd name="connsiteX750" fmla="*/ 4844595 w 6100546"/>
              <a:gd name="connsiteY750" fmla="*/ 1203559 h 5950684"/>
              <a:gd name="connsiteX751" fmla="*/ 4872230 w 6100546"/>
              <a:gd name="connsiteY751" fmla="*/ 1226588 h 5950684"/>
              <a:gd name="connsiteX752" fmla="*/ 4876836 w 6100546"/>
              <a:gd name="connsiteY752" fmla="*/ 1231193 h 5950684"/>
              <a:gd name="connsiteX753" fmla="*/ 4881441 w 6100546"/>
              <a:gd name="connsiteY753" fmla="*/ 1231194 h 5950684"/>
              <a:gd name="connsiteX754" fmla="*/ 4881441 w 6100546"/>
              <a:gd name="connsiteY754" fmla="*/ 1235799 h 5950684"/>
              <a:gd name="connsiteX755" fmla="*/ 4876835 w 6100546"/>
              <a:gd name="connsiteY755" fmla="*/ 1240405 h 5950684"/>
              <a:gd name="connsiteX756" fmla="*/ 4899864 w 6100546"/>
              <a:gd name="connsiteY756" fmla="*/ 1245010 h 5950684"/>
              <a:gd name="connsiteX757" fmla="*/ 4932104 w 6100546"/>
              <a:gd name="connsiteY757" fmla="*/ 1281856 h 5950684"/>
              <a:gd name="connsiteX758" fmla="*/ 4927498 w 6100546"/>
              <a:gd name="connsiteY758" fmla="*/ 1281856 h 5950684"/>
              <a:gd name="connsiteX759" fmla="*/ 4932104 w 6100546"/>
              <a:gd name="connsiteY759" fmla="*/ 1286462 h 5950684"/>
              <a:gd name="connsiteX760" fmla="*/ 4918287 w 6100546"/>
              <a:gd name="connsiteY760" fmla="*/ 1281856 h 5950684"/>
              <a:gd name="connsiteX761" fmla="*/ 4941315 w 6100546"/>
              <a:gd name="connsiteY761" fmla="*/ 1295673 h 5950684"/>
              <a:gd name="connsiteX762" fmla="*/ 4945921 w 6100546"/>
              <a:gd name="connsiteY762" fmla="*/ 1304885 h 5950684"/>
              <a:gd name="connsiteX763" fmla="*/ 4950527 w 6100546"/>
              <a:gd name="connsiteY763" fmla="*/ 1309491 h 5950684"/>
              <a:gd name="connsiteX764" fmla="*/ 4955133 w 6100546"/>
              <a:gd name="connsiteY764" fmla="*/ 1304885 h 5950684"/>
              <a:gd name="connsiteX765" fmla="*/ 4982767 w 6100546"/>
              <a:gd name="connsiteY765" fmla="*/ 1332519 h 5950684"/>
              <a:gd name="connsiteX766" fmla="*/ 4987373 w 6100546"/>
              <a:gd name="connsiteY766" fmla="*/ 1337124 h 5950684"/>
              <a:gd name="connsiteX767" fmla="*/ 4991979 w 6100546"/>
              <a:gd name="connsiteY767" fmla="*/ 1337124 h 5950684"/>
              <a:gd name="connsiteX768" fmla="*/ 5079487 w 6100546"/>
              <a:gd name="connsiteY768" fmla="*/ 1424633 h 5950684"/>
              <a:gd name="connsiteX769" fmla="*/ 5084093 w 6100546"/>
              <a:gd name="connsiteY769" fmla="*/ 1438450 h 5950684"/>
              <a:gd name="connsiteX770" fmla="*/ 5093305 w 6100546"/>
              <a:gd name="connsiteY770" fmla="*/ 1443055 h 5950684"/>
              <a:gd name="connsiteX771" fmla="*/ 5157784 w 6100546"/>
              <a:gd name="connsiteY771" fmla="*/ 1521352 h 5950684"/>
              <a:gd name="connsiteX772" fmla="*/ 5222265 w 6100546"/>
              <a:gd name="connsiteY772" fmla="*/ 1604255 h 5950684"/>
              <a:gd name="connsiteX773" fmla="*/ 5226870 w 6100546"/>
              <a:gd name="connsiteY773" fmla="*/ 1618072 h 5950684"/>
              <a:gd name="connsiteX774" fmla="*/ 5231476 w 6100546"/>
              <a:gd name="connsiteY774" fmla="*/ 1613466 h 5950684"/>
              <a:gd name="connsiteX775" fmla="*/ 5263716 w 6100546"/>
              <a:gd name="connsiteY775" fmla="*/ 1664129 h 5950684"/>
              <a:gd name="connsiteX776" fmla="*/ 5286745 w 6100546"/>
              <a:gd name="connsiteY776" fmla="*/ 1696368 h 5950684"/>
              <a:gd name="connsiteX777" fmla="*/ 5323590 w 6100546"/>
              <a:gd name="connsiteY777" fmla="*/ 1751637 h 5950684"/>
              <a:gd name="connsiteX778" fmla="*/ 5369648 w 6100546"/>
              <a:gd name="connsiteY778" fmla="*/ 1825328 h 5950684"/>
              <a:gd name="connsiteX779" fmla="*/ 5369648 w 6100546"/>
              <a:gd name="connsiteY779" fmla="*/ 1834539 h 5950684"/>
              <a:gd name="connsiteX780" fmla="*/ 5415705 w 6100546"/>
              <a:gd name="connsiteY780" fmla="*/ 1917442 h 5950684"/>
              <a:gd name="connsiteX781" fmla="*/ 5424916 w 6100546"/>
              <a:gd name="connsiteY781" fmla="*/ 1926653 h 5950684"/>
              <a:gd name="connsiteX782" fmla="*/ 5443339 w 6100546"/>
              <a:gd name="connsiteY782" fmla="*/ 1968104 h 5950684"/>
              <a:gd name="connsiteX783" fmla="*/ 5461762 w 6100546"/>
              <a:gd name="connsiteY783" fmla="*/ 1991132 h 5950684"/>
              <a:gd name="connsiteX784" fmla="*/ 5498608 w 6100546"/>
              <a:gd name="connsiteY784" fmla="*/ 2092458 h 5950684"/>
              <a:gd name="connsiteX785" fmla="*/ 5553877 w 6100546"/>
              <a:gd name="connsiteY785" fmla="*/ 2226023 h 5950684"/>
              <a:gd name="connsiteX786" fmla="*/ 5572300 w 6100546"/>
              <a:gd name="connsiteY786" fmla="*/ 2262868 h 5950684"/>
              <a:gd name="connsiteX787" fmla="*/ 5567694 w 6100546"/>
              <a:gd name="connsiteY787" fmla="*/ 2258262 h 5950684"/>
              <a:gd name="connsiteX788" fmla="*/ 5586117 w 6100546"/>
              <a:gd name="connsiteY788" fmla="*/ 2308925 h 5950684"/>
              <a:gd name="connsiteX789" fmla="*/ 5586117 w 6100546"/>
              <a:gd name="connsiteY789" fmla="*/ 2322742 h 5950684"/>
              <a:gd name="connsiteX790" fmla="*/ 5632173 w 6100546"/>
              <a:gd name="connsiteY790" fmla="*/ 2470124 h 5950684"/>
              <a:gd name="connsiteX791" fmla="*/ 5627568 w 6100546"/>
              <a:gd name="connsiteY791" fmla="*/ 2470124 h 5950684"/>
              <a:gd name="connsiteX792" fmla="*/ 5627568 w 6100546"/>
              <a:gd name="connsiteY792" fmla="*/ 2474730 h 5950684"/>
              <a:gd name="connsiteX793" fmla="*/ 5632172 w 6100546"/>
              <a:gd name="connsiteY793" fmla="*/ 2479336 h 5950684"/>
              <a:gd name="connsiteX794" fmla="*/ 5645991 w 6100546"/>
              <a:gd name="connsiteY794" fmla="*/ 2529999 h 5950684"/>
              <a:gd name="connsiteX795" fmla="*/ 5645991 w 6100546"/>
              <a:gd name="connsiteY795" fmla="*/ 2534604 h 5950684"/>
              <a:gd name="connsiteX796" fmla="*/ 5645991 w 6100546"/>
              <a:gd name="connsiteY796" fmla="*/ 2539210 h 5950684"/>
              <a:gd name="connsiteX797" fmla="*/ 5650597 w 6100546"/>
              <a:gd name="connsiteY797" fmla="*/ 2539210 h 5950684"/>
              <a:gd name="connsiteX798" fmla="*/ 5650597 w 6100546"/>
              <a:gd name="connsiteY798" fmla="*/ 2534604 h 5950684"/>
              <a:gd name="connsiteX799" fmla="*/ 5655202 w 6100546"/>
              <a:gd name="connsiteY799" fmla="*/ 2553027 h 5950684"/>
              <a:gd name="connsiteX800" fmla="*/ 5664414 w 6100546"/>
              <a:gd name="connsiteY800" fmla="*/ 2553026 h 5950684"/>
              <a:gd name="connsiteX801" fmla="*/ 5659808 w 6100546"/>
              <a:gd name="connsiteY801" fmla="*/ 2539210 h 5950684"/>
              <a:gd name="connsiteX802" fmla="*/ 5664414 w 6100546"/>
              <a:gd name="connsiteY802" fmla="*/ 2539210 h 5950684"/>
              <a:gd name="connsiteX803" fmla="*/ 5645991 w 6100546"/>
              <a:gd name="connsiteY803" fmla="*/ 2502365 h 5950684"/>
              <a:gd name="connsiteX804" fmla="*/ 5645991 w 6100546"/>
              <a:gd name="connsiteY804" fmla="*/ 2493153 h 5950684"/>
              <a:gd name="connsiteX805" fmla="*/ 5645991 w 6100546"/>
              <a:gd name="connsiteY805" fmla="*/ 2488548 h 5950684"/>
              <a:gd name="connsiteX806" fmla="*/ 5645991 w 6100546"/>
              <a:gd name="connsiteY806" fmla="*/ 2483941 h 5950684"/>
              <a:gd name="connsiteX807" fmla="*/ 5641384 w 6100546"/>
              <a:gd name="connsiteY807" fmla="*/ 2483942 h 5950684"/>
              <a:gd name="connsiteX808" fmla="*/ 5641385 w 6100546"/>
              <a:gd name="connsiteY808" fmla="*/ 2474730 h 5950684"/>
              <a:gd name="connsiteX809" fmla="*/ 5650597 w 6100546"/>
              <a:gd name="connsiteY809" fmla="*/ 2479337 h 5950684"/>
              <a:gd name="connsiteX810" fmla="*/ 5645991 w 6100546"/>
              <a:gd name="connsiteY810" fmla="*/ 2465519 h 5950684"/>
              <a:gd name="connsiteX811" fmla="*/ 5645991 w 6100546"/>
              <a:gd name="connsiteY811" fmla="*/ 2460912 h 5950684"/>
              <a:gd name="connsiteX812" fmla="*/ 5645991 w 6100546"/>
              <a:gd name="connsiteY812" fmla="*/ 2456307 h 5950684"/>
              <a:gd name="connsiteX813" fmla="*/ 5645991 w 6100546"/>
              <a:gd name="connsiteY813" fmla="*/ 2451702 h 5950684"/>
              <a:gd name="connsiteX814" fmla="*/ 5641384 w 6100546"/>
              <a:gd name="connsiteY814" fmla="*/ 2433279 h 5950684"/>
              <a:gd name="connsiteX815" fmla="*/ 5636779 w 6100546"/>
              <a:gd name="connsiteY815" fmla="*/ 2428674 h 5950684"/>
              <a:gd name="connsiteX816" fmla="*/ 5636779 w 6100546"/>
              <a:gd name="connsiteY816" fmla="*/ 2424067 h 5950684"/>
              <a:gd name="connsiteX817" fmla="*/ 5636779 w 6100546"/>
              <a:gd name="connsiteY817" fmla="*/ 2428674 h 5950684"/>
              <a:gd name="connsiteX818" fmla="*/ 5622963 w 6100546"/>
              <a:gd name="connsiteY818" fmla="*/ 2382617 h 5950684"/>
              <a:gd name="connsiteX819" fmla="*/ 5622962 w 6100546"/>
              <a:gd name="connsiteY819" fmla="*/ 2373405 h 5950684"/>
              <a:gd name="connsiteX820" fmla="*/ 5618357 w 6100546"/>
              <a:gd name="connsiteY820" fmla="*/ 2373404 h 5950684"/>
              <a:gd name="connsiteX821" fmla="*/ 5604540 w 6100546"/>
              <a:gd name="connsiteY821" fmla="*/ 2331954 h 5950684"/>
              <a:gd name="connsiteX822" fmla="*/ 5599934 w 6100546"/>
              <a:gd name="connsiteY822" fmla="*/ 2331954 h 5950684"/>
              <a:gd name="connsiteX823" fmla="*/ 5599934 w 6100546"/>
              <a:gd name="connsiteY823" fmla="*/ 2327348 h 5950684"/>
              <a:gd name="connsiteX824" fmla="*/ 5604539 w 6100546"/>
              <a:gd name="connsiteY824" fmla="*/ 2327348 h 5950684"/>
              <a:gd name="connsiteX825" fmla="*/ 5604540 w 6100546"/>
              <a:gd name="connsiteY825" fmla="*/ 2322742 h 5950684"/>
              <a:gd name="connsiteX826" fmla="*/ 5599934 w 6100546"/>
              <a:gd name="connsiteY826" fmla="*/ 2318137 h 5950684"/>
              <a:gd name="connsiteX827" fmla="*/ 5558482 w 6100546"/>
              <a:gd name="connsiteY827" fmla="*/ 2189178 h 5950684"/>
              <a:gd name="connsiteX828" fmla="*/ 5549271 w 6100546"/>
              <a:gd name="connsiteY828" fmla="*/ 2152332 h 5950684"/>
              <a:gd name="connsiteX829" fmla="*/ 5535454 w 6100546"/>
              <a:gd name="connsiteY829" fmla="*/ 2129303 h 5950684"/>
              <a:gd name="connsiteX830" fmla="*/ 5517031 w 6100546"/>
              <a:gd name="connsiteY830" fmla="*/ 2092458 h 5950684"/>
              <a:gd name="connsiteX831" fmla="*/ 5388072 w 6100546"/>
              <a:gd name="connsiteY831" fmla="*/ 1825328 h 5950684"/>
              <a:gd name="connsiteX832" fmla="*/ 5392676 w 6100546"/>
              <a:gd name="connsiteY832" fmla="*/ 1816116 h 5950684"/>
              <a:gd name="connsiteX833" fmla="*/ 5392677 w 6100546"/>
              <a:gd name="connsiteY833" fmla="*/ 1820721 h 5950684"/>
              <a:gd name="connsiteX834" fmla="*/ 5397282 w 6100546"/>
              <a:gd name="connsiteY834" fmla="*/ 1820722 h 5950684"/>
              <a:gd name="connsiteX835" fmla="*/ 5392676 w 6100546"/>
              <a:gd name="connsiteY835" fmla="*/ 1811511 h 5950684"/>
              <a:gd name="connsiteX836" fmla="*/ 5392676 w 6100546"/>
              <a:gd name="connsiteY836" fmla="*/ 1797694 h 5950684"/>
              <a:gd name="connsiteX837" fmla="*/ 5374253 w 6100546"/>
              <a:gd name="connsiteY837" fmla="*/ 1783876 h 5950684"/>
              <a:gd name="connsiteX838" fmla="*/ 5374253 w 6100546"/>
              <a:gd name="connsiteY838" fmla="*/ 1779272 h 5950684"/>
              <a:gd name="connsiteX839" fmla="*/ 5369648 w 6100546"/>
              <a:gd name="connsiteY839" fmla="*/ 1774665 h 5950684"/>
              <a:gd name="connsiteX840" fmla="*/ 5369648 w 6100546"/>
              <a:gd name="connsiteY840" fmla="*/ 1770060 h 5950684"/>
              <a:gd name="connsiteX841" fmla="*/ 5365042 w 6100546"/>
              <a:gd name="connsiteY841" fmla="*/ 1770060 h 5950684"/>
              <a:gd name="connsiteX842" fmla="*/ 5360436 w 6100546"/>
              <a:gd name="connsiteY842" fmla="*/ 1760848 h 5950684"/>
              <a:gd name="connsiteX843" fmla="*/ 5351226 w 6100546"/>
              <a:gd name="connsiteY843" fmla="*/ 1737820 h 5950684"/>
              <a:gd name="connsiteX844" fmla="*/ 5355831 w 6100546"/>
              <a:gd name="connsiteY844" fmla="*/ 1737820 h 5950684"/>
              <a:gd name="connsiteX845" fmla="*/ 5360437 w 6100546"/>
              <a:gd name="connsiteY845" fmla="*/ 1742425 h 5950684"/>
              <a:gd name="connsiteX846" fmla="*/ 5355831 w 6100546"/>
              <a:gd name="connsiteY846" fmla="*/ 1733214 h 5950684"/>
              <a:gd name="connsiteX847" fmla="*/ 5351225 w 6100546"/>
              <a:gd name="connsiteY847" fmla="*/ 1728608 h 5950684"/>
              <a:gd name="connsiteX848" fmla="*/ 5337408 w 6100546"/>
              <a:gd name="connsiteY848" fmla="*/ 1710186 h 5950684"/>
              <a:gd name="connsiteX849" fmla="*/ 5337408 w 6100546"/>
              <a:gd name="connsiteY849" fmla="*/ 1705580 h 5950684"/>
              <a:gd name="connsiteX850" fmla="*/ 5332803 w 6100546"/>
              <a:gd name="connsiteY850" fmla="*/ 1696368 h 5950684"/>
              <a:gd name="connsiteX851" fmla="*/ 5328196 w 6100546"/>
              <a:gd name="connsiteY851" fmla="*/ 1696368 h 5950684"/>
              <a:gd name="connsiteX852" fmla="*/ 5328196 w 6100546"/>
              <a:gd name="connsiteY852" fmla="*/ 1700974 h 5950684"/>
              <a:gd name="connsiteX853" fmla="*/ 5323591 w 6100546"/>
              <a:gd name="connsiteY853" fmla="*/ 1687157 h 5950684"/>
              <a:gd name="connsiteX854" fmla="*/ 5314379 w 6100546"/>
              <a:gd name="connsiteY854" fmla="*/ 1687157 h 5950684"/>
              <a:gd name="connsiteX855" fmla="*/ 5314379 w 6100546"/>
              <a:gd name="connsiteY855" fmla="*/ 1677946 h 5950684"/>
              <a:gd name="connsiteX856" fmla="*/ 5309773 w 6100546"/>
              <a:gd name="connsiteY856" fmla="*/ 1673340 h 5950684"/>
              <a:gd name="connsiteX857" fmla="*/ 5309773 w 6100546"/>
              <a:gd name="connsiteY857" fmla="*/ 1668734 h 5950684"/>
              <a:gd name="connsiteX858" fmla="*/ 5305168 w 6100546"/>
              <a:gd name="connsiteY858" fmla="*/ 1668734 h 5950684"/>
              <a:gd name="connsiteX859" fmla="*/ 5305168 w 6100546"/>
              <a:gd name="connsiteY859" fmla="*/ 1673340 h 5950684"/>
              <a:gd name="connsiteX860" fmla="*/ 5268323 w 6100546"/>
              <a:gd name="connsiteY860" fmla="*/ 1622678 h 5950684"/>
              <a:gd name="connsiteX861" fmla="*/ 5263716 w 6100546"/>
              <a:gd name="connsiteY861" fmla="*/ 1613466 h 5950684"/>
              <a:gd name="connsiteX862" fmla="*/ 5254506 w 6100546"/>
              <a:gd name="connsiteY862" fmla="*/ 1608860 h 5950684"/>
              <a:gd name="connsiteX863" fmla="*/ 5254505 w 6100546"/>
              <a:gd name="connsiteY863" fmla="*/ 1612476 h 5950684"/>
              <a:gd name="connsiteX864" fmla="*/ 5242703 w 6100546"/>
              <a:gd name="connsiteY864" fmla="*/ 1598138 h 5950684"/>
              <a:gd name="connsiteX865" fmla="*/ 5203842 w 6100546"/>
              <a:gd name="connsiteY865" fmla="*/ 1544381 h 5950684"/>
              <a:gd name="connsiteX866" fmla="*/ 5180813 w 6100546"/>
              <a:gd name="connsiteY866" fmla="*/ 1530563 h 5950684"/>
              <a:gd name="connsiteX867" fmla="*/ 5180813 w 6100546"/>
              <a:gd name="connsiteY867" fmla="*/ 1516747 h 5950684"/>
              <a:gd name="connsiteX868" fmla="*/ 5157784 w 6100546"/>
              <a:gd name="connsiteY868" fmla="*/ 1489112 h 5950684"/>
              <a:gd name="connsiteX869" fmla="*/ 5139362 w 6100546"/>
              <a:gd name="connsiteY869" fmla="*/ 1479901 h 5950684"/>
              <a:gd name="connsiteX870" fmla="*/ 5125544 w 6100546"/>
              <a:gd name="connsiteY870" fmla="*/ 1456872 h 5950684"/>
              <a:gd name="connsiteX871" fmla="*/ 5130150 w 6100546"/>
              <a:gd name="connsiteY871" fmla="*/ 1456872 h 5950684"/>
              <a:gd name="connsiteX872" fmla="*/ 5139362 w 6100546"/>
              <a:gd name="connsiteY872" fmla="*/ 1461478 h 5950684"/>
              <a:gd name="connsiteX873" fmla="*/ 5134756 w 6100546"/>
              <a:gd name="connsiteY873" fmla="*/ 1452267 h 5950684"/>
              <a:gd name="connsiteX874" fmla="*/ 5130150 w 6100546"/>
              <a:gd name="connsiteY874" fmla="*/ 1447661 h 5950684"/>
              <a:gd name="connsiteX875" fmla="*/ 5143967 w 6100546"/>
              <a:gd name="connsiteY875" fmla="*/ 1456872 h 5950684"/>
              <a:gd name="connsiteX876" fmla="*/ 5125544 w 6100546"/>
              <a:gd name="connsiteY876" fmla="*/ 1438450 h 5950684"/>
              <a:gd name="connsiteX877" fmla="*/ 5120939 w 6100546"/>
              <a:gd name="connsiteY877" fmla="*/ 1433844 h 5950684"/>
              <a:gd name="connsiteX878" fmla="*/ 5107121 w 6100546"/>
              <a:gd name="connsiteY878" fmla="*/ 1424633 h 5950684"/>
              <a:gd name="connsiteX879" fmla="*/ 5111727 w 6100546"/>
              <a:gd name="connsiteY879" fmla="*/ 1433845 h 5950684"/>
              <a:gd name="connsiteX880" fmla="*/ 5111727 w 6100546"/>
              <a:gd name="connsiteY880" fmla="*/ 1438450 h 5950684"/>
              <a:gd name="connsiteX881" fmla="*/ 5097910 w 6100546"/>
              <a:gd name="connsiteY881" fmla="*/ 1424633 h 5950684"/>
              <a:gd name="connsiteX882" fmla="*/ 5102516 w 6100546"/>
              <a:gd name="connsiteY882" fmla="*/ 1443055 h 5950684"/>
              <a:gd name="connsiteX883" fmla="*/ 5084093 w 6100546"/>
              <a:gd name="connsiteY883" fmla="*/ 1410816 h 5950684"/>
              <a:gd name="connsiteX884" fmla="*/ 5088700 w 6100546"/>
              <a:gd name="connsiteY884" fmla="*/ 1415421 h 5950684"/>
              <a:gd name="connsiteX885" fmla="*/ 5097910 w 6100546"/>
              <a:gd name="connsiteY885" fmla="*/ 1415421 h 5950684"/>
              <a:gd name="connsiteX886" fmla="*/ 5088699 w 6100546"/>
              <a:gd name="connsiteY886" fmla="*/ 1406211 h 5950684"/>
              <a:gd name="connsiteX887" fmla="*/ 5088699 w 6100546"/>
              <a:gd name="connsiteY887" fmla="*/ 1401604 h 5950684"/>
              <a:gd name="connsiteX888" fmla="*/ 5088700 w 6100546"/>
              <a:gd name="connsiteY888" fmla="*/ 1396998 h 5950684"/>
              <a:gd name="connsiteX889" fmla="*/ 5093304 w 6100546"/>
              <a:gd name="connsiteY889" fmla="*/ 1396998 h 5950684"/>
              <a:gd name="connsiteX890" fmla="*/ 5084093 w 6100546"/>
              <a:gd name="connsiteY890" fmla="*/ 1392393 h 5950684"/>
              <a:gd name="connsiteX891" fmla="*/ 5079487 w 6100546"/>
              <a:gd name="connsiteY891" fmla="*/ 1387787 h 5950684"/>
              <a:gd name="connsiteX892" fmla="*/ 5070277 w 6100546"/>
              <a:gd name="connsiteY892" fmla="*/ 1369364 h 5950684"/>
              <a:gd name="connsiteX893" fmla="*/ 5074881 w 6100546"/>
              <a:gd name="connsiteY893" fmla="*/ 1373970 h 5950684"/>
              <a:gd name="connsiteX894" fmla="*/ 5084093 w 6100546"/>
              <a:gd name="connsiteY894" fmla="*/ 1378576 h 5950684"/>
              <a:gd name="connsiteX895" fmla="*/ 5074881 w 6100546"/>
              <a:gd name="connsiteY895" fmla="*/ 1364759 h 5950684"/>
              <a:gd name="connsiteX896" fmla="*/ 5070276 w 6100546"/>
              <a:gd name="connsiteY896" fmla="*/ 1360153 h 5950684"/>
              <a:gd name="connsiteX897" fmla="*/ 5065670 w 6100546"/>
              <a:gd name="connsiteY897" fmla="*/ 1355547 h 5950684"/>
              <a:gd name="connsiteX898" fmla="*/ 5056459 w 6100546"/>
              <a:gd name="connsiteY898" fmla="*/ 1355548 h 5950684"/>
              <a:gd name="connsiteX899" fmla="*/ 5061064 w 6100546"/>
              <a:gd name="connsiteY899" fmla="*/ 1364759 h 5950684"/>
              <a:gd name="connsiteX900" fmla="*/ 5065670 w 6100546"/>
              <a:gd name="connsiteY900" fmla="*/ 1364759 h 5950684"/>
              <a:gd name="connsiteX901" fmla="*/ 5070277 w 6100546"/>
              <a:gd name="connsiteY901" fmla="*/ 1369364 h 5950684"/>
              <a:gd name="connsiteX902" fmla="*/ 5074881 w 6100546"/>
              <a:gd name="connsiteY902" fmla="*/ 1387787 h 5950684"/>
              <a:gd name="connsiteX903" fmla="*/ 5070276 w 6100546"/>
              <a:gd name="connsiteY903" fmla="*/ 1383181 h 5950684"/>
              <a:gd name="connsiteX904" fmla="*/ 5070277 w 6100546"/>
              <a:gd name="connsiteY904" fmla="*/ 1387787 h 5950684"/>
              <a:gd name="connsiteX905" fmla="*/ 5070276 w 6100546"/>
              <a:gd name="connsiteY905" fmla="*/ 1392392 h 5950684"/>
              <a:gd name="connsiteX906" fmla="*/ 5074881 w 6100546"/>
              <a:gd name="connsiteY906" fmla="*/ 1392392 h 5950684"/>
              <a:gd name="connsiteX907" fmla="*/ 5079487 w 6100546"/>
              <a:gd name="connsiteY907" fmla="*/ 1396999 h 5950684"/>
              <a:gd name="connsiteX908" fmla="*/ 5074881 w 6100546"/>
              <a:gd name="connsiteY908" fmla="*/ 1396998 h 5950684"/>
              <a:gd name="connsiteX909" fmla="*/ 5079487 w 6100546"/>
              <a:gd name="connsiteY909" fmla="*/ 1401604 h 5950684"/>
              <a:gd name="connsiteX910" fmla="*/ 5079487 w 6100546"/>
              <a:gd name="connsiteY910" fmla="*/ 1406210 h 5950684"/>
              <a:gd name="connsiteX911" fmla="*/ 5047247 w 6100546"/>
              <a:gd name="connsiteY911" fmla="*/ 1373970 h 5950684"/>
              <a:gd name="connsiteX912" fmla="*/ 5051853 w 6100546"/>
              <a:gd name="connsiteY912" fmla="*/ 1373970 h 5950684"/>
              <a:gd name="connsiteX913" fmla="*/ 5056459 w 6100546"/>
              <a:gd name="connsiteY913" fmla="*/ 1373970 h 5950684"/>
              <a:gd name="connsiteX914" fmla="*/ 5051853 w 6100546"/>
              <a:gd name="connsiteY914" fmla="*/ 1369364 h 5950684"/>
              <a:gd name="connsiteX915" fmla="*/ 5047247 w 6100546"/>
              <a:gd name="connsiteY915" fmla="*/ 1369364 h 5950684"/>
              <a:gd name="connsiteX916" fmla="*/ 5042641 w 6100546"/>
              <a:gd name="connsiteY916" fmla="*/ 1364759 h 5950684"/>
              <a:gd name="connsiteX917" fmla="*/ 5033430 w 6100546"/>
              <a:gd name="connsiteY917" fmla="*/ 1346336 h 5950684"/>
              <a:gd name="connsiteX918" fmla="*/ 5033430 w 6100546"/>
              <a:gd name="connsiteY918" fmla="*/ 1341730 h 5950684"/>
              <a:gd name="connsiteX919" fmla="*/ 5028824 w 6100546"/>
              <a:gd name="connsiteY919" fmla="*/ 1337124 h 5950684"/>
              <a:gd name="connsiteX920" fmla="*/ 5024218 w 6100546"/>
              <a:gd name="connsiteY920" fmla="*/ 1337124 h 5950684"/>
              <a:gd name="connsiteX921" fmla="*/ 5024218 w 6100546"/>
              <a:gd name="connsiteY921" fmla="*/ 1341730 h 5950684"/>
              <a:gd name="connsiteX922" fmla="*/ 5005796 w 6100546"/>
              <a:gd name="connsiteY922" fmla="*/ 1318702 h 5950684"/>
              <a:gd name="connsiteX923" fmla="*/ 5001190 w 6100546"/>
              <a:gd name="connsiteY923" fmla="*/ 1314096 h 5950684"/>
              <a:gd name="connsiteX924" fmla="*/ 4996584 w 6100546"/>
              <a:gd name="connsiteY924" fmla="*/ 1314096 h 5950684"/>
              <a:gd name="connsiteX925" fmla="*/ 4996584 w 6100546"/>
              <a:gd name="connsiteY925" fmla="*/ 1318703 h 5950684"/>
              <a:gd name="connsiteX926" fmla="*/ 4978161 w 6100546"/>
              <a:gd name="connsiteY926" fmla="*/ 1309490 h 5950684"/>
              <a:gd name="connsiteX927" fmla="*/ 4922893 w 6100546"/>
              <a:gd name="connsiteY927" fmla="*/ 1240405 h 5950684"/>
              <a:gd name="connsiteX928" fmla="*/ 4918288 w 6100546"/>
              <a:gd name="connsiteY928" fmla="*/ 1245010 h 5950684"/>
              <a:gd name="connsiteX929" fmla="*/ 4918287 w 6100546"/>
              <a:gd name="connsiteY929" fmla="*/ 1240405 h 5950684"/>
              <a:gd name="connsiteX930" fmla="*/ 4913681 w 6100546"/>
              <a:gd name="connsiteY930" fmla="*/ 1235799 h 5950684"/>
              <a:gd name="connsiteX931" fmla="*/ 4913681 w 6100546"/>
              <a:gd name="connsiteY931" fmla="*/ 1240405 h 5950684"/>
              <a:gd name="connsiteX932" fmla="*/ 4886048 w 6100546"/>
              <a:gd name="connsiteY932" fmla="*/ 1198954 h 5950684"/>
              <a:gd name="connsiteX933" fmla="*/ 4876835 w 6100546"/>
              <a:gd name="connsiteY933" fmla="*/ 1203559 h 5950684"/>
              <a:gd name="connsiteX934" fmla="*/ 4872230 w 6100546"/>
              <a:gd name="connsiteY934" fmla="*/ 1194348 h 5950684"/>
              <a:gd name="connsiteX935" fmla="*/ 4863018 w 6100546"/>
              <a:gd name="connsiteY935" fmla="*/ 1185137 h 5950684"/>
              <a:gd name="connsiteX936" fmla="*/ 4867624 w 6100546"/>
              <a:gd name="connsiteY936" fmla="*/ 1185137 h 5950684"/>
              <a:gd name="connsiteX937" fmla="*/ 4867624 w 6100546"/>
              <a:gd name="connsiteY937" fmla="*/ 1180530 h 5950684"/>
              <a:gd name="connsiteX938" fmla="*/ 4858412 w 6100546"/>
              <a:gd name="connsiteY938" fmla="*/ 1175925 h 5950684"/>
              <a:gd name="connsiteX939" fmla="*/ 4853807 w 6100546"/>
              <a:gd name="connsiteY939" fmla="*/ 1175925 h 5950684"/>
              <a:gd name="connsiteX940" fmla="*/ 4821567 w 6100546"/>
              <a:gd name="connsiteY940" fmla="*/ 1148291 h 5950684"/>
              <a:gd name="connsiteX941" fmla="*/ 4830778 w 6100546"/>
              <a:gd name="connsiteY941" fmla="*/ 1162108 h 5950684"/>
              <a:gd name="connsiteX942" fmla="*/ 4849201 w 6100546"/>
              <a:gd name="connsiteY942" fmla="*/ 1171319 h 5950684"/>
              <a:gd name="connsiteX943" fmla="*/ 4844595 w 6100546"/>
              <a:gd name="connsiteY943" fmla="*/ 1166714 h 5950684"/>
              <a:gd name="connsiteX944" fmla="*/ 4839989 w 6100546"/>
              <a:gd name="connsiteY944" fmla="*/ 1166714 h 5950684"/>
              <a:gd name="connsiteX945" fmla="*/ 4839989 w 6100546"/>
              <a:gd name="connsiteY945" fmla="*/ 1171319 h 5950684"/>
              <a:gd name="connsiteX946" fmla="*/ 4844595 w 6100546"/>
              <a:gd name="connsiteY946" fmla="*/ 1175925 h 5950684"/>
              <a:gd name="connsiteX947" fmla="*/ 4839990 w 6100546"/>
              <a:gd name="connsiteY947" fmla="*/ 1175925 h 5950684"/>
              <a:gd name="connsiteX948" fmla="*/ 4835384 w 6100546"/>
              <a:gd name="connsiteY948" fmla="*/ 1171320 h 5950684"/>
              <a:gd name="connsiteX949" fmla="*/ 4835384 w 6100546"/>
              <a:gd name="connsiteY949" fmla="*/ 1175925 h 5950684"/>
              <a:gd name="connsiteX950" fmla="*/ 4839989 w 6100546"/>
              <a:gd name="connsiteY950" fmla="*/ 1180531 h 5950684"/>
              <a:gd name="connsiteX951" fmla="*/ 4844596 w 6100546"/>
              <a:gd name="connsiteY951" fmla="*/ 1185137 h 5950684"/>
              <a:gd name="connsiteX952" fmla="*/ 4835385 w 6100546"/>
              <a:gd name="connsiteY952" fmla="*/ 1180531 h 5950684"/>
              <a:gd name="connsiteX953" fmla="*/ 4830778 w 6100546"/>
              <a:gd name="connsiteY953" fmla="*/ 1175925 h 5950684"/>
              <a:gd name="connsiteX954" fmla="*/ 4826172 w 6100546"/>
              <a:gd name="connsiteY954" fmla="*/ 1171319 h 5950684"/>
              <a:gd name="connsiteX955" fmla="*/ 4816961 w 6100546"/>
              <a:gd name="connsiteY955" fmla="*/ 1162108 h 5950684"/>
              <a:gd name="connsiteX956" fmla="*/ 4816961 w 6100546"/>
              <a:gd name="connsiteY956" fmla="*/ 1171319 h 5950684"/>
              <a:gd name="connsiteX957" fmla="*/ 4816961 w 6100546"/>
              <a:gd name="connsiteY957" fmla="*/ 1175925 h 5950684"/>
              <a:gd name="connsiteX958" fmla="*/ 4798538 w 6100546"/>
              <a:gd name="connsiteY958" fmla="*/ 1152898 h 5950684"/>
              <a:gd name="connsiteX959" fmla="*/ 4803144 w 6100546"/>
              <a:gd name="connsiteY959" fmla="*/ 1152897 h 5950684"/>
              <a:gd name="connsiteX960" fmla="*/ 4803144 w 6100546"/>
              <a:gd name="connsiteY960" fmla="*/ 1148291 h 5950684"/>
              <a:gd name="connsiteX961" fmla="*/ 4798538 w 6100546"/>
              <a:gd name="connsiteY961" fmla="*/ 1148291 h 5950684"/>
              <a:gd name="connsiteX962" fmla="*/ 4793932 w 6100546"/>
              <a:gd name="connsiteY962" fmla="*/ 1148291 h 5950684"/>
              <a:gd name="connsiteX963" fmla="*/ 4789327 w 6100546"/>
              <a:gd name="connsiteY963" fmla="*/ 1143685 h 5950684"/>
              <a:gd name="connsiteX964" fmla="*/ 4775509 w 6100546"/>
              <a:gd name="connsiteY964" fmla="*/ 1129868 h 5950684"/>
              <a:gd name="connsiteX965" fmla="*/ 4747875 w 6100546"/>
              <a:gd name="connsiteY965" fmla="*/ 1129868 h 5950684"/>
              <a:gd name="connsiteX966" fmla="*/ 4770904 w 6100546"/>
              <a:gd name="connsiteY966" fmla="*/ 1143685 h 5950684"/>
              <a:gd name="connsiteX967" fmla="*/ 4761692 w 6100546"/>
              <a:gd name="connsiteY967" fmla="*/ 1143685 h 5950684"/>
              <a:gd name="connsiteX968" fmla="*/ 4761692 w 6100546"/>
              <a:gd name="connsiteY968" fmla="*/ 1148291 h 5950684"/>
              <a:gd name="connsiteX969" fmla="*/ 4724846 w 6100546"/>
              <a:gd name="connsiteY969" fmla="*/ 1111445 h 5950684"/>
              <a:gd name="connsiteX970" fmla="*/ 4683983 w 6100546"/>
              <a:gd name="connsiteY970" fmla="*/ 1071646 h 5950684"/>
              <a:gd name="connsiteX971" fmla="*/ 4696187 w 6100546"/>
              <a:gd name="connsiteY971" fmla="*/ 1083818 h 5950684"/>
              <a:gd name="connsiteX972" fmla="*/ 4697212 w 6100546"/>
              <a:gd name="connsiteY972" fmla="*/ 1079206 h 5950684"/>
              <a:gd name="connsiteX973" fmla="*/ 4658711 w 6100546"/>
              <a:gd name="connsiteY973" fmla="*/ 1045886 h 5950684"/>
              <a:gd name="connsiteX974" fmla="*/ 4658938 w 6100546"/>
              <a:gd name="connsiteY974" fmla="*/ 1046667 h 5950684"/>
              <a:gd name="connsiteX975" fmla="*/ 4680682 w 6100546"/>
              <a:gd name="connsiteY975" fmla="*/ 1068354 h 5950684"/>
              <a:gd name="connsiteX976" fmla="*/ 4678790 w 6100546"/>
              <a:gd name="connsiteY976" fmla="*/ 1060784 h 5950684"/>
              <a:gd name="connsiteX977" fmla="*/ 4658711 w 6100546"/>
              <a:gd name="connsiteY977" fmla="*/ 1045886 h 5950684"/>
              <a:gd name="connsiteX978" fmla="*/ 4606321 w 6100546"/>
              <a:gd name="connsiteY978" fmla="*/ 1002574 h 5950684"/>
              <a:gd name="connsiteX979" fmla="*/ 4622386 w 6100546"/>
              <a:gd name="connsiteY979" fmla="*/ 1014210 h 5950684"/>
              <a:gd name="connsiteX980" fmla="*/ 4623521 w 6100546"/>
              <a:gd name="connsiteY980" fmla="*/ 1014726 h 5950684"/>
              <a:gd name="connsiteX981" fmla="*/ 4625380 w 6100546"/>
              <a:gd name="connsiteY981" fmla="*/ 1016379 h 5950684"/>
              <a:gd name="connsiteX982" fmla="*/ 4629000 w 6100546"/>
              <a:gd name="connsiteY982" fmla="*/ 1019001 h 5950684"/>
              <a:gd name="connsiteX983" fmla="*/ 4629349 w 6100546"/>
              <a:gd name="connsiteY983" fmla="*/ 1018612 h 5950684"/>
              <a:gd name="connsiteX984" fmla="*/ 4623520 w 6100546"/>
              <a:gd name="connsiteY984" fmla="*/ 1010120 h 5950684"/>
              <a:gd name="connsiteX985" fmla="*/ 4631581 w 6100546"/>
              <a:gd name="connsiteY985" fmla="*/ 1015302 h 5950684"/>
              <a:gd name="connsiteX986" fmla="*/ 4632702 w 6100546"/>
              <a:gd name="connsiteY986" fmla="*/ 1010258 h 5950684"/>
              <a:gd name="connsiteX987" fmla="*/ 4632443 w 6100546"/>
              <a:gd name="connsiteY987" fmla="*/ 1010037 h 5950684"/>
              <a:gd name="connsiteX988" fmla="*/ 4553154 w 6100546"/>
              <a:gd name="connsiteY988" fmla="*/ 964063 h 5950684"/>
              <a:gd name="connsiteX989" fmla="*/ 4574509 w 6100546"/>
              <a:gd name="connsiteY989" fmla="*/ 979532 h 5950684"/>
              <a:gd name="connsiteX990" fmla="*/ 4572858 w 6100546"/>
              <a:gd name="connsiteY990" fmla="*/ 977880 h 5950684"/>
              <a:gd name="connsiteX991" fmla="*/ 4554434 w 6100546"/>
              <a:gd name="connsiteY991" fmla="*/ 964063 h 5950684"/>
              <a:gd name="connsiteX992" fmla="*/ 4531406 w 6100546"/>
              <a:gd name="connsiteY992" fmla="*/ 941035 h 5950684"/>
              <a:gd name="connsiteX993" fmla="*/ 4527186 w 6100546"/>
              <a:gd name="connsiteY993" fmla="*/ 945254 h 5950684"/>
              <a:gd name="connsiteX994" fmla="*/ 4541093 w 6100546"/>
              <a:gd name="connsiteY994" fmla="*/ 955327 h 5950684"/>
              <a:gd name="connsiteX995" fmla="*/ 4536012 w 6100546"/>
              <a:gd name="connsiteY995" fmla="*/ 950246 h 5950684"/>
              <a:gd name="connsiteX996" fmla="*/ 4536012 w 6100546"/>
              <a:gd name="connsiteY996" fmla="*/ 945640 h 5950684"/>
              <a:gd name="connsiteX997" fmla="*/ 4531406 w 6100546"/>
              <a:gd name="connsiteY997" fmla="*/ 941035 h 5950684"/>
              <a:gd name="connsiteX998" fmla="*/ 3975166 w 6100546"/>
              <a:gd name="connsiteY998" fmla="*/ 638880 h 5950684"/>
              <a:gd name="connsiteX999" fmla="*/ 4119482 w 6100546"/>
              <a:gd name="connsiteY999" fmla="*/ 702588 h 5950684"/>
              <a:gd name="connsiteX1000" fmla="*/ 4219629 w 6100546"/>
              <a:gd name="connsiteY1000" fmla="*/ 751511 h 5950684"/>
              <a:gd name="connsiteX1001" fmla="*/ 4249652 w 6100546"/>
              <a:gd name="connsiteY1001" fmla="*/ 756373 h 5950684"/>
              <a:gd name="connsiteX1002" fmla="*/ 4169192 w 6100546"/>
              <a:gd name="connsiteY1002" fmla="*/ 708446 h 5950684"/>
              <a:gd name="connsiteX1003" fmla="*/ 4160618 w 6100546"/>
              <a:gd name="connsiteY1003" fmla="*/ 701438 h 5950684"/>
              <a:gd name="connsiteX1004" fmla="*/ 4103065 w 6100546"/>
              <a:gd name="connsiteY1004" fmla="*/ 678846 h 5950684"/>
              <a:gd name="connsiteX1005" fmla="*/ 3094419 w 6100546"/>
              <a:gd name="connsiteY1005" fmla="*/ 356112 h 5950684"/>
              <a:gd name="connsiteX1006" fmla="*/ 3093392 w 6100546"/>
              <a:gd name="connsiteY1006" fmla="*/ 356160 h 5950684"/>
              <a:gd name="connsiteX1007" fmla="*/ 3231258 w 6100546"/>
              <a:gd name="connsiteY1007" fmla="*/ 366341 h 5950684"/>
              <a:gd name="connsiteX1008" fmla="*/ 3513271 w 6100546"/>
              <a:gd name="connsiteY1008" fmla="*/ 427372 h 5950684"/>
              <a:gd name="connsiteX1009" fmla="*/ 3608222 w 6100546"/>
              <a:gd name="connsiteY1009" fmla="*/ 454238 h 5950684"/>
              <a:gd name="connsiteX1010" fmla="*/ 3622351 w 6100546"/>
              <a:gd name="connsiteY1010" fmla="*/ 456286 h 5950684"/>
              <a:gd name="connsiteX1011" fmla="*/ 4425474 w 6100546"/>
              <a:gd name="connsiteY1011" fmla="*/ 742990 h 5950684"/>
              <a:gd name="connsiteX1012" fmla="*/ 4411657 w 6100546"/>
              <a:gd name="connsiteY1012" fmla="*/ 742990 h 5950684"/>
              <a:gd name="connsiteX1013" fmla="*/ 4485349 w 6100546"/>
              <a:gd name="connsiteY1013" fmla="*/ 779836 h 5950684"/>
              <a:gd name="connsiteX1014" fmla="*/ 4572858 w 6100546"/>
              <a:gd name="connsiteY1014" fmla="*/ 830498 h 5950684"/>
              <a:gd name="connsiteX1015" fmla="*/ 4623520 w 6100546"/>
              <a:gd name="connsiteY1015" fmla="*/ 862738 h 5950684"/>
              <a:gd name="connsiteX1016" fmla="*/ 4623520 w 6100546"/>
              <a:gd name="connsiteY1016" fmla="*/ 867344 h 5950684"/>
              <a:gd name="connsiteX1017" fmla="*/ 4628126 w 6100546"/>
              <a:gd name="connsiteY1017" fmla="*/ 867343 h 5950684"/>
              <a:gd name="connsiteX1018" fmla="*/ 4632732 w 6100546"/>
              <a:gd name="connsiteY1018" fmla="*/ 871949 h 5950684"/>
              <a:gd name="connsiteX1019" fmla="*/ 4641943 w 6100546"/>
              <a:gd name="connsiteY1019" fmla="*/ 876556 h 5950684"/>
              <a:gd name="connsiteX1020" fmla="*/ 4664972 w 6100546"/>
              <a:gd name="connsiteY1020" fmla="*/ 890372 h 5950684"/>
              <a:gd name="connsiteX1021" fmla="*/ 4738664 w 6100546"/>
              <a:gd name="connsiteY1021" fmla="*/ 941035 h 5950684"/>
              <a:gd name="connsiteX1022" fmla="*/ 4766299 w 6100546"/>
              <a:gd name="connsiteY1022" fmla="*/ 964063 h 5950684"/>
              <a:gd name="connsiteX1023" fmla="*/ 4830778 w 6100546"/>
              <a:gd name="connsiteY1023" fmla="*/ 1014726 h 5950684"/>
              <a:gd name="connsiteX1024" fmla="*/ 4826172 w 6100546"/>
              <a:gd name="connsiteY1024" fmla="*/ 1014726 h 5950684"/>
              <a:gd name="connsiteX1025" fmla="*/ 4839989 w 6100546"/>
              <a:gd name="connsiteY1025" fmla="*/ 1023937 h 5950684"/>
              <a:gd name="connsiteX1026" fmla="*/ 5512425 w 6100546"/>
              <a:gd name="connsiteY1026" fmla="*/ 1834539 h 5950684"/>
              <a:gd name="connsiteX1027" fmla="*/ 5811797 w 6100546"/>
              <a:gd name="connsiteY1027" fmla="*/ 3022808 h 5950684"/>
              <a:gd name="connsiteX1028" fmla="*/ 5802585 w 6100546"/>
              <a:gd name="connsiteY1028" fmla="*/ 3022808 h 5950684"/>
              <a:gd name="connsiteX1029" fmla="*/ 5751923 w 6100546"/>
              <a:gd name="connsiteY1029" fmla="*/ 2889243 h 5950684"/>
              <a:gd name="connsiteX1030" fmla="*/ 5747317 w 6100546"/>
              <a:gd name="connsiteY1030" fmla="*/ 2907666 h 5950684"/>
              <a:gd name="connsiteX1031" fmla="*/ 5738105 w 6100546"/>
              <a:gd name="connsiteY1031" fmla="*/ 2824763 h 5950684"/>
              <a:gd name="connsiteX1032" fmla="*/ 5715076 w 6100546"/>
              <a:gd name="connsiteY1032" fmla="*/ 2764889 h 5950684"/>
              <a:gd name="connsiteX1033" fmla="*/ 5705865 w 6100546"/>
              <a:gd name="connsiteY1033" fmla="*/ 2810946 h 5950684"/>
              <a:gd name="connsiteX1034" fmla="*/ 5701259 w 6100546"/>
              <a:gd name="connsiteY1034" fmla="*/ 2806340 h 5950684"/>
              <a:gd name="connsiteX1035" fmla="*/ 5701259 w 6100546"/>
              <a:gd name="connsiteY1035" fmla="*/ 2801735 h 5950684"/>
              <a:gd name="connsiteX1036" fmla="*/ 5701259 w 6100546"/>
              <a:gd name="connsiteY1036" fmla="*/ 2797128 h 5950684"/>
              <a:gd name="connsiteX1037" fmla="*/ 5701259 w 6100546"/>
              <a:gd name="connsiteY1037" fmla="*/ 2787918 h 5950684"/>
              <a:gd name="connsiteX1038" fmla="*/ 5696654 w 6100546"/>
              <a:gd name="connsiteY1038" fmla="*/ 2792523 h 5950684"/>
              <a:gd name="connsiteX1039" fmla="*/ 5696654 w 6100546"/>
              <a:gd name="connsiteY1039" fmla="*/ 2797130 h 5950684"/>
              <a:gd name="connsiteX1040" fmla="*/ 5696654 w 6100546"/>
              <a:gd name="connsiteY1040" fmla="*/ 2801735 h 5950684"/>
              <a:gd name="connsiteX1041" fmla="*/ 5692048 w 6100546"/>
              <a:gd name="connsiteY1041" fmla="*/ 2815552 h 5950684"/>
              <a:gd name="connsiteX1042" fmla="*/ 5696654 w 6100546"/>
              <a:gd name="connsiteY1042" fmla="*/ 2820156 h 5950684"/>
              <a:gd name="connsiteX1043" fmla="*/ 5696654 w 6100546"/>
              <a:gd name="connsiteY1043" fmla="*/ 2815552 h 5950684"/>
              <a:gd name="connsiteX1044" fmla="*/ 5701259 w 6100546"/>
              <a:gd name="connsiteY1044" fmla="*/ 2810946 h 5950684"/>
              <a:gd name="connsiteX1045" fmla="*/ 5701259 w 6100546"/>
              <a:gd name="connsiteY1045" fmla="*/ 2824762 h 5950684"/>
              <a:gd name="connsiteX1046" fmla="*/ 5701259 w 6100546"/>
              <a:gd name="connsiteY1046" fmla="*/ 2829369 h 5950684"/>
              <a:gd name="connsiteX1047" fmla="*/ 5678230 w 6100546"/>
              <a:gd name="connsiteY1047" fmla="*/ 2866214 h 5950684"/>
              <a:gd name="connsiteX1048" fmla="*/ 5673625 w 6100546"/>
              <a:gd name="connsiteY1048" fmla="*/ 2810946 h 5950684"/>
              <a:gd name="connsiteX1049" fmla="*/ 5655203 w 6100546"/>
              <a:gd name="connsiteY1049" fmla="*/ 2829368 h 5950684"/>
              <a:gd name="connsiteX1050" fmla="*/ 5609145 w 6100546"/>
              <a:gd name="connsiteY1050" fmla="*/ 2718832 h 5950684"/>
              <a:gd name="connsiteX1051" fmla="*/ 5609145 w 6100546"/>
              <a:gd name="connsiteY1051" fmla="*/ 2714225 h 5950684"/>
              <a:gd name="connsiteX1052" fmla="*/ 5609145 w 6100546"/>
              <a:gd name="connsiteY1052" fmla="*/ 2705015 h 5950684"/>
              <a:gd name="connsiteX1053" fmla="*/ 5604540 w 6100546"/>
              <a:gd name="connsiteY1053" fmla="*/ 2700408 h 5950684"/>
              <a:gd name="connsiteX1054" fmla="*/ 5590722 w 6100546"/>
              <a:gd name="connsiteY1054" fmla="*/ 2649747 h 5950684"/>
              <a:gd name="connsiteX1055" fmla="*/ 5586117 w 6100546"/>
              <a:gd name="connsiteY1055" fmla="*/ 2631324 h 5950684"/>
              <a:gd name="connsiteX1056" fmla="*/ 5581511 w 6100546"/>
              <a:gd name="connsiteY1056" fmla="*/ 2626718 h 5950684"/>
              <a:gd name="connsiteX1057" fmla="*/ 5581511 w 6100546"/>
              <a:gd name="connsiteY1057" fmla="*/ 2622113 h 5950684"/>
              <a:gd name="connsiteX1058" fmla="*/ 5576905 w 6100546"/>
              <a:gd name="connsiteY1058" fmla="*/ 2622113 h 5950684"/>
              <a:gd name="connsiteX1059" fmla="*/ 5576905 w 6100546"/>
              <a:gd name="connsiteY1059" fmla="*/ 2617507 h 5950684"/>
              <a:gd name="connsiteX1060" fmla="*/ 5567693 w 6100546"/>
              <a:gd name="connsiteY1060" fmla="*/ 2599084 h 5950684"/>
              <a:gd name="connsiteX1061" fmla="*/ 5563088 w 6100546"/>
              <a:gd name="connsiteY1061" fmla="*/ 2612901 h 5950684"/>
              <a:gd name="connsiteX1062" fmla="*/ 5553877 w 6100546"/>
              <a:gd name="connsiteY1062" fmla="*/ 2603690 h 5950684"/>
              <a:gd name="connsiteX1063" fmla="*/ 5549271 w 6100546"/>
              <a:gd name="connsiteY1063" fmla="*/ 2562239 h 5950684"/>
              <a:gd name="connsiteX1064" fmla="*/ 5512425 w 6100546"/>
              <a:gd name="connsiteY1064" fmla="*/ 2451702 h 5950684"/>
              <a:gd name="connsiteX1065" fmla="*/ 5503214 w 6100546"/>
              <a:gd name="connsiteY1065" fmla="*/ 2424067 h 5950684"/>
              <a:gd name="connsiteX1066" fmla="*/ 5470974 w 6100546"/>
              <a:gd name="connsiteY1066" fmla="*/ 2331954 h 5950684"/>
              <a:gd name="connsiteX1067" fmla="*/ 5470974 w 6100546"/>
              <a:gd name="connsiteY1067" fmla="*/ 2318137 h 5950684"/>
              <a:gd name="connsiteX1068" fmla="*/ 5461762 w 6100546"/>
              <a:gd name="connsiteY1068" fmla="*/ 2308926 h 5950684"/>
              <a:gd name="connsiteX1069" fmla="*/ 5466369 w 6100546"/>
              <a:gd name="connsiteY1069" fmla="*/ 2304320 h 5950684"/>
              <a:gd name="connsiteX1070" fmla="*/ 5438735 w 6100546"/>
              <a:gd name="connsiteY1070" fmla="*/ 2239840 h 5950684"/>
              <a:gd name="connsiteX1071" fmla="*/ 5447945 w 6100546"/>
              <a:gd name="connsiteY1071" fmla="*/ 2239840 h 5950684"/>
              <a:gd name="connsiteX1072" fmla="*/ 5434128 w 6100546"/>
              <a:gd name="connsiteY1072" fmla="*/ 2226023 h 5950684"/>
              <a:gd name="connsiteX1073" fmla="*/ 5420311 w 6100546"/>
              <a:gd name="connsiteY1073" fmla="*/ 2193782 h 5950684"/>
              <a:gd name="connsiteX1074" fmla="*/ 5420311 w 6100546"/>
              <a:gd name="connsiteY1074" fmla="*/ 2189178 h 5950684"/>
              <a:gd name="connsiteX1075" fmla="*/ 5424916 w 6100546"/>
              <a:gd name="connsiteY1075" fmla="*/ 2189178 h 5950684"/>
              <a:gd name="connsiteX1076" fmla="*/ 5429522 w 6100546"/>
              <a:gd name="connsiteY1076" fmla="*/ 2189177 h 5950684"/>
              <a:gd name="connsiteX1077" fmla="*/ 5429522 w 6100546"/>
              <a:gd name="connsiteY1077" fmla="*/ 2184572 h 5950684"/>
              <a:gd name="connsiteX1078" fmla="*/ 5424916 w 6100546"/>
              <a:gd name="connsiteY1078" fmla="*/ 2161543 h 5950684"/>
              <a:gd name="connsiteX1079" fmla="*/ 5429522 w 6100546"/>
              <a:gd name="connsiteY1079" fmla="*/ 2161542 h 5950684"/>
              <a:gd name="connsiteX1080" fmla="*/ 5429522 w 6100546"/>
              <a:gd name="connsiteY1080" fmla="*/ 2156938 h 5950684"/>
              <a:gd name="connsiteX1081" fmla="*/ 5424917 w 6100546"/>
              <a:gd name="connsiteY1081" fmla="*/ 2152332 h 5950684"/>
              <a:gd name="connsiteX1082" fmla="*/ 5388072 w 6100546"/>
              <a:gd name="connsiteY1082" fmla="*/ 2064823 h 5950684"/>
              <a:gd name="connsiteX1083" fmla="*/ 5337408 w 6100546"/>
              <a:gd name="connsiteY1083" fmla="*/ 1977316 h 5950684"/>
              <a:gd name="connsiteX1084" fmla="*/ 5321863 w 6100546"/>
              <a:gd name="connsiteY1084" fmla="*/ 1943349 h 5950684"/>
              <a:gd name="connsiteX1085" fmla="*/ 5314233 w 6100546"/>
              <a:gd name="connsiteY1085" fmla="*/ 1930292 h 5950684"/>
              <a:gd name="connsiteX1086" fmla="*/ 5342560 w 6100546"/>
              <a:gd name="connsiteY1086" fmla="*/ 1992734 h 5950684"/>
              <a:gd name="connsiteX1087" fmla="*/ 5509333 w 6100546"/>
              <a:gd name="connsiteY1087" fmla="*/ 2577629 h 5950684"/>
              <a:gd name="connsiteX1088" fmla="*/ 5541762 w 6100546"/>
              <a:gd name="connsiteY1088" fmla="*/ 2807552 h 5950684"/>
              <a:gd name="connsiteX1089" fmla="*/ 5536472 w 6100546"/>
              <a:gd name="connsiteY1089" fmla="*/ 2828499 h 5950684"/>
              <a:gd name="connsiteX1090" fmla="*/ 5526971 w 6100546"/>
              <a:gd name="connsiteY1090" fmla="*/ 2819850 h 5950684"/>
              <a:gd name="connsiteX1091" fmla="*/ 5346305 w 6100546"/>
              <a:gd name="connsiteY1091" fmla="*/ 2097618 h 5950684"/>
              <a:gd name="connsiteX1092" fmla="*/ 5178627 w 6100546"/>
              <a:gd name="connsiteY1092" fmla="*/ 1745780 h 5950684"/>
              <a:gd name="connsiteX1093" fmla="*/ 5157512 w 6100546"/>
              <a:gd name="connsiteY1093" fmla="*/ 1703493 h 5950684"/>
              <a:gd name="connsiteX1094" fmla="*/ 5139908 w 6100546"/>
              <a:gd name="connsiteY1094" fmla="*/ 1689267 h 5950684"/>
              <a:gd name="connsiteX1095" fmla="*/ 5136717 w 6100546"/>
              <a:gd name="connsiteY1095" fmla="*/ 1714819 h 5950684"/>
              <a:gd name="connsiteX1096" fmla="*/ 5225222 w 6100546"/>
              <a:gd name="connsiteY1096" fmla="*/ 1876563 h 5950684"/>
              <a:gd name="connsiteX1097" fmla="*/ 5301667 w 6100546"/>
              <a:gd name="connsiteY1097" fmla="*/ 2049214 h 5950684"/>
              <a:gd name="connsiteX1098" fmla="*/ 5350111 w 6100546"/>
              <a:gd name="connsiteY1098" fmla="*/ 2181079 h 5950684"/>
              <a:gd name="connsiteX1099" fmla="*/ 5351225 w 6100546"/>
              <a:gd name="connsiteY1099" fmla="*/ 2179965 h 5950684"/>
              <a:gd name="connsiteX1100" fmla="*/ 5374253 w 6100546"/>
              <a:gd name="connsiteY1100" fmla="*/ 2235233 h 5950684"/>
              <a:gd name="connsiteX1101" fmla="*/ 5369648 w 6100546"/>
              <a:gd name="connsiteY1101" fmla="*/ 2235233 h 5950684"/>
              <a:gd name="connsiteX1102" fmla="*/ 5365043 w 6100546"/>
              <a:gd name="connsiteY1102" fmla="*/ 2216812 h 5950684"/>
              <a:gd name="connsiteX1103" fmla="*/ 5358240 w 6100546"/>
              <a:gd name="connsiteY1103" fmla="*/ 2203206 h 5950684"/>
              <a:gd name="connsiteX1104" fmla="*/ 5365805 w 6100546"/>
              <a:gd name="connsiteY1104" fmla="*/ 2223799 h 5950684"/>
              <a:gd name="connsiteX1105" fmla="*/ 5377582 w 6100546"/>
              <a:gd name="connsiteY1105" fmla="*/ 2264421 h 5950684"/>
              <a:gd name="connsiteX1106" fmla="*/ 5382889 w 6100546"/>
              <a:gd name="connsiteY1106" fmla="*/ 2266898 h 5950684"/>
              <a:gd name="connsiteX1107" fmla="*/ 5388071 w 6100546"/>
              <a:gd name="connsiteY1107" fmla="*/ 2267474 h 5950684"/>
              <a:gd name="connsiteX1108" fmla="*/ 5388071 w 6100546"/>
              <a:gd name="connsiteY1108" fmla="*/ 2276686 h 5950684"/>
              <a:gd name="connsiteX1109" fmla="*/ 5383466 w 6100546"/>
              <a:gd name="connsiteY1109" fmla="*/ 2276686 h 5950684"/>
              <a:gd name="connsiteX1110" fmla="*/ 5383466 w 6100546"/>
              <a:gd name="connsiteY1110" fmla="*/ 2281290 h 5950684"/>
              <a:gd name="connsiteX1111" fmla="*/ 5383465 w 6100546"/>
              <a:gd name="connsiteY1111" fmla="*/ 2284717 h 5950684"/>
              <a:gd name="connsiteX1112" fmla="*/ 5417006 w 6100546"/>
              <a:gd name="connsiteY1112" fmla="*/ 2400410 h 5950684"/>
              <a:gd name="connsiteX1113" fmla="*/ 5423669 w 6100546"/>
              <a:gd name="connsiteY1113" fmla="*/ 2432055 h 5950684"/>
              <a:gd name="connsiteX1114" fmla="*/ 5434128 w 6100546"/>
              <a:gd name="connsiteY1114" fmla="*/ 2447096 h 5950684"/>
              <a:gd name="connsiteX1115" fmla="*/ 5443339 w 6100546"/>
              <a:gd name="connsiteY1115" fmla="*/ 2470124 h 5950684"/>
              <a:gd name="connsiteX1116" fmla="*/ 5447945 w 6100546"/>
              <a:gd name="connsiteY1116" fmla="*/ 2497759 h 5950684"/>
              <a:gd name="connsiteX1117" fmla="*/ 5457156 w 6100546"/>
              <a:gd name="connsiteY1117" fmla="*/ 2529998 h 5950684"/>
              <a:gd name="connsiteX1118" fmla="*/ 5466368 w 6100546"/>
              <a:gd name="connsiteY1118" fmla="*/ 2576056 h 5950684"/>
              <a:gd name="connsiteX1119" fmla="*/ 5475579 w 6100546"/>
              <a:gd name="connsiteY1119" fmla="*/ 2603690 h 5950684"/>
              <a:gd name="connsiteX1120" fmla="*/ 5475579 w 6100546"/>
              <a:gd name="connsiteY1120" fmla="*/ 2608296 h 5950684"/>
              <a:gd name="connsiteX1121" fmla="*/ 5484791 w 6100546"/>
              <a:gd name="connsiteY1121" fmla="*/ 2645140 h 5950684"/>
              <a:gd name="connsiteX1122" fmla="*/ 5494002 w 6100546"/>
              <a:gd name="connsiteY1122" fmla="*/ 2677380 h 5950684"/>
              <a:gd name="connsiteX1123" fmla="*/ 5498607 w 6100546"/>
              <a:gd name="connsiteY1123" fmla="*/ 2691198 h 5950684"/>
              <a:gd name="connsiteX1124" fmla="*/ 5498608 w 6100546"/>
              <a:gd name="connsiteY1124" fmla="*/ 2695804 h 5950684"/>
              <a:gd name="connsiteX1125" fmla="*/ 5494002 w 6100546"/>
              <a:gd name="connsiteY1125" fmla="*/ 2709621 h 5950684"/>
              <a:gd name="connsiteX1126" fmla="*/ 5494002 w 6100546"/>
              <a:gd name="connsiteY1126" fmla="*/ 2714225 h 5950684"/>
              <a:gd name="connsiteX1127" fmla="*/ 5498608 w 6100546"/>
              <a:gd name="connsiteY1127" fmla="*/ 2723437 h 5950684"/>
              <a:gd name="connsiteX1128" fmla="*/ 5503214 w 6100546"/>
              <a:gd name="connsiteY1128" fmla="*/ 2723438 h 5950684"/>
              <a:gd name="connsiteX1129" fmla="*/ 5503214 w 6100546"/>
              <a:gd name="connsiteY1129" fmla="*/ 2746466 h 5950684"/>
              <a:gd name="connsiteX1130" fmla="*/ 5507819 w 6100546"/>
              <a:gd name="connsiteY1130" fmla="*/ 2751072 h 5950684"/>
              <a:gd name="connsiteX1131" fmla="*/ 5507819 w 6100546"/>
              <a:gd name="connsiteY1131" fmla="*/ 2746466 h 5950684"/>
              <a:gd name="connsiteX1132" fmla="*/ 5503214 w 6100546"/>
              <a:gd name="connsiteY1132" fmla="*/ 2723438 h 5950684"/>
              <a:gd name="connsiteX1133" fmla="*/ 5507819 w 6100546"/>
              <a:gd name="connsiteY1133" fmla="*/ 2723438 h 5950684"/>
              <a:gd name="connsiteX1134" fmla="*/ 5507819 w 6100546"/>
              <a:gd name="connsiteY1134" fmla="*/ 2732649 h 5950684"/>
              <a:gd name="connsiteX1135" fmla="*/ 5507819 w 6100546"/>
              <a:gd name="connsiteY1135" fmla="*/ 2737255 h 5950684"/>
              <a:gd name="connsiteX1136" fmla="*/ 5512425 w 6100546"/>
              <a:gd name="connsiteY1136" fmla="*/ 2751072 h 5950684"/>
              <a:gd name="connsiteX1137" fmla="*/ 5512425 w 6100546"/>
              <a:gd name="connsiteY1137" fmla="*/ 2769494 h 5950684"/>
              <a:gd name="connsiteX1138" fmla="*/ 5507818 w 6100546"/>
              <a:gd name="connsiteY1138" fmla="*/ 2764888 h 5950684"/>
              <a:gd name="connsiteX1139" fmla="*/ 5507819 w 6100546"/>
              <a:gd name="connsiteY1139" fmla="*/ 2774100 h 5950684"/>
              <a:gd name="connsiteX1140" fmla="*/ 5507819 w 6100546"/>
              <a:gd name="connsiteY1140" fmla="*/ 2783312 h 5950684"/>
              <a:gd name="connsiteX1141" fmla="*/ 5512425 w 6100546"/>
              <a:gd name="connsiteY1141" fmla="*/ 2797130 h 5950684"/>
              <a:gd name="connsiteX1142" fmla="*/ 5512425 w 6100546"/>
              <a:gd name="connsiteY1142" fmla="*/ 2806339 h 5950684"/>
              <a:gd name="connsiteX1143" fmla="*/ 5517031 w 6100546"/>
              <a:gd name="connsiteY1143" fmla="*/ 2810946 h 5950684"/>
              <a:gd name="connsiteX1144" fmla="*/ 5521637 w 6100546"/>
              <a:gd name="connsiteY1144" fmla="*/ 2824763 h 5950684"/>
              <a:gd name="connsiteX1145" fmla="*/ 5521637 w 6100546"/>
              <a:gd name="connsiteY1145" fmla="*/ 2833975 h 5950684"/>
              <a:gd name="connsiteX1146" fmla="*/ 5517031 w 6100546"/>
              <a:gd name="connsiteY1146" fmla="*/ 2838580 h 5950684"/>
              <a:gd name="connsiteX1147" fmla="*/ 5521637 w 6100546"/>
              <a:gd name="connsiteY1147" fmla="*/ 2843185 h 5950684"/>
              <a:gd name="connsiteX1148" fmla="*/ 5517031 w 6100546"/>
              <a:gd name="connsiteY1148" fmla="*/ 2852397 h 5950684"/>
              <a:gd name="connsiteX1149" fmla="*/ 5521637 w 6100546"/>
              <a:gd name="connsiteY1149" fmla="*/ 2861609 h 5950684"/>
              <a:gd name="connsiteX1150" fmla="*/ 5526242 w 6100546"/>
              <a:gd name="connsiteY1150" fmla="*/ 2857003 h 5950684"/>
              <a:gd name="connsiteX1151" fmla="*/ 5526242 w 6100546"/>
              <a:gd name="connsiteY1151" fmla="*/ 2870820 h 5950684"/>
              <a:gd name="connsiteX1152" fmla="*/ 5526241 w 6100546"/>
              <a:gd name="connsiteY1152" fmla="*/ 2875426 h 5950684"/>
              <a:gd name="connsiteX1153" fmla="*/ 5530848 w 6100546"/>
              <a:gd name="connsiteY1153" fmla="*/ 2893848 h 5950684"/>
              <a:gd name="connsiteX1154" fmla="*/ 5530848 w 6100546"/>
              <a:gd name="connsiteY1154" fmla="*/ 2912271 h 5950684"/>
              <a:gd name="connsiteX1155" fmla="*/ 5530848 w 6100546"/>
              <a:gd name="connsiteY1155" fmla="*/ 2926088 h 5950684"/>
              <a:gd name="connsiteX1156" fmla="*/ 5530848 w 6100546"/>
              <a:gd name="connsiteY1156" fmla="*/ 2953722 h 5950684"/>
              <a:gd name="connsiteX1157" fmla="*/ 5526242 w 6100546"/>
              <a:gd name="connsiteY1157" fmla="*/ 2967540 h 5950684"/>
              <a:gd name="connsiteX1158" fmla="*/ 5521637 w 6100546"/>
              <a:gd name="connsiteY1158" fmla="*/ 2962934 h 5950684"/>
              <a:gd name="connsiteX1159" fmla="*/ 5517030 w 6100546"/>
              <a:gd name="connsiteY1159" fmla="*/ 2958328 h 5950684"/>
              <a:gd name="connsiteX1160" fmla="*/ 5517031 w 6100546"/>
              <a:gd name="connsiteY1160" fmla="*/ 2962934 h 5950684"/>
              <a:gd name="connsiteX1161" fmla="*/ 5517031 w 6100546"/>
              <a:gd name="connsiteY1161" fmla="*/ 2967539 h 5950684"/>
              <a:gd name="connsiteX1162" fmla="*/ 5521637 w 6100546"/>
              <a:gd name="connsiteY1162" fmla="*/ 2972145 h 5950684"/>
              <a:gd name="connsiteX1163" fmla="*/ 5526242 w 6100546"/>
              <a:gd name="connsiteY1163" fmla="*/ 2976750 h 5950684"/>
              <a:gd name="connsiteX1164" fmla="*/ 5530848 w 6100546"/>
              <a:gd name="connsiteY1164" fmla="*/ 2976751 h 5950684"/>
              <a:gd name="connsiteX1165" fmla="*/ 5535454 w 6100546"/>
              <a:gd name="connsiteY1165" fmla="*/ 2953722 h 5950684"/>
              <a:gd name="connsiteX1166" fmla="*/ 5535453 w 6100546"/>
              <a:gd name="connsiteY1166" fmla="*/ 2949117 h 5950684"/>
              <a:gd name="connsiteX1167" fmla="*/ 5535454 w 6100546"/>
              <a:gd name="connsiteY1167" fmla="*/ 2930694 h 5950684"/>
              <a:gd name="connsiteX1168" fmla="*/ 5535454 w 6100546"/>
              <a:gd name="connsiteY1168" fmla="*/ 2921483 h 5950684"/>
              <a:gd name="connsiteX1169" fmla="*/ 5540059 w 6100546"/>
              <a:gd name="connsiteY1169" fmla="*/ 2944510 h 5950684"/>
              <a:gd name="connsiteX1170" fmla="*/ 5544665 w 6100546"/>
              <a:gd name="connsiteY1170" fmla="*/ 2972145 h 5950684"/>
              <a:gd name="connsiteX1171" fmla="*/ 5540059 w 6100546"/>
              <a:gd name="connsiteY1171" fmla="*/ 2981357 h 5950684"/>
              <a:gd name="connsiteX1172" fmla="*/ 5540059 w 6100546"/>
              <a:gd name="connsiteY1172" fmla="*/ 2990568 h 5950684"/>
              <a:gd name="connsiteX1173" fmla="*/ 5540058 w 6100546"/>
              <a:gd name="connsiteY1173" fmla="*/ 3013596 h 5950684"/>
              <a:gd name="connsiteX1174" fmla="*/ 5535454 w 6100546"/>
              <a:gd name="connsiteY1174" fmla="*/ 3008990 h 5950684"/>
              <a:gd name="connsiteX1175" fmla="*/ 5530848 w 6100546"/>
              <a:gd name="connsiteY1175" fmla="*/ 3008991 h 5950684"/>
              <a:gd name="connsiteX1176" fmla="*/ 5530848 w 6100546"/>
              <a:gd name="connsiteY1176" fmla="*/ 3013596 h 5950684"/>
              <a:gd name="connsiteX1177" fmla="*/ 5530848 w 6100546"/>
              <a:gd name="connsiteY1177" fmla="*/ 3018201 h 5950684"/>
              <a:gd name="connsiteX1178" fmla="*/ 5535454 w 6100546"/>
              <a:gd name="connsiteY1178" fmla="*/ 3022807 h 5950684"/>
              <a:gd name="connsiteX1179" fmla="*/ 5535454 w 6100546"/>
              <a:gd name="connsiteY1179" fmla="*/ 3027414 h 5950684"/>
              <a:gd name="connsiteX1180" fmla="*/ 5535454 w 6100546"/>
              <a:gd name="connsiteY1180" fmla="*/ 3032019 h 5950684"/>
              <a:gd name="connsiteX1181" fmla="*/ 5540059 w 6100546"/>
              <a:gd name="connsiteY1181" fmla="*/ 3050441 h 5950684"/>
              <a:gd name="connsiteX1182" fmla="*/ 5540059 w 6100546"/>
              <a:gd name="connsiteY1182" fmla="*/ 3073471 h 5950684"/>
              <a:gd name="connsiteX1183" fmla="*/ 5535454 w 6100546"/>
              <a:gd name="connsiteY1183" fmla="*/ 3078076 h 5950684"/>
              <a:gd name="connsiteX1184" fmla="*/ 5530847 w 6100546"/>
              <a:gd name="connsiteY1184" fmla="*/ 3073471 h 5950684"/>
              <a:gd name="connsiteX1185" fmla="*/ 5526242 w 6100546"/>
              <a:gd name="connsiteY1185" fmla="*/ 3018202 h 5950684"/>
              <a:gd name="connsiteX1186" fmla="*/ 5526242 w 6100546"/>
              <a:gd name="connsiteY1186" fmla="*/ 3013595 h 5950684"/>
              <a:gd name="connsiteX1187" fmla="*/ 5521637 w 6100546"/>
              <a:gd name="connsiteY1187" fmla="*/ 3018202 h 5950684"/>
              <a:gd name="connsiteX1188" fmla="*/ 5526242 w 6100546"/>
              <a:gd name="connsiteY1188" fmla="*/ 3073471 h 5950684"/>
              <a:gd name="connsiteX1189" fmla="*/ 5512425 w 6100546"/>
              <a:gd name="connsiteY1189" fmla="*/ 3082681 h 5950684"/>
              <a:gd name="connsiteX1190" fmla="*/ 5503214 w 6100546"/>
              <a:gd name="connsiteY1190" fmla="*/ 3133345 h 5950684"/>
              <a:gd name="connsiteX1191" fmla="*/ 5466368 w 6100546"/>
              <a:gd name="connsiteY1191" fmla="*/ 3317571 h 5950684"/>
              <a:gd name="connsiteX1192" fmla="*/ 5466368 w 6100546"/>
              <a:gd name="connsiteY1192" fmla="*/ 3322178 h 5950684"/>
              <a:gd name="connsiteX1193" fmla="*/ 5466368 w 6100546"/>
              <a:gd name="connsiteY1193" fmla="*/ 3326784 h 5950684"/>
              <a:gd name="connsiteX1194" fmla="*/ 5470974 w 6100546"/>
              <a:gd name="connsiteY1194" fmla="*/ 3322177 h 5950684"/>
              <a:gd name="connsiteX1195" fmla="*/ 5507819 w 6100546"/>
              <a:gd name="connsiteY1195" fmla="*/ 3142555 h 5950684"/>
              <a:gd name="connsiteX1196" fmla="*/ 5507819 w 6100546"/>
              <a:gd name="connsiteY1196" fmla="*/ 3147162 h 5950684"/>
              <a:gd name="connsiteX1197" fmla="*/ 5517031 w 6100546"/>
              <a:gd name="connsiteY1197" fmla="*/ 3137949 h 5950684"/>
              <a:gd name="connsiteX1198" fmla="*/ 5517031 w 6100546"/>
              <a:gd name="connsiteY1198" fmla="*/ 3151766 h 5950684"/>
              <a:gd name="connsiteX1199" fmla="*/ 5512425 w 6100546"/>
              <a:gd name="connsiteY1199" fmla="*/ 3151767 h 5950684"/>
              <a:gd name="connsiteX1200" fmla="*/ 5512425 w 6100546"/>
              <a:gd name="connsiteY1200" fmla="*/ 3156373 h 5950684"/>
              <a:gd name="connsiteX1201" fmla="*/ 5512425 w 6100546"/>
              <a:gd name="connsiteY1201" fmla="*/ 3160978 h 5950684"/>
              <a:gd name="connsiteX1202" fmla="*/ 5517031 w 6100546"/>
              <a:gd name="connsiteY1202" fmla="*/ 3160978 h 5950684"/>
              <a:gd name="connsiteX1203" fmla="*/ 5512425 w 6100546"/>
              <a:gd name="connsiteY1203" fmla="*/ 3184006 h 5950684"/>
              <a:gd name="connsiteX1204" fmla="*/ 5512425 w 6100546"/>
              <a:gd name="connsiteY1204" fmla="*/ 3193219 h 5950684"/>
              <a:gd name="connsiteX1205" fmla="*/ 5512425 w 6100546"/>
              <a:gd name="connsiteY1205" fmla="*/ 3207036 h 5950684"/>
              <a:gd name="connsiteX1206" fmla="*/ 5512425 w 6100546"/>
              <a:gd name="connsiteY1206" fmla="*/ 3211640 h 5950684"/>
              <a:gd name="connsiteX1207" fmla="*/ 5507819 w 6100546"/>
              <a:gd name="connsiteY1207" fmla="*/ 3216247 h 5950684"/>
              <a:gd name="connsiteX1208" fmla="*/ 5507819 w 6100546"/>
              <a:gd name="connsiteY1208" fmla="*/ 3225458 h 5950684"/>
              <a:gd name="connsiteX1209" fmla="*/ 5512425 w 6100546"/>
              <a:gd name="connsiteY1209" fmla="*/ 3230064 h 5950684"/>
              <a:gd name="connsiteX1210" fmla="*/ 5512425 w 6100546"/>
              <a:gd name="connsiteY1210" fmla="*/ 3340600 h 5950684"/>
              <a:gd name="connsiteX1211" fmla="*/ 5503214 w 6100546"/>
              <a:gd name="connsiteY1211" fmla="*/ 3391263 h 5950684"/>
              <a:gd name="connsiteX1212" fmla="*/ 5507819 w 6100546"/>
              <a:gd name="connsiteY1212" fmla="*/ 3386658 h 5950684"/>
              <a:gd name="connsiteX1213" fmla="*/ 5498608 w 6100546"/>
              <a:gd name="connsiteY1213" fmla="*/ 3478771 h 5950684"/>
              <a:gd name="connsiteX1214" fmla="*/ 5503214 w 6100546"/>
              <a:gd name="connsiteY1214" fmla="*/ 3483377 h 5950684"/>
              <a:gd name="connsiteX1215" fmla="*/ 5498608 w 6100546"/>
              <a:gd name="connsiteY1215" fmla="*/ 3506406 h 5950684"/>
              <a:gd name="connsiteX1216" fmla="*/ 5494002 w 6100546"/>
              <a:gd name="connsiteY1216" fmla="*/ 3511011 h 5950684"/>
              <a:gd name="connsiteX1217" fmla="*/ 5498608 w 6100546"/>
              <a:gd name="connsiteY1217" fmla="*/ 3520223 h 5950684"/>
              <a:gd name="connsiteX1218" fmla="*/ 5494002 w 6100546"/>
              <a:gd name="connsiteY1218" fmla="*/ 3547856 h 5950684"/>
              <a:gd name="connsiteX1219" fmla="*/ 5494001 w 6100546"/>
              <a:gd name="connsiteY1219" fmla="*/ 3552463 h 5950684"/>
              <a:gd name="connsiteX1220" fmla="*/ 5489397 w 6100546"/>
              <a:gd name="connsiteY1220" fmla="*/ 3566280 h 5950684"/>
              <a:gd name="connsiteX1221" fmla="*/ 5489397 w 6100546"/>
              <a:gd name="connsiteY1221" fmla="*/ 3570884 h 5950684"/>
              <a:gd name="connsiteX1222" fmla="*/ 5489397 w 6100546"/>
              <a:gd name="connsiteY1222" fmla="*/ 3575491 h 5950684"/>
              <a:gd name="connsiteX1223" fmla="*/ 5470974 w 6100546"/>
              <a:gd name="connsiteY1223" fmla="*/ 3653788 h 5950684"/>
              <a:gd name="connsiteX1224" fmla="*/ 5470974 w 6100546"/>
              <a:gd name="connsiteY1224" fmla="*/ 3667605 h 5950684"/>
              <a:gd name="connsiteX1225" fmla="*/ 5470975 w 6100546"/>
              <a:gd name="connsiteY1225" fmla="*/ 3672211 h 5950684"/>
              <a:gd name="connsiteX1226" fmla="*/ 5470975 w 6100546"/>
              <a:gd name="connsiteY1226" fmla="*/ 3690633 h 5950684"/>
              <a:gd name="connsiteX1227" fmla="*/ 5452551 w 6100546"/>
              <a:gd name="connsiteY1227" fmla="*/ 3741296 h 5950684"/>
              <a:gd name="connsiteX1228" fmla="*/ 5392676 w 6100546"/>
              <a:gd name="connsiteY1228" fmla="*/ 3934735 h 5950684"/>
              <a:gd name="connsiteX1229" fmla="*/ 5392676 w 6100546"/>
              <a:gd name="connsiteY1229" fmla="*/ 3939341 h 5950684"/>
              <a:gd name="connsiteX1230" fmla="*/ 5388071 w 6100546"/>
              <a:gd name="connsiteY1230" fmla="*/ 3943946 h 5950684"/>
              <a:gd name="connsiteX1231" fmla="*/ 5353528 w 6100546"/>
              <a:gd name="connsiteY1231" fmla="*/ 4004971 h 5950684"/>
              <a:gd name="connsiteX1232" fmla="*/ 5322699 w 6100546"/>
              <a:gd name="connsiteY1232" fmla="*/ 4065600 h 5950684"/>
              <a:gd name="connsiteX1233" fmla="*/ 5323231 w 6100546"/>
              <a:gd name="connsiteY1233" fmla="*/ 4064270 h 5950684"/>
              <a:gd name="connsiteX1234" fmla="*/ 5328196 w 6100546"/>
              <a:gd name="connsiteY1234" fmla="*/ 4049877 h 5950684"/>
              <a:gd name="connsiteX1235" fmla="*/ 5332802 w 6100546"/>
              <a:gd name="connsiteY1235" fmla="*/ 4040666 h 5950684"/>
              <a:gd name="connsiteX1236" fmla="*/ 5346620 w 6100546"/>
              <a:gd name="connsiteY1236" fmla="*/ 4008426 h 5950684"/>
              <a:gd name="connsiteX1237" fmla="*/ 5369648 w 6100546"/>
              <a:gd name="connsiteY1237" fmla="*/ 3953158 h 5950684"/>
              <a:gd name="connsiteX1238" fmla="*/ 5374253 w 6100546"/>
              <a:gd name="connsiteY1238" fmla="*/ 3943946 h 5950684"/>
              <a:gd name="connsiteX1239" fmla="*/ 5378859 w 6100546"/>
              <a:gd name="connsiteY1239" fmla="*/ 3934735 h 5950684"/>
              <a:gd name="connsiteX1240" fmla="*/ 5374253 w 6100546"/>
              <a:gd name="connsiteY1240" fmla="*/ 3930129 h 5950684"/>
              <a:gd name="connsiteX1241" fmla="*/ 5360436 w 6100546"/>
              <a:gd name="connsiteY1241" fmla="*/ 3948552 h 5950684"/>
              <a:gd name="connsiteX1242" fmla="*/ 5360436 w 6100546"/>
              <a:gd name="connsiteY1242" fmla="*/ 3953158 h 5950684"/>
              <a:gd name="connsiteX1243" fmla="*/ 5323590 w 6100546"/>
              <a:gd name="connsiteY1243" fmla="*/ 4036059 h 5950684"/>
              <a:gd name="connsiteX1244" fmla="*/ 5323590 w 6100546"/>
              <a:gd name="connsiteY1244" fmla="*/ 4040666 h 5950684"/>
              <a:gd name="connsiteX1245" fmla="*/ 5305168 w 6100546"/>
              <a:gd name="connsiteY1245" fmla="*/ 4063693 h 5950684"/>
              <a:gd name="connsiteX1246" fmla="*/ 5291350 w 6100546"/>
              <a:gd name="connsiteY1246" fmla="*/ 4091328 h 5950684"/>
              <a:gd name="connsiteX1247" fmla="*/ 5266595 w 6100546"/>
              <a:gd name="connsiteY1247" fmla="*/ 4146597 h 5950684"/>
              <a:gd name="connsiteX1248" fmla="*/ 5237163 w 6100546"/>
              <a:gd name="connsiteY1248" fmla="*/ 4192915 h 5950684"/>
              <a:gd name="connsiteX1249" fmla="*/ 5236082 w 6100546"/>
              <a:gd name="connsiteY1249" fmla="*/ 4188048 h 5950684"/>
              <a:gd name="connsiteX1250" fmla="*/ 5107121 w 6100546"/>
              <a:gd name="connsiteY1250" fmla="*/ 4399910 h 5950684"/>
              <a:gd name="connsiteX1251" fmla="*/ 5102517 w 6100546"/>
              <a:gd name="connsiteY1251" fmla="*/ 4399910 h 5950684"/>
              <a:gd name="connsiteX1252" fmla="*/ 5102516 w 6100546"/>
              <a:gd name="connsiteY1252" fmla="*/ 4404516 h 5950684"/>
              <a:gd name="connsiteX1253" fmla="*/ 5102516 w 6100546"/>
              <a:gd name="connsiteY1253" fmla="*/ 4409121 h 5950684"/>
              <a:gd name="connsiteX1254" fmla="*/ 5084093 w 6100546"/>
              <a:gd name="connsiteY1254" fmla="*/ 4422938 h 5950684"/>
              <a:gd name="connsiteX1255" fmla="*/ 5047247 w 6100546"/>
              <a:gd name="connsiteY1255" fmla="*/ 4487417 h 5950684"/>
              <a:gd name="connsiteX1256" fmla="*/ 5047248 w 6100546"/>
              <a:gd name="connsiteY1256" fmla="*/ 4473601 h 5950684"/>
              <a:gd name="connsiteX1257" fmla="*/ 5033430 w 6100546"/>
              <a:gd name="connsiteY1257" fmla="*/ 4505841 h 5950684"/>
              <a:gd name="connsiteX1258" fmla="*/ 5028824 w 6100546"/>
              <a:gd name="connsiteY1258" fmla="*/ 4501235 h 5950684"/>
              <a:gd name="connsiteX1259" fmla="*/ 4973555 w 6100546"/>
              <a:gd name="connsiteY1259" fmla="*/ 4579532 h 5950684"/>
              <a:gd name="connsiteX1260" fmla="*/ 4968950 w 6100546"/>
              <a:gd name="connsiteY1260" fmla="*/ 4579532 h 5950684"/>
              <a:gd name="connsiteX1261" fmla="*/ 4918287 w 6100546"/>
              <a:gd name="connsiteY1261" fmla="*/ 4634799 h 5950684"/>
              <a:gd name="connsiteX1262" fmla="*/ 4858413 w 6100546"/>
              <a:gd name="connsiteY1262" fmla="*/ 4703885 h 5950684"/>
              <a:gd name="connsiteX1263" fmla="*/ 4823294 w 6100546"/>
              <a:gd name="connsiteY1263" fmla="*/ 4733247 h 5950684"/>
              <a:gd name="connsiteX1264" fmla="*/ 4789327 w 6100546"/>
              <a:gd name="connsiteY1264" fmla="*/ 4768227 h 5950684"/>
              <a:gd name="connsiteX1265" fmla="*/ 4789327 w 6100546"/>
              <a:gd name="connsiteY1265" fmla="*/ 4763760 h 5950684"/>
              <a:gd name="connsiteX1266" fmla="*/ 4784721 w 6100546"/>
              <a:gd name="connsiteY1266" fmla="*/ 4768366 h 5950684"/>
              <a:gd name="connsiteX1267" fmla="*/ 4780115 w 6100546"/>
              <a:gd name="connsiteY1267" fmla="*/ 4777577 h 5950684"/>
              <a:gd name="connsiteX1268" fmla="*/ 4780115 w 6100546"/>
              <a:gd name="connsiteY1268" fmla="*/ 4772970 h 5950684"/>
              <a:gd name="connsiteX1269" fmla="*/ 4752481 w 6100546"/>
              <a:gd name="connsiteY1269" fmla="*/ 4800605 h 5950684"/>
              <a:gd name="connsiteX1270" fmla="*/ 4752481 w 6100546"/>
              <a:gd name="connsiteY1270" fmla="*/ 4805211 h 5950684"/>
              <a:gd name="connsiteX1271" fmla="*/ 4747875 w 6100546"/>
              <a:gd name="connsiteY1271" fmla="*/ 4814422 h 5950684"/>
              <a:gd name="connsiteX1272" fmla="*/ 4747875 w 6100546"/>
              <a:gd name="connsiteY1272" fmla="*/ 4805211 h 5950684"/>
              <a:gd name="connsiteX1273" fmla="*/ 4734058 w 6100546"/>
              <a:gd name="connsiteY1273" fmla="*/ 4819028 h 5950684"/>
              <a:gd name="connsiteX1274" fmla="*/ 4734058 w 6100546"/>
              <a:gd name="connsiteY1274" fmla="*/ 4814421 h 5950684"/>
              <a:gd name="connsiteX1275" fmla="*/ 4734058 w 6100546"/>
              <a:gd name="connsiteY1275" fmla="*/ 4809817 h 5950684"/>
              <a:gd name="connsiteX1276" fmla="*/ 4729452 w 6100546"/>
              <a:gd name="connsiteY1276" fmla="*/ 4809817 h 5950684"/>
              <a:gd name="connsiteX1277" fmla="*/ 4729452 w 6100546"/>
              <a:gd name="connsiteY1277" fmla="*/ 4819028 h 5950684"/>
              <a:gd name="connsiteX1278" fmla="*/ 4729453 w 6100546"/>
              <a:gd name="connsiteY1278" fmla="*/ 4823634 h 5950684"/>
              <a:gd name="connsiteX1279" fmla="*/ 4724847 w 6100546"/>
              <a:gd name="connsiteY1279" fmla="*/ 4828240 h 5950684"/>
              <a:gd name="connsiteX1280" fmla="*/ 4720241 w 6100546"/>
              <a:gd name="connsiteY1280" fmla="*/ 4828240 h 5950684"/>
              <a:gd name="connsiteX1281" fmla="*/ 4715635 w 6100546"/>
              <a:gd name="connsiteY1281" fmla="*/ 4828240 h 5950684"/>
              <a:gd name="connsiteX1282" fmla="*/ 4715635 w 6100546"/>
              <a:gd name="connsiteY1282" fmla="*/ 4832845 h 5950684"/>
              <a:gd name="connsiteX1283" fmla="*/ 4715635 w 6100546"/>
              <a:gd name="connsiteY1283" fmla="*/ 4837451 h 5950684"/>
              <a:gd name="connsiteX1284" fmla="*/ 4701818 w 6100546"/>
              <a:gd name="connsiteY1284" fmla="*/ 4846662 h 5950684"/>
              <a:gd name="connsiteX1285" fmla="*/ 4701819 w 6100546"/>
              <a:gd name="connsiteY1285" fmla="*/ 4842057 h 5950684"/>
              <a:gd name="connsiteX1286" fmla="*/ 4697212 w 6100546"/>
              <a:gd name="connsiteY1286" fmla="*/ 4846662 h 5950684"/>
              <a:gd name="connsiteX1287" fmla="*/ 4692606 w 6100546"/>
              <a:gd name="connsiteY1287" fmla="*/ 4851268 h 5950684"/>
              <a:gd name="connsiteX1288" fmla="*/ 4688001 w 6100546"/>
              <a:gd name="connsiteY1288" fmla="*/ 4860479 h 5950684"/>
              <a:gd name="connsiteX1289" fmla="*/ 4688001 w 6100546"/>
              <a:gd name="connsiteY1289" fmla="*/ 4855874 h 5950684"/>
              <a:gd name="connsiteX1290" fmla="*/ 4669578 w 6100546"/>
              <a:gd name="connsiteY1290" fmla="*/ 4865085 h 5950684"/>
              <a:gd name="connsiteX1291" fmla="*/ 4669578 w 6100546"/>
              <a:gd name="connsiteY1291" fmla="*/ 4855874 h 5950684"/>
              <a:gd name="connsiteX1292" fmla="*/ 4651155 w 6100546"/>
              <a:gd name="connsiteY1292" fmla="*/ 4869691 h 5950684"/>
              <a:gd name="connsiteX1293" fmla="*/ 4651155 w 6100546"/>
              <a:gd name="connsiteY1293" fmla="*/ 4865085 h 5950684"/>
              <a:gd name="connsiteX1294" fmla="*/ 4655761 w 6100546"/>
              <a:gd name="connsiteY1294" fmla="*/ 4860479 h 5950684"/>
              <a:gd name="connsiteX1295" fmla="*/ 4655761 w 6100546"/>
              <a:gd name="connsiteY1295" fmla="*/ 4855874 h 5950684"/>
              <a:gd name="connsiteX1296" fmla="*/ 4651155 w 6100546"/>
              <a:gd name="connsiteY1296" fmla="*/ 4860479 h 5950684"/>
              <a:gd name="connsiteX1297" fmla="*/ 4646549 w 6100546"/>
              <a:gd name="connsiteY1297" fmla="*/ 4865085 h 5950684"/>
              <a:gd name="connsiteX1298" fmla="*/ 4641943 w 6100546"/>
              <a:gd name="connsiteY1298" fmla="*/ 4874296 h 5950684"/>
              <a:gd name="connsiteX1299" fmla="*/ 4651155 w 6100546"/>
              <a:gd name="connsiteY1299" fmla="*/ 4874296 h 5950684"/>
              <a:gd name="connsiteX1300" fmla="*/ 4646549 w 6100546"/>
              <a:gd name="connsiteY1300" fmla="*/ 4878902 h 5950684"/>
              <a:gd name="connsiteX1301" fmla="*/ 4623520 w 6100546"/>
              <a:gd name="connsiteY1301" fmla="*/ 4906536 h 5950684"/>
              <a:gd name="connsiteX1302" fmla="*/ 4641943 w 6100546"/>
              <a:gd name="connsiteY1302" fmla="*/ 4901931 h 5950684"/>
              <a:gd name="connsiteX1303" fmla="*/ 4623520 w 6100546"/>
              <a:gd name="connsiteY1303" fmla="*/ 4915748 h 5950684"/>
              <a:gd name="connsiteX1304" fmla="*/ 4609703 w 6100546"/>
              <a:gd name="connsiteY1304" fmla="*/ 4929565 h 5950684"/>
              <a:gd name="connsiteX1305" fmla="*/ 4600492 w 6100546"/>
              <a:gd name="connsiteY1305" fmla="*/ 4934170 h 5950684"/>
              <a:gd name="connsiteX1306" fmla="*/ 4600493 w 6100546"/>
              <a:gd name="connsiteY1306" fmla="*/ 4924959 h 5950684"/>
              <a:gd name="connsiteX1307" fmla="*/ 4582069 w 6100546"/>
              <a:gd name="connsiteY1307" fmla="*/ 4943381 h 5950684"/>
              <a:gd name="connsiteX1308" fmla="*/ 4577464 w 6100546"/>
              <a:gd name="connsiteY1308" fmla="*/ 4938776 h 5950684"/>
              <a:gd name="connsiteX1309" fmla="*/ 4582069 w 6100546"/>
              <a:gd name="connsiteY1309" fmla="*/ 4934170 h 5950684"/>
              <a:gd name="connsiteX1310" fmla="*/ 4582069 w 6100546"/>
              <a:gd name="connsiteY1310" fmla="*/ 4929564 h 5950684"/>
              <a:gd name="connsiteX1311" fmla="*/ 4577463 w 6100546"/>
              <a:gd name="connsiteY1311" fmla="*/ 4929565 h 5950684"/>
              <a:gd name="connsiteX1312" fmla="*/ 4572858 w 6100546"/>
              <a:gd name="connsiteY1312" fmla="*/ 4934170 h 5950684"/>
              <a:gd name="connsiteX1313" fmla="*/ 4572858 w 6100546"/>
              <a:gd name="connsiteY1313" fmla="*/ 4938776 h 5950684"/>
              <a:gd name="connsiteX1314" fmla="*/ 4568252 w 6100546"/>
              <a:gd name="connsiteY1314" fmla="*/ 4943382 h 5950684"/>
              <a:gd name="connsiteX1315" fmla="*/ 4563646 w 6100546"/>
              <a:gd name="connsiteY1315" fmla="*/ 4947988 h 5950684"/>
              <a:gd name="connsiteX1316" fmla="*/ 4559040 w 6100546"/>
              <a:gd name="connsiteY1316" fmla="*/ 4947988 h 5950684"/>
              <a:gd name="connsiteX1317" fmla="*/ 4559040 w 6100546"/>
              <a:gd name="connsiteY1317" fmla="*/ 4952593 h 5950684"/>
              <a:gd name="connsiteX1318" fmla="*/ 4554435 w 6100546"/>
              <a:gd name="connsiteY1318" fmla="*/ 4952593 h 5950684"/>
              <a:gd name="connsiteX1319" fmla="*/ 4554434 w 6100546"/>
              <a:gd name="connsiteY1319" fmla="*/ 4947988 h 5950684"/>
              <a:gd name="connsiteX1320" fmla="*/ 4559040 w 6100546"/>
              <a:gd name="connsiteY1320" fmla="*/ 4938776 h 5950684"/>
              <a:gd name="connsiteX1321" fmla="*/ 4568252 w 6100546"/>
              <a:gd name="connsiteY1321" fmla="*/ 4929565 h 5950684"/>
              <a:gd name="connsiteX1322" fmla="*/ 4563646 w 6100546"/>
              <a:gd name="connsiteY1322" fmla="*/ 4929564 h 5950684"/>
              <a:gd name="connsiteX1323" fmla="*/ 4559040 w 6100546"/>
              <a:gd name="connsiteY1323" fmla="*/ 4934170 h 5950684"/>
              <a:gd name="connsiteX1324" fmla="*/ 4545223 w 6100546"/>
              <a:gd name="connsiteY1324" fmla="*/ 4947988 h 5950684"/>
              <a:gd name="connsiteX1325" fmla="*/ 4545223 w 6100546"/>
              <a:gd name="connsiteY1325" fmla="*/ 4952593 h 5950684"/>
              <a:gd name="connsiteX1326" fmla="*/ 4536012 w 6100546"/>
              <a:gd name="connsiteY1326" fmla="*/ 4966410 h 5950684"/>
              <a:gd name="connsiteX1327" fmla="*/ 4476137 w 6100546"/>
              <a:gd name="connsiteY1327" fmla="*/ 5012467 h 5950684"/>
              <a:gd name="connsiteX1328" fmla="*/ 4471532 w 6100546"/>
              <a:gd name="connsiteY1328" fmla="*/ 5012467 h 5950684"/>
              <a:gd name="connsiteX1329" fmla="*/ 4466926 w 6100546"/>
              <a:gd name="connsiteY1329" fmla="*/ 5017073 h 5950684"/>
              <a:gd name="connsiteX1330" fmla="*/ 4453109 w 6100546"/>
              <a:gd name="connsiteY1330" fmla="*/ 5026283 h 5950684"/>
              <a:gd name="connsiteX1331" fmla="*/ 4448503 w 6100546"/>
              <a:gd name="connsiteY1331" fmla="*/ 5030890 h 5950684"/>
              <a:gd name="connsiteX1332" fmla="*/ 4434686 w 6100546"/>
              <a:gd name="connsiteY1332" fmla="*/ 5040101 h 5950684"/>
              <a:gd name="connsiteX1333" fmla="*/ 4420869 w 6100546"/>
              <a:gd name="connsiteY1333" fmla="*/ 5049313 h 5950684"/>
              <a:gd name="connsiteX1334" fmla="*/ 4379417 w 6100546"/>
              <a:gd name="connsiteY1334" fmla="*/ 5072340 h 5950684"/>
              <a:gd name="connsiteX1335" fmla="*/ 4333360 w 6100546"/>
              <a:gd name="connsiteY1335" fmla="*/ 5113792 h 5950684"/>
              <a:gd name="connsiteX1336" fmla="*/ 4319543 w 6100546"/>
              <a:gd name="connsiteY1336" fmla="*/ 5123004 h 5950684"/>
              <a:gd name="connsiteX1337" fmla="*/ 4329330 w 6100546"/>
              <a:gd name="connsiteY1337" fmla="*/ 5124155 h 5950684"/>
              <a:gd name="connsiteX1338" fmla="*/ 4328966 w 6100546"/>
              <a:gd name="connsiteY1338" fmla="*/ 5125061 h 5950684"/>
              <a:gd name="connsiteX1339" fmla="*/ 4356017 w 6100546"/>
              <a:gd name="connsiteY1339" fmla="*/ 5108717 h 5950684"/>
              <a:gd name="connsiteX1340" fmla="*/ 4376854 w 6100546"/>
              <a:gd name="connsiteY1340" fmla="*/ 5097547 h 5950684"/>
              <a:gd name="connsiteX1341" fmla="*/ 4384598 w 6100546"/>
              <a:gd name="connsiteY1341" fmla="*/ 5092491 h 5950684"/>
              <a:gd name="connsiteX1342" fmla="*/ 4407051 w 6100546"/>
              <a:gd name="connsiteY1342" fmla="*/ 5072341 h 5950684"/>
              <a:gd name="connsiteX1343" fmla="*/ 4425474 w 6100546"/>
              <a:gd name="connsiteY1343" fmla="*/ 5058524 h 5950684"/>
              <a:gd name="connsiteX1344" fmla="*/ 4425474 w 6100546"/>
              <a:gd name="connsiteY1344" fmla="*/ 5063130 h 5950684"/>
              <a:gd name="connsiteX1345" fmla="*/ 4420869 w 6100546"/>
              <a:gd name="connsiteY1345" fmla="*/ 5063130 h 5950684"/>
              <a:gd name="connsiteX1346" fmla="*/ 4420869 w 6100546"/>
              <a:gd name="connsiteY1346" fmla="*/ 5067736 h 5950684"/>
              <a:gd name="connsiteX1347" fmla="*/ 4425475 w 6100546"/>
              <a:gd name="connsiteY1347" fmla="*/ 5067736 h 5950684"/>
              <a:gd name="connsiteX1348" fmla="*/ 4430081 w 6100546"/>
              <a:gd name="connsiteY1348" fmla="*/ 5063130 h 5950684"/>
              <a:gd name="connsiteX1349" fmla="*/ 4430080 w 6100546"/>
              <a:gd name="connsiteY1349" fmla="*/ 5049313 h 5950684"/>
              <a:gd name="connsiteX1350" fmla="*/ 4443897 w 6100546"/>
              <a:gd name="connsiteY1350" fmla="*/ 5040101 h 5950684"/>
              <a:gd name="connsiteX1351" fmla="*/ 4453109 w 6100546"/>
              <a:gd name="connsiteY1351" fmla="*/ 5040101 h 5950684"/>
              <a:gd name="connsiteX1352" fmla="*/ 4453109 w 6100546"/>
              <a:gd name="connsiteY1352" fmla="*/ 5044707 h 5950684"/>
              <a:gd name="connsiteX1353" fmla="*/ 4457714 w 6100546"/>
              <a:gd name="connsiteY1353" fmla="*/ 5040100 h 5950684"/>
              <a:gd name="connsiteX1354" fmla="*/ 4457714 w 6100546"/>
              <a:gd name="connsiteY1354" fmla="*/ 5035496 h 5950684"/>
              <a:gd name="connsiteX1355" fmla="*/ 4462320 w 6100546"/>
              <a:gd name="connsiteY1355" fmla="*/ 5026284 h 5950684"/>
              <a:gd name="connsiteX1356" fmla="*/ 4471531 w 6100546"/>
              <a:gd name="connsiteY1356" fmla="*/ 5021679 h 5950684"/>
              <a:gd name="connsiteX1357" fmla="*/ 4476137 w 6100546"/>
              <a:gd name="connsiteY1357" fmla="*/ 5021679 h 5950684"/>
              <a:gd name="connsiteX1358" fmla="*/ 4476137 w 6100546"/>
              <a:gd name="connsiteY1358" fmla="*/ 5017072 h 5950684"/>
              <a:gd name="connsiteX1359" fmla="*/ 4480743 w 6100546"/>
              <a:gd name="connsiteY1359" fmla="*/ 5012467 h 5950684"/>
              <a:gd name="connsiteX1360" fmla="*/ 4540617 w 6100546"/>
              <a:gd name="connsiteY1360" fmla="*/ 4971016 h 5950684"/>
              <a:gd name="connsiteX1361" fmla="*/ 4545224 w 6100546"/>
              <a:gd name="connsiteY1361" fmla="*/ 4966410 h 5950684"/>
              <a:gd name="connsiteX1362" fmla="*/ 4545224 w 6100546"/>
              <a:gd name="connsiteY1362" fmla="*/ 4961805 h 5950684"/>
              <a:gd name="connsiteX1363" fmla="*/ 4549829 w 6100546"/>
              <a:gd name="connsiteY1363" fmla="*/ 4961805 h 5950684"/>
              <a:gd name="connsiteX1364" fmla="*/ 4549829 w 6100546"/>
              <a:gd name="connsiteY1364" fmla="*/ 4966410 h 5950684"/>
              <a:gd name="connsiteX1365" fmla="*/ 4572858 w 6100546"/>
              <a:gd name="connsiteY1365" fmla="*/ 4957199 h 5950684"/>
              <a:gd name="connsiteX1366" fmla="*/ 4572858 w 6100546"/>
              <a:gd name="connsiteY1366" fmla="*/ 4952593 h 5950684"/>
              <a:gd name="connsiteX1367" fmla="*/ 4568252 w 6100546"/>
              <a:gd name="connsiteY1367" fmla="*/ 4966410 h 5950684"/>
              <a:gd name="connsiteX1368" fmla="*/ 4605098 w 6100546"/>
              <a:gd name="connsiteY1368" fmla="*/ 4938776 h 5950684"/>
              <a:gd name="connsiteX1369" fmla="*/ 4628126 w 6100546"/>
              <a:gd name="connsiteY1369" fmla="*/ 4920353 h 5950684"/>
              <a:gd name="connsiteX1370" fmla="*/ 4651155 w 6100546"/>
              <a:gd name="connsiteY1370" fmla="*/ 4901931 h 5950684"/>
              <a:gd name="connsiteX1371" fmla="*/ 4692606 w 6100546"/>
              <a:gd name="connsiteY1371" fmla="*/ 4865085 h 5950684"/>
              <a:gd name="connsiteX1372" fmla="*/ 4706424 w 6100546"/>
              <a:gd name="connsiteY1372" fmla="*/ 4855874 h 5950684"/>
              <a:gd name="connsiteX1373" fmla="*/ 4715635 w 6100546"/>
              <a:gd name="connsiteY1373" fmla="*/ 4846662 h 5950684"/>
              <a:gd name="connsiteX1374" fmla="*/ 4724846 w 6100546"/>
              <a:gd name="connsiteY1374" fmla="*/ 4842057 h 5950684"/>
              <a:gd name="connsiteX1375" fmla="*/ 4738664 w 6100546"/>
              <a:gd name="connsiteY1375" fmla="*/ 4828240 h 5950684"/>
              <a:gd name="connsiteX1376" fmla="*/ 4752481 w 6100546"/>
              <a:gd name="connsiteY1376" fmla="*/ 4819028 h 5950684"/>
              <a:gd name="connsiteX1377" fmla="*/ 4761692 w 6100546"/>
              <a:gd name="connsiteY1377" fmla="*/ 4805211 h 5950684"/>
              <a:gd name="connsiteX1378" fmla="*/ 4766298 w 6100546"/>
              <a:gd name="connsiteY1378" fmla="*/ 4805211 h 5950684"/>
              <a:gd name="connsiteX1379" fmla="*/ 4904470 w 6100546"/>
              <a:gd name="connsiteY1379" fmla="*/ 4685463 h 5950684"/>
              <a:gd name="connsiteX1380" fmla="*/ 4909075 w 6100546"/>
              <a:gd name="connsiteY1380" fmla="*/ 4685463 h 5950684"/>
              <a:gd name="connsiteX1381" fmla="*/ 4913681 w 6100546"/>
              <a:gd name="connsiteY1381" fmla="*/ 4685463 h 5950684"/>
              <a:gd name="connsiteX1382" fmla="*/ 4904470 w 6100546"/>
              <a:gd name="connsiteY1382" fmla="*/ 4694674 h 5950684"/>
              <a:gd name="connsiteX1383" fmla="*/ 4895258 w 6100546"/>
              <a:gd name="connsiteY1383" fmla="*/ 4703886 h 5950684"/>
              <a:gd name="connsiteX1384" fmla="*/ 4886047 w 6100546"/>
              <a:gd name="connsiteY1384" fmla="*/ 4713096 h 5950684"/>
              <a:gd name="connsiteX1385" fmla="*/ 4886047 w 6100546"/>
              <a:gd name="connsiteY1385" fmla="*/ 4717703 h 5950684"/>
              <a:gd name="connsiteX1386" fmla="*/ 4863018 w 6100546"/>
              <a:gd name="connsiteY1386" fmla="*/ 4740731 h 5950684"/>
              <a:gd name="connsiteX1387" fmla="*/ 4863018 w 6100546"/>
              <a:gd name="connsiteY1387" fmla="*/ 4745336 h 5950684"/>
              <a:gd name="connsiteX1388" fmla="*/ 4867625 w 6100546"/>
              <a:gd name="connsiteY1388" fmla="*/ 4745337 h 5950684"/>
              <a:gd name="connsiteX1389" fmla="*/ 4872231 w 6100546"/>
              <a:gd name="connsiteY1389" fmla="*/ 4740731 h 5950684"/>
              <a:gd name="connsiteX1390" fmla="*/ 4876835 w 6100546"/>
              <a:gd name="connsiteY1390" fmla="*/ 4736126 h 5950684"/>
              <a:gd name="connsiteX1391" fmla="*/ 4881441 w 6100546"/>
              <a:gd name="connsiteY1391" fmla="*/ 4731520 h 5950684"/>
              <a:gd name="connsiteX1392" fmla="*/ 4890652 w 6100546"/>
              <a:gd name="connsiteY1392" fmla="*/ 4722309 h 5950684"/>
              <a:gd name="connsiteX1393" fmla="*/ 4875828 w 6100546"/>
              <a:gd name="connsiteY1393" fmla="*/ 4737564 h 5950684"/>
              <a:gd name="connsiteX1394" fmla="*/ 4863102 w 6100546"/>
              <a:gd name="connsiteY1394" fmla="*/ 4749899 h 5950684"/>
              <a:gd name="connsiteX1395" fmla="*/ 4863018 w 6100546"/>
              <a:gd name="connsiteY1395" fmla="*/ 4749943 h 5950684"/>
              <a:gd name="connsiteX1396" fmla="*/ 4863004 w 6100546"/>
              <a:gd name="connsiteY1396" fmla="*/ 4749991 h 5950684"/>
              <a:gd name="connsiteX1397" fmla="*/ 4861867 w 6100546"/>
              <a:gd name="connsiteY1397" fmla="*/ 4751094 h 5950684"/>
              <a:gd name="connsiteX1398" fmla="*/ 4853808 w 6100546"/>
              <a:gd name="connsiteY1398" fmla="*/ 4745337 h 5950684"/>
              <a:gd name="connsiteX1399" fmla="*/ 4807749 w 6100546"/>
              <a:gd name="connsiteY1399" fmla="*/ 4796000 h 5950684"/>
              <a:gd name="connsiteX1400" fmla="*/ 4812355 w 6100546"/>
              <a:gd name="connsiteY1400" fmla="*/ 4795999 h 5950684"/>
              <a:gd name="connsiteX1401" fmla="*/ 4798538 w 6100546"/>
              <a:gd name="connsiteY1401" fmla="*/ 4809817 h 5950684"/>
              <a:gd name="connsiteX1402" fmla="*/ 4793932 w 6100546"/>
              <a:gd name="connsiteY1402" fmla="*/ 4809817 h 5950684"/>
              <a:gd name="connsiteX1403" fmla="*/ 4793932 w 6100546"/>
              <a:gd name="connsiteY1403" fmla="*/ 4814422 h 5950684"/>
              <a:gd name="connsiteX1404" fmla="*/ 4789328 w 6100546"/>
              <a:gd name="connsiteY1404" fmla="*/ 4814422 h 5950684"/>
              <a:gd name="connsiteX1405" fmla="*/ 4780116 w 6100546"/>
              <a:gd name="connsiteY1405" fmla="*/ 4823634 h 5950684"/>
              <a:gd name="connsiteX1406" fmla="*/ 4775510 w 6100546"/>
              <a:gd name="connsiteY1406" fmla="*/ 4832845 h 5950684"/>
              <a:gd name="connsiteX1407" fmla="*/ 4770905 w 6100546"/>
              <a:gd name="connsiteY1407" fmla="*/ 4837451 h 5950684"/>
              <a:gd name="connsiteX1408" fmla="*/ 4757086 w 6100546"/>
              <a:gd name="connsiteY1408" fmla="*/ 4851268 h 5950684"/>
              <a:gd name="connsiteX1409" fmla="*/ 4757087 w 6100546"/>
              <a:gd name="connsiteY1409" fmla="*/ 4855874 h 5950684"/>
              <a:gd name="connsiteX1410" fmla="*/ 4752481 w 6100546"/>
              <a:gd name="connsiteY1410" fmla="*/ 4860479 h 5950684"/>
              <a:gd name="connsiteX1411" fmla="*/ 4711029 w 6100546"/>
              <a:gd name="connsiteY1411" fmla="*/ 4897325 h 5950684"/>
              <a:gd name="connsiteX1412" fmla="*/ 4706424 w 6100546"/>
              <a:gd name="connsiteY1412" fmla="*/ 4892719 h 5950684"/>
              <a:gd name="connsiteX1413" fmla="*/ 4711029 w 6100546"/>
              <a:gd name="connsiteY1413" fmla="*/ 4888113 h 5950684"/>
              <a:gd name="connsiteX1414" fmla="*/ 4715635 w 6100546"/>
              <a:gd name="connsiteY1414" fmla="*/ 4883508 h 5950684"/>
              <a:gd name="connsiteX1415" fmla="*/ 4711029 w 6100546"/>
              <a:gd name="connsiteY1415" fmla="*/ 4883508 h 5950684"/>
              <a:gd name="connsiteX1416" fmla="*/ 4706424 w 6100546"/>
              <a:gd name="connsiteY1416" fmla="*/ 4888114 h 5950684"/>
              <a:gd name="connsiteX1417" fmla="*/ 4701818 w 6100546"/>
              <a:gd name="connsiteY1417" fmla="*/ 4892719 h 5950684"/>
              <a:gd name="connsiteX1418" fmla="*/ 4701818 w 6100546"/>
              <a:gd name="connsiteY1418" fmla="*/ 4897325 h 5950684"/>
              <a:gd name="connsiteX1419" fmla="*/ 4701818 w 6100546"/>
              <a:gd name="connsiteY1419" fmla="*/ 4901931 h 5950684"/>
              <a:gd name="connsiteX1420" fmla="*/ 4660367 w 6100546"/>
              <a:gd name="connsiteY1420" fmla="*/ 4934170 h 5950684"/>
              <a:gd name="connsiteX1421" fmla="*/ 4660366 w 6100546"/>
              <a:gd name="connsiteY1421" fmla="*/ 4938775 h 5950684"/>
              <a:gd name="connsiteX1422" fmla="*/ 4568252 w 6100546"/>
              <a:gd name="connsiteY1422" fmla="*/ 5003256 h 5950684"/>
              <a:gd name="connsiteX1423" fmla="*/ 4439291 w 6100546"/>
              <a:gd name="connsiteY1423" fmla="*/ 5090764 h 5950684"/>
              <a:gd name="connsiteX1424" fmla="*/ 4411657 w 6100546"/>
              <a:gd name="connsiteY1424" fmla="*/ 5109187 h 5950684"/>
              <a:gd name="connsiteX1425" fmla="*/ 4407051 w 6100546"/>
              <a:gd name="connsiteY1425" fmla="*/ 5109187 h 5950684"/>
              <a:gd name="connsiteX1426" fmla="*/ 4393235 w 6100546"/>
              <a:gd name="connsiteY1426" fmla="*/ 5113792 h 5950684"/>
              <a:gd name="connsiteX1427" fmla="*/ 4388628 w 6100546"/>
              <a:gd name="connsiteY1427" fmla="*/ 5118398 h 5950684"/>
              <a:gd name="connsiteX1428" fmla="*/ 4393234 w 6100546"/>
              <a:gd name="connsiteY1428" fmla="*/ 5118398 h 5950684"/>
              <a:gd name="connsiteX1429" fmla="*/ 4324148 w 6100546"/>
              <a:gd name="connsiteY1429" fmla="*/ 5159849 h 5950684"/>
              <a:gd name="connsiteX1430" fmla="*/ 4268881 w 6100546"/>
              <a:gd name="connsiteY1430" fmla="*/ 5192089 h 5950684"/>
              <a:gd name="connsiteX1431" fmla="*/ 4265944 w 6100546"/>
              <a:gd name="connsiteY1431" fmla="*/ 5193557 h 5950684"/>
              <a:gd name="connsiteX1432" fmla="*/ 4264768 w 6100546"/>
              <a:gd name="connsiteY1432" fmla="*/ 5194307 h 5950684"/>
              <a:gd name="connsiteX1433" fmla="*/ 4163092 w 6100546"/>
              <a:gd name="connsiteY1433" fmla="*/ 5246946 h 5950684"/>
              <a:gd name="connsiteX1434" fmla="*/ 4162948 w 6100546"/>
              <a:gd name="connsiteY1434" fmla="*/ 5247358 h 5950684"/>
              <a:gd name="connsiteX1435" fmla="*/ 4150184 w 6100546"/>
              <a:gd name="connsiteY1435" fmla="*/ 5253628 h 5950684"/>
              <a:gd name="connsiteX1436" fmla="*/ 3989120 w 6100546"/>
              <a:gd name="connsiteY1436" fmla="*/ 5337012 h 5950684"/>
              <a:gd name="connsiteX1437" fmla="*/ 3394459 w 6100546"/>
              <a:gd name="connsiteY1437" fmla="*/ 5517046 h 5950684"/>
              <a:gd name="connsiteX1438" fmla="*/ 3949658 w 6100546"/>
              <a:gd name="connsiteY1438" fmla="*/ 5405038 h 5950684"/>
              <a:gd name="connsiteX1439" fmla="*/ 3950142 w 6100546"/>
              <a:gd name="connsiteY1439" fmla="*/ 5407102 h 5950684"/>
              <a:gd name="connsiteX1440" fmla="*/ 3997142 w 6100546"/>
              <a:gd name="connsiteY1440" fmla="*/ 5385528 h 5950684"/>
              <a:gd name="connsiteX1441" fmla="*/ 4116891 w 6100546"/>
              <a:gd name="connsiteY1441" fmla="*/ 5334866 h 5950684"/>
              <a:gd name="connsiteX1442" fmla="*/ 4126102 w 6100546"/>
              <a:gd name="connsiteY1442" fmla="*/ 5325654 h 5950684"/>
              <a:gd name="connsiteX1443" fmla="*/ 4126103 w 6100546"/>
              <a:gd name="connsiteY1443" fmla="*/ 5330259 h 5950684"/>
              <a:gd name="connsiteX1444" fmla="*/ 4181371 w 6100546"/>
              <a:gd name="connsiteY1444" fmla="*/ 5298020 h 5950684"/>
              <a:gd name="connsiteX1445" fmla="*/ 4213611 w 6100546"/>
              <a:gd name="connsiteY1445" fmla="*/ 5288809 h 5950684"/>
              <a:gd name="connsiteX1446" fmla="*/ 4209005 w 6100546"/>
              <a:gd name="connsiteY1446" fmla="*/ 5279597 h 5950684"/>
              <a:gd name="connsiteX1447" fmla="*/ 4232034 w 6100546"/>
              <a:gd name="connsiteY1447" fmla="*/ 5265780 h 5950684"/>
              <a:gd name="connsiteX1448" fmla="*/ 4245851 w 6100546"/>
              <a:gd name="connsiteY1448" fmla="*/ 5270386 h 5950684"/>
              <a:gd name="connsiteX1449" fmla="*/ 4351784 w 6100546"/>
              <a:gd name="connsiteY1449" fmla="*/ 5201301 h 5950684"/>
              <a:gd name="connsiteX1450" fmla="*/ 4360994 w 6100546"/>
              <a:gd name="connsiteY1450" fmla="*/ 5196695 h 5950684"/>
              <a:gd name="connsiteX1451" fmla="*/ 4365600 w 6100546"/>
              <a:gd name="connsiteY1451" fmla="*/ 5192088 h 5950684"/>
              <a:gd name="connsiteX1452" fmla="*/ 4360994 w 6100546"/>
              <a:gd name="connsiteY1452" fmla="*/ 5192089 h 5950684"/>
              <a:gd name="connsiteX1453" fmla="*/ 4356388 w 6100546"/>
              <a:gd name="connsiteY1453" fmla="*/ 5192089 h 5950684"/>
              <a:gd name="connsiteX1454" fmla="*/ 4471531 w 6100546"/>
              <a:gd name="connsiteY1454" fmla="*/ 5118398 h 5950684"/>
              <a:gd name="connsiteX1455" fmla="*/ 4485349 w 6100546"/>
              <a:gd name="connsiteY1455" fmla="*/ 5123004 h 5950684"/>
              <a:gd name="connsiteX1456" fmla="*/ 4655761 w 6100546"/>
              <a:gd name="connsiteY1456" fmla="*/ 4994044 h 5950684"/>
              <a:gd name="connsiteX1457" fmla="*/ 4821567 w 6100546"/>
              <a:gd name="connsiteY1457" fmla="*/ 4851268 h 5950684"/>
              <a:gd name="connsiteX1458" fmla="*/ 4770904 w 6100546"/>
              <a:gd name="connsiteY1458" fmla="*/ 4892719 h 5950684"/>
              <a:gd name="connsiteX1459" fmla="*/ 4757086 w 6100546"/>
              <a:gd name="connsiteY1459" fmla="*/ 4897325 h 5950684"/>
              <a:gd name="connsiteX1460" fmla="*/ 4641944 w 6100546"/>
              <a:gd name="connsiteY1460" fmla="*/ 4989439 h 5950684"/>
              <a:gd name="connsiteX1461" fmla="*/ 4499166 w 6100546"/>
              <a:gd name="connsiteY1461" fmla="*/ 5095370 h 5950684"/>
              <a:gd name="connsiteX1462" fmla="*/ 4480743 w 6100546"/>
              <a:gd name="connsiteY1462" fmla="*/ 5099975 h 5950684"/>
              <a:gd name="connsiteX1463" fmla="*/ 4402446 w 6100546"/>
              <a:gd name="connsiteY1463" fmla="*/ 5155244 h 5950684"/>
              <a:gd name="connsiteX1464" fmla="*/ 4393234 w 6100546"/>
              <a:gd name="connsiteY1464" fmla="*/ 5155244 h 5950684"/>
              <a:gd name="connsiteX1465" fmla="*/ 4393235 w 6100546"/>
              <a:gd name="connsiteY1465" fmla="*/ 5164455 h 5950684"/>
              <a:gd name="connsiteX1466" fmla="*/ 4287304 w 6100546"/>
              <a:gd name="connsiteY1466" fmla="*/ 5219723 h 5950684"/>
              <a:gd name="connsiteX1467" fmla="*/ 4301120 w 6100546"/>
              <a:gd name="connsiteY1467" fmla="*/ 5210512 h 5950684"/>
              <a:gd name="connsiteX1468" fmla="*/ 4337965 w 6100546"/>
              <a:gd name="connsiteY1468" fmla="*/ 5182878 h 5950684"/>
              <a:gd name="connsiteX1469" fmla="*/ 4407051 w 6100546"/>
              <a:gd name="connsiteY1469" fmla="*/ 5132215 h 5950684"/>
              <a:gd name="connsiteX1470" fmla="*/ 4416263 w 6100546"/>
              <a:gd name="connsiteY1470" fmla="*/ 5127609 h 5950684"/>
              <a:gd name="connsiteX1471" fmla="*/ 4425474 w 6100546"/>
              <a:gd name="connsiteY1471" fmla="*/ 5127610 h 5950684"/>
              <a:gd name="connsiteX1472" fmla="*/ 4448503 w 6100546"/>
              <a:gd name="connsiteY1472" fmla="*/ 5104581 h 5950684"/>
              <a:gd name="connsiteX1473" fmla="*/ 4480744 w 6100546"/>
              <a:gd name="connsiteY1473" fmla="*/ 5081553 h 5950684"/>
              <a:gd name="connsiteX1474" fmla="*/ 4540617 w 6100546"/>
              <a:gd name="connsiteY1474" fmla="*/ 5049313 h 5950684"/>
              <a:gd name="connsiteX1475" fmla="*/ 4540617 w 6100546"/>
              <a:gd name="connsiteY1475" fmla="*/ 5044707 h 5950684"/>
              <a:gd name="connsiteX1476" fmla="*/ 4559040 w 6100546"/>
              <a:gd name="connsiteY1476" fmla="*/ 5030890 h 5950684"/>
              <a:gd name="connsiteX1477" fmla="*/ 4563647 w 6100546"/>
              <a:gd name="connsiteY1477" fmla="*/ 5026284 h 5950684"/>
              <a:gd name="connsiteX1478" fmla="*/ 4600492 w 6100546"/>
              <a:gd name="connsiteY1478" fmla="*/ 4998650 h 5950684"/>
              <a:gd name="connsiteX1479" fmla="*/ 4618915 w 6100546"/>
              <a:gd name="connsiteY1479" fmla="*/ 4984832 h 5950684"/>
              <a:gd name="connsiteX1480" fmla="*/ 4674183 w 6100546"/>
              <a:gd name="connsiteY1480" fmla="*/ 4943382 h 5950684"/>
              <a:gd name="connsiteX1481" fmla="*/ 4697212 w 6100546"/>
              <a:gd name="connsiteY1481" fmla="*/ 4924959 h 5950684"/>
              <a:gd name="connsiteX1482" fmla="*/ 4701818 w 6100546"/>
              <a:gd name="connsiteY1482" fmla="*/ 4924959 h 5950684"/>
              <a:gd name="connsiteX1483" fmla="*/ 4706424 w 6100546"/>
              <a:gd name="connsiteY1483" fmla="*/ 4920353 h 5950684"/>
              <a:gd name="connsiteX1484" fmla="*/ 4706424 w 6100546"/>
              <a:gd name="connsiteY1484" fmla="*/ 4915748 h 5950684"/>
              <a:gd name="connsiteX1485" fmla="*/ 4711029 w 6100546"/>
              <a:gd name="connsiteY1485" fmla="*/ 4915748 h 5950684"/>
              <a:gd name="connsiteX1486" fmla="*/ 4798538 w 6100546"/>
              <a:gd name="connsiteY1486" fmla="*/ 4837451 h 5950684"/>
              <a:gd name="connsiteX1487" fmla="*/ 4807749 w 6100546"/>
              <a:gd name="connsiteY1487" fmla="*/ 4832845 h 5950684"/>
              <a:gd name="connsiteX1488" fmla="*/ 4812355 w 6100546"/>
              <a:gd name="connsiteY1488" fmla="*/ 4832845 h 5950684"/>
              <a:gd name="connsiteX1489" fmla="*/ 4816962 w 6100546"/>
              <a:gd name="connsiteY1489" fmla="*/ 4828240 h 5950684"/>
              <a:gd name="connsiteX1490" fmla="*/ 4816961 w 6100546"/>
              <a:gd name="connsiteY1490" fmla="*/ 4823634 h 5950684"/>
              <a:gd name="connsiteX1491" fmla="*/ 4849202 w 6100546"/>
              <a:gd name="connsiteY1491" fmla="*/ 4786788 h 5950684"/>
              <a:gd name="connsiteX1492" fmla="*/ 4853807 w 6100546"/>
              <a:gd name="connsiteY1492" fmla="*/ 4782183 h 5950684"/>
              <a:gd name="connsiteX1493" fmla="*/ 4858413 w 6100546"/>
              <a:gd name="connsiteY1493" fmla="*/ 4772971 h 5950684"/>
              <a:gd name="connsiteX1494" fmla="*/ 4849394 w 6100546"/>
              <a:gd name="connsiteY1494" fmla="*/ 4772971 h 5950684"/>
              <a:gd name="connsiteX1495" fmla="*/ 4858988 w 6100546"/>
              <a:gd name="connsiteY1495" fmla="*/ 4763760 h 5950684"/>
              <a:gd name="connsiteX1496" fmla="*/ 4863004 w 6100546"/>
              <a:gd name="connsiteY1496" fmla="*/ 4749991 h 5950684"/>
              <a:gd name="connsiteX1497" fmla="*/ 4863102 w 6100546"/>
              <a:gd name="connsiteY1497" fmla="*/ 4749899 h 5950684"/>
              <a:gd name="connsiteX1498" fmla="*/ 4879139 w 6100546"/>
              <a:gd name="connsiteY1498" fmla="*/ 4741307 h 5950684"/>
              <a:gd name="connsiteX1499" fmla="*/ 4895259 w 6100546"/>
              <a:gd name="connsiteY1499" fmla="*/ 4722309 h 5950684"/>
              <a:gd name="connsiteX1500" fmla="*/ 4899864 w 6100546"/>
              <a:gd name="connsiteY1500" fmla="*/ 4722309 h 5950684"/>
              <a:gd name="connsiteX1501" fmla="*/ 4899865 w 6100546"/>
              <a:gd name="connsiteY1501" fmla="*/ 4717703 h 5950684"/>
              <a:gd name="connsiteX1502" fmla="*/ 4899864 w 6100546"/>
              <a:gd name="connsiteY1502" fmla="*/ 4713097 h 5950684"/>
              <a:gd name="connsiteX1503" fmla="*/ 4913681 w 6100546"/>
              <a:gd name="connsiteY1503" fmla="*/ 4708491 h 5950684"/>
              <a:gd name="connsiteX1504" fmla="*/ 4909075 w 6100546"/>
              <a:gd name="connsiteY1504" fmla="*/ 4713097 h 5950684"/>
              <a:gd name="connsiteX1505" fmla="*/ 4904470 w 6100546"/>
              <a:gd name="connsiteY1505" fmla="*/ 4722309 h 5950684"/>
              <a:gd name="connsiteX1506" fmla="*/ 4913682 w 6100546"/>
              <a:gd name="connsiteY1506" fmla="*/ 4717703 h 5950684"/>
              <a:gd name="connsiteX1507" fmla="*/ 4918287 w 6100546"/>
              <a:gd name="connsiteY1507" fmla="*/ 4717703 h 5950684"/>
              <a:gd name="connsiteX1508" fmla="*/ 4899864 w 6100546"/>
              <a:gd name="connsiteY1508" fmla="*/ 4740731 h 5950684"/>
              <a:gd name="connsiteX1509" fmla="*/ 5042641 w 6100546"/>
              <a:gd name="connsiteY1509" fmla="*/ 4593349 h 5950684"/>
              <a:gd name="connsiteX1510" fmla="*/ 5056459 w 6100546"/>
              <a:gd name="connsiteY1510" fmla="*/ 4574925 h 5950684"/>
              <a:gd name="connsiteX1511" fmla="*/ 5061064 w 6100546"/>
              <a:gd name="connsiteY1511" fmla="*/ 4570321 h 5950684"/>
              <a:gd name="connsiteX1512" fmla="*/ 5176207 w 6100546"/>
              <a:gd name="connsiteY1512" fmla="*/ 4413727 h 5950684"/>
              <a:gd name="connsiteX1513" fmla="*/ 5185419 w 6100546"/>
              <a:gd name="connsiteY1513" fmla="*/ 4404516 h 5950684"/>
              <a:gd name="connsiteX1514" fmla="*/ 5176207 w 6100546"/>
              <a:gd name="connsiteY1514" fmla="*/ 4418332 h 5950684"/>
              <a:gd name="connsiteX1515" fmla="*/ 5176207 w 6100546"/>
              <a:gd name="connsiteY1515" fmla="*/ 4427544 h 5950684"/>
              <a:gd name="connsiteX1516" fmla="*/ 5166996 w 6100546"/>
              <a:gd name="connsiteY1516" fmla="*/ 4445967 h 5950684"/>
              <a:gd name="connsiteX1517" fmla="*/ 5162390 w 6100546"/>
              <a:gd name="connsiteY1517" fmla="*/ 4450573 h 5950684"/>
              <a:gd name="connsiteX1518" fmla="*/ 5162390 w 6100546"/>
              <a:gd name="connsiteY1518" fmla="*/ 4455178 h 5950684"/>
              <a:gd name="connsiteX1519" fmla="*/ 5143967 w 6100546"/>
              <a:gd name="connsiteY1519" fmla="*/ 4496629 h 5950684"/>
              <a:gd name="connsiteX1520" fmla="*/ 5148573 w 6100546"/>
              <a:gd name="connsiteY1520" fmla="*/ 4487417 h 5950684"/>
              <a:gd name="connsiteX1521" fmla="*/ 5148573 w 6100546"/>
              <a:gd name="connsiteY1521" fmla="*/ 4496630 h 5950684"/>
              <a:gd name="connsiteX1522" fmla="*/ 5157784 w 6100546"/>
              <a:gd name="connsiteY1522" fmla="*/ 4492024 h 5950684"/>
              <a:gd name="connsiteX1523" fmla="*/ 5157785 w 6100546"/>
              <a:gd name="connsiteY1523" fmla="*/ 4496630 h 5950684"/>
              <a:gd name="connsiteX1524" fmla="*/ 5153179 w 6100546"/>
              <a:gd name="connsiteY1524" fmla="*/ 4501235 h 5950684"/>
              <a:gd name="connsiteX1525" fmla="*/ 5153180 w 6100546"/>
              <a:gd name="connsiteY1525" fmla="*/ 4505840 h 5950684"/>
              <a:gd name="connsiteX1526" fmla="*/ 5139362 w 6100546"/>
              <a:gd name="connsiteY1526" fmla="*/ 4533474 h 5950684"/>
              <a:gd name="connsiteX1527" fmla="*/ 5139362 w 6100546"/>
              <a:gd name="connsiteY1527" fmla="*/ 4538081 h 5950684"/>
              <a:gd name="connsiteX1528" fmla="*/ 5143968 w 6100546"/>
              <a:gd name="connsiteY1528" fmla="*/ 4533475 h 5950684"/>
              <a:gd name="connsiteX1529" fmla="*/ 5148573 w 6100546"/>
              <a:gd name="connsiteY1529" fmla="*/ 4533475 h 5950684"/>
              <a:gd name="connsiteX1530" fmla="*/ 5102516 w 6100546"/>
              <a:gd name="connsiteY1530" fmla="*/ 4616378 h 5950684"/>
              <a:gd name="connsiteX1531" fmla="*/ 5051853 w 6100546"/>
              <a:gd name="connsiteY1531" fmla="*/ 4694674 h 5950684"/>
              <a:gd name="connsiteX1532" fmla="*/ 5051853 w 6100546"/>
              <a:gd name="connsiteY1532" fmla="*/ 4699279 h 5950684"/>
              <a:gd name="connsiteX1533" fmla="*/ 5047247 w 6100546"/>
              <a:gd name="connsiteY1533" fmla="*/ 4699280 h 5950684"/>
              <a:gd name="connsiteX1534" fmla="*/ 5047247 w 6100546"/>
              <a:gd name="connsiteY1534" fmla="*/ 4703886 h 5950684"/>
              <a:gd name="connsiteX1535" fmla="*/ 5042641 w 6100546"/>
              <a:gd name="connsiteY1535" fmla="*/ 4708492 h 5950684"/>
              <a:gd name="connsiteX1536" fmla="*/ 5033430 w 6100546"/>
              <a:gd name="connsiteY1536" fmla="*/ 4722308 h 5950684"/>
              <a:gd name="connsiteX1537" fmla="*/ 5033431 w 6100546"/>
              <a:gd name="connsiteY1537" fmla="*/ 4731520 h 5950684"/>
              <a:gd name="connsiteX1538" fmla="*/ 5042641 w 6100546"/>
              <a:gd name="connsiteY1538" fmla="*/ 4713097 h 5950684"/>
              <a:gd name="connsiteX1539" fmla="*/ 5047248 w 6100546"/>
              <a:gd name="connsiteY1539" fmla="*/ 4713097 h 5950684"/>
              <a:gd name="connsiteX1540" fmla="*/ 5047247 w 6100546"/>
              <a:gd name="connsiteY1540" fmla="*/ 4717703 h 5950684"/>
              <a:gd name="connsiteX1541" fmla="*/ 5051853 w 6100546"/>
              <a:gd name="connsiteY1541" fmla="*/ 4713096 h 5950684"/>
              <a:gd name="connsiteX1542" fmla="*/ 5051853 w 6100546"/>
              <a:gd name="connsiteY1542" fmla="*/ 4708492 h 5950684"/>
              <a:gd name="connsiteX1543" fmla="*/ 5056459 w 6100546"/>
              <a:gd name="connsiteY1543" fmla="*/ 4703885 h 5950684"/>
              <a:gd name="connsiteX1544" fmla="*/ 5065670 w 6100546"/>
              <a:gd name="connsiteY1544" fmla="*/ 4690069 h 5950684"/>
              <a:gd name="connsiteX1545" fmla="*/ 5065670 w 6100546"/>
              <a:gd name="connsiteY1545" fmla="*/ 4680857 h 5950684"/>
              <a:gd name="connsiteX1546" fmla="*/ 5074881 w 6100546"/>
              <a:gd name="connsiteY1546" fmla="*/ 4680857 h 5950684"/>
              <a:gd name="connsiteX1547" fmla="*/ 5088699 w 6100546"/>
              <a:gd name="connsiteY1547" fmla="*/ 4648618 h 5950684"/>
              <a:gd name="connsiteX1548" fmla="*/ 5125545 w 6100546"/>
              <a:gd name="connsiteY1548" fmla="*/ 4593349 h 5950684"/>
              <a:gd name="connsiteX1549" fmla="*/ 5120939 w 6100546"/>
              <a:gd name="connsiteY1549" fmla="*/ 4593349 h 5950684"/>
              <a:gd name="connsiteX1550" fmla="*/ 5130150 w 6100546"/>
              <a:gd name="connsiteY1550" fmla="*/ 4584138 h 5950684"/>
              <a:gd name="connsiteX1551" fmla="*/ 5130150 w 6100546"/>
              <a:gd name="connsiteY1551" fmla="*/ 4574926 h 5950684"/>
              <a:gd name="connsiteX1552" fmla="*/ 5134756 w 6100546"/>
              <a:gd name="connsiteY1552" fmla="*/ 4574926 h 5950684"/>
              <a:gd name="connsiteX1553" fmla="*/ 5143967 w 6100546"/>
              <a:gd name="connsiteY1553" fmla="*/ 4565715 h 5950684"/>
              <a:gd name="connsiteX1554" fmla="*/ 5176207 w 6100546"/>
              <a:gd name="connsiteY1554" fmla="*/ 4501235 h 5950684"/>
              <a:gd name="connsiteX1555" fmla="*/ 5166996 w 6100546"/>
              <a:gd name="connsiteY1555" fmla="*/ 4501234 h 5950684"/>
              <a:gd name="connsiteX1556" fmla="*/ 5222265 w 6100546"/>
              <a:gd name="connsiteY1556" fmla="*/ 4399910 h 5950684"/>
              <a:gd name="connsiteX1557" fmla="*/ 5263716 w 6100546"/>
              <a:gd name="connsiteY1557" fmla="*/ 4317007 h 5950684"/>
              <a:gd name="connsiteX1558" fmla="*/ 5268323 w 6100546"/>
              <a:gd name="connsiteY1558" fmla="*/ 4317008 h 5950684"/>
              <a:gd name="connsiteX1559" fmla="*/ 5295956 w 6100546"/>
              <a:gd name="connsiteY1559" fmla="*/ 4261739 h 5950684"/>
              <a:gd name="connsiteX1560" fmla="*/ 5295956 w 6100546"/>
              <a:gd name="connsiteY1560" fmla="*/ 4275555 h 5950684"/>
              <a:gd name="connsiteX1561" fmla="*/ 5291350 w 6100546"/>
              <a:gd name="connsiteY1561" fmla="*/ 4257134 h 5950684"/>
              <a:gd name="connsiteX1562" fmla="*/ 5328196 w 6100546"/>
              <a:gd name="connsiteY1562" fmla="*/ 4197259 h 5950684"/>
              <a:gd name="connsiteX1563" fmla="*/ 5332802 w 6100546"/>
              <a:gd name="connsiteY1563" fmla="*/ 4192654 h 5950684"/>
              <a:gd name="connsiteX1564" fmla="*/ 5332802 w 6100546"/>
              <a:gd name="connsiteY1564" fmla="*/ 4188048 h 5950684"/>
              <a:gd name="connsiteX1565" fmla="*/ 5328197 w 6100546"/>
              <a:gd name="connsiteY1565" fmla="*/ 4188048 h 5950684"/>
              <a:gd name="connsiteX1566" fmla="*/ 5332802 w 6100546"/>
              <a:gd name="connsiteY1566" fmla="*/ 4178837 h 5950684"/>
              <a:gd name="connsiteX1567" fmla="*/ 5332803 w 6100546"/>
              <a:gd name="connsiteY1567" fmla="*/ 4183442 h 5950684"/>
              <a:gd name="connsiteX1568" fmla="*/ 5337408 w 6100546"/>
              <a:gd name="connsiteY1568" fmla="*/ 4183442 h 5950684"/>
              <a:gd name="connsiteX1569" fmla="*/ 5337408 w 6100546"/>
              <a:gd name="connsiteY1569" fmla="*/ 4174231 h 5950684"/>
              <a:gd name="connsiteX1570" fmla="*/ 5342014 w 6100546"/>
              <a:gd name="connsiteY1570" fmla="*/ 4169624 h 5950684"/>
              <a:gd name="connsiteX1571" fmla="*/ 5342014 w 6100546"/>
              <a:gd name="connsiteY1571" fmla="*/ 4155808 h 5950684"/>
              <a:gd name="connsiteX1572" fmla="*/ 5346620 w 6100546"/>
              <a:gd name="connsiteY1572" fmla="*/ 4146597 h 5950684"/>
              <a:gd name="connsiteX1573" fmla="*/ 5342014 w 6100546"/>
              <a:gd name="connsiteY1573" fmla="*/ 4151203 h 5950684"/>
              <a:gd name="connsiteX1574" fmla="*/ 5337408 w 6100546"/>
              <a:gd name="connsiteY1574" fmla="*/ 4155807 h 5950684"/>
              <a:gd name="connsiteX1575" fmla="*/ 5337408 w 6100546"/>
              <a:gd name="connsiteY1575" fmla="*/ 4146597 h 5950684"/>
              <a:gd name="connsiteX1576" fmla="*/ 5351225 w 6100546"/>
              <a:gd name="connsiteY1576" fmla="*/ 4118963 h 5950684"/>
              <a:gd name="connsiteX1577" fmla="*/ 5374253 w 6100546"/>
              <a:gd name="connsiteY1577" fmla="*/ 4068300 h 5950684"/>
              <a:gd name="connsiteX1578" fmla="*/ 5378859 w 6100546"/>
              <a:gd name="connsiteY1578" fmla="*/ 4063694 h 5950684"/>
              <a:gd name="connsiteX1579" fmla="*/ 5378859 w 6100546"/>
              <a:gd name="connsiteY1579" fmla="*/ 4059089 h 5950684"/>
              <a:gd name="connsiteX1580" fmla="*/ 5388071 w 6100546"/>
              <a:gd name="connsiteY1580" fmla="*/ 4036060 h 5950684"/>
              <a:gd name="connsiteX1581" fmla="*/ 5392676 w 6100546"/>
              <a:gd name="connsiteY1581" fmla="*/ 4017638 h 5950684"/>
              <a:gd name="connsiteX1582" fmla="*/ 5411099 w 6100546"/>
              <a:gd name="connsiteY1582" fmla="*/ 3985398 h 5950684"/>
              <a:gd name="connsiteX1583" fmla="*/ 5415706 w 6100546"/>
              <a:gd name="connsiteY1583" fmla="*/ 3985398 h 5950684"/>
              <a:gd name="connsiteX1584" fmla="*/ 5415705 w 6100546"/>
              <a:gd name="connsiteY1584" fmla="*/ 3976186 h 5950684"/>
              <a:gd name="connsiteX1585" fmla="*/ 5415705 w 6100546"/>
              <a:gd name="connsiteY1585" fmla="*/ 3971581 h 5950684"/>
              <a:gd name="connsiteX1586" fmla="*/ 5411100 w 6100546"/>
              <a:gd name="connsiteY1586" fmla="*/ 3976186 h 5950684"/>
              <a:gd name="connsiteX1587" fmla="*/ 5424916 w 6100546"/>
              <a:gd name="connsiteY1587" fmla="*/ 3943946 h 5950684"/>
              <a:gd name="connsiteX1588" fmla="*/ 5429522 w 6100546"/>
              <a:gd name="connsiteY1588" fmla="*/ 3939340 h 5950684"/>
              <a:gd name="connsiteX1589" fmla="*/ 5429523 w 6100546"/>
              <a:gd name="connsiteY1589" fmla="*/ 3934735 h 5950684"/>
              <a:gd name="connsiteX1590" fmla="*/ 5438734 w 6100546"/>
              <a:gd name="connsiteY1590" fmla="*/ 3902495 h 5950684"/>
              <a:gd name="connsiteX1591" fmla="*/ 5438734 w 6100546"/>
              <a:gd name="connsiteY1591" fmla="*/ 3907101 h 5950684"/>
              <a:gd name="connsiteX1592" fmla="*/ 5438735 w 6100546"/>
              <a:gd name="connsiteY1592" fmla="*/ 3920918 h 5950684"/>
              <a:gd name="connsiteX1593" fmla="*/ 5443339 w 6100546"/>
              <a:gd name="connsiteY1593" fmla="*/ 3911706 h 5950684"/>
              <a:gd name="connsiteX1594" fmla="*/ 5447945 w 6100546"/>
              <a:gd name="connsiteY1594" fmla="*/ 3907101 h 5950684"/>
              <a:gd name="connsiteX1595" fmla="*/ 5443339 w 6100546"/>
              <a:gd name="connsiteY1595" fmla="*/ 3925524 h 5950684"/>
              <a:gd name="connsiteX1596" fmla="*/ 5452551 w 6100546"/>
              <a:gd name="connsiteY1596" fmla="*/ 3930129 h 5950684"/>
              <a:gd name="connsiteX1597" fmla="*/ 5466368 w 6100546"/>
              <a:gd name="connsiteY1597" fmla="*/ 3897889 h 5950684"/>
              <a:gd name="connsiteX1598" fmla="*/ 5470974 w 6100546"/>
              <a:gd name="connsiteY1598" fmla="*/ 3893283 h 5950684"/>
              <a:gd name="connsiteX1599" fmla="*/ 5470974 w 6100546"/>
              <a:gd name="connsiteY1599" fmla="*/ 3888678 h 5950684"/>
              <a:gd name="connsiteX1600" fmla="*/ 5470974 w 6100546"/>
              <a:gd name="connsiteY1600" fmla="*/ 3884072 h 5950684"/>
              <a:gd name="connsiteX1601" fmla="*/ 5466368 w 6100546"/>
              <a:gd name="connsiteY1601" fmla="*/ 3888677 h 5950684"/>
              <a:gd name="connsiteX1602" fmla="*/ 5466368 w 6100546"/>
              <a:gd name="connsiteY1602" fmla="*/ 3874861 h 5950684"/>
              <a:gd name="connsiteX1603" fmla="*/ 5461762 w 6100546"/>
              <a:gd name="connsiteY1603" fmla="*/ 3870254 h 5950684"/>
              <a:gd name="connsiteX1604" fmla="*/ 5452551 w 6100546"/>
              <a:gd name="connsiteY1604" fmla="*/ 3893283 h 5950684"/>
              <a:gd name="connsiteX1605" fmla="*/ 5452551 w 6100546"/>
              <a:gd name="connsiteY1605" fmla="*/ 3888678 h 5950684"/>
              <a:gd name="connsiteX1606" fmla="*/ 5447945 w 6100546"/>
              <a:gd name="connsiteY1606" fmla="*/ 3879467 h 5950684"/>
              <a:gd name="connsiteX1607" fmla="*/ 5443975 w 6100546"/>
              <a:gd name="connsiteY1607" fmla="*/ 3887407 h 5950684"/>
              <a:gd name="connsiteX1608" fmla="*/ 5444491 w 6100546"/>
              <a:gd name="connsiteY1608" fmla="*/ 3878891 h 5950684"/>
              <a:gd name="connsiteX1609" fmla="*/ 5452551 w 6100546"/>
              <a:gd name="connsiteY1609" fmla="*/ 3856438 h 5950684"/>
              <a:gd name="connsiteX1610" fmla="*/ 5438734 w 6100546"/>
              <a:gd name="connsiteY1610" fmla="*/ 3842620 h 5950684"/>
              <a:gd name="connsiteX1611" fmla="*/ 5443340 w 6100546"/>
              <a:gd name="connsiteY1611" fmla="*/ 3847226 h 5950684"/>
              <a:gd name="connsiteX1612" fmla="*/ 5447945 w 6100546"/>
              <a:gd name="connsiteY1612" fmla="*/ 3847227 h 5950684"/>
              <a:gd name="connsiteX1613" fmla="*/ 5452551 w 6100546"/>
              <a:gd name="connsiteY1613" fmla="*/ 3847227 h 5950684"/>
              <a:gd name="connsiteX1614" fmla="*/ 5452552 w 6100546"/>
              <a:gd name="connsiteY1614" fmla="*/ 3838015 h 5950684"/>
              <a:gd name="connsiteX1615" fmla="*/ 5452552 w 6100546"/>
              <a:gd name="connsiteY1615" fmla="*/ 3833410 h 5950684"/>
              <a:gd name="connsiteX1616" fmla="*/ 5461762 w 6100546"/>
              <a:gd name="connsiteY1616" fmla="*/ 3824198 h 5950684"/>
              <a:gd name="connsiteX1617" fmla="*/ 5461762 w 6100546"/>
              <a:gd name="connsiteY1617" fmla="*/ 3833409 h 5950684"/>
              <a:gd name="connsiteX1618" fmla="*/ 5466369 w 6100546"/>
              <a:gd name="connsiteY1618" fmla="*/ 3833410 h 5950684"/>
              <a:gd name="connsiteX1619" fmla="*/ 5470974 w 6100546"/>
              <a:gd name="connsiteY1619" fmla="*/ 3824198 h 5950684"/>
              <a:gd name="connsiteX1620" fmla="*/ 5470974 w 6100546"/>
              <a:gd name="connsiteY1620" fmla="*/ 3814986 h 5950684"/>
              <a:gd name="connsiteX1621" fmla="*/ 5461763 w 6100546"/>
              <a:gd name="connsiteY1621" fmla="*/ 3805776 h 5950684"/>
              <a:gd name="connsiteX1622" fmla="*/ 5457156 w 6100546"/>
              <a:gd name="connsiteY1622" fmla="*/ 3801170 h 5950684"/>
              <a:gd name="connsiteX1623" fmla="*/ 5452551 w 6100546"/>
              <a:gd name="connsiteY1623" fmla="*/ 3805776 h 5950684"/>
              <a:gd name="connsiteX1624" fmla="*/ 5457156 w 6100546"/>
              <a:gd name="connsiteY1624" fmla="*/ 3782747 h 5950684"/>
              <a:gd name="connsiteX1625" fmla="*/ 5457156 w 6100546"/>
              <a:gd name="connsiteY1625" fmla="*/ 3796564 h 5950684"/>
              <a:gd name="connsiteX1626" fmla="*/ 5466368 w 6100546"/>
              <a:gd name="connsiteY1626" fmla="*/ 3778141 h 5950684"/>
              <a:gd name="connsiteX1627" fmla="*/ 5470975 w 6100546"/>
              <a:gd name="connsiteY1627" fmla="*/ 3778140 h 5950684"/>
              <a:gd name="connsiteX1628" fmla="*/ 5470974 w 6100546"/>
              <a:gd name="connsiteY1628" fmla="*/ 3773536 h 5950684"/>
              <a:gd name="connsiteX1629" fmla="*/ 5470974 w 6100546"/>
              <a:gd name="connsiteY1629" fmla="*/ 3768930 h 5950684"/>
              <a:gd name="connsiteX1630" fmla="*/ 5466368 w 6100546"/>
              <a:gd name="connsiteY1630" fmla="*/ 3768930 h 5950684"/>
              <a:gd name="connsiteX1631" fmla="*/ 5475579 w 6100546"/>
              <a:gd name="connsiteY1631" fmla="*/ 3759719 h 5950684"/>
              <a:gd name="connsiteX1632" fmla="*/ 5475579 w 6100546"/>
              <a:gd name="connsiteY1632" fmla="*/ 3732085 h 5950684"/>
              <a:gd name="connsiteX1633" fmla="*/ 5475579 w 6100546"/>
              <a:gd name="connsiteY1633" fmla="*/ 3741295 h 5950684"/>
              <a:gd name="connsiteX1634" fmla="*/ 5484791 w 6100546"/>
              <a:gd name="connsiteY1634" fmla="*/ 3713662 h 5950684"/>
              <a:gd name="connsiteX1635" fmla="*/ 5489397 w 6100546"/>
              <a:gd name="connsiteY1635" fmla="*/ 3718267 h 5950684"/>
              <a:gd name="connsiteX1636" fmla="*/ 5489397 w 6100546"/>
              <a:gd name="connsiteY1636" fmla="*/ 3713661 h 5950684"/>
              <a:gd name="connsiteX1637" fmla="*/ 5494002 w 6100546"/>
              <a:gd name="connsiteY1637" fmla="*/ 3713662 h 5950684"/>
              <a:gd name="connsiteX1638" fmla="*/ 5498608 w 6100546"/>
              <a:gd name="connsiteY1638" fmla="*/ 3718266 h 5950684"/>
              <a:gd name="connsiteX1639" fmla="*/ 5489397 w 6100546"/>
              <a:gd name="connsiteY1639" fmla="*/ 3759719 h 5950684"/>
              <a:gd name="connsiteX1640" fmla="*/ 5484791 w 6100546"/>
              <a:gd name="connsiteY1640" fmla="*/ 3759719 h 5950684"/>
              <a:gd name="connsiteX1641" fmla="*/ 5480185 w 6100546"/>
              <a:gd name="connsiteY1641" fmla="*/ 3778141 h 5950684"/>
              <a:gd name="connsiteX1642" fmla="*/ 5489397 w 6100546"/>
              <a:gd name="connsiteY1642" fmla="*/ 3764323 h 5950684"/>
              <a:gd name="connsiteX1643" fmla="*/ 5484791 w 6100546"/>
              <a:gd name="connsiteY1643" fmla="*/ 3787352 h 5950684"/>
              <a:gd name="connsiteX1644" fmla="*/ 5480185 w 6100546"/>
              <a:gd name="connsiteY1644" fmla="*/ 3791959 h 5950684"/>
              <a:gd name="connsiteX1645" fmla="*/ 5480185 w 6100546"/>
              <a:gd name="connsiteY1645" fmla="*/ 3796563 h 5950684"/>
              <a:gd name="connsiteX1646" fmla="*/ 5484791 w 6100546"/>
              <a:gd name="connsiteY1646" fmla="*/ 3801169 h 5950684"/>
              <a:gd name="connsiteX1647" fmla="*/ 5489397 w 6100546"/>
              <a:gd name="connsiteY1647" fmla="*/ 3796564 h 5950684"/>
              <a:gd name="connsiteX1648" fmla="*/ 5494002 w 6100546"/>
              <a:gd name="connsiteY1648" fmla="*/ 3787353 h 5950684"/>
              <a:gd name="connsiteX1649" fmla="*/ 5494002 w 6100546"/>
              <a:gd name="connsiteY1649" fmla="*/ 3782747 h 5950684"/>
              <a:gd name="connsiteX1650" fmla="*/ 5489397 w 6100546"/>
              <a:gd name="connsiteY1650" fmla="*/ 3782747 h 5950684"/>
              <a:gd name="connsiteX1651" fmla="*/ 5503214 w 6100546"/>
              <a:gd name="connsiteY1651" fmla="*/ 3718267 h 5950684"/>
              <a:gd name="connsiteX1652" fmla="*/ 5507819 w 6100546"/>
              <a:gd name="connsiteY1652" fmla="*/ 3713661 h 5950684"/>
              <a:gd name="connsiteX1653" fmla="*/ 5507818 w 6100546"/>
              <a:gd name="connsiteY1653" fmla="*/ 3709056 h 5950684"/>
              <a:gd name="connsiteX1654" fmla="*/ 5507819 w 6100546"/>
              <a:gd name="connsiteY1654" fmla="*/ 3704450 h 5950684"/>
              <a:gd name="connsiteX1655" fmla="*/ 5517031 w 6100546"/>
              <a:gd name="connsiteY1655" fmla="*/ 3676816 h 5950684"/>
              <a:gd name="connsiteX1656" fmla="*/ 5512425 w 6100546"/>
              <a:gd name="connsiteY1656" fmla="*/ 3676815 h 5950684"/>
              <a:gd name="connsiteX1657" fmla="*/ 5517031 w 6100546"/>
              <a:gd name="connsiteY1657" fmla="*/ 3672211 h 5950684"/>
              <a:gd name="connsiteX1658" fmla="*/ 5521637 w 6100546"/>
              <a:gd name="connsiteY1658" fmla="*/ 3662998 h 5950684"/>
              <a:gd name="connsiteX1659" fmla="*/ 5517031 w 6100546"/>
              <a:gd name="connsiteY1659" fmla="*/ 3658392 h 5950684"/>
              <a:gd name="connsiteX1660" fmla="*/ 5530848 w 6100546"/>
              <a:gd name="connsiteY1660" fmla="*/ 3557068 h 5950684"/>
              <a:gd name="connsiteX1661" fmla="*/ 5535454 w 6100546"/>
              <a:gd name="connsiteY1661" fmla="*/ 3547857 h 5950684"/>
              <a:gd name="connsiteX1662" fmla="*/ 5535454 w 6100546"/>
              <a:gd name="connsiteY1662" fmla="*/ 3543250 h 5950684"/>
              <a:gd name="connsiteX1663" fmla="*/ 5530848 w 6100546"/>
              <a:gd name="connsiteY1663" fmla="*/ 3543251 h 5950684"/>
              <a:gd name="connsiteX1664" fmla="*/ 5540059 w 6100546"/>
              <a:gd name="connsiteY1664" fmla="*/ 3515617 h 5950684"/>
              <a:gd name="connsiteX1665" fmla="*/ 5540059 w 6100546"/>
              <a:gd name="connsiteY1665" fmla="*/ 3511011 h 5950684"/>
              <a:gd name="connsiteX1666" fmla="*/ 5540059 w 6100546"/>
              <a:gd name="connsiteY1666" fmla="*/ 3501800 h 5950684"/>
              <a:gd name="connsiteX1667" fmla="*/ 5540059 w 6100546"/>
              <a:gd name="connsiteY1667" fmla="*/ 3497194 h 5950684"/>
              <a:gd name="connsiteX1668" fmla="*/ 5544665 w 6100546"/>
              <a:gd name="connsiteY1668" fmla="*/ 3492589 h 5950684"/>
              <a:gd name="connsiteX1669" fmla="*/ 5544664 w 6100546"/>
              <a:gd name="connsiteY1669" fmla="*/ 3487983 h 5950684"/>
              <a:gd name="connsiteX1670" fmla="*/ 5544665 w 6100546"/>
              <a:gd name="connsiteY1670" fmla="*/ 3460349 h 5950684"/>
              <a:gd name="connsiteX1671" fmla="*/ 5544665 w 6100546"/>
              <a:gd name="connsiteY1671" fmla="*/ 3455742 h 5950684"/>
              <a:gd name="connsiteX1672" fmla="*/ 5544665 w 6100546"/>
              <a:gd name="connsiteY1672" fmla="*/ 3446532 h 5950684"/>
              <a:gd name="connsiteX1673" fmla="*/ 5544665 w 6100546"/>
              <a:gd name="connsiteY1673" fmla="*/ 3441926 h 5950684"/>
              <a:gd name="connsiteX1674" fmla="*/ 5544665 w 6100546"/>
              <a:gd name="connsiteY1674" fmla="*/ 3409686 h 5950684"/>
              <a:gd name="connsiteX1675" fmla="*/ 5553876 w 6100546"/>
              <a:gd name="connsiteY1675" fmla="*/ 3391263 h 5950684"/>
              <a:gd name="connsiteX1676" fmla="*/ 5558482 w 6100546"/>
              <a:gd name="connsiteY1676" fmla="*/ 3386658 h 5950684"/>
              <a:gd name="connsiteX1677" fmla="*/ 5558482 w 6100546"/>
              <a:gd name="connsiteY1677" fmla="*/ 3382052 h 5950684"/>
              <a:gd name="connsiteX1678" fmla="*/ 5553877 w 6100546"/>
              <a:gd name="connsiteY1678" fmla="*/ 3382052 h 5950684"/>
              <a:gd name="connsiteX1679" fmla="*/ 5553877 w 6100546"/>
              <a:gd name="connsiteY1679" fmla="*/ 3386657 h 5950684"/>
              <a:gd name="connsiteX1680" fmla="*/ 5549271 w 6100546"/>
              <a:gd name="connsiteY1680" fmla="*/ 3368235 h 5950684"/>
              <a:gd name="connsiteX1681" fmla="*/ 5558482 w 6100546"/>
              <a:gd name="connsiteY1681" fmla="*/ 3368235 h 5950684"/>
              <a:gd name="connsiteX1682" fmla="*/ 5562808 w 6100546"/>
              <a:gd name="connsiteY1682" fmla="*/ 3372560 h 5950684"/>
              <a:gd name="connsiteX1683" fmla="*/ 5561145 w 6100546"/>
              <a:gd name="connsiteY1683" fmla="*/ 3398244 h 5950684"/>
              <a:gd name="connsiteX1684" fmla="*/ 5563087 w 6100546"/>
              <a:gd name="connsiteY1684" fmla="*/ 3464954 h 5950684"/>
              <a:gd name="connsiteX1685" fmla="*/ 5558481 w 6100546"/>
              <a:gd name="connsiteY1685" fmla="*/ 3469560 h 5950684"/>
              <a:gd name="connsiteX1686" fmla="*/ 5558482 w 6100546"/>
              <a:gd name="connsiteY1686" fmla="*/ 3474166 h 5950684"/>
              <a:gd name="connsiteX1687" fmla="*/ 5563088 w 6100546"/>
              <a:gd name="connsiteY1687" fmla="*/ 3497193 h 5950684"/>
              <a:gd name="connsiteX1688" fmla="*/ 5563088 w 6100546"/>
              <a:gd name="connsiteY1688" fmla="*/ 3478771 h 5950684"/>
              <a:gd name="connsiteX1689" fmla="*/ 5567694 w 6100546"/>
              <a:gd name="connsiteY1689" fmla="*/ 3483377 h 5950684"/>
              <a:gd name="connsiteX1690" fmla="*/ 5567694 w 6100546"/>
              <a:gd name="connsiteY1690" fmla="*/ 3478771 h 5950684"/>
              <a:gd name="connsiteX1691" fmla="*/ 5567694 w 6100546"/>
              <a:gd name="connsiteY1691" fmla="*/ 3474165 h 5950684"/>
              <a:gd name="connsiteX1692" fmla="*/ 5567694 w 6100546"/>
              <a:gd name="connsiteY1692" fmla="*/ 3469560 h 5950684"/>
              <a:gd name="connsiteX1693" fmla="*/ 5590722 w 6100546"/>
              <a:gd name="connsiteY1693" fmla="*/ 3423503 h 5950684"/>
              <a:gd name="connsiteX1694" fmla="*/ 5632173 w 6100546"/>
              <a:gd name="connsiteY1694" fmla="*/ 3322178 h 5950684"/>
              <a:gd name="connsiteX1695" fmla="*/ 5636779 w 6100546"/>
              <a:gd name="connsiteY1695" fmla="*/ 3317572 h 5950684"/>
              <a:gd name="connsiteX1696" fmla="*/ 5641385 w 6100546"/>
              <a:gd name="connsiteY1696" fmla="*/ 3312967 h 5950684"/>
              <a:gd name="connsiteX1697" fmla="*/ 5645991 w 6100546"/>
              <a:gd name="connsiteY1697" fmla="*/ 3317572 h 5950684"/>
              <a:gd name="connsiteX1698" fmla="*/ 5645991 w 6100546"/>
              <a:gd name="connsiteY1698" fmla="*/ 3303754 h 5950684"/>
              <a:gd name="connsiteX1699" fmla="*/ 5664414 w 6100546"/>
              <a:gd name="connsiteY1699" fmla="*/ 3216247 h 5950684"/>
              <a:gd name="connsiteX1700" fmla="*/ 5669019 w 6100546"/>
              <a:gd name="connsiteY1700" fmla="*/ 3225458 h 5950684"/>
              <a:gd name="connsiteX1701" fmla="*/ 5696654 w 6100546"/>
              <a:gd name="connsiteY1701" fmla="*/ 3170190 h 5950684"/>
              <a:gd name="connsiteX1702" fmla="*/ 5696654 w 6100546"/>
              <a:gd name="connsiteY1702" fmla="*/ 3179401 h 5950684"/>
              <a:gd name="connsiteX1703" fmla="*/ 5696654 w 6100546"/>
              <a:gd name="connsiteY1703" fmla="*/ 3184006 h 5950684"/>
              <a:gd name="connsiteX1704" fmla="*/ 5701258 w 6100546"/>
              <a:gd name="connsiteY1704" fmla="*/ 3179401 h 5950684"/>
              <a:gd name="connsiteX1705" fmla="*/ 5701259 w 6100546"/>
              <a:gd name="connsiteY1705" fmla="*/ 3170190 h 5950684"/>
              <a:gd name="connsiteX1706" fmla="*/ 5701259 w 6100546"/>
              <a:gd name="connsiteY1706" fmla="*/ 3243881 h 5950684"/>
              <a:gd name="connsiteX1707" fmla="*/ 5747317 w 6100546"/>
              <a:gd name="connsiteY1707" fmla="*/ 3124133 h 5950684"/>
              <a:gd name="connsiteX1708" fmla="*/ 5765738 w 6100546"/>
              <a:gd name="connsiteY1708" fmla="*/ 3110316 h 5950684"/>
              <a:gd name="connsiteX1709" fmla="*/ 5770345 w 6100546"/>
              <a:gd name="connsiteY1709" fmla="*/ 3124132 h 5950684"/>
              <a:gd name="connsiteX1710" fmla="*/ 5765739 w 6100546"/>
              <a:gd name="connsiteY1710" fmla="*/ 3234670 h 5950684"/>
              <a:gd name="connsiteX1711" fmla="*/ 5784163 w 6100546"/>
              <a:gd name="connsiteY1711" fmla="*/ 3253092 h 5950684"/>
              <a:gd name="connsiteX1712" fmla="*/ 5779557 w 6100546"/>
              <a:gd name="connsiteY1712" fmla="*/ 3312966 h 5950684"/>
              <a:gd name="connsiteX1713" fmla="*/ 5788769 w 6100546"/>
              <a:gd name="connsiteY1713" fmla="*/ 3285331 h 5950684"/>
              <a:gd name="connsiteX1714" fmla="*/ 5788769 w 6100546"/>
              <a:gd name="connsiteY1714" fmla="*/ 3322177 h 5950684"/>
              <a:gd name="connsiteX1715" fmla="*/ 5802585 w 6100546"/>
              <a:gd name="connsiteY1715" fmla="*/ 3303754 h 5950684"/>
              <a:gd name="connsiteX1716" fmla="*/ 5770345 w 6100546"/>
              <a:gd name="connsiteY1716" fmla="*/ 3538644 h 5950684"/>
              <a:gd name="connsiteX1717" fmla="*/ 5765739 w 6100546"/>
              <a:gd name="connsiteY1717" fmla="*/ 3561673 h 5950684"/>
              <a:gd name="connsiteX1718" fmla="*/ 4103074 w 6100546"/>
              <a:gd name="connsiteY1718" fmla="*/ 5597389 h 5950684"/>
              <a:gd name="connsiteX1719" fmla="*/ 4098468 w 6100546"/>
              <a:gd name="connsiteY1719" fmla="*/ 5597390 h 5950684"/>
              <a:gd name="connsiteX1720" fmla="*/ 4093862 w 6100546"/>
              <a:gd name="connsiteY1720" fmla="*/ 5597390 h 5950684"/>
              <a:gd name="connsiteX1721" fmla="*/ 4089256 w 6100546"/>
              <a:gd name="connsiteY1721" fmla="*/ 5592785 h 5950684"/>
              <a:gd name="connsiteX1722" fmla="*/ 4098468 w 6100546"/>
              <a:gd name="connsiteY1722" fmla="*/ 5588179 h 5950684"/>
              <a:gd name="connsiteX1723" fmla="*/ 4098468 w 6100546"/>
              <a:gd name="connsiteY1723" fmla="*/ 5578967 h 5950684"/>
              <a:gd name="connsiteX1724" fmla="*/ 4089257 w 6100546"/>
              <a:gd name="connsiteY1724" fmla="*/ 5583573 h 5950684"/>
              <a:gd name="connsiteX1725" fmla="*/ 4084652 w 6100546"/>
              <a:gd name="connsiteY1725" fmla="*/ 5588179 h 5950684"/>
              <a:gd name="connsiteX1726" fmla="*/ 4080045 w 6100546"/>
              <a:gd name="connsiteY1726" fmla="*/ 5588179 h 5950684"/>
              <a:gd name="connsiteX1727" fmla="*/ 4066228 w 6100546"/>
              <a:gd name="connsiteY1727" fmla="*/ 5583573 h 5950684"/>
              <a:gd name="connsiteX1728" fmla="*/ 4061622 w 6100546"/>
              <a:gd name="connsiteY1728" fmla="*/ 5597390 h 5950684"/>
              <a:gd name="connsiteX1729" fmla="*/ 4070834 w 6100546"/>
              <a:gd name="connsiteY1729" fmla="*/ 5592785 h 5950684"/>
              <a:gd name="connsiteX1730" fmla="*/ 4066228 w 6100546"/>
              <a:gd name="connsiteY1730" fmla="*/ 5601996 h 5950684"/>
              <a:gd name="connsiteX1731" fmla="*/ 4080045 w 6100546"/>
              <a:gd name="connsiteY1731" fmla="*/ 5597390 h 5950684"/>
              <a:gd name="connsiteX1732" fmla="*/ 4084651 w 6100546"/>
              <a:gd name="connsiteY1732" fmla="*/ 5592785 h 5950684"/>
              <a:gd name="connsiteX1733" fmla="*/ 4080045 w 6100546"/>
              <a:gd name="connsiteY1733" fmla="*/ 5601996 h 5950684"/>
              <a:gd name="connsiteX1734" fmla="*/ 4075440 w 6100546"/>
              <a:gd name="connsiteY1734" fmla="*/ 5601996 h 5950684"/>
              <a:gd name="connsiteX1735" fmla="*/ 4070834 w 6100546"/>
              <a:gd name="connsiteY1735" fmla="*/ 5606602 h 5950684"/>
              <a:gd name="connsiteX1736" fmla="*/ 4070834 w 6100546"/>
              <a:gd name="connsiteY1736" fmla="*/ 5611207 h 5950684"/>
              <a:gd name="connsiteX1737" fmla="*/ 3854364 w 6100546"/>
              <a:gd name="connsiteY1737" fmla="*/ 5684898 h 5950684"/>
              <a:gd name="connsiteX1738" fmla="*/ 3840547 w 6100546"/>
              <a:gd name="connsiteY1738" fmla="*/ 5680293 h 5950684"/>
              <a:gd name="connsiteX1739" fmla="*/ 3840547 w 6100546"/>
              <a:gd name="connsiteY1739" fmla="*/ 5684898 h 5950684"/>
              <a:gd name="connsiteX1740" fmla="*/ 3094420 w 6100546"/>
              <a:gd name="connsiteY1740" fmla="*/ 5790829 h 5950684"/>
              <a:gd name="connsiteX1741" fmla="*/ 1468600 w 6100546"/>
              <a:gd name="connsiteY1741" fmla="*/ 5251963 h 5950684"/>
              <a:gd name="connsiteX1742" fmla="*/ 1482417 w 6100546"/>
              <a:gd name="connsiteY1742" fmla="*/ 5251963 h 5950684"/>
              <a:gd name="connsiteX1743" fmla="*/ 1413332 w 6100546"/>
              <a:gd name="connsiteY1743" fmla="*/ 5205906 h 5950684"/>
              <a:gd name="connsiteX1744" fmla="*/ 1413332 w 6100546"/>
              <a:gd name="connsiteY1744" fmla="*/ 5210512 h 5950684"/>
              <a:gd name="connsiteX1745" fmla="*/ 1335034 w 6100546"/>
              <a:gd name="connsiteY1745" fmla="*/ 5146032 h 5950684"/>
              <a:gd name="connsiteX1746" fmla="*/ 1288976 w 6100546"/>
              <a:gd name="connsiteY1746" fmla="*/ 5104580 h 5950684"/>
              <a:gd name="connsiteX1747" fmla="*/ 1284370 w 6100546"/>
              <a:gd name="connsiteY1747" fmla="*/ 5099975 h 5950684"/>
              <a:gd name="connsiteX1748" fmla="*/ 1279765 w 6100546"/>
              <a:gd name="connsiteY1748" fmla="*/ 5099975 h 5950684"/>
              <a:gd name="connsiteX1749" fmla="*/ 1275160 w 6100546"/>
              <a:gd name="connsiteY1749" fmla="*/ 5090764 h 5950684"/>
              <a:gd name="connsiteX1750" fmla="*/ 1252130 w 6100546"/>
              <a:gd name="connsiteY1750" fmla="*/ 5072341 h 5950684"/>
              <a:gd name="connsiteX1751" fmla="*/ 1187651 w 6100546"/>
              <a:gd name="connsiteY1751" fmla="*/ 5012467 h 5950684"/>
              <a:gd name="connsiteX1752" fmla="*/ 1160017 w 6100546"/>
              <a:gd name="connsiteY1752" fmla="*/ 4984833 h 5950684"/>
              <a:gd name="connsiteX1753" fmla="*/ 1104748 w 6100546"/>
              <a:gd name="connsiteY1753" fmla="*/ 4924959 h 5950684"/>
              <a:gd name="connsiteX1754" fmla="*/ 1109354 w 6100546"/>
              <a:gd name="connsiteY1754" fmla="*/ 4924959 h 5950684"/>
              <a:gd name="connsiteX1755" fmla="*/ 1095536 w 6100546"/>
              <a:gd name="connsiteY1755" fmla="*/ 4915748 h 5950684"/>
              <a:gd name="connsiteX1756" fmla="*/ 877915 w 6100546"/>
              <a:gd name="connsiteY1756" fmla="*/ 4646315 h 5950684"/>
              <a:gd name="connsiteX1757" fmla="*/ 863038 w 6100546"/>
              <a:gd name="connsiteY1757" fmla="*/ 4623799 h 5950684"/>
              <a:gd name="connsiteX1758" fmla="*/ 798472 w 6100546"/>
              <a:gd name="connsiteY1758" fmla="*/ 4539243 h 5950684"/>
              <a:gd name="connsiteX1759" fmla="*/ 805376 w 6100546"/>
              <a:gd name="connsiteY1759" fmla="*/ 4551898 h 5950684"/>
              <a:gd name="connsiteX1760" fmla="*/ 787589 w 6100546"/>
              <a:gd name="connsiteY1760" fmla="*/ 4524991 h 5950684"/>
              <a:gd name="connsiteX1761" fmla="*/ 780720 w 6100546"/>
              <a:gd name="connsiteY1761" fmla="*/ 4515996 h 5950684"/>
              <a:gd name="connsiteX1762" fmla="*/ 763924 w 6100546"/>
              <a:gd name="connsiteY1762" fmla="*/ 4501235 h 5950684"/>
              <a:gd name="connsiteX1763" fmla="*/ 800770 w 6100546"/>
              <a:gd name="connsiteY1763" fmla="*/ 4570321 h 5950684"/>
              <a:gd name="connsiteX1764" fmla="*/ 842221 w 6100546"/>
              <a:gd name="connsiteY1764" fmla="*/ 4611772 h 5950684"/>
              <a:gd name="connsiteX1765" fmla="*/ 809982 w 6100546"/>
              <a:gd name="connsiteY1765" fmla="*/ 4556504 h 5950684"/>
              <a:gd name="connsiteX1766" fmla="*/ 902096 w 6100546"/>
              <a:gd name="connsiteY1766" fmla="*/ 4699280 h 5950684"/>
              <a:gd name="connsiteX1767" fmla="*/ 957364 w 6100546"/>
              <a:gd name="connsiteY1767" fmla="*/ 4777577 h 5950684"/>
              <a:gd name="connsiteX1768" fmla="*/ 994210 w 6100546"/>
              <a:gd name="connsiteY1768" fmla="*/ 4832845 h 5950684"/>
              <a:gd name="connsiteX1769" fmla="*/ 1021844 w 6100546"/>
              <a:gd name="connsiteY1769" fmla="*/ 4855874 h 5950684"/>
              <a:gd name="connsiteX1770" fmla="*/ 3504329 w 6100546"/>
              <a:gd name="connsiteY1770" fmla="*/ 5818463 h 5950684"/>
              <a:gd name="connsiteX1771" fmla="*/ 4568253 w 6100546"/>
              <a:gd name="connsiteY1771" fmla="*/ 5431585 h 5950684"/>
              <a:gd name="connsiteX1772" fmla="*/ 5830220 w 6100546"/>
              <a:gd name="connsiteY1772" fmla="*/ 3372841 h 5950684"/>
              <a:gd name="connsiteX1773" fmla="*/ 5839431 w 6100546"/>
              <a:gd name="connsiteY1773" fmla="*/ 3197824 h 5950684"/>
              <a:gd name="connsiteX1774" fmla="*/ 5844037 w 6100546"/>
              <a:gd name="connsiteY1774" fmla="*/ 3193218 h 5950684"/>
              <a:gd name="connsiteX1775" fmla="*/ 5844037 w 6100546"/>
              <a:gd name="connsiteY1775" fmla="*/ 3179400 h 5950684"/>
              <a:gd name="connsiteX1776" fmla="*/ 5839431 w 6100546"/>
              <a:gd name="connsiteY1776" fmla="*/ 3174796 h 5950684"/>
              <a:gd name="connsiteX1777" fmla="*/ 5839431 w 6100546"/>
              <a:gd name="connsiteY1777" fmla="*/ 3045835 h 5950684"/>
              <a:gd name="connsiteX1778" fmla="*/ 5811797 w 6100546"/>
              <a:gd name="connsiteY1778" fmla="*/ 2746466 h 5950684"/>
              <a:gd name="connsiteX1779" fmla="*/ 5512425 w 6100546"/>
              <a:gd name="connsiteY1779" fmla="*/ 1834539 h 5950684"/>
              <a:gd name="connsiteX1780" fmla="*/ 5222265 w 6100546"/>
              <a:gd name="connsiteY1780" fmla="*/ 1383181 h 5950684"/>
              <a:gd name="connsiteX1781" fmla="*/ 5231476 w 6100546"/>
              <a:gd name="connsiteY1781" fmla="*/ 1387787 h 5950684"/>
              <a:gd name="connsiteX1782" fmla="*/ 5180813 w 6100546"/>
              <a:gd name="connsiteY1782" fmla="*/ 1323307 h 5950684"/>
              <a:gd name="connsiteX1783" fmla="*/ 5148573 w 6100546"/>
              <a:gd name="connsiteY1783" fmla="*/ 1291067 h 5950684"/>
              <a:gd name="connsiteX1784" fmla="*/ 5051854 w 6100546"/>
              <a:gd name="connsiteY1784" fmla="*/ 1189742 h 5950684"/>
              <a:gd name="connsiteX1785" fmla="*/ 5015007 w 6100546"/>
              <a:gd name="connsiteY1785" fmla="*/ 1152898 h 5950684"/>
              <a:gd name="connsiteX1786" fmla="*/ 4660366 w 6100546"/>
              <a:gd name="connsiteY1786" fmla="*/ 853527 h 5950684"/>
              <a:gd name="connsiteX1787" fmla="*/ 4775510 w 6100546"/>
              <a:gd name="connsiteY1787" fmla="*/ 918006 h 5950684"/>
              <a:gd name="connsiteX1788" fmla="*/ 4793932 w 6100546"/>
              <a:gd name="connsiteY1788" fmla="*/ 941035 h 5950684"/>
              <a:gd name="connsiteX1789" fmla="*/ 4909076 w 6100546"/>
              <a:gd name="connsiteY1789" fmla="*/ 1014726 h 5950684"/>
              <a:gd name="connsiteX1790" fmla="*/ 4881441 w 6100546"/>
              <a:gd name="connsiteY1790" fmla="*/ 973275 h 5950684"/>
              <a:gd name="connsiteX1791" fmla="*/ 4784721 w 6100546"/>
              <a:gd name="connsiteY1791" fmla="*/ 908795 h 5950684"/>
              <a:gd name="connsiteX1792" fmla="*/ 4766298 w 6100546"/>
              <a:gd name="connsiteY1792" fmla="*/ 885767 h 5950684"/>
              <a:gd name="connsiteX1793" fmla="*/ 4688002 w 6100546"/>
              <a:gd name="connsiteY1793" fmla="*/ 844315 h 5950684"/>
              <a:gd name="connsiteX1794" fmla="*/ 4614310 w 6100546"/>
              <a:gd name="connsiteY1794" fmla="*/ 789047 h 5950684"/>
              <a:gd name="connsiteX1795" fmla="*/ 4591281 w 6100546"/>
              <a:gd name="connsiteY1795" fmla="*/ 784440 h 5950684"/>
              <a:gd name="connsiteX1796" fmla="*/ 4559041 w 6100546"/>
              <a:gd name="connsiteY1796" fmla="*/ 756807 h 5950684"/>
              <a:gd name="connsiteX1797" fmla="*/ 4517589 w 6100546"/>
              <a:gd name="connsiteY1797" fmla="*/ 729172 h 5950684"/>
              <a:gd name="connsiteX1798" fmla="*/ 4462320 w 6100546"/>
              <a:gd name="connsiteY1798" fmla="*/ 719962 h 5950684"/>
              <a:gd name="connsiteX1799" fmla="*/ 4476137 w 6100546"/>
              <a:gd name="connsiteY1799" fmla="*/ 733778 h 5950684"/>
              <a:gd name="connsiteX1800" fmla="*/ 3094419 w 6100546"/>
              <a:gd name="connsiteY1800" fmla="*/ 356112 h 5950684"/>
              <a:gd name="connsiteX1801" fmla="*/ 3194685 w 6100546"/>
              <a:gd name="connsiteY1801" fmla="*/ 0 h 5950684"/>
              <a:gd name="connsiteX1802" fmla="*/ 3374449 w 6100546"/>
              <a:gd name="connsiteY1802" fmla="*/ 19122 h 5950684"/>
              <a:gd name="connsiteX1803" fmla="*/ 4745625 w 6100546"/>
              <a:gd name="connsiteY1803" fmla="*/ 523954 h 5950684"/>
              <a:gd name="connsiteX1804" fmla="*/ 5390097 w 6100546"/>
              <a:gd name="connsiteY1804" fmla="*/ 1124399 h 5950684"/>
              <a:gd name="connsiteX1805" fmla="*/ 5604284 w 6100546"/>
              <a:gd name="connsiteY1805" fmla="*/ 1394025 h 5950684"/>
              <a:gd name="connsiteX1806" fmla="*/ 5678867 w 6100546"/>
              <a:gd name="connsiteY1806" fmla="*/ 1539355 h 5950684"/>
              <a:gd name="connsiteX1807" fmla="*/ 5810821 w 6100546"/>
              <a:gd name="connsiteY1807" fmla="*/ 1820455 h 5950684"/>
              <a:gd name="connsiteX1808" fmla="*/ 5785960 w 6100546"/>
              <a:gd name="connsiteY1808" fmla="*/ 1688511 h 5950684"/>
              <a:gd name="connsiteX1809" fmla="*/ 5959987 w 6100546"/>
              <a:gd name="connsiteY1809" fmla="*/ 2107291 h 5950684"/>
              <a:gd name="connsiteX1810" fmla="*/ 5902615 w 6100546"/>
              <a:gd name="connsiteY1810" fmla="*/ 2063309 h 5950684"/>
              <a:gd name="connsiteX1811" fmla="*/ 5937038 w 6100546"/>
              <a:gd name="connsiteY1811" fmla="*/ 2193342 h 5950684"/>
              <a:gd name="connsiteX1812" fmla="*/ 5954249 w 6100546"/>
              <a:gd name="connsiteY1812" fmla="*/ 2199078 h 5950684"/>
              <a:gd name="connsiteX1813" fmla="*/ 6000147 w 6100546"/>
              <a:gd name="connsiteY1813" fmla="*/ 2223938 h 5950684"/>
              <a:gd name="connsiteX1814" fmla="*/ 6076641 w 6100546"/>
              <a:gd name="connsiteY1814" fmla="*/ 2558579 h 5950684"/>
              <a:gd name="connsiteX1815" fmla="*/ 6099590 w 6100546"/>
              <a:gd name="connsiteY1815" fmla="*/ 2847329 h 5950684"/>
              <a:gd name="connsiteX1816" fmla="*/ 6097678 w 6100546"/>
              <a:gd name="connsiteY1816" fmla="*/ 2870275 h 5950684"/>
              <a:gd name="connsiteX1817" fmla="*/ 6080467 w 6100546"/>
              <a:gd name="connsiteY1817" fmla="*/ 2893222 h 5950684"/>
              <a:gd name="connsiteX1818" fmla="*/ 6059431 w 6100546"/>
              <a:gd name="connsiteY1818" fmla="*/ 2872188 h 5950684"/>
              <a:gd name="connsiteX1819" fmla="*/ 6049869 w 6100546"/>
              <a:gd name="connsiteY1819" fmla="*/ 2791874 h 5950684"/>
              <a:gd name="connsiteX1820" fmla="*/ 6038394 w 6100546"/>
              <a:gd name="connsiteY1820" fmla="*/ 2763190 h 5950684"/>
              <a:gd name="connsiteX1821" fmla="*/ 6032657 w 6100546"/>
              <a:gd name="connsiteY1821" fmla="*/ 2860714 h 5950684"/>
              <a:gd name="connsiteX1822" fmla="*/ 6067080 w 6100546"/>
              <a:gd name="connsiteY1822" fmla="*/ 3340687 h 5950684"/>
              <a:gd name="connsiteX1823" fmla="*/ 5937038 w 6100546"/>
              <a:gd name="connsiteY1823" fmla="*/ 3920096 h 5950684"/>
              <a:gd name="connsiteX1824" fmla="*/ 5464680 w 6100546"/>
              <a:gd name="connsiteY1824" fmla="*/ 4824587 h 5950684"/>
              <a:gd name="connsiteX1825" fmla="*/ 4563949 w 6100546"/>
              <a:gd name="connsiteY1825" fmla="*/ 5570361 h 5950684"/>
              <a:gd name="connsiteX1826" fmla="*/ 4183385 w 6100546"/>
              <a:gd name="connsiteY1826" fmla="*/ 5752024 h 5950684"/>
              <a:gd name="connsiteX1827" fmla="*/ 3110540 w 6100546"/>
              <a:gd name="connsiteY1827" fmla="*/ 5948985 h 5950684"/>
              <a:gd name="connsiteX1828" fmla="*/ 2534914 w 6100546"/>
              <a:gd name="connsiteY1828" fmla="*/ 5910740 h 5950684"/>
              <a:gd name="connsiteX1829" fmla="*/ 2339851 w 6100546"/>
              <a:gd name="connsiteY1829" fmla="*/ 5878232 h 5950684"/>
              <a:gd name="connsiteX1830" fmla="*/ 2259531 w 6100546"/>
              <a:gd name="connsiteY1830" fmla="*/ 5851461 h 5950684"/>
              <a:gd name="connsiteX1831" fmla="*/ 2146701 w 6100546"/>
              <a:gd name="connsiteY1831" fmla="*/ 5830426 h 5950684"/>
              <a:gd name="connsiteX1832" fmla="*/ 2096979 w 6100546"/>
              <a:gd name="connsiteY1832" fmla="*/ 5805567 h 5950684"/>
              <a:gd name="connsiteX1833" fmla="*/ 2035784 w 6100546"/>
              <a:gd name="connsiteY1833" fmla="*/ 5767322 h 5950684"/>
              <a:gd name="connsiteX1834" fmla="*/ 1913390 w 6100546"/>
              <a:gd name="connsiteY1834" fmla="*/ 5730990 h 5950684"/>
              <a:gd name="connsiteX1835" fmla="*/ 1710678 w 6100546"/>
              <a:gd name="connsiteY1835" fmla="*/ 5623904 h 5950684"/>
              <a:gd name="connsiteX1836" fmla="*/ 1179037 w 6100546"/>
              <a:gd name="connsiteY1836" fmla="*/ 5243368 h 5950684"/>
              <a:gd name="connsiteX1837" fmla="*/ 876880 w 6100546"/>
              <a:gd name="connsiteY1837" fmla="*/ 4960356 h 5950684"/>
              <a:gd name="connsiteX1838" fmla="*/ 857756 w 6100546"/>
              <a:gd name="connsiteY1838" fmla="*/ 4937409 h 5950684"/>
              <a:gd name="connsiteX1839" fmla="*/ 863492 w 6100546"/>
              <a:gd name="connsiteY1839" fmla="*/ 4901077 h 5950684"/>
              <a:gd name="connsiteX1840" fmla="*/ 890267 w 6100546"/>
              <a:gd name="connsiteY1840" fmla="*/ 4912550 h 5950684"/>
              <a:gd name="connsiteX1841" fmla="*/ 1043257 w 6100546"/>
              <a:gd name="connsiteY1841" fmla="*/ 5067442 h 5950684"/>
              <a:gd name="connsiteX1842" fmla="*/ 1075769 w 6100546"/>
              <a:gd name="connsiteY1842" fmla="*/ 5086564 h 5950684"/>
              <a:gd name="connsiteX1843" fmla="*/ 1083416 w 6100546"/>
              <a:gd name="connsiteY1843" fmla="*/ 5086564 h 5950684"/>
              <a:gd name="connsiteX1844" fmla="*/ 1079592 w 6100546"/>
              <a:gd name="connsiteY1844" fmla="*/ 5080827 h 5950684"/>
              <a:gd name="connsiteX1845" fmla="*/ 808035 w 6100546"/>
              <a:gd name="connsiteY1845" fmla="*/ 4780605 h 5950684"/>
              <a:gd name="connsiteX1846" fmla="*/ 727714 w 6100546"/>
              <a:gd name="connsiteY1846" fmla="*/ 4683081 h 5950684"/>
              <a:gd name="connsiteX1847" fmla="*/ 699029 w 6100546"/>
              <a:gd name="connsiteY1847" fmla="*/ 4663959 h 5950684"/>
              <a:gd name="connsiteX1848" fmla="*/ 786998 w 6100546"/>
              <a:gd name="connsiteY1848" fmla="*/ 4851358 h 5950684"/>
              <a:gd name="connsiteX1849" fmla="*/ 341414 w 6100546"/>
              <a:gd name="connsiteY1849" fmla="*/ 4105584 h 5950684"/>
              <a:gd name="connsiteX1850" fmla="*/ 383486 w 6100546"/>
              <a:gd name="connsiteY1850" fmla="*/ 4153390 h 5950684"/>
              <a:gd name="connsiteX1851" fmla="*/ 417908 w 6100546"/>
              <a:gd name="connsiteY1851" fmla="*/ 4210757 h 5950684"/>
              <a:gd name="connsiteX1852" fmla="*/ 502054 w 6100546"/>
              <a:gd name="connsiteY1852" fmla="*/ 4365649 h 5950684"/>
              <a:gd name="connsiteX1853" fmla="*/ 513529 w 6100546"/>
              <a:gd name="connsiteY1853" fmla="*/ 4359912 h 5950684"/>
              <a:gd name="connsiteX1854" fmla="*/ 425558 w 6100546"/>
              <a:gd name="connsiteY1854" fmla="*/ 4205021 h 5950684"/>
              <a:gd name="connsiteX1855" fmla="*/ 213284 w 6100546"/>
              <a:gd name="connsiteY1855" fmla="*/ 3562506 h 5950684"/>
              <a:gd name="connsiteX1856" fmla="*/ 255357 w 6100546"/>
              <a:gd name="connsiteY1856" fmla="*/ 2193342 h 5950684"/>
              <a:gd name="connsiteX1857" fmla="*/ 329939 w 6100546"/>
              <a:gd name="connsiteY1857" fmla="*/ 1940925 h 5950684"/>
              <a:gd name="connsiteX1858" fmla="*/ 345237 w 6100546"/>
              <a:gd name="connsiteY1858" fmla="*/ 1921803 h 5950684"/>
              <a:gd name="connsiteX1859" fmla="*/ 350976 w 6100546"/>
              <a:gd name="connsiteY1859" fmla="*/ 1935188 h 5950684"/>
              <a:gd name="connsiteX1860" fmla="*/ 197985 w 6100546"/>
              <a:gd name="connsiteY1860" fmla="*/ 2765101 h 5950684"/>
              <a:gd name="connsiteX1861" fmla="*/ 205635 w 6100546"/>
              <a:gd name="connsiteY1861" fmla="*/ 3206829 h 5950684"/>
              <a:gd name="connsiteX1862" fmla="*/ 207547 w 6100546"/>
              <a:gd name="connsiteY1862" fmla="*/ 3260373 h 5950684"/>
              <a:gd name="connsiteX1863" fmla="*/ 219021 w 6100546"/>
              <a:gd name="connsiteY1863" fmla="*/ 3283319 h 5950684"/>
              <a:gd name="connsiteX1864" fmla="*/ 234319 w 6100546"/>
              <a:gd name="connsiteY1864" fmla="*/ 3258461 h 5950684"/>
              <a:gd name="connsiteX1865" fmla="*/ 219021 w 6100546"/>
              <a:gd name="connsiteY1865" fmla="*/ 3050026 h 5950684"/>
              <a:gd name="connsiteX1866" fmla="*/ 656957 w 6100546"/>
              <a:gd name="connsiteY1866" fmla="*/ 1455216 h 5950684"/>
              <a:gd name="connsiteX1867" fmla="*/ 664606 w 6100546"/>
              <a:gd name="connsiteY1867" fmla="*/ 1443743 h 5950684"/>
              <a:gd name="connsiteX1868" fmla="*/ 677992 w 6100546"/>
              <a:gd name="connsiteY1868" fmla="*/ 1439918 h 5950684"/>
              <a:gd name="connsiteX1869" fmla="*/ 628271 w 6100546"/>
              <a:gd name="connsiteY1869" fmla="*/ 1541267 h 5950684"/>
              <a:gd name="connsiteX1870" fmla="*/ 320376 w 6100546"/>
              <a:gd name="connsiteY1870" fmla="*/ 2319550 h 5950684"/>
              <a:gd name="connsiteX1871" fmla="*/ 306992 w 6100546"/>
              <a:gd name="connsiteY1871" fmla="*/ 2413250 h 5950684"/>
              <a:gd name="connsiteX1872" fmla="*/ 314640 w 6100546"/>
              <a:gd name="connsiteY1872" fmla="*/ 2434283 h 5950684"/>
              <a:gd name="connsiteX1873" fmla="*/ 335676 w 6100546"/>
              <a:gd name="connsiteY1873" fmla="*/ 2420899 h 5950684"/>
              <a:gd name="connsiteX1874" fmla="*/ 356712 w 6100546"/>
              <a:gd name="connsiteY1874" fmla="*/ 2392215 h 5950684"/>
              <a:gd name="connsiteX1875" fmla="*/ 350263 w 6100546"/>
              <a:gd name="connsiteY1875" fmla="*/ 2447349 h 5950684"/>
              <a:gd name="connsiteX1876" fmla="*/ 364870 w 6100546"/>
              <a:gd name="connsiteY1876" fmla="*/ 2370176 h 5950684"/>
              <a:gd name="connsiteX1877" fmla="*/ 541943 w 6100546"/>
              <a:gd name="connsiteY1877" fmla="*/ 1882854 h 5950684"/>
              <a:gd name="connsiteX1878" fmla="*/ 564586 w 6100546"/>
              <a:gd name="connsiteY1878" fmla="*/ 1841828 h 5950684"/>
              <a:gd name="connsiteX1879" fmla="*/ 591636 w 6100546"/>
              <a:gd name="connsiteY1879" fmla="*/ 1777608 h 5950684"/>
              <a:gd name="connsiteX1880" fmla="*/ 712415 w 6100546"/>
              <a:gd name="connsiteY1880" fmla="*/ 1552740 h 5950684"/>
              <a:gd name="connsiteX1881" fmla="*/ 727714 w 6100546"/>
              <a:gd name="connsiteY1881" fmla="*/ 1541267 h 5950684"/>
              <a:gd name="connsiteX1882" fmla="*/ 682530 w 6100546"/>
              <a:gd name="connsiteY1882" fmla="*/ 1633942 h 5950684"/>
              <a:gd name="connsiteX1883" fmla="*/ 815288 w 6100546"/>
              <a:gd name="connsiteY1883" fmla="*/ 1442050 h 5950684"/>
              <a:gd name="connsiteX1884" fmla="*/ 1054385 w 6100546"/>
              <a:gd name="connsiteY1884" fmla="*/ 1157035 h 5950684"/>
              <a:gd name="connsiteX1885" fmla="*/ 1843678 w 6100546"/>
              <a:gd name="connsiteY1885" fmla="*/ 606577 h 5950684"/>
              <a:gd name="connsiteX1886" fmla="*/ 1922812 w 6100546"/>
              <a:gd name="connsiteY1886" fmla="*/ 569857 h 5950684"/>
              <a:gd name="connsiteX1887" fmla="*/ 1943510 w 6100546"/>
              <a:gd name="connsiteY1887" fmla="*/ 554072 h 5950684"/>
              <a:gd name="connsiteX1888" fmla="*/ 1974586 w 6100546"/>
              <a:gd name="connsiteY1888" fmla="*/ 541165 h 5950684"/>
              <a:gd name="connsiteX1889" fmla="*/ 2253196 w 6100546"/>
              <a:gd name="connsiteY1889" fmla="*/ 444895 h 5950684"/>
              <a:gd name="connsiteX1890" fmla="*/ 2279666 w 6100546"/>
              <a:gd name="connsiteY1890" fmla="*/ 439914 h 5950684"/>
              <a:gd name="connsiteX1891" fmla="*/ 2319798 w 6100546"/>
              <a:gd name="connsiteY1891" fmla="*/ 426779 h 5950684"/>
              <a:gd name="connsiteX1892" fmla="*/ 2345463 w 6100546"/>
              <a:gd name="connsiteY1892" fmla="*/ 419889 h 5950684"/>
              <a:gd name="connsiteX1893" fmla="*/ 2342301 w 6100546"/>
              <a:gd name="connsiteY1893" fmla="*/ 416361 h 5950684"/>
              <a:gd name="connsiteX1894" fmla="*/ 2307340 w 6100546"/>
              <a:gd name="connsiteY1894" fmla="*/ 401571 h 5950684"/>
              <a:gd name="connsiteX1895" fmla="*/ 2437382 w 6100546"/>
              <a:gd name="connsiteY1895" fmla="*/ 363326 h 5950684"/>
              <a:gd name="connsiteX1896" fmla="*/ 3353412 w 6100546"/>
              <a:gd name="connsiteY1896" fmla="*/ 315520 h 5950684"/>
              <a:gd name="connsiteX1897" fmla="*/ 3980673 w 6100546"/>
              <a:gd name="connsiteY1897" fmla="*/ 476148 h 5950684"/>
              <a:gd name="connsiteX1898" fmla="*/ 4160437 w 6100546"/>
              <a:gd name="connsiteY1898" fmla="*/ 550726 h 5950684"/>
              <a:gd name="connsiteX1899" fmla="*/ 4204422 w 6100546"/>
              <a:gd name="connsiteY1899" fmla="*/ 535427 h 5950684"/>
              <a:gd name="connsiteX1900" fmla="*/ 4171911 w 6100546"/>
              <a:gd name="connsiteY1900" fmla="*/ 504832 h 5950684"/>
              <a:gd name="connsiteX1901" fmla="*/ 4116452 w 6100546"/>
              <a:gd name="connsiteY1901" fmla="*/ 468499 h 5950684"/>
              <a:gd name="connsiteX1902" fmla="*/ 4441557 w 6100546"/>
              <a:gd name="connsiteY1902" fmla="*/ 585145 h 5950684"/>
              <a:gd name="connsiteX1903" fmla="*/ 4619408 w 6100546"/>
              <a:gd name="connsiteY1903" fmla="*/ 688407 h 5950684"/>
              <a:gd name="connsiteX1904" fmla="*/ 4451119 w 6100546"/>
              <a:gd name="connsiteY1904" fmla="*/ 577496 h 5950684"/>
              <a:gd name="connsiteX1905" fmla="*/ 4192947 w 6100546"/>
              <a:gd name="connsiteY1905" fmla="*/ 455114 h 5950684"/>
              <a:gd name="connsiteX1906" fmla="*/ 3437557 w 6100546"/>
              <a:gd name="connsiteY1906" fmla="*/ 242855 h 5950684"/>
              <a:gd name="connsiteX1907" fmla="*/ 3336201 w 6100546"/>
              <a:gd name="connsiteY1907" fmla="*/ 235206 h 5950684"/>
              <a:gd name="connsiteX1908" fmla="*/ 3364887 w 6100546"/>
              <a:gd name="connsiteY1908" fmla="*/ 254328 h 5950684"/>
              <a:gd name="connsiteX1909" fmla="*/ 4011271 w 6100546"/>
              <a:gd name="connsiteY1909" fmla="*/ 414957 h 5950684"/>
              <a:gd name="connsiteX1910" fmla="*/ 4039957 w 6100546"/>
              <a:gd name="connsiteY1910" fmla="*/ 435991 h 5950684"/>
              <a:gd name="connsiteX1911" fmla="*/ 3999798 w 6100546"/>
              <a:gd name="connsiteY1911" fmla="*/ 443640 h 5950684"/>
              <a:gd name="connsiteX1912" fmla="*/ 3797085 w 6100546"/>
              <a:gd name="connsiteY1912" fmla="*/ 372886 h 5950684"/>
              <a:gd name="connsiteX1913" fmla="*/ 2867668 w 6100546"/>
              <a:gd name="connsiteY1913" fmla="*/ 271538 h 5950684"/>
              <a:gd name="connsiteX1914" fmla="*/ 2150525 w 6100546"/>
              <a:gd name="connsiteY1914" fmla="*/ 420693 h 5950684"/>
              <a:gd name="connsiteX1915" fmla="*/ 2003272 w 6100546"/>
              <a:gd name="connsiteY1915" fmla="*/ 458938 h 5950684"/>
              <a:gd name="connsiteX1916" fmla="*/ 3127752 w 6100546"/>
              <a:gd name="connsiteY1916" fmla="*/ 227557 h 5950684"/>
              <a:gd name="connsiteX1917" fmla="*/ 3066554 w 6100546"/>
              <a:gd name="connsiteY1917" fmla="*/ 198873 h 5950684"/>
              <a:gd name="connsiteX1918" fmla="*/ 3252056 w 6100546"/>
              <a:gd name="connsiteY1918" fmla="*/ 204609 h 5950684"/>
              <a:gd name="connsiteX1919" fmla="*/ 3512140 w 6100546"/>
              <a:gd name="connsiteY1919" fmla="*/ 233294 h 5950684"/>
              <a:gd name="connsiteX1920" fmla="*/ 3533176 w 6100546"/>
              <a:gd name="connsiteY1920" fmla="*/ 229469 h 5950684"/>
              <a:gd name="connsiteX1921" fmla="*/ 3515965 w 6100546"/>
              <a:gd name="connsiteY1921" fmla="*/ 216083 h 5950684"/>
              <a:gd name="connsiteX1922" fmla="*/ 3194685 w 6100546"/>
              <a:gd name="connsiteY1922" fmla="*/ 175926 h 5950684"/>
              <a:gd name="connsiteX1923" fmla="*/ 3116277 w 6100546"/>
              <a:gd name="connsiteY1923" fmla="*/ 162541 h 5950684"/>
              <a:gd name="connsiteX1924" fmla="*/ 2785435 w 6100546"/>
              <a:gd name="connsiteY1924" fmla="*/ 177838 h 5950684"/>
              <a:gd name="connsiteX1925" fmla="*/ 2062556 w 6100546"/>
              <a:gd name="connsiteY1925" fmla="*/ 332730 h 5950684"/>
              <a:gd name="connsiteX1926" fmla="*/ 1639921 w 6100546"/>
              <a:gd name="connsiteY1926" fmla="*/ 520130 h 5950684"/>
              <a:gd name="connsiteX1927" fmla="*/ 1597847 w 6100546"/>
              <a:gd name="connsiteY1927" fmla="*/ 537339 h 5950684"/>
              <a:gd name="connsiteX1928" fmla="*/ 1649482 w 6100546"/>
              <a:gd name="connsiteY1928" fmla="*/ 476148 h 5950684"/>
              <a:gd name="connsiteX1929" fmla="*/ 1997535 w 6100546"/>
              <a:gd name="connsiteY1929" fmla="*/ 321257 h 5950684"/>
              <a:gd name="connsiteX1930" fmla="*/ 3177473 w 6100546"/>
              <a:gd name="connsiteY1930" fmla="*/ 133856 h 5950684"/>
              <a:gd name="connsiteX1931" fmla="*/ 3670868 w 6100546"/>
              <a:gd name="connsiteY1931" fmla="*/ 216083 h 5950684"/>
              <a:gd name="connsiteX1932" fmla="*/ 4267530 w 6100546"/>
              <a:gd name="connsiteY1932" fmla="*/ 418781 h 5950684"/>
              <a:gd name="connsiteX1933" fmla="*/ 4301953 w 6100546"/>
              <a:gd name="connsiteY1933" fmla="*/ 458938 h 5950684"/>
              <a:gd name="connsiteX1934" fmla="*/ 4315340 w 6100546"/>
              <a:gd name="connsiteY1934" fmla="*/ 474236 h 5950684"/>
              <a:gd name="connsiteX1935" fmla="*/ 4651919 w 6100546"/>
              <a:gd name="connsiteY1935" fmla="*/ 663548 h 5950684"/>
              <a:gd name="connsiteX1936" fmla="*/ 4663393 w 6100546"/>
              <a:gd name="connsiteY1936" fmla="*/ 665460 h 5950684"/>
              <a:gd name="connsiteX1937" fmla="*/ 4642357 w 6100546"/>
              <a:gd name="connsiteY1937" fmla="*/ 610005 h 5950684"/>
              <a:gd name="connsiteX1938" fmla="*/ 4124102 w 6100546"/>
              <a:gd name="connsiteY1938" fmla="*/ 311696 h 5950684"/>
              <a:gd name="connsiteX1939" fmla="*/ 3183211 w 6100546"/>
              <a:gd name="connsiteY1939" fmla="*/ 103261 h 5950684"/>
              <a:gd name="connsiteX1940" fmla="*/ 2634357 w 6100546"/>
              <a:gd name="connsiteY1940" fmla="*/ 124296 h 5950684"/>
              <a:gd name="connsiteX1941" fmla="*/ 2420171 w 6100546"/>
              <a:gd name="connsiteY1941" fmla="*/ 128119 h 5950684"/>
              <a:gd name="connsiteX1942" fmla="*/ 3120102 w 6100546"/>
              <a:gd name="connsiteY1942" fmla="*/ 61192 h 5950684"/>
              <a:gd name="connsiteX1943" fmla="*/ 3818121 w 6100546"/>
              <a:gd name="connsiteY1943" fmla="*/ 154892 h 5950684"/>
              <a:gd name="connsiteX1944" fmla="*/ 3192772 w 6100546"/>
              <a:gd name="connsiteY1944" fmla="*/ 9561 h 5950684"/>
              <a:gd name="connsiteX1945" fmla="*/ 3194685 w 6100546"/>
              <a:gd name="connsiteY1945" fmla="*/ 0 h 595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Lst>
            <a:rect l="l" t="t" r="r" b="b"/>
            <a:pathLst>
              <a:path w="6100546" h="5950684">
                <a:moveTo>
                  <a:pt x="3440072" y="5547377"/>
                </a:moveTo>
                <a:lnTo>
                  <a:pt x="3363812" y="5559287"/>
                </a:lnTo>
                <a:lnTo>
                  <a:pt x="3377168" y="5558242"/>
                </a:lnTo>
                <a:cubicBezTo>
                  <a:pt x="3388467" y="5556803"/>
                  <a:pt x="3400989" y="5554788"/>
                  <a:pt x="3413942" y="5552485"/>
                </a:cubicBezTo>
                <a:close/>
                <a:moveTo>
                  <a:pt x="3588125" y="5518269"/>
                </a:moveTo>
                <a:lnTo>
                  <a:pt x="3546342" y="5527177"/>
                </a:lnTo>
                <a:lnTo>
                  <a:pt x="3552690" y="5526002"/>
                </a:lnTo>
                <a:cubicBezTo>
                  <a:pt x="3562477" y="5524275"/>
                  <a:pt x="3571689" y="5522548"/>
                  <a:pt x="3579893" y="5520676"/>
                </a:cubicBezTo>
                <a:close/>
                <a:moveTo>
                  <a:pt x="3658875" y="5502208"/>
                </a:moveTo>
                <a:lnTo>
                  <a:pt x="3652394" y="5503968"/>
                </a:lnTo>
                <a:lnTo>
                  <a:pt x="3656318" y="5505276"/>
                </a:lnTo>
                <a:close/>
                <a:moveTo>
                  <a:pt x="2933221" y="5496065"/>
                </a:moveTo>
                <a:cubicBezTo>
                  <a:pt x="2937825" y="5496065"/>
                  <a:pt x="2937825" y="5496065"/>
                  <a:pt x="2937825" y="5496065"/>
                </a:cubicBezTo>
                <a:cubicBezTo>
                  <a:pt x="2937825" y="5496065"/>
                  <a:pt x="2937825" y="5496065"/>
                  <a:pt x="2942431" y="5496065"/>
                </a:cubicBezTo>
                <a:cubicBezTo>
                  <a:pt x="2947037" y="5496065"/>
                  <a:pt x="2956248" y="5496065"/>
                  <a:pt x="2960854" y="5496065"/>
                </a:cubicBezTo>
                <a:lnTo>
                  <a:pt x="2970714" y="5498530"/>
                </a:lnTo>
                <a:close/>
                <a:moveTo>
                  <a:pt x="4136082" y="5495297"/>
                </a:moveTo>
                <a:lnTo>
                  <a:pt x="4135314" y="5496065"/>
                </a:lnTo>
                <a:cubicBezTo>
                  <a:pt x="4135314" y="5496065"/>
                  <a:pt x="4135314" y="5496065"/>
                  <a:pt x="4130708" y="5496065"/>
                </a:cubicBezTo>
                <a:close/>
                <a:moveTo>
                  <a:pt x="3223380" y="5491459"/>
                </a:moveTo>
                <a:lnTo>
                  <a:pt x="3223380" y="5494475"/>
                </a:lnTo>
                <a:lnTo>
                  <a:pt x="3230007" y="5494044"/>
                </a:lnTo>
                <a:lnTo>
                  <a:pt x="3232592" y="5491459"/>
                </a:lnTo>
                <a:cubicBezTo>
                  <a:pt x="3227986" y="5491458"/>
                  <a:pt x="3223380" y="5491459"/>
                  <a:pt x="3223380" y="5491459"/>
                </a:cubicBezTo>
                <a:close/>
                <a:moveTo>
                  <a:pt x="2531376" y="5422374"/>
                </a:moveTo>
                <a:lnTo>
                  <a:pt x="2538665" y="5442265"/>
                </a:lnTo>
                <a:cubicBezTo>
                  <a:pt x="2544586" y="5448142"/>
                  <a:pt x="2553524" y="5451486"/>
                  <a:pt x="2566301" y="5453081"/>
                </a:cubicBezTo>
                <a:cubicBezTo>
                  <a:pt x="2653436" y="5465296"/>
                  <a:pt x="2740536" y="5478453"/>
                  <a:pt x="2827948" y="5488225"/>
                </a:cubicBezTo>
                <a:lnTo>
                  <a:pt x="2854171" y="5490535"/>
                </a:lnTo>
                <a:lnTo>
                  <a:pt x="2858233" y="5490092"/>
                </a:lnTo>
                <a:cubicBezTo>
                  <a:pt x="2875073" y="5490308"/>
                  <a:pt x="2900980" y="5493762"/>
                  <a:pt x="2900980" y="5486854"/>
                </a:cubicBezTo>
                <a:lnTo>
                  <a:pt x="2905585" y="5486853"/>
                </a:lnTo>
                <a:cubicBezTo>
                  <a:pt x="2910191" y="5491458"/>
                  <a:pt x="2919403" y="5491459"/>
                  <a:pt x="2924007" y="5491459"/>
                </a:cubicBezTo>
                <a:cubicBezTo>
                  <a:pt x="2924008" y="5496065"/>
                  <a:pt x="2924008" y="5496065"/>
                  <a:pt x="2924008" y="5496065"/>
                </a:cubicBezTo>
                <a:lnTo>
                  <a:pt x="2924008" y="5496688"/>
                </a:lnTo>
                <a:lnTo>
                  <a:pt x="2959343" y="5499801"/>
                </a:lnTo>
                <a:lnTo>
                  <a:pt x="2977597" y="5500251"/>
                </a:lnTo>
                <a:lnTo>
                  <a:pt x="2970714" y="5498530"/>
                </a:lnTo>
                <a:lnTo>
                  <a:pt x="3008432" y="5501009"/>
                </a:lnTo>
                <a:lnTo>
                  <a:pt x="3047338" y="5501967"/>
                </a:lnTo>
                <a:lnTo>
                  <a:pt x="3062253" y="5501318"/>
                </a:lnTo>
                <a:cubicBezTo>
                  <a:pt x="3069665" y="5500958"/>
                  <a:pt x="3075997" y="5500671"/>
                  <a:pt x="3080603" y="5500671"/>
                </a:cubicBezTo>
                <a:cubicBezTo>
                  <a:pt x="3080603" y="5500671"/>
                  <a:pt x="3085209" y="5500671"/>
                  <a:pt x="3085209" y="5500671"/>
                </a:cubicBezTo>
                <a:lnTo>
                  <a:pt x="3134391" y="5500261"/>
                </a:lnTo>
                <a:lnTo>
                  <a:pt x="3198926" y="5496065"/>
                </a:lnTo>
                <a:lnTo>
                  <a:pt x="3185599" y="5496065"/>
                </a:lnTo>
                <a:cubicBezTo>
                  <a:pt x="3150841" y="5496065"/>
                  <a:pt x="3123206" y="5496065"/>
                  <a:pt x="3085209" y="5496065"/>
                </a:cubicBezTo>
                <a:cubicBezTo>
                  <a:pt x="3089814" y="5491459"/>
                  <a:pt x="3085209" y="5491459"/>
                  <a:pt x="3080603" y="5486854"/>
                </a:cubicBezTo>
                <a:cubicBezTo>
                  <a:pt x="3075997" y="5486854"/>
                  <a:pt x="3075997" y="5486854"/>
                  <a:pt x="3075997" y="5486854"/>
                </a:cubicBezTo>
                <a:cubicBezTo>
                  <a:pt x="3075997" y="5491459"/>
                  <a:pt x="3075997" y="5491459"/>
                  <a:pt x="3075997" y="5491459"/>
                </a:cubicBezTo>
                <a:cubicBezTo>
                  <a:pt x="3034546" y="5496065"/>
                  <a:pt x="2993094" y="5477641"/>
                  <a:pt x="2979277" y="5491459"/>
                </a:cubicBezTo>
                <a:cubicBezTo>
                  <a:pt x="2979277" y="5496065"/>
                  <a:pt x="2979277" y="5496065"/>
                  <a:pt x="2979277" y="5496065"/>
                </a:cubicBezTo>
                <a:cubicBezTo>
                  <a:pt x="2974671" y="5491459"/>
                  <a:pt x="2965460" y="5491459"/>
                  <a:pt x="2960854" y="5491458"/>
                </a:cubicBezTo>
                <a:cubicBezTo>
                  <a:pt x="2956248" y="5491459"/>
                  <a:pt x="2951643" y="5491459"/>
                  <a:pt x="2951643" y="5491459"/>
                </a:cubicBezTo>
                <a:cubicBezTo>
                  <a:pt x="2951642" y="5486854"/>
                  <a:pt x="2951643" y="5477642"/>
                  <a:pt x="2956248" y="5473037"/>
                </a:cubicBezTo>
                <a:cubicBezTo>
                  <a:pt x="2960854" y="5473037"/>
                  <a:pt x="2970066" y="5473037"/>
                  <a:pt x="2974671" y="5473037"/>
                </a:cubicBezTo>
                <a:cubicBezTo>
                  <a:pt x="2983883" y="5473037"/>
                  <a:pt x="2993094" y="5477641"/>
                  <a:pt x="3002307" y="5473037"/>
                </a:cubicBezTo>
                <a:cubicBezTo>
                  <a:pt x="3002307" y="5473037"/>
                  <a:pt x="3006911" y="5473037"/>
                  <a:pt x="3006911" y="5473037"/>
                </a:cubicBezTo>
                <a:cubicBezTo>
                  <a:pt x="3006911" y="5473037"/>
                  <a:pt x="3006911" y="5473037"/>
                  <a:pt x="3011517" y="5473037"/>
                </a:cubicBezTo>
                <a:cubicBezTo>
                  <a:pt x="3016123" y="5473037"/>
                  <a:pt x="3016123" y="5473037"/>
                  <a:pt x="3020729" y="5473037"/>
                </a:cubicBezTo>
                <a:cubicBezTo>
                  <a:pt x="3025334" y="5473037"/>
                  <a:pt x="3025334" y="5473037"/>
                  <a:pt x="3025334" y="5473037"/>
                </a:cubicBezTo>
                <a:lnTo>
                  <a:pt x="3024589" y="5472291"/>
                </a:lnTo>
                <a:lnTo>
                  <a:pt x="2937155" y="5469531"/>
                </a:lnTo>
                <a:lnTo>
                  <a:pt x="2924028" y="5468451"/>
                </a:lnTo>
                <a:lnTo>
                  <a:pt x="2928614" y="5473037"/>
                </a:lnTo>
                <a:cubicBezTo>
                  <a:pt x="2947037" y="5473037"/>
                  <a:pt x="2947037" y="5473037"/>
                  <a:pt x="2947037" y="5473037"/>
                </a:cubicBezTo>
                <a:cubicBezTo>
                  <a:pt x="2942431" y="5477641"/>
                  <a:pt x="2937825" y="5486854"/>
                  <a:pt x="2937825" y="5491459"/>
                </a:cubicBezTo>
                <a:cubicBezTo>
                  <a:pt x="2933220" y="5491459"/>
                  <a:pt x="2928614" y="5491459"/>
                  <a:pt x="2928614" y="5491459"/>
                </a:cubicBezTo>
                <a:cubicBezTo>
                  <a:pt x="2924007" y="5491459"/>
                  <a:pt x="2924007" y="5491459"/>
                  <a:pt x="2924007" y="5491459"/>
                </a:cubicBezTo>
                <a:cubicBezTo>
                  <a:pt x="2928614" y="5486854"/>
                  <a:pt x="2928614" y="5486854"/>
                  <a:pt x="2928614" y="5486854"/>
                </a:cubicBezTo>
                <a:cubicBezTo>
                  <a:pt x="2928614" y="5486854"/>
                  <a:pt x="2924008" y="5486854"/>
                  <a:pt x="2924008" y="5482248"/>
                </a:cubicBezTo>
                <a:cubicBezTo>
                  <a:pt x="2919403" y="5482248"/>
                  <a:pt x="2919403" y="5486853"/>
                  <a:pt x="2914797" y="5486854"/>
                </a:cubicBezTo>
                <a:cubicBezTo>
                  <a:pt x="2914797" y="5486854"/>
                  <a:pt x="2910191" y="5486854"/>
                  <a:pt x="2910191" y="5486854"/>
                </a:cubicBezTo>
                <a:cubicBezTo>
                  <a:pt x="2905585" y="5486853"/>
                  <a:pt x="2900980" y="5482248"/>
                  <a:pt x="2891768" y="5482248"/>
                </a:cubicBezTo>
                <a:cubicBezTo>
                  <a:pt x="2873345" y="5482248"/>
                  <a:pt x="2896375" y="5477642"/>
                  <a:pt x="2882557" y="5473037"/>
                </a:cubicBezTo>
                <a:cubicBezTo>
                  <a:pt x="2873345" y="5482248"/>
                  <a:pt x="2859528" y="5473037"/>
                  <a:pt x="2850318" y="5468431"/>
                </a:cubicBezTo>
                <a:cubicBezTo>
                  <a:pt x="2850317" y="5473037"/>
                  <a:pt x="2850317" y="5477642"/>
                  <a:pt x="2845711" y="5477642"/>
                </a:cubicBezTo>
                <a:cubicBezTo>
                  <a:pt x="2845711" y="5473037"/>
                  <a:pt x="2845711" y="5468430"/>
                  <a:pt x="2841105" y="5468431"/>
                </a:cubicBezTo>
                <a:cubicBezTo>
                  <a:pt x="2836500" y="5473037"/>
                  <a:pt x="2822682" y="5473037"/>
                  <a:pt x="2813471" y="5473037"/>
                </a:cubicBezTo>
                <a:cubicBezTo>
                  <a:pt x="2818077" y="5463825"/>
                  <a:pt x="2785837" y="5463825"/>
                  <a:pt x="2781231" y="5468431"/>
                </a:cubicBezTo>
                <a:cubicBezTo>
                  <a:pt x="2776625" y="5468431"/>
                  <a:pt x="2776625" y="5468431"/>
                  <a:pt x="2776625" y="5468431"/>
                </a:cubicBezTo>
                <a:cubicBezTo>
                  <a:pt x="2762808" y="5468431"/>
                  <a:pt x="2776625" y="5459219"/>
                  <a:pt x="2762808" y="5459219"/>
                </a:cubicBezTo>
                <a:cubicBezTo>
                  <a:pt x="2753597" y="5463825"/>
                  <a:pt x="2748991" y="5468431"/>
                  <a:pt x="2725962" y="5463825"/>
                </a:cubicBezTo>
                <a:cubicBezTo>
                  <a:pt x="2716751" y="5459219"/>
                  <a:pt x="2702934" y="5454614"/>
                  <a:pt x="2689116" y="5454614"/>
                </a:cubicBezTo>
                <a:cubicBezTo>
                  <a:pt x="2684511" y="5454614"/>
                  <a:pt x="2675299" y="5454614"/>
                  <a:pt x="2670694" y="5450008"/>
                </a:cubicBezTo>
                <a:cubicBezTo>
                  <a:pt x="2643059" y="5445402"/>
                  <a:pt x="2666088" y="5445402"/>
                  <a:pt x="2647665" y="5436191"/>
                </a:cubicBezTo>
                <a:cubicBezTo>
                  <a:pt x="2629242" y="5445402"/>
                  <a:pt x="2573973" y="5417768"/>
                  <a:pt x="2555550" y="5422374"/>
                </a:cubicBezTo>
                <a:cubicBezTo>
                  <a:pt x="2573973" y="5431585"/>
                  <a:pt x="2537128" y="5422374"/>
                  <a:pt x="2537128" y="5422374"/>
                </a:cubicBezTo>
                <a:close/>
                <a:moveTo>
                  <a:pt x="4476137" y="5233540"/>
                </a:moveTo>
                <a:cubicBezTo>
                  <a:pt x="4476137" y="5233540"/>
                  <a:pt x="4476137" y="5233540"/>
                  <a:pt x="4480743" y="5233540"/>
                </a:cubicBezTo>
                <a:lnTo>
                  <a:pt x="4476137" y="5235582"/>
                </a:lnTo>
                <a:close/>
                <a:moveTo>
                  <a:pt x="4849201" y="4772971"/>
                </a:moveTo>
                <a:lnTo>
                  <a:pt x="4849394" y="4772971"/>
                </a:lnTo>
                <a:lnTo>
                  <a:pt x="4844595" y="4777577"/>
                </a:lnTo>
                <a:cubicBezTo>
                  <a:pt x="4849201" y="4777577"/>
                  <a:pt x="4849201" y="4772971"/>
                  <a:pt x="4849201" y="4772971"/>
                </a:cubicBezTo>
                <a:close/>
                <a:moveTo>
                  <a:pt x="4789327" y="4768227"/>
                </a:moveTo>
                <a:lnTo>
                  <a:pt x="4789327" y="4768365"/>
                </a:lnTo>
                <a:cubicBezTo>
                  <a:pt x="4789327" y="4768365"/>
                  <a:pt x="4789327" y="4768365"/>
                  <a:pt x="4784721" y="4772971"/>
                </a:cubicBezTo>
                <a:close/>
                <a:moveTo>
                  <a:pt x="5116333" y="4519658"/>
                </a:moveTo>
                <a:cubicBezTo>
                  <a:pt x="5107122" y="4533474"/>
                  <a:pt x="5107121" y="4524264"/>
                  <a:pt x="5097910" y="4533475"/>
                </a:cubicBezTo>
                <a:cubicBezTo>
                  <a:pt x="5093304" y="4542686"/>
                  <a:pt x="5107121" y="4528869"/>
                  <a:pt x="5102516" y="4542686"/>
                </a:cubicBezTo>
                <a:cubicBezTo>
                  <a:pt x="5088699" y="4551898"/>
                  <a:pt x="5084093" y="4565715"/>
                  <a:pt x="5074881" y="4570320"/>
                </a:cubicBezTo>
                <a:cubicBezTo>
                  <a:pt x="5079487" y="4565715"/>
                  <a:pt x="5084093" y="4561109"/>
                  <a:pt x="5084093" y="4556503"/>
                </a:cubicBezTo>
                <a:cubicBezTo>
                  <a:pt x="5065670" y="4579531"/>
                  <a:pt x="5042641" y="4607166"/>
                  <a:pt x="5019613" y="4639406"/>
                </a:cubicBezTo>
                <a:cubicBezTo>
                  <a:pt x="4996584" y="4671646"/>
                  <a:pt x="4973555" y="4703886"/>
                  <a:pt x="4955133" y="4731520"/>
                </a:cubicBezTo>
                <a:cubicBezTo>
                  <a:pt x="4955133" y="4726913"/>
                  <a:pt x="4950527" y="4726914"/>
                  <a:pt x="4945921" y="4731520"/>
                </a:cubicBezTo>
                <a:cubicBezTo>
                  <a:pt x="4922893" y="4759154"/>
                  <a:pt x="4904470" y="4782183"/>
                  <a:pt x="4876835" y="4805211"/>
                </a:cubicBezTo>
                <a:cubicBezTo>
                  <a:pt x="4881441" y="4814422"/>
                  <a:pt x="4858413" y="4823634"/>
                  <a:pt x="4849201" y="4832845"/>
                </a:cubicBezTo>
                <a:cubicBezTo>
                  <a:pt x="4844595" y="4837451"/>
                  <a:pt x="4849201" y="4842057"/>
                  <a:pt x="4839989" y="4846662"/>
                </a:cubicBezTo>
                <a:cubicBezTo>
                  <a:pt x="4839989" y="4851268"/>
                  <a:pt x="4826172" y="4855874"/>
                  <a:pt x="4816961" y="4865085"/>
                </a:cubicBezTo>
                <a:cubicBezTo>
                  <a:pt x="4803144" y="4878902"/>
                  <a:pt x="4789327" y="4897324"/>
                  <a:pt x="4775509" y="4911141"/>
                </a:cubicBezTo>
                <a:cubicBezTo>
                  <a:pt x="4757086" y="4929565"/>
                  <a:pt x="4757086" y="4934170"/>
                  <a:pt x="4734058" y="4952593"/>
                </a:cubicBezTo>
                <a:cubicBezTo>
                  <a:pt x="4692606" y="4998650"/>
                  <a:pt x="4628126" y="5040101"/>
                  <a:pt x="4609703" y="5063130"/>
                </a:cubicBezTo>
                <a:cubicBezTo>
                  <a:pt x="4595886" y="5063130"/>
                  <a:pt x="4582069" y="5086157"/>
                  <a:pt x="4572858" y="5095370"/>
                </a:cubicBezTo>
                <a:cubicBezTo>
                  <a:pt x="4577463" y="5086158"/>
                  <a:pt x="4572858" y="5090764"/>
                  <a:pt x="4568252" y="5090764"/>
                </a:cubicBezTo>
                <a:cubicBezTo>
                  <a:pt x="4536012" y="5123004"/>
                  <a:pt x="4485349" y="5141426"/>
                  <a:pt x="4434686" y="5182878"/>
                </a:cubicBezTo>
                <a:cubicBezTo>
                  <a:pt x="4416264" y="5201301"/>
                  <a:pt x="4430080" y="5192089"/>
                  <a:pt x="4402447" y="5205906"/>
                </a:cubicBezTo>
                <a:cubicBezTo>
                  <a:pt x="4384023" y="5215118"/>
                  <a:pt x="4370207" y="5228935"/>
                  <a:pt x="4351783" y="5238146"/>
                </a:cubicBezTo>
                <a:cubicBezTo>
                  <a:pt x="4287303" y="5274991"/>
                  <a:pt x="4222822" y="5307232"/>
                  <a:pt x="4167554" y="5334866"/>
                </a:cubicBezTo>
                <a:cubicBezTo>
                  <a:pt x="4144525" y="5348683"/>
                  <a:pt x="4126102" y="5353289"/>
                  <a:pt x="4112285" y="5367106"/>
                </a:cubicBezTo>
                <a:cubicBezTo>
                  <a:pt x="4107679" y="5367105"/>
                  <a:pt x="4107679" y="5367105"/>
                  <a:pt x="4103074" y="5367106"/>
                </a:cubicBezTo>
                <a:cubicBezTo>
                  <a:pt x="4098468" y="5367106"/>
                  <a:pt x="4084651" y="5367106"/>
                  <a:pt x="4061622" y="5380923"/>
                </a:cubicBezTo>
                <a:cubicBezTo>
                  <a:pt x="4052411" y="5385528"/>
                  <a:pt x="4038593" y="5394740"/>
                  <a:pt x="4029382" y="5399345"/>
                </a:cubicBezTo>
                <a:cubicBezTo>
                  <a:pt x="3987930" y="5413163"/>
                  <a:pt x="3937268" y="5426980"/>
                  <a:pt x="3923451" y="5440797"/>
                </a:cubicBezTo>
                <a:cubicBezTo>
                  <a:pt x="3932662" y="5426979"/>
                  <a:pt x="3877393" y="5454614"/>
                  <a:pt x="3863576" y="5463824"/>
                </a:cubicBezTo>
                <a:cubicBezTo>
                  <a:pt x="3845153" y="5459219"/>
                  <a:pt x="3812913" y="5482248"/>
                  <a:pt x="3776067" y="5486853"/>
                </a:cubicBezTo>
                <a:cubicBezTo>
                  <a:pt x="3771461" y="5486854"/>
                  <a:pt x="3776067" y="5496065"/>
                  <a:pt x="3762250" y="5496065"/>
                </a:cubicBezTo>
                <a:cubicBezTo>
                  <a:pt x="3753039" y="5491459"/>
                  <a:pt x="3720799" y="5500671"/>
                  <a:pt x="3725404" y="5505276"/>
                </a:cubicBezTo>
                <a:cubicBezTo>
                  <a:pt x="3711587" y="5496065"/>
                  <a:pt x="3683953" y="5514488"/>
                  <a:pt x="3674741" y="5509882"/>
                </a:cubicBezTo>
                <a:cubicBezTo>
                  <a:pt x="3674741" y="5519093"/>
                  <a:pt x="3670136" y="5523698"/>
                  <a:pt x="3665530" y="5528305"/>
                </a:cubicBezTo>
                <a:cubicBezTo>
                  <a:pt x="3656318" y="5532911"/>
                  <a:pt x="3651713" y="5532911"/>
                  <a:pt x="3642501" y="5537515"/>
                </a:cubicBezTo>
                <a:cubicBezTo>
                  <a:pt x="3610261" y="5546728"/>
                  <a:pt x="3568810" y="5551333"/>
                  <a:pt x="3531964" y="5555939"/>
                </a:cubicBezTo>
                <a:cubicBezTo>
                  <a:pt x="3522752" y="5555939"/>
                  <a:pt x="3513541" y="5551333"/>
                  <a:pt x="3513541" y="5551333"/>
                </a:cubicBezTo>
                <a:cubicBezTo>
                  <a:pt x="3508935" y="5555939"/>
                  <a:pt x="3504329" y="5555939"/>
                  <a:pt x="3499724" y="5560545"/>
                </a:cubicBezTo>
                <a:cubicBezTo>
                  <a:pt x="3495118" y="5560545"/>
                  <a:pt x="3495118" y="5560545"/>
                  <a:pt x="3495118" y="5560545"/>
                </a:cubicBezTo>
                <a:cubicBezTo>
                  <a:pt x="3462878" y="5551333"/>
                  <a:pt x="3416821" y="5565150"/>
                  <a:pt x="3379975" y="5574362"/>
                </a:cubicBezTo>
                <a:cubicBezTo>
                  <a:pt x="3379975" y="5569755"/>
                  <a:pt x="3379975" y="5569755"/>
                  <a:pt x="3379975" y="5569755"/>
                </a:cubicBezTo>
                <a:cubicBezTo>
                  <a:pt x="3366158" y="5565150"/>
                  <a:pt x="3361552" y="5583573"/>
                  <a:pt x="3356946" y="5569756"/>
                </a:cubicBezTo>
                <a:cubicBezTo>
                  <a:pt x="3333918" y="5569756"/>
                  <a:pt x="3347735" y="5578967"/>
                  <a:pt x="3329312" y="5578967"/>
                </a:cubicBezTo>
                <a:cubicBezTo>
                  <a:pt x="3329312" y="5574362"/>
                  <a:pt x="3320101" y="5574362"/>
                  <a:pt x="3315495" y="5569756"/>
                </a:cubicBezTo>
                <a:cubicBezTo>
                  <a:pt x="3297072" y="5578967"/>
                  <a:pt x="3278649" y="5578967"/>
                  <a:pt x="3255620" y="5574362"/>
                </a:cubicBezTo>
                <a:cubicBezTo>
                  <a:pt x="3246409" y="5588179"/>
                  <a:pt x="3218775" y="5578967"/>
                  <a:pt x="3209563" y="5583573"/>
                </a:cubicBezTo>
                <a:cubicBezTo>
                  <a:pt x="3209564" y="5578967"/>
                  <a:pt x="3204957" y="5578967"/>
                  <a:pt x="3204957" y="5578967"/>
                </a:cubicBezTo>
                <a:cubicBezTo>
                  <a:pt x="3177323" y="5588179"/>
                  <a:pt x="3154294" y="5583573"/>
                  <a:pt x="3131266" y="5583573"/>
                </a:cubicBezTo>
                <a:lnTo>
                  <a:pt x="3122176" y="5583573"/>
                </a:lnTo>
                <a:lnTo>
                  <a:pt x="3072847" y="5585832"/>
                </a:lnTo>
                <a:lnTo>
                  <a:pt x="3062180" y="5588179"/>
                </a:lnTo>
                <a:lnTo>
                  <a:pt x="3065288" y="5586179"/>
                </a:lnTo>
                <a:lnTo>
                  <a:pt x="3001837" y="5589085"/>
                </a:lnTo>
                <a:cubicBezTo>
                  <a:pt x="2840375" y="5592138"/>
                  <a:pt x="2677977" y="5582257"/>
                  <a:pt x="2514861" y="5559930"/>
                </a:cubicBezTo>
                <a:cubicBezTo>
                  <a:pt x="2384509" y="5542375"/>
                  <a:pt x="2257185" y="5514172"/>
                  <a:pt x="2133989" y="5473661"/>
                </a:cubicBezTo>
                <a:lnTo>
                  <a:pt x="2031916" y="5434193"/>
                </a:lnTo>
                <a:lnTo>
                  <a:pt x="2081737" y="5455765"/>
                </a:lnTo>
                <a:cubicBezTo>
                  <a:pt x="2099584" y="5462674"/>
                  <a:pt x="2115704" y="5468431"/>
                  <a:pt x="2127218" y="5473037"/>
                </a:cubicBezTo>
                <a:cubicBezTo>
                  <a:pt x="2191697" y="5496065"/>
                  <a:pt x="2242361" y="5523699"/>
                  <a:pt x="2293024" y="5542122"/>
                </a:cubicBezTo>
                <a:cubicBezTo>
                  <a:pt x="2329870" y="5551333"/>
                  <a:pt x="2380533" y="5565150"/>
                  <a:pt x="2421984" y="5574362"/>
                </a:cubicBezTo>
                <a:cubicBezTo>
                  <a:pt x="2445013" y="5588179"/>
                  <a:pt x="2477253" y="5592785"/>
                  <a:pt x="2509493" y="5597390"/>
                </a:cubicBezTo>
                <a:cubicBezTo>
                  <a:pt x="2523310" y="5611207"/>
                  <a:pt x="2569368" y="5620419"/>
                  <a:pt x="2615425" y="5629630"/>
                </a:cubicBezTo>
                <a:cubicBezTo>
                  <a:pt x="2661482" y="5638841"/>
                  <a:pt x="2707539" y="5648053"/>
                  <a:pt x="2721356" y="5661870"/>
                </a:cubicBezTo>
                <a:cubicBezTo>
                  <a:pt x="2735174" y="5661870"/>
                  <a:pt x="2758202" y="5666476"/>
                  <a:pt x="2762809" y="5671081"/>
                </a:cubicBezTo>
                <a:cubicBezTo>
                  <a:pt x="2776625" y="5661870"/>
                  <a:pt x="2827289" y="5671081"/>
                  <a:pt x="2831894" y="5680293"/>
                </a:cubicBezTo>
                <a:cubicBezTo>
                  <a:pt x="2836500" y="5680293"/>
                  <a:pt x="2845711" y="5680293"/>
                  <a:pt x="2850317" y="5680292"/>
                </a:cubicBezTo>
                <a:cubicBezTo>
                  <a:pt x="2850317" y="5694110"/>
                  <a:pt x="2891768" y="5684897"/>
                  <a:pt x="2924008" y="5694110"/>
                </a:cubicBezTo>
                <a:cubicBezTo>
                  <a:pt x="2928614" y="5694110"/>
                  <a:pt x="2928614" y="5694110"/>
                  <a:pt x="2928614" y="5694110"/>
                </a:cubicBezTo>
                <a:cubicBezTo>
                  <a:pt x="2928614" y="5694110"/>
                  <a:pt x="2928614" y="5698715"/>
                  <a:pt x="2928614" y="5698715"/>
                </a:cubicBezTo>
                <a:cubicBezTo>
                  <a:pt x="2933220" y="5698715"/>
                  <a:pt x="2933220" y="5698715"/>
                  <a:pt x="2937825" y="5698715"/>
                </a:cubicBezTo>
                <a:cubicBezTo>
                  <a:pt x="2937825" y="5698715"/>
                  <a:pt x="2937825" y="5698715"/>
                  <a:pt x="2937825" y="5694109"/>
                </a:cubicBezTo>
                <a:cubicBezTo>
                  <a:pt x="2937825" y="5694109"/>
                  <a:pt x="2933220" y="5694110"/>
                  <a:pt x="2933220" y="5694110"/>
                </a:cubicBezTo>
                <a:cubicBezTo>
                  <a:pt x="2942431" y="5694110"/>
                  <a:pt x="2956248" y="5694110"/>
                  <a:pt x="2956248" y="5689504"/>
                </a:cubicBezTo>
                <a:cubicBezTo>
                  <a:pt x="3034546" y="5698715"/>
                  <a:pt x="3112843" y="5703321"/>
                  <a:pt x="3195746" y="5698714"/>
                </a:cubicBezTo>
                <a:cubicBezTo>
                  <a:pt x="3227986" y="5694110"/>
                  <a:pt x="3251015" y="5694110"/>
                  <a:pt x="3287860" y="5694110"/>
                </a:cubicBezTo>
                <a:cubicBezTo>
                  <a:pt x="3329312" y="5689504"/>
                  <a:pt x="3389186" y="5680292"/>
                  <a:pt x="3444455" y="5675687"/>
                </a:cubicBezTo>
                <a:cubicBezTo>
                  <a:pt x="3504328" y="5666476"/>
                  <a:pt x="3559598" y="5657263"/>
                  <a:pt x="3605655" y="5648053"/>
                </a:cubicBezTo>
                <a:cubicBezTo>
                  <a:pt x="3642502" y="5643446"/>
                  <a:pt x="3660924" y="5638841"/>
                  <a:pt x="3702376" y="5629630"/>
                </a:cubicBezTo>
                <a:cubicBezTo>
                  <a:pt x="3711587" y="5625024"/>
                  <a:pt x="3725404" y="5625024"/>
                  <a:pt x="3734617" y="5625024"/>
                </a:cubicBezTo>
                <a:cubicBezTo>
                  <a:pt x="3757644" y="5620419"/>
                  <a:pt x="3776067" y="5606602"/>
                  <a:pt x="3799096" y="5606602"/>
                </a:cubicBezTo>
                <a:cubicBezTo>
                  <a:pt x="3799096" y="5606602"/>
                  <a:pt x="3799096" y="5611207"/>
                  <a:pt x="3799096" y="5611207"/>
                </a:cubicBezTo>
                <a:cubicBezTo>
                  <a:pt x="3794490" y="5611207"/>
                  <a:pt x="3799096" y="5615813"/>
                  <a:pt x="3803702" y="5611207"/>
                </a:cubicBezTo>
                <a:cubicBezTo>
                  <a:pt x="3808308" y="5611207"/>
                  <a:pt x="3812913" y="5611207"/>
                  <a:pt x="3812913" y="5611207"/>
                </a:cubicBezTo>
                <a:cubicBezTo>
                  <a:pt x="3812913" y="5606602"/>
                  <a:pt x="3817519" y="5606602"/>
                  <a:pt x="3817519" y="5606602"/>
                </a:cubicBezTo>
                <a:cubicBezTo>
                  <a:pt x="3817519" y="5611206"/>
                  <a:pt x="3822125" y="5611207"/>
                  <a:pt x="3826730" y="5611207"/>
                </a:cubicBezTo>
                <a:cubicBezTo>
                  <a:pt x="3831336" y="5606602"/>
                  <a:pt x="3826730" y="5606602"/>
                  <a:pt x="3826730" y="5601996"/>
                </a:cubicBezTo>
                <a:cubicBezTo>
                  <a:pt x="3826730" y="5601996"/>
                  <a:pt x="3831336" y="5601996"/>
                  <a:pt x="3831336" y="5601996"/>
                </a:cubicBezTo>
                <a:cubicBezTo>
                  <a:pt x="3835942" y="5601996"/>
                  <a:pt x="3840547" y="5597390"/>
                  <a:pt x="3840547" y="5597390"/>
                </a:cubicBezTo>
                <a:cubicBezTo>
                  <a:pt x="3840547" y="5592785"/>
                  <a:pt x="3835942" y="5592785"/>
                  <a:pt x="3831336" y="5592785"/>
                </a:cubicBezTo>
                <a:cubicBezTo>
                  <a:pt x="3831336" y="5597390"/>
                  <a:pt x="3831336" y="5597390"/>
                  <a:pt x="3831336" y="5597390"/>
                </a:cubicBezTo>
                <a:cubicBezTo>
                  <a:pt x="3826730" y="5592785"/>
                  <a:pt x="3826730" y="5592785"/>
                  <a:pt x="3826730" y="5592785"/>
                </a:cubicBezTo>
                <a:cubicBezTo>
                  <a:pt x="3863577" y="5588179"/>
                  <a:pt x="3918845" y="5574362"/>
                  <a:pt x="3941873" y="5555939"/>
                </a:cubicBezTo>
                <a:cubicBezTo>
                  <a:pt x="3983325" y="5546728"/>
                  <a:pt x="4043200" y="5523699"/>
                  <a:pt x="4116891" y="5491458"/>
                </a:cubicBezTo>
                <a:cubicBezTo>
                  <a:pt x="4116891" y="5496065"/>
                  <a:pt x="4116891" y="5496065"/>
                  <a:pt x="4116891" y="5496065"/>
                </a:cubicBezTo>
                <a:cubicBezTo>
                  <a:pt x="4116891" y="5496065"/>
                  <a:pt x="4112285" y="5496065"/>
                  <a:pt x="4112285" y="5496065"/>
                </a:cubicBezTo>
                <a:cubicBezTo>
                  <a:pt x="4107679" y="5500671"/>
                  <a:pt x="4103074" y="5500671"/>
                  <a:pt x="4107679" y="5505276"/>
                </a:cubicBezTo>
                <a:cubicBezTo>
                  <a:pt x="4107679" y="5505276"/>
                  <a:pt x="4112285" y="5505276"/>
                  <a:pt x="4116891" y="5500671"/>
                </a:cubicBezTo>
                <a:cubicBezTo>
                  <a:pt x="4121496" y="5500671"/>
                  <a:pt x="4121496" y="5500671"/>
                  <a:pt x="4126102" y="5496065"/>
                </a:cubicBezTo>
                <a:cubicBezTo>
                  <a:pt x="4126102" y="5500671"/>
                  <a:pt x="4130708" y="5500671"/>
                  <a:pt x="4139919" y="5500671"/>
                </a:cubicBezTo>
                <a:cubicBezTo>
                  <a:pt x="4139919" y="5498368"/>
                  <a:pt x="4139919" y="5496064"/>
                  <a:pt x="4138768" y="5494913"/>
                </a:cubicBezTo>
                <a:lnTo>
                  <a:pt x="4136082" y="5495297"/>
                </a:lnTo>
                <a:lnTo>
                  <a:pt x="4144525" y="5486853"/>
                </a:lnTo>
                <a:cubicBezTo>
                  <a:pt x="4139919" y="5486854"/>
                  <a:pt x="4135314" y="5486854"/>
                  <a:pt x="4130708" y="5486854"/>
                </a:cubicBezTo>
                <a:cubicBezTo>
                  <a:pt x="4144526" y="5473037"/>
                  <a:pt x="4153738" y="5463825"/>
                  <a:pt x="4176765" y="5454614"/>
                </a:cubicBezTo>
                <a:cubicBezTo>
                  <a:pt x="4172159" y="5459219"/>
                  <a:pt x="4176765" y="5459219"/>
                  <a:pt x="4181371" y="5459219"/>
                </a:cubicBezTo>
                <a:cubicBezTo>
                  <a:pt x="4204399" y="5450008"/>
                  <a:pt x="4227428" y="5426980"/>
                  <a:pt x="4241245" y="5422374"/>
                </a:cubicBezTo>
                <a:cubicBezTo>
                  <a:pt x="4241245" y="5422374"/>
                  <a:pt x="4241245" y="5426980"/>
                  <a:pt x="4236640" y="5426980"/>
                </a:cubicBezTo>
                <a:cubicBezTo>
                  <a:pt x="4268881" y="5413163"/>
                  <a:pt x="4291908" y="5390134"/>
                  <a:pt x="4305725" y="5394740"/>
                </a:cubicBezTo>
                <a:cubicBezTo>
                  <a:pt x="4301120" y="5394740"/>
                  <a:pt x="4305725" y="5390133"/>
                  <a:pt x="4310331" y="5390134"/>
                </a:cubicBezTo>
                <a:cubicBezTo>
                  <a:pt x="4319543" y="5376316"/>
                  <a:pt x="4296514" y="5390134"/>
                  <a:pt x="4291908" y="5390134"/>
                </a:cubicBezTo>
                <a:cubicBezTo>
                  <a:pt x="4319543" y="5376316"/>
                  <a:pt x="4328754" y="5376317"/>
                  <a:pt x="4337965" y="5362500"/>
                </a:cubicBezTo>
                <a:cubicBezTo>
                  <a:pt x="4342572" y="5367106"/>
                  <a:pt x="4333360" y="5376317"/>
                  <a:pt x="4347177" y="5367106"/>
                </a:cubicBezTo>
                <a:cubicBezTo>
                  <a:pt x="4351784" y="5357894"/>
                  <a:pt x="4347177" y="5362500"/>
                  <a:pt x="4356388" y="5353289"/>
                </a:cubicBezTo>
                <a:cubicBezTo>
                  <a:pt x="4356389" y="5348683"/>
                  <a:pt x="4360994" y="5348683"/>
                  <a:pt x="4360994" y="5348683"/>
                </a:cubicBezTo>
                <a:cubicBezTo>
                  <a:pt x="4365600" y="5344077"/>
                  <a:pt x="4370206" y="5344077"/>
                  <a:pt x="4370206" y="5339471"/>
                </a:cubicBezTo>
                <a:cubicBezTo>
                  <a:pt x="4370206" y="5334866"/>
                  <a:pt x="4365600" y="5334865"/>
                  <a:pt x="4360994" y="5339471"/>
                </a:cubicBezTo>
                <a:cubicBezTo>
                  <a:pt x="4360994" y="5339471"/>
                  <a:pt x="4360994" y="5339471"/>
                  <a:pt x="4356388" y="5339471"/>
                </a:cubicBezTo>
                <a:cubicBezTo>
                  <a:pt x="4397840" y="5316443"/>
                  <a:pt x="4407051" y="5302626"/>
                  <a:pt x="4457714" y="5270386"/>
                </a:cubicBezTo>
                <a:cubicBezTo>
                  <a:pt x="4476137" y="5279597"/>
                  <a:pt x="4462320" y="5265780"/>
                  <a:pt x="4494560" y="5261175"/>
                </a:cubicBezTo>
                <a:cubicBezTo>
                  <a:pt x="4494560" y="5265780"/>
                  <a:pt x="4494560" y="5265780"/>
                  <a:pt x="4494560" y="5265780"/>
                </a:cubicBezTo>
                <a:cubicBezTo>
                  <a:pt x="4489954" y="5270386"/>
                  <a:pt x="4494561" y="5270386"/>
                  <a:pt x="4499167" y="5265780"/>
                </a:cubicBezTo>
                <a:cubicBezTo>
                  <a:pt x="4503772" y="5265780"/>
                  <a:pt x="4508377" y="5261175"/>
                  <a:pt x="4508377" y="5256569"/>
                </a:cubicBezTo>
                <a:cubicBezTo>
                  <a:pt x="4512983" y="5251963"/>
                  <a:pt x="4512983" y="5251963"/>
                  <a:pt x="4512983" y="5251963"/>
                </a:cubicBezTo>
                <a:cubicBezTo>
                  <a:pt x="4522194" y="5247358"/>
                  <a:pt x="4522194" y="5242752"/>
                  <a:pt x="4517589" y="5238146"/>
                </a:cubicBezTo>
                <a:cubicBezTo>
                  <a:pt x="4526800" y="5238145"/>
                  <a:pt x="4531406" y="5228934"/>
                  <a:pt x="4536012" y="5224329"/>
                </a:cubicBezTo>
                <a:cubicBezTo>
                  <a:pt x="4526800" y="5228935"/>
                  <a:pt x="4517589" y="5233540"/>
                  <a:pt x="4508377" y="5238146"/>
                </a:cubicBezTo>
                <a:cubicBezTo>
                  <a:pt x="4508377" y="5242752"/>
                  <a:pt x="4508377" y="5247358"/>
                  <a:pt x="4508377" y="5247358"/>
                </a:cubicBezTo>
                <a:cubicBezTo>
                  <a:pt x="4508377" y="5247358"/>
                  <a:pt x="4503772" y="5247357"/>
                  <a:pt x="4503772" y="5251963"/>
                </a:cubicBezTo>
                <a:cubicBezTo>
                  <a:pt x="4503772" y="5251963"/>
                  <a:pt x="4499166" y="5251963"/>
                  <a:pt x="4499166" y="5251963"/>
                </a:cubicBezTo>
                <a:cubicBezTo>
                  <a:pt x="4494560" y="5251962"/>
                  <a:pt x="4494560" y="5256569"/>
                  <a:pt x="4494560" y="5261175"/>
                </a:cubicBezTo>
                <a:cubicBezTo>
                  <a:pt x="4471531" y="5251963"/>
                  <a:pt x="4443897" y="5256569"/>
                  <a:pt x="4411657" y="5288809"/>
                </a:cubicBezTo>
                <a:cubicBezTo>
                  <a:pt x="4407051" y="5288809"/>
                  <a:pt x="4402446" y="5293415"/>
                  <a:pt x="4402446" y="5288809"/>
                </a:cubicBezTo>
                <a:cubicBezTo>
                  <a:pt x="4407051" y="5288809"/>
                  <a:pt x="4407052" y="5284203"/>
                  <a:pt x="4402446" y="5284203"/>
                </a:cubicBezTo>
                <a:cubicBezTo>
                  <a:pt x="4402446" y="5284203"/>
                  <a:pt x="4402446" y="5284203"/>
                  <a:pt x="4397840" y="5288809"/>
                </a:cubicBezTo>
                <a:cubicBezTo>
                  <a:pt x="4397840" y="5288809"/>
                  <a:pt x="4393234" y="5288809"/>
                  <a:pt x="4393234" y="5288809"/>
                </a:cubicBezTo>
                <a:cubicBezTo>
                  <a:pt x="4404749" y="5274991"/>
                  <a:pt x="4416263" y="5264629"/>
                  <a:pt x="4430080" y="5255992"/>
                </a:cubicBezTo>
                <a:lnTo>
                  <a:pt x="4476137" y="5235582"/>
                </a:lnTo>
                <a:lnTo>
                  <a:pt x="4476137" y="5238146"/>
                </a:lnTo>
                <a:cubicBezTo>
                  <a:pt x="4480744" y="5238146"/>
                  <a:pt x="4480744" y="5238146"/>
                  <a:pt x="4480743" y="5233540"/>
                </a:cubicBezTo>
                <a:cubicBezTo>
                  <a:pt x="4489954" y="5233540"/>
                  <a:pt x="4489954" y="5228935"/>
                  <a:pt x="4499166" y="5224329"/>
                </a:cubicBezTo>
                <a:cubicBezTo>
                  <a:pt x="4499166" y="5224329"/>
                  <a:pt x="4499167" y="5228935"/>
                  <a:pt x="4494560" y="5228935"/>
                </a:cubicBezTo>
                <a:cubicBezTo>
                  <a:pt x="4494560" y="5228935"/>
                  <a:pt x="4499167" y="5228935"/>
                  <a:pt x="4499167" y="5228935"/>
                </a:cubicBezTo>
                <a:cubicBezTo>
                  <a:pt x="4499167" y="5228935"/>
                  <a:pt x="4503773" y="5224329"/>
                  <a:pt x="4503773" y="5224329"/>
                </a:cubicBezTo>
                <a:cubicBezTo>
                  <a:pt x="4531406" y="5210512"/>
                  <a:pt x="4554434" y="5210512"/>
                  <a:pt x="4577463" y="5187484"/>
                </a:cubicBezTo>
                <a:cubicBezTo>
                  <a:pt x="4568252" y="5196695"/>
                  <a:pt x="4577463" y="5192089"/>
                  <a:pt x="4586675" y="5192089"/>
                </a:cubicBezTo>
                <a:cubicBezTo>
                  <a:pt x="4572858" y="5205906"/>
                  <a:pt x="4559040" y="5205906"/>
                  <a:pt x="4563647" y="5215118"/>
                </a:cubicBezTo>
                <a:cubicBezTo>
                  <a:pt x="4591280" y="5192089"/>
                  <a:pt x="4609703" y="5178272"/>
                  <a:pt x="4651155" y="5155244"/>
                </a:cubicBezTo>
                <a:cubicBezTo>
                  <a:pt x="4651155" y="5159849"/>
                  <a:pt x="4655761" y="5155244"/>
                  <a:pt x="4660366" y="5155244"/>
                </a:cubicBezTo>
                <a:cubicBezTo>
                  <a:pt x="4664973" y="5150638"/>
                  <a:pt x="4669578" y="5146032"/>
                  <a:pt x="4664972" y="5146032"/>
                </a:cubicBezTo>
                <a:cubicBezTo>
                  <a:pt x="4674183" y="5141427"/>
                  <a:pt x="4678790" y="5132215"/>
                  <a:pt x="4688001" y="5118398"/>
                </a:cubicBezTo>
                <a:cubicBezTo>
                  <a:pt x="4692606" y="5123004"/>
                  <a:pt x="4683395" y="5132215"/>
                  <a:pt x="4692607" y="5127610"/>
                </a:cubicBezTo>
                <a:cubicBezTo>
                  <a:pt x="4692606" y="5123004"/>
                  <a:pt x="4701818" y="5118398"/>
                  <a:pt x="4701818" y="5113792"/>
                </a:cubicBezTo>
                <a:cubicBezTo>
                  <a:pt x="4701818" y="5113792"/>
                  <a:pt x="4706425" y="5113792"/>
                  <a:pt x="4706424" y="5109187"/>
                </a:cubicBezTo>
                <a:cubicBezTo>
                  <a:pt x="4711029" y="5109187"/>
                  <a:pt x="4711029" y="5109187"/>
                  <a:pt x="4711029" y="5109187"/>
                </a:cubicBezTo>
                <a:cubicBezTo>
                  <a:pt x="4711030" y="5104581"/>
                  <a:pt x="4711030" y="5104581"/>
                  <a:pt x="4711030" y="5104581"/>
                </a:cubicBezTo>
                <a:cubicBezTo>
                  <a:pt x="4706424" y="5109187"/>
                  <a:pt x="4706424" y="5109187"/>
                  <a:pt x="4706424" y="5109187"/>
                </a:cubicBezTo>
                <a:cubicBezTo>
                  <a:pt x="4701818" y="5109187"/>
                  <a:pt x="4701818" y="5109187"/>
                  <a:pt x="4701818" y="5109187"/>
                </a:cubicBezTo>
                <a:cubicBezTo>
                  <a:pt x="4720241" y="5095370"/>
                  <a:pt x="4720241" y="5095370"/>
                  <a:pt x="4720241" y="5095370"/>
                </a:cubicBezTo>
                <a:cubicBezTo>
                  <a:pt x="4715635" y="5099975"/>
                  <a:pt x="4715635" y="5104581"/>
                  <a:pt x="4720241" y="5099975"/>
                </a:cubicBezTo>
                <a:cubicBezTo>
                  <a:pt x="4761692" y="5063130"/>
                  <a:pt x="4793932" y="5012467"/>
                  <a:pt x="4830779" y="4966410"/>
                </a:cubicBezTo>
                <a:cubicBezTo>
                  <a:pt x="4863018" y="4915748"/>
                  <a:pt x="4895258" y="4869691"/>
                  <a:pt x="4927498" y="4823634"/>
                </a:cubicBezTo>
                <a:cubicBezTo>
                  <a:pt x="4936711" y="4823634"/>
                  <a:pt x="4936710" y="4828240"/>
                  <a:pt x="4936710" y="4837451"/>
                </a:cubicBezTo>
                <a:cubicBezTo>
                  <a:pt x="4959738" y="4795999"/>
                  <a:pt x="4978162" y="4768366"/>
                  <a:pt x="4991978" y="4736126"/>
                </a:cubicBezTo>
                <a:cubicBezTo>
                  <a:pt x="5010401" y="4703885"/>
                  <a:pt x="5024218" y="4671646"/>
                  <a:pt x="5051853" y="4630195"/>
                </a:cubicBezTo>
                <a:cubicBezTo>
                  <a:pt x="5047247" y="4634800"/>
                  <a:pt x="5047247" y="4634800"/>
                  <a:pt x="5051853" y="4634799"/>
                </a:cubicBezTo>
                <a:cubicBezTo>
                  <a:pt x="5051853" y="4634799"/>
                  <a:pt x="5056460" y="4634800"/>
                  <a:pt x="5061064" y="4630195"/>
                </a:cubicBezTo>
                <a:cubicBezTo>
                  <a:pt x="5065670" y="4630194"/>
                  <a:pt x="5065670" y="4630194"/>
                  <a:pt x="5065670" y="4630194"/>
                </a:cubicBezTo>
                <a:cubicBezTo>
                  <a:pt x="5070276" y="4620983"/>
                  <a:pt x="5079487" y="4611772"/>
                  <a:pt x="5074881" y="4607166"/>
                </a:cubicBezTo>
                <a:cubicBezTo>
                  <a:pt x="5079487" y="4607166"/>
                  <a:pt x="5084093" y="4602561"/>
                  <a:pt x="5084093" y="4597955"/>
                </a:cubicBezTo>
                <a:cubicBezTo>
                  <a:pt x="5088699" y="4593349"/>
                  <a:pt x="5084093" y="4593348"/>
                  <a:pt x="5084093" y="4593348"/>
                </a:cubicBezTo>
                <a:cubicBezTo>
                  <a:pt x="5079487" y="4593349"/>
                  <a:pt x="5079487" y="4593349"/>
                  <a:pt x="5079487" y="4593349"/>
                </a:cubicBezTo>
                <a:cubicBezTo>
                  <a:pt x="5097910" y="4570321"/>
                  <a:pt x="5097910" y="4556504"/>
                  <a:pt x="5116333" y="4533475"/>
                </a:cubicBezTo>
                <a:cubicBezTo>
                  <a:pt x="5102516" y="4533475"/>
                  <a:pt x="5116333" y="4524264"/>
                  <a:pt x="5116333" y="4519658"/>
                </a:cubicBezTo>
                <a:close/>
                <a:moveTo>
                  <a:pt x="5237163" y="4192915"/>
                </a:moveTo>
                <a:lnTo>
                  <a:pt x="5237233" y="4193230"/>
                </a:lnTo>
                <a:cubicBezTo>
                  <a:pt x="5236082" y="4196108"/>
                  <a:pt x="5233779" y="4199562"/>
                  <a:pt x="5231476" y="4201864"/>
                </a:cubicBezTo>
                <a:close/>
                <a:moveTo>
                  <a:pt x="5342014" y="4155808"/>
                </a:moveTo>
                <a:cubicBezTo>
                  <a:pt x="5346619" y="4160413"/>
                  <a:pt x="5342013" y="4165020"/>
                  <a:pt x="5337408" y="4160414"/>
                </a:cubicBezTo>
                <a:cubicBezTo>
                  <a:pt x="5342013" y="4160414"/>
                  <a:pt x="5342013" y="4160414"/>
                  <a:pt x="5342014" y="4155808"/>
                </a:cubicBezTo>
                <a:close/>
                <a:moveTo>
                  <a:pt x="5306843" y="4097190"/>
                </a:moveTo>
                <a:lnTo>
                  <a:pt x="5305168" y="4100540"/>
                </a:lnTo>
                <a:cubicBezTo>
                  <a:pt x="5305168" y="4105145"/>
                  <a:pt x="5305168" y="4105145"/>
                  <a:pt x="5305168" y="4105145"/>
                </a:cubicBezTo>
                <a:cubicBezTo>
                  <a:pt x="5305168" y="4105145"/>
                  <a:pt x="5305168" y="4105145"/>
                  <a:pt x="5300562" y="4109751"/>
                </a:cubicBezTo>
                <a:cubicBezTo>
                  <a:pt x="5300562" y="4105146"/>
                  <a:pt x="5305168" y="4100540"/>
                  <a:pt x="5300562" y="4100539"/>
                </a:cubicBezTo>
                <a:close/>
                <a:moveTo>
                  <a:pt x="5312515" y="4088587"/>
                </a:moveTo>
                <a:lnTo>
                  <a:pt x="5308118" y="4096510"/>
                </a:lnTo>
                <a:lnTo>
                  <a:pt x="5306843" y="4097190"/>
                </a:lnTo>
                <a:lnTo>
                  <a:pt x="5309774" y="4091329"/>
                </a:lnTo>
                <a:close/>
                <a:moveTo>
                  <a:pt x="5319784" y="4072905"/>
                </a:moveTo>
                <a:lnTo>
                  <a:pt x="5323591" y="4072906"/>
                </a:lnTo>
                <a:cubicBezTo>
                  <a:pt x="5318986" y="4077512"/>
                  <a:pt x="5314379" y="4082116"/>
                  <a:pt x="5314379" y="4086723"/>
                </a:cubicBezTo>
                <a:lnTo>
                  <a:pt x="5312515" y="4088587"/>
                </a:lnTo>
                <a:lnTo>
                  <a:pt x="5316106" y="4082116"/>
                </a:lnTo>
                <a:close/>
                <a:moveTo>
                  <a:pt x="5322699" y="4065600"/>
                </a:moveTo>
                <a:lnTo>
                  <a:pt x="5319784" y="4072905"/>
                </a:lnTo>
                <a:lnTo>
                  <a:pt x="5318985" y="4072906"/>
                </a:lnTo>
                <a:close/>
                <a:moveTo>
                  <a:pt x="4981290" y="4036063"/>
                </a:moveTo>
                <a:lnTo>
                  <a:pt x="4971550" y="4040500"/>
                </a:lnTo>
                <a:lnTo>
                  <a:pt x="4967006" y="4053515"/>
                </a:lnTo>
                <a:cubicBezTo>
                  <a:pt x="4967006" y="4049758"/>
                  <a:pt x="4967006" y="4049758"/>
                  <a:pt x="4967006" y="4049758"/>
                </a:cubicBezTo>
                <a:cubicBezTo>
                  <a:pt x="4967006" y="4049758"/>
                  <a:pt x="4963246" y="4053515"/>
                  <a:pt x="4963246" y="4057273"/>
                </a:cubicBezTo>
                <a:cubicBezTo>
                  <a:pt x="4959486" y="4057272"/>
                  <a:pt x="4959486" y="4061029"/>
                  <a:pt x="4959486" y="4061029"/>
                </a:cubicBezTo>
                <a:cubicBezTo>
                  <a:pt x="4940684" y="4098603"/>
                  <a:pt x="4918122" y="4128661"/>
                  <a:pt x="4891800" y="4147448"/>
                </a:cubicBezTo>
                <a:cubicBezTo>
                  <a:pt x="4895560" y="4147447"/>
                  <a:pt x="4895560" y="4143690"/>
                  <a:pt x="4895560" y="4143690"/>
                </a:cubicBezTo>
                <a:cubicBezTo>
                  <a:pt x="4895560" y="4139933"/>
                  <a:pt x="4895560" y="4139933"/>
                  <a:pt x="4891800" y="4139933"/>
                </a:cubicBezTo>
                <a:cubicBezTo>
                  <a:pt x="4891800" y="4139933"/>
                  <a:pt x="4891800" y="4143690"/>
                  <a:pt x="4891800" y="4143690"/>
                </a:cubicBezTo>
                <a:cubicBezTo>
                  <a:pt x="4891800" y="4143690"/>
                  <a:pt x="4891800" y="4143690"/>
                  <a:pt x="4891800" y="4147448"/>
                </a:cubicBezTo>
                <a:cubicBezTo>
                  <a:pt x="4888039" y="4147448"/>
                  <a:pt x="4888039" y="4151205"/>
                  <a:pt x="4888039" y="4151205"/>
                </a:cubicBezTo>
                <a:cubicBezTo>
                  <a:pt x="4884279" y="4147447"/>
                  <a:pt x="4876758" y="4158719"/>
                  <a:pt x="4869238" y="4169991"/>
                </a:cubicBezTo>
                <a:cubicBezTo>
                  <a:pt x="4872998" y="4173749"/>
                  <a:pt x="4876758" y="4166234"/>
                  <a:pt x="4876758" y="4166234"/>
                </a:cubicBezTo>
                <a:cubicBezTo>
                  <a:pt x="4876758" y="4169991"/>
                  <a:pt x="4876758" y="4169991"/>
                  <a:pt x="4876758" y="4169991"/>
                </a:cubicBezTo>
                <a:cubicBezTo>
                  <a:pt x="4876758" y="4173749"/>
                  <a:pt x="4876758" y="4173749"/>
                  <a:pt x="4876758" y="4173749"/>
                </a:cubicBezTo>
                <a:cubicBezTo>
                  <a:pt x="4876758" y="4173749"/>
                  <a:pt x="4880519" y="4169990"/>
                  <a:pt x="4880519" y="4169990"/>
                </a:cubicBezTo>
                <a:cubicBezTo>
                  <a:pt x="4872998" y="4181263"/>
                  <a:pt x="4876758" y="4181262"/>
                  <a:pt x="4865477" y="4196292"/>
                </a:cubicBezTo>
                <a:cubicBezTo>
                  <a:pt x="4865477" y="4192535"/>
                  <a:pt x="4865477" y="4192535"/>
                  <a:pt x="4865477" y="4192535"/>
                </a:cubicBezTo>
                <a:cubicBezTo>
                  <a:pt x="4865477" y="4192535"/>
                  <a:pt x="4865477" y="4192535"/>
                  <a:pt x="4869238" y="4188778"/>
                </a:cubicBezTo>
                <a:cubicBezTo>
                  <a:pt x="4869238" y="4185021"/>
                  <a:pt x="4869238" y="4185021"/>
                  <a:pt x="4869238" y="4185021"/>
                </a:cubicBezTo>
                <a:cubicBezTo>
                  <a:pt x="4865477" y="4185020"/>
                  <a:pt x="4861717" y="4188778"/>
                  <a:pt x="4861717" y="4192535"/>
                </a:cubicBezTo>
                <a:cubicBezTo>
                  <a:pt x="4861717" y="4192535"/>
                  <a:pt x="4857957" y="4192535"/>
                  <a:pt x="4857957" y="4196292"/>
                </a:cubicBezTo>
                <a:cubicBezTo>
                  <a:pt x="4850436" y="4196292"/>
                  <a:pt x="4839155" y="4207563"/>
                  <a:pt x="4824114" y="4222593"/>
                </a:cubicBezTo>
                <a:cubicBezTo>
                  <a:pt x="4818474" y="4230107"/>
                  <a:pt x="4812833" y="4238562"/>
                  <a:pt x="4808133" y="4246546"/>
                </a:cubicBezTo>
                <a:lnTo>
                  <a:pt x="4803807" y="4255386"/>
                </a:lnTo>
                <a:lnTo>
                  <a:pt x="4803348" y="4274363"/>
                </a:lnTo>
                <a:cubicBezTo>
                  <a:pt x="4800382" y="4284556"/>
                  <a:pt x="4794875" y="4293232"/>
                  <a:pt x="4787261" y="4299991"/>
                </a:cubicBezTo>
                <a:lnTo>
                  <a:pt x="4766361" y="4320748"/>
                </a:lnTo>
                <a:lnTo>
                  <a:pt x="4765297" y="4321963"/>
                </a:lnTo>
                <a:lnTo>
                  <a:pt x="4773039" y="4336389"/>
                </a:lnTo>
                <a:lnTo>
                  <a:pt x="4824114" y="4271438"/>
                </a:lnTo>
                <a:cubicBezTo>
                  <a:pt x="4839155" y="4256408"/>
                  <a:pt x="4861717" y="4230108"/>
                  <a:pt x="4880519" y="4200050"/>
                </a:cubicBezTo>
                <a:cubicBezTo>
                  <a:pt x="4903081" y="4173749"/>
                  <a:pt x="4918122" y="4143689"/>
                  <a:pt x="4925643" y="4124904"/>
                </a:cubicBezTo>
                <a:cubicBezTo>
                  <a:pt x="4940684" y="4106117"/>
                  <a:pt x="4955725" y="4083574"/>
                  <a:pt x="4963246" y="4064787"/>
                </a:cubicBezTo>
                <a:cubicBezTo>
                  <a:pt x="4963246" y="4064787"/>
                  <a:pt x="4967006" y="4064786"/>
                  <a:pt x="4967006" y="4061029"/>
                </a:cubicBezTo>
                <a:cubicBezTo>
                  <a:pt x="4970767" y="4057272"/>
                  <a:pt x="4970767" y="4057272"/>
                  <a:pt x="4970767" y="4053514"/>
                </a:cubicBezTo>
                <a:close/>
                <a:moveTo>
                  <a:pt x="545930" y="4023021"/>
                </a:moveTo>
                <a:lnTo>
                  <a:pt x="598786" y="4152462"/>
                </a:lnTo>
                <a:lnTo>
                  <a:pt x="601360" y="4155129"/>
                </a:lnTo>
                <a:lnTo>
                  <a:pt x="616108" y="4179406"/>
                </a:lnTo>
                <a:lnTo>
                  <a:pt x="609272" y="4164659"/>
                </a:lnTo>
                <a:lnTo>
                  <a:pt x="574734" y="4069724"/>
                </a:lnTo>
                <a:close/>
                <a:moveTo>
                  <a:pt x="4977355" y="4003833"/>
                </a:moveTo>
                <a:lnTo>
                  <a:pt x="4970767" y="4019700"/>
                </a:lnTo>
                <a:lnTo>
                  <a:pt x="4974527" y="4014576"/>
                </a:lnTo>
                <a:lnTo>
                  <a:pt x="4974527" y="4015943"/>
                </a:lnTo>
                <a:cubicBezTo>
                  <a:pt x="4970767" y="4019700"/>
                  <a:pt x="4970767" y="4019700"/>
                  <a:pt x="4970767" y="4023457"/>
                </a:cubicBezTo>
                <a:lnTo>
                  <a:pt x="4973146" y="4023457"/>
                </a:lnTo>
                <a:lnTo>
                  <a:pt x="4975267" y="4013568"/>
                </a:lnTo>
                <a:lnTo>
                  <a:pt x="4974527" y="4014576"/>
                </a:lnTo>
                <a:lnTo>
                  <a:pt x="4974527" y="4012185"/>
                </a:lnTo>
                <a:lnTo>
                  <a:pt x="4975846" y="4010867"/>
                </a:lnTo>
                <a:close/>
                <a:moveTo>
                  <a:pt x="5034971" y="3938593"/>
                </a:moveTo>
                <a:lnTo>
                  <a:pt x="5002699" y="4000558"/>
                </a:lnTo>
                <a:lnTo>
                  <a:pt x="5016361" y="3977900"/>
                </a:lnTo>
                <a:close/>
                <a:moveTo>
                  <a:pt x="5443975" y="3887407"/>
                </a:moveTo>
                <a:lnTo>
                  <a:pt x="5443339" y="3897888"/>
                </a:lnTo>
                <a:cubicBezTo>
                  <a:pt x="5443339" y="3897888"/>
                  <a:pt x="5443339" y="3897888"/>
                  <a:pt x="5443339" y="3893284"/>
                </a:cubicBezTo>
                <a:cubicBezTo>
                  <a:pt x="5443339" y="3888678"/>
                  <a:pt x="5443339" y="3888678"/>
                  <a:pt x="5443339" y="3888678"/>
                </a:cubicBezTo>
                <a:close/>
                <a:moveTo>
                  <a:pt x="5094858" y="3865651"/>
                </a:moveTo>
                <a:lnTo>
                  <a:pt x="5095798" y="3865651"/>
                </a:lnTo>
                <a:lnTo>
                  <a:pt x="5094859" y="3869408"/>
                </a:lnTo>
                <a:cubicBezTo>
                  <a:pt x="5094859" y="3869408"/>
                  <a:pt x="5094859" y="3869408"/>
                  <a:pt x="5094858" y="3865651"/>
                </a:cubicBezTo>
                <a:close/>
                <a:moveTo>
                  <a:pt x="5086263" y="3834519"/>
                </a:moveTo>
                <a:lnTo>
                  <a:pt x="5077511" y="3856911"/>
                </a:lnTo>
                <a:lnTo>
                  <a:pt x="5055074" y="3899992"/>
                </a:lnTo>
                <a:lnTo>
                  <a:pt x="5061955" y="3902284"/>
                </a:lnTo>
                <a:cubicBezTo>
                  <a:pt x="5062895" y="3905102"/>
                  <a:pt x="5062896" y="3908860"/>
                  <a:pt x="5064776" y="3910738"/>
                </a:cubicBezTo>
                <a:cubicBezTo>
                  <a:pt x="5072296" y="3906981"/>
                  <a:pt x="5076057" y="3899466"/>
                  <a:pt x="5083577" y="3891952"/>
                </a:cubicBezTo>
                <a:cubicBezTo>
                  <a:pt x="5079817" y="3895708"/>
                  <a:pt x="5079818" y="3899465"/>
                  <a:pt x="5079818" y="3899465"/>
                </a:cubicBezTo>
                <a:cubicBezTo>
                  <a:pt x="5076056" y="3903224"/>
                  <a:pt x="5076056" y="3903224"/>
                  <a:pt x="5076056" y="3906981"/>
                </a:cubicBezTo>
                <a:cubicBezTo>
                  <a:pt x="5079817" y="3906980"/>
                  <a:pt x="5079817" y="3903223"/>
                  <a:pt x="5079817" y="3903223"/>
                </a:cubicBezTo>
                <a:cubicBezTo>
                  <a:pt x="5083577" y="3899466"/>
                  <a:pt x="5083577" y="3895709"/>
                  <a:pt x="5083577" y="3895709"/>
                </a:cubicBezTo>
                <a:cubicBezTo>
                  <a:pt x="5083577" y="3895709"/>
                  <a:pt x="5087337" y="3891952"/>
                  <a:pt x="5087337" y="3891952"/>
                </a:cubicBezTo>
                <a:cubicBezTo>
                  <a:pt x="5091098" y="3884437"/>
                  <a:pt x="5094858" y="3876922"/>
                  <a:pt x="5098618" y="3873165"/>
                </a:cubicBezTo>
                <a:cubicBezTo>
                  <a:pt x="5098618" y="3873165"/>
                  <a:pt x="5098618" y="3873165"/>
                  <a:pt x="5098618" y="3869408"/>
                </a:cubicBezTo>
                <a:cubicBezTo>
                  <a:pt x="5098618" y="3869408"/>
                  <a:pt x="5098618" y="3865651"/>
                  <a:pt x="5098618" y="3865651"/>
                </a:cubicBezTo>
                <a:lnTo>
                  <a:pt x="5095798" y="3865651"/>
                </a:lnTo>
                <a:lnTo>
                  <a:pt x="5096738" y="3861893"/>
                </a:lnTo>
                <a:cubicBezTo>
                  <a:pt x="5096738" y="3860015"/>
                  <a:pt x="5096738" y="3858135"/>
                  <a:pt x="5098619" y="3854378"/>
                </a:cubicBezTo>
                <a:cubicBezTo>
                  <a:pt x="5094858" y="3843107"/>
                  <a:pt x="5087338" y="3865650"/>
                  <a:pt x="5079817" y="3865651"/>
                </a:cubicBezTo>
                <a:cubicBezTo>
                  <a:pt x="5087338" y="3846864"/>
                  <a:pt x="5083577" y="3843107"/>
                  <a:pt x="5087337" y="3835593"/>
                </a:cubicBezTo>
                <a:close/>
                <a:moveTo>
                  <a:pt x="5087338" y="3831769"/>
                </a:moveTo>
                <a:lnTo>
                  <a:pt x="5087312" y="3831835"/>
                </a:lnTo>
                <a:lnTo>
                  <a:pt x="5087338" y="3831835"/>
                </a:lnTo>
                <a:close/>
                <a:moveTo>
                  <a:pt x="5111256" y="3770575"/>
                </a:moveTo>
                <a:lnTo>
                  <a:pt x="5101814" y="3794734"/>
                </a:lnTo>
                <a:lnTo>
                  <a:pt x="5107079" y="3785338"/>
                </a:lnTo>
                <a:cubicBezTo>
                  <a:pt x="5109430" y="3780407"/>
                  <a:pt x="5111075" y="3776062"/>
                  <a:pt x="5111662" y="3772481"/>
                </a:cubicBezTo>
                <a:close/>
                <a:moveTo>
                  <a:pt x="5166304" y="3610155"/>
                </a:moveTo>
                <a:lnTo>
                  <a:pt x="5164875" y="3613317"/>
                </a:lnTo>
                <a:lnTo>
                  <a:pt x="5144504" y="3685511"/>
                </a:lnTo>
                <a:lnTo>
                  <a:pt x="5126538" y="3731477"/>
                </a:lnTo>
                <a:lnTo>
                  <a:pt x="5130581" y="3727100"/>
                </a:lnTo>
                <a:cubicBezTo>
                  <a:pt x="5136222" y="3717238"/>
                  <a:pt x="5141862" y="3704087"/>
                  <a:pt x="5147503" y="3689057"/>
                </a:cubicBezTo>
                <a:cubicBezTo>
                  <a:pt x="5158784" y="3659000"/>
                  <a:pt x="5162544" y="3628941"/>
                  <a:pt x="5166304" y="3610155"/>
                </a:cubicBezTo>
                <a:close/>
                <a:moveTo>
                  <a:pt x="5563088" y="3368234"/>
                </a:moveTo>
                <a:cubicBezTo>
                  <a:pt x="5563088" y="3368234"/>
                  <a:pt x="5563088" y="3368234"/>
                  <a:pt x="5563088" y="3372841"/>
                </a:cubicBezTo>
                <a:lnTo>
                  <a:pt x="5562808" y="3372560"/>
                </a:lnTo>
                <a:close/>
                <a:moveTo>
                  <a:pt x="5558482" y="3363628"/>
                </a:moveTo>
                <a:lnTo>
                  <a:pt x="5558699" y="3363629"/>
                </a:lnTo>
                <a:lnTo>
                  <a:pt x="5558482" y="3368235"/>
                </a:lnTo>
                <a:cubicBezTo>
                  <a:pt x="5558482" y="3368235"/>
                  <a:pt x="5558482" y="3368235"/>
                  <a:pt x="5558482" y="3363628"/>
                </a:cubicBezTo>
                <a:close/>
                <a:moveTo>
                  <a:pt x="5549271" y="3147162"/>
                </a:moveTo>
                <a:cubicBezTo>
                  <a:pt x="5549271" y="3151767"/>
                  <a:pt x="5553877" y="3151767"/>
                  <a:pt x="5553877" y="3151767"/>
                </a:cubicBezTo>
                <a:cubicBezTo>
                  <a:pt x="5549271" y="3151767"/>
                  <a:pt x="5549271" y="3151767"/>
                  <a:pt x="5549271" y="3151767"/>
                </a:cubicBezTo>
                <a:cubicBezTo>
                  <a:pt x="5549271" y="3147162"/>
                  <a:pt x="5549271" y="3147162"/>
                  <a:pt x="5549271" y="3147162"/>
                </a:cubicBezTo>
                <a:close/>
                <a:moveTo>
                  <a:pt x="5558482" y="3096499"/>
                </a:moveTo>
                <a:cubicBezTo>
                  <a:pt x="5558482" y="3133345"/>
                  <a:pt x="5558482" y="3147162"/>
                  <a:pt x="5563088" y="3179401"/>
                </a:cubicBezTo>
                <a:cubicBezTo>
                  <a:pt x="5572300" y="3174796"/>
                  <a:pt x="5576905" y="3193219"/>
                  <a:pt x="5576905" y="3216247"/>
                </a:cubicBezTo>
                <a:cubicBezTo>
                  <a:pt x="5576904" y="3239275"/>
                  <a:pt x="5576905" y="3262303"/>
                  <a:pt x="5581511" y="3262304"/>
                </a:cubicBezTo>
                <a:cubicBezTo>
                  <a:pt x="5586117" y="3285332"/>
                  <a:pt x="5576905" y="3317572"/>
                  <a:pt x="5572300" y="3340601"/>
                </a:cubicBezTo>
                <a:cubicBezTo>
                  <a:pt x="5572300" y="3335994"/>
                  <a:pt x="5572300" y="3335994"/>
                  <a:pt x="5567693" y="3335995"/>
                </a:cubicBezTo>
                <a:cubicBezTo>
                  <a:pt x="5567693" y="3335995"/>
                  <a:pt x="5567694" y="3340601"/>
                  <a:pt x="5567694" y="3340601"/>
                </a:cubicBezTo>
                <a:cubicBezTo>
                  <a:pt x="5563088" y="3359023"/>
                  <a:pt x="5563088" y="3359023"/>
                  <a:pt x="5563088" y="3359023"/>
                </a:cubicBezTo>
                <a:cubicBezTo>
                  <a:pt x="5563088" y="3363629"/>
                  <a:pt x="5563088" y="3363629"/>
                  <a:pt x="5563088" y="3363629"/>
                </a:cubicBezTo>
                <a:lnTo>
                  <a:pt x="5558699" y="3363629"/>
                </a:lnTo>
                <a:lnTo>
                  <a:pt x="5559058" y="3356073"/>
                </a:lnTo>
                <a:cubicBezTo>
                  <a:pt x="5557331" y="3348085"/>
                  <a:pt x="5550422" y="3349811"/>
                  <a:pt x="5553877" y="3335994"/>
                </a:cubicBezTo>
                <a:cubicBezTo>
                  <a:pt x="5558482" y="3335994"/>
                  <a:pt x="5558482" y="3335994"/>
                  <a:pt x="5558482" y="3331389"/>
                </a:cubicBezTo>
                <a:cubicBezTo>
                  <a:pt x="5558482" y="3326784"/>
                  <a:pt x="5558482" y="3326784"/>
                  <a:pt x="5558482" y="3326784"/>
                </a:cubicBezTo>
                <a:cubicBezTo>
                  <a:pt x="5563088" y="3326784"/>
                  <a:pt x="5563088" y="3326784"/>
                  <a:pt x="5563088" y="3322178"/>
                </a:cubicBezTo>
                <a:cubicBezTo>
                  <a:pt x="5563088" y="3322178"/>
                  <a:pt x="5563088" y="3322178"/>
                  <a:pt x="5563088" y="3317572"/>
                </a:cubicBezTo>
                <a:cubicBezTo>
                  <a:pt x="5558482" y="3317572"/>
                  <a:pt x="5558482" y="3322178"/>
                  <a:pt x="5558482" y="3317572"/>
                </a:cubicBezTo>
                <a:cubicBezTo>
                  <a:pt x="5558482" y="3303755"/>
                  <a:pt x="5563088" y="3289937"/>
                  <a:pt x="5553877" y="3280727"/>
                </a:cubicBezTo>
                <a:cubicBezTo>
                  <a:pt x="5558482" y="3285331"/>
                  <a:pt x="5558482" y="3285331"/>
                  <a:pt x="5558482" y="3280727"/>
                </a:cubicBezTo>
                <a:cubicBezTo>
                  <a:pt x="5563088" y="3276120"/>
                  <a:pt x="5558482" y="3271514"/>
                  <a:pt x="5558482" y="3271514"/>
                </a:cubicBezTo>
                <a:cubicBezTo>
                  <a:pt x="5558482" y="3271514"/>
                  <a:pt x="5558482" y="3271514"/>
                  <a:pt x="5558482" y="3266910"/>
                </a:cubicBezTo>
                <a:cubicBezTo>
                  <a:pt x="5567694" y="3253093"/>
                  <a:pt x="5553877" y="3239275"/>
                  <a:pt x="5563088" y="3220853"/>
                </a:cubicBezTo>
                <a:cubicBezTo>
                  <a:pt x="5558482" y="3220852"/>
                  <a:pt x="5558482" y="3220852"/>
                  <a:pt x="5558482" y="3220852"/>
                </a:cubicBezTo>
                <a:cubicBezTo>
                  <a:pt x="5563088" y="3220853"/>
                  <a:pt x="5563088" y="3216247"/>
                  <a:pt x="5563088" y="3216247"/>
                </a:cubicBezTo>
                <a:cubicBezTo>
                  <a:pt x="5563088" y="3211640"/>
                  <a:pt x="5563088" y="3211640"/>
                  <a:pt x="5558481" y="3211641"/>
                </a:cubicBezTo>
                <a:cubicBezTo>
                  <a:pt x="5558482" y="3197824"/>
                  <a:pt x="5558482" y="3184007"/>
                  <a:pt x="5558482" y="3184007"/>
                </a:cubicBezTo>
                <a:cubicBezTo>
                  <a:pt x="5558482" y="3170189"/>
                  <a:pt x="5553877" y="3193218"/>
                  <a:pt x="5553877" y="3170190"/>
                </a:cubicBezTo>
                <a:cubicBezTo>
                  <a:pt x="5558482" y="3174796"/>
                  <a:pt x="5563088" y="3170189"/>
                  <a:pt x="5558482" y="3165584"/>
                </a:cubicBezTo>
                <a:cubicBezTo>
                  <a:pt x="5553877" y="3160979"/>
                  <a:pt x="5549271" y="3184007"/>
                  <a:pt x="5549271" y="3160978"/>
                </a:cubicBezTo>
                <a:cubicBezTo>
                  <a:pt x="5549271" y="3160978"/>
                  <a:pt x="5549271" y="3160978"/>
                  <a:pt x="5553877" y="3160979"/>
                </a:cubicBezTo>
                <a:cubicBezTo>
                  <a:pt x="5553877" y="3160979"/>
                  <a:pt x="5553877" y="3160979"/>
                  <a:pt x="5553877" y="3156373"/>
                </a:cubicBezTo>
                <a:cubicBezTo>
                  <a:pt x="5553877" y="3156373"/>
                  <a:pt x="5553877" y="3151767"/>
                  <a:pt x="5553877" y="3151767"/>
                </a:cubicBezTo>
                <a:cubicBezTo>
                  <a:pt x="5553876" y="3147162"/>
                  <a:pt x="5553876" y="3147162"/>
                  <a:pt x="5553876" y="3147162"/>
                </a:cubicBezTo>
                <a:cubicBezTo>
                  <a:pt x="5553877" y="3142555"/>
                  <a:pt x="5553877" y="3142555"/>
                  <a:pt x="5553877" y="3142555"/>
                </a:cubicBezTo>
                <a:cubicBezTo>
                  <a:pt x="5558482" y="3142555"/>
                  <a:pt x="5558482" y="3137950"/>
                  <a:pt x="5558482" y="3133345"/>
                </a:cubicBezTo>
                <a:cubicBezTo>
                  <a:pt x="5553877" y="3133345"/>
                  <a:pt x="5553877" y="3128738"/>
                  <a:pt x="5553877" y="3124133"/>
                </a:cubicBezTo>
                <a:cubicBezTo>
                  <a:pt x="5558482" y="3119527"/>
                  <a:pt x="5558482" y="3105710"/>
                  <a:pt x="5558482" y="3096499"/>
                </a:cubicBezTo>
                <a:close/>
                <a:moveTo>
                  <a:pt x="5068728" y="3006335"/>
                </a:moveTo>
                <a:cubicBezTo>
                  <a:pt x="5055047" y="3008859"/>
                  <a:pt x="5059106" y="3021840"/>
                  <a:pt x="5058833" y="3029380"/>
                </a:cubicBezTo>
                <a:cubicBezTo>
                  <a:pt x="5057558" y="3189382"/>
                  <a:pt x="5033801" y="3344796"/>
                  <a:pt x="5000270" y="3499100"/>
                </a:cubicBezTo>
                <a:cubicBezTo>
                  <a:pt x="4999297" y="3505105"/>
                  <a:pt x="4998324" y="3511109"/>
                  <a:pt x="4997351" y="3517113"/>
                </a:cubicBezTo>
                <a:cubicBezTo>
                  <a:pt x="4995543" y="3525352"/>
                  <a:pt x="4990800" y="3531220"/>
                  <a:pt x="4981162" y="3526341"/>
                </a:cubicBezTo>
                <a:cubicBezTo>
                  <a:pt x="4969153" y="3524397"/>
                  <a:pt x="4971661" y="3517693"/>
                  <a:pt x="4973470" y="3509454"/>
                </a:cubicBezTo>
                <a:cubicBezTo>
                  <a:pt x="4981929" y="3479185"/>
                  <a:pt x="4988608" y="3448568"/>
                  <a:pt x="4994080" y="3417719"/>
                </a:cubicBezTo>
                <a:lnTo>
                  <a:pt x="4999041" y="3383157"/>
                </a:lnTo>
                <a:lnTo>
                  <a:pt x="4959247" y="3530345"/>
                </a:lnTo>
                <a:cubicBezTo>
                  <a:pt x="4879751" y="3765262"/>
                  <a:pt x="4758264" y="3980821"/>
                  <a:pt x="4603718" y="4168087"/>
                </a:cubicBezTo>
                <a:lnTo>
                  <a:pt x="4567122" y="4208352"/>
                </a:lnTo>
                <a:lnTo>
                  <a:pt x="4565188" y="4210970"/>
                </a:lnTo>
                <a:lnTo>
                  <a:pt x="4548960" y="4239107"/>
                </a:lnTo>
                <a:lnTo>
                  <a:pt x="4482714" y="4307523"/>
                </a:lnTo>
                <a:lnTo>
                  <a:pt x="4381549" y="4420470"/>
                </a:lnTo>
                <a:cubicBezTo>
                  <a:pt x="4266151" y="4536988"/>
                  <a:pt x="4139313" y="4641106"/>
                  <a:pt x="3998990" y="4731903"/>
                </a:cubicBezTo>
                <a:cubicBezTo>
                  <a:pt x="4054186" y="4698419"/>
                  <a:pt x="4109111" y="4664596"/>
                  <a:pt x="4162929" y="4629423"/>
                </a:cubicBezTo>
                <a:lnTo>
                  <a:pt x="4314038" y="4523195"/>
                </a:lnTo>
                <a:lnTo>
                  <a:pt x="4461229" y="4385990"/>
                </a:lnTo>
                <a:cubicBezTo>
                  <a:pt x="4487721" y="4357474"/>
                  <a:pt x="4516816" y="4331061"/>
                  <a:pt x="4543929" y="4303907"/>
                </a:cubicBezTo>
                <a:cubicBezTo>
                  <a:pt x="4546034" y="4301303"/>
                  <a:pt x="4547672" y="4297678"/>
                  <a:pt x="4549932" y="4295415"/>
                </a:cubicBezTo>
                <a:lnTo>
                  <a:pt x="4553788" y="4295289"/>
                </a:lnTo>
                <a:lnTo>
                  <a:pt x="4594816" y="4249177"/>
                </a:lnTo>
                <a:lnTo>
                  <a:pt x="4560743" y="4296407"/>
                </a:lnTo>
                <a:lnTo>
                  <a:pt x="4566959" y="4303903"/>
                </a:lnTo>
                <a:cubicBezTo>
                  <a:pt x="4567751" y="4307449"/>
                  <a:pt x="4567104" y="4311445"/>
                  <a:pt x="4565620" y="4315411"/>
                </a:cubicBezTo>
                <a:cubicBezTo>
                  <a:pt x="4558943" y="4333257"/>
                  <a:pt x="4547680" y="4348257"/>
                  <a:pt x="4534555" y="4359170"/>
                </a:cubicBezTo>
                <a:cubicBezTo>
                  <a:pt x="4497784" y="4394014"/>
                  <a:pt x="4462595" y="4431427"/>
                  <a:pt x="4425298" y="4466921"/>
                </a:cubicBezTo>
                <a:lnTo>
                  <a:pt x="4375776" y="4510682"/>
                </a:lnTo>
                <a:lnTo>
                  <a:pt x="4374550" y="4511943"/>
                </a:lnTo>
                <a:lnTo>
                  <a:pt x="4371382" y="4514565"/>
                </a:lnTo>
                <a:lnTo>
                  <a:pt x="4367311" y="4518163"/>
                </a:lnTo>
                <a:lnTo>
                  <a:pt x="4365470" y="4519459"/>
                </a:lnTo>
                <a:lnTo>
                  <a:pt x="4309464" y="4565818"/>
                </a:lnTo>
                <a:lnTo>
                  <a:pt x="4313091" y="4567406"/>
                </a:lnTo>
                <a:cubicBezTo>
                  <a:pt x="4316311" y="4567815"/>
                  <a:pt x="4319528" y="4567429"/>
                  <a:pt x="4322772" y="4566877"/>
                </a:cubicBezTo>
                <a:lnTo>
                  <a:pt x="4327321" y="4566813"/>
                </a:lnTo>
                <a:lnTo>
                  <a:pt x="4408688" y="4507942"/>
                </a:lnTo>
                <a:lnTo>
                  <a:pt x="4577446" y="4352526"/>
                </a:lnTo>
                <a:lnTo>
                  <a:pt x="4596277" y="4333784"/>
                </a:lnTo>
                <a:cubicBezTo>
                  <a:pt x="4600601" y="4329033"/>
                  <a:pt x="4604577" y="4323515"/>
                  <a:pt x="4609844" y="4318799"/>
                </a:cubicBezTo>
                <a:lnTo>
                  <a:pt x="4613420" y="4317092"/>
                </a:lnTo>
                <a:lnTo>
                  <a:pt x="4776168" y="4119497"/>
                </a:lnTo>
                <a:cubicBezTo>
                  <a:pt x="4828544" y="4046034"/>
                  <a:pt x="4876367" y="3968097"/>
                  <a:pt x="4919463" y="3885520"/>
                </a:cubicBezTo>
                <a:lnTo>
                  <a:pt x="4974580" y="3759962"/>
                </a:lnTo>
                <a:lnTo>
                  <a:pt x="5016577" y="3621898"/>
                </a:lnTo>
                <a:cubicBezTo>
                  <a:pt x="5030275" y="3572096"/>
                  <a:pt x="5042104" y="3521754"/>
                  <a:pt x="5050373" y="3470717"/>
                </a:cubicBezTo>
                <a:cubicBezTo>
                  <a:pt x="5056636" y="3443766"/>
                  <a:pt x="5068067" y="3420021"/>
                  <a:pt x="5050174" y="3392950"/>
                </a:cubicBezTo>
                <a:cubicBezTo>
                  <a:pt x="5039411" y="3377462"/>
                  <a:pt x="5047772" y="3355116"/>
                  <a:pt x="5049991" y="3335568"/>
                </a:cubicBezTo>
                <a:cubicBezTo>
                  <a:pt x="5068063" y="3232795"/>
                  <a:pt x="5072592" y="3128776"/>
                  <a:pt x="5075584" y="3025457"/>
                </a:cubicBezTo>
                <a:cubicBezTo>
                  <a:pt x="5075858" y="3017917"/>
                  <a:pt x="5076831" y="3011913"/>
                  <a:pt x="5068728" y="3006335"/>
                </a:cubicBezTo>
                <a:close/>
                <a:moveTo>
                  <a:pt x="5512425" y="2769494"/>
                </a:moveTo>
                <a:cubicBezTo>
                  <a:pt x="5517031" y="2774100"/>
                  <a:pt x="5517031" y="2778706"/>
                  <a:pt x="5517031" y="2783312"/>
                </a:cubicBezTo>
                <a:cubicBezTo>
                  <a:pt x="5517031" y="2783312"/>
                  <a:pt x="5517031" y="2783312"/>
                  <a:pt x="5517031" y="2787918"/>
                </a:cubicBezTo>
                <a:cubicBezTo>
                  <a:pt x="5517031" y="2792523"/>
                  <a:pt x="5517031" y="2792523"/>
                  <a:pt x="5517031" y="2792523"/>
                </a:cubicBezTo>
                <a:lnTo>
                  <a:pt x="5517031" y="2797129"/>
                </a:lnTo>
                <a:cubicBezTo>
                  <a:pt x="5517031" y="2797129"/>
                  <a:pt x="5517031" y="2792523"/>
                  <a:pt x="5512425" y="2787918"/>
                </a:cubicBezTo>
                <a:cubicBezTo>
                  <a:pt x="5512425" y="2778706"/>
                  <a:pt x="5512425" y="2774100"/>
                  <a:pt x="5512425" y="2769494"/>
                </a:cubicBezTo>
                <a:close/>
                <a:moveTo>
                  <a:pt x="73605" y="2372526"/>
                </a:moveTo>
                <a:cubicBezTo>
                  <a:pt x="75172" y="2375941"/>
                  <a:pt x="75172" y="2375941"/>
                  <a:pt x="75172" y="2375941"/>
                </a:cubicBezTo>
                <a:cubicBezTo>
                  <a:pt x="75172" y="2375941"/>
                  <a:pt x="76739" y="2379355"/>
                  <a:pt x="76739" y="2379355"/>
                </a:cubicBezTo>
                <a:cubicBezTo>
                  <a:pt x="73321" y="2380924"/>
                  <a:pt x="73321" y="2380924"/>
                  <a:pt x="71754" y="2377508"/>
                </a:cubicBezTo>
                <a:cubicBezTo>
                  <a:pt x="71754" y="2377508"/>
                  <a:pt x="70188" y="2374093"/>
                  <a:pt x="73605" y="2372526"/>
                </a:cubicBezTo>
                <a:close/>
                <a:moveTo>
                  <a:pt x="254147" y="1810170"/>
                </a:moveTo>
                <a:cubicBezTo>
                  <a:pt x="225384" y="1864704"/>
                  <a:pt x="211290" y="1933178"/>
                  <a:pt x="184092" y="1991128"/>
                </a:cubicBezTo>
                <a:cubicBezTo>
                  <a:pt x="175122" y="2007645"/>
                  <a:pt x="185375" y="2002941"/>
                  <a:pt x="183239" y="2016322"/>
                </a:cubicBezTo>
                <a:cubicBezTo>
                  <a:pt x="173984" y="2041238"/>
                  <a:pt x="166864" y="2052772"/>
                  <a:pt x="159744" y="2064306"/>
                </a:cubicBezTo>
                <a:cubicBezTo>
                  <a:pt x="152340" y="2084239"/>
                  <a:pt x="158891" y="2089500"/>
                  <a:pt x="154906" y="2107865"/>
                </a:cubicBezTo>
                <a:cubicBezTo>
                  <a:pt x="145935" y="2124382"/>
                  <a:pt x="136964" y="2140898"/>
                  <a:pt x="127993" y="2157417"/>
                </a:cubicBezTo>
                <a:cubicBezTo>
                  <a:pt x="127993" y="2157417"/>
                  <a:pt x="127993" y="2157417"/>
                  <a:pt x="118024" y="2153722"/>
                </a:cubicBezTo>
                <a:cubicBezTo>
                  <a:pt x="114322" y="2163689"/>
                  <a:pt x="108769" y="2178638"/>
                  <a:pt x="106633" y="2192019"/>
                </a:cubicBezTo>
                <a:cubicBezTo>
                  <a:pt x="106633" y="2192019"/>
                  <a:pt x="106633" y="2192019"/>
                  <a:pt x="110051" y="2190451"/>
                </a:cubicBezTo>
                <a:cubicBezTo>
                  <a:pt x="108484" y="2187035"/>
                  <a:pt x="110335" y="2182052"/>
                  <a:pt x="111902" y="2185468"/>
                </a:cubicBezTo>
                <a:cubicBezTo>
                  <a:pt x="111902" y="2185468"/>
                  <a:pt x="113469" y="2188883"/>
                  <a:pt x="113469" y="2188883"/>
                </a:cubicBezTo>
                <a:cubicBezTo>
                  <a:pt x="116886" y="2187315"/>
                  <a:pt x="119022" y="2173934"/>
                  <a:pt x="122155" y="2180764"/>
                </a:cubicBezTo>
                <a:cubicBezTo>
                  <a:pt x="121587" y="2197560"/>
                  <a:pt x="116602" y="2195713"/>
                  <a:pt x="114466" y="2209094"/>
                </a:cubicBezTo>
                <a:cubicBezTo>
                  <a:pt x="114466" y="2209094"/>
                  <a:pt x="114466" y="2209094"/>
                  <a:pt x="116033" y="2212509"/>
                </a:cubicBezTo>
                <a:cubicBezTo>
                  <a:pt x="116033" y="2212509"/>
                  <a:pt x="116033" y="2212509"/>
                  <a:pt x="112616" y="2214078"/>
                </a:cubicBezTo>
                <a:cubicBezTo>
                  <a:pt x="114182" y="2217492"/>
                  <a:pt x="112331" y="2222475"/>
                  <a:pt x="112331" y="2222475"/>
                </a:cubicBezTo>
                <a:cubicBezTo>
                  <a:pt x="108913" y="2224043"/>
                  <a:pt x="108913" y="2224043"/>
                  <a:pt x="108913" y="2224043"/>
                </a:cubicBezTo>
                <a:cubicBezTo>
                  <a:pt x="110197" y="2235857"/>
                  <a:pt x="107777" y="2257636"/>
                  <a:pt x="103791" y="2276000"/>
                </a:cubicBezTo>
                <a:cubicBezTo>
                  <a:pt x="96386" y="2295932"/>
                  <a:pt x="90833" y="2310882"/>
                  <a:pt x="83997" y="2314018"/>
                </a:cubicBezTo>
                <a:cubicBezTo>
                  <a:pt x="85564" y="2317433"/>
                  <a:pt x="82146" y="2319001"/>
                  <a:pt x="82146" y="2319001"/>
                </a:cubicBezTo>
                <a:cubicBezTo>
                  <a:pt x="83713" y="2322416"/>
                  <a:pt x="81862" y="2327399"/>
                  <a:pt x="78444" y="2328967"/>
                </a:cubicBezTo>
                <a:cubicBezTo>
                  <a:pt x="78444" y="2328967"/>
                  <a:pt x="78444" y="2328967"/>
                  <a:pt x="76878" y="2325552"/>
                </a:cubicBezTo>
                <a:cubicBezTo>
                  <a:pt x="78729" y="2320569"/>
                  <a:pt x="78729" y="2320569"/>
                  <a:pt x="78729" y="2320569"/>
                </a:cubicBezTo>
                <a:cubicBezTo>
                  <a:pt x="78729" y="2320569"/>
                  <a:pt x="78729" y="2320569"/>
                  <a:pt x="77162" y="2317154"/>
                </a:cubicBezTo>
                <a:cubicBezTo>
                  <a:pt x="73175" y="2335518"/>
                  <a:pt x="76593" y="2333950"/>
                  <a:pt x="74458" y="2347331"/>
                </a:cubicBezTo>
                <a:cubicBezTo>
                  <a:pt x="74458" y="2347331"/>
                  <a:pt x="76309" y="2342348"/>
                  <a:pt x="76309" y="2342348"/>
                </a:cubicBezTo>
                <a:cubicBezTo>
                  <a:pt x="76309" y="2342348"/>
                  <a:pt x="76309" y="2342348"/>
                  <a:pt x="77877" y="2345763"/>
                </a:cubicBezTo>
                <a:cubicBezTo>
                  <a:pt x="77877" y="2345763"/>
                  <a:pt x="77877" y="2345763"/>
                  <a:pt x="79443" y="2349178"/>
                </a:cubicBezTo>
                <a:cubicBezTo>
                  <a:pt x="79443" y="2349178"/>
                  <a:pt x="79728" y="2340781"/>
                  <a:pt x="84712" y="2342626"/>
                </a:cubicBezTo>
                <a:cubicBezTo>
                  <a:pt x="82577" y="2356008"/>
                  <a:pt x="80441" y="2369389"/>
                  <a:pt x="75457" y="2367543"/>
                </a:cubicBezTo>
                <a:cubicBezTo>
                  <a:pt x="75457" y="2367543"/>
                  <a:pt x="77024" y="2370957"/>
                  <a:pt x="73605" y="2372526"/>
                </a:cubicBezTo>
                <a:cubicBezTo>
                  <a:pt x="57515" y="2400578"/>
                  <a:pt x="49543" y="2437305"/>
                  <a:pt x="48121" y="2479296"/>
                </a:cubicBezTo>
                <a:cubicBezTo>
                  <a:pt x="48121" y="2479296"/>
                  <a:pt x="49688" y="2482710"/>
                  <a:pt x="46270" y="2484279"/>
                </a:cubicBezTo>
                <a:cubicBezTo>
                  <a:pt x="47837" y="2487694"/>
                  <a:pt x="45985" y="2492677"/>
                  <a:pt x="45985" y="2492677"/>
                </a:cubicBezTo>
                <a:cubicBezTo>
                  <a:pt x="45985" y="2492677"/>
                  <a:pt x="45985" y="2492677"/>
                  <a:pt x="44419" y="2489262"/>
                </a:cubicBezTo>
                <a:cubicBezTo>
                  <a:pt x="45701" y="2501076"/>
                  <a:pt x="46700" y="2521286"/>
                  <a:pt x="49832" y="2528117"/>
                </a:cubicBezTo>
                <a:cubicBezTo>
                  <a:pt x="48266" y="2524701"/>
                  <a:pt x="48266" y="2524701"/>
                  <a:pt x="50117" y="2519718"/>
                </a:cubicBezTo>
                <a:cubicBezTo>
                  <a:pt x="50117" y="2519718"/>
                  <a:pt x="53535" y="2518151"/>
                  <a:pt x="53535" y="2518151"/>
                </a:cubicBezTo>
                <a:cubicBezTo>
                  <a:pt x="55102" y="2521565"/>
                  <a:pt x="55102" y="2521565"/>
                  <a:pt x="53251" y="2526549"/>
                </a:cubicBezTo>
                <a:lnTo>
                  <a:pt x="53821" y="2527790"/>
                </a:lnTo>
                <a:lnTo>
                  <a:pt x="53340" y="2530125"/>
                </a:lnTo>
                <a:cubicBezTo>
                  <a:pt x="52646" y="2531993"/>
                  <a:pt x="52183" y="2533239"/>
                  <a:pt x="52967" y="2534947"/>
                </a:cubicBezTo>
                <a:cubicBezTo>
                  <a:pt x="51400" y="2531532"/>
                  <a:pt x="54818" y="2529963"/>
                  <a:pt x="54818" y="2529963"/>
                </a:cubicBezTo>
                <a:lnTo>
                  <a:pt x="53821" y="2527790"/>
                </a:lnTo>
                <a:lnTo>
                  <a:pt x="55102" y="2521565"/>
                </a:lnTo>
                <a:cubicBezTo>
                  <a:pt x="61798" y="2572233"/>
                  <a:pt x="46138" y="2637292"/>
                  <a:pt x="49417" y="2689527"/>
                </a:cubicBezTo>
                <a:cubicBezTo>
                  <a:pt x="45999" y="2691096"/>
                  <a:pt x="45430" y="2707892"/>
                  <a:pt x="43579" y="2712875"/>
                </a:cubicBezTo>
                <a:cubicBezTo>
                  <a:pt x="46997" y="2711307"/>
                  <a:pt x="46997" y="2711307"/>
                  <a:pt x="50130" y="2718137"/>
                </a:cubicBezTo>
                <a:cubicBezTo>
                  <a:pt x="50130" y="2718137"/>
                  <a:pt x="46713" y="2719705"/>
                  <a:pt x="48279" y="2723120"/>
                </a:cubicBezTo>
                <a:cubicBezTo>
                  <a:pt x="49846" y="2726535"/>
                  <a:pt x="46428" y="2728103"/>
                  <a:pt x="47995" y="2731518"/>
                </a:cubicBezTo>
                <a:cubicBezTo>
                  <a:pt x="49992" y="2771940"/>
                  <a:pt x="42872" y="2783475"/>
                  <a:pt x="40453" y="2805254"/>
                </a:cubicBezTo>
                <a:cubicBezTo>
                  <a:pt x="40453" y="2805254"/>
                  <a:pt x="38886" y="2801839"/>
                  <a:pt x="42303" y="2800271"/>
                </a:cubicBezTo>
                <a:cubicBezTo>
                  <a:pt x="42303" y="2800271"/>
                  <a:pt x="45721" y="2798702"/>
                  <a:pt x="47288" y="2802118"/>
                </a:cubicBezTo>
                <a:cubicBezTo>
                  <a:pt x="47288" y="2802118"/>
                  <a:pt x="45437" y="2807101"/>
                  <a:pt x="45437" y="2807101"/>
                </a:cubicBezTo>
                <a:cubicBezTo>
                  <a:pt x="47003" y="2810516"/>
                  <a:pt x="47003" y="2810516"/>
                  <a:pt x="47003" y="2810516"/>
                </a:cubicBezTo>
                <a:cubicBezTo>
                  <a:pt x="54838" y="2827591"/>
                  <a:pt x="53132" y="2877980"/>
                  <a:pt x="41312" y="2879269"/>
                </a:cubicBezTo>
                <a:cubicBezTo>
                  <a:pt x="45443" y="2906310"/>
                  <a:pt x="52424" y="2948580"/>
                  <a:pt x="48154" y="2975342"/>
                </a:cubicBezTo>
                <a:cubicBezTo>
                  <a:pt x="43738" y="2956699"/>
                  <a:pt x="34622" y="2927811"/>
                  <a:pt x="32341" y="2895787"/>
                </a:cubicBezTo>
                <a:cubicBezTo>
                  <a:pt x="30060" y="2863762"/>
                  <a:pt x="30912" y="2838567"/>
                  <a:pt x="39599" y="2830448"/>
                </a:cubicBezTo>
                <a:cubicBezTo>
                  <a:pt x="36182" y="2832017"/>
                  <a:pt x="36182" y="2832017"/>
                  <a:pt x="34615" y="2828601"/>
                </a:cubicBezTo>
                <a:cubicBezTo>
                  <a:pt x="36466" y="2823619"/>
                  <a:pt x="33332" y="2816788"/>
                  <a:pt x="36750" y="2815220"/>
                </a:cubicBezTo>
                <a:cubicBezTo>
                  <a:pt x="36750" y="2815220"/>
                  <a:pt x="35183" y="2811805"/>
                  <a:pt x="38601" y="2810237"/>
                </a:cubicBezTo>
                <a:cubicBezTo>
                  <a:pt x="38601" y="2810237"/>
                  <a:pt x="38601" y="2810237"/>
                  <a:pt x="35183" y="2811805"/>
                </a:cubicBezTo>
                <a:cubicBezTo>
                  <a:pt x="25215" y="2808111"/>
                  <a:pt x="29484" y="2781349"/>
                  <a:pt x="32189" y="2751171"/>
                </a:cubicBezTo>
                <a:cubicBezTo>
                  <a:pt x="32189" y="2751171"/>
                  <a:pt x="32189" y="2751171"/>
                  <a:pt x="30622" y="2747756"/>
                </a:cubicBezTo>
                <a:cubicBezTo>
                  <a:pt x="27204" y="2749324"/>
                  <a:pt x="27204" y="2749324"/>
                  <a:pt x="29055" y="2744342"/>
                </a:cubicBezTo>
                <a:cubicBezTo>
                  <a:pt x="29055" y="2744342"/>
                  <a:pt x="27489" y="2740926"/>
                  <a:pt x="27489" y="2740926"/>
                </a:cubicBezTo>
                <a:cubicBezTo>
                  <a:pt x="30906" y="2739359"/>
                  <a:pt x="30906" y="2739359"/>
                  <a:pt x="30906" y="2739359"/>
                </a:cubicBezTo>
                <a:cubicBezTo>
                  <a:pt x="30906" y="2739359"/>
                  <a:pt x="30906" y="2739359"/>
                  <a:pt x="25922" y="2737511"/>
                </a:cubicBezTo>
                <a:cubicBezTo>
                  <a:pt x="26206" y="2729114"/>
                  <a:pt x="21222" y="2727266"/>
                  <a:pt x="20223" y="2707055"/>
                </a:cubicBezTo>
                <a:cubicBezTo>
                  <a:pt x="13388" y="2710191"/>
                  <a:pt x="15953" y="2733817"/>
                  <a:pt x="7834" y="2725140"/>
                </a:cubicBezTo>
                <a:cubicBezTo>
                  <a:pt x="7977" y="2720941"/>
                  <a:pt x="7193" y="2719234"/>
                  <a:pt x="6410" y="2717526"/>
                </a:cubicBezTo>
                <a:lnTo>
                  <a:pt x="5697" y="2713719"/>
                </a:lnTo>
                <a:lnTo>
                  <a:pt x="6552" y="2713327"/>
                </a:lnTo>
                <a:cubicBezTo>
                  <a:pt x="4985" y="2709912"/>
                  <a:pt x="4985" y="2709912"/>
                  <a:pt x="4985" y="2709912"/>
                </a:cubicBezTo>
                <a:lnTo>
                  <a:pt x="5697" y="2713719"/>
                </a:lnTo>
                <a:lnTo>
                  <a:pt x="3134" y="2714895"/>
                </a:lnTo>
                <a:cubicBezTo>
                  <a:pt x="3134" y="2714895"/>
                  <a:pt x="1567" y="2711481"/>
                  <a:pt x="1567" y="2711481"/>
                </a:cubicBezTo>
                <a:cubicBezTo>
                  <a:pt x="0" y="2708065"/>
                  <a:pt x="0" y="2708065"/>
                  <a:pt x="0" y="2708065"/>
                </a:cubicBezTo>
                <a:cubicBezTo>
                  <a:pt x="1852" y="2703082"/>
                  <a:pt x="2136" y="2694684"/>
                  <a:pt x="2420" y="2686286"/>
                </a:cubicBezTo>
                <a:cubicBezTo>
                  <a:pt x="2420" y="2686286"/>
                  <a:pt x="4271" y="2681302"/>
                  <a:pt x="4271" y="2681302"/>
                </a:cubicBezTo>
                <a:cubicBezTo>
                  <a:pt x="4271" y="2681302"/>
                  <a:pt x="2705" y="2677888"/>
                  <a:pt x="4556" y="2672905"/>
                </a:cubicBezTo>
                <a:cubicBezTo>
                  <a:pt x="4556" y="2672905"/>
                  <a:pt x="2988" y="2669490"/>
                  <a:pt x="6407" y="2667921"/>
                </a:cubicBezTo>
                <a:cubicBezTo>
                  <a:pt x="7974" y="2671336"/>
                  <a:pt x="7974" y="2671336"/>
                  <a:pt x="6122" y="2676319"/>
                </a:cubicBezTo>
                <a:cubicBezTo>
                  <a:pt x="6122" y="2676319"/>
                  <a:pt x="7689" y="2679735"/>
                  <a:pt x="5838" y="2684717"/>
                </a:cubicBezTo>
                <a:cubicBezTo>
                  <a:pt x="9540" y="2674752"/>
                  <a:pt x="9825" y="2666354"/>
                  <a:pt x="15093" y="2659802"/>
                </a:cubicBezTo>
                <a:cubicBezTo>
                  <a:pt x="20078" y="2661649"/>
                  <a:pt x="21360" y="2673463"/>
                  <a:pt x="30047" y="2665344"/>
                </a:cubicBezTo>
                <a:cubicBezTo>
                  <a:pt x="30470" y="2603141"/>
                  <a:pt x="28758" y="2554321"/>
                  <a:pt x="41001" y="2490831"/>
                </a:cubicBezTo>
                <a:cubicBezTo>
                  <a:pt x="39434" y="2487415"/>
                  <a:pt x="39434" y="2487415"/>
                  <a:pt x="41285" y="2482432"/>
                </a:cubicBezTo>
                <a:cubicBezTo>
                  <a:pt x="39719" y="2479017"/>
                  <a:pt x="43136" y="2477449"/>
                  <a:pt x="43136" y="2477449"/>
                </a:cubicBezTo>
                <a:cubicBezTo>
                  <a:pt x="42137" y="2457238"/>
                  <a:pt x="46408" y="2430475"/>
                  <a:pt x="52246" y="2407128"/>
                </a:cubicBezTo>
                <a:cubicBezTo>
                  <a:pt x="51248" y="2386916"/>
                  <a:pt x="52385" y="2353325"/>
                  <a:pt x="61924" y="2320011"/>
                </a:cubicBezTo>
                <a:cubicBezTo>
                  <a:pt x="66479" y="2284850"/>
                  <a:pt x="76018" y="2251537"/>
                  <a:pt x="83422" y="2231605"/>
                </a:cubicBezTo>
                <a:cubicBezTo>
                  <a:pt x="93247" y="2189893"/>
                  <a:pt x="104921" y="2143199"/>
                  <a:pt x="114745" y="2101486"/>
                </a:cubicBezTo>
                <a:cubicBezTo>
                  <a:pt x="126135" y="2063190"/>
                  <a:pt x="139092" y="2028308"/>
                  <a:pt x="158316" y="2007088"/>
                </a:cubicBezTo>
                <a:cubicBezTo>
                  <a:pt x="156465" y="2012071"/>
                  <a:pt x="154614" y="2017053"/>
                  <a:pt x="152764" y="2022036"/>
                </a:cubicBezTo>
                <a:cubicBezTo>
                  <a:pt x="152764" y="2022036"/>
                  <a:pt x="152764" y="2022036"/>
                  <a:pt x="158032" y="2015486"/>
                </a:cubicBezTo>
                <a:cubicBezTo>
                  <a:pt x="156465" y="2012071"/>
                  <a:pt x="159883" y="2010503"/>
                  <a:pt x="159883" y="2010503"/>
                </a:cubicBezTo>
                <a:cubicBezTo>
                  <a:pt x="161451" y="2013917"/>
                  <a:pt x="161451" y="2013917"/>
                  <a:pt x="159599" y="2018900"/>
                </a:cubicBezTo>
                <a:cubicBezTo>
                  <a:pt x="159599" y="2018900"/>
                  <a:pt x="159599" y="2018900"/>
                  <a:pt x="161166" y="2022315"/>
                </a:cubicBezTo>
                <a:cubicBezTo>
                  <a:pt x="174123" y="1987435"/>
                  <a:pt x="188931" y="1947569"/>
                  <a:pt x="196904" y="1910840"/>
                </a:cubicBezTo>
                <a:cubicBezTo>
                  <a:pt x="216128" y="1889620"/>
                  <a:pt x="232788" y="1844772"/>
                  <a:pt x="254147" y="1810170"/>
                </a:cubicBezTo>
                <a:close/>
                <a:moveTo>
                  <a:pt x="5255412" y="1808295"/>
                </a:moveTo>
                <a:lnTo>
                  <a:pt x="5262797" y="1822287"/>
                </a:lnTo>
                <a:lnTo>
                  <a:pt x="5259110" y="1811511"/>
                </a:lnTo>
                <a:close/>
                <a:moveTo>
                  <a:pt x="5254505" y="1612476"/>
                </a:moveTo>
                <a:lnTo>
                  <a:pt x="5259110" y="1618072"/>
                </a:lnTo>
                <a:cubicBezTo>
                  <a:pt x="5259110" y="1618072"/>
                  <a:pt x="5254505" y="1613466"/>
                  <a:pt x="5254505" y="1613466"/>
                </a:cubicBezTo>
                <a:close/>
                <a:moveTo>
                  <a:pt x="4839989" y="1198953"/>
                </a:moveTo>
                <a:cubicBezTo>
                  <a:pt x="4844595" y="1198954"/>
                  <a:pt x="4844595" y="1198954"/>
                  <a:pt x="4844595" y="1198954"/>
                </a:cubicBezTo>
                <a:cubicBezTo>
                  <a:pt x="4853807" y="1203559"/>
                  <a:pt x="4853807" y="1203559"/>
                  <a:pt x="4844595" y="1203559"/>
                </a:cubicBezTo>
                <a:cubicBezTo>
                  <a:pt x="4839989" y="1198953"/>
                  <a:pt x="4839989" y="1198953"/>
                  <a:pt x="4839989" y="1198953"/>
                </a:cubicBezTo>
                <a:close/>
                <a:moveTo>
                  <a:pt x="4844595" y="1175925"/>
                </a:moveTo>
                <a:cubicBezTo>
                  <a:pt x="4844595" y="1175925"/>
                  <a:pt x="4849201" y="1175925"/>
                  <a:pt x="4849201" y="1180532"/>
                </a:cubicBezTo>
                <a:cubicBezTo>
                  <a:pt x="4844595" y="1180531"/>
                  <a:pt x="4844595" y="1180531"/>
                  <a:pt x="4844595" y="1180531"/>
                </a:cubicBezTo>
                <a:cubicBezTo>
                  <a:pt x="4844595" y="1180531"/>
                  <a:pt x="4844595" y="1175925"/>
                  <a:pt x="4844595" y="1175925"/>
                </a:cubicBezTo>
                <a:close/>
                <a:moveTo>
                  <a:pt x="4717028" y="1104605"/>
                </a:moveTo>
                <a:lnTo>
                  <a:pt x="4848516" y="1235748"/>
                </a:lnTo>
                <a:cubicBezTo>
                  <a:pt x="4917057" y="1307875"/>
                  <a:pt x="4982667" y="1382726"/>
                  <a:pt x="5042418" y="1463027"/>
                </a:cubicBezTo>
                <a:cubicBezTo>
                  <a:pt x="5103742" y="1546782"/>
                  <a:pt x="5159369" y="1632784"/>
                  <a:pt x="5209369" y="1721060"/>
                </a:cubicBezTo>
                <a:lnTo>
                  <a:pt x="5245013" y="1788592"/>
                </a:lnTo>
                <a:lnTo>
                  <a:pt x="5251050" y="1795175"/>
                </a:lnTo>
                <a:cubicBezTo>
                  <a:pt x="5261414" y="1810072"/>
                  <a:pt x="5271777" y="1833388"/>
                  <a:pt x="5282140" y="1843751"/>
                </a:cubicBezTo>
                <a:cubicBezTo>
                  <a:pt x="5282140" y="1843751"/>
                  <a:pt x="5282139" y="1848356"/>
                  <a:pt x="5282139" y="1848356"/>
                </a:cubicBezTo>
                <a:cubicBezTo>
                  <a:pt x="5282139" y="1852961"/>
                  <a:pt x="5282139" y="1852961"/>
                  <a:pt x="5282139" y="1852961"/>
                </a:cubicBezTo>
                <a:cubicBezTo>
                  <a:pt x="5282139" y="1852961"/>
                  <a:pt x="5286745" y="1852962"/>
                  <a:pt x="5286745" y="1852962"/>
                </a:cubicBezTo>
                <a:cubicBezTo>
                  <a:pt x="5295956" y="1866779"/>
                  <a:pt x="5291351" y="1866779"/>
                  <a:pt x="5295956" y="1875989"/>
                </a:cubicBezTo>
                <a:cubicBezTo>
                  <a:pt x="5295956" y="1875989"/>
                  <a:pt x="5295956" y="1880596"/>
                  <a:pt x="5295956" y="1880596"/>
                </a:cubicBezTo>
                <a:cubicBezTo>
                  <a:pt x="5295956" y="1880596"/>
                  <a:pt x="5300562" y="1885202"/>
                  <a:pt x="5300562" y="1885202"/>
                </a:cubicBezTo>
                <a:cubicBezTo>
                  <a:pt x="5300562" y="1880595"/>
                  <a:pt x="5300562" y="1880595"/>
                  <a:pt x="5300562" y="1880595"/>
                </a:cubicBezTo>
                <a:cubicBezTo>
                  <a:pt x="5314379" y="1903625"/>
                  <a:pt x="5318985" y="1917442"/>
                  <a:pt x="5332803" y="1931258"/>
                </a:cubicBezTo>
                <a:cubicBezTo>
                  <a:pt x="5328196" y="1931259"/>
                  <a:pt x="5328196" y="1931259"/>
                  <a:pt x="5328196" y="1931259"/>
                </a:cubicBezTo>
                <a:lnTo>
                  <a:pt x="5328196" y="1935864"/>
                </a:lnTo>
                <a:cubicBezTo>
                  <a:pt x="5328197" y="1940470"/>
                  <a:pt x="5332802" y="1940470"/>
                  <a:pt x="5332802" y="1940470"/>
                </a:cubicBezTo>
                <a:cubicBezTo>
                  <a:pt x="5332802" y="1940470"/>
                  <a:pt x="5332802" y="1940470"/>
                  <a:pt x="5337408" y="1940470"/>
                </a:cubicBezTo>
                <a:cubicBezTo>
                  <a:pt x="5337409" y="1945076"/>
                  <a:pt x="5337409" y="1945076"/>
                  <a:pt x="5337409" y="1945076"/>
                </a:cubicBezTo>
                <a:cubicBezTo>
                  <a:pt x="5346619" y="1958893"/>
                  <a:pt x="5342013" y="1963498"/>
                  <a:pt x="5346619" y="1972710"/>
                </a:cubicBezTo>
                <a:cubicBezTo>
                  <a:pt x="5351225" y="1972710"/>
                  <a:pt x="5351225" y="1968104"/>
                  <a:pt x="5355831" y="1977315"/>
                </a:cubicBezTo>
                <a:cubicBezTo>
                  <a:pt x="5355831" y="1981921"/>
                  <a:pt x="5360436" y="1981921"/>
                  <a:pt x="5360436" y="1986527"/>
                </a:cubicBezTo>
                <a:cubicBezTo>
                  <a:pt x="5355831" y="1986527"/>
                  <a:pt x="5355831" y="1986527"/>
                  <a:pt x="5355831" y="1991132"/>
                </a:cubicBezTo>
                <a:cubicBezTo>
                  <a:pt x="5355831" y="1991132"/>
                  <a:pt x="5355831" y="1995738"/>
                  <a:pt x="5360436" y="1995738"/>
                </a:cubicBezTo>
                <a:cubicBezTo>
                  <a:pt x="5360436" y="1995738"/>
                  <a:pt x="5360437" y="2000344"/>
                  <a:pt x="5365042" y="2000344"/>
                </a:cubicBezTo>
                <a:cubicBezTo>
                  <a:pt x="5369648" y="2009556"/>
                  <a:pt x="5392676" y="2046401"/>
                  <a:pt x="5388071" y="2041794"/>
                </a:cubicBezTo>
                <a:cubicBezTo>
                  <a:pt x="5397282" y="2037190"/>
                  <a:pt x="5374253" y="2027977"/>
                  <a:pt x="5383465" y="2023372"/>
                </a:cubicBezTo>
                <a:cubicBezTo>
                  <a:pt x="5378859" y="2018767"/>
                  <a:pt x="5374253" y="2014160"/>
                  <a:pt x="5369648" y="2004950"/>
                </a:cubicBezTo>
                <a:cubicBezTo>
                  <a:pt x="5369648" y="2004950"/>
                  <a:pt x="5369648" y="2004950"/>
                  <a:pt x="5369648" y="2000343"/>
                </a:cubicBezTo>
                <a:cubicBezTo>
                  <a:pt x="5369648" y="2000343"/>
                  <a:pt x="5369648" y="1995738"/>
                  <a:pt x="5369648" y="1995738"/>
                </a:cubicBezTo>
                <a:cubicBezTo>
                  <a:pt x="5369648" y="1991133"/>
                  <a:pt x="5365042" y="1986527"/>
                  <a:pt x="5365042" y="1986527"/>
                </a:cubicBezTo>
                <a:cubicBezTo>
                  <a:pt x="5365042" y="1972710"/>
                  <a:pt x="5351225" y="1968104"/>
                  <a:pt x="5342013" y="1949681"/>
                </a:cubicBezTo>
                <a:cubicBezTo>
                  <a:pt x="5346619" y="1949682"/>
                  <a:pt x="5346619" y="1945076"/>
                  <a:pt x="5342013" y="1940470"/>
                </a:cubicBezTo>
                <a:cubicBezTo>
                  <a:pt x="5342013" y="1935863"/>
                  <a:pt x="5342013" y="1935863"/>
                  <a:pt x="5342013" y="1935863"/>
                </a:cubicBezTo>
                <a:cubicBezTo>
                  <a:pt x="5342013" y="1935863"/>
                  <a:pt x="5342013" y="1931259"/>
                  <a:pt x="5342013" y="1926652"/>
                </a:cubicBezTo>
                <a:cubicBezTo>
                  <a:pt x="5337409" y="1926653"/>
                  <a:pt x="5337408" y="1922046"/>
                  <a:pt x="5337409" y="1926653"/>
                </a:cubicBezTo>
                <a:cubicBezTo>
                  <a:pt x="5337409" y="1926653"/>
                  <a:pt x="5332802" y="1926653"/>
                  <a:pt x="5332802" y="1926653"/>
                </a:cubicBezTo>
                <a:cubicBezTo>
                  <a:pt x="5332802" y="1912836"/>
                  <a:pt x="5323590" y="1917442"/>
                  <a:pt x="5318985" y="1908229"/>
                </a:cubicBezTo>
                <a:cubicBezTo>
                  <a:pt x="5314379" y="1894413"/>
                  <a:pt x="5309773" y="1885201"/>
                  <a:pt x="5305168" y="1880596"/>
                </a:cubicBezTo>
                <a:cubicBezTo>
                  <a:pt x="5305168" y="1880596"/>
                  <a:pt x="5305168" y="1875990"/>
                  <a:pt x="5305168" y="1875990"/>
                </a:cubicBezTo>
                <a:cubicBezTo>
                  <a:pt x="5305168" y="1875990"/>
                  <a:pt x="5305168" y="1875990"/>
                  <a:pt x="5305168" y="1871385"/>
                </a:cubicBezTo>
                <a:cubicBezTo>
                  <a:pt x="5295957" y="1862172"/>
                  <a:pt x="5295957" y="1862172"/>
                  <a:pt x="5291350" y="1852962"/>
                </a:cubicBezTo>
                <a:cubicBezTo>
                  <a:pt x="5291350" y="1857567"/>
                  <a:pt x="5291350" y="1857567"/>
                  <a:pt x="5295956" y="1857568"/>
                </a:cubicBezTo>
                <a:cubicBezTo>
                  <a:pt x="5295956" y="1857568"/>
                  <a:pt x="5295956" y="1857568"/>
                  <a:pt x="5295956" y="1852962"/>
                </a:cubicBezTo>
                <a:cubicBezTo>
                  <a:pt x="5295956" y="1852962"/>
                  <a:pt x="5291350" y="1848356"/>
                  <a:pt x="5291350" y="1848356"/>
                </a:cubicBezTo>
                <a:cubicBezTo>
                  <a:pt x="5286745" y="1843750"/>
                  <a:pt x="5286745" y="1843750"/>
                  <a:pt x="5286745" y="1843750"/>
                </a:cubicBezTo>
                <a:cubicBezTo>
                  <a:pt x="5286746" y="1839145"/>
                  <a:pt x="5286746" y="1839145"/>
                  <a:pt x="5282139" y="1829934"/>
                </a:cubicBezTo>
                <a:cubicBezTo>
                  <a:pt x="5282139" y="1834539"/>
                  <a:pt x="5277533" y="1829934"/>
                  <a:pt x="5272928" y="1820721"/>
                </a:cubicBezTo>
                <a:cubicBezTo>
                  <a:pt x="5277533" y="1820722"/>
                  <a:pt x="5277533" y="1825328"/>
                  <a:pt x="5282139" y="1825327"/>
                </a:cubicBezTo>
                <a:cubicBezTo>
                  <a:pt x="5272928" y="1811511"/>
                  <a:pt x="5272928" y="1820721"/>
                  <a:pt x="5268323" y="1811511"/>
                </a:cubicBezTo>
                <a:cubicBezTo>
                  <a:pt x="5263716" y="1797694"/>
                  <a:pt x="5268322" y="1806905"/>
                  <a:pt x="5254505" y="1788482"/>
                </a:cubicBezTo>
                <a:cubicBezTo>
                  <a:pt x="5259110" y="1783876"/>
                  <a:pt x="5263716" y="1788482"/>
                  <a:pt x="5268322" y="1788482"/>
                </a:cubicBezTo>
                <a:cubicBezTo>
                  <a:pt x="5259110" y="1779271"/>
                  <a:pt x="5254505" y="1774665"/>
                  <a:pt x="5249899" y="1770060"/>
                </a:cubicBezTo>
                <a:cubicBezTo>
                  <a:pt x="5254505" y="1770060"/>
                  <a:pt x="5254505" y="1770060"/>
                  <a:pt x="5254505" y="1770060"/>
                </a:cubicBezTo>
                <a:cubicBezTo>
                  <a:pt x="5254505" y="1770060"/>
                  <a:pt x="5254505" y="1770060"/>
                  <a:pt x="5254505" y="1765454"/>
                </a:cubicBezTo>
                <a:cubicBezTo>
                  <a:pt x="5254505" y="1765454"/>
                  <a:pt x="5249900" y="1765454"/>
                  <a:pt x="5249899" y="1760848"/>
                </a:cubicBezTo>
                <a:cubicBezTo>
                  <a:pt x="5245294" y="1756242"/>
                  <a:pt x="5240687" y="1747031"/>
                  <a:pt x="5236082" y="1747031"/>
                </a:cubicBezTo>
                <a:cubicBezTo>
                  <a:pt x="5236082" y="1747031"/>
                  <a:pt x="5231477" y="1742425"/>
                  <a:pt x="5231476" y="1737820"/>
                </a:cubicBezTo>
                <a:cubicBezTo>
                  <a:pt x="5231476" y="1737820"/>
                  <a:pt x="5231476" y="1737820"/>
                  <a:pt x="5226870" y="1733215"/>
                </a:cubicBezTo>
                <a:cubicBezTo>
                  <a:pt x="5226870" y="1733215"/>
                  <a:pt x="5226870" y="1733215"/>
                  <a:pt x="5226870" y="1737820"/>
                </a:cubicBezTo>
                <a:cubicBezTo>
                  <a:pt x="5226870" y="1737820"/>
                  <a:pt x="5226870" y="1737820"/>
                  <a:pt x="5226870" y="1742425"/>
                </a:cubicBezTo>
                <a:cubicBezTo>
                  <a:pt x="5213053" y="1728608"/>
                  <a:pt x="5208447" y="1714792"/>
                  <a:pt x="5203843" y="1705580"/>
                </a:cubicBezTo>
                <a:cubicBezTo>
                  <a:pt x="5208447" y="1705580"/>
                  <a:pt x="5213054" y="1710187"/>
                  <a:pt x="5217659" y="1710186"/>
                </a:cubicBezTo>
                <a:cubicBezTo>
                  <a:pt x="5203842" y="1687157"/>
                  <a:pt x="5190024" y="1664130"/>
                  <a:pt x="5190024" y="1682551"/>
                </a:cubicBezTo>
                <a:cubicBezTo>
                  <a:pt x="5180813" y="1659523"/>
                  <a:pt x="5180813" y="1659523"/>
                  <a:pt x="5166996" y="1645706"/>
                </a:cubicBezTo>
                <a:cubicBezTo>
                  <a:pt x="5166996" y="1645706"/>
                  <a:pt x="5171603" y="1645706"/>
                  <a:pt x="5171602" y="1650312"/>
                </a:cubicBezTo>
                <a:cubicBezTo>
                  <a:pt x="5171602" y="1650312"/>
                  <a:pt x="5176207" y="1650312"/>
                  <a:pt x="5176207" y="1650312"/>
                </a:cubicBezTo>
                <a:cubicBezTo>
                  <a:pt x="5180814" y="1654917"/>
                  <a:pt x="5180814" y="1650312"/>
                  <a:pt x="5180814" y="1650312"/>
                </a:cubicBezTo>
                <a:cubicBezTo>
                  <a:pt x="5180813" y="1645706"/>
                  <a:pt x="5180813" y="1645706"/>
                  <a:pt x="5176208" y="1641100"/>
                </a:cubicBezTo>
                <a:cubicBezTo>
                  <a:pt x="5180813" y="1641100"/>
                  <a:pt x="5180813" y="1641100"/>
                  <a:pt x="5180813" y="1641100"/>
                </a:cubicBezTo>
                <a:cubicBezTo>
                  <a:pt x="5180813" y="1645706"/>
                  <a:pt x="5185420" y="1645706"/>
                  <a:pt x="5185420" y="1645706"/>
                </a:cubicBezTo>
                <a:cubicBezTo>
                  <a:pt x="5185419" y="1650312"/>
                  <a:pt x="5185419" y="1650312"/>
                  <a:pt x="5185419" y="1650312"/>
                </a:cubicBezTo>
                <a:cubicBezTo>
                  <a:pt x="5185419" y="1650312"/>
                  <a:pt x="5190024" y="1654917"/>
                  <a:pt x="5190024" y="1654917"/>
                </a:cubicBezTo>
                <a:cubicBezTo>
                  <a:pt x="5190024" y="1654917"/>
                  <a:pt x="5194630" y="1659523"/>
                  <a:pt x="5194630" y="1659523"/>
                </a:cubicBezTo>
                <a:cubicBezTo>
                  <a:pt x="5226871" y="1710186"/>
                  <a:pt x="5254505" y="1756242"/>
                  <a:pt x="5286745" y="1806905"/>
                </a:cubicBezTo>
                <a:cubicBezTo>
                  <a:pt x="5286745" y="1811511"/>
                  <a:pt x="5286745" y="1811511"/>
                  <a:pt x="5286745" y="1811511"/>
                </a:cubicBezTo>
                <a:cubicBezTo>
                  <a:pt x="5286745" y="1816115"/>
                  <a:pt x="5291350" y="1816115"/>
                  <a:pt x="5291350" y="1816115"/>
                </a:cubicBezTo>
                <a:cubicBezTo>
                  <a:pt x="5305169" y="1829934"/>
                  <a:pt x="5300562" y="1829933"/>
                  <a:pt x="5309773" y="1843751"/>
                </a:cubicBezTo>
                <a:cubicBezTo>
                  <a:pt x="5309773" y="1848356"/>
                  <a:pt x="5309773" y="1852962"/>
                  <a:pt x="5314379" y="1857568"/>
                </a:cubicBezTo>
                <a:cubicBezTo>
                  <a:pt x="5314379" y="1862173"/>
                  <a:pt x="5318985" y="1862173"/>
                  <a:pt x="5318985" y="1862173"/>
                </a:cubicBezTo>
                <a:cubicBezTo>
                  <a:pt x="5328196" y="1875990"/>
                  <a:pt x="5332802" y="1889808"/>
                  <a:pt x="5342013" y="1894413"/>
                </a:cubicBezTo>
                <a:cubicBezTo>
                  <a:pt x="5342013" y="1894413"/>
                  <a:pt x="5346619" y="1899019"/>
                  <a:pt x="5346619" y="1899019"/>
                </a:cubicBezTo>
                <a:cubicBezTo>
                  <a:pt x="5346619" y="1903625"/>
                  <a:pt x="5346619" y="1908230"/>
                  <a:pt x="5346619" y="1912836"/>
                </a:cubicBezTo>
                <a:cubicBezTo>
                  <a:pt x="5351225" y="1912836"/>
                  <a:pt x="5360436" y="1935864"/>
                  <a:pt x="5369648" y="1945075"/>
                </a:cubicBezTo>
                <a:cubicBezTo>
                  <a:pt x="5369648" y="1945075"/>
                  <a:pt x="5369648" y="1949681"/>
                  <a:pt x="5374253" y="1949681"/>
                </a:cubicBezTo>
                <a:cubicBezTo>
                  <a:pt x="5374253" y="1954287"/>
                  <a:pt x="5374253" y="1954287"/>
                  <a:pt x="5374253" y="1954287"/>
                </a:cubicBezTo>
                <a:cubicBezTo>
                  <a:pt x="5392676" y="1995738"/>
                  <a:pt x="5411099" y="2041794"/>
                  <a:pt x="5434128" y="2083247"/>
                </a:cubicBezTo>
                <a:cubicBezTo>
                  <a:pt x="5434128" y="2087851"/>
                  <a:pt x="5438734" y="2092457"/>
                  <a:pt x="5443339" y="2097064"/>
                </a:cubicBezTo>
                <a:cubicBezTo>
                  <a:pt x="5443339" y="2101669"/>
                  <a:pt x="5443339" y="2106275"/>
                  <a:pt x="5443340" y="2110881"/>
                </a:cubicBezTo>
                <a:cubicBezTo>
                  <a:pt x="5443339" y="2106275"/>
                  <a:pt x="5447945" y="2110880"/>
                  <a:pt x="5452551" y="2110881"/>
                </a:cubicBezTo>
                <a:cubicBezTo>
                  <a:pt x="5452551" y="2115485"/>
                  <a:pt x="5457156" y="2120092"/>
                  <a:pt x="5457156" y="2120092"/>
                </a:cubicBezTo>
                <a:cubicBezTo>
                  <a:pt x="5466368" y="2143121"/>
                  <a:pt x="5470974" y="2166149"/>
                  <a:pt x="5480186" y="2184572"/>
                </a:cubicBezTo>
                <a:cubicBezTo>
                  <a:pt x="5480186" y="2184572"/>
                  <a:pt x="5480185" y="2189177"/>
                  <a:pt x="5480185" y="2189177"/>
                </a:cubicBezTo>
                <a:cubicBezTo>
                  <a:pt x="5480185" y="2193783"/>
                  <a:pt x="5480185" y="2193783"/>
                  <a:pt x="5480185" y="2198388"/>
                </a:cubicBezTo>
                <a:cubicBezTo>
                  <a:pt x="5484791" y="2198389"/>
                  <a:pt x="5484791" y="2198389"/>
                  <a:pt x="5484791" y="2198389"/>
                </a:cubicBezTo>
                <a:cubicBezTo>
                  <a:pt x="5498608" y="2226022"/>
                  <a:pt x="5512425" y="2249052"/>
                  <a:pt x="5517031" y="2267474"/>
                </a:cubicBezTo>
                <a:cubicBezTo>
                  <a:pt x="5530848" y="2281290"/>
                  <a:pt x="5540059" y="2322742"/>
                  <a:pt x="5553877" y="2359588"/>
                </a:cubicBezTo>
                <a:cubicBezTo>
                  <a:pt x="5563088" y="2368800"/>
                  <a:pt x="5567694" y="2401039"/>
                  <a:pt x="5572300" y="2410251"/>
                </a:cubicBezTo>
                <a:cubicBezTo>
                  <a:pt x="5572300" y="2410251"/>
                  <a:pt x="5572300" y="2414857"/>
                  <a:pt x="5572300" y="2414857"/>
                </a:cubicBezTo>
                <a:cubicBezTo>
                  <a:pt x="5572300" y="2414857"/>
                  <a:pt x="5572300" y="2419462"/>
                  <a:pt x="5572300" y="2419462"/>
                </a:cubicBezTo>
                <a:cubicBezTo>
                  <a:pt x="5572300" y="2424068"/>
                  <a:pt x="5572300" y="2424068"/>
                  <a:pt x="5572300" y="2424068"/>
                </a:cubicBezTo>
                <a:cubicBezTo>
                  <a:pt x="5576905" y="2428673"/>
                  <a:pt x="5576905" y="2428673"/>
                  <a:pt x="5576905" y="2424068"/>
                </a:cubicBezTo>
                <a:cubicBezTo>
                  <a:pt x="5581511" y="2437885"/>
                  <a:pt x="5581511" y="2428674"/>
                  <a:pt x="5586117" y="2428674"/>
                </a:cubicBezTo>
                <a:cubicBezTo>
                  <a:pt x="5581510" y="2442491"/>
                  <a:pt x="5595328" y="2442491"/>
                  <a:pt x="5595327" y="2460913"/>
                </a:cubicBezTo>
                <a:cubicBezTo>
                  <a:pt x="5599934" y="2456308"/>
                  <a:pt x="5599933" y="2470125"/>
                  <a:pt x="5604540" y="2470125"/>
                </a:cubicBezTo>
                <a:cubicBezTo>
                  <a:pt x="5595328" y="2451702"/>
                  <a:pt x="5590722" y="2419462"/>
                  <a:pt x="5581511" y="2414857"/>
                </a:cubicBezTo>
                <a:cubicBezTo>
                  <a:pt x="5581511" y="2414857"/>
                  <a:pt x="5581511" y="2410250"/>
                  <a:pt x="5581511" y="2405645"/>
                </a:cubicBezTo>
                <a:cubicBezTo>
                  <a:pt x="5581511" y="2405645"/>
                  <a:pt x="5581511" y="2401039"/>
                  <a:pt x="5576905" y="2401039"/>
                </a:cubicBezTo>
                <a:cubicBezTo>
                  <a:pt x="5576905" y="2373405"/>
                  <a:pt x="5563088" y="2350377"/>
                  <a:pt x="5553876" y="2327348"/>
                </a:cubicBezTo>
                <a:cubicBezTo>
                  <a:pt x="5530848" y="2267474"/>
                  <a:pt x="5512425" y="2207600"/>
                  <a:pt x="5489397" y="2156937"/>
                </a:cubicBezTo>
                <a:cubicBezTo>
                  <a:pt x="5470974" y="2115485"/>
                  <a:pt x="5452551" y="2051007"/>
                  <a:pt x="5420311" y="1995738"/>
                </a:cubicBezTo>
                <a:cubicBezTo>
                  <a:pt x="5415705" y="1986527"/>
                  <a:pt x="5406494" y="1981921"/>
                  <a:pt x="5406495" y="1972710"/>
                </a:cubicBezTo>
                <a:cubicBezTo>
                  <a:pt x="5383465" y="1931258"/>
                  <a:pt x="5369648" y="1889808"/>
                  <a:pt x="5351225" y="1857568"/>
                </a:cubicBezTo>
                <a:cubicBezTo>
                  <a:pt x="5332802" y="1834539"/>
                  <a:pt x="5342013" y="1848356"/>
                  <a:pt x="5328197" y="1820722"/>
                </a:cubicBezTo>
                <a:cubicBezTo>
                  <a:pt x="5314379" y="1788483"/>
                  <a:pt x="5295956" y="1760848"/>
                  <a:pt x="5277533" y="1742425"/>
                </a:cubicBezTo>
                <a:cubicBezTo>
                  <a:pt x="5259110" y="1700974"/>
                  <a:pt x="5213053" y="1645706"/>
                  <a:pt x="5190025" y="1608860"/>
                </a:cubicBezTo>
                <a:cubicBezTo>
                  <a:pt x="5180813" y="1595043"/>
                  <a:pt x="5176207" y="1599649"/>
                  <a:pt x="5166996" y="1585832"/>
                </a:cubicBezTo>
                <a:cubicBezTo>
                  <a:pt x="5176207" y="1581226"/>
                  <a:pt x="5157784" y="1558198"/>
                  <a:pt x="5143968" y="1544381"/>
                </a:cubicBezTo>
                <a:cubicBezTo>
                  <a:pt x="5143968" y="1544381"/>
                  <a:pt x="5139362" y="1544381"/>
                  <a:pt x="5134756" y="1539775"/>
                </a:cubicBezTo>
                <a:cubicBezTo>
                  <a:pt x="5120939" y="1525958"/>
                  <a:pt x="5111727" y="1493718"/>
                  <a:pt x="5088699" y="1475295"/>
                </a:cubicBezTo>
                <a:cubicBezTo>
                  <a:pt x="5084093" y="1470690"/>
                  <a:pt x="5079487" y="1475295"/>
                  <a:pt x="5070276" y="1466084"/>
                </a:cubicBezTo>
                <a:cubicBezTo>
                  <a:pt x="5070276" y="1466084"/>
                  <a:pt x="5070276" y="1452267"/>
                  <a:pt x="5061064" y="1447660"/>
                </a:cubicBezTo>
                <a:cubicBezTo>
                  <a:pt x="5024219" y="1396998"/>
                  <a:pt x="4964344" y="1341730"/>
                  <a:pt x="4922893" y="1300279"/>
                </a:cubicBezTo>
                <a:cubicBezTo>
                  <a:pt x="4904470" y="1281856"/>
                  <a:pt x="4886047" y="1258828"/>
                  <a:pt x="4863018" y="1235799"/>
                </a:cubicBezTo>
                <a:cubicBezTo>
                  <a:pt x="4853807" y="1226588"/>
                  <a:pt x="4835385" y="1217376"/>
                  <a:pt x="4826172" y="1208165"/>
                </a:cubicBezTo>
                <a:cubicBezTo>
                  <a:pt x="4826172" y="1208165"/>
                  <a:pt x="4816961" y="1194348"/>
                  <a:pt x="4816961" y="1194348"/>
                </a:cubicBezTo>
                <a:cubicBezTo>
                  <a:pt x="4807749" y="1185137"/>
                  <a:pt x="4803144" y="1185137"/>
                  <a:pt x="4798538" y="1180532"/>
                </a:cubicBezTo>
                <a:cubicBezTo>
                  <a:pt x="4798538" y="1175925"/>
                  <a:pt x="4798538" y="1175925"/>
                  <a:pt x="4798538" y="1175925"/>
                </a:cubicBezTo>
                <a:cubicBezTo>
                  <a:pt x="4812355" y="1175925"/>
                  <a:pt x="4816961" y="1198954"/>
                  <a:pt x="4821567" y="1189742"/>
                </a:cubicBezTo>
                <a:cubicBezTo>
                  <a:pt x="4821567" y="1189742"/>
                  <a:pt x="4821567" y="1189742"/>
                  <a:pt x="4821567" y="1194348"/>
                </a:cubicBezTo>
                <a:cubicBezTo>
                  <a:pt x="4830778" y="1198954"/>
                  <a:pt x="4830778" y="1198954"/>
                  <a:pt x="4830778" y="1198954"/>
                </a:cubicBezTo>
                <a:cubicBezTo>
                  <a:pt x="4830778" y="1198954"/>
                  <a:pt x="4835384" y="1198954"/>
                  <a:pt x="4835384" y="1198954"/>
                </a:cubicBezTo>
                <a:cubicBezTo>
                  <a:pt x="4835384" y="1198954"/>
                  <a:pt x="4835384" y="1203559"/>
                  <a:pt x="4839989" y="1203559"/>
                </a:cubicBezTo>
                <a:cubicBezTo>
                  <a:pt x="4839989" y="1203559"/>
                  <a:pt x="4844595" y="1203559"/>
                  <a:pt x="4844595" y="1203559"/>
                </a:cubicBezTo>
                <a:cubicBezTo>
                  <a:pt x="4858412" y="1217376"/>
                  <a:pt x="4858412" y="1212771"/>
                  <a:pt x="4872230" y="1226588"/>
                </a:cubicBezTo>
                <a:cubicBezTo>
                  <a:pt x="4872230" y="1226588"/>
                  <a:pt x="4876836" y="1231193"/>
                  <a:pt x="4876836" y="1231193"/>
                </a:cubicBezTo>
                <a:cubicBezTo>
                  <a:pt x="4876836" y="1231193"/>
                  <a:pt x="4876836" y="1231193"/>
                  <a:pt x="4881441" y="1231194"/>
                </a:cubicBezTo>
                <a:cubicBezTo>
                  <a:pt x="4881441" y="1231194"/>
                  <a:pt x="4881441" y="1235799"/>
                  <a:pt x="4881441" y="1235799"/>
                </a:cubicBezTo>
                <a:cubicBezTo>
                  <a:pt x="4886047" y="1245010"/>
                  <a:pt x="4863019" y="1231194"/>
                  <a:pt x="4876835" y="1240405"/>
                </a:cubicBezTo>
                <a:cubicBezTo>
                  <a:pt x="4881441" y="1245010"/>
                  <a:pt x="4886047" y="1240405"/>
                  <a:pt x="4899864" y="1245010"/>
                </a:cubicBezTo>
                <a:cubicBezTo>
                  <a:pt x="4904470" y="1258828"/>
                  <a:pt x="4913681" y="1258828"/>
                  <a:pt x="4932104" y="1281856"/>
                </a:cubicBezTo>
                <a:cubicBezTo>
                  <a:pt x="4927498" y="1281856"/>
                  <a:pt x="4927498" y="1281856"/>
                  <a:pt x="4927498" y="1281856"/>
                </a:cubicBezTo>
                <a:cubicBezTo>
                  <a:pt x="4932104" y="1286462"/>
                  <a:pt x="4932104" y="1286462"/>
                  <a:pt x="4932104" y="1286462"/>
                </a:cubicBezTo>
                <a:cubicBezTo>
                  <a:pt x="4932105" y="1295673"/>
                  <a:pt x="4922893" y="1281856"/>
                  <a:pt x="4918287" y="1281856"/>
                </a:cubicBezTo>
                <a:cubicBezTo>
                  <a:pt x="4927498" y="1295673"/>
                  <a:pt x="4932105" y="1295673"/>
                  <a:pt x="4941315" y="1295673"/>
                </a:cubicBezTo>
                <a:cubicBezTo>
                  <a:pt x="4941316" y="1300279"/>
                  <a:pt x="4941316" y="1300279"/>
                  <a:pt x="4945921" y="1304885"/>
                </a:cubicBezTo>
                <a:cubicBezTo>
                  <a:pt x="4945922" y="1309490"/>
                  <a:pt x="4950527" y="1309491"/>
                  <a:pt x="4950527" y="1309491"/>
                </a:cubicBezTo>
                <a:cubicBezTo>
                  <a:pt x="4955133" y="1304885"/>
                  <a:pt x="4955133" y="1304885"/>
                  <a:pt x="4955133" y="1304885"/>
                </a:cubicBezTo>
                <a:cubicBezTo>
                  <a:pt x="4959738" y="1323307"/>
                  <a:pt x="4968950" y="1309490"/>
                  <a:pt x="4982767" y="1332519"/>
                </a:cubicBezTo>
                <a:cubicBezTo>
                  <a:pt x="4987373" y="1337124"/>
                  <a:pt x="4987373" y="1337124"/>
                  <a:pt x="4987373" y="1337124"/>
                </a:cubicBezTo>
                <a:cubicBezTo>
                  <a:pt x="4987373" y="1337124"/>
                  <a:pt x="4991979" y="1337124"/>
                  <a:pt x="4991979" y="1337124"/>
                </a:cubicBezTo>
                <a:cubicBezTo>
                  <a:pt x="5024218" y="1373970"/>
                  <a:pt x="5051853" y="1401604"/>
                  <a:pt x="5079487" y="1424633"/>
                </a:cubicBezTo>
                <a:cubicBezTo>
                  <a:pt x="5074881" y="1424633"/>
                  <a:pt x="5074881" y="1443056"/>
                  <a:pt x="5084093" y="1438450"/>
                </a:cubicBezTo>
                <a:cubicBezTo>
                  <a:pt x="5079487" y="1429238"/>
                  <a:pt x="5088699" y="1433844"/>
                  <a:pt x="5093305" y="1443055"/>
                </a:cubicBezTo>
                <a:cubicBezTo>
                  <a:pt x="5107121" y="1461478"/>
                  <a:pt x="5134756" y="1489112"/>
                  <a:pt x="5157784" y="1521352"/>
                </a:cubicBezTo>
                <a:cubicBezTo>
                  <a:pt x="5180813" y="1548986"/>
                  <a:pt x="5203842" y="1581226"/>
                  <a:pt x="5222265" y="1604255"/>
                </a:cubicBezTo>
                <a:cubicBezTo>
                  <a:pt x="5217659" y="1599649"/>
                  <a:pt x="5222265" y="1618072"/>
                  <a:pt x="5226870" y="1618072"/>
                </a:cubicBezTo>
                <a:cubicBezTo>
                  <a:pt x="5222265" y="1608860"/>
                  <a:pt x="5226871" y="1608860"/>
                  <a:pt x="5231476" y="1613466"/>
                </a:cubicBezTo>
                <a:cubicBezTo>
                  <a:pt x="5231476" y="1622677"/>
                  <a:pt x="5249900" y="1645706"/>
                  <a:pt x="5263716" y="1664129"/>
                </a:cubicBezTo>
                <a:cubicBezTo>
                  <a:pt x="5277533" y="1682551"/>
                  <a:pt x="5291351" y="1696368"/>
                  <a:pt x="5286745" y="1696368"/>
                </a:cubicBezTo>
                <a:cubicBezTo>
                  <a:pt x="5305168" y="1714792"/>
                  <a:pt x="5314379" y="1733215"/>
                  <a:pt x="5323590" y="1751637"/>
                </a:cubicBezTo>
                <a:cubicBezTo>
                  <a:pt x="5337408" y="1774665"/>
                  <a:pt x="5346619" y="1797694"/>
                  <a:pt x="5369648" y="1825328"/>
                </a:cubicBezTo>
                <a:cubicBezTo>
                  <a:pt x="5369648" y="1825328"/>
                  <a:pt x="5369648" y="1829933"/>
                  <a:pt x="5369648" y="1834539"/>
                </a:cubicBezTo>
                <a:cubicBezTo>
                  <a:pt x="5388071" y="1839145"/>
                  <a:pt x="5401888" y="1899019"/>
                  <a:pt x="5415705" y="1917442"/>
                </a:cubicBezTo>
                <a:cubicBezTo>
                  <a:pt x="5420312" y="1922046"/>
                  <a:pt x="5420312" y="1917442"/>
                  <a:pt x="5424916" y="1926653"/>
                </a:cubicBezTo>
                <a:cubicBezTo>
                  <a:pt x="5434128" y="1940470"/>
                  <a:pt x="5434129" y="1954287"/>
                  <a:pt x="5443339" y="1968104"/>
                </a:cubicBezTo>
                <a:cubicBezTo>
                  <a:pt x="5447945" y="1977316"/>
                  <a:pt x="5452552" y="1981921"/>
                  <a:pt x="5461762" y="1991132"/>
                </a:cubicBezTo>
                <a:cubicBezTo>
                  <a:pt x="5475579" y="2018767"/>
                  <a:pt x="5484791" y="2060218"/>
                  <a:pt x="5498608" y="2092458"/>
                </a:cubicBezTo>
                <a:cubicBezTo>
                  <a:pt x="5517031" y="2129304"/>
                  <a:pt x="5535454" y="2184572"/>
                  <a:pt x="5553877" y="2226023"/>
                </a:cubicBezTo>
                <a:cubicBezTo>
                  <a:pt x="5558482" y="2239840"/>
                  <a:pt x="5567694" y="2253656"/>
                  <a:pt x="5572300" y="2262868"/>
                </a:cubicBezTo>
                <a:cubicBezTo>
                  <a:pt x="5572300" y="2262868"/>
                  <a:pt x="5567694" y="2258262"/>
                  <a:pt x="5567694" y="2258262"/>
                </a:cubicBezTo>
                <a:cubicBezTo>
                  <a:pt x="5572300" y="2276686"/>
                  <a:pt x="5581511" y="2295109"/>
                  <a:pt x="5586117" y="2308925"/>
                </a:cubicBezTo>
                <a:cubicBezTo>
                  <a:pt x="5586117" y="2313531"/>
                  <a:pt x="5586117" y="2322742"/>
                  <a:pt x="5586117" y="2322742"/>
                </a:cubicBezTo>
                <a:cubicBezTo>
                  <a:pt x="5599934" y="2368800"/>
                  <a:pt x="5618357" y="2428674"/>
                  <a:pt x="5632173" y="2470124"/>
                </a:cubicBezTo>
                <a:cubicBezTo>
                  <a:pt x="5632173" y="2470124"/>
                  <a:pt x="5632173" y="2470124"/>
                  <a:pt x="5627568" y="2470124"/>
                </a:cubicBezTo>
                <a:cubicBezTo>
                  <a:pt x="5627568" y="2470124"/>
                  <a:pt x="5627568" y="2474730"/>
                  <a:pt x="5627568" y="2474730"/>
                </a:cubicBezTo>
                <a:cubicBezTo>
                  <a:pt x="5627568" y="2474730"/>
                  <a:pt x="5632172" y="2479336"/>
                  <a:pt x="5632172" y="2479336"/>
                </a:cubicBezTo>
                <a:cubicBezTo>
                  <a:pt x="5636779" y="2493153"/>
                  <a:pt x="5641385" y="2543816"/>
                  <a:pt x="5645991" y="2529999"/>
                </a:cubicBezTo>
                <a:cubicBezTo>
                  <a:pt x="5645991" y="2534604"/>
                  <a:pt x="5645991" y="2534604"/>
                  <a:pt x="5645991" y="2534604"/>
                </a:cubicBezTo>
                <a:cubicBezTo>
                  <a:pt x="5645991" y="2539210"/>
                  <a:pt x="5645991" y="2539210"/>
                  <a:pt x="5645991" y="2539210"/>
                </a:cubicBezTo>
                <a:cubicBezTo>
                  <a:pt x="5650597" y="2539210"/>
                  <a:pt x="5650597" y="2539210"/>
                  <a:pt x="5650597" y="2539210"/>
                </a:cubicBezTo>
                <a:cubicBezTo>
                  <a:pt x="5650597" y="2534604"/>
                  <a:pt x="5650597" y="2534604"/>
                  <a:pt x="5650597" y="2534604"/>
                </a:cubicBezTo>
                <a:cubicBezTo>
                  <a:pt x="5659808" y="2529999"/>
                  <a:pt x="5655203" y="2548422"/>
                  <a:pt x="5655202" y="2553027"/>
                </a:cubicBezTo>
                <a:cubicBezTo>
                  <a:pt x="5659808" y="2543816"/>
                  <a:pt x="5669019" y="2571450"/>
                  <a:pt x="5664414" y="2553026"/>
                </a:cubicBezTo>
                <a:cubicBezTo>
                  <a:pt x="5659808" y="2553027"/>
                  <a:pt x="5659808" y="2539210"/>
                  <a:pt x="5659808" y="2539210"/>
                </a:cubicBezTo>
                <a:cubicBezTo>
                  <a:pt x="5664414" y="2548422"/>
                  <a:pt x="5664414" y="2543816"/>
                  <a:pt x="5664414" y="2539210"/>
                </a:cubicBezTo>
                <a:cubicBezTo>
                  <a:pt x="5655203" y="2534604"/>
                  <a:pt x="5655203" y="2516181"/>
                  <a:pt x="5645991" y="2502365"/>
                </a:cubicBezTo>
                <a:cubicBezTo>
                  <a:pt x="5645991" y="2502365"/>
                  <a:pt x="5645991" y="2497759"/>
                  <a:pt x="5645991" y="2493153"/>
                </a:cubicBezTo>
                <a:cubicBezTo>
                  <a:pt x="5645991" y="2493153"/>
                  <a:pt x="5645991" y="2488548"/>
                  <a:pt x="5645991" y="2488548"/>
                </a:cubicBezTo>
                <a:cubicBezTo>
                  <a:pt x="5645991" y="2483941"/>
                  <a:pt x="5645991" y="2483941"/>
                  <a:pt x="5645991" y="2483941"/>
                </a:cubicBezTo>
                <a:cubicBezTo>
                  <a:pt x="5645991" y="2483941"/>
                  <a:pt x="5641384" y="2483942"/>
                  <a:pt x="5641384" y="2483942"/>
                </a:cubicBezTo>
                <a:cubicBezTo>
                  <a:pt x="5641385" y="2479335"/>
                  <a:pt x="5641385" y="2479335"/>
                  <a:pt x="5641385" y="2474730"/>
                </a:cubicBezTo>
                <a:cubicBezTo>
                  <a:pt x="5645991" y="2470124"/>
                  <a:pt x="5645990" y="2479336"/>
                  <a:pt x="5650597" y="2479337"/>
                </a:cubicBezTo>
                <a:cubicBezTo>
                  <a:pt x="5650597" y="2470125"/>
                  <a:pt x="5645991" y="2470124"/>
                  <a:pt x="5645991" y="2465519"/>
                </a:cubicBezTo>
                <a:cubicBezTo>
                  <a:pt x="5645991" y="2465519"/>
                  <a:pt x="5645991" y="2465519"/>
                  <a:pt x="5645991" y="2460912"/>
                </a:cubicBezTo>
                <a:cubicBezTo>
                  <a:pt x="5645991" y="2460912"/>
                  <a:pt x="5645991" y="2456307"/>
                  <a:pt x="5645991" y="2456307"/>
                </a:cubicBezTo>
                <a:cubicBezTo>
                  <a:pt x="5645991" y="2451702"/>
                  <a:pt x="5645991" y="2451702"/>
                  <a:pt x="5645991" y="2451702"/>
                </a:cubicBezTo>
                <a:cubicBezTo>
                  <a:pt x="5641384" y="2433279"/>
                  <a:pt x="5641384" y="2433279"/>
                  <a:pt x="5641384" y="2433279"/>
                </a:cubicBezTo>
                <a:cubicBezTo>
                  <a:pt x="5636779" y="2428674"/>
                  <a:pt x="5636779" y="2428674"/>
                  <a:pt x="5636779" y="2428674"/>
                </a:cubicBezTo>
                <a:cubicBezTo>
                  <a:pt x="5641385" y="2424068"/>
                  <a:pt x="5636779" y="2424067"/>
                  <a:pt x="5636779" y="2424067"/>
                </a:cubicBezTo>
                <a:lnTo>
                  <a:pt x="5636779" y="2428674"/>
                </a:lnTo>
                <a:cubicBezTo>
                  <a:pt x="5627567" y="2401039"/>
                  <a:pt x="5627568" y="2410251"/>
                  <a:pt x="5622963" y="2382617"/>
                </a:cubicBezTo>
                <a:cubicBezTo>
                  <a:pt x="5622963" y="2378010"/>
                  <a:pt x="5622963" y="2378010"/>
                  <a:pt x="5622962" y="2373405"/>
                </a:cubicBezTo>
                <a:cubicBezTo>
                  <a:pt x="5618357" y="2368800"/>
                  <a:pt x="5618357" y="2368800"/>
                  <a:pt x="5618357" y="2373404"/>
                </a:cubicBezTo>
                <a:cubicBezTo>
                  <a:pt x="5618357" y="2359588"/>
                  <a:pt x="5613751" y="2336560"/>
                  <a:pt x="5604540" y="2331954"/>
                </a:cubicBezTo>
                <a:cubicBezTo>
                  <a:pt x="5609145" y="2341165"/>
                  <a:pt x="5604539" y="2341166"/>
                  <a:pt x="5599934" y="2331954"/>
                </a:cubicBezTo>
                <a:lnTo>
                  <a:pt x="5599934" y="2327348"/>
                </a:lnTo>
                <a:cubicBezTo>
                  <a:pt x="5604539" y="2327348"/>
                  <a:pt x="5604539" y="2327348"/>
                  <a:pt x="5604539" y="2327348"/>
                </a:cubicBezTo>
                <a:cubicBezTo>
                  <a:pt x="5604539" y="2327348"/>
                  <a:pt x="5604539" y="2327348"/>
                  <a:pt x="5604540" y="2322742"/>
                </a:cubicBezTo>
                <a:cubicBezTo>
                  <a:pt x="5604540" y="2322742"/>
                  <a:pt x="5604540" y="2322742"/>
                  <a:pt x="5599934" y="2318137"/>
                </a:cubicBezTo>
                <a:cubicBezTo>
                  <a:pt x="5599934" y="2290503"/>
                  <a:pt x="5567693" y="2221417"/>
                  <a:pt x="5558482" y="2189178"/>
                </a:cubicBezTo>
                <a:cubicBezTo>
                  <a:pt x="5553876" y="2170755"/>
                  <a:pt x="5558482" y="2166149"/>
                  <a:pt x="5549271" y="2152332"/>
                </a:cubicBezTo>
                <a:cubicBezTo>
                  <a:pt x="5549271" y="2143121"/>
                  <a:pt x="5540059" y="2138515"/>
                  <a:pt x="5535454" y="2129303"/>
                </a:cubicBezTo>
                <a:cubicBezTo>
                  <a:pt x="5530848" y="2110880"/>
                  <a:pt x="5530848" y="2097063"/>
                  <a:pt x="5517031" y="2092458"/>
                </a:cubicBezTo>
                <a:cubicBezTo>
                  <a:pt x="5489397" y="2004950"/>
                  <a:pt x="5438734" y="1908229"/>
                  <a:pt x="5388072" y="1825328"/>
                </a:cubicBezTo>
                <a:cubicBezTo>
                  <a:pt x="5392677" y="1820721"/>
                  <a:pt x="5392677" y="1820721"/>
                  <a:pt x="5392676" y="1816116"/>
                </a:cubicBezTo>
                <a:cubicBezTo>
                  <a:pt x="5392676" y="1816116"/>
                  <a:pt x="5392677" y="1820721"/>
                  <a:pt x="5392677" y="1820721"/>
                </a:cubicBezTo>
                <a:cubicBezTo>
                  <a:pt x="5397282" y="1820722"/>
                  <a:pt x="5397282" y="1820722"/>
                  <a:pt x="5397282" y="1820722"/>
                </a:cubicBezTo>
                <a:cubicBezTo>
                  <a:pt x="5397282" y="1820722"/>
                  <a:pt x="5397282" y="1816116"/>
                  <a:pt x="5392676" y="1811511"/>
                </a:cubicBezTo>
                <a:cubicBezTo>
                  <a:pt x="5392676" y="1806905"/>
                  <a:pt x="5397282" y="1806905"/>
                  <a:pt x="5392676" y="1797694"/>
                </a:cubicBezTo>
                <a:cubicBezTo>
                  <a:pt x="5388071" y="1802299"/>
                  <a:pt x="5383465" y="1797694"/>
                  <a:pt x="5374253" y="1783876"/>
                </a:cubicBezTo>
                <a:cubicBezTo>
                  <a:pt x="5374253" y="1779272"/>
                  <a:pt x="5374253" y="1779272"/>
                  <a:pt x="5374253" y="1779272"/>
                </a:cubicBezTo>
                <a:cubicBezTo>
                  <a:pt x="5374253" y="1779272"/>
                  <a:pt x="5369649" y="1779272"/>
                  <a:pt x="5369648" y="1774665"/>
                </a:cubicBezTo>
                <a:cubicBezTo>
                  <a:pt x="5369648" y="1774665"/>
                  <a:pt x="5369648" y="1770060"/>
                  <a:pt x="5369648" y="1770060"/>
                </a:cubicBezTo>
                <a:cubicBezTo>
                  <a:pt x="5365042" y="1770060"/>
                  <a:pt x="5365042" y="1770060"/>
                  <a:pt x="5365042" y="1770060"/>
                </a:cubicBezTo>
                <a:cubicBezTo>
                  <a:pt x="5365042" y="1765454"/>
                  <a:pt x="5365042" y="1765454"/>
                  <a:pt x="5360436" y="1760848"/>
                </a:cubicBezTo>
                <a:cubicBezTo>
                  <a:pt x="5365043" y="1751637"/>
                  <a:pt x="5346619" y="1737820"/>
                  <a:pt x="5351226" y="1737820"/>
                </a:cubicBezTo>
                <a:cubicBezTo>
                  <a:pt x="5351226" y="1737820"/>
                  <a:pt x="5355831" y="1737820"/>
                  <a:pt x="5355831" y="1737820"/>
                </a:cubicBezTo>
                <a:cubicBezTo>
                  <a:pt x="5355831" y="1742424"/>
                  <a:pt x="5360437" y="1742425"/>
                  <a:pt x="5360437" y="1742425"/>
                </a:cubicBezTo>
                <a:cubicBezTo>
                  <a:pt x="5360436" y="1737820"/>
                  <a:pt x="5355831" y="1737820"/>
                  <a:pt x="5355831" y="1733214"/>
                </a:cubicBezTo>
                <a:cubicBezTo>
                  <a:pt x="5355831" y="1733214"/>
                  <a:pt x="5351225" y="1728608"/>
                  <a:pt x="5351225" y="1728608"/>
                </a:cubicBezTo>
                <a:cubicBezTo>
                  <a:pt x="5346619" y="1719397"/>
                  <a:pt x="5342013" y="1710186"/>
                  <a:pt x="5337408" y="1710186"/>
                </a:cubicBezTo>
                <a:cubicBezTo>
                  <a:pt x="5337408" y="1710186"/>
                  <a:pt x="5337408" y="1710186"/>
                  <a:pt x="5337408" y="1705580"/>
                </a:cubicBezTo>
                <a:cubicBezTo>
                  <a:pt x="5337408" y="1705580"/>
                  <a:pt x="5337408" y="1700974"/>
                  <a:pt x="5332803" y="1696368"/>
                </a:cubicBezTo>
                <a:cubicBezTo>
                  <a:pt x="5332803" y="1696368"/>
                  <a:pt x="5328196" y="1696368"/>
                  <a:pt x="5328196" y="1696368"/>
                </a:cubicBezTo>
                <a:cubicBezTo>
                  <a:pt x="5328196" y="1696368"/>
                  <a:pt x="5328196" y="1700974"/>
                  <a:pt x="5328196" y="1700974"/>
                </a:cubicBezTo>
                <a:cubicBezTo>
                  <a:pt x="5328196" y="1696368"/>
                  <a:pt x="5328196" y="1691764"/>
                  <a:pt x="5323591" y="1687157"/>
                </a:cubicBezTo>
                <a:cubicBezTo>
                  <a:pt x="5323590" y="1691763"/>
                  <a:pt x="5318986" y="1691763"/>
                  <a:pt x="5314379" y="1687157"/>
                </a:cubicBezTo>
                <a:cubicBezTo>
                  <a:pt x="5318985" y="1687156"/>
                  <a:pt x="5314380" y="1682552"/>
                  <a:pt x="5314379" y="1677946"/>
                </a:cubicBezTo>
                <a:cubicBezTo>
                  <a:pt x="5309773" y="1673340"/>
                  <a:pt x="5309773" y="1673340"/>
                  <a:pt x="5309773" y="1673340"/>
                </a:cubicBezTo>
                <a:cubicBezTo>
                  <a:pt x="5309773" y="1668734"/>
                  <a:pt x="5309773" y="1668734"/>
                  <a:pt x="5309773" y="1668734"/>
                </a:cubicBezTo>
                <a:cubicBezTo>
                  <a:pt x="5305168" y="1668734"/>
                  <a:pt x="5305168" y="1668734"/>
                  <a:pt x="5305168" y="1668734"/>
                </a:cubicBezTo>
                <a:cubicBezTo>
                  <a:pt x="5305168" y="1668734"/>
                  <a:pt x="5305168" y="1668734"/>
                  <a:pt x="5305168" y="1673340"/>
                </a:cubicBezTo>
                <a:cubicBezTo>
                  <a:pt x="5291350" y="1650312"/>
                  <a:pt x="5277534" y="1627283"/>
                  <a:pt x="5268323" y="1622678"/>
                </a:cubicBezTo>
                <a:cubicBezTo>
                  <a:pt x="5263716" y="1618072"/>
                  <a:pt x="5263716" y="1618072"/>
                  <a:pt x="5263716" y="1613466"/>
                </a:cubicBezTo>
                <a:cubicBezTo>
                  <a:pt x="5259110" y="1608860"/>
                  <a:pt x="5259110" y="1608860"/>
                  <a:pt x="5254506" y="1608860"/>
                </a:cubicBezTo>
                <a:lnTo>
                  <a:pt x="5254505" y="1612476"/>
                </a:lnTo>
                <a:lnTo>
                  <a:pt x="5242703" y="1598138"/>
                </a:lnTo>
                <a:cubicBezTo>
                  <a:pt x="5229750" y="1581514"/>
                  <a:pt x="5224568" y="1572015"/>
                  <a:pt x="5203842" y="1544381"/>
                </a:cubicBezTo>
                <a:cubicBezTo>
                  <a:pt x="5190024" y="1535169"/>
                  <a:pt x="5185420" y="1530563"/>
                  <a:pt x="5180813" y="1530563"/>
                </a:cubicBezTo>
                <a:cubicBezTo>
                  <a:pt x="5180813" y="1525958"/>
                  <a:pt x="5185420" y="1525958"/>
                  <a:pt x="5180813" y="1516747"/>
                </a:cubicBezTo>
                <a:cubicBezTo>
                  <a:pt x="5171602" y="1516746"/>
                  <a:pt x="5171602" y="1502929"/>
                  <a:pt x="5157784" y="1489112"/>
                </a:cubicBezTo>
                <a:cubicBezTo>
                  <a:pt x="5143967" y="1475295"/>
                  <a:pt x="5153180" y="1498324"/>
                  <a:pt x="5139362" y="1479901"/>
                </a:cubicBezTo>
                <a:cubicBezTo>
                  <a:pt x="5153179" y="1489112"/>
                  <a:pt x="5139362" y="1470690"/>
                  <a:pt x="5125544" y="1456872"/>
                </a:cubicBezTo>
                <a:cubicBezTo>
                  <a:pt x="5130150" y="1456872"/>
                  <a:pt x="5130150" y="1456872"/>
                  <a:pt x="5130150" y="1456872"/>
                </a:cubicBezTo>
                <a:cubicBezTo>
                  <a:pt x="5134756" y="1461478"/>
                  <a:pt x="5139363" y="1466084"/>
                  <a:pt x="5139362" y="1461478"/>
                </a:cubicBezTo>
                <a:cubicBezTo>
                  <a:pt x="5139362" y="1461478"/>
                  <a:pt x="5139362" y="1456872"/>
                  <a:pt x="5134756" y="1452267"/>
                </a:cubicBezTo>
                <a:cubicBezTo>
                  <a:pt x="5130150" y="1447661"/>
                  <a:pt x="5130150" y="1447661"/>
                  <a:pt x="5130150" y="1447661"/>
                </a:cubicBezTo>
                <a:cubicBezTo>
                  <a:pt x="5134756" y="1447661"/>
                  <a:pt x="5139362" y="1461478"/>
                  <a:pt x="5143967" y="1456872"/>
                </a:cubicBezTo>
                <a:cubicBezTo>
                  <a:pt x="5134756" y="1447661"/>
                  <a:pt x="5130150" y="1438450"/>
                  <a:pt x="5125544" y="1438450"/>
                </a:cubicBezTo>
                <a:cubicBezTo>
                  <a:pt x="5120940" y="1438450"/>
                  <a:pt x="5120940" y="1438450"/>
                  <a:pt x="5120939" y="1433844"/>
                </a:cubicBezTo>
                <a:cubicBezTo>
                  <a:pt x="5116334" y="1429238"/>
                  <a:pt x="5111727" y="1424633"/>
                  <a:pt x="5107121" y="1424633"/>
                </a:cubicBezTo>
                <a:cubicBezTo>
                  <a:pt x="5107121" y="1424633"/>
                  <a:pt x="5107121" y="1429238"/>
                  <a:pt x="5111727" y="1433845"/>
                </a:cubicBezTo>
                <a:cubicBezTo>
                  <a:pt x="5111727" y="1438450"/>
                  <a:pt x="5111727" y="1438450"/>
                  <a:pt x="5111727" y="1438450"/>
                </a:cubicBezTo>
                <a:cubicBezTo>
                  <a:pt x="5102516" y="1433844"/>
                  <a:pt x="5102516" y="1443055"/>
                  <a:pt x="5097910" y="1424633"/>
                </a:cubicBezTo>
                <a:cubicBezTo>
                  <a:pt x="5093304" y="1429238"/>
                  <a:pt x="5102516" y="1438450"/>
                  <a:pt x="5102516" y="1443055"/>
                </a:cubicBezTo>
                <a:cubicBezTo>
                  <a:pt x="5088699" y="1424633"/>
                  <a:pt x="5093304" y="1420027"/>
                  <a:pt x="5084093" y="1410816"/>
                </a:cubicBezTo>
                <a:cubicBezTo>
                  <a:pt x="5088700" y="1410816"/>
                  <a:pt x="5088700" y="1415421"/>
                  <a:pt x="5088700" y="1415421"/>
                </a:cubicBezTo>
                <a:cubicBezTo>
                  <a:pt x="5093304" y="1420027"/>
                  <a:pt x="5093304" y="1420027"/>
                  <a:pt x="5097910" y="1415421"/>
                </a:cubicBezTo>
                <a:cubicBezTo>
                  <a:pt x="5097910" y="1415421"/>
                  <a:pt x="5093304" y="1410816"/>
                  <a:pt x="5088699" y="1406211"/>
                </a:cubicBezTo>
                <a:cubicBezTo>
                  <a:pt x="5097910" y="1410817"/>
                  <a:pt x="5097910" y="1406210"/>
                  <a:pt x="5088699" y="1401604"/>
                </a:cubicBezTo>
                <a:cubicBezTo>
                  <a:pt x="5088700" y="1396998"/>
                  <a:pt x="5088700" y="1396998"/>
                  <a:pt x="5088700" y="1396998"/>
                </a:cubicBezTo>
                <a:cubicBezTo>
                  <a:pt x="5093304" y="1401604"/>
                  <a:pt x="5093304" y="1396998"/>
                  <a:pt x="5093304" y="1396998"/>
                </a:cubicBezTo>
                <a:cubicBezTo>
                  <a:pt x="5088699" y="1392392"/>
                  <a:pt x="5088699" y="1392392"/>
                  <a:pt x="5084093" y="1392393"/>
                </a:cubicBezTo>
                <a:cubicBezTo>
                  <a:pt x="5084093" y="1387788"/>
                  <a:pt x="5084093" y="1387788"/>
                  <a:pt x="5079487" y="1387787"/>
                </a:cubicBezTo>
                <a:cubicBezTo>
                  <a:pt x="5074882" y="1378576"/>
                  <a:pt x="5074882" y="1378576"/>
                  <a:pt x="5070277" y="1369364"/>
                </a:cubicBezTo>
                <a:cubicBezTo>
                  <a:pt x="5074881" y="1373970"/>
                  <a:pt x="5074881" y="1373970"/>
                  <a:pt x="5074881" y="1373970"/>
                </a:cubicBezTo>
                <a:cubicBezTo>
                  <a:pt x="5079487" y="1378576"/>
                  <a:pt x="5084093" y="1378576"/>
                  <a:pt x="5084093" y="1378576"/>
                </a:cubicBezTo>
                <a:cubicBezTo>
                  <a:pt x="5084093" y="1373971"/>
                  <a:pt x="5079487" y="1369364"/>
                  <a:pt x="5074881" y="1364759"/>
                </a:cubicBezTo>
                <a:cubicBezTo>
                  <a:pt x="5070276" y="1360153"/>
                  <a:pt x="5070276" y="1360153"/>
                  <a:pt x="5070276" y="1360153"/>
                </a:cubicBezTo>
                <a:cubicBezTo>
                  <a:pt x="5065670" y="1355547"/>
                  <a:pt x="5065670" y="1355547"/>
                  <a:pt x="5065670" y="1355547"/>
                </a:cubicBezTo>
                <a:cubicBezTo>
                  <a:pt x="5061064" y="1350941"/>
                  <a:pt x="5056459" y="1350941"/>
                  <a:pt x="5056459" y="1355548"/>
                </a:cubicBezTo>
                <a:cubicBezTo>
                  <a:pt x="5056459" y="1355548"/>
                  <a:pt x="5056459" y="1360153"/>
                  <a:pt x="5061064" y="1364759"/>
                </a:cubicBezTo>
                <a:cubicBezTo>
                  <a:pt x="5061064" y="1364759"/>
                  <a:pt x="5061064" y="1364759"/>
                  <a:pt x="5065670" y="1364759"/>
                </a:cubicBezTo>
                <a:cubicBezTo>
                  <a:pt x="5070277" y="1369364"/>
                  <a:pt x="5070277" y="1369364"/>
                  <a:pt x="5070277" y="1369364"/>
                </a:cubicBezTo>
                <a:cubicBezTo>
                  <a:pt x="5047247" y="1360153"/>
                  <a:pt x="5065671" y="1373971"/>
                  <a:pt x="5074881" y="1387787"/>
                </a:cubicBezTo>
                <a:cubicBezTo>
                  <a:pt x="5070276" y="1383181"/>
                  <a:pt x="5070276" y="1383181"/>
                  <a:pt x="5070276" y="1383181"/>
                </a:cubicBezTo>
                <a:cubicBezTo>
                  <a:pt x="5070276" y="1383181"/>
                  <a:pt x="5070277" y="1387787"/>
                  <a:pt x="5070277" y="1387787"/>
                </a:cubicBezTo>
                <a:cubicBezTo>
                  <a:pt x="5070277" y="1387787"/>
                  <a:pt x="5070277" y="1387787"/>
                  <a:pt x="5070276" y="1392392"/>
                </a:cubicBezTo>
                <a:cubicBezTo>
                  <a:pt x="5074881" y="1392392"/>
                  <a:pt x="5074881" y="1392392"/>
                  <a:pt x="5074881" y="1392392"/>
                </a:cubicBezTo>
                <a:cubicBezTo>
                  <a:pt x="5079487" y="1396999"/>
                  <a:pt x="5079487" y="1396999"/>
                  <a:pt x="5079487" y="1396999"/>
                </a:cubicBezTo>
                <a:cubicBezTo>
                  <a:pt x="5074881" y="1396998"/>
                  <a:pt x="5074881" y="1396998"/>
                  <a:pt x="5074881" y="1396998"/>
                </a:cubicBezTo>
                <a:cubicBezTo>
                  <a:pt x="5074881" y="1396998"/>
                  <a:pt x="5074881" y="1401604"/>
                  <a:pt x="5079487" y="1401604"/>
                </a:cubicBezTo>
                <a:cubicBezTo>
                  <a:pt x="5079487" y="1406210"/>
                  <a:pt x="5079487" y="1406210"/>
                  <a:pt x="5079487" y="1406210"/>
                </a:cubicBezTo>
                <a:cubicBezTo>
                  <a:pt x="5065670" y="1401604"/>
                  <a:pt x="5061064" y="1392393"/>
                  <a:pt x="5047247" y="1373970"/>
                </a:cubicBezTo>
                <a:cubicBezTo>
                  <a:pt x="5051853" y="1373970"/>
                  <a:pt x="5051853" y="1373970"/>
                  <a:pt x="5051853" y="1373970"/>
                </a:cubicBezTo>
                <a:cubicBezTo>
                  <a:pt x="5056459" y="1373970"/>
                  <a:pt x="5056459" y="1373970"/>
                  <a:pt x="5056459" y="1373970"/>
                </a:cubicBezTo>
                <a:cubicBezTo>
                  <a:pt x="5051853" y="1369364"/>
                  <a:pt x="5051853" y="1369364"/>
                  <a:pt x="5051853" y="1369364"/>
                </a:cubicBezTo>
                <a:cubicBezTo>
                  <a:pt x="5047247" y="1369364"/>
                  <a:pt x="5047247" y="1369364"/>
                  <a:pt x="5047247" y="1369364"/>
                </a:cubicBezTo>
                <a:cubicBezTo>
                  <a:pt x="5042641" y="1364759"/>
                  <a:pt x="5042641" y="1364759"/>
                  <a:pt x="5042641" y="1364759"/>
                </a:cubicBezTo>
                <a:cubicBezTo>
                  <a:pt x="5038037" y="1360153"/>
                  <a:pt x="5042641" y="1355548"/>
                  <a:pt x="5033430" y="1346336"/>
                </a:cubicBezTo>
                <a:cubicBezTo>
                  <a:pt x="5033430" y="1341730"/>
                  <a:pt x="5033430" y="1341730"/>
                  <a:pt x="5033430" y="1341730"/>
                </a:cubicBezTo>
                <a:cubicBezTo>
                  <a:pt x="5028824" y="1341730"/>
                  <a:pt x="5028824" y="1337124"/>
                  <a:pt x="5028824" y="1337124"/>
                </a:cubicBezTo>
                <a:cubicBezTo>
                  <a:pt x="5024218" y="1337124"/>
                  <a:pt x="5024218" y="1337124"/>
                  <a:pt x="5024218" y="1337124"/>
                </a:cubicBezTo>
                <a:cubicBezTo>
                  <a:pt x="5024218" y="1341730"/>
                  <a:pt x="5024218" y="1341730"/>
                  <a:pt x="5024218" y="1341730"/>
                </a:cubicBezTo>
                <a:cubicBezTo>
                  <a:pt x="5015007" y="1332519"/>
                  <a:pt x="5015007" y="1318702"/>
                  <a:pt x="5005796" y="1318702"/>
                </a:cubicBezTo>
                <a:cubicBezTo>
                  <a:pt x="5005796" y="1318702"/>
                  <a:pt x="5001190" y="1318702"/>
                  <a:pt x="5001190" y="1314096"/>
                </a:cubicBezTo>
                <a:cubicBezTo>
                  <a:pt x="5001190" y="1314096"/>
                  <a:pt x="4996584" y="1314096"/>
                  <a:pt x="4996584" y="1314096"/>
                </a:cubicBezTo>
                <a:cubicBezTo>
                  <a:pt x="4996584" y="1318703"/>
                  <a:pt x="4996584" y="1318703"/>
                  <a:pt x="4996584" y="1318703"/>
                </a:cubicBezTo>
                <a:cubicBezTo>
                  <a:pt x="4978161" y="1286462"/>
                  <a:pt x="4987374" y="1309490"/>
                  <a:pt x="4978161" y="1309490"/>
                </a:cubicBezTo>
                <a:cubicBezTo>
                  <a:pt x="4973555" y="1291067"/>
                  <a:pt x="4945921" y="1263433"/>
                  <a:pt x="4922893" y="1240405"/>
                </a:cubicBezTo>
                <a:cubicBezTo>
                  <a:pt x="4918288" y="1245010"/>
                  <a:pt x="4918288" y="1245010"/>
                  <a:pt x="4918288" y="1245010"/>
                </a:cubicBezTo>
                <a:cubicBezTo>
                  <a:pt x="4918287" y="1240405"/>
                  <a:pt x="4918287" y="1240405"/>
                  <a:pt x="4918287" y="1240405"/>
                </a:cubicBezTo>
                <a:cubicBezTo>
                  <a:pt x="4918287" y="1240405"/>
                  <a:pt x="4918287" y="1235799"/>
                  <a:pt x="4913681" y="1235799"/>
                </a:cubicBezTo>
                <a:cubicBezTo>
                  <a:pt x="4913681" y="1235799"/>
                  <a:pt x="4913681" y="1240405"/>
                  <a:pt x="4913681" y="1240405"/>
                </a:cubicBezTo>
                <a:cubicBezTo>
                  <a:pt x="4899864" y="1226588"/>
                  <a:pt x="4890652" y="1208165"/>
                  <a:pt x="4886048" y="1198954"/>
                </a:cubicBezTo>
                <a:cubicBezTo>
                  <a:pt x="4881441" y="1203559"/>
                  <a:pt x="4881441" y="1208165"/>
                  <a:pt x="4876835" y="1203559"/>
                </a:cubicBezTo>
                <a:cubicBezTo>
                  <a:pt x="4876835" y="1198954"/>
                  <a:pt x="4876835" y="1198954"/>
                  <a:pt x="4872230" y="1194348"/>
                </a:cubicBezTo>
                <a:cubicBezTo>
                  <a:pt x="4867624" y="1198954"/>
                  <a:pt x="4867624" y="1194348"/>
                  <a:pt x="4863018" y="1185137"/>
                </a:cubicBezTo>
                <a:cubicBezTo>
                  <a:pt x="4863018" y="1185137"/>
                  <a:pt x="4863018" y="1185137"/>
                  <a:pt x="4867624" y="1185137"/>
                </a:cubicBezTo>
                <a:cubicBezTo>
                  <a:pt x="4867624" y="1185137"/>
                  <a:pt x="4867624" y="1185137"/>
                  <a:pt x="4867624" y="1180530"/>
                </a:cubicBezTo>
                <a:cubicBezTo>
                  <a:pt x="4863018" y="1180531"/>
                  <a:pt x="4863018" y="1175925"/>
                  <a:pt x="4858412" y="1175925"/>
                </a:cubicBezTo>
                <a:cubicBezTo>
                  <a:pt x="4858412" y="1175925"/>
                  <a:pt x="4853807" y="1175925"/>
                  <a:pt x="4853807" y="1175925"/>
                </a:cubicBezTo>
                <a:cubicBezTo>
                  <a:pt x="4853807" y="1166714"/>
                  <a:pt x="4812355" y="1139080"/>
                  <a:pt x="4821567" y="1148291"/>
                </a:cubicBezTo>
                <a:cubicBezTo>
                  <a:pt x="4835384" y="1148291"/>
                  <a:pt x="4816961" y="1166714"/>
                  <a:pt x="4830778" y="1162108"/>
                </a:cubicBezTo>
                <a:cubicBezTo>
                  <a:pt x="4835384" y="1157503"/>
                  <a:pt x="4844595" y="1162109"/>
                  <a:pt x="4849201" y="1171319"/>
                </a:cubicBezTo>
                <a:cubicBezTo>
                  <a:pt x="4844596" y="1171319"/>
                  <a:pt x="4844596" y="1171319"/>
                  <a:pt x="4844595" y="1166714"/>
                </a:cubicBezTo>
                <a:cubicBezTo>
                  <a:pt x="4839989" y="1166714"/>
                  <a:pt x="4839989" y="1166714"/>
                  <a:pt x="4839989" y="1166714"/>
                </a:cubicBezTo>
                <a:cubicBezTo>
                  <a:pt x="4835384" y="1166714"/>
                  <a:pt x="4839989" y="1171319"/>
                  <a:pt x="4839989" y="1171319"/>
                </a:cubicBezTo>
                <a:cubicBezTo>
                  <a:pt x="4844595" y="1175925"/>
                  <a:pt x="4844595" y="1175925"/>
                  <a:pt x="4844595" y="1175925"/>
                </a:cubicBezTo>
                <a:cubicBezTo>
                  <a:pt x="4839990" y="1175925"/>
                  <a:pt x="4839990" y="1175925"/>
                  <a:pt x="4839990" y="1175925"/>
                </a:cubicBezTo>
                <a:cubicBezTo>
                  <a:pt x="4839989" y="1171319"/>
                  <a:pt x="4835384" y="1171320"/>
                  <a:pt x="4835384" y="1171320"/>
                </a:cubicBezTo>
                <a:cubicBezTo>
                  <a:pt x="4835384" y="1171320"/>
                  <a:pt x="4835384" y="1175925"/>
                  <a:pt x="4835384" y="1175925"/>
                </a:cubicBezTo>
                <a:cubicBezTo>
                  <a:pt x="4839989" y="1180531"/>
                  <a:pt x="4839989" y="1180531"/>
                  <a:pt x="4839989" y="1180531"/>
                </a:cubicBezTo>
                <a:cubicBezTo>
                  <a:pt x="4844596" y="1185137"/>
                  <a:pt x="4844596" y="1185137"/>
                  <a:pt x="4844596" y="1185137"/>
                </a:cubicBezTo>
                <a:cubicBezTo>
                  <a:pt x="4844596" y="1185137"/>
                  <a:pt x="4835385" y="1180531"/>
                  <a:pt x="4835385" y="1180531"/>
                </a:cubicBezTo>
                <a:cubicBezTo>
                  <a:pt x="4830778" y="1175925"/>
                  <a:pt x="4830778" y="1175925"/>
                  <a:pt x="4830778" y="1175925"/>
                </a:cubicBezTo>
                <a:cubicBezTo>
                  <a:pt x="4826172" y="1171319"/>
                  <a:pt x="4826172" y="1171319"/>
                  <a:pt x="4826172" y="1171319"/>
                </a:cubicBezTo>
                <a:cubicBezTo>
                  <a:pt x="4826172" y="1166714"/>
                  <a:pt x="4821567" y="1162108"/>
                  <a:pt x="4816961" y="1162108"/>
                </a:cubicBezTo>
                <a:cubicBezTo>
                  <a:pt x="4812356" y="1162108"/>
                  <a:pt x="4812355" y="1166714"/>
                  <a:pt x="4816961" y="1171319"/>
                </a:cubicBezTo>
                <a:cubicBezTo>
                  <a:pt x="4816961" y="1171319"/>
                  <a:pt x="4816961" y="1171319"/>
                  <a:pt x="4816961" y="1175925"/>
                </a:cubicBezTo>
                <a:cubicBezTo>
                  <a:pt x="4803144" y="1162108"/>
                  <a:pt x="4816961" y="1162108"/>
                  <a:pt x="4798538" y="1152898"/>
                </a:cubicBezTo>
                <a:cubicBezTo>
                  <a:pt x="4803144" y="1152897"/>
                  <a:pt x="4803144" y="1152897"/>
                  <a:pt x="4803144" y="1152897"/>
                </a:cubicBezTo>
                <a:cubicBezTo>
                  <a:pt x="4803144" y="1152897"/>
                  <a:pt x="4803144" y="1152897"/>
                  <a:pt x="4803144" y="1148291"/>
                </a:cubicBezTo>
                <a:cubicBezTo>
                  <a:pt x="4798538" y="1148291"/>
                  <a:pt x="4798538" y="1148291"/>
                  <a:pt x="4798538" y="1148291"/>
                </a:cubicBezTo>
                <a:cubicBezTo>
                  <a:pt x="4798538" y="1148291"/>
                  <a:pt x="4793932" y="1148291"/>
                  <a:pt x="4793932" y="1148291"/>
                </a:cubicBezTo>
                <a:cubicBezTo>
                  <a:pt x="4789327" y="1143685"/>
                  <a:pt x="4789327" y="1143685"/>
                  <a:pt x="4789327" y="1143685"/>
                </a:cubicBezTo>
                <a:cubicBezTo>
                  <a:pt x="4784721" y="1139080"/>
                  <a:pt x="4784721" y="1139080"/>
                  <a:pt x="4775509" y="1129868"/>
                </a:cubicBezTo>
                <a:cubicBezTo>
                  <a:pt x="4766298" y="1139080"/>
                  <a:pt x="4747875" y="1116050"/>
                  <a:pt x="4747875" y="1129868"/>
                </a:cubicBezTo>
                <a:cubicBezTo>
                  <a:pt x="4757087" y="1129868"/>
                  <a:pt x="4761693" y="1139081"/>
                  <a:pt x="4770904" y="1143685"/>
                </a:cubicBezTo>
                <a:cubicBezTo>
                  <a:pt x="4761693" y="1139081"/>
                  <a:pt x="4761693" y="1139081"/>
                  <a:pt x="4761692" y="1143685"/>
                </a:cubicBezTo>
                <a:cubicBezTo>
                  <a:pt x="4761692" y="1143685"/>
                  <a:pt x="4761692" y="1143685"/>
                  <a:pt x="4761692" y="1148291"/>
                </a:cubicBezTo>
                <a:cubicBezTo>
                  <a:pt x="4752481" y="1134474"/>
                  <a:pt x="4738664" y="1120658"/>
                  <a:pt x="4724846" y="1111445"/>
                </a:cubicBezTo>
                <a:close/>
                <a:moveTo>
                  <a:pt x="4683983" y="1071646"/>
                </a:moveTo>
                <a:lnTo>
                  <a:pt x="4696187" y="1083818"/>
                </a:lnTo>
                <a:lnTo>
                  <a:pt x="4697212" y="1079206"/>
                </a:lnTo>
                <a:close/>
                <a:moveTo>
                  <a:pt x="4658711" y="1045886"/>
                </a:moveTo>
                <a:lnTo>
                  <a:pt x="4658938" y="1046667"/>
                </a:lnTo>
                <a:lnTo>
                  <a:pt x="4680682" y="1068354"/>
                </a:lnTo>
                <a:lnTo>
                  <a:pt x="4678790" y="1060784"/>
                </a:lnTo>
                <a:cubicBezTo>
                  <a:pt x="4664972" y="1053874"/>
                  <a:pt x="4658927" y="1044375"/>
                  <a:pt x="4658711" y="1045886"/>
                </a:cubicBezTo>
                <a:close/>
                <a:moveTo>
                  <a:pt x="4606321" y="1002574"/>
                </a:moveTo>
                <a:lnTo>
                  <a:pt x="4622386" y="1014210"/>
                </a:lnTo>
                <a:lnTo>
                  <a:pt x="4623521" y="1014726"/>
                </a:lnTo>
                <a:lnTo>
                  <a:pt x="4625380" y="1016379"/>
                </a:lnTo>
                <a:lnTo>
                  <a:pt x="4629000" y="1019001"/>
                </a:lnTo>
                <a:lnTo>
                  <a:pt x="4629349" y="1018612"/>
                </a:lnTo>
                <a:cubicBezTo>
                  <a:pt x="4628702" y="1017317"/>
                  <a:pt x="4626974" y="1014726"/>
                  <a:pt x="4623520" y="1010120"/>
                </a:cubicBezTo>
                <a:cubicBezTo>
                  <a:pt x="4625823" y="1012423"/>
                  <a:pt x="4629278" y="1014726"/>
                  <a:pt x="4631581" y="1015302"/>
                </a:cubicBezTo>
                <a:lnTo>
                  <a:pt x="4632702" y="1010258"/>
                </a:lnTo>
                <a:lnTo>
                  <a:pt x="4632443" y="1010037"/>
                </a:lnTo>
                <a:close/>
                <a:moveTo>
                  <a:pt x="4553154" y="964063"/>
                </a:moveTo>
                <a:lnTo>
                  <a:pt x="4574509" y="979532"/>
                </a:lnTo>
                <a:lnTo>
                  <a:pt x="4572858" y="977880"/>
                </a:lnTo>
                <a:cubicBezTo>
                  <a:pt x="4572858" y="973275"/>
                  <a:pt x="4563646" y="968669"/>
                  <a:pt x="4554434" y="964063"/>
                </a:cubicBezTo>
                <a:close/>
                <a:moveTo>
                  <a:pt x="4531406" y="941035"/>
                </a:moveTo>
                <a:lnTo>
                  <a:pt x="4527186" y="945254"/>
                </a:lnTo>
                <a:lnTo>
                  <a:pt x="4541093" y="955327"/>
                </a:lnTo>
                <a:lnTo>
                  <a:pt x="4536012" y="950246"/>
                </a:lnTo>
                <a:cubicBezTo>
                  <a:pt x="4536012" y="950246"/>
                  <a:pt x="4536012" y="945640"/>
                  <a:pt x="4536012" y="945640"/>
                </a:cubicBezTo>
                <a:cubicBezTo>
                  <a:pt x="4531406" y="941035"/>
                  <a:pt x="4531406" y="941035"/>
                  <a:pt x="4531406" y="941035"/>
                </a:cubicBezTo>
                <a:close/>
                <a:moveTo>
                  <a:pt x="3975166" y="638880"/>
                </a:moveTo>
                <a:lnTo>
                  <a:pt x="4119482" y="702588"/>
                </a:lnTo>
                <a:cubicBezTo>
                  <a:pt x="4152864" y="718895"/>
                  <a:pt x="4184711" y="735903"/>
                  <a:pt x="4219629" y="751511"/>
                </a:cubicBezTo>
                <a:cubicBezTo>
                  <a:pt x="4227032" y="755554"/>
                  <a:pt x="4234299" y="763367"/>
                  <a:pt x="4249652" y="756373"/>
                </a:cubicBezTo>
                <a:cubicBezTo>
                  <a:pt x="4224296" y="737336"/>
                  <a:pt x="4194931" y="724760"/>
                  <a:pt x="4169192" y="708446"/>
                </a:cubicBezTo>
                <a:lnTo>
                  <a:pt x="4160618" y="701438"/>
                </a:lnTo>
                <a:lnTo>
                  <a:pt x="4103065" y="678846"/>
                </a:lnTo>
                <a:close/>
                <a:moveTo>
                  <a:pt x="3094419" y="356112"/>
                </a:moveTo>
                <a:lnTo>
                  <a:pt x="3093392" y="356160"/>
                </a:lnTo>
                <a:lnTo>
                  <a:pt x="3231258" y="366341"/>
                </a:lnTo>
                <a:cubicBezTo>
                  <a:pt x="3326749" y="379095"/>
                  <a:pt x="3420319" y="401876"/>
                  <a:pt x="3513271" y="427372"/>
                </a:cubicBezTo>
                <a:lnTo>
                  <a:pt x="3608222" y="454238"/>
                </a:lnTo>
                <a:lnTo>
                  <a:pt x="3622351" y="456286"/>
                </a:lnTo>
                <a:cubicBezTo>
                  <a:pt x="3906179" y="509251"/>
                  <a:pt x="4176765" y="607121"/>
                  <a:pt x="4425474" y="742990"/>
                </a:cubicBezTo>
                <a:cubicBezTo>
                  <a:pt x="4416263" y="742990"/>
                  <a:pt x="4411657" y="738384"/>
                  <a:pt x="4411657" y="742990"/>
                </a:cubicBezTo>
                <a:cubicBezTo>
                  <a:pt x="4443897" y="770624"/>
                  <a:pt x="4453109" y="766019"/>
                  <a:pt x="4485349" y="779836"/>
                </a:cubicBezTo>
                <a:cubicBezTo>
                  <a:pt x="4512983" y="793653"/>
                  <a:pt x="4545224" y="812075"/>
                  <a:pt x="4572858" y="830498"/>
                </a:cubicBezTo>
                <a:cubicBezTo>
                  <a:pt x="4577463" y="839710"/>
                  <a:pt x="4614309" y="862738"/>
                  <a:pt x="4623520" y="862738"/>
                </a:cubicBezTo>
                <a:cubicBezTo>
                  <a:pt x="4623520" y="867344"/>
                  <a:pt x="4623520" y="867344"/>
                  <a:pt x="4623520" y="867344"/>
                </a:cubicBezTo>
                <a:cubicBezTo>
                  <a:pt x="4628126" y="867343"/>
                  <a:pt x="4628126" y="867343"/>
                  <a:pt x="4628126" y="867343"/>
                </a:cubicBezTo>
                <a:cubicBezTo>
                  <a:pt x="4628127" y="871949"/>
                  <a:pt x="4628127" y="871949"/>
                  <a:pt x="4632732" y="871949"/>
                </a:cubicBezTo>
                <a:cubicBezTo>
                  <a:pt x="4637338" y="871949"/>
                  <a:pt x="4637338" y="871949"/>
                  <a:pt x="4641943" y="876556"/>
                </a:cubicBezTo>
                <a:cubicBezTo>
                  <a:pt x="4646549" y="881162"/>
                  <a:pt x="4660366" y="890373"/>
                  <a:pt x="4664972" y="890372"/>
                </a:cubicBezTo>
                <a:cubicBezTo>
                  <a:pt x="4688001" y="908795"/>
                  <a:pt x="4711029" y="927218"/>
                  <a:pt x="4738664" y="941035"/>
                </a:cubicBezTo>
                <a:cubicBezTo>
                  <a:pt x="4747875" y="950246"/>
                  <a:pt x="4757086" y="959458"/>
                  <a:pt x="4766299" y="964063"/>
                </a:cubicBezTo>
                <a:cubicBezTo>
                  <a:pt x="4789327" y="982486"/>
                  <a:pt x="4812355" y="1000909"/>
                  <a:pt x="4830778" y="1014726"/>
                </a:cubicBezTo>
                <a:cubicBezTo>
                  <a:pt x="4830778" y="1014726"/>
                  <a:pt x="4826172" y="1014726"/>
                  <a:pt x="4826172" y="1014726"/>
                </a:cubicBezTo>
                <a:cubicBezTo>
                  <a:pt x="4830778" y="1019332"/>
                  <a:pt x="4835384" y="1023937"/>
                  <a:pt x="4839989" y="1023937"/>
                </a:cubicBezTo>
                <a:cubicBezTo>
                  <a:pt x="5111727" y="1245010"/>
                  <a:pt x="5342013" y="1521352"/>
                  <a:pt x="5512425" y="1834539"/>
                </a:cubicBezTo>
                <a:cubicBezTo>
                  <a:pt x="5696654" y="2193783"/>
                  <a:pt x="5802585" y="2594478"/>
                  <a:pt x="5811797" y="3022808"/>
                </a:cubicBezTo>
                <a:cubicBezTo>
                  <a:pt x="5807191" y="3022807"/>
                  <a:pt x="5807191" y="3022807"/>
                  <a:pt x="5802585" y="3022808"/>
                </a:cubicBezTo>
                <a:cubicBezTo>
                  <a:pt x="5797980" y="2958328"/>
                  <a:pt x="5770345" y="2930693"/>
                  <a:pt x="5751923" y="2889243"/>
                </a:cubicBezTo>
                <a:cubicBezTo>
                  <a:pt x="5751923" y="2889243"/>
                  <a:pt x="5747317" y="2898454"/>
                  <a:pt x="5747317" y="2907666"/>
                </a:cubicBezTo>
                <a:cubicBezTo>
                  <a:pt x="5738105" y="2889243"/>
                  <a:pt x="5742711" y="2852397"/>
                  <a:pt x="5738105" y="2824763"/>
                </a:cubicBezTo>
                <a:cubicBezTo>
                  <a:pt x="5728894" y="2801735"/>
                  <a:pt x="5715076" y="2764889"/>
                  <a:pt x="5715076" y="2764889"/>
                </a:cubicBezTo>
                <a:cubicBezTo>
                  <a:pt x="5705865" y="2769495"/>
                  <a:pt x="5705865" y="2787918"/>
                  <a:pt x="5705865" y="2810946"/>
                </a:cubicBezTo>
                <a:cubicBezTo>
                  <a:pt x="5701259" y="2810946"/>
                  <a:pt x="5701259" y="2806340"/>
                  <a:pt x="5701259" y="2806340"/>
                </a:cubicBezTo>
                <a:cubicBezTo>
                  <a:pt x="5701259" y="2801735"/>
                  <a:pt x="5701259" y="2801735"/>
                  <a:pt x="5701259" y="2801735"/>
                </a:cubicBezTo>
                <a:cubicBezTo>
                  <a:pt x="5701259" y="2801735"/>
                  <a:pt x="5701259" y="2797128"/>
                  <a:pt x="5701259" y="2797128"/>
                </a:cubicBezTo>
                <a:cubicBezTo>
                  <a:pt x="5701259" y="2797128"/>
                  <a:pt x="5701259" y="2792523"/>
                  <a:pt x="5701259" y="2787918"/>
                </a:cubicBezTo>
                <a:cubicBezTo>
                  <a:pt x="5696653" y="2787918"/>
                  <a:pt x="5696653" y="2787918"/>
                  <a:pt x="5696654" y="2792523"/>
                </a:cubicBezTo>
                <a:cubicBezTo>
                  <a:pt x="5696654" y="2792523"/>
                  <a:pt x="5696654" y="2797130"/>
                  <a:pt x="5696654" y="2797130"/>
                </a:cubicBezTo>
                <a:cubicBezTo>
                  <a:pt x="5696654" y="2801735"/>
                  <a:pt x="5696654" y="2801735"/>
                  <a:pt x="5696654" y="2801735"/>
                </a:cubicBezTo>
                <a:cubicBezTo>
                  <a:pt x="5687443" y="2774100"/>
                  <a:pt x="5687443" y="2810946"/>
                  <a:pt x="5692048" y="2815552"/>
                </a:cubicBezTo>
                <a:cubicBezTo>
                  <a:pt x="5692048" y="2820156"/>
                  <a:pt x="5696654" y="2820156"/>
                  <a:pt x="5696654" y="2820156"/>
                </a:cubicBezTo>
                <a:cubicBezTo>
                  <a:pt x="5696654" y="2820156"/>
                  <a:pt x="5696654" y="2815552"/>
                  <a:pt x="5696654" y="2815552"/>
                </a:cubicBezTo>
                <a:cubicBezTo>
                  <a:pt x="5701259" y="2810946"/>
                  <a:pt x="5701259" y="2810946"/>
                  <a:pt x="5701259" y="2810946"/>
                </a:cubicBezTo>
                <a:cubicBezTo>
                  <a:pt x="5701259" y="2810946"/>
                  <a:pt x="5701259" y="2820157"/>
                  <a:pt x="5701259" y="2824762"/>
                </a:cubicBezTo>
                <a:cubicBezTo>
                  <a:pt x="5701259" y="2829369"/>
                  <a:pt x="5701259" y="2829369"/>
                  <a:pt x="5701259" y="2829369"/>
                </a:cubicBezTo>
                <a:cubicBezTo>
                  <a:pt x="5701259" y="2861608"/>
                  <a:pt x="5692048" y="2884637"/>
                  <a:pt x="5678230" y="2866214"/>
                </a:cubicBezTo>
                <a:cubicBezTo>
                  <a:pt x="5678231" y="2843186"/>
                  <a:pt x="5673625" y="2843185"/>
                  <a:pt x="5673625" y="2810946"/>
                </a:cubicBezTo>
                <a:cubicBezTo>
                  <a:pt x="5664414" y="2806340"/>
                  <a:pt x="5664414" y="2824762"/>
                  <a:pt x="5655203" y="2829368"/>
                </a:cubicBezTo>
                <a:cubicBezTo>
                  <a:pt x="5641385" y="2787918"/>
                  <a:pt x="5632173" y="2718831"/>
                  <a:pt x="5609145" y="2718832"/>
                </a:cubicBezTo>
                <a:cubicBezTo>
                  <a:pt x="5609145" y="2718832"/>
                  <a:pt x="5609145" y="2714225"/>
                  <a:pt x="5609145" y="2714225"/>
                </a:cubicBezTo>
                <a:cubicBezTo>
                  <a:pt x="5609145" y="2714225"/>
                  <a:pt x="5609145" y="2705015"/>
                  <a:pt x="5609145" y="2705015"/>
                </a:cubicBezTo>
                <a:cubicBezTo>
                  <a:pt x="5604540" y="2700408"/>
                  <a:pt x="5604540" y="2695804"/>
                  <a:pt x="5604540" y="2700408"/>
                </a:cubicBezTo>
                <a:cubicBezTo>
                  <a:pt x="5599934" y="2691198"/>
                  <a:pt x="5599934" y="2677381"/>
                  <a:pt x="5590722" y="2649747"/>
                </a:cubicBezTo>
                <a:cubicBezTo>
                  <a:pt x="5586117" y="2640535"/>
                  <a:pt x="5586117" y="2635929"/>
                  <a:pt x="5586117" y="2631324"/>
                </a:cubicBezTo>
                <a:cubicBezTo>
                  <a:pt x="5586117" y="2631324"/>
                  <a:pt x="5581511" y="2626718"/>
                  <a:pt x="5581511" y="2626718"/>
                </a:cubicBezTo>
                <a:cubicBezTo>
                  <a:pt x="5581511" y="2622113"/>
                  <a:pt x="5581511" y="2622113"/>
                  <a:pt x="5581511" y="2622113"/>
                </a:cubicBezTo>
                <a:cubicBezTo>
                  <a:pt x="5581511" y="2617506"/>
                  <a:pt x="5576905" y="2622113"/>
                  <a:pt x="5576905" y="2622113"/>
                </a:cubicBezTo>
                <a:cubicBezTo>
                  <a:pt x="5576905" y="2617507"/>
                  <a:pt x="5576905" y="2617507"/>
                  <a:pt x="5576905" y="2617507"/>
                </a:cubicBezTo>
                <a:cubicBezTo>
                  <a:pt x="5572300" y="2617507"/>
                  <a:pt x="5572300" y="2599083"/>
                  <a:pt x="5567693" y="2599084"/>
                </a:cubicBezTo>
                <a:cubicBezTo>
                  <a:pt x="5572300" y="2622112"/>
                  <a:pt x="5567694" y="2603690"/>
                  <a:pt x="5563088" y="2612901"/>
                </a:cubicBezTo>
                <a:cubicBezTo>
                  <a:pt x="5558482" y="2585267"/>
                  <a:pt x="5558482" y="2622112"/>
                  <a:pt x="5553877" y="2603690"/>
                </a:cubicBezTo>
                <a:cubicBezTo>
                  <a:pt x="5549271" y="2576056"/>
                  <a:pt x="5544664" y="2576056"/>
                  <a:pt x="5549271" y="2562239"/>
                </a:cubicBezTo>
                <a:cubicBezTo>
                  <a:pt x="5535454" y="2562239"/>
                  <a:pt x="5526241" y="2497759"/>
                  <a:pt x="5512425" y="2451702"/>
                </a:cubicBezTo>
                <a:cubicBezTo>
                  <a:pt x="5512425" y="2447096"/>
                  <a:pt x="5507818" y="2437884"/>
                  <a:pt x="5503214" y="2424067"/>
                </a:cubicBezTo>
                <a:cubicBezTo>
                  <a:pt x="5489397" y="2382617"/>
                  <a:pt x="5480186" y="2354983"/>
                  <a:pt x="5470974" y="2331954"/>
                </a:cubicBezTo>
                <a:cubicBezTo>
                  <a:pt x="5466369" y="2322742"/>
                  <a:pt x="5470974" y="2327348"/>
                  <a:pt x="5470974" y="2318137"/>
                </a:cubicBezTo>
                <a:cubicBezTo>
                  <a:pt x="5466368" y="2318136"/>
                  <a:pt x="5461763" y="2313531"/>
                  <a:pt x="5461762" y="2308926"/>
                </a:cubicBezTo>
                <a:cubicBezTo>
                  <a:pt x="5461762" y="2304319"/>
                  <a:pt x="5470974" y="2318137"/>
                  <a:pt x="5466369" y="2304320"/>
                </a:cubicBezTo>
                <a:cubicBezTo>
                  <a:pt x="5452551" y="2281291"/>
                  <a:pt x="5457156" y="2276686"/>
                  <a:pt x="5438735" y="2239840"/>
                </a:cubicBezTo>
                <a:cubicBezTo>
                  <a:pt x="5447945" y="2239840"/>
                  <a:pt x="5447945" y="2239840"/>
                  <a:pt x="5447945" y="2239840"/>
                </a:cubicBezTo>
                <a:cubicBezTo>
                  <a:pt x="5438734" y="2216812"/>
                  <a:pt x="5434128" y="2207600"/>
                  <a:pt x="5434128" y="2226023"/>
                </a:cubicBezTo>
                <a:cubicBezTo>
                  <a:pt x="5424916" y="2212206"/>
                  <a:pt x="5434128" y="2207600"/>
                  <a:pt x="5420311" y="2193782"/>
                </a:cubicBezTo>
                <a:cubicBezTo>
                  <a:pt x="5424916" y="2198389"/>
                  <a:pt x="5424916" y="2193783"/>
                  <a:pt x="5420311" y="2189178"/>
                </a:cubicBezTo>
                <a:cubicBezTo>
                  <a:pt x="5424916" y="2189178"/>
                  <a:pt x="5424916" y="2189178"/>
                  <a:pt x="5424916" y="2189178"/>
                </a:cubicBezTo>
                <a:cubicBezTo>
                  <a:pt x="5429522" y="2193783"/>
                  <a:pt x="5429522" y="2189177"/>
                  <a:pt x="5429522" y="2189177"/>
                </a:cubicBezTo>
                <a:cubicBezTo>
                  <a:pt x="5429522" y="2184572"/>
                  <a:pt x="5429522" y="2184572"/>
                  <a:pt x="5429522" y="2184572"/>
                </a:cubicBezTo>
                <a:cubicBezTo>
                  <a:pt x="5438735" y="2202995"/>
                  <a:pt x="5434128" y="2175360"/>
                  <a:pt x="5424916" y="2161543"/>
                </a:cubicBezTo>
                <a:cubicBezTo>
                  <a:pt x="5429522" y="2161542"/>
                  <a:pt x="5429522" y="2161542"/>
                  <a:pt x="5429522" y="2161542"/>
                </a:cubicBezTo>
                <a:cubicBezTo>
                  <a:pt x="5429522" y="2161542"/>
                  <a:pt x="5429522" y="2161542"/>
                  <a:pt x="5429522" y="2156938"/>
                </a:cubicBezTo>
                <a:cubicBezTo>
                  <a:pt x="5429522" y="2156938"/>
                  <a:pt x="5424917" y="2152332"/>
                  <a:pt x="5424917" y="2152332"/>
                </a:cubicBezTo>
                <a:cubicBezTo>
                  <a:pt x="5415705" y="2129304"/>
                  <a:pt x="5401888" y="2097064"/>
                  <a:pt x="5388072" y="2064823"/>
                </a:cubicBezTo>
                <a:cubicBezTo>
                  <a:pt x="5369648" y="2032584"/>
                  <a:pt x="5351225" y="2000344"/>
                  <a:pt x="5337408" y="1977316"/>
                </a:cubicBezTo>
                <a:cubicBezTo>
                  <a:pt x="5335105" y="1968105"/>
                  <a:pt x="5329348" y="1956590"/>
                  <a:pt x="5321863" y="1943349"/>
                </a:cubicBezTo>
                <a:lnTo>
                  <a:pt x="5314233" y="1930292"/>
                </a:lnTo>
                <a:lnTo>
                  <a:pt x="5342560" y="1992734"/>
                </a:lnTo>
                <a:cubicBezTo>
                  <a:pt x="5420193" y="2178431"/>
                  <a:pt x="5475598" y="2373326"/>
                  <a:pt x="5509333" y="2577629"/>
                </a:cubicBezTo>
                <a:cubicBezTo>
                  <a:pt x="5522377" y="2655106"/>
                  <a:pt x="5543098" y="2729086"/>
                  <a:pt x="5541762" y="2807552"/>
                </a:cubicBezTo>
                <a:cubicBezTo>
                  <a:pt x="5541488" y="2815091"/>
                  <a:pt x="5544985" y="2822767"/>
                  <a:pt x="5536472" y="2828499"/>
                </a:cubicBezTo>
                <a:cubicBezTo>
                  <a:pt x="5528096" y="2830460"/>
                  <a:pt x="5526834" y="2823620"/>
                  <a:pt x="5526971" y="2819850"/>
                </a:cubicBezTo>
                <a:cubicBezTo>
                  <a:pt x="5502067" y="2569816"/>
                  <a:pt x="5427606" y="2333086"/>
                  <a:pt x="5346305" y="2097618"/>
                </a:cubicBezTo>
                <a:cubicBezTo>
                  <a:pt x="5304742" y="1973811"/>
                  <a:pt x="5238614" y="1861194"/>
                  <a:pt x="5178627" y="1745780"/>
                </a:cubicBezTo>
                <a:cubicBezTo>
                  <a:pt x="5170799" y="1732662"/>
                  <a:pt x="5163806" y="1717310"/>
                  <a:pt x="5157512" y="1703493"/>
                </a:cubicBezTo>
                <a:cubicBezTo>
                  <a:pt x="5152480" y="1696516"/>
                  <a:pt x="5153726" y="1682972"/>
                  <a:pt x="5139908" y="1689267"/>
                </a:cubicBezTo>
                <a:cubicBezTo>
                  <a:pt x="5126090" y="1695561"/>
                  <a:pt x="5131822" y="1704073"/>
                  <a:pt x="5136717" y="1714819"/>
                </a:cubicBezTo>
                <a:cubicBezTo>
                  <a:pt x="5168032" y="1767290"/>
                  <a:pt x="5198512" y="1821995"/>
                  <a:pt x="5225222" y="1876563"/>
                </a:cubicBezTo>
                <a:cubicBezTo>
                  <a:pt x="5252685" y="1933801"/>
                  <a:pt x="5278201" y="1991346"/>
                  <a:pt x="5301667" y="2049214"/>
                </a:cubicBezTo>
                <a:lnTo>
                  <a:pt x="5350111" y="2181079"/>
                </a:lnTo>
                <a:lnTo>
                  <a:pt x="5351225" y="2179965"/>
                </a:lnTo>
                <a:cubicBezTo>
                  <a:pt x="5360436" y="2198389"/>
                  <a:pt x="5365043" y="2216812"/>
                  <a:pt x="5374253" y="2235233"/>
                </a:cubicBezTo>
                <a:cubicBezTo>
                  <a:pt x="5369648" y="2235233"/>
                  <a:pt x="5369648" y="2235233"/>
                  <a:pt x="5369648" y="2235233"/>
                </a:cubicBezTo>
                <a:cubicBezTo>
                  <a:pt x="5369648" y="2230629"/>
                  <a:pt x="5365042" y="2221417"/>
                  <a:pt x="5365043" y="2216812"/>
                </a:cubicBezTo>
                <a:lnTo>
                  <a:pt x="5358240" y="2203206"/>
                </a:lnTo>
                <a:lnTo>
                  <a:pt x="5365805" y="2223799"/>
                </a:lnTo>
                <a:lnTo>
                  <a:pt x="5377582" y="2264421"/>
                </a:lnTo>
                <a:lnTo>
                  <a:pt x="5382889" y="2266898"/>
                </a:lnTo>
                <a:cubicBezTo>
                  <a:pt x="5384617" y="2267474"/>
                  <a:pt x="5385768" y="2267474"/>
                  <a:pt x="5388071" y="2267474"/>
                </a:cubicBezTo>
                <a:cubicBezTo>
                  <a:pt x="5388072" y="2272079"/>
                  <a:pt x="5388071" y="2276686"/>
                  <a:pt x="5388071" y="2276686"/>
                </a:cubicBezTo>
                <a:cubicBezTo>
                  <a:pt x="5383466" y="2276686"/>
                  <a:pt x="5383465" y="2272080"/>
                  <a:pt x="5383466" y="2276686"/>
                </a:cubicBezTo>
                <a:cubicBezTo>
                  <a:pt x="5383466" y="2276686"/>
                  <a:pt x="5383466" y="2276686"/>
                  <a:pt x="5383466" y="2281290"/>
                </a:cubicBezTo>
                <a:lnTo>
                  <a:pt x="5383465" y="2284717"/>
                </a:lnTo>
                <a:lnTo>
                  <a:pt x="5417006" y="2400410"/>
                </a:lnTo>
                <a:lnTo>
                  <a:pt x="5423669" y="2432055"/>
                </a:lnTo>
                <a:lnTo>
                  <a:pt x="5434128" y="2447096"/>
                </a:lnTo>
                <a:cubicBezTo>
                  <a:pt x="5429523" y="2460912"/>
                  <a:pt x="5434128" y="2465518"/>
                  <a:pt x="5443339" y="2470124"/>
                </a:cubicBezTo>
                <a:cubicBezTo>
                  <a:pt x="5443339" y="2479336"/>
                  <a:pt x="5443340" y="2488548"/>
                  <a:pt x="5447945" y="2497759"/>
                </a:cubicBezTo>
                <a:cubicBezTo>
                  <a:pt x="5452551" y="2506969"/>
                  <a:pt x="5452551" y="2520787"/>
                  <a:pt x="5457156" y="2529998"/>
                </a:cubicBezTo>
                <a:cubicBezTo>
                  <a:pt x="5461762" y="2543816"/>
                  <a:pt x="5461762" y="2562238"/>
                  <a:pt x="5466368" y="2576056"/>
                </a:cubicBezTo>
                <a:cubicBezTo>
                  <a:pt x="5466368" y="2585267"/>
                  <a:pt x="5470974" y="2599083"/>
                  <a:pt x="5475579" y="2603690"/>
                </a:cubicBezTo>
                <a:cubicBezTo>
                  <a:pt x="5475579" y="2608296"/>
                  <a:pt x="5475579" y="2608296"/>
                  <a:pt x="5475579" y="2608296"/>
                </a:cubicBezTo>
                <a:cubicBezTo>
                  <a:pt x="5480185" y="2622113"/>
                  <a:pt x="5480185" y="2631324"/>
                  <a:pt x="5484791" y="2645140"/>
                </a:cubicBezTo>
                <a:cubicBezTo>
                  <a:pt x="5484791" y="2654352"/>
                  <a:pt x="5489397" y="2663563"/>
                  <a:pt x="5494002" y="2677380"/>
                </a:cubicBezTo>
                <a:cubicBezTo>
                  <a:pt x="5489397" y="2691197"/>
                  <a:pt x="5494002" y="2691197"/>
                  <a:pt x="5498607" y="2691198"/>
                </a:cubicBezTo>
                <a:cubicBezTo>
                  <a:pt x="5498608" y="2695804"/>
                  <a:pt x="5498608" y="2695804"/>
                  <a:pt x="5498608" y="2695804"/>
                </a:cubicBezTo>
                <a:cubicBezTo>
                  <a:pt x="5498608" y="2700409"/>
                  <a:pt x="5494002" y="2705015"/>
                  <a:pt x="5494002" y="2709621"/>
                </a:cubicBezTo>
                <a:cubicBezTo>
                  <a:pt x="5494002" y="2709621"/>
                  <a:pt x="5494002" y="2714225"/>
                  <a:pt x="5494002" y="2714225"/>
                </a:cubicBezTo>
                <a:cubicBezTo>
                  <a:pt x="5494002" y="2718831"/>
                  <a:pt x="5494002" y="2718831"/>
                  <a:pt x="5498608" y="2723437"/>
                </a:cubicBezTo>
                <a:cubicBezTo>
                  <a:pt x="5498608" y="2723437"/>
                  <a:pt x="5498608" y="2723437"/>
                  <a:pt x="5503214" y="2723438"/>
                </a:cubicBezTo>
                <a:cubicBezTo>
                  <a:pt x="5503214" y="2746466"/>
                  <a:pt x="5503214" y="2746466"/>
                  <a:pt x="5503214" y="2746466"/>
                </a:cubicBezTo>
                <a:cubicBezTo>
                  <a:pt x="5503214" y="2746466"/>
                  <a:pt x="5507819" y="2751072"/>
                  <a:pt x="5507819" y="2751072"/>
                </a:cubicBezTo>
                <a:cubicBezTo>
                  <a:pt x="5507819" y="2751072"/>
                  <a:pt x="5507819" y="2746466"/>
                  <a:pt x="5507819" y="2746466"/>
                </a:cubicBezTo>
                <a:cubicBezTo>
                  <a:pt x="5503214" y="2723438"/>
                  <a:pt x="5503214" y="2723438"/>
                  <a:pt x="5503214" y="2723438"/>
                </a:cubicBezTo>
                <a:cubicBezTo>
                  <a:pt x="5503214" y="2723438"/>
                  <a:pt x="5507819" y="2723438"/>
                  <a:pt x="5507819" y="2723438"/>
                </a:cubicBezTo>
                <a:cubicBezTo>
                  <a:pt x="5507819" y="2728045"/>
                  <a:pt x="5507819" y="2732649"/>
                  <a:pt x="5507819" y="2732649"/>
                </a:cubicBezTo>
                <a:cubicBezTo>
                  <a:pt x="5507819" y="2737255"/>
                  <a:pt x="5507819" y="2737255"/>
                  <a:pt x="5507819" y="2737255"/>
                </a:cubicBezTo>
                <a:cubicBezTo>
                  <a:pt x="5507819" y="2741860"/>
                  <a:pt x="5512425" y="2746465"/>
                  <a:pt x="5512425" y="2751072"/>
                </a:cubicBezTo>
                <a:cubicBezTo>
                  <a:pt x="5512425" y="2755677"/>
                  <a:pt x="5512425" y="2760283"/>
                  <a:pt x="5512425" y="2769494"/>
                </a:cubicBezTo>
                <a:cubicBezTo>
                  <a:pt x="5512425" y="2764889"/>
                  <a:pt x="5507818" y="2764888"/>
                  <a:pt x="5507818" y="2764888"/>
                </a:cubicBezTo>
                <a:cubicBezTo>
                  <a:pt x="5507818" y="2764888"/>
                  <a:pt x="5507819" y="2769495"/>
                  <a:pt x="5507819" y="2774100"/>
                </a:cubicBezTo>
                <a:cubicBezTo>
                  <a:pt x="5507819" y="2774100"/>
                  <a:pt x="5507818" y="2778706"/>
                  <a:pt x="5507819" y="2783312"/>
                </a:cubicBezTo>
                <a:cubicBezTo>
                  <a:pt x="5512425" y="2787918"/>
                  <a:pt x="5512425" y="2792523"/>
                  <a:pt x="5512425" y="2797130"/>
                </a:cubicBezTo>
                <a:cubicBezTo>
                  <a:pt x="5512425" y="2801735"/>
                  <a:pt x="5512425" y="2801735"/>
                  <a:pt x="5512425" y="2806339"/>
                </a:cubicBezTo>
                <a:cubicBezTo>
                  <a:pt x="5517031" y="2810946"/>
                  <a:pt x="5517031" y="2810946"/>
                  <a:pt x="5517031" y="2810946"/>
                </a:cubicBezTo>
                <a:cubicBezTo>
                  <a:pt x="5517031" y="2815552"/>
                  <a:pt x="5521637" y="2820157"/>
                  <a:pt x="5521637" y="2824763"/>
                </a:cubicBezTo>
                <a:cubicBezTo>
                  <a:pt x="5521637" y="2829368"/>
                  <a:pt x="5521637" y="2833975"/>
                  <a:pt x="5521637" y="2833975"/>
                </a:cubicBezTo>
                <a:cubicBezTo>
                  <a:pt x="5517031" y="2833975"/>
                  <a:pt x="5517031" y="2833975"/>
                  <a:pt x="5517031" y="2838580"/>
                </a:cubicBezTo>
                <a:cubicBezTo>
                  <a:pt x="5517031" y="2838580"/>
                  <a:pt x="5517031" y="2843186"/>
                  <a:pt x="5521637" y="2843185"/>
                </a:cubicBezTo>
                <a:cubicBezTo>
                  <a:pt x="5521637" y="2843185"/>
                  <a:pt x="5521636" y="2847792"/>
                  <a:pt x="5517031" y="2852397"/>
                </a:cubicBezTo>
                <a:cubicBezTo>
                  <a:pt x="5521637" y="2861609"/>
                  <a:pt x="5521637" y="2861609"/>
                  <a:pt x="5521637" y="2861609"/>
                </a:cubicBezTo>
                <a:cubicBezTo>
                  <a:pt x="5521637" y="2861609"/>
                  <a:pt x="5521637" y="2857003"/>
                  <a:pt x="5526242" y="2857003"/>
                </a:cubicBezTo>
                <a:cubicBezTo>
                  <a:pt x="5526242" y="2861609"/>
                  <a:pt x="5526242" y="2866214"/>
                  <a:pt x="5526242" y="2870820"/>
                </a:cubicBezTo>
                <a:cubicBezTo>
                  <a:pt x="5526241" y="2875426"/>
                  <a:pt x="5526241" y="2875426"/>
                  <a:pt x="5526241" y="2875426"/>
                </a:cubicBezTo>
                <a:cubicBezTo>
                  <a:pt x="5530848" y="2884637"/>
                  <a:pt x="5530848" y="2889242"/>
                  <a:pt x="5530848" y="2893848"/>
                </a:cubicBezTo>
                <a:cubicBezTo>
                  <a:pt x="5530848" y="2903059"/>
                  <a:pt x="5530848" y="2907666"/>
                  <a:pt x="5530848" y="2912271"/>
                </a:cubicBezTo>
                <a:cubicBezTo>
                  <a:pt x="5530848" y="2916877"/>
                  <a:pt x="5530848" y="2916877"/>
                  <a:pt x="5530848" y="2926088"/>
                </a:cubicBezTo>
                <a:cubicBezTo>
                  <a:pt x="5526242" y="2930694"/>
                  <a:pt x="5530848" y="2944511"/>
                  <a:pt x="5530848" y="2953722"/>
                </a:cubicBezTo>
                <a:cubicBezTo>
                  <a:pt x="5530847" y="2958328"/>
                  <a:pt x="5526242" y="2962933"/>
                  <a:pt x="5526242" y="2967540"/>
                </a:cubicBezTo>
                <a:cubicBezTo>
                  <a:pt x="5526242" y="2967540"/>
                  <a:pt x="5521637" y="2962934"/>
                  <a:pt x="5521637" y="2962934"/>
                </a:cubicBezTo>
                <a:cubicBezTo>
                  <a:pt x="5521637" y="2958328"/>
                  <a:pt x="5517030" y="2958328"/>
                  <a:pt x="5517030" y="2958328"/>
                </a:cubicBezTo>
                <a:cubicBezTo>
                  <a:pt x="5517030" y="2958328"/>
                  <a:pt x="5517030" y="2958328"/>
                  <a:pt x="5517031" y="2962934"/>
                </a:cubicBezTo>
                <a:cubicBezTo>
                  <a:pt x="5517031" y="2967539"/>
                  <a:pt x="5517031" y="2967539"/>
                  <a:pt x="5517031" y="2967539"/>
                </a:cubicBezTo>
                <a:cubicBezTo>
                  <a:pt x="5517031" y="2972145"/>
                  <a:pt x="5517031" y="2972145"/>
                  <a:pt x="5521637" y="2972145"/>
                </a:cubicBezTo>
                <a:cubicBezTo>
                  <a:pt x="5521637" y="2972145"/>
                  <a:pt x="5526242" y="2976750"/>
                  <a:pt x="5526242" y="2976750"/>
                </a:cubicBezTo>
                <a:cubicBezTo>
                  <a:pt x="5530848" y="2976751"/>
                  <a:pt x="5530848" y="2976751"/>
                  <a:pt x="5530848" y="2976751"/>
                </a:cubicBezTo>
                <a:cubicBezTo>
                  <a:pt x="5530848" y="2972145"/>
                  <a:pt x="5535454" y="2962934"/>
                  <a:pt x="5535454" y="2953722"/>
                </a:cubicBezTo>
                <a:cubicBezTo>
                  <a:pt x="5535453" y="2949117"/>
                  <a:pt x="5535453" y="2949117"/>
                  <a:pt x="5535453" y="2949117"/>
                </a:cubicBezTo>
                <a:cubicBezTo>
                  <a:pt x="5535454" y="2944511"/>
                  <a:pt x="5530848" y="2935300"/>
                  <a:pt x="5535454" y="2930694"/>
                </a:cubicBezTo>
                <a:cubicBezTo>
                  <a:pt x="5535454" y="2926088"/>
                  <a:pt x="5535454" y="2926088"/>
                  <a:pt x="5535454" y="2921483"/>
                </a:cubicBezTo>
                <a:cubicBezTo>
                  <a:pt x="5540059" y="2926088"/>
                  <a:pt x="5540059" y="2935299"/>
                  <a:pt x="5540059" y="2944510"/>
                </a:cubicBezTo>
                <a:cubicBezTo>
                  <a:pt x="5540059" y="2953722"/>
                  <a:pt x="5540059" y="2962934"/>
                  <a:pt x="5544665" y="2972145"/>
                </a:cubicBezTo>
                <a:cubicBezTo>
                  <a:pt x="5544665" y="2976750"/>
                  <a:pt x="5540059" y="2976751"/>
                  <a:pt x="5540059" y="2981357"/>
                </a:cubicBezTo>
                <a:cubicBezTo>
                  <a:pt x="5540059" y="2990568"/>
                  <a:pt x="5540059" y="2990568"/>
                  <a:pt x="5540059" y="2990568"/>
                </a:cubicBezTo>
                <a:cubicBezTo>
                  <a:pt x="5540059" y="2999778"/>
                  <a:pt x="5540059" y="3004385"/>
                  <a:pt x="5540058" y="3013596"/>
                </a:cubicBezTo>
                <a:cubicBezTo>
                  <a:pt x="5535454" y="3008990"/>
                  <a:pt x="5535454" y="3008990"/>
                  <a:pt x="5535454" y="3008990"/>
                </a:cubicBezTo>
                <a:cubicBezTo>
                  <a:pt x="5535454" y="3004385"/>
                  <a:pt x="5535454" y="3004385"/>
                  <a:pt x="5530848" y="3008991"/>
                </a:cubicBezTo>
                <a:cubicBezTo>
                  <a:pt x="5530848" y="3008991"/>
                  <a:pt x="5530848" y="3008991"/>
                  <a:pt x="5530848" y="3013596"/>
                </a:cubicBezTo>
                <a:cubicBezTo>
                  <a:pt x="5530848" y="3013596"/>
                  <a:pt x="5530848" y="3018201"/>
                  <a:pt x="5530848" y="3018201"/>
                </a:cubicBezTo>
                <a:cubicBezTo>
                  <a:pt x="5535454" y="3022807"/>
                  <a:pt x="5535454" y="3022807"/>
                  <a:pt x="5535454" y="3022807"/>
                </a:cubicBezTo>
                <a:cubicBezTo>
                  <a:pt x="5535454" y="3022807"/>
                  <a:pt x="5535454" y="3027414"/>
                  <a:pt x="5535454" y="3027414"/>
                </a:cubicBezTo>
                <a:cubicBezTo>
                  <a:pt x="5535454" y="3027414"/>
                  <a:pt x="5535454" y="3027414"/>
                  <a:pt x="5535454" y="3032019"/>
                </a:cubicBezTo>
                <a:cubicBezTo>
                  <a:pt x="5535454" y="3036624"/>
                  <a:pt x="5540059" y="3045836"/>
                  <a:pt x="5540059" y="3050441"/>
                </a:cubicBezTo>
                <a:cubicBezTo>
                  <a:pt x="5540059" y="3064258"/>
                  <a:pt x="5544665" y="3068864"/>
                  <a:pt x="5540059" y="3073471"/>
                </a:cubicBezTo>
                <a:cubicBezTo>
                  <a:pt x="5535454" y="3073470"/>
                  <a:pt x="5535454" y="3078076"/>
                  <a:pt x="5535454" y="3078076"/>
                </a:cubicBezTo>
                <a:cubicBezTo>
                  <a:pt x="5535454" y="3078076"/>
                  <a:pt x="5530847" y="3078076"/>
                  <a:pt x="5530847" y="3073471"/>
                </a:cubicBezTo>
                <a:cubicBezTo>
                  <a:pt x="5530848" y="3055047"/>
                  <a:pt x="5530848" y="3036625"/>
                  <a:pt x="5526242" y="3018202"/>
                </a:cubicBezTo>
                <a:cubicBezTo>
                  <a:pt x="5526242" y="3013595"/>
                  <a:pt x="5526242" y="3013595"/>
                  <a:pt x="5526242" y="3013595"/>
                </a:cubicBezTo>
                <a:cubicBezTo>
                  <a:pt x="5521637" y="3013595"/>
                  <a:pt x="5521637" y="3018202"/>
                  <a:pt x="5521637" y="3018202"/>
                </a:cubicBezTo>
                <a:cubicBezTo>
                  <a:pt x="5526242" y="3036625"/>
                  <a:pt x="5526242" y="3055048"/>
                  <a:pt x="5526242" y="3073471"/>
                </a:cubicBezTo>
                <a:cubicBezTo>
                  <a:pt x="5521637" y="3073471"/>
                  <a:pt x="5517031" y="3073470"/>
                  <a:pt x="5512425" y="3082681"/>
                </a:cubicBezTo>
                <a:cubicBezTo>
                  <a:pt x="5512425" y="3105710"/>
                  <a:pt x="5503214" y="3110316"/>
                  <a:pt x="5503214" y="3133345"/>
                </a:cubicBezTo>
                <a:cubicBezTo>
                  <a:pt x="5480185" y="3193219"/>
                  <a:pt x="5470974" y="3266910"/>
                  <a:pt x="5466368" y="3317571"/>
                </a:cubicBezTo>
                <a:cubicBezTo>
                  <a:pt x="5466368" y="3322178"/>
                  <a:pt x="5466368" y="3322178"/>
                  <a:pt x="5466368" y="3322178"/>
                </a:cubicBezTo>
                <a:cubicBezTo>
                  <a:pt x="5466368" y="3322178"/>
                  <a:pt x="5466368" y="3326784"/>
                  <a:pt x="5466368" y="3326784"/>
                </a:cubicBezTo>
                <a:cubicBezTo>
                  <a:pt x="5470974" y="3326784"/>
                  <a:pt x="5470974" y="3326784"/>
                  <a:pt x="5470974" y="3322177"/>
                </a:cubicBezTo>
                <a:cubicBezTo>
                  <a:pt x="5475579" y="3271514"/>
                  <a:pt x="5484791" y="3202429"/>
                  <a:pt x="5507819" y="3142555"/>
                </a:cubicBezTo>
                <a:cubicBezTo>
                  <a:pt x="5507819" y="3147162"/>
                  <a:pt x="5507819" y="3147162"/>
                  <a:pt x="5507819" y="3147162"/>
                </a:cubicBezTo>
                <a:cubicBezTo>
                  <a:pt x="5512425" y="3147161"/>
                  <a:pt x="5512425" y="3142556"/>
                  <a:pt x="5517031" y="3137949"/>
                </a:cubicBezTo>
                <a:cubicBezTo>
                  <a:pt x="5517031" y="3142556"/>
                  <a:pt x="5517031" y="3147162"/>
                  <a:pt x="5517031" y="3151766"/>
                </a:cubicBezTo>
                <a:cubicBezTo>
                  <a:pt x="5517031" y="3151766"/>
                  <a:pt x="5517031" y="3151766"/>
                  <a:pt x="5512425" y="3151767"/>
                </a:cubicBezTo>
                <a:cubicBezTo>
                  <a:pt x="5512425" y="3156373"/>
                  <a:pt x="5512425" y="3156373"/>
                  <a:pt x="5512425" y="3156373"/>
                </a:cubicBezTo>
                <a:cubicBezTo>
                  <a:pt x="5512425" y="3156373"/>
                  <a:pt x="5512425" y="3156373"/>
                  <a:pt x="5512425" y="3160978"/>
                </a:cubicBezTo>
                <a:cubicBezTo>
                  <a:pt x="5512425" y="3160978"/>
                  <a:pt x="5517031" y="3160978"/>
                  <a:pt x="5517031" y="3160978"/>
                </a:cubicBezTo>
                <a:cubicBezTo>
                  <a:pt x="5512424" y="3170189"/>
                  <a:pt x="5512425" y="3179401"/>
                  <a:pt x="5512425" y="3184006"/>
                </a:cubicBezTo>
                <a:cubicBezTo>
                  <a:pt x="5512425" y="3188613"/>
                  <a:pt x="5512425" y="3188613"/>
                  <a:pt x="5512425" y="3193219"/>
                </a:cubicBezTo>
                <a:cubicBezTo>
                  <a:pt x="5512425" y="3197823"/>
                  <a:pt x="5512424" y="3202430"/>
                  <a:pt x="5512425" y="3207036"/>
                </a:cubicBezTo>
                <a:lnTo>
                  <a:pt x="5512425" y="3211640"/>
                </a:lnTo>
                <a:cubicBezTo>
                  <a:pt x="5507818" y="3211641"/>
                  <a:pt x="5507818" y="3211641"/>
                  <a:pt x="5507819" y="3216247"/>
                </a:cubicBezTo>
                <a:cubicBezTo>
                  <a:pt x="5507819" y="3220852"/>
                  <a:pt x="5507819" y="3220852"/>
                  <a:pt x="5507819" y="3225458"/>
                </a:cubicBezTo>
                <a:cubicBezTo>
                  <a:pt x="5507819" y="3225458"/>
                  <a:pt x="5512425" y="3230064"/>
                  <a:pt x="5512425" y="3230064"/>
                </a:cubicBezTo>
                <a:cubicBezTo>
                  <a:pt x="5517031" y="3266909"/>
                  <a:pt x="5517031" y="3303755"/>
                  <a:pt x="5512425" y="3340600"/>
                </a:cubicBezTo>
                <a:cubicBezTo>
                  <a:pt x="5507819" y="3359023"/>
                  <a:pt x="5507819" y="3372841"/>
                  <a:pt x="5503214" y="3391263"/>
                </a:cubicBezTo>
                <a:cubicBezTo>
                  <a:pt x="5503214" y="3391263"/>
                  <a:pt x="5507819" y="3391263"/>
                  <a:pt x="5507819" y="3386658"/>
                </a:cubicBezTo>
                <a:cubicBezTo>
                  <a:pt x="5503214" y="3418897"/>
                  <a:pt x="5503214" y="3446532"/>
                  <a:pt x="5498608" y="3478771"/>
                </a:cubicBezTo>
                <a:cubicBezTo>
                  <a:pt x="5498608" y="3483377"/>
                  <a:pt x="5498608" y="3483377"/>
                  <a:pt x="5503214" y="3483377"/>
                </a:cubicBezTo>
                <a:cubicBezTo>
                  <a:pt x="5503214" y="3492588"/>
                  <a:pt x="5498608" y="3497193"/>
                  <a:pt x="5498608" y="3506406"/>
                </a:cubicBezTo>
                <a:cubicBezTo>
                  <a:pt x="5498608" y="3501800"/>
                  <a:pt x="5494002" y="3506406"/>
                  <a:pt x="5494002" y="3511011"/>
                </a:cubicBezTo>
                <a:cubicBezTo>
                  <a:pt x="5498608" y="3511010"/>
                  <a:pt x="5498608" y="3515617"/>
                  <a:pt x="5498608" y="3520223"/>
                </a:cubicBezTo>
                <a:cubicBezTo>
                  <a:pt x="5498608" y="3529434"/>
                  <a:pt x="5494001" y="3538645"/>
                  <a:pt x="5494002" y="3547856"/>
                </a:cubicBezTo>
                <a:cubicBezTo>
                  <a:pt x="5494002" y="3547856"/>
                  <a:pt x="5494001" y="3552463"/>
                  <a:pt x="5494001" y="3552463"/>
                </a:cubicBezTo>
                <a:cubicBezTo>
                  <a:pt x="5494002" y="3557068"/>
                  <a:pt x="5489397" y="3561674"/>
                  <a:pt x="5489397" y="3566280"/>
                </a:cubicBezTo>
                <a:cubicBezTo>
                  <a:pt x="5489397" y="3570884"/>
                  <a:pt x="5489397" y="3570884"/>
                  <a:pt x="5489397" y="3570884"/>
                </a:cubicBezTo>
                <a:cubicBezTo>
                  <a:pt x="5489397" y="3570884"/>
                  <a:pt x="5489397" y="3575491"/>
                  <a:pt x="5489397" y="3575491"/>
                </a:cubicBezTo>
                <a:cubicBezTo>
                  <a:pt x="5484791" y="3603125"/>
                  <a:pt x="5475579" y="3630759"/>
                  <a:pt x="5470974" y="3653788"/>
                </a:cubicBezTo>
                <a:cubicBezTo>
                  <a:pt x="5470974" y="3653788"/>
                  <a:pt x="5475579" y="3662998"/>
                  <a:pt x="5470974" y="3667605"/>
                </a:cubicBezTo>
                <a:cubicBezTo>
                  <a:pt x="5470974" y="3667605"/>
                  <a:pt x="5470975" y="3672211"/>
                  <a:pt x="5470975" y="3672211"/>
                </a:cubicBezTo>
                <a:cubicBezTo>
                  <a:pt x="5470974" y="3667605"/>
                  <a:pt x="5470974" y="3681422"/>
                  <a:pt x="5470975" y="3690633"/>
                </a:cubicBezTo>
                <a:cubicBezTo>
                  <a:pt x="5466368" y="3709055"/>
                  <a:pt x="5457157" y="3727478"/>
                  <a:pt x="5452551" y="3741296"/>
                </a:cubicBezTo>
                <a:cubicBezTo>
                  <a:pt x="5429522" y="3819593"/>
                  <a:pt x="5411099" y="3879467"/>
                  <a:pt x="5392676" y="3934735"/>
                </a:cubicBezTo>
                <a:cubicBezTo>
                  <a:pt x="5392676" y="3939341"/>
                  <a:pt x="5392676" y="3939341"/>
                  <a:pt x="5392676" y="3939341"/>
                </a:cubicBezTo>
                <a:cubicBezTo>
                  <a:pt x="5388071" y="3943946"/>
                  <a:pt x="5388071" y="3943946"/>
                  <a:pt x="5388071" y="3943946"/>
                </a:cubicBezTo>
                <a:cubicBezTo>
                  <a:pt x="5376556" y="3964672"/>
                  <a:pt x="5365042" y="3984246"/>
                  <a:pt x="5353528" y="4004971"/>
                </a:cubicBezTo>
                <a:lnTo>
                  <a:pt x="5322699" y="4065600"/>
                </a:lnTo>
                <a:lnTo>
                  <a:pt x="5323231" y="4064270"/>
                </a:lnTo>
                <a:cubicBezTo>
                  <a:pt x="5325318" y="4058513"/>
                  <a:pt x="5327045" y="4053332"/>
                  <a:pt x="5328196" y="4049877"/>
                </a:cubicBezTo>
                <a:cubicBezTo>
                  <a:pt x="5328196" y="4045272"/>
                  <a:pt x="5332802" y="4040666"/>
                  <a:pt x="5332802" y="4040666"/>
                </a:cubicBezTo>
                <a:cubicBezTo>
                  <a:pt x="5342013" y="4022243"/>
                  <a:pt x="5351225" y="4013032"/>
                  <a:pt x="5346620" y="4008426"/>
                </a:cubicBezTo>
                <a:cubicBezTo>
                  <a:pt x="5355831" y="4003820"/>
                  <a:pt x="5365042" y="3976186"/>
                  <a:pt x="5369648" y="3953158"/>
                </a:cubicBezTo>
                <a:cubicBezTo>
                  <a:pt x="5369648" y="3948552"/>
                  <a:pt x="5369648" y="3943945"/>
                  <a:pt x="5374253" y="3943946"/>
                </a:cubicBezTo>
                <a:cubicBezTo>
                  <a:pt x="5374253" y="3943946"/>
                  <a:pt x="5378859" y="3939340"/>
                  <a:pt x="5378859" y="3934735"/>
                </a:cubicBezTo>
                <a:cubicBezTo>
                  <a:pt x="5378859" y="3930129"/>
                  <a:pt x="5378859" y="3925523"/>
                  <a:pt x="5374253" y="3930129"/>
                </a:cubicBezTo>
                <a:cubicBezTo>
                  <a:pt x="5369649" y="3930129"/>
                  <a:pt x="5365042" y="3939341"/>
                  <a:pt x="5360436" y="3948552"/>
                </a:cubicBezTo>
                <a:cubicBezTo>
                  <a:pt x="5360436" y="3953158"/>
                  <a:pt x="5360436" y="3953158"/>
                  <a:pt x="5360436" y="3953158"/>
                </a:cubicBezTo>
                <a:cubicBezTo>
                  <a:pt x="5342013" y="3990003"/>
                  <a:pt x="5332802" y="4003820"/>
                  <a:pt x="5323590" y="4036059"/>
                </a:cubicBezTo>
                <a:cubicBezTo>
                  <a:pt x="5323590" y="4036059"/>
                  <a:pt x="5323590" y="4040666"/>
                  <a:pt x="5323590" y="4040666"/>
                </a:cubicBezTo>
                <a:cubicBezTo>
                  <a:pt x="5318986" y="4045272"/>
                  <a:pt x="5309773" y="4059089"/>
                  <a:pt x="5305168" y="4063693"/>
                </a:cubicBezTo>
                <a:cubicBezTo>
                  <a:pt x="5309774" y="4072906"/>
                  <a:pt x="5300562" y="4072906"/>
                  <a:pt x="5291350" y="4091328"/>
                </a:cubicBezTo>
                <a:cubicBezTo>
                  <a:pt x="5284442" y="4107448"/>
                  <a:pt x="5276382" y="4127023"/>
                  <a:pt x="5266595" y="4146597"/>
                </a:cubicBezTo>
                <a:lnTo>
                  <a:pt x="5237163" y="4192915"/>
                </a:lnTo>
                <a:lnTo>
                  <a:pt x="5236082" y="4188048"/>
                </a:lnTo>
                <a:cubicBezTo>
                  <a:pt x="5199236" y="4261739"/>
                  <a:pt x="5157785" y="4326218"/>
                  <a:pt x="5107121" y="4399910"/>
                </a:cubicBezTo>
                <a:cubicBezTo>
                  <a:pt x="5107121" y="4399910"/>
                  <a:pt x="5102517" y="4399910"/>
                  <a:pt x="5102517" y="4399910"/>
                </a:cubicBezTo>
                <a:cubicBezTo>
                  <a:pt x="5102516" y="4404516"/>
                  <a:pt x="5102516" y="4404516"/>
                  <a:pt x="5102516" y="4404516"/>
                </a:cubicBezTo>
                <a:cubicBezTo>
                  <a:pt x="5102516" y="4404516"/>
                  <a:pt x="5102516" y="4404516"/>
                  <a:pt x="5102516" y="4409121"/>
                </a:cubicBezTo>
                <a:cubicBezTo>
                  <a:pt x="5097910" y="4413727"/>
                  <a:pt x="5088699" y="4418333"/>
                  <a:pt x="5084093" y="4422938"/>
                </a:cubicBezTo>
                <a:cubicBezTo>
                  <a:pt x="5093304" y="4436756"/>
                  <a:pt x="5061064" y="4464390"/>
                  <a:pt x="5047247" y="4487417"/>
                </a:cubicBezTo>
                <a:cubicBezTo>
                  <a:pt x="5042642" y="4482811"/>
                  <a:pt x="5051853" y="4473601"/>
                  <a:pt x="5047248" y="4473601"/>
                </a:cubicBezTo>
                <a:cubicBezTo>
                  <a:pt x="5024218" y="4496630"/>
                  <a:pt x="5056460" y="4478207"/>
                  <a:pt x="5033430" y="4505841"/>
                </a:cubicBezTo>
                <a:cubicBezTo>
                  <a:pt x="5028824" y="4505841"/>
                  <a:pt x="5033430" y="4501235"/>
                  <a:pt x="5028824" y="4501235"/>
                </a:cubicBezTo>
                <a:cubicBezTo>
                  <a:pt x="5010401" y="4533475"/>
                  <a:pt x="4982767" y="4556504"/>
                  <a:pt x="4973555" y="4579532"/>
                </a:cubicBezTo>
                <a:cubicBezTo>
                  <a:pt x="4973555" y="4579532"/>
                  <a:pt x="4978161" y="4570321"/>
                  <a:pt x="4968950" y="4579532"/>
                </a:cubicBezTo>
                <a:cubicBezTo>
                  <a:pt x="4964344" y="4602561"/>
                  <a:pt x="4936711" y="4616378"/>
                  <a:pt x="4918287" y="4634799"/>
                </a:cubicBezTo>
                <a:cubicBezTo>
                  <a:pt x="4904470" y="4662435"/>
                  <a:pt x="4881441" y="4685463"/>
                  <a:pt x="4858413" y="4703885"/>
                </a:cubicBezTo>
                <a:cubicBezTo>
                  <a:pt x="4846898" y="4713097"/>
                  <a:pt x="4835384" y="4722309"/>
                  <a:pt x="4823294" y="4733247"/>
                </a:cubicBezTo>
                <a:lnTo>
                  <a:pt x="4789327" y="4768227"/>
                </a:lnTo>
                <a:lnTo>
                  <a:pt x="4789327" y="4763760"/>
                </a:lnTo>
                <a:cubicBezTo>
                  <a:pt x="4784721" y="4763759"/>
                  <a:pt x="4784721" y="4763759"/>
                  <a:pt x="4784721" y="4768366"/>
                </a:cubicBezTo>
                <a:cubicBezTo>
                  <a:pt x="4780115" y="4777577"/>
                  <a:pt x="4780115" y="4777577"/>
                  <a:pt x="4780115" y="4777577"/>
                </a:cubicBezTo>
                <a:cubicBezTo>
                  <a:pt x="4780115" y="4772970"/>
                  <a:pt x="4780115" y="4772970"/>
                  <a:pt x="4780115" y="4772970"/>
                </a:cubicBezTo>
                <a:cubicBezTo>
                  <a:pt x="4770904" y="4777577"/>
                  <a:pt x="4761692" y="4786788"/>
                  <a:pt x="4752481" y="4800605"/>
                </a:cubicBezTo>
                <a:cubicBezTo>
                  <a:pt x="4752481" y="4800605"/>
                  <a:pt x="4752481" y="4805211"/>
                  <a:pt x="4752481" y="4805211"/>
                </a:cubicBezTo>
                <a:cubicBezTo>
                  <a:pt x="4752482" y="4809817"/>
                  <a:pt x="4747875" y="4809817"/>
                  <a:pt x="4747875" y="4814422"/>
                </a:cubicBezTo>
                <a:cubicBezTo>
                  <a:pt x="4747875" y="4809817"/>
                  <a:pt x="4752481" y="4805211"/>
                  <a:pt x="4747875" y="4805211"/>
                </a:cubicBezTo>
                <a:cubicBezTo>
                  <a:pt x="4743269" y="4809817"/>
                  <a:pt x="4738664" y="4814422"/>
                  <a:pt x="4734058" y="4819028"/>
                </a:cubicBezTo>
                <a:cubicBezTo>
                  <a:pt x="4734058" y="4814421"/>
                  <a:pt x="4734058" y="4814421"/>
                  <a:pt x="4734058" y="4814421"/>
                </a:cubicBezTo>
                <a:cubicBezTo>
                  <a:pt x="4734058" y="4814421"/>
                  <a:pt x="4734058" y="4814421"/>
                  <a:pt x="4734058" y="4809817"/>
                </a:cubicBezTo>
                <a:cubicBezTo>
                  <a:pt x="4734058" y="4809817"/>
                  <a:pt x="4734058" y="4809817"/>
                  <a:pt x="4729452" y="4809817"/>
                </a:cubicBezTo>
                <a:cubicBezTo>
                  <a:pt x="4729452" y="4814422"/>
                  <a:pt x="4729452" y="4819028"/>
                  <a:pt x="4729452" y="4819028"/>
                </a:cubicBezTo>
                <a:cubicBezTo>
                  <a:pt x="4729452" y="4819028"/>
                  <a:pt x="4729452" y="4819028"/>
                  <a:pt x="4729453" y="4823634"/>
                </a:cubicBezTo>
                <a:cubicBezTo>
                  <a:pt x="4729453" y="4823634"/>
                  <a:pt x="4724847" y="4828240"/>
                  <a:pt x="4724847" y="4828240"/>
                </a:cubicBezTo>
                <a:cubicBezTo>
                  <a:pt x="4724847" y="4828240"/>
                  <a:pt x="4720241" y="4828240"/>
                  <a:pt x="4720241" y="4828240"/>
                </a:cubicBezTo>
                <a:cubicBezTo>
                  <a:pt x="4720241" y="4828240"/>
                  <a:pt x="4715635" y="4828240"/>
                  <a:pt x="4715635" y="4828240"/>
                </a:cubicBezTo>
                <a:cubicBezTo>
                  <a:pt x="4715635" y="4832845"/>
                  <a:pt x="4715635" y="4832845"/>
                  <a:pt x="4715635" y="4832845"/>
                </a:cubicBezTo>
                <a:cubicBezTo>
                  <a:pt x="4715635" y="4837451"/>
                  <a:pt x="4715635" y="4837451"/>
                  <a:pt x="4715635" y="4837451"/>
                </a:cubicBezTo>
                <a:cubicBezTo>
                  <a:pt x="4711029" y="4842057"/>
                  <a:pt x="4706424" y="4846661"/>
                  <a:pt x="4701818" y="4846662"/>
                </a:cubicBezTo>
                <a:cubicBezTo>
                  <a:pt x="4701818" y="4846662"/>
                  <a:pt x="4701818" y="4846662"/>
                  <a:pt x="4701819" y="4842057"/>
                </a:cubicBezTo>
                <a:cubicBezTo>
                  <a:pt x="4701819" y="4842057"/>
                  <a:pt x="4697212" y="4846662"/>
                  <a:pt x="4697212" y="4846662"/>
                </a:cubicBezTo>
                <a:cubicBezTo>
                  <a:pt x="4692606" y="4851268"/>
                  <a:pt x="4692606" y="4851268"/>
                  <a:pt x="4692606" y="4851268"/>
                </a:cubicBezTo>
                <a:cubicBezTo>
                  <a:pt x="4692606" y="4851268"/>
                  <a:pt x="4688001" y="4855874"/>
                  <a:pt x="4688001" y="4860479"/>
                </a:cubicBezTo>
                <a:cubicBezTo>
                  <a:pt x="4688001" y="4855874"/>
                  <a:pt x="4688001" y="4855874"/>
                  <a:pt x="4688001" y="4855874"/>
                </a:cubicBezTo>
                <a:cubicBezTo>
                  <a:pt x="4683395" y="4855874"/>
                  <a:pt x="4678789" y="4860479"/>
                  <a:pt x="4669578" y="4865085"/>
                </a:cubicBezTo>
                <a:cubicBezTo>
                  <a:pt x="4674183" y="4855874"/>
                  <a:pt x="4664972" y="4865084"/>
                  <a:pt x="4669578" y="4855874"/>
                </a:cubicBezTo>
                <a:cubicBezTo>
                  <a:pt x="4651155" y="4869691"/>
                  <a:pt x="4651155" y="4869691"/>
                  <a:pt x="4651155" y="4869691"/>
                </a:cubicBezTo>
                <a:cubicBezTo>
                  <a:pt x="4651155" y="4869691"/>
                  <a:pt x="4651155" y="4865085"/>
                  <a:pt x="4651155" y="4865085"/>
                </a:cubicBezTo>
                <a:cubicBezTo>
                  <a:pt x="4655761" y="4860479"/>
                  <a:pt x="4655761" y="4860479"/>
                  <a:pt x="4655761" y="4860479"/>
                </a:cubicBezTo>
                <a:cubicBezTo>
                  <a:pt x="4655761" y="4860479"/>
                  <a:pt x="4660366" y="4860478"/>
                  <a:pt x="4655761" y="4855874"/>
                </a:cubicBezTo>
                <a:cubicBezTo>
                  <a:pt x="4655761" y="4855874"/>
                  <a:pt x="4655761" y="4855874"/>
                  <a:pt x="4651155" y="4860479"/>
                </a:cubicBezTo>
                <a:cubicBezTo>
                  <a:pt x="4646549" y="4865085"/>
                  <a:pt x="4646549" y="4865085"/>
                  <a:pt x="4646549" y="4865085"/>
                </a:cubicBezTo>
                <a:cubicBezTo>
                  <a:pt x="4646549" y="4869691"/>
                  <a:pt x="4641944" y="4869691"/>
                  <a:pt x="4641943" y="4874296"/>
                </a:cubicBezTo>
                <a:cubicBezTo>
                  <a:pt x="4641943" y="4874296"/>
                  <a:pt x="4646549" y="4878902"/>
                  <a:pt x="4651155" y="4874296"/>
                </a:cubicBezTo>
                <a:cubicBezTo>
                  <a:pt x="4646549" y="4878902"/>
                  <a:pt x="4646549" y="4878902"/>
                  <a:pt x="4646549" y="4878902"/>
                </a:cubicBezTo>
                <a:cubicBezTo>
                  <a:pt x="4632732" y="4897325"/>
                  <a:pt x="4628126" y="4892719"/>
                  <a:pt x="4623520" y="4906536"/>
                </a:cubicBezTo>
                <a:cubicBezTo>
                  <a:pt x="4632732" y="4897325"/>
                  <a:pt x="4637338" y="4901931"/>
                  <a:pt x="4641943" y="4901931"/>
                </a:cubicBezTo>
                <a:cubicBezTo>
                  <a:pt x="4637338" y="4906536"/>
                  <a:pt x="4628126" y="4911142"/>
                  <a:pt x="4623520" y="4915748"/>
                </a:cubicBezTo>
                <a:cubicBezTo>
                  <a:pt x="4618916" y="4920353"/>
                  <a:pt x="4614310" y="4924959"/>
                  <a:pt x="4609703" y="4929565"/>
                </a:cubicBezTo>
                <a:cubicBezTo>
                  <a:pt x="4605098" y="4929565"/>
                  <a:pt x="4600492" y="4934170"/>
                  <a:pt x="4600492" y="4934170"/>
                </a:cubicBezTo>
                <a:cubicBezTo>
                  <a:pt x="4595886" y="4934170"/>
                  <a:pt x="4600492" y="4929565"/>
                  <a:pt x="4600493" y="4924959"/>
                </a:cubicBezTo>
                <a:cubicBezTo>
                  <a:pt x="4582069" y="4943381"/>
                  <a:pt x="4582069" y="4943381"/>
                  <a:pt x="4582069" y="4943381"/>
                </a:cubicBezTo>
                <a:cubicBezTo>
                  <a:pt x="4577464" y="4938776"/>
                  <a:pt x="4577464" y="4938776"/>
                  <a:pt x="4577464" y="4938776"/>
                </a:cubicBezTo>
                <a:cubicBezTo>
                  <a:pt x="4577464" y="4938776"/>
                  <a:pt x="4577463" y="4934170"/>
                  <a:pt x="4582069" y="4934170"/>
                </a:cubicBezTo>
                <a:cubicBezTo>
                  <a:pt x="4582069" y="4929564"/>
                  <a:pt x="4582069" y="4929564"/>
                  <a:pt x="4582069" y="4929564"/>
                </a:cubicBezTo>
                <a:cubicBezTo>
                  <a:pt x="4582069" y="4929564"/>
                  <a:pt x="4582069" y="4929564"/>
                  <a:pt x="4577463" y="4929565"/>
                </a:cubicBezTo>
                <a:cubicBezTo>
                  <a:pt x="4572858" y="4929565"/>
                  <a:pt x="4572858" y="4934170"/>
                  <a:pt x="4572858" y="4934170"/>
                </a:cubicBezTo>
                <a:cubicBezTo>
                  <a:pt x="4572858" y="4938776"/>
                  <a:pt x="4572858" y="4938776"/>
                  <a:pt x="4572858" y="4938776"/>
                </a:cubicBezTo>
                <a:cubicBezTo>
                  <a:pt x="4572858" y="4938776"/>
                  <a:pt x="4568252" y="4938776"/>
                  <a:pt x="4568252" y="4943382"/>
                </a:cubicBezTo>
                <a:cubicBezTo>
                  <a:pt x="4568252" y="4943382"/>
                  <a:pt x="4568252" y="4943382"/>
                  <a:pt x="4563646" y="4947988"/>
                </a:cubicBezTo>
                <a:cubicBezTo>
                  <a:pt x="4563646" y="4947988"/>
                  <a:pt x="4563646" y="4947988"/>
                  <a:pt x="4559040" y="4947988"/>
                </a:cubicBezTo>
                <a:cubicBezTo>
                  <a:pt x="4559040" y="4947988"/>
                  <a:pt x="4559040" y="4952593"/>
                  <a:pt x="4559040" y="4952593"/>
                </a:cubicBezTo>
                <a:cubicBezTo>
                  <a:pt x="4554435" y="4952593"/>
                  <a:pt x="4554435" y="4952593"/>
                  <a:pt x="4554435" y="4952593"/>
                </a:cubicBezTo>
                <a:cubicBezTo>
                  <a:pt x="4554434" y="4947988"/>
                  <a:pt x="4554434" y="4947988"/>
                  <a:pt x="4554434" y="4947988"/>
                </a:cubicBezTo>
                <a:cubicBezTo>
                  <a:pt x="4559040" y="4938776"/>
                  <a:pt x="4559040" y="4938776"/>
                  <a:pt x="4559040" y="4938776"/>
                </a:cubicBezTo>
                <a:cubicBezTo>
                  <a:pt x="4563646" y="4934170"/>
                  <a:pt x="4568253" y="4934170"/>
                  <a:pt x="4568252" y="4929565"/>
                </a:cubicBezTo>
                <a:cubicBezTo>
                  <a:pt x="4568252" y="4929565"/>
                  <a:pt x="4568252" y="4929565"/>
                  <a:pt x="4563646" y="4929564"/>
                </a:cubicBezTo>
                <a:cubicBezTo>
                  <a:pt x="4559040" y="4929565"/>
                  <a:pt x="4559040" y="4934170"/>
                  <a:pt x="4559040" y="4934170"/>
                </a:cubicBezTo>
                <a:cubicBezTo>
                  <a:pt x="4549829" y="4938776"/>
                  <a:pt x="4549829" y="4943382"/>
                  <a:pt x="4545223" y="4947988"/>
                </a:cubicBezTo>
                <a:cubicBezTo>
                  <a:pt x="4545223" y="4952593"/>
                  <a:pt x="4545223" y="4952593"/>
                  <a:pt x="4545223" y="4952593"/>
                </a:cubicBezTo>
                <a:cubicBezTo>
                  <a:pt x="4540617" y="4961804"/>
                  <a:pt x="4536012" y="4961805"/>
                  <a:pt x="4536012" y="4966410"/>
                </a:cubicBezTo>
                <a:cubicBezTo>
                  <a:pt x="4517589" y="4980227"/>
                  <a:pt x="4494560" y="4994044"/>
                  <a:pt x="4476137" y="5012467"/>
                </a:cubicBezTo>
                <a:cubicBezTo>
                  <a:pt x="4471532" y="5012467"/>
                  <a:pt x="4471532" y="5012467"/>
                  <a:pt x="4471532" y="5012467"/>
                </a:cubicBezTo>
                <a:cubicBezTo>
                  <a:pt x="4466926" y="5012467"/>
                  <a:pt x="4466926" y="5017073"/>
                  <a:pt x="4466926" y="5017073"/>
                </a:cubicBezTo>
                <a:cubicBezTo>
                  <a:pt x="4462320" y="5017073"/>
                  <a:pt x="4457714" y="5021679"/>
                  <a:pt x="4453109" y="5026283"/>
                </a:cubicBezTo>
                <a:cubicBezTo>
                  <a:pt x="4453109" y="5026283"/>
                  <a:pt x="4453109" y="5026283"/>
                  <a:pt x="4448503" y="5030890"/>
                </a:cubicBezTo>
                <a:cubicBezTo>
                  <a:pt x="4443898" y="5030890"/>
                  <a:pt x="4439291" y="5035496"/>
                  <a:pt x="4434686" y="5040101"/>
                </a:cubicBezTo>
                <a:cubicBezTo>
                  <a:pt x="4430080" y="5040101"/>
                  <a:pt x="4425474" y="5044707"/>
                  <a:pt x="4420869" y="5049313"/>
                </a:cubicBezTo>
                <a:cubicBezTo>
                  <a:pt x="4411657" y="5049313"/>
                  <a:pt x="4397840" y="5067736"/>
                  <a:pt x="4379417" y="5072340"/>
                </a:cubicBezTo>
                <a:cubicBezTo>
                  <a:pt x="4374811" y="5081553"/>
                  <a:pt x="4347177" y="5099975"/>
                  <a:pt x="4333360" y="5113792"/>
                </a:cubicBezTo>
                <a:cubicBezTo>
                  <a:pt x="4333360" y="5113792"/>
                  <a:pt x="4314937" y="5123004"/>
                  <a:pt x="4319543" y="5123004"/>
                </a:cubicBezTo>
                <a:cubicBezTo>
                  <a:pt x="4331057" y="5116095"/>
                  <a:pt x="4331057" y="5119550"/>
                  <a:pt x="4329330" y="5124155"/>
                </a:cubicBezTo>
                <a:lnTo>
                  <a:pt x="4328966" y="5125061"/>
                </a:lnTo>
                <a:lnTo>
                  <a:pt x="4356017" y="5108717"/>
                </a:lnTo>
                <a:lnTo>
                  <a:pt x="4376854" y="5097547"/>
                </a:lnTo>
                <a:lnTo>
                  <a:pt x="4384598" y="5092491"/>
                </a:lnTo>
                <a:cubicBezTo>
                  <a:pt x="4396688" y="5085007"/>
                  <a:pt x="4409354" y="5076947"/>
                  <a:pt x="4407051" y="5072341"/>
                </a:cubicBezTo>
                <a:cubicBezTo>
                  <a:pt x="4388629" y="5086158"/>
                  <a:pt x="4411657" y="5067736"/>
                  <a:pt x="4425474" y="5058524"/>
                </a:cubicBezTo>
                <a:cubicBezTo>
                  <a:pt x="4425474" y="5058524"/>
                  <a:pt x="4425474" y="5058524"/>
                  <a:pt x="4425474" y="5063130"/>
                </a:cubicBezTo>
                <a:cubicBezTo>
                  <a:pt x="4420869" y="5063130"/>
                  <a:pt x="4420869" y="5063130"/>
                  <a:pt x="4420869" y="5063130"/>
                </a:cubicBezTo>
                <a:cubicBezTo>
                  <a:pt x="4416263" y="5067736"/>
                  <a:pt x="4416263" y="5067736"/>
                  <a:pt x="4420869" y="5067736"/>
                </a:cubicBezTo>
                <a:cubicBezTo>
                  <a:pt x="4420869" y="5067736"/>
                  <a:pt x="4420869" y="5067736"/>
                  <a:pt x="4425475" y="5067736"/>
                </a:cubicBezTo>
                <a:cubicBezTo>
                  <a:pt x="4430081" y="5063130"/>
                  <a:pt x="4430081" y="5063130"/>
                  <a:pt x="4430081" y="5063130"/>
                </a:cubicBezTo>
                <a:cubicBezTo>
                  <a:pt x="4434687" y="5058524"/>
                  <a:pt x="4434686" y="5053918"/>
                  <a:pt x="4430080" y="5049313"/>
                </a:cubicBezTo>
                <a:cubicBezTo>
                  <a:pt x="4434686" y="5044707"/>
                  <a:pt x="4439291" y="5040101"/>
                  <a:pt x="4443897" y="5040101"/>
                </a:cubicBezTo>
                <a:cubicBezTo>
                  <a:pt x="4448503" y="5040101"/>
                  <a:pt x="4448503" y="5040101"/>
                  <a:pt x="4453109" y="5040101"/>
                </a:cubicBezTo>
                <a:cubicBezTo>
                  <a:pt x="4453109" y="5040101"/>
                  <a:pt x="4453109" y="5040101"/>
                  <a:pt x="4453109" y="5044707"/>
                </a:cubicBezTo>
                <a:cubicBezTo>
                  <a:pt x="4457715" y="5044707"/>
                  <a:pt x="4457714" y="5040100"/>
                  <a:pt x="4457714" y="5040100"/>
                </a:cubicBezTo>
                <a:cubicBezTo>
                  <a:pt x="4457714" y="5040100"/>
                  <a:pt x="4457714" y="5035496"/>
                  <a:pt x="4457714" y="5035496"/>
                </a:cubicBezTo>
                <a:cubicBezTo>
                  <a:pt x="4457714" y="5030890"/>
                  <a:pt x="4462320" y="5030890"/>
                  <a:pt x="4462320" y="5026284"/>
                </a:cubicBezTo>
                <a:cubicBezTo>
                  <a:pt x="4466926" y="5026284"/>
                  <a:pt x="4471531" y="5021679"/>
                  <a:pt x="4471531" y="5021679"/>
                </a:cubicBezTo>
                <a:cubicBezTo>
                  <a:pt x="4471531" y="5021679"/>
                  <a:pt x="4471531" y="5021679"/>
                  <a:pt x="4476137" y="5021679"/>
                </a:cubicBezTo>
                <a:cubicBezTo>
                  <a:pt x="4476137" y="5017072"/>
                  <a:pt x="4476137" y="5017072"/>
                  <a:pt x="4476137" y="5017072"/>
                </a:cubicBezTo>
                <a:cubicBezTo>
                  <a:pt x="4476137" y="5017072"/>
                  <a:pt x="4480743" y="5017073"/>
                  <a:pt x="4480743" y="5012467"/>
                </a:cubicBezTo>
                <a:cubicBezTo>
                  <a:pt x="4499166" y="4998650"/>
                  <a:pt x="4517589" y="4980227"/>
                  <a:pt x="4540617" y="4971016"/>
                </a:cubicBezTo>
                <a:cubicBezTo>
                  <a:pt x="4545224" y="4966410"/>
                  <a:pt x="4545224" y="4966410"/>
                  <a:pt x="4545224" y="4966410"/>
                </a:cubicBezTo>
                <a:cubicBezTo>
                  <a:pt x="4545224" y="4966410"/>
                  <a:pt x="4545224" y="4961805"/>
                  <a:pt x="4545224" y="4961805"/>
                </a:cubicBezTo>
                <a:cubicBezTo>
                  <a:pt x="4545224" y="4961805"/>
                  <a:pt x="4549829" y="4961805"/>
                  <a:pt x="4549829" y="4961805"/>
                </a:cubicBezTo>
                <a:cubicBezTo>
                  <a:pt x="4549829" y="4961805"/>
                  <a:pt x="4549829" y="4966410"/>
                  <a:pt x="4549829" y="4966410"/>
                </a:cubicBezTo>
                <a:cubicBezTo>
                  <a:pt x="4559040" y="4966410"/>
                  <a:pt x="4563646" y="4961805"/>
                  <a:pt x="4572858" y="4957199"/>
                </a:cubicBezTo>
                <a:cubicBezTo>
                  <a:pt x="4572858" y="4952593"/>
                  <a:pt x="4572858" y="4952593"/>
                  <a:pt x="4572858" y="4952593"/>
                </a:cubicBezTo>
                <a:cubicBezTo>
                  <a:pt x="4586675" y="4957199"/>
                  <a:pt x="4563646" y="4961805"/>
                  <a:pt x="4568252" y="4966410"/>
                </a:cubicBezTo>
                <a:cubicBezTo>
                  <a:pt x="4572859" y="4961805"/>
                  <a:pt x="4591280" y="4952593"/>
                  <a:pt x="4605098" y="4938776"/>
                </a:cubicBezTo>
                <a:cubicBezTo>
                  <a:pt x="4609703" y="4934170"/>
                  <a:pt x="4618915" y="4924959"/>
                  <a:pt x="4628126" y="4920353"/>
                </a:cubicBezTo>
                <a:cubicBezTo>
                  <a:pt x="4632733" y="4915748"/>
                  <a:pt x="4641944" y="4906536"/>
                  <a:pt x="4651155" y="4901931"/>
                </a:cubicBezTo>
                <a:cubicBezTo>
                  <a:pt x="4664972" y="4888114"/>
                  <a:pt x="4678789" y="4883508"/>
                  <a:pt x="4692606" y="4865085"/>
                </a:cubicBezTo>
                <a:cubicBezTo>
                  <a:pt x="4697212" y="4860479"/>
                  <a:pt x="4706424" y="4855874"/>
                  <a:pt x="4706424" y="4855874"/>
                </a:cubicBezTo>
                <a:cubicBezTo>
                  <a:pt x="4711029" y="4851268"/>
                  <a:pt x="4715635" y="4851268"/>
                  <a:pt x="4715635" y="4846662"/>
                </a:cubicBezTo>
                <a:cubicBezTo>
                  <a:pt x="4720241" y="4846662"/>
                  <a:pt x="4720241" y="4846662"/>
                  <a:pt x="4724846" y="4842057"/>
                </a:cubicBezTo>
                <a:cubicBezTo>
                  <a:pt x="4724846" y="4837451"/>
                  <a:pt x="4734058" y="4832845"/>
                  <a:pt x="4738664" y="4828240"/>
                </a:cubicBezTo>
                <a:cubicBezTo>
                  <a:pt x="4738664" y="4832845"/>
                  <a:pt x="4752481" y="4819028"/>
                  <a:pt x="4752481" y="4819028"/>
                </a:cubicBezTo>
                <a:cubicBezTo>
                  <a:pt x="4757086" y="4814422"/>
                  <a:pt x="4761692" y="4809816"/>
                  <a:pt x="4761692" y="4805211"/>
                </a:cubicBezTo>
                <a:cubicBezTo>
                  <a:pt x="4766298" y="4805211"/>
                  <a:pt x="4766298" y="4805211"/>
                  <a:pt x="4766298" y="4805211"/>
                </a:cubicBezTo>
                <a:cubicBezTo>
                  <a:pt x="4812355" y="4772970"/>
                  <a:pt x="4867624" y="4722309"/>
                  <a:pt x="4904470" y="4685463"/>
                </a:cubicBezTo>
                <a:cubicBezTo>
                  <a:pt x="4909075" y="4685463"/>
                  <a:pt x="4909075" y="4685463"/>
                  <a:pt x="4909075" y="4685463"/>
                </a:cubicBezTo>
                <a:cubicBezTo>
                  <a:pt x="4909075" y="4685463"/>
                  <a:pt x="4909075" y="4685463"/>
                  <a:pt x="4913681" y="4685463"/>
                </a:cubicBezTo>
                <a:cubicBezTo>
                  <a:pt x="4909076" y="4690069"/>
                  <a:pt x="4909076" y="4690069"/>
                  <a:pt x="4904470" y="4694674"/>
                </a:cubicBezTo>
                <a:cubicBezTo>
                  <a:pt x="4904470" y="4694674"/>
                  <a:pt x="4899864" y="4699279"/>
                  <a:pt x="4895258" y="4703886"/>
                </a:cubicBezTo>
                <a:cubicBezTo>
                  <a:pt x="4890652" y="4708492"/>
                  <a:pt x="4890652" y="4708492"/>
                  <a:pt x="4886047" y="4713096"/>
                </a:cubicBezTo>
                <a:cubicBezTo>
                  <a:pt x="4886047" y="4713096"/>
                  <a:pt x="4886047" y="4713096"/>
                  <a:pt x="4886047" y="4717703"/>
                </a:cubicBezTo>
                <a:cubicBezTo>
                  <a:pt x="4876835" y="4722309"/>
                  <a:pt x="4872230" y="4731520"/>
                  <a:pt x="4863018" y="4740731"/>
                </a:cubicBezTo>
                <a:cubicBezTo>
                  <a:pt x="4863018" y="4740731"/>
                  <a:pt x="4858412" y="4745337"/>
                  <a:pt x="4863018" y="4745336"/>
                </a:cubicBezTo>
                <a:cubicBezTo>
                  <a:pt x="4863018" y="4749943"/>
                  <a:pt x="4867625" y="4745337"/>
                  <a:pt x="4867625" y="4745337"/>
                </a:cubicBezTo>
                <a:cubicBezTo>
                  <a:pt x="4872231" y="4740731"/>
                  <a:pt x="4872231" y="4740731"/>
                  <a:pt x="4872231" y="4740731"/>
                </a:cubicBezTo>
                <a:cubicBezTo>
                  <a:pt x="4872231" y="4740731"/>
                  <a:pt x="4876835" y="4740731"/>
                  <a:pt x="4876835" y="4736126"/>
                </a:cubicBezTo>
                <a:cubicBezTo>
                  <a:pt x="4881441" y="4731520"/>
                  <a:pt x="4881441" y="4731520"/>
                  <a:pt x="4881441" y="4731520"/>
                </a:cubicBezTo>
                <a:cubicBezTo>
                  <a:pt x="4881442" y="4726914"/>
                  <a:pt x="4886047" y="4726913"/>
                  <a:pt x="4890652" y="4722309"/>
                </a:cubicBezTo>
                <a:cubicBezTo>
                  <a:pt x="4886047" y="4726913"/>
                  <a:pt x="4880865" y="4732383"/>
                  <a:pt x="4875828" y="4737564"/>
                </a:cubicBezTo>
                <a:lnTo>
                  <a:pt x="4863102" y="4749899"/>
                </a:lnTo>
                <a:lnTo>
                  <a:pt x="4863018" y="4749943"/>
                </a:lnTo>
                <a:lnTo>
                  <a:pt x="4863004" y="4749991"/>
                </a:lnTo>
                <a:lnTo>
                  <a:pt x="4861867" y="4751094"/>
                </a:lnTo>
                <a:cubicBezTo>
                  <a:pt x="4853807" y="4758003"/>
                  <a:pt x="4849201" y="4759154"/>
                  <a:pt x="4853808" y="4745337"/>
                </a:cubicBezTo>
                <a:cubicBezTo>
                  <a:pt x="4835384" y="4772971"/>
                  <a:pt x="4826172" y="4777577"/>
                  <a:pt x="4807749" y="4796000"/>
                </a:cubicBezTo>
                <a:cubicBezTo>
                  <a:pt x="4812355" y="4795999"/>
                  <a:pt x="4812355" y="4795999"/>
                  <a:pt x="4812355" y="4795999"/>
                </a:cubicBezTo>
                <a:cubicBezTo>
                  <a:pt x="4798538" y="4809817"/>
                  <a:pt x="4798538" y="4809817"/>
                  <a:pt x="4798538" y="4809817"/>
                </a:cubicBezTo>
                <a:cubicBezTo>
                  <a:pt x="4793932" y="4809817"/>
                  <a:pt x="4793932" y="4809817"/>
                  <a:pt x="4793932" y="4809817"/>
                </a:cubicBezTo>
                <a:cubicBezTo>
                  <a:pt x="4793932" y="4814422"/>
                  <a:pt x="4793932" y="4814422"/>
                  <a:pt x="4793932" y="4814422"/>
                </a:cubicBezTo>
                <a:cubicBezTo>
                  <a:pt x="4789328" y="4814422"/>
                  <a:pt x="4789328" y="4814422"/>
                  <a:pt x="4789328" y="4814422"/>
                </a:cubicBezTo>
                <a:cubicBezTo>
                  <a:pt x="4784722" y="4819028"/>
                  <a:pt x="4784721" y="4823634"/>
                  <a:pt x="4780116" y="4823634"/>
                </a:cubicBezTo>
                <a:cubicBezTo>
                  <a:pt x="4780115" y="4828240"/>
                  <a:pt x="4775509" y="4828240"/>
                  <a:pt x="4775510" y="4832845"/>
                </a:cubicBezTo>
                <a:cubicBezTo>
                  <a:pt x="4770904" y="4832845"/>
                  <a:pt x="4770905" y="4837451"/>
                  <a:pt x="4770905" y="4837451"/>
                </a:cubicBezTo>
                <a:cubicBezTo>
                  <a:pt x="4766298" y="4842057"/>
                  <a:pt x="4761692" y="4846662"/>
                  <a:pt x="4757086" y="4851268"/>
                </a:cubicBezTo>
                <a:cubicBezTo>
                  <a:pt x="4757087" y="4855874"/>
                  <a:pt x="4757087" y="4855874"/>
                  <a:pt x="4757087" y="4855874"/>
                </a:cubicBezTo>
                <a:cubicBezTo>
                  <a:pt x="4757087" y="4855874"/>
                  <a:pt x="4752481" y="4855873"/>
                  <a:pt x="4752481" y="4860479"/>
                </a:cubicBezTo>
                <a:cubicBezTo>
                  <a:pt x="4738664" y="4869691"/>
                  <a:pt x="4724846" y="4883508"/>
                  <a:pt x="4711029" y="4897325"/>
                </a:cubicBezTo>
                <a:cubicBezTo>
                  <a:pt x="4711029" y="4892719"/>
                  <a:pt x="4711029" y="4892719"/>
                  <a:pt x="4706424" y="4892719"/>
                </a:cubicBezTo>
                <a:cubicBezTo>
                  <a:pt x="4711029" y="4888113"/>
                  <a:pt x="4711029" y="4888113"/>
                  <a:pt x="4711029" y="4888113"/>
                </a:cubicBezTo>
                <a:cubicBezTo>
                  <a:pt x="4715635" y="4888114"/>
                  <a:pt x="4715635" y="4883508"/>
                  <a:pt x="4715635" y="4883508"/>
                </a:cubicBezTo>
                <a:cubicBezTo>
                  <a:pt x="4715635" y="4883508"/>
                  <a:pt x="4711029" y="4883508"/>
                  <a:pt x="4711029" y="4883508"/>
                </a:cubicBezTo>
                <a:cubicBezTo>
                  <a:pt x="4706424" y="4888114"/>
                  <a:pt x="4706424" y="4888114"/>
                  <a:pt x="4706424" y="4888114"/>
                </a:cubicBezTo>
                <a:cubicBezTo>
                  <a:pt x="4706424" y="4888114"/>
                  <a:pt x="4701818" y="4892719"/>
                  <a:pt x="4701818" y="4892719"/>
                </a:cubicBezTo>
                <a:cubicBezTo>
                  <a:pt x="4701818" y="4897325"/>
                  <a:pt x="4701818" y="4897325"/>
                  <a:pt x="4701818" y="4897325"/>
                </a:cubicBezTo>
                <a:cubicBezTo>
                  <a:pt x="4701818" y="4897325"/>
                  <a:pt x="4701818" y="4897325"/>
                  <a:pt x="4701818" y="4901931"/>
                </a:cubicBezTo>
                <a:cubicBezTo>
                  <a:pt x="4688001" y="4911142"/>
                  <a:pt x="4674183" y="4924959"/>
                  <a:pt x="4660367" y="4934170"/>
                </a:cubicBezTo>
                <a:cubicBezTo>
                  <a:pt x="4660367" y="4934170"/>
                  <a:pt x="4660367" y="4934170"/>
                  <a:pt x="4660366" y="4938775"/>
                </a:cubicBezTo>
                <a:cubicBezTo>
                  <a:pt x="4628126" y="4961805"/>
                  <a:pt x="4600492" y="4984832"/>
                  <a:pt x="4568252" y="5003256"/>
                </a:cubicBezTo>
                <a:cubicBezTo>
                  <a:pt x="4526800" y="5035496"/>
                  <a:pt x="4485349" y="5063130"/>
                  <a:pt x="4439291" y="5090764"/>
                </a:cubicBezTo>
                <a:cubicBezTo>
                  <a:pt x="4430080" y="5095370"/>
                  <a:pt x="4411657" y="5099975"/>
                  <a:pt x="4411657" y="5109187"/>
                </a:cubicBezTo>
                <a:cubicBezTo>
                  <a:pt x="4411657" y="5109187"/>
                  <a:pt x="4411657" y="5109187"/>
                  <a:pt x="4407051" y="5109187"/>
                </a:cubicBezTo>
                <a:cubicBezTo>
                  <a:pt x="4402446" y="5109187"/>
                  <a:pt x="4397840" y="5113792"/>
                  <a:pt x="4393235" y="5113792"/>
                </a:cubicBezTo>
                <a:cubicBezTo>
                  <a:pt x="4393235" y="5113792"/>
                  <a:pt x="4388628" y="5118398"/>
                  <a:pt x="4388628" y="5118398"/>
                </a:cubicBezTo>
                <a:cubicBezTo>
                  <a:pt x="4388628" y="5118398"/>
                  <a:pt x="4393234" y="5118398"/>
                  <a:pt x="4393234" y="5118398"/>
                </a:cubicBezTo>
                <a:cubicBezTo>
                  <a:pt x="4370206" y="5132215"/>
                  <a:pt x="4347177" y="5146032"/>
                  <a:pt x="4324148" y="5159849"/>
                </a:cubicBezTo>
                <a:cubicBezTo>
                  <a:pt x="4268881" y="5192089"/>
                  <a:pt x="4268881" y="5192089"/>
                  <a:pt x="4268881" y="5192089"/>
                </a:cubicBezTo>
                <a:lnTo>
                  <a:pt x="4265944" y="5193557"/>
                </a:lnTo>
                <a:lnTo>
                  <a:pt x="4264768" y="5194307"/>
                </a:lnTo>
                <a:lnTo>
                  <a:pt x="4163092" y="5246946"/>
                </a:lnTo>
                <a:lnTo>
                  <a:pt x="4162948" y="5247358"/>
                </a:lnTo>
                <a:lnTo>
                  <a:pt x="4150184" y="5253628"/>
                </a:lnTo>
                <a:lnTo>
                  <a:pt x="3989120" y="5337012"/>
                </a:lnTo>
                <a:cubicBezTo>
                  <a:pt x="3798040" y="5422195"/>
                  <a:pt x="3601776" y="5483787"/>
                  <a:pt x="3394459" y="5517046"/>
                </a:cubicBezTo>
                <a:cubicBezTo>
                  <a:pt x="3583078" y="5499719"/>
                  <a:pt x="3766224" y="5445956"/>
                  <a:pt x="3949658" y="5405038"/>
                </a:cubicBezTo>
                <a:lnTo>
                  <a:pt x="3950142" y="5407102"/>
                </a:lnTo>
                <a:lnTo>
                  <a:pt x="3997142" y="5385528"/>
                </a:lnTo>
                <a:cubicBezTo>
                  <a:pt x="4043200" y="5367106"/>
                  <a:pt x="4084651" y="5344077"/>
                  <a:pt x="4116891" y="5334866"/>
                </a:cubicBezTo>
                <a:cubicBezTo>
                  <a:pt x="4112286" y="5330260"/>
                  <a:pt x="4116891" y="5330260"/>
                  <a:pt x="4126102" y="5325654"/>
                </a:cubicBezTo>
                <a:cubicBezTo>
                  <a:pt x="4121496" y="5330260"/>
                  <a:pt x="4121496" y="5334866"/>
                  <a:pt x="4126103" y="5330259"/>
                </a:cubicBezTo>
                <a:cubicBezTo>
                  <a:pt x="4130708" y="5325654"/>
                  <a:pt x="4190582" y="5302626"/>
                  <a:pt x="4181371" y="5298020"/>
                </a:cubicBezTo>
                <a:cubicBezTo>
                  <a:pt x="4204399" y="5284203"/>
                  <a:pt x="4213611" y="5288809"/>
                  <a:pt x="4213611" y="5288809"/>
                </a:cubicBezTo>
                <a:cubicBezTo>
                  <a:pt x="4232034" y="5274992"/>
                  <a:pt x="4213611" y="5284203"/>
                  <a:pt x="4209005" y="5279597"/>
                </a:cubicBezTo>
                <a:cubicBezTo>
                  <a:pt x="4232034" y="5265780"/>
                  <a:pt x="4232034" y="5265780"/>
                  <a:pt x="4232034" y="5265780"/>
                </a:cubicBezTo>
                <a:cubicBezTo>
                  <a:pt x="4222822" y="5279597"/>
                  <a:pt x="4241245" y="5270386"/>
                  <a:pt x="4245851" y="5270386"/>
                </a:cubicBezTo>
                <a:cubicBezTo>
                  <a:pt x="4264274" y="5247358"/>
                  <a:pt x="4314937" y="5233540"/>
                  <a:pt x="4351784" y="5201301"/>
                </a:cubicBezTo>
                <a:cubicBezTo>
                  <a:pt x="4356388" y="5201301"/>
                  <a:pt x="4356388" y="5196695"/>
                  <a:pt x="4360994" y="5196695"/>
                </a:cubicBezTo>
                <a:cubicBezTo>
                  <a:pt x="4365600" y="5196695"/>
                  <a:pt x="4365600" y="5192088"/>
                  <a:pt x="4365600" y="5192088"/>
                </a:cubicBezTo>
                <a:cubicBezTo>
                  <a:pt x="4370206" y="5187484"/>
                  <a:pt x="4365600" y="5187484"/>
                  <a:pt x="4360994" y="5192089"/>
                </a:cubicBezTo>
                <a:cubicBezTo>
                  <a:pt x="4360994" y="5192089"/>
                  <a:pt x="4360994" y="5192089"/>
                  <a:pt x="4356388" y="5192089"/>
                </a:cubicBezTo>
                <a:cubicBezTo>
                  <a:pt x="4402446" y="5159849"/>
                  <a:pt x="4430081" y="5150638"/>
                  <a:pt x="4471531" y="5118398"/>
                </a:cubicBezTo>
                <a:cubicBezTo>
                  <a:pt x="4476137" y="5123004"/>
                  <a:pt x="4480744" y="5118398"/>
                  <a:pt x="4485349" y="5123004"/>
                </a:cubicBezTo>
                <a:cubicBezTo>
                  <a:pt x="4540617" y="5081553"/>
                  <a:pt x="4600492" y="5040101"/>
                  <a:pt x="4655761" y="4994044"/>
                </a:cubicBezTo>
                <a:cubicBezTo>
                  <a:pt x="4715635" y="4947988"/>
                  <a:pt x="4770904" y="4897325"/>
                  <a:pt x="4821567" y="4851268"/>
                </a:cubicBezTo>
                <a:cubicBezTo>
                  <a:pt x="4807749" y="4851268"/>
                  <a:pt x="4789327" y="4883508"/>
                  <a:pt x="4770904" y="4892719"/>
                </a:cubicBezTo>
                <a:cubicBezTo>
                  <a:pt x="4770904" y="4897325"/>
                  <a:pt x="4761692" y="4897325"/>
                  <a:pt x="4757086" y="4897325"/>
                </a:cubicBezTo>
                <a:cubicBezTo>
                  <a:pt x="4724846" y="4924959"/>
                  <a:pt x="4683395" y="4961805"/>
                  <a:pt x="4641944" y="4989439"/>
                </a:cubicBezTo>
                <a:cubicBezTo>
                  <a:pt x="4595886" y="5026284"/>
                  <a:pt x="4545223" y="5067736"/>
                  <a:pt x="4499166" y="5095370"/>
                </a:cubicBezTo>
                <a:cubicBezTo>
                  <a:pt x="4494560" y="5095369"/>
                  <a:pt x="4480743" y="5099975"/>
                  <a:pt x="4480743" y="5099975"/>
                </a:cubicBezTo>
                <a:cubicBezTo>
                  <a:pt x="4453109" y="5118398"/>
                  <a:pt x="4425474" y="5141427"/>
                  <a:pt x="4402446" y="5155244"/>
                </a:cubicBezTo>
                <a:cubicBezTo>
                  <a:pt x="4397840" y="5155244"/>
                  <a:pt x="4402446" y="5150638"/>
                  <a:pt x="4393234" y="5155244"/>
                </a:cubicBezTo>
                <a:cubicBezTo>
                  <a:pt x="4397840" y="5155244"/>
                  <a:pt x="4393234" y="5159848"/>
                  <a:pt x="4393235" y="5164455"/>
                </a:cubicBezTo>
                <a:cubicBezTo>
                  <a:pt x="4356388" y="5187484"/>
                  <a:pt x="4319543" y="5201301"/>
                  <a:pt x="4287304" y="5219723"/>
                </a:cubicBezTo>
                <a:cubicBezTo>
                  <a:pt x="4291908" y="5215118"/>
                  <a:pt x="4296514" y="5215117"/>
                  <a:pt x="4301120" y="5210512"/>
                </a:cubicBezTo>
                <a:cubicBezTo>
                  <a:pt x="4324148" y="5192089"/>
                  <a:pt x="4347177" y="5178272"/>
                  <a:pt x="4337965" y="5182878"/>
                </a:cubicBezTo>
                <a:cubicBezTo>
                  <a:pt x="4360994" y="5169061"/>
                  <a:pt x="4388628" y="5146032"/>
                  <a:pt x="4407051" y="5132215"/>
                </a:cubicBezTo>
                <a:cubicBezTo>
                  <a:pt x="4411657" y="5127610"/>
                  <a:pt x="4411657" y="5127610"/>
                  <a:pt x="4416263" y="5127609"/>
                </a:cubicBezTo>
                <a:cubicBezTo>
                  <a:pt x="4411657" y="5136821"/>
                  <a:pt x="4425474" y="5118398"/>
                  <a:pt x="4425474" y="5127610"/>
                </a:cubicBezTo>
                <a:cubicBezTo>
                  <a:pt x="4434686" y="5118398"/>
                  <a:pt x="4443897" y="5109186"/>
                  <a:pt x="4448503" y="5104581"/>
                </a:cubicBezTo>
                <a:cubicBezTo>
                  <a:pt x="4462320" y="5095370"/>
                  <a:pt x="4471531" y="5090763"/>
                  <a:pt x="4480744" y="5081553"/>
                </a:cubicBezTo>
                <a:cubicBezTo>
                  <a:pt x="4503773" y="5067736"/>
                  <a:pt x="4531406" y="5053918"/>
                  <a:pt x="4540617" y="5049313"/>
                </a:cubicBezTo>
                <a:cubicBezTo>
                  <a:pt x="4536012" y="5049313"/>
                  <a:pt x="4540617" y="5044707"/>
                  <a:pt x="4540617" y="5044707"/>
                </a:cubicBezTo>
                <a:cubicBezTo>
                  <a:pt x="4545223" y="5040101"/>
                  <a:pt x="4549829" y="5035495"/>
                  <a:pt x="4559040" y="5030890"/>
                </a:cubicBezTo>
                <a:cubicBezTo>
                  <a:pt x="4559040" y="5030890"/>
                  <a:pt x="4563646" y="5030890"/>
                  <a:pt x="4563647" y="5026284"/>
                </a:cubicBezTo>
                <a:cubicBezTo>
                  <a:pt x="4577463" y="5017072"/>
                  <a:pt x="4591280" y="5007862"/>
                  <a:pt x="4600492" y="4998650"/>
                </a:cubicBezTo>
                <a:cubicBezTo>
                  <a:pt x="4614309" y="4989439"/>
                  <a:pt x="4628126" y="4984833"/>
                  <a:pt x="4618915" y="4984832"/>
                </a:cubicBezTo>
                <a:cubicBezTo>
                  <a:pt x="4632732" y="4971016"/>
                  <a:pt x="4651155" y="4957199"/>
                  <a:pt x="4674183" y="4943382"/>
                </a:cubicBezTo>
                <a:cubicBezTo>
                  <a:pt x="4678789" y="4938776"/>
                  <a:pt x="4688002" y="4929565"/>
                  <a:pt x="4697212" y="4924959"/>
                </a:cubicBezTo>
                <a:cubicBezTo>
                  <a:pt x="4697212" y="4924959"/>
                  <a:pt x="4701818" y="4924959"/>
                  <a:pt x="4701818" y="4924959"/>
                </a:cubicBezTo>
                <a:cubicBezTo>
                  <a:pt x="4701818" y="4920352"/>
                  <a:pt x="4706424" y="4920353"/>
                  <a:pt x="4706424" y="4920353"/>
                </a:cubicBezTo>
                <a:cubicBezTo>
                  <a:pt x="4706424" y="4915748"/>
                  <a:pt x="4706424" y="4915748"/>
                  <a:pt x="4706424" y="4915748"/>
                </a:cubicBezTo>
                <a:cubicBezTo>
                  <a:pt x="4706424" y="4915748"/>
                  <a:pt x="4706424" y="4915748"/>
                  <a:pt x="4711029" y="4915748"/>
                </a:cubicBezTo>
                <a:cubicBezTo>
                  <a:pt x="4743269" y="4888114"/>
                  <a:pt x="4775509" y="4860479"/>
                  <a:pt x="4798538" y="4837451"/>
                </a:cubicBezTo>
                <a:cubicBezTo>
                  <a:pt x="4803144" y="4837451"/>
                  <a:pt x="4807749" y="4837451"/>
                  <a:pt x="4807749" y="4832845"/>
                </a:cubicBezTo>
                <a:cubicBezTo>
                  <a:pt x="4812355" y="4832845"/>
                  <a:pt x="4812355" y="4832845"/>
                  <a:pt x="4812355" y="4832845"/>
                </a:cubicBezTo>
                <a:cubicBezTo>
                  <a:pt x="4812355" y="4832845"/>
                  <a:pt x="4816961" y="4832845"/>
                  <a:pt x="4816962" y="4828240"/>
                </a:cubicBezTo>
                <a:cubicBezTo>
                  <a:pt x="4816961" y="4823634"/>
                  <a:pt x="4816961" y="4823634"/>
                  <a:pt x="4816961" y="4823634"/>
                </a:cubicBezTo>
                <a:cubicBezTo>
                  <a:pt x="4830779" y="4809817"/>
                  <a:pt x="4863019" y="4782183"/>
                  <a:pt x="4849202" y="4786788"/>
                </a:cubicBezTo>
                <a:cubicBezTo>
                  <a:pt x="4849202" y="4786788"/>
                  <a:pt x="4849202" y="4786788"/>
                  <a:pt x="4853807" y="4782183"/>
                </a:cubicBezTo>
                <a:cubicBezTo>
                  <a:pt x="4858412" y="4782182"/>
                  <a:pt x="4858413" y="4772971"/>
                  <a:pt x="4858413" y="4772971"/>
                </a:cubicBezTo>
                <a:lnTo>
                  <a:pt x="4849394" y="4772971"/>
                </a:lnTo>
                <a:lnTo>
                  <a:pt x="4858988" y="4763760"/>
                </a:lnTo>
                <a:lnTo>
                  <a:pt x="4863004" y="4749991"/>
                </a:lnTo>
                <a:lnTo>
                  <a:pt x="4863102" y="4749899"/>
                </a:lnTo>
                <a:lnTo>
                  <a:pt x="4879139" y="4741307"/>
                </a:lnTo>
                <a:cubicBezTo>
                  <a:pt x="4883744" y="4736125"/>
                  <a:pt x="4888350" y="4729216"/>
                  <a:pt x="4895259" y="4722309"/>
                </a:cubicBezTo>
                <a:cubicBezTo>
                  <a:pt x="4895259" y="4722309"/>
                  <a:pt x="4899864" y="4722309"/>
                  <a:pt x="4899864" y="4722309"/>
                </a:cubicBezTo>
                <a:cubicBezTo>
                  <a:pt x="4899865" y="4717703"/>
                  <a:pt x="4904470" y="4717703"/>
                  <a:pt x="4899865" y="4717703"/>
                </a:cubicBezTo>
                <a:cubicBezTo>
                  <a:pt x="4899865" y="4717703"/>
                  <a:pt x="4899865" y="4717703"/>
                  <a:pt x="4899864" y="4713097"/>
                </a:cubicBezTo>
                <a:cubicBezTo>
                  <a:pt x="4904470" y="4708492"/>
                  <a:pt x="4909075" y="4708492"/>
                  <a:pt x="4913681" y="4708491"/>
                </a:cubicBezTo>
                <a:cubicBezTo>
                  <a:pt x="4909075" y="4713097"/>
                  <a:pt x="4909075" y="4713097"/>
                  <a:pt x="4909075" y="4713097"/>
                </a:cubicBezTo>
                <a:cubicBezTo>
                  <a:pt x="4904470" y="4717703"/>
                  <a:pt x="4904470" y="4722309"/>
                  <a:pt x="4904470" y="4722309"/>
                </a:cubicBezTo>
                <a:cubicBezTo>
                  <a:pt x="4909076" y="4722309"/>
                  <a:pt x="4913681" y="4722308"/>
                  <a:pt x="4913682" y="4717703"/>
                </a:cubicBezTo>
                <a:cubicBezTo>
                  <a:pt x="4918287" y="4717703"/>
                  <a:pt x="4918287" y="4717703"/>
                  <a:pt x="4918287" y="4717703"/>
                </a:cubicBezTo>
                <a:cubicBezTo>
                  <a:pt x="4918287" y="4722309"/>
                  <a:pt x="4895258" y="4736126"/>
                  <a:pt x="4899864" y="4740731"/>
                </a:cubicBezTo>
                <a:cubicBezTo>
                  <a:pt x="4941315" y="4694674"/>
                  <a:pt x="4996584" y="4644012"/>
                  <a:pt x="5042641" y="4593349"/>
                </a:cubicBezTo>
                <a:cubicBezTo>
                  <a:pt x="5047247" y="4588743"/>
                  <a:pt x="5051853" y="4579532"/>
                  <a:pt x="5056459" y="4574925"/>
                </a:cubicBezTo>
                <a:cubicBezTo>
                  <a:pt x="5056459" y="4570321"/>
                  <a:pt x="5056459" y="4574925"/>
                  <a:pt x="5061064" y="4570321"/>
                </a:cubicBezTo>
                <a:cubicBezTo>
                  <a:pt x="5097910" y="4528869"/>
                  <a:pt x="5139362" y="4473601"/>
                  <a:pt x="5176207" y="4413727"/>
                </a:cubicBezTo>
                <a:cubicBezTo>
                  <a:pt x="5180813" y="4409120"/>
                  <a:pt x="5185419" y="4409121"/>
                  <a:pt x="5185419" y="4404516"/>
                </a:cubicBezTo>
                <a:cubicBezTo>
                  <a:pt x="5185419" y="4409121"/>
                  <a:pt x="5185420" y="4413726"/>
                  <a:pt x="5176207" y="4418332"/>
                </a:cubicBezTo>
                <a:cubicBezTo>
                  <a:pt x="5180813" y="4418333"/>
                  <a:pt x="5180813" y="4422937"/>
                  <a:pt x="5176207" y="4427544"/>
                </a:cubicBezTo>
                <a:cubicBezTo>
                  <a:pt x="5171602" y="4422938"/>
                  <a:pt x="5166996" y="4441361"/>
                  <a:pt x="5166996" y="4445967"/>
                </a:cubicBezTo>
                <a:cubicBezTo>
                  <a:pt x="5166996" y="4445967"/>
                  <a:pt x="5162390" y="4445966"/>
                  <a:pt x="5162390" y="4450573"/>
                </a:cubicBezTo>
                <a:cubicBezTo>
                  <a:pt x="5162390" y="4450573"/>
                  <a:pt x="5162390" y="4455178"/>
                  <a:pt x="5162390" y="4455178"/>
                </a:cubicBezTo>
                <a:cubicBezTo>
                  <a:pt x="5157784" y="4468994"/>
                  <a:pt x="5139362" y="4501235"/>
                  <a:pt x="5143967" y="4496629"/>
                </a:cubicBezTo>
                <a:cubicBezTo>
                  <a:pt x="5143967" y="4492024"/>
                  <a:pt x="5148574" y="4492024"/>
                  <a:pt x="5148573" y="4487417"/>
                </a:cubicBezTo>
                <a:cubicBezTo>
                  <a:pt x="5148574" y="4492024"/>
                  <a:pt x="5148573" y="4496630"/>
                  <a:pt x="5148573" y="4496630"/>
                </a:cubicBezTo>
                <a:cubicBezTo>
                  <a:pt x="5148573" y="4496630"/>
                  <a:pt x="5153179" y="4496630"/>
                  <a:pt x="5157784" y="4492024"/>
                </a:cubicBezTo>
                <a:cubicBezTo>
                  <a:pt x="5157784" y="4492024"/>
                  <a:pt x="5157784" y="4492024"/>
                  <a:pt x="5157785" y="4496630"/>
                </a:cubicBezTo>
                <a:cubicBezTo>
                  <a:pt x="5157785" y="4496630"/>
                  <a:pt x="5153179" y="4496630"/>
                  <a:pt x="5153179" y="4501235"/>
                </a:cubicBezTo>
                <a:cubicBezTo>
                  <a:pt x="5153179" y="4501235"/>
                  <a:pt x="5153179" y="4501235"/>
                  <a:pt x="5153180" y="4505840"/>
                </a:cubicBezTo>
                <a:cubicBezTo>
                  <a:pt x="5143967" y="4519658"/>
                  <a:pt x="5139362" y="4528869"/>
                  <a:pt x="5139362" y="4533474"/>
                </a:cubicBezTo>
                <a:cubicBezTo>
                  <a:pt x="5139362" y="4538081"/>
                  <a:pt x="5139362" y="4538081"/>
                  <a:pt x="5139362" y="4538081"/>
                </a:cubicBezTo>
                <a:cubicBezTo>
                  <a:pt x="5139362" y="4538081"/>
                  <a:pt x="5139362" y="4538081"/>
                  <a:pt x="5143968" y="4533475"/>
                </a:cubicBezTo>
                <a:cubicBezTo>
                  <a:pt x="5139362" y="4538081"/>
                  <a:pt x="5143967" y="4538081"/>
                  <a:pt x="5148573" y="4533475"/>
                </a:cubicBezTo>
                <a:cubicBezTo>
                  <a:pt x="5125544" y="4565715"/>
                  <a:pt x="5116333" y="4588744"/>
                  <a:pt x="5102516" y="4616378"/>
                </a:cubicBezTo>
                <a:cubicBezTo>
                  <a:pt x="5088699" y="4639406"/>
                  <a:pt x="5074881" y="4662435"/>
                  <a:pt x="5051853" y="4694674"/>
                </a:cubicBezTo>
                <a:cubicBezTo>
                  <a:pt x="5056459" y="4690068"/>
                  <a:pt x="5056459" y="4694674"/>
                  <a:pt x="5051853" y="4699279"/>
                </a:cubicBezTo>
                <a:cubicBezTo>
                  <a:pt x="5051853" y="4699279"/>
                  <a:pt x="5051853" y="4699279"/>
                  <a:pt x="5047247" y="4699280"/>
                </a:cubicBezTo>
                <a:cubicBezTo>
                  <a:pt x="5047247" y="4699280"/>
                  <a:pt x="5047247" y="4703886"/>
                  <a:pt x="5047247" y="4703886"/>
                </a:cubicBezTo>
                <a:cubicBezTo>
                  <a:pt x="5042641" y="4708492"/>
                  <a:pt x="5042641" y="4708492"/>
                  <a:pt x="5042641" y="4708492"/>
                </a:cubicBezTo>
                <a:cubicBezTo>
                  <a:pt x="5033430" y="4722308"/>
                  <a:pt x="5033430" y="4722308"/>
                  <a:pt x="5033430" y="4722308"/>
                </a:cubicBezTo>
                <a:cubicBezTo>
                  <a:pt x="5038036" y="4722309"/>
                  <a:pt x="5033430" y="4726914"/>
                  <a:pt x="5033431" y="4731520"/>
                </a:cubicBezTo>
                <a:cubicBezTo>
                  <a:pt x="5042641" y="4722309"/>
                  <a:pt x="5038036" y="4722309"/>
                  <a:pt x="5042641" y="4713097"/>
                </a:cubicBezTo>
                <a:cubicBezTo>
                  <a:pt x="5042641" y="4713097"/>
                  <a:pt x="5047248" y="4713097"/>
                  <a:pt x="5047248" y="4713097"/>
                </a:cubicBezTo>
                <a:cubicBezTo>
                  <a:pt x="5047248" y="4713097"/>
                  <a:pt x="5047248" y="4713097"/>
                  <a:pt x="5047247" y="4717703"/>
                </a:cubicBezTo>
                <a:cubicBezTo>
                  <a:pt x="5051853" y="4717703"/>
                  <a:pt x="5051853" y="4713096"/>
                  <a:pt x="5051853" y="4713096"/>
                </a:cubicBezTo>
                <a:cubicBezTo>
                  <a:pt x="5051853" y="4713096"/>
                  <a:pt x="5051853" y="4708492"/>
                  <a:pt x="5051853" y="4708492"/>
                </a:cubicBezTo>
                <a:cubicBezTo>
                  <a:pt x="5056459" y="4703885"/>
                  <a:pt x="5056459" y="4703885"/>
                  <a:pt x="5056459" y="4703885"/>
                </a:cubicBezTo>
                <a:cubicBezTo>
                  <a:pt x="5061064" y="4699280"/>
                  <a:pt x="5061064" y="4685463"/>
                  <a:pt x="5065670" y="4690069"/>
                </a:cubicBezTo>
                <a:cubicBezTo>
                  <a:pt x="5074881" y="4685463"/>
                  <a:pt x="5061064" y="4685463"/>
                  <a:pt x="5065670" y="4680857"/>
                </a:cubicBezTo>
                <a:cubicBezTo>
                  <a:pt x="5070276" y="4676252"/>
                  <a:pt x="5070276" y="4680857"/>
                  <a:pt x="5074881" y="4680857"/>
                </a:cubicBezTo>
                <a:cubicBezTo>
                  <a:pt x="5079487" y="4671646"/>
                  <a:pt x="5088699" y="4648618"/>
                  <a:pt x="5088699" y="4648618"/>
                </a:cubicBezTo>
                <a:cubicBezTo>
                  <a:pt x="5097911" y="4630194"/>
                  <a:pt x="5120939" y="4602561"/>
                  <a:pt x="5125545" y="4593349"/>
                </a:cubicBezTo>
                <a:cubicBezTo>
                  <a:pt x="5130150" y="4588744"/>
                  <a:pt x="5125545" y="4593349"/>
                  <a:pt x="5120939" y="4593349"/>
                </a:cubicBezTo>
                <a:cubicBezTo>
                  <a:pt x="5125545" y="4593349"/>
                  <a:pt x="5130150" y="4584138"/>
                  <a:pt x="5130150" y="4584138"/>
                </a:cubicBezTo>
                <a:cubicBezTo>
                  <a:pt x="5130150" y="4584138"/>
                  <a:pt x="5130150" y="4574926"/>
                  <a:pt x="5130150" y="4574926"/>
                </a:cubicBezTo>
                <a:cubicBezTo>
                  <a:pt x="5134756" y="4570321"/>
                  <a:pt x="5134757" y="4579532"/>
                  <a:pt x="5134756" y="4574926"/>
                </a:cubicBezTo>
                <a:cubicBezTo>
                  <a:pt x="5143967" y="4570321"/>
                  <a:pt x="5134756" y="4561109"/>
                  <a:pt x="5143967" y="4565715"/>
                </a:cubicBezTo>
                <a:cubicBezTo>
                  <a:pt x="5148573" y="4547292"/>
                  <a:pt x="5162391" y="4510447"/>
                  <a:pt x="5176207" y="4501235"/>
                </a:cubicBezTo>
                <a:cubicBezTo>
                  <a:pt x="5176207" y="4505841"/>
                  <a:pt x="5171602" y="4505840"/>
                  <a:pt x="5166996" y="4501234"/>
                </a:cubicBezTo>
                <a:cubicBezTo>
                  <a:pt x="5190024" y="4468995"/>
                  <a:pt x="5217660" y="4418333"/>
                  <a:pt x="5222265" y="4399910"/>
                </a:cubicBezTo>
                <a:cubicBezTo>
                  <a:pt x="5226871" y="4390699"/>
                  <a:pt x="5263716" y="4340036"/>
                  <a:pt x="5263716" y="4317007"/>
                </a:cubicBezTo>
                <a:cubicBezTo>
                  <a:pt x="5268322" y="4307795"/>
                  <a:pt x="5263716" y="4317007"/>
                  <a:pt x="5268323" y="4317008"/>
                </a:cubicBezTo>
                <a:cubicBezTo>
                  <a:pt x="5268323" y="4303190"/>
                  <a:pt x="5286745" y="4275556"/>
                  <a:pt x="5295956" y="4261739"/>
                </a:cubicBezTo>
                <a:cubicBezTo>
                  <a:pt x="5295956" y="4261739"/>
                  <a:pt x="5291351" y="4270951"/>
                  <a:pt x="5295956" y="4275555"/>
                </a:cubicBezTo>
                <a:cubicBezTo>
                  <a:pt x="5305168" y="4243316"/>
                  <a:pt x="5300562" y="4252528"/>
                  <a:pt x="5291350" y="4257134"/>
                </a:cubicBezTo>
                <a:cubicBezTo>
                  <a:pt x="5309773" y="4220288"/>
                  <a:pt x="5309773" y="4215682"/>
                  <a:pt x="5328196" y="4197259"/>
                </a:cubicBezTo>
                <a:cubicBezTo>
                  <a:pt x="5328196" y="4197259"/>
                  <a:pt x="5332802" y="4192654"/>
                  <a:pt x="5332802" y="4192654"/>
                </a:cubicBezTo>
                <a:cubicBezTo>
                  <a:pt x="5332802" y="4192654"/>
                  <a:pt x="5332802" y="4192654"/>
                  <a:pt x="5332802" y="4188048"/>
                </a:cubicBezTo>
                <a:cubicBezTo>
                  <a:pt x="5332802" y="4188048"/>
                  <a:pt x="5328197" y="4188048"/>
                  <a:pt x="5328197" y="4188048"/>
                </a:cubicBezTo>
                <a:cubicBezTo>
                  <a:pt x="5328197" y="4188048"/>
                  <a:pt x="5328196" y="4183441"/>
                  <a:pt x="5332802" y="4178837"/>
                </a:cubicBezTo>
                <a:cubicBezTo>
                  <a:pt x="5332802" y="4178837"/>
                  <a:pt x="5332802" y="4178837"/>
                  <a:pt x="5332803" y="4183442"/>
                </a:cubicBezTo>
                <a:cubicBezTo>
                  <a:pt x="5332803" y="4183442"/>
                  <a:pt x="5332803" y="4183442"/>
                  <a:pt x="5337408" y="4183442"/>
                </a:cubicBezTo>
                <a:cubicBezTo>
                  <a:pt x="5337408" y="4178837"/>
                  <a:pt x="5337408" y="4178837"/>
                  <a:pt x="5337408" y="4174231"/>
                </a:cubicBezTo>
                <a:cubicBezTo>
                  <a:pt x="5342014" y="4169624"/>
                  <a:pt x="5342014" y="4169624"/>
                  <a:pt x="5342014" y="4169624"/>
                </a:cubicBezTo>
                <a:cubicBezTo>
                  <a:pt x="5346619" y="4165020"/>
                  <a:pt x="5355831" y="4141991"/>
                  <a:pt x="5342014" y="4155808"/>
                </a:cubicBezTo>
                <a:cubicBezTo>
                  <a:pt x="5346619" y="4151203"/>
                  <a:pt x="5346619" y="4151203"/>
                  <a:pt x="5346620" y="4146597"/>
                </a:cubicBezTo>
                <a:cubicBezTo>
                  <a:pt x="5346620" y="4146597"/>
                  <a:pt x="5342013" y="4146597"/>
                  <a:pt x="5342014" y="4151203"/>
                </a:cubicBezTo>
                <a:cubicBezTo>
                  <a:pt x="5342014" y="4151203"/>
                  <a:pt x="5337408" y="4151203"/>
                  <a:pt x="5337408" y="4155807"/>
                </a:cubicBezTo>
                <a:cubicBezTo>
                  <a:pt x="5337408" y="4151203"/>
                  <a:pt x="5337408" y="4146597"/>
                  <a:pt x="5337408" y="4146597"/>
                </a:cubicBezTo>
                <a:cubicBezTo>
                  <a:pt x="5342013" y="4141991"/>
                  <a:pt x="5346619" y="4132780"/>
                  <a:pt x="5351225" y="4118963"/>
                </a:cubicBezTo>
                <a:cubicBezTo>
                  <a:pt x="5360436" y="4100540"/>
                  <a:pt x="5369649" y="4082117"/>
                  <a:pt x="5374253" y="4068300"/>
                </a:cubicBezTo>
                <a:cubicBezTo>
                  <a:pt x="5374253" y="4063693"/>
                  <a:pt x="5378859" y="4063694"/>
                  <a:pt x="5378859" y="4063694"/>
                </a:cubicBezTo>
                <a:cubicBezTo>
                  <a:pt x="5378859" y="4063694"/>
                  <a:pt x="5378859" y="4059089"/>
                  <a:pt x="5378859" y="4059089"/>
                </a:cubicBezTo>
                <a:cubicBezTo>
                  <a:pt x="5378859" y="4049877"/>
                  <a:pt x="5383465" y="4040666"/>
                  <a:pt x="5388071" y="4036060"/>
                </a:cubicBezTo>
                <a:cubicBezTo>
                  <a:pt x="5388071" y="4031455"/>
                  <a:pt x="5392676" y="4022243"/>
                  <a:pt x="5392676" y="4017638"/>
                </a:cubicBezTo>
                <a:cubicBezTo>
                  <a:pt x="5397282" y="4008426"/>
                  <a:pt x="5406494" y="3994609"/>
                  <a:pt x="5411099" y="3985398"/>
                </a:cubicBezTo>
                <a:cubicBezTo>
                  <a:pt x="5415706" y="3985398"/>
                  <a:pt x="5415706" y="3985398"/>
                  <a:pt x="5415706" y="3985398"/>
                </a:cubicBezTo>
                <a:cubicBezTo>
                  <a:pt x="5415705" y="3980791"/>
                  <a:pt x="5415705" y="3980791"/>
                  <a:pt x="5415705" y="3976186"/>
                </a:cubicBezTo>
                <a:cubicBezTo>
                  <a:pt x="5420311" y="3971580"/>
                  <a:pt x="5415705" y="3971581"/>
                  <a:pt x="5415705" y="3971581"/>
                </a:cubicBezTo>
                <a:cubicBezTo>
                  <a:pt x="5411100" y="3976186"/>
                  <a:pt x="5411100" y="3976186"/>
                  <a:pt x="5411100" y="3976186"/>
                </a:cubicBezTo>
                <a:cubicBezTo>
                  <a:pt x="5415705" y="3966974"/>
                  <a:pt x="5429523" y="3953157"/>
                  <a:pt x="5424916" y="3943946"/>
                </a:cubicBezTo>
                <a:cubicBezTo>
                  <a:pt x="5429522" y="3943946"/>
                  <a:pt x="5429522" y="3943946"/>
                  <a:pt x="5429522" y="3939340"/>
                </a:cubicBezTo>
                <a:cubicBezTo>
                  <a:pt x="5434128" y="3934735"/>
                  <a:pt x="5429523" y="3934735"/>
                  <a:pt x="5429523" y="3934735"/>
                </a:cubicBezTo>
                <a:cubicBezTo>
                  <a:pt x="5438735" y="3920918"/>
                  <a:pt x="5429522" y="3907101"/>
                  <a:pt x="5438734" y="3902495"/>
                </a:cubicBezTo>
                <a:cubicBezTo>
                  <a:pt x="5438734" y="3907101"/>
                  <a:pt x="5438734" y="3907101"/>
                  <a:pt x="5438734" y="3907101"/>
                </a:cubicBezTo>
                <a:cubicBezTo>
                  <a:pt x="5434128" y="3916312"/>
                  <a:pt x="5434128" y="3920918"/>
                  <a:pt x="5438735" y="3920918"/>
                </a:cubicBezTo>
                <a:cubicBezTo>
                  <a:pt x="5438735" y="3920918"/>
                  <a:pt x="5443340" y="3916312"/>
                  <a:pt x="5443339" y="3911706"/>
                </a:cubicBezTo>
                <a:cubicBezTo>
                  <a:pt x="5447945" y="3907101"/>
                  <a:pt x="5447945" y="3907101"/>
                  <a:pt x="5447945" y="3907101"/>
                </a:cubicBezTo>
                <a:cubicBezTo>
                  <a:pt x="5457156" y="3907100"/>
                  <a:pt x="5452551" y="3920918"/>
                  <a:pt x="5443339" y="3925524"/>
                </a:cubicBezTo>
                <a:cubicBezTo>
                  <a:pt x="5452551" y="3920918"/>
                  <a:pt x="5447945" y="3943946"/>
                  <a:pt x="5452551" y="3930129"/>
                </a:cubicBezTo>
                <a:cubicBezTo>
                  <a:pt x="5443339" y="3920918"/>
                  <a:pt x="5470974" y="3916312"/>
                  <a:pt x="5466368" y="3897889"/>
                </a:cubicBezTo>
                <a:cubicBezTo>
                  <a:pt x="5470974" y="3893283"/>
                  <a:pt x="5470974" y="3893283"/>
                  <a:pt x="5470974" y="3893283"/>
                </a:cubicBezTo>
                <a:cubicBezTo>
                  <a:pt x="5470974" y="3893283"/>
                  <a:pt x="5470974" y="3888678"/>
                  <a:pt x="5470974" y="3888678"/>
                </a:cubicBezTo>
                <a:cubicBezTo>
                  <a:pt x="5475579" y="3884071"/>
                  <a:pt x="5470974" y="3884072"/>
                  <a:pt x="5470974" y="3884072"/>
                </a:cubicBezTo>
                <a:cubicBezTo>
                  <a:pt x="5470974" y="3888678"/>
                  <a:pt x="5466368" y="3888677"/>
                  <a:pt x="5466368" y="3888677"/>
                </a:cubicBezTo>
                <a:cubicBezTo>
                  <a:pt x="5466368" y="3884072"/>
                  <a:pt x="5470974" y="3874861"/>
                  <a:pt x="5466368" y="3874861"/>
                </a:cubicBezTo>
                <a:cubicBezTo>
                  <a:pt x="5461762" y="3879467"/>
                  <a:pt x="5466368" y="3870255"/>
                  <a:pt x="5461762" y="3870254"/>
                </a:cubicBezTo>
                <a:cubicBezTo>
                  <a:pt x="5457157" y="3879467"/>
                  <a:pt x="5457156" y="3884072"/>
                  <a:pt x="5452551" y="3893283"/>
                </a:cubicBezTo>
                <a:cubicBezTo>
                  <a:pt x="5452551" y="3888678"/>
                  <a:pt x="5452551" y="3888678"/>
                  <a:pt x="5452551" y="3888678"/>
                </a:cubicBezTo>
                <a:cubicBezTo>
                  <a:pt x="5452551" y="3884072"/>
                  <a:pt x="5452551" y="3879466"/>
                  <a:pt x="5447945" y="3879467"/>
                </a:cubicBezTo>
                <a:lnTo>
                  <a:pt x="5443975" y="3887407"/>
                </a:lnTo>
                <a:lnTo>
                  <a:pt x="5444491" y="3878891"/>
                </a:lnTo>
                <a:cubicBezTo>
                  <a:pt x="5446794" y="3872558"/>
                  <a:pt x="5450248" y="3865649"/>
                  <a:pt x="5452551" y="3856438"/>
                </a:cubicBezTo>
                <a:cubicBezTo>
                  <a:pt x="5434128" y="3884072"/>
                  <a:pt x="5447945" y="3851833"/>
                  <a:pt x="5438734" y="3842620"/>
                </a:cubicBezTo>
                <a:cubicBezTo>
                  <a:pt x="5443339" y="3838015"/>
                  <a:pt x="5443340" y="3847226"/>
                  <a:pt x="5443340" y="3847226"/>
                </a:cubicBezTo>
                <a:cubicBezTo>
                  <a:pt x="5447945" y="3847227"/>
                  <a:pt x="5447945" y="3847227"/>
                  <a:pt x="5447945" y="3847227"/>
                </a:cubicBezTo>
                <a:cubicBezTo>
                  <a:pt x="5447945" y="3851833"/>
                  <a:pt x="5447945" y="3851833"/>
                  <a:pt x="5452551" y="3847227"/>
                </a:cubicBezTo>
                <a:cubicBezTo>
                  <a:pt x="5452551" y="3847227"/>
                  <a:pt x="5452551" y="3842620"/>
                  <a:pt x="5452552" y="3838015"/>
                </a:cubicBezTo>
                <a:cubicBezTo>
                  <a:pt x="5452552" y="3833410"/>
                  <a:pt x="5452552" y="3833410"/>
                  <a:pt x="5452552" y="3833410"/>
                </a:cubicBezTo>
                <a:cubicBezTo>
                  <a:pt x="5457157" y="3828803"/>
                  <a:pt x="5461762" y="3833409"/>
                  <a:pt x="5461762" y="3824198"/>
                </a:cubicBezTo>
                <a:cubicBezTo>
                  <a:pt x="5461762" y="3828804"/>
                  <a:pt x="5461762" y="3828804"/>
                  <a:pt x="5461762" y="3833409"/>
                </a:cubicBezTo>
                <a:cubicBezTo>
                  <a:pt x="5461762" y="3838015"/>
                  <a:pt x="5466369" y="3838014"/>
                  <a:pt x="5466369" y="3833410"/>
                </a:cubicBezTo>
                <a:cubicBezTo>
                  <a:pt x="5470974" y="3833410"/>
                  <a:pt x="5470975" y="3828803"/>
                  <a:pt x="5470974" y="3824198"/>
                </a:cubicBezTo>
                <a:cubicBezTo>
                  <a:pt x="5470974" y="3819593"/>
                  <a:pt x="5470974" y="3819593"/>
                  <a:pt x="5470974" y="3814986"/>
                </a:cubicBezTo>
                <a:cubicBezTo>
                  <a:pt x="5470974" y="3805776"/>
                  <a:pt x="5466368" y="3796563"/>
                  <a:pt x="5461763" y="3805776"/>
                </a:cubicBezTo>
                <a:cubicBezTo>
                  <a:pt x="5461762" y="3801170"/>
                  <a:pt x="5461762" y="3801170"/>
                  <a:pt x="5457156" y="3801170"/>
                </a:cubicBezTo>
                <a:cubicBezTo>
                  <a:pt x="5457156" y="3801170"/>
                  <a:pt x="5457156" y="3801170"/>
                  <a:pt x="5452551" y="3805776"/>
                </a:cubicBezTo>
                <a:cubicBezTo>
                  <a:pt x="5452552" y="3801169"/>
                  <a:pt x="5457157" y="3791958"/>
                  <a:pt x="5457156" y="3782747"/>
                </a:cubicBezTo>
                <a:cubicBezTo>
                  <a:pt x="5457157" y="3791958"/>
                  <a:pt x="5452552" y="3801169"/>
                  <a:pt x="5457156" y="3796564"/>
                </a:cubicBezTo>
                <a:cubicBezTo>
                  <a:pt x="5466368" y="3791959"/>
                  <a:pt x="5457156" y="3782747"/>
                  <a:pt x="5466368" y="3778141"/>
                </a:cubicBezTo>
                <a:cubicBezTo>
                  <a:pt x="5470975" y="3778140"/>
                  <a:pt x="5470975" y="3778140"/>
                  <a:pt x="5470975" y="3778140"/>
                </a:cubicBezTo>
                <a:cubicBezTo>
                  <a:pt x="5470975" y="3778140"/>
                  <a:pt x="5470975" y="3778140"/>
                  <a:pt x="5470974" y="3773536"/>
                </a:cubicBezTo>
                <a:cubicBezTo>
                  <a:pt x="5470974" y="3773536"/>
                  <a:pt x="5470974" y="3773536"/>
                  <a:pt x="5470974" y="3768930"/>
                </a:cubicBezTo>
                <a:cubicBezTo>
                  <a:pt x="5466368" y="3768930"/>
                  <a:pt x="5466368" y="3768930"/>
                  <a:pt x="5466368" y="3768930"/>
                </a:cubicBezTo>
                <a:cubicBezTo>
                  <a:pt x="5470974" y="3764323"/>
                  <a:pt x="5470974" y="3764323"/>
                  <a:pt x="5475579" y="3759719"/>
                </a:cubicBezTo>
                <a:cubicBezTo>
                  <a:pt x="5470974" y="3750506"/>
                  <a:pt x="5475579" y="3741295"/>
                  <a:pt x="5475579" y="3732085"/>
                </a:cubicBezTo>
                <a:cubicBezTo>
                  <a:pt x="5475580" y="3736690"/>
                  <a:pt x="5475579" y="3741295"/>
                  <a:pt x="5475579" y="3741295"/>
                </a:cubicBezTo>
                <a:cubicBezTo>
                  <a:pt x="5480185" y="3722873"/>
                  <a:pt x="5475579" y="3727478"/>
                  <a:pt x="5484791" y="3713662"/>
                </a:cubicBezTo>
                <a:cubicBezTo>
                  <a:pt x="5484791" y="3718267"/>
                  <a:pt x="5489397" y="3718267"/>
                  <a:pt x="5489397" y="3718267"/>
                </a:cubicBezTo>
                <a:cubicBezTo>
                  <a:pt x="5489397" y="3718267"/>
                  <a:pt x="5489397" y="3713661"/>
                  <a:pt x="5489397" y="3713661"/>
                </a:cubicBezTo>
                <a:cubicBezTo>
                  <a:pt x="5494002" y="3713662"/>
                  <a:pt x="5494002" y="3713662"/>
                  <a:pt x="5494002" y="3713662"/>
                </a:cubicBezTo>
                <a:cubicBezTo>
                  <a:pt x="5484791" y="3741296"/>
                  <a:pt x="5494002" y="3718267"/>
                  <a:pt x="5498608" y="3718266"/>
                </a:cubicBezTo>
                <a:cubicBezTo>
                  <a:pt x="5494002" y="3732085"/>
                  <a:pt x="5489397" y="3745902"/>
                  <a:pt x="5489397" y="3759719"/>
                </a:cubicBezTo>
                <a:cubicBezTo>
                  <a:pt x="5484791" y="3759719"/>
                  <a:pt x="5484791" y="3759719"/>
                  <a:pt x="5484791" y="3759719"/>
                </a:cubicBezTo>
                <a:cubicBezTo>
                  <a:pt x="5480185" y="3768929"/>
                  <a:pt x="5480185" y="3773536"/>
                  <a:pt x="5480185" y="3778141"/>
                </a:cubicBezTo>
                <a:cubicBezTo>
                  <a:pt x="5484791" y="3768930"/>
                  <a:pt x="5484791" y="3764324"/>
                  <a:pt x="5489397" y="3764323"/>
                </a:cubicBezTo>
                <a:cubicBezTo>
                  <a:pt x="5484791" y="3778141"/>
                  <a:pt x="5489397" y="3778140"/>
                  <a:pt x="5484791" y="3787352"/>
                </a:cubicBezTo>
                <a:cubicBezTo>
                  <a:pt x="5484791" y="3787352"/>
                  <a:pt x="5484791" y="3791959"/>
                  <a:pt x="5480185" y="3791959"/>
                </a:cubicBezTo>
                <a:cubicBezTo>
                  <a:pt x="5480185" y="3796563"/>
                  <a:pt x="5480185" y="3796563"/>
                  <a:pt x="5480185" y="3796563"/>
                </a:cubicBezTo>
                <a:cubicBezTo>
                  <a:pt x="5480185" y="3801170"/>
                  <a:pt x="5480185" y="3805776"/>
                  <a:pt x="5484791" y="3801169"/>
                </a:cubicBezTo>
                <a:cubicBezTo>
                  <a:pt x="5489397" y="3796564"/>
                  <a:pt x="5489397" y="3796564"/>
                  <a:pt x="5489397" y="3796564"/>
                </a:cubicBezTo>
                <a:cubicBezTo>
                  <a:pt x="5494001" y="3796564"/>
                  <a:pt x="5494002" y="3791958"/>
                  <a:pt x="5494002" y="3787353"/>
                </a:cubicBezTo>
                <a:cubicBezTo>
                  <a:pt x="5494002" y="3782747"/>
                  <a:pt x="5494002" y="3782747"/>
                  <a:pt x="5494002" y="3782747"/>
                </a:cubicBezTo>
                <a:cubicBezTo>
                  <a:pt x="5489397" y="3782747"/>
                  <a:pt x="5489397" y="3782747"/>
                  <a:pt x="5489397" y="3782747"/>
                </a:cubicBezTo>
                <a:cubicBezTo>
                  <a:pt x="5489397" y="3768930"/>
                  <a:pt x="5503214" y="3736689"/>
                  <a:pt x="5503214" y="3718267"/>
                </a:cubicBezTo>
                <a:cubicBezTo>
                  <a:pt x="5507819" y="3713661"/>
                  <a:pt x="5507819" y="3713661"/>
                  <a:pt x="5507819" y="3713661"/>
                </a:cubicBezTo>
                <a:cubicBezTo>
                  <a:pt x="5507819" y="3713661"/>
                  <a:pt x="5507819" y="3713661"/>
                  <a:pt x="5507818" y="3709056"/>
                </a:cubicBezTo>
                <a:cubicBezTo>
                  <a:pt x="5507818" y="3709056"/>
                  <a:pt x="5507819" y="3704450"/>
                  <a:pt x="5507819" y="3704450"/>
                </a:cubicBezTo>
                <a:cubicBezTo>
                  <a:pt x="5507819" y="3695239"/>
                  <a:pt x="5512425" y="3681422"/>
                  <a:pt x="5517031" y="3676816"/>
                </a:cubicBezTo>
                <a:cubicBezTo>
                  <a:pt x="5512425" y="3676815"/>
                  <a:pt x="5512425" y="3676815"/>
                  <a:pt x="5512425" y="3676815"/>
                </a:cubicBezTo>
                <a:cubicBezTo>
                  <a:pt x="5517031" y="3672211"/>
                  <a:pt x="5517031" y="3672211"/>
                  <a:pt x="5517031" y="3672211"/>
                </a:cubicBezTo>
                <a:cubicBezTo>
                  <a:pt x="5517031" y="3672211"/>
                  <a:pt x="5521637" y="3667605"/>
                  <a:pt x="5521637" y="3662998"/>
                </a:cubicBezTo>
                <a:cubicBezTo>
                  <a:pt x="5521637" y="3662998"/>
                  <a:pt x="5521637" y="3658393"/>
                  <a:pt x="5517031" y="3658392"/>
                </a:cubicBezTo>
                <a:cubicBezTo>
                  <a:pt x="5521637" y="3612337"/>
                  <a:pt x="5535454" y="3589308"/>
                  <a:pt x="5530848" y="3557068"/>
                </a:cubicBezTo>
                <a:cubicBezTo>
                  <a:pt x="5535454" y="3557068"/>
                  <a:pt x="5535454" y="3552463"/>
                  <a:pt x="5535454" y="3547857"/>
                </a:cubicBezTo>
                <a:cubicBezTo>
                  <a:pt x="5535454" y="3547857"/>
                  <a:pt x="5535454" y="3543250"/>
                  <a:pt x="5535454" y="3543250"/>
                </a:cubicBezTo>
                <a:cubicBezTo>
                  <a:pt x="5530848" y="3543251"/>
                  <a:pt x="5530848" y="3543251"/>
                  <a:pt x="5530848" y="3543251"/>
                </a:cubicBezTo>
                <a:cubicBezTo>
                  <a:pt x="5540059" y="3538645"/>
                  <a:pt x="5540059" y="3524828"/>
                  <a:pt x="5540059" y="3515617"/>
                </a:cubicBezTo>
                <a:cubicBezTo>
                  <a:pt x="5540059" y="3515617"/>
                  <a:pt x="5540059" y="3511011"/>
                  <a:pt x="5540059" y="3511011"/>
                </a:cubicBezTo>
                <a:cubicBezTo>
                  <a:pt x="5544665" y="3506406"/>
                  <a:pt x="5544665" y="3506406"/>
                  <a:pt x="5540059" y="3501800"/>
                </a:cubicBezTo>
                <a:cubicBezTo>
                  <a:pt x="5540059" y="3497194"/>
                  <a:pt x="5540059" y="3497194"/>
                  <a:pt x="5540059" y="3497194"/>
                </a:cubicBezTo>
                <a:cubicBezTo>
                  <a:pt x="5540059" y="3497194"/>
                  <a:pt x="5544665" y="3497193"/>
                  <a:pt x="5544665" y="3492589"/>
                </a:cubicBezTo>
                <a:cubicBezTo>
                  <a:pt x="5544665" y="3492589"/>
                  <a:pt x="5544665" y="3492589"/>
                  <a:pt x="5544664" y="3487983"/>
                </a:cubicBezTo>
                <a:cubicBezTo>
                  <a:pt x="5540059" y="3478770"/>
                  <a:pt x="5553877" y="3460349"/>
                  <a:pt x="5544665" y="3460349"/>
                </a:cubicBezTo>
                <a:cubicBezTo>
                  <a:pt x="5544665" y="3460349"/>
                  <a:pt x="5544665" y="3460349"/>
                  <a:pt x="5544665" y="3455742"/>
                </a:cubicBezTo>
                <a:cubicBezTo>
                  <a:pt x="5544665" y="3451137"/>
                  <a:pt x="5544665" y="3446532"/>
                  <a:pt x="5544665" y="3446532"/>
                </a:cubicBezTo>
                <a:cubicBezTo>
                  <a:pt x="5544665" y="3446532"/>
                  <a:pt x="5544665" y="3441926"/>
                  <a:pt x="5544665" y="3441926"/>
                </a:cubicBezTo>
                <a:cubicBezTo>
                  <a:pt x="5553877" y="3437319"/>
                  <a:pt x="5544665" y="3418896"/>
                  <a:pt x="5544665" y="3409686"/>
                </a:cubicBezTo>
                <a:cubicBezTo>
                  <a:pt x="5544665" y="3395869"/>
                  <a:pt x="5553877" y="3405080"/>
                  <a:pt x="5553876" y="3391263"/>
                </a:cubicBezTo>
                <a:cubicBezTo>
                  <a:pt x="5553876" y="3391263"/>
                  <a:pt x="5553877" y="3386657"/>
                  <a:pt x="5558482" y="3386658"/>
                </a:cubicBezTo>
                <a:cubicBezTo>
                  <a:pt x="5558482" y="3386658"/>
                  <a:pt x="5558482" y="3382052"/>
                  <a:pt x="5558482" y="3382052"/>
                </a:cubicBezTo>
                <a:cubicBezTo>
                  <a:pt x="5558482" y="3377445"/>
                  <a:pt x="5558482" y="3377445"/>
                  <a:pt x="5553877" y="3382052"/>
                </a:cubicBezTo>
                <a:cubicBezTo>
                  <a:pt x="5553877" y="3382052"/>
                  <a:pt x="5553877" y="3382052"/>
                  <a:pt x="5553877" y="3386657"/>
                </a:cubicBezTo>
                <a:cubicBezTo>
                  <a:pt x="5549271" y="3377446"/>
                  <a:pt x="5553877" y="3368235"/>
                  <a:pt x="5549271" y="3368235"/>
                </a:cubicBezTo>
                <a:cubicBezTo>
                  <a:pt x="5553876" y="3354418"/>
                  <a:pt x="5553877" y="3368235"/>
                  <a:pt x="5558482" y="3368235"/>
                </a:cubicBezTo>
                <a:lnTo>
                  <a:pt x="5562808" y="3372560"/>
                </a:lnTo>
                <a:lnTo>
                  <a:pt x="5561145" y="3398244"/>
                </a:lnTo>
                <a:cubicBezTo>
                  <a:pt x="5560497" y="3424367"/>
                  <a:pt x="5563088" y="3440774"/>
                  <a:pt x="5563087" y="3464954"/>
                </a:cubicBezTo>
                <a:cubicBezTo>
                  <a:pt x="5563087" y="3464954"/>
                  <a:pt x="5558482" y="3464953"/>
                  <a:pt x="5558481" y="3469560"/>
                </a:cubicBezTo>
                <a:cubicBezTo>
                  <a:pt x="5558481" y="3469560"/>
                  <a:pt x="5558482" y="3474166"/>
                  <a:pt x="5558482" y="3474166"/>
                </a:cubicBezTo>
                <a:cubicBezTo>
                  <a:pt x="5558482" y="3487983"/>
                  <a:pt x="5558482" y="3492588"/>
                  <a:pt x="5563088" y="3497193"/>
                </a:cubicBezTo>
                <a:cubicBezTo>
                  <a:pt x="5563088" y="3478771"/>
                  <a:pt x="5563088" y="3478771"/>
                  <a:pt x="5563088" y="3478771"/>
                </a:cubicBezTo>
                <a:cubicBezTo>
                  <a:pt x="5563088" y="3478771"/>
                  <a:pt x="5563088" y="3483376"/>
                  <a:pt x="5567694" y="3483377"/>
                </a:cubicBezTo>
                <a:cubicBezTo>
                  <a:pt x="5567694" y="3483377"/>
                  <a:pt x="5567694" y="3478771"/>
                  <a:pt x="5567694" y="3478771"/>
                </a:cubicBezTo>
                <a:cubicBezTo>
                  <a:pt x="5567694" y="3474165"/>
                  <a:pt x="5567694" y="3474165"/>
                  <a:pt x="5567694" y="3474165"/>
                </a:cubicBezTo>
                <a:cubicBezTo>
                  <a:pt x="5567694" y="3469560"/>
                  <a:pt x="5567694" y="3469560"/>
                  <a:pt x="5567694" y="3469560"/>
                </a:cubicBezTo>
                <a:cubicBezTo>
                  <a:pt x="5576904" y="3460349"/>
                  <a:pt x="5586117" y="3455743"/>
                  <a:pt x="5590722" y="3423503"/>
                </a:cubicBezTo>
                <a:cubicBezTo>
                  <a:pt x="5609145" y="3400474"/>
                  <a:pt x="5622963" y="3354418"/>
                  <a:pt x="5632173" y="3322178"/>
                </a:cubicBezTo>
                <a:cubicBezTo>
                  <a:pt x="5632173" y="3317572"/>
                  <a:pt x="5636779" y="3317572"/>
                  <a:pt x="5636779" y="3317572"/>
                </a:cubicBezTo>
                <a:cubicBezTo>
                  <a:pt x="5636779" y="3317572"/>
                  <a:pt x="5641385" y="3317572"/>
                  <a:pt x="5641385" y="3312967"/>
                </a:cubicBezTo>
                <a:cubicBezTo>
                  <a:pt x="5641385" y="3312967"/>
                  <a:pt x="5641385" y="3317572"/>
                  <a:pt x="5645991" y="3317572"/>
                </a:cubicBezTo>
                <a:cubicBezTo>
                  <a:pt x="5645991" y="3308361"/>
                  <a:pt x="5645991" y="3303754"/>
                  <a:pt x="5645991" y="3303754"/>
                </a:cubicBezTo>
                <a:cubicBezTo>
                  <a:pt x="5655203" y="3276121"/>
                  <a:pt x="5659808" y="3239275"/>
                  <a:pt x="5664414" y="3216247"/>
                </a:cubicBezTo>
                <a:cubicBezTo>
                  <a:pt x="5669019" y="3211641"/>
                  <a:pt x="5669019" y="3220853"/>
                  <a:pt x="5669019" y="3225458"/>
                </a:cubicBezTo>
                <a:cubicBezTo>
                  <a:pt x="5673625" y="3211641"/>
                  <a:pt x="5682837" y="3156373"/>
                  <a:pt x="5696654" y="3170190"/>
                </a:cubicBezTo>
                <a:cubicBezTo>
                  <a:pt x="5696654" y="3179401"/>
                  <a:pt x="5696654" y="3179401"/>
                  <a:pt x="5696654" y="3179401"/>
                </a:cubicBezTo>
                <a:cubicBezTo>
                  <a:pt x="5696654" y="3184006"/>
                  <a:pt x="5696654" y="3184006"/>
                  <a:pt x="5696654" y="3184006"/>
                </a:cubicBezTo>
                <a:cubicBezTo>
                  <a:pt x="5696654" y="3184006"/>
                  <a:pt x="5701259" y="3184007"/>
                  <a:pt x="5701258" y="3179401"/>
                </a:cubicBezTo>
                <a:cubicBezTo>
                  <a:pt x="5701259" y="3170190"/>
                  <a:pt x="5701259" y="3170190"/>
                  <a:pt x="5701259" y="3170190"/>
                </a:cubicBezTo>
                <a:cubicBezTo>
                  <a:pt x="5705864" y="3188612"/>
                  <a:pt x="5701259" y="3216247"/>
                  <a:pt x="5701259" y="3243881"/>
                </a:cubicBezTo>
                <a:cubicBezTo>
                  <a:pt x="5724288" y="3266910"/>
                  <a:pt x="5742711" y="3188613"/>
                  <a:pt x="5747317" y="3124133"/>
                </a:cubicBezTo>
                <a:cubicBezTo>
                  <a:pt x="5751923" y="3119527"/>
                  <a:pt x="5756529" y="3124133"/>
                  <a:pt x="5765738" y="3110316"/>
                </a:cubicBezTo>
                <a:cubicBezTo>
                  <a:pt x="5761134" y="3124133"/>
                  <a:pt x="5765739" y="3124133"/>
                  <a:pt x="5770345" y="3124132"/>
                </a:cubicBezTo>
                <a:cubicBezTo>
                  <a:pt x="5770345" y="3160979"/>
                  <a:pt x="5765739" y="3197823"/>
                  <a:pt x="5765739" y="3234670"/>
                </a:cubicBezTo>
                <a:cubicBezTo>
                  <a:pt x="5765739" y="3257698"/>
                  <a:pt x="5774951" y="3234670"/>
                  <a:pt x="5784163" y="3253092"/>
                </a:cubicBezTo>
                <a:cubicBezTo>
                  <a:pt x="5779557" y="3276120"/>
                  <a:pt x="5784163" y="3285332"/>
                  <a:pt x="5779557" y="3312966"/>
                </a:cubicBezTo>
                <a:cubicBezTo>
                  <a:pt x="5784163" y="3312967"/>
                  <a:pt x="5788768" y="3303755"/>
                  <a:pt x="5788769" y="3285331"/>
                </a:cubicBezTo>
                <a:cubicBezTo>
                  <a:pt x="5788769" y="3294544"/>
                  <a:pt x="5793374" y="3303755"/>
                  <a:pt x="5788769" y="3322177"/>
                </a:cubicBezTo>
                <a:cubicBezTo>
                  <a:pt x="5793374" y="3312966"/>
                  <a:pt x="5797980" y="3317571"/>
                  <a:pt x="5802585" y="3303754"/>
                </a:cubicBezTo>
                <a:cubicBezTo>
                  <a:pt x="5793373" y="3382052"/>
                  <a:pt x="5784163" y="3460348"/>
                  <a:pt x="5770345" y="3538644"/>
                </a:cubicBezTo>
                <a:cubicBezTo>
                  <a:pt x="5770345" y="3547857"/>
                  <a:pt x="5770345" y="3557068"/>
                  <a:pt x="5765739" y="3561673"/>
                </a:cubicBezTo>
                <a:cubicBezTo>
                  <a:pt x="5599934" y="4492024"/>
                  <a:pt x="4959738" y="5251963"/>
                  <a:pt x="4103074" y="5597389"/>
                </a:cubicBezTo>
                <a:cubicBezTo>
                  <a:pt x="4103074" y="5597389"/>
                  <a:pt x="4103074" y="5597389"/>
                  <a:pt x="4098468" y="5597390"/>
                </a:cubicBezTo>
                <a:cubicBezTo>
                  <a:pt x="4098468" y="5597390"/>
                  <a:pt x="4093862" y="5597390"/>
                  <a:pt x="4093862" y="5597390"/>
                </a:cubicBezTo>
                <a:cubicBezTo>
                  <a:pt x="4103074" y="5592785"/>
                  <a:pt x="4098468" y="5588179"/>
                  <a:pt x="4089256" y="5592785"/>
                </a:cubicBezTo>
                <a:cubicBezTo>
                  <a:pt x="4098468" y="5588179"/>
                  <a:pt x="4098468" y="5588179"/>
                  <a:pt x="4098468" y="5588179"/>
                </a:cubicBezTo>
                <a:cubicBezTo>
                  <a:pt x="4103075" y="5583573"/>
                  <a:pt x="4103075" y="5583573"/>
                  <a:pt x="4098468" y="5578967"/>
                </a:cubicBezTo>
                <a:cubicBezTo>
                  <a:pt x="4098468" y="5578967"/>
                  <a:pt x="4093862" y="5578967"/>
                  <a:pt x="4089257" y="5583573"/>
                </a:cubicBezTo>
                <a:cubicBezTo>
                  <a:pt x="4084652" y="5588179"/>
                  <a:pt x="4084652" y="5588179"/>
                  <a:pt x="4084652" y="5588179"/>
                </a:cubicBezTo>
                <a:cubicBezTo>
                  <a:pt x="4080045" y="5588179"/>
                  <a:pt x="4080045" y="5588179"/>
                  <a:pt x="4080045" y="5588179"/>
                </a:cubicBezTo>
                <a:cubicBezTo>
                  <a:pt x="4080046" y="5578967"/>
                  <a:pt x="4075439" y="5578967"/>
                  <a:pt x="4066228" y="5583573"/>
                </a:cubicBezTo>
                <a:cubicBezTo>
                  <a:pt x="4057016" y="5592785"/>
                  <a:pt x="4066228" y="5588179"/>
                  <a:pt x="4061622" y="5597390"/>
                </a:cubicBezTo>
                <a:cubicBezTo>
                  <a:pt x="4070834" y="5592785"/>
                  <a:pt x="4070834" y="5592785"/>
                  <a:pt x="4070834" y="5592785"/>
                </a:cubicBezTo>
                <a:cubicBezTo>
                  <a:pt x="4066228" y="5597390"/>
                  <a:pt x="4061622" y="5597390"/>
                  <a:pt x="4066228" y="5601996"/>
                </a:cubicBezTo>
                <a:cubicBezTo>
                  <a:pt x="4070834" y="5601996"/>
                  <a:pt x="4075440" y="5601996"/>
                  <a:pt x="4080045" y="5597390"/>
                </a:cubicBezTo>
                <a:cubicBezTo>
                  <a:pt x="4084651" y="5592785"/>
                  <a:pt x="4084651" y="5592785"/>
                  <a:pt x="4084651" y="5592785"/>
                </a:cubicBezTo>
                <a:cubicBezTo>
                  <a:pt x="4084651" y="5597389"/>
                  <a:pt x="4080045" y="5597390"/>
                  <a:pt x="4080045" y="5601996"/>
                </a:cubicBezTo>
                <a:cubicBezTo>
                  <a:pt x="4075440" y="5601996"/>
                  <a:pt x="4075440" y="5601996"/>
                  <a:pt x="4075440" y="5601996"/>
                </a:cubicBezTo>
                <a:cubicBezTo>
                  <a:pt x="4070834" y="5606602"/>
                  <a:pt x="4070834" y="5606602"/>
                  <a:pt x="4070834" y="5606602"/>
                </a:cubicBezTo>
                <a:cubicBezTo>
                  <a:pt x="4070834" y="5611207"/>
                  <a:pt x="4070834" y="5611207"/>
                  <a:pt x="4070834" y="5611207"/>
                </a:cubicBezTo>
                <a:cubicBezTo>
                  <a:pt x="4001748" y="5638841"/>
                  <a:pt x="3928056" y="5661870"/>
                  <a:pt x="3854364" y="5684898"/>
                </a:cubicBezTo>
                <a:cubicBezTo>
                  <a:pt x="3854364" y="5680293"/>
                  <a:pt x="3849759" y="5675687"/>
                  <a:pt x="3840547" y="5680293"/>
                </a:cubicBezTo>
                <a:cubicBezTo>
                  <a:pt x="3840547" y="5684898"/>
                  <a:pt x="3840547" y="5684898"/>
                  <a:pt x="3840547" y="5684898"/>
                </a:cubicBezTo>
                <a:cubicBezTo>
                  <a:pt x="3605655" y="5753984"/>
                  <a:pt x="3352341" y="5790829"/>
                  <a:pt x="3094420" y="5790829"/>
                </a:cubicBezTo>
                <a:cubicBezTo>
                  <a:pt x="2486465" y="5790829"/>
                  <a:pt x="1924566" y="5592785"/>
                  <a:pt x="1468600" y="5251963"/>
                </a:cubicBezTo>
                <a:cubicBezTo>
                  <a:pt x="1477811" y="5256569"/>
                  <a:pt x="1482417" y="5256568"/>
                  <a:pt x="1482417" y="5251963"/>
                </a:cubicBezTo>
                <a:cubicBezTo>
                  <a:pt x="1454783" y="5219723"/>
                  <a:pt x="1445571" y="5228935"/>
                  <a:pt x="1413332" y="5205906"/>
                </a:cubicBezTo>
                <a:cubicBezTo>
                  <a:pt x="1413332" y="5205906"/>
                  <a:pt x="1413332" y="5210512"/>
                  <a:pt x="1413332" y="5210512"/>
                </a:cubicBezTo>
                <a:cubicBezTo>
                  <a:pt x="1385697" y="5187484"/>
                  <a:pt x="1362668" y="5169061"/>
                  <a:pt x="1335034" y="5146032"/>
                </a:cubicBezTo>
                <a:cubicBezTo>
                  <a:pt x="1330428" y="5136821"/>
                  <a:pt x="1298188" y="5109187"/>
                  <a:pt x="1288976" y="5104580"/>
                </a:cubicBezTo>
                <a:cubicBezTo>
                  <a:pt x="1288976" y="5099975"/>
                  <a:pt x="1284370" y="5099975"/>
                  <a:pt x="1284370" y="5099975"/>
                </a:cubicBezTo>
                <a:cubicBezTo>
                  <a:pt x="1279765" y="5095370"/>
                  <a:pt x="1279765" y="5095370"/>
                  <a:pt x="1279765" y="5099975"/>
                </a:cubicBezTo>
                <a:cubicBezTo>
                  <a:pt x="1279765" y="5095370"/>
                  <a:pt x="1275160" y="5095369"/>
                  <a:pt x="1275160" y="5090764"/>
                </a:cubicBezTo>
                <a:cubicBezTo>
                  <a:pt x="1265948" y="5086158"/>
                  <a:pt x="1256737" y="5076947"/>
                  <a:pt x="1252130" y="5072341"/>
                </a:cubicBezTo>
                <a:cubicBezTo>
                  <a:pt x="1229102" y="5053918"/>
                  <a:pt x="1210679" y="5030890"/>
                  <a:pt x="1187651" y="5012467"/>
                </a:cubicBezTo>
                <a:cubicBezTo>
                  <a:pt x="1178439" y="5003256"/>
                  <a:pt x="1169228" y="4994044"/>
                  <a:pt x="1160017" y="4984833"/>
                </a:cubicBezTo>
                <a:cubicBezTo>
                  <a:pt x="1141593" y="4966409"/>
                  <a:pt x="1123170" y="4943382"/>
                  <a:pt x="1104748" y="4924959"/>
                </a:cubicBezTo>
                <a:cubicBezTo>
                  <a:pt x="1104748" y="4924959"/>
                  <a:pt x="1109354" y="4924959"/>
                  <a:pt x="1109354" y="4924959"/>
                </a:cubicBezTo>
                <a:cubicBezTo>
                  <a:pt x="1104748" y="4920353"/>
                  <a:pt x="1100142" y="4920353"/>
                  <a:pt x="1095536" y="4915748"/>
                </a:cubicBezTo>
                <a:cubicBezTo>
                  <a:pt x="1017238" y="4830542"/>
                  <a:pt x="944698" y="4740731"/>
                  <a:pt x="877915" y="4646315"/>
                </a:cubicBezTo>
                <a:lnTo>
                  <a:pt x="863038" y="4623799"/>
                </a:lnTo>
                <a:lnTo>
                  <a:pt x="798472" y="4539243"/>
                </a:lnTo>
                <a:lnTo>
                  <a:pt x="805376" y="4551898"/>
                </a:lnTo>
                <a:lnTo>
                  <a:pt x="787589" y="4524991"/>
                </a:lnTo>
                <a:lnTo>
                  <a:pt x="780720" y="4515996"/>
                </a:lnTo>
                <a:lnTo>
                  <a:pt x="763924" y="4501235"/>
                </a:lnTo>
                <a:cubicBezTo>
                  <a:pt x="768530" y="4519658"/>
                  <a:pt x="786953" y="4547292"/>
                  <a:pt x="800770" y="4570321"/>
                </a:cubicBezTo>
                <a:cubicBezTo>
                  <a:pt x="819192" y="4593349"/>
                  <a:pt x="833009" y="4611772"/>
                  <a:pt x="842221" y="4611772"/>
                </a:cubicBezTo>
                <a:cubicBezTo>
                  <a:pt x="833010" y="4593349"/>
                  <a:pt x="819193" y="4574925"/>
                  <a:pt x="809982" y="4556504"/>
                </a:cubicBezTo>
                <a:cubicBezTo>
                  <a:pt x="837616" y="4602561"/>
                  <a:pt x="869856" y="4648618"/>
                  <a:pt x="902096" y="4699280"/>
                </a:cubicBezTo>
                <a:cubicBezTo>
                  <a:pt x="902096" y="4717703"/>
                  <a:pt x="929729" y="4754548"/>
                  <a:pt x="957364" y="4777577"/>
                </a:cubicBezTo>
                <a:cubicBezTo>
                  <a:pt x="971182" y="4796000"/>
                  <a:pt x="989604" y="4819028"/>
                  <a:pt x="994210" y="4832845"/>
                </a:cubicBezTo>
                <a:cubicBezTo>
                  <a:pt x="1003422" y="4832845"/>
                  <a:pt x="1012633" y="4846662"/>
                  <a:pt x="1021844" y="4855874"/>
                </a:cubicBezTo>
                <a:cubicBezTo>
                  <a:pt x="1606771" y="5560545"/>
                  <a:pt x="2532522" y="5956634"/>
                  <a:pt x="3504329" y="5818463"/>
                </a:cubicBezTo>
                <a:cubicBezTo>
                  <a:pt x="3895816" y="5763195"/>
                  <a:pt x="4255062" y="5629630"/>
                  <a:pt x="4568253" y="5431585"/>
                </a:cubicBezTo>
                <a:cubicBezTo>
                  <a:pt x="5277533" y="4984833"/>
                  <a:pt x="5756529" y="4224894"/>
                  <a:pt x="5830220" y="3372841"/>
                </a:cubicBezTo>
                <a:cubicBezTo>
                  <a:pt x="5834825" y="3312967"/>
                  <a:pt x="5839431" y="3257697"/>
                  <a:pt x="5839431" y="3197824"/>
                </a:cubicBezTo>
                <a:cubicBezTo>
                  <a:pt x="5839431" y="3197824"/>
                  <a:pt x="5844037" y="3197824"/>
                  <a:pt x="5844037" y="3193218"/>
                </a:cubicBezTo>
                <a:cubicBezTo>
                  <a:pt x="5844037" y="3179400"/>
                  <a:pt x="5844037" y="3179400"/>
                  <a:pt x="5844037" y="3179400"/>
                </a:cubicBezTo>
                <a:cubicBezTo>
                  <a:pt x="5844037" y="3179400"/>
                  <a:pt x="5844037" y="3174796"/>
                  <a:pt x="5839431" y="3174796"/>
                </a:cubicBezTo>
                <a:lnTo>
                  <a:pt x="5839431" y="3045835"/>
                </a:lnTo>
                <a:cubicBezTo>
                  <a:pt x="5834825" y="2944511"/>
                  <a:pt x="5825614" y="2847792"/>
                  <a:pt x="5811797" y="2746466"/>
                </a:cubicBezTo>
                <a:cubicBezTo>
                  <a:pt x="5765739" y="2419461"/>
                  <a:pt x="5664414" y="2110880"/>
                  <a:pt x="5512425" y="1834539"/>
                </a:cubicBezTo>
                <a:cubicBezTo>
                  <a:pt x="5434129" y="1677946"/>
                  <a:pt x="5332802" y="1525958"/>
                  <a:pt x="5222265" y="1383181"/>
                </a:cubicBezTo>
                <a:cubicBezTo>
                  <a:pt x="5226870" y="1387787"/>
                  <a:pt x="5226870" y="1387787"/>
                  <a:pt x="5231476" y="1387787"/>
                </a:cubicBezTo>
                <a:cubicBezTo>
                  <a:pt x="5222266" y="1373970"/>
                  <a:pt x="5199236" y="1346336"/>
                  <a:pt x="5180813" y="1323307"/>
                </a:cubicBezTo>
                <a:cubicBezTo>
                  <a:pt x="5166997" y="1309491"/>
                  <a:pt x="5157784" y="1295673"/>
                  <a:pt x="5148573" y="1291067"/>
                </a:cubicBezTo>
                <a:cubicBezTo>
                  <a:pt x="5116333" y="1258828"/>
                  <a:pt x="5084093" y="1221982"/>
                  <a:pt x="5051854" y="1189742"/>
                </a:cubicBezTo>
                <a:cubicBezTo>
                  <a:pt x="5042641" y="1175925"/>
                  <a:pt x="5028824" y="1162108"/>
                  <a:pt x="5015007" y="1152898"/>
                </a:cubicBezTo>
                <a:cubicBezTo>
                  <a:pt x="4909075" y="1042360"/>
                  <a:pt x="4789327" y="945640"/>
                  <a:pt x="4660366" y="853527"/>
                </a:cubicBezTo>
                <a:cubicBezTo>
                  <a:pt x="4701818" y="876555"/>
                  <a:pt x="4743269" y="899584"/>
                  <a:pt x="4775510" y="918006"/>
                </a:cubicBezTo>
                <a:cubicBezTo>
                  <a:pt x="4775509" y="927218"/>
                  <a:pt x="4793932" y="936429"/>
                  <a:pt x="4793932" y="941035"/>
                </a:cubicBezTo>
                <a:cubicBezTo>
                  <a:pt x="4830778" y="964063"/>
                  <a:pt x="4872230" y="1000909"/>
                  <a:pt x="4909076" y="1014726"/>
                </a:cubicBezTo>
                <a:cubicBezTo>
                  <a:pt x="4895258" y="1000909"/>
                  <a:pt x="4876835" y="982486"/>
                  <a:pt x="4881441" y="973275"/>
                </a:cubicBezTo>
                <a:cubicBezTo>
                  <a:pt x="4858412" y="954852"/>
                  <a:pt x="4803145" y="913402"/>
                  <a:pt x="4784721" y="908795"/>
                </a:cubicBezTo>
                <a:cubicBezTo>
                  <a:pt x="4775510" y="899584"/>
                  <a:pt x="4770904" y="890372"/>
                  <a:pt x="4766298" y="885767"/>
                </a:cubicBezTo>
                <a:cubicBezTo>
                  <a:pt x="4738664" y="867344"/>
                  <a:pt x="4715635" y="858132"/>
                  <a:pt x="4688002" y="844315"/>
                </a:cubicBezTo>
                <a:cubicBezTo>
                  <a:pt x="4669578" y="830498"/>
                  <a:pt x="4637338" y="802864"/>
                  <a:pt x="4614310" y="789047"/>
                </a:cubicBezTo>
                <a:cubicBezTo>
                  <a:pt x="4605099" y="784440"/>
                  <a:pt x="4600493" y="789047"/>
                  <a:pt x="4591281" y="784440"/>
                </a:cubicBezTo>
                <a:cubicBezTo>
                  <a:pt x="4582069" y="779836"/>
                  <a:pt x="4568253" y="761413"/>
                  <a:pt x="4559041" y="756807"/>
                </a:cubicBezTo>
                <a:cubicBezTo>
                  <a:pt x="4531406" y="738383"/>
                  <a:pt x="4517589" y="738384"/>
                  <a:pt x="4517589" y="729172"/>
                </a:cubicBezTo>
                <a:cubicBezTo>
                  <a:pt x="4499166" y="724567"/>
                  <a:pt x="4471531" y="710750"/>
                  <a:pt x="4462320" y="719962"/>
                </a:cubicBezTo>
                <a:cubicBezTo>
                  <a:pt x="4480744" y="724567"/>
                  <a:pt x="4476138" y="729173"/>
                  <a:pt x="4476137" y="733778"/>
                </a:cubicBezTo>
                <a:cubicBezTo>
                  <a:pt x="4070834" y="494283"/>
                  <a:pt x="3601051" y="356112"/>
                  <a:pt x="3094419" y="356112"/>
                </a:cubicBezTo>
                <a:close/>
                <a:moveTo>
                  <a:pt x="3194685" y="0"/>
                </a:moveTo>
                <a:cubicBezTo>
                  <a:pt x="3253969" y="5737"/>
                  <a:pt x="3313252" y="11474"/>
                  <a:pt x="3374449" y="19122"/>
                </a:cubicBezTo>
                <a:cubicBezTo>
                  <a:pt x="3867844" y="86051"/>
                  <a:pt x="4324902" y="258153"/>
                  <a:pt x="4745625" y="523954"/>
                </a:cubicBezTo>
                <a:cubicBezTo>
                  <a:pt x="4998059" y="682671"/>
                  <a:pt x="5217983" y="879633"/>
                  <a:pt x="5390097" y="1124399"/>
                </a:cubicBezTo>
                <a:cubicBezTo>
                  <a:pt x="5457031" y="1218099"/>
                  <a:pt x="5539263" y="1298413"/>
                  <a:pt x="5604284" y="1394025"/>
                </a:cubicBezTo>
                <a:cubicBezTo>
                  <a:pt x="5632969" y="1439918"/>
                  <a:pt x="5659743" y="1487724"/>
                  <a:pt x="5678867" y="1539355"/>
                </a:cubicBezTo>
                <a:cubicBezTo>
                  <a:pt x="5715202" y="1636879"/>
                  <a:pt x="5763010" y="1728667"/>
                  <a:pt x="5810821" y="1820455"/>
                </a:cubicBezTo>
                <a:cubicBezTo>
                  <a:pt x="5816558" y="1799420"/>
                  <a:pt x="5801259" y="1722930"/>
                  <a:pt x="5785960" y="1688511"/>
                </a:cubicBezTo>
                <a:cubicBezTo>
                  <a:pt x="5831857" y="1715281"/>
                  <a:pt x="5952337" y="2005942"/>
                  <a:pt x="5959987" y="2107291"/>
                </a:cubicBezTo>
                <a:cubicBezTo>
                  <a:pt x="5937038" y="2097729"/>
                  <a:pt x="5923651" y="2078606"/>
                  <a:pt x="5902615" y="2063309"/>
                </a:cubicBezTo>
                <a:cubicBezTo>
                  <a:pt x="5900703" y="2113027"/>
                  <a:pt x="5921739" y="2153185"/>
                  <a:pt x="5937038" y="2193342"/>
                </a:cubicBezTo>
                <a:cubicBezTo>
                  <a:pt x="5940863" y="2200990"/>
                  <a:pt x="5946599" y="2204814"/>
                  <a:pt x="5954249" y="2199078"/>
                </a:cubicBezTo>
                <a:cubicBezTo>
                  <a:pt x="5986759" y="2176132"/>
                  <a:pt x="5994408" y="2200991"/>
                  <a:pt x="6000147" y="2223938"/>
                </a:cubicBezTo>
                <a:cubicBezTo>
                  <a:pt x="6028832" y="2334848"/>
                  <a:pt x="6055605" y="2445757"/>
                  <a:pt x="6076641" y="2558579"/>
                </a:cubicBezTo>
                <a:cubicBezTo>
                  <a:pt x="6095765" y="2654192"/>
                  <a:pt x="6103415" y="2749803"/>
                  <a:pt x="6099590" y="2847329"/>
                </a:cubicBezTo>
                <a:cubicBezTo>
                  <a:pt x="6097678" y="2854978"/>
                  <a:pt x="6097678" y="2862627"/>
                  <a:pt x="6097678" y="2870275"/>
                </a:cubicBezTo>
                <a:cubicBezTo>
                  <a:pt x="6095764" y="2881749"/>
                  <a:pt x="6093853" y="2891310"/>
                  <a:pt x="6080467" y="2893222"/>
                </a:cubicBezTo>
                <a:cubicBezTo>
                  <a:pt x="6065167" y="2895135"/>
                  <a:pt x="6061343" y="2883661"/>
                  <a:pt x="6059431" y="2872188"/>
                </a:cubicBezTo>
                <a:cubicBezTo>
                  <a:pt x="6055605" y="2845416"/>
                  <a:pt x="6053693" y="2818644"/>
                  <a:pt x="6049869" y="2791874"/>
                </a:cubicBezTo>
                <a:cubicBezTo>
                  <a:pt x="6047956" y="2782312"/>
                  <a:pt x="6044131" y="2772751"/>
                  <a:pt x="6038394" y="2763190"/>
                </a:cubicBezTo>
                <a:cubicBezTo>
                  <a:pt x="6025007" y="2795698"/>
                  <a:pt x="6026920" y="2828206"/>
                  <a:pt x="6032657" y="2860714"/>
                </a:cubicBezTo>
                <a:cubicBezTo>
                  <a:pt x="6059431" y="3019429"/>
                  <a:pt x="6074729" y="3180059"/>
                  <a:pt x="6067080" y="3340687"/>
                </a:cubicBezTo>
                <a:cubicBezTo>
                  <a:pt x="6059431" y="3541471"/>
                  <a:pt x="6002059" y="3730784"/>
                  <a:pt x="5937038" y="3920096"/>
                </a:cubicBezTo>
                <a:cubicBezTo>
                  <a:pt x="5824207" y="4245178"/>
                  <a:pt x="5678867" y="4553048"/>
                  <a:pt x="5464680" y="4824587"/>
                </a:cubicBezTo>
                <a:cubicBezTo>
                  <a:pt x="5216071" y="5136282"/>
                  <a:pt x="4915827" y="5382962"/>
                  <a:pt x="4563949" y="5570361"/>
                </a:cubicBezTo>
                <a:cubicBezTo>
                  <a:pt x="4439644" y="5635378"/>
                  <a:pt x="4321078" y="5713780"/>
                  <a:pt x="4183385" y="5752024"/>
                </a:cubicBezTo>
                <a:cubicBezTo>
                  <a:pt x="3831507" y="5847636"/>
                  <a:pt x="3477717" y="5935600"/>
                  <a:pt x="3110540" y="5948985"/>
                </a:cubicBezTo>
                <a:cubicBezTo>
                  <a:pt x="2917390" y="5956634"/>
                  <a:pt x="2726152" y="5937512"/>
                  <a:pt x="2534914" y="5910740"/>
                </a:cubicBezTo>
                <a:cubicBezTo>
                  <a:pt x="2469893" y="5903091"/>
                  <a:pt x="2404872" y="5889706"/>
                  <a:pt x="2339851" y="5878232"/>
                </a:cubicBezTo>
                <a:cubicBezTo>
                  <a:pt x="2313079" y="5872496"/>
                  <a:pt x="2284392" y="5864846"/>
                  <a:pt x="2259531" y="5851461"/>
                </a:cubicBezTo>
                <a:cubicBezTo>
                  <a:pt x="2225108" y="5832339"/>
                  <a:pt x="2186861" y="5824690"/>
                  <a:pt x="2146701" y="5830426"/>
                </a:cubicBezTo>
                <a:cubicBezTo>
                  <a:pt x="2123752" y="5834251"/>
                  <a:pt x="2106540" y="5828514"/>
                  <a:pt x="2096979" y="5805567"/>
                </a:cubicBezTo>
                <a:cubicBezTo>
                  <a:pt x="2085504" y="5778796"/>
                  <a:pt x="2064468" y="5767321"/>
                  <a:pt x="2035784" y="5767322"/>
                </a:cubicBezTo>
                <a:cubicBezTo>
                  <a:pt x="1991798" y="5767322"/>
                  <a:pt x="1951638" y="5752024"/>
                  <a:pt x="1913390" y="5730990"/>
                </a:cubicBezTo>
                <a:cubicBezTo>
                  <a:pt x="1846457" y="5694657"/>
                  <a:pt x="1779524" y="5656412"/>
                  <a:pt x="1710678" y="5623904"/>
                </a:cubicBezTo>
                <a:cubicBezTo>
                  <a:pt x="1509878" y="5530204"/>
                  <a:pt x="1345413" y="5384874"/>
                  <a:pt x="1179037" y="5243368"/>
                </a:cubicBezTo>
                <a:cubicBezTo>
                  <a:pt x="1073855" y="5153493"/>
                  <a:pt x="968674" y="5065529"/>
                  <a:pt x="876880" y="4960356"/>
                </a:cubicBezTo>
                <a:cubicBezTo>
                  <a:pt x="871142" y="4952707"/>
                  <a:pt x="863492" y="4945058"/>
                  <a:pt x="857756" y="4937409"/>
                </a:cubicBezTo>
                <a:cubicBezTo>
                  <a:pt x="846281" y="4924023"/>
                  <a:pt x="852019" y="4910638"/>
                  <a:pt x="863492" y="4901077"/>
                </a:cubicBezTo>
                <a:cubicBezTo>
                  <a:pt x="876880" y="4891515"/>
                  <a:pt x="882617" y="4902989"/>
                  <a:pt x="890267" y="4912550"/>
                </a:cubicBezTo>
                <a:cubicBezTo>
                  <a:pt x="936164" y="4968005"/>
                  <a:pt x="985885" y="5021548"/>
                  <a:pt x="1043257" y="5067442"/>
                </a:cubicBezTo>
                <a:cubicBezTo>
                  <a:pt x="1052819" y="5075091"/>
                  <a:pt x="1062381" y="5084652"/>
                  <a:pt x="1075769" y="5086564"/>
                </a:cubicBezTo>
                <a:cubicBezTo>
                  <a:pt x="1077680" y="5086564"/>
                  <a:pt x="1083417" y="5088476"/>
                  <a:pt x="1083416" y="5086564"/>
                </a:cubicBezTo>
                <a:cubicBezTo>
                  <a:pt x="1087243" y="5082740"/>
                  <a:pt x="1083417" y="5080827"/>
                  <a:pt x="1079592" y="5080827"/>
                </a:cubicBezTo>
                <a:cubicBezTo>
                  <a:pt x="989710" y="4979479"/>
                  <a:pt x="894092" y="4883866"/>
                  <a:pt x="808035" y="4780605"/>
                </a:cubicBezTo>
                <a:cubicBezTo>
                  <a:pt x="781261" y="4748097"/>
                  <a:pt x="756400" y="4715589"/>
                  <a:pt x="727714" y="4683081"/>
                </a:cubicBezTo>
                <a:cubicBezTo>
                  <a:pt x="721976" y="4675432"/>
                  <a:pt x="718153" y="4663959"/>
                  <a:pt x="699029" y="4663959"/>
                </a:cubicBezTo>
                <a:cubicBezTo>
                  <a:pt x="733452" y="4727063"/>
                  <a:pt x="796560" y="4771044"/>
                  <a:pt x="786998" y="4851358"/>
                </a:cubicBezTo>
                <a:cubicBezTo>
                  <a:pt x="591935" y="4629538"/>
                  <a:pt x="444682" y="4382859"/>
                  <a:pt x="341414" y="4105584"/>
                </a:cubicBezTo>
                <a:cubicBezTo>
                  <a:pt x="368186" y="4111321"/>
                  <a:pt x="373924" y="4134267"/>
                  <a:pt x="383486" y="4153390"/>
                </a:cubicBezTo>
                <a:cubicBezTo>
                  <a:pt x="393047" y="4174425"/>
                  <a:pt x="402609" y="4193547"/>
                  <a:pt x="417908" y="4210757"/>
                </a:cubicBezTo>
                <a:cubicBezTo>
                  <a:pt x="440857" y="4266211"/>
                  <a:pt x="467631" y="4319755"/>
                  <a:pt x="502054" y="4365649"/>
                </a:cubicBezTo>
                <a:cubicBezTo>
                  <a:pt x="505878" y="4363737"/>
                  <a:pt x="509704" y="4361824"/>
                  <a:pt x="513529" y="4359912"/>
                </a:cubicBezTo>
                <a:cubicBezTo>
                  <a:pt x="484842" y="4308282"/>
                  <a:pt x="456157" y="4256651"/>
                  <a:pt x="425558" y="4205021"/>
                </a:cubicBezTo>
                <a:cubicBezTo>
                  <a:pt x="343326" y="3994674"/>
                  <a:pt x="261094" y="3784326"/>
                  <a:pt x="213284" y="3562506"/>
                </a:cubicBezTo>
                <a:cubicBezTo>
                  <a:pt x="117665" y="3101657"/>
                  <a:pt x="132963" y="2646543"/>
                  <a:pt x="255357" y="2193342"/>
                </a:cubicBezTo>
                <a:cubicBezTo>
                  <a:pt x="278305" y="2107291"/>
                  <a:pt x="291691" y="2021240"/>
                  <a:pt x="329939" y="1940925"/>
                </a:cubicBezTo>
                <a:cubicBezTo>
                  <a:pt x="333764" y="1933277"/>
                  <a:pt x="333763" y="1923716"/>
                  <a:pt x="345237" y="1921803"/>
                </a:cubicBezTo>
                <a:cubicBezTo>
                  <a:pt x="354799" y="1923716"/>
                  <a:pt x="352888" y="1931364"/>
                  <a:pt x="350976" y="1935188"/>
                </a:cubicBezTo>
                <a:cubicBezTo>
                  <a:pt x="259180" y="2204815"/>
                  <a:pt x="224757" y="2484003"/>
                  <a:pt x="197985" y="2765101"/>
                </a:cubicBezTo>
                <a:cubicBezTo>
                  <a:pt x="182686" y="2912345"/>
                  <a:pt x="197985" y="3059587"/>
                  <a:pt x="205635" y="3206829"/>
                </a:cubicBezTo>
                <a:cubicBezTo>
                  <a:pt x="207547" y="3224040"/>
                  <a:pt x="207546" y="3243163"/>
                  <a:pt x="207547" y="3260373"/>
                </a:cubicBezTo>
                <a:cubicBezTo>
                  <a:pt x="209458" y="3269934"/>
                  <a:pt x="201810" y="3283319"/>
                  <a:pt x="219021" y="3283319"/>
                </a:cubicBezTo>
                <a:cubicBezTo>
                  <a:pt x="236232" y="3283319"/>
                  <a:pt x="234320" y="3271845"/>
                  <a:pt x="234319" y="3258461"/>
                </a:cubicBezTo>
                <a:cubicBezTo>
                  <a:pt x="226670" y="3189620"/>
                  <a:pt x="220934" y="3118867"/>
                  <a:pt x="219021" y="3050026"/>
                </a:cubicBezTo>
                <a:cubicBezTo>
                  <a:pt x="207547" y="2474440"/>
                  <a:pt x="333764" y="1937101"/>
                  <a:pt x="656957" y="1455216"/>
                </a:cubicBezTo>
                <a:cubicBezTo>
                  <a:pt x="658869" y="1451392"/>
                  <a:pt x="660782" y="1445655"/>
                  <a:pt x="664606" y="1443743"/>
                </a:cubicBezTo>
                <a:cubicBezTo>
                  <a:pt x="666518" y="1441832"/>
                  <a:pt x="670343" y="1441831"/>
                  <a:pt x="677992" y="1439918"/>
                </a:cubicBezTo>
                <a:cubicBezTo>
                  <a:pt x="660780" y="1476251"/>
                  <a:pt x="647394" y="1508759"/>
                  <a:pt x="628271" y="1541267"/>
                </a:cubicBezTo>
                <a:cubicBezTo>
                  <a:pt x="486755" y="1784122"/>
                  <a:pt x="404522" y="2051836"/>
                  <a:pt x="320376" y="2319550"/>
                </a:cubicBezTo>
                <a:cubicBezTo>
                  <a:pt x="310816" y="2350145"/>
                  <a:pt x="310816" y="2382654"/>
                  <a:pt x="306992" y="2413250"/>
                </a:cubicBezTo>
                <a:cubicBezTo>
                  <a:pt x="306992" y="2420899"/>
                  <a:pt x="301253" y="2432372"/>
                  <a:pt x="314640" y="2434283"/>
                </a:cubicBezTo>
                <a:cubicBezTo>
                  <a:pt x="324202" y="2436196"/>
                  <a:pt x="329939" y="2428548"/>
                  <a:pt x="335676" y="2420899"/>
                </a:cubicBezTo>
                <a:cubicBezTo>
                  <a:pt x="341413" y="2411337"/>
                  <a:pt x="349062" y="2399863"/>
                  <a:pt x="356712" y="2392215"/>
                </a:cubicBezTo>
                <a:lnTo>
                  <a:pt x="350263" y="2447349"/>
                </a:lnTo>
                <a:lnTo>
                  <a:pt x="364870" y="2370176"/>
                </a:lnTo>
                <a:cubicBezTo>
                  <a:pt x="407674" y="2199598"/>
                  <a:pt x="466786" y="2037350"/>
                  <a:pt x="541943" y="1882854"/>
                </a:cubicBezTo>
                <a:lnTo>
                  <a:pt x="564586" y="1841828"/>
                </a:lnTo>
                <a:lnTo>
                  <a:pt x="591636" y="1777608"/>
                </a:lnTo>
                <a:cubicBezTo>
                  <a:pt x="628151" y="1701298"/>
                  <a:pt x="668430" y="1626362"/>
                  <a:pt x="712415" y="1552740"/>
                </a:cubicBezTo>
                <a:cubicBezTo>
                  <a:pt x="716241" y="1547004"/>
                  <a:pt x="720065" y="1545092"/>
                  <a:pt x="727714" y="1541267"/>
                </a:cubicBezTo>
                <a:lnTo>
                  <a:pt x="682530" y="1633942"/>
                </a:lnTo>
                <a:lnTo>
                  <a:pt x="815288" y="1442050"/>
                </a:lnTo>
                <a:cubicBezTo>
                  <a:pt x="891307" y="1344396"/>
                  <a:pt x="957828" y="1238092"/>
                  <a:pt x="1054385" y="1157035"/>
                </a:cubicBezTo>
                <a:cubicBezTo>
                  <a:pt x="1301922" y="951596"/>
                  <a:pt x="1553790" y="751597"/>
                  <a:pt x="1843678" y="606577"/>
                </a:cubicBezTo>
                <a:lnTo>
                  <a:pt x="1922812" y="569857"/>
                </a:lnTo>
                <a:lnTo>
                  <a:pt x="1943510" y="554072"/>
                </a:lnTo>
                <a:cubicBezTo>
                  <a:pt x="1953550" y="548335"/>
                  <a:pt x="1964068" y="544033"/>
                  <a:pt x="1974586" y="541165"/>
                </a:cubicBezTo>
                <a:cubicBezTo>
                  <a:pt x="2066381" y="509613"/>
                  <a:pt x="2157099" y="469455"/>
                  <a:pt x="2253196" y="444895"/>
                </a:cubicBezTo>
                <a:lnTo>
                  <a:pt x="2279666" y="439914"/>
                </a:lnTo>
                <a:lnTo>
                  <a:pt x="2319798" y="426779"/>
                </a:lnTo>
                <a:lnTo>
                  <a:pt x="2345463" y="419889"/>
                </a:lnTo>
                <a:lnTo>
                  <a:pt x="2342301" y="416361"/>
                </a:lnTo>
                <a:cubicBezTo>
                  <a:pt x="2331723" y="409818"/>
                  <a:pt x="2317381" y="411610"/>
                  <a:pt x="2307340" y="401571"/>
                </a:cubicBezTo>
                <a:cubicBezTo>
                  <a:pt x="2349413" y="380536"/>
                  <a:pt x="2393398" y="370975"/>
                  <a:pt x="2437382" y="363326"/>
                </a:cubicBezTo>
                <a:cubicBezTo>
                  <a:pt x="2741451" y="305959"/>
                  <a:pt x="3045519" y="277274"/>
                  <a:pt x="3353412" y="315520"/>
                </a:cubicBezTo>
                <a:cubicBezTo>
                  <a:pt x="3569511" y="344204"/>
                  <a:pt x="3779874" y="393922"/>
                  <a:pt x="3980673" y="476148"/>
                </a:cubicBezTo>
                <a:cubicBezTo>
                  <a:pt x="4041869" y="501007"/>
                  <a:pt x="4093504" y="541165"/>
                  <a:pt x="4160437" y="550726"/>
                </a:cubicBezTo>
                <a:cubicBezTo>
                  <a:pt x="4177649" y="552638"/>
                  <a:pt x="4198684" y="562198"/>
                  <a:pt x="4204422" y="535427"/>
                </a:cubicBezTo>
                <a:cubicBezTo>
                  <a:pt x="4212071" y="508656"/>
                  <a:pt x="4187211" y="512481"/>
                  <a:pt x="4171911" y="504832"/>
                </a:cubicBezTo>
                <a:cubicBezTo>
                  <a:pt x="4152787" y="499094"/>
                  <a:pt x="4127926" y="495271"/>
                  <a:pt x="4116452" y="468499"/>
                </a:cubicBezTo>
                <a:cubicBezTo>
                  <a:pt x="4236932" y="481885"/>
                  <a:pt x="4338289" y="539252"/>
                  <a:pt x="4441557" y="585145"/>
                </a:cubicBezTo>
                <a:cubicBezTo>
                  <a:pt x="4502753" y="617653"/>
                  <a:pt x="4554387" y="663548"/>
                  <a:pt x="4619408" y="688407"/>
                </a:cubicBezTo>
                <a:cubicBezTo>
                  <a:pt x="4569686" y="640601"/>
                  <a:pt x="4510403" y="611918"/>
                  <a:pt x="4451119" y="577496"/>
                </a:cubicBezTo>
                <a:cubicBezTo>
                  <a:pt x="4372711" y="523954"/>
                  <a:pt x="4282829" y="489534"/>
                  <a:pt x="4192947" y="455114"/>
                </a:cubicBezTo>
                <a:cubicBezTo>
                  <a:pt x="3948163" y="361414"/>
                  <a:pt x="3697641" y="284924"/>
                  <a:pt x="3437557" y="242855"/>
                </a:cubicBezTo>
                <a:cubicBezTo>
                  <a:pt x="3405047" y="239030"/>
                  <a:pt x="3370624" y="229468"/>
                  <a:pt x="3336201" y="235206"/>
                </a:cubicBezTo>
                <a:cubicBezTo>
                  <a:pt x="3336202" y="256241"/>
                  <a:pt x="3353413" y="252416"/>
                  <a:pt x="3364887" y="254328"/>
                </a:cubicBezTo>
                <a:cubicBezTo>
                  <a:pt x="3584811" y="284923"/>
                  <a:pt x="3800909" y="336555"/>
                  <a:pt x="4011271" y="414957"/>
                </a:cubicBezTo>
                <a:cubicBezTo>
                  <a:pt x="4022745" y="418781"/>
                  <a:pt x="4045694" y="416869"/>
                  <a:pt x="4039957" y="435991"/>
                </a:cubicBezTo>
                <a:cubicBezTo>
                  <a:pt x="4034220" y="455114"/>
                  <a:pt x="4013184" y="449377"/>
                  <a:pt x="3999798" y="443640"/>
                </a:cubicBezTo>
                <a:cubicBezTo>
                  <a:pt x="3932864" y="420693"/>
                  <a:pt x="3867843" y="390097"/>
                  <a:pt x="3797085" y="372886"/>
                </a:cubicBezTo>
                <a:cubicBezTo>
                  <a:pt x="3491104" y="300222"/>
                  <a:pt x="3183211" y="246679"/>
                  <a:pt x="2867668" y="271538"/>
                </a:cubicBezTo>
                <a:cubicBezTo>
                  <a:pt x="2622883" y="290660"/>
                  <a:pt x="2383836" y="346116"/>
                  <a:pt x="2150525" y="420693"/>
                </a:cubicBezTo>
                <a:cubicBezTo>
                  <a:pt x="2102716" y="435991"/>
                  <a:pt x="2052994" y="451289"/>
                  <a:pt x="2003272" y="458938"/>
                </a:cubicBezTo>
                <a:cubicBezTo>
                  <a:pt x="2358975" y="304046"/>
                  <a:pt x="2733801" y="225645"/>
                  <a:pt x="3127752" y="227557"/>
                </a:cubicBezTo>
                <a:cubicBezTo>
                  <a:pt x="3114365" y="204610"/>
                  <a:pt x="3091416" y="214171"/>
                  <a:pt x="3066554" y="198873"/>
                </a:cubicBezTo>
                <a:cubicBezTo>
                  <a:pt x="3135401" y="198873"/>
                  <a:pt x="3194685" y="198872"/>
                  <a:pt x="3252056" y="204609"/>
                </a:cubicBezTo>
                <a:cubicBezTo>
                  <a:pt x="3338114" y="214171"/>
                  <a:pt x="3424170" y="225645"/>
                  <a:pt x="3512140" y="233294"/>
                </a:cubicBezTo>
                <a:cubicBezTo>
                  <a:pt x="3517877" y="235206"/>
                  <a:pt x="3531264" y="242855"/>
                  <a:pt x="3533176" y="229469"/>
                </a:cubicBezTo>
                <a:cubicBezTo>
                  <a:pt x="3537001" y="217995"/>
                  <a:pt x="3523614" y="217996"/>
                  <a:pt x="3515965" y="216083"/>
                </a:cubicBezTo>
                <a:cubicBezTo>
                  <a:pt x="3408871" y="195049"/>
                  <a:pt x="3305603" y="166365"/>
                  <a:pt x="3194685" y="175926"/>
                </a:cubicBezTo>
                <a:cubicBezTo>
                  <a:pt x="3169824" y="179751"/>
                  <a:pt x="3143051" y="166365"/>
                  <a:pt x="3116277" y="162541"/>
                </a:cubicBezTo>
                <a:cubicBezTo>
                  <a:pt x="3005359" y="143418"/>
                  <a:pt x="2896354" y="166365"/>
                  <a:pt x="2785435" y="177838"/>
                </a:cubicBezTo>
                <a:cubicBezTo>
                  <a:pt x="2538738" y="206522"/>
                  <a:pt x="2297779" y="256241"/>
                  <a:pt x="2062556" y="332730"/>
                </a:cubicBezTo>
                <a:cubicBezTo>
                  <a:pt x="1915303" y="378624"/>
                  <a:pt x="1781436" y="457026"/>
                  <a:pt x="1639921" y="520130"/>
                </a:cubicBezTo>
                <a:cubicBezTo>
                  <a:pt x="1628446" y="523954"/>
                  <a:pt x="1615059" y="529691"/>
                  <a:pt x="1597847" y="537339"/>
                </a:cubicBezTo>
                <a:cubicBezTo>
                  <a:pt x="1605497" y="504832"/>
                  <a:pt x="1624621" y="483797"/>
                  <a:pt x="1649482" y="476148"/>
                </a:cubicBezTo>
                <a:cubicBezTo>
                  <a:pt x="1771874" y="439816"/>
                  <a:pt x="1878968" y="367151"/>
                  <a:pt x="1997535" y="321257"/>
                </a:cubicBezTo>
                <a:cubicBezTo>
                  <a:pt x="2378099" y="177839"/>
                  <a:pt x="2770136" y="112822"/>
                  <a:pt x="3177473" y="133856"/>
                </a:cubicBezTo>
                <a:cubicBezTo>
                  <a:pt x="3345763" y="143418"/>
                  <a:pt x="3506403" y="185488"/>
                  <a:pt x="3670868" y="216083"/>
                </a:cubicBezTo>
                <a:cubicBezTo>
                  <a:pt x="3881229" y="252416"/>
                  <a:pt x="4082029" y="315520"/>
                  <a:pt x="4267530" y="418781"/>
                </a:cubicBezTo>
                <a:cubicBezTo>
                  <a:pt x="4284742" y="428341"/>
                  <a:pt x="4303865" y="432167"/>
                  <a:pt x="4301953" y="458938"/>
                </a:cubicBezTo>
                <a:cubicBezTo>
                  <a:pt x="4300041" y="466587"/>
                  <a:pt x="4307691" y="472324"/>
                  <a:pt x="4315340" y="474236"/>
                </a:cubicBezTo>
                <a:cubicBezTo>
                  <a:pt x="4431995" y="527779"/>
                  <a:pt x="4542913" y="592794"/>
                  <a:pt x="4651919" y="663548"/>
                </a:cubicBezTo>
                <a:cubicBezTo>
                  <a:pt x="4653831" y="665459"/>
                  <a:pt x="4657656" y="665460"/>
                  <a:pt x="4663393" y="665460"/>
                </a:cubicBezTo>
                <a:cubicBezTo>
                  <a:pt x="4672955" y="640601"/>
                  <a:pt x="4667218" y="625303"/>
                  <a:pt x="4642357" y="610005"/>
                </a:cubicBezTo>
                <a:cubicBezTo>
                  <a:pt x="4474067" y="502920"/>
                  <a:pt x="4307690" y="392010"/>
                  <a:pt x="4124102" y="311696"/>
                </a:cubicBezTo>
                <a:cubicBezTo>
                  <a:pt x="3823858" y="181663"/>
                  <a:pt x="3510228" y="110910"/>
                  <a:pt x="3183211" y="103261"/>
                </a:cubicBezTo>
                <a:cubicBezTo>
                  <a:pt x="2999621" y="99437"/>
                  <a:pt x="2816034" y="95612"/>
                  <a:pt x="2634357" y="124296"/>
                </a:cubicBezTo>
                <a:cubicBezTo>
                  <a:pt x="2563599" y="137682"/>
                  <a:pt x="2490929" y="128120"/>
                  <a:pt x="2420171" y="128119"/>
                </a:cubicBezTo>
                <a:cubicBezTo>
                  <a:pt x="2651569" y="86051"/>
                  <a:pt x="2884879" y="61192"/>
                  <a:pt x="3120102" y="61192"/>
                </a:cubicBezTo>
                <a:cubicBezTo>
                  <a:pt x="3357237" y="63104"/>
                  <a:pt x="3588635" y="91788"/>
                  <a:pt x="3818121" y="154892"/>
                </a:cubicBezTo>
                <a:cubicBezTo>
                  <a:pt x="3615408" y="84139"/>
                  <a:pt x="3401222" y="53543"/>
                  <a:pt x="3192772" y="9561"/>
                </a:cubicBezTo>
                <a:cubicBezTo>
                  <a:pt x="3192772" y="5737"/>
                  <a:pt x="3194685" y="1912"/>
                  <a:pt x="3194685" y="0"/>
                </a:cubicBezTo>
                <a:close/>
              </a:path>
            </a:pathLst>
          </a:custGeom>
          <a:solidFill>
            <a:schemeClr val="bg1">
              <a:lumMod val="95000"/>
            </a:schemeClr>
          </a:solidFill>
          <a:ln w="152400">
            <a:noFill/>
          </a:ln>
          <a:effectLst/>
        </p:spPr>
        <p:txBody>
          <a:bodyPr wrap="square" anchor="ctr">
            <a:noAutofit/>
          </a:bodyPr>
          <a:lstStyle>
            <a:lvl1pPr marL="0" indent="0" algn="ctr">
              <a:buFontTx/>
              <a:buNone/>
              <a:defRPr sz="1798">
                <a:solidFill>
                  <a:schemeClr val="tx1">
                    <a:lumMod val="75000"/>
                    <a:lumOff val="25000"/>
                  </a:schemeClr>
                </a:solidFill>
              </a:defRPr>
            </a:lvl1pPr>
          </a:lstStyle>
          <a:p>
            <a:r>
              <a:rPr lang="en-US" altLang="ko-KR"/>
              <a:t>Place Your Picture Here And Send To Back</a:t>
            </a:r>
            <a:endParaRPr lang="ko-KR" altLang="en-US"/>
          </a:p>
        </p:txBody>
      </p:sp>
    </p:spTree>
    <p:extLst>
      <p:ext uri="{BB962C8B-B14F-4D97-AF65-F5344CB8AC3E}">
        <p14:creationId xmlns:p14="http://schemas.microsoft.com/office/powerpoint/2010/main" val="60395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Images &amp; Contents Layout">
    <p:bg>
      <p:bgPr>
        <a:solidFill>
          <a:schemeClr val="tx1"/>
        </a:solidFill>
        <a:effectLst/>
      </p:bgPr>
    </p:bg>
    <p:spTree>
      <p:nvGrpSpPr>
        <p:cNvPr id="1" name=""/>
        <p:cNvGrpSpPr/>
        <p:nvPr/>
      </p:nvGrpSpPr>
      <p:grpSpPr>
        <a:xfrm>
          <a:off x="0" y="0"/>
          <a:ext cx="0" cy="0"/>
          <a:chOff x="0" y="0"/>
          <a:chExt cx="0" cy="0"/>
        </a:xfrm>
      </p:grpSpPr>
      <p:sp>
        <p:nvSpPr>
          <p:cNvPr id="9" name="Picture Placeholder 2"/>
          <p:cNvSpPr>
            <a:spLocks noGrp="1"/>
          </p:cNvSpPr>
          <p:nvPr>
            <p:ph type="pic" idx="14" hasCustomPrompt="1"/>
          </p:nvPr>
        </p:nvSpPr>
        <p:spPr>
          <a:xfrm>
            <a:off x="710965" y="537227"/>
            <a:ext cx="5646294" cy="280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en-US" altLang="ko-KR"/>
              <a:t>Your Picture Here</a:t>
            </a:r>
            <a:endParaRPr lang="ko-KR" altLang="en-US"/>
          </a:p>
        </p:txBody>
      </p:sp>
      <p:sp>
        <p:nvSpPr>
          <p:cNvPr id="10" name="Picture Placeholder 2"/>
          <p:cNvSpPr>
            <a:spLocks noGrp="1"/>
          </p:cNvSpPr>
          <p:nvPr>
            <p:ph type="pic" idx="15" hasCustomPrompt="1"/>
          </p:nvPr>
        </p:nvSpPr>
        <p:spPr>
          <a:xfrm>
            <a:off x="6518882" y="537227"/>
            <a:ext cx="2400267" cy="280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en-US" altLang="ko-KR"/>
              <a:t>Your Picture Here</a:t>
            </a:r>
            <a:endParaRPr lang="ko-KR" altLang="en-US"/>
          </a:p>
        </p:txBody>
      </p:sp>
      <p:sp>
        <p:nvSpPr>
          <p:cNvPr id="11" name="Picture Placeholder 2"/>
          <p:cNvSpPr>
            <a:spLocks noGrp="1"/>
          </p:cNvSpPr>
          <p:nvPr>
            <p:ph type="pic" idx="16" hasCustomPrompt="1"/>
          </p:nvPr>
        </p:nvSpPr>
        <p:spPr>
          <a:xfrm>
            <a:off x="9080771" y="537227"/>
            <a:ext cx="2400267" cy="280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en-US" altLang="ko-KR"/>
              <a:t>Your Picture Here</a:t>
            </a:r>
            <a:endParaRPr lang="ko-KR" altLang="en-US"/>
          </a:p>
        </p:txBody>
      </p:sp>
      <p:sp>
        <p:nvSpPr>
          <p:cNvPr id="12" name="Picture Placeholder 2"/>
          <p:cNvSpPr>
            <a:spLocks noGrp="1"/>
          </p:cNvSpPr>
          <p:nvPr>
            <p:ph type="pic" idx="17" hasCustomPrompt="1"/>
          </p:nvPr>
        </p:nvSpPr>
        <p:spPr>
          <a:xfrm>
            <a:off x="6531104" y="3482003"/>
            <a:ext cx="2400267" cy="280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en-US" altLang="ko-KR"/>
              <a:t>Your Picture Here</a:t>
            </a:r>
            <a:endParaRPr lang="ko-KR" altLang="en-US"/>
          </a:p>
        </p:txBody>
      </p:sp>
      <p:sp>
        <p:nvSpPr>
          <p:cNvPr id="13" name="Picture Placeholder 2"/>
          <p:cNvSpPr>
            <a:spLocks noGrp="1"/>
          </p:cNvSpPr>
          <p:nvPr>
            <p:ph type="pic" idx="18" hasCustomPrompt="1"/>
          </p:nvPr>
        </p:nvSpPr>
        <p:spPr>
          <a:xfrm>
            <a:off x="9080771" y="3482003"/>
            <a:ext cx="2400267" cy="280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en-US" altLang="ko-KR"/>
              <a:t>Your Picture Here</a:t>
            </a:r>
            <a:endParaRPr lang="ko-KR" altLang="en-US"/>
          </a:p>
        </p:txBody>
      </p:sp>
    </p:spTree>
    <p:extLst>
      <p:ext uri="{BB962C8B-B14F-4D97-AF65-F5344CB8AC3E}">
        <p14:creationId xmlns:p14="http://schemas.microsoft.com/office/powerpoint/2010/main" val="223042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421469" y="6578605"/>
            <a:ext cx="9770533" cy="28416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1798">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3" y="6578605"/>
            <a:ext cx="2434167" cy="28416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798">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486" y="-38100"/>
            <a:ext cx="116332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 name="TextBox 4"/>
          <p:cNvSpPr txBox="1"/>
          <p:nvPr/>
        </p:nvSpPr>
        <p:spPr>
          <a:xfrm>
            <a:off x="97368" y="6596068"/>
            <a:ext cx="6593417" cy="238125"/>
          </a:xfrm>
          <a:prstGeom prst="rect">
            <a:avLst/>
          </a:prstGeom>
          <a:noFill/>
        </p:spPr>
        <p:txBody>
          <a:bodyPr>
            <a:spAutoFit/>
          </a:bodyPr>
          <a:lstStyle/>
          <a:p>
            <a:pPr>
              <a:defRPr/>
            </a:pPr>
            <a:r>
              <a:rPr lang="en-US" sz="950">
                <a:solidFill>
                  <a:schemeClr val="bg1"/>
                </a:solidFill>
                <a:latin typeface="+mj-lt"/>
                <a:ea typeface="ＭＳ Ｐゴシック" pitchFamily="-106" charset="-128"/>
                <a:cs typeface="ＭＳ Ｐゴシック" pitchFamily="-106" charset="-128"/>
              </a:rPr>
              <a:t>U.S. DEPARTMENT OF ENERGY                         OFFICE OF STATE &amp; COMMUNITY ENERGY PROGRAMS</a:t>
            </a:r>
          </a:p>
        </p:txBody>
      </p:sp>
      <p:sp>
        <p:nvSpPr>
          <p:cNvPr id="1032" name="Text Placeholder 8"/>
          <p:cNvSpPr>
            <a:spLocks noGrp="1"/>
          </p:cNvSpPr>
          <p:nvPr>
            <p:ph type="body" idx="1"/>
          </p:nvPr>
        </p:nvSpPr>
        <p:spPr bwMode="auto">
          <a:xfrm>
            <a:off x="480485" y="1047755"/>
            <a:ext cx="10972801"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C57C79B2-0060-1F22-8848-6D6D1D3E8DF7}"/>
              </a:ext>
            </a:extLst>
          </p:cNvPr>
          <p:cNvCxnSpPr/>
          <p:nvPr userDrawn="1"/>
        </p:nvCxnSpPr>
        <p:spPr>
          <a:xfrm>
            <a:off x="2" y="821778"/>
            <a:ext cx="12192000" cy="0"/>
          </a:xfrm>
          <a:prstGeom prst="line">
            <a:avLst/>
          </a:prstGeom>
        </p:spPr>
        <p:style>
          <a:lnRef idx="2">
            <a:schemeClr val="accent4"/>
          </a:lnRef>
          <a:fillRef idx="0">
            <a:schemeClr val="accent4"/>
          </a:fillRef>
          <a:effectRef idx="1">
            <a:schemeClr val="accent4"/>
          </a:effectRef>
          <a:fontRef idx="minor">
            <a:schemeClr val="tx1"/>
          </a:fontRef>
        </p:style>
      </p:cxnSp>
      <p:sp>
        <p:nvSpPr>
          <p:cNvPr id="4" name="Slide Number Placeholder 3">
            <a:extLst>
              <a:ext uri="{FF2B5EF4-FFF2-40B4-BE49-F238E27FC236}">
                <a16:creationId xmlns:a16="http://schemas.microsoft.com/office/drawing/2014/main" id="{6BB23F75-AC49-EACE-7312-2CD262B2E4EB}"/>
              </a:ext>
            </a:extLst>
          </p:cNvPr>
          <p:cNvSpPr>
            <a:spLocks noGrp="1"/>
          </p:cNvSpPr>
          <p:nvPr>
            <p:ph type="sldNum" sz="quarter" idx="4"/>
          </p:nvPr>
        </p:nvSpPr>
        <p:spPr>
          <a:xfrm>
            <a:off x="9370484" y="6528328"/>
            <a:ext cx="2743200" cy="365125"/>
          </a:xfrm>
          <a:prstGeom prst="rect">
            <a:avLst/>
          </a:prstGeom>
        </p:spPr>
        <p:txBody>
          <a:bodyPr vert="horz" lIns="91440" tIns="45720" rIns="91440" bIns="45720" rtlCol="0" anchor="ctr"/>
          <a:lstStyle>
            <a:lvl1pPr algn="r">
              <a:defRPr sz="1200">
                <a:solidFill>
                  <a:schemeClr val="bg1"/>
                </a:solidFill>
              </a:defRPr>
            </a:lvl1pPr>
          </a:lstStyle>
          <a:p>
            <a:fld id="{56F77BE4-587B-4950-85D3-118597CFE039}" type="slidenum">
              <a:rPr lang="en-US" smtClean="0"/>
              <a:pPr/>
              <a:t>‹#›</a:t>
            </a:fld>
            <a:endParaRPr lang="en-US"/>
          </a:p>
        </p:txBody>
      </p:sp>
    </p:spTree>
    <p:extLst>
      <p:ext uri="{BB962C8B-B14F-4D97-AF65-F5344CB8AC3E}">
        <p14:creationId xmlns:p14="http://schemas.microsoft.com/office/powerpoint/2010/main" val="2891013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6926" rtl="0" eaLnBrk="1" fontAlgn="base" hangingPunct="1">
        <a:spcBef>
          <a:spcPct val="0"/>
        </a:spcBef>
        <a:spcAft>
          <a:spcPct val="0"/>
        </a:spcAft>
        <a:defRPr lang="en-US" sz="3298" b="1" kern="1200" dirty="0">
          <a:solidFill>
            <a:srgbClr val="2A5998"/>
          </a:solidFill>
          <a:latin typeface="Avenir LT Std 45 Book"/>
          <a:ea typeface="Avenir LT Std 45 Book"/>
          <a:cs typeface="Arial"/>
        </a:defRPr>
      </a:lvl1pPr>
      <a:lvl2pPr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2pPr>
      <a:lvl3pPr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3pPr>
      <a:lvl4pPr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4pPr>
      <a:lvl5pPr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5pPr>
      <a:lvl6pPr marL="456926"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6pPr>
      <a:lvl7pPr marL="913852"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7pPr>
      <a:lvl8pPr marL="1370778"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8pPr>
      <a:lvl9pPr marL="1827703" algn="l" defTabSz="456926" rtl="0" eaLnBrk="1" fontAlgn="base" hangingPunct="1">
        <a:spcBef>
          <a:spcPct val="0"/>
        </a:spcBef>
        <a:spcAft>
          <a:spcPct val="0"/>
        </a:spcAft>
        <a:defRPr sz="3298" b="1">
          <a:solidFill>
            <a:srgbClr val="007934"/>
          </a:solidFill>
          <a:latin typeface="Franklin Gothic Medium" charset="0"/>
          <a:ea typeface="ヒラギノ角ゴ Pro W3" charset="0"/>
        </a:defRPr>
      </a:lvl9pPr>
    </p:titleStyle>
    <p:bodyStyle>
      <a:lvl1pPr marL="342694" indent="-342694" algn="l" defTabSz="456926" rtl="0" eaLnBrk="1" fontAlgn="base" hangingPunct="1">
        <a:spcBef>
          <a:spcPct val="20000"/>
        </a:spcBef>
        <a:spcAft>
          <a:spcPct val="0"/>
        </a:spcAft>
        <a:buFont typeface="Arial" charset="0"/>
        <a:buChar char="•"/>
        <a:defRPr sz="2598" kern="1200">
          <a:solidFill>
            <a:srgbClr val="282B2E"/>
          </a:solidFill>
          <a:latin typeface="Arial" panose="020B0604020202020204" pitchFamily="34" charset="0"/>
          <a:ea typeface="Arial" panose="020B0604020202020204" pitchFamily="34" charset="0"/>
          <a:cs typeface="Arial" panose="020B0604020202020204" pitchFamily="34" charset="0"/>
        </a:defRPr>
      </a:lvl1pPr>
      <a:lvl2pPr marL="742504" indent="-285578" algn="l" defTabSz="456926" rtl="0" eaLnBrk="1" fontAlgn="base" hangingPunct="1">
        <a:spcBef>
          <a:spcPct val="20000"/>
        </a:spcBef>
        <a:spcAft>
          <a:spcPct val="0"/>
        </a:spcAft>
        <a:buFont typeface="Arial" charset="0"/>
        <a:buChar char="–"/>
        <a:defRPr sz="2398" kern="1200">
          <a:solidFill>
            <a:srgbClr val="282B2E"/>
          </a:solidFill>
          <a:latin typeface="Arial" panose="020B0604020202020204" pitchFamily="34" charset="0"/>
          <a:ea typeface="Arial" panose="020B0604020202020204" pitchFamily="34" charset="0"/>
          <a:cs typeface="Arial" panose="020B0604020202020204" pitchFamily="34" charset="0"/>
        </a:defRPr>
      </a:lvl2pPr>
      <a:lvl3pPr marL="1142314" indent="-228462" algn="l" defTabSz="456926" rtl="0" eaLnBrk="1" fontAlgn="base" hangingPunct="1">
        <a:spcBef>
          <a:spcPct val="20000"/>
        </a:spcBef>
        <a:spcAft>
          <a:spcPct val="0"/>
        </a:spcAft>
        <a:buFont typeface="Arial" charset="0"/>
        <a:buChar char="•"/>
        <a:defRPr sz="2198" kern="1200">
          <a:solidFill>
            <a:srgbClr val="282B2E"/>
          </a:solidFill>
          <a:latin typeface="Arial" panose="020B0604020202020204" pitchFamily="34" charset="0"/>
          <a:ea typeface="Arial" panose="020B0604020202020204" pitchFamily="34" charset="0"/>
          <a:cs typeface="Arial" panose="020B0604020202020204" pitchFamily="34" charset="0"/>
        </a:defRPr>
      </a:lvl3pPr>
      <a:lvl4pPr marL="1599240" indent="-228462" algn="l" defTabSz="456926" rtl="0" eaLnBrk="1" fontAlgn="base" hangingPunct="1">
        <a:spcBef>
          <a:spcPct val="20000"/>
        </a:spcBef>
        <a:spcAft>
          <a:spcPct val="0"/>
        </a:spcAft>
        <a:buFont typeface="Arial" charset="0"/>
        <a:buChar char="–"/>
        <a:defRPr sz="1998" kern="1200">
          <a:solidFill>
            <a:srgbClr val="282B2E"/>
          </a:solidFill>
          <a:latin typeface="Arial" panose="020B0604020202020204" pitchFamily="34" charset="0"/>
          <a:ea typeface="Arial" panose="020B0604020202020204" pitchFamily="34" charset="0"/>
          <a:cs typeface="Arial" panose="020B0604020202020204" pitchFamily="34" charset="0"/>
        </a:defRPr>
      </a:lvl4pPr>
      <a:lvl5pPr marL="2056166" indent="-228462" algn="l" defTabSz="456926" rtl="0" eaLnBrk="1" fontAlgn="base" hangingPunct="1">
        <a:spcBef>
          <a:spcPct val="20000"/>
        </a:spcBef>
        <a:spcAft>
          <a:spcPct val="0"/>
        </a:spcAft>
        <a:buFont typeface="Arial" charset="0"/>
        <a:buChar char="»"/>
        <a:defRPr kern="1200">
          <a:solidFill>
            <a:srgbClr val="282B2E"/>
          </a:solidFill>
          <a:latin typeface="Arial" panose="020B0604020202020204" pitchFamily="34" charset="0"/>
          <a:ea typeface="Arial" panose="020B0604020202020204" pitchFamily="34" charset="0"/>
          <a:cs typeface="Arial" panose="020B0604020202020204" pitchFamily="34" charset="0"/>
        </a:defRPr>
      </a:lvl5pPr>
      <a:lvl6pPr marL="2513092" indent="-228462" algn="l" defTabSz="456926" rtl="0" eaLnBrk="1" latinLnBrk="0" hangingPunct="1">
        <a:spcBef>
          <a:spcPct val="20000"/>
        </a:spcBef>
        <a:buFont typeface="Arial"/>
        <a:buChar char="•"/>
        <a:defRPr sz="1998" kern="1200">
          <a:solidFill>
            <a:schemeClr val="tx1"/>
          </a:solidFill>
          <a:latin typeface="+mn-lt"/>
          <a:ea typeface="+mn-ea"/>
          <a:cs typeface="+mn-cs"/>
        </a:defRPr>
      </a:lvl6pPr>
      <a:lvl7pPr marL="2970017" indent="-228462" algn="l" defTabSz="456926" rtl="0" eaLnBrk="1" latinLnBrk="0" hangingPunct="1">
        <a:spcBef>
          <a:spcPct val="20000"/>
        </a:spcBef>
        <a:buFont typeface="Arial"/>
        <a:buChar char="•"/>
        <a:defRPr sz="1998" kern="1200">
          <a:solidFill>
            <a:schemeClr val="tx1"/>
          </a:solidFill>
          <a:latin typeface="+mn-lt"/>
          <a:ea typeface="+mn-ea"/>
          <a:cs typeface="+mn-cs"/>
        </a:defRPr>
      </a:lvl7pPr>
      <a:lvl8pPr marL="3426943" indent="-228462" algn="l" defTabSz="456926" rtl="0" eaLnBrk="1" latinLnBrk="0" hangingPunct="1">
        <a:spcBef>
          <a:spcPct val="20000"/>
        </a:spcBef>
        <a:buFont typeface="Arial"/>
        <a:buChar char="•"/>
        <a:defRPr sz="1998" kern="1200">
          <a:solidFill>
            <a:schemeClr val="tx1"/>
          </a:solidFill>
          <a:latin typeface="+mn-lt"/>
          <a:ea typeface="+mn-ea"/>
          <a:cs typeface="+mn-cs"/>
        </a:defRPr>
      </a:lvl8pPr>
      <a:lvl9pPr marL="3883868" indent="-228462" algn="l" defTabSz="456926" rtl="0" eaLnBrk="1" latinLnBrk="0" hangingPunct="1">
        <a:spcBef>
          <a:spcPct val="20000"/>
        </a:spcBef>
        <a:buFont typeface="Arial"/>
        <a:buChar char="•"/>
        <a:defRPr sz="1998" kern="1200">
          <a:solidFill>
            <a:schemeClr val="tx1"/>
          </a:solidFill>
          <a:latin typeface="+mn-lt"/>
          <a:ea typeface="+mn-ea"/>
          <a:cs typeface="+mn-cs"/>
        </a:defRPr>
      </a:lvl9pPr>
    </p:bodyStyle>
    <p:otherStyle>
      <a:defPPr>
        <a:defRPr lang="en-US"/>
      </a:defPPr>
      <a:lvl1pPr marL="0" algn="l" defTabSz="456926" rtl="0" eaLnBrk="1" latinLnBrk="0" hangingPunct="1">
        <a:defRPr sz="1798" kern="1200">
          <a:solidFill>
            <a:schemeClr val="tx1"/>
          </a:solidFill>
          <a:latin typeface="+mn-lt"/>
          <a:ea typeface="+mn-ea"/>
          <a:cs typeface="+mn-cs"/>
        </a:defRPr>
      </a:lvl1pPr>
      <a:lvl2pPr marL="456926" algn="l" defTabSz="456926" rtl="0" eaLnBrk="1" latinLnBrk="0" hangingPunct="1">
        <a:defRPr sz="1798" kern="1200">
          <a:solidFill>
            <a:schemeClr val="tx1"/>
          </a:solidFill>
          <a:latin typeface="+mn-lt"/>
          <a:ea typeface="+mn-ea"/>
          <a:cs typeface="+mn-cs"/>
        </a:defRPr>
      </a:lvl2pPr>
      <a:lvl3pPr marL="913852" algn="l" defTabSz="456926" rtl="0" eaLnBrk="1" latinLnBrk="0" hangingPunct="1">
        <a:defRPr sz="1798" kern="1200">
          <a:solidFill>
            <a:schemeClr val="tx1"/>
          </a:solidFill>
          <a:latin typeface="+mn-lt"/>
          <a:ea typeface="+mn-ea"/>
          <a:cs typeface="+mn-cs"/>
        </a:defRPr>
      </a:lvl3pPr>
      <a:lvl4pPr marL="1370778" algn="l" defTabSz="456926" rtl="0" eaLnBrk="1" latinLnBrk="0" hangingPunct="1">
        <a:defRPr sz="1798" kern="1200">
          <a:solidFill>
            <a:schemeClr val="tx1"/>
          </a:solidFill>
          <a:latin typeface="+mn-lt"/>
          <a:ea typeface="+mn-ea"/>
          <a:cs typeface="+mn-cs"/>
        </a:defRPr>
      </a:lvl4pPr>
      <a:lvl5pPr marL="1827703" algn="l" defTabSz="456926" rtl="0" eaLnBrk="1" latinLnBrk="0" hangingPunct="1">
        <a:defRPr sz="1798" kern="1200">
          <a:solidFill>
            <a:schemeClr val="tx1"/>
          </a:solidFill>
          <a:latin typeface="+mn-lt"/>
          <a:ea typeface="+mn-ea"/>
          <a:cs typeface="+mn-cs"/>
        </a:defRPr>
      </a:lvl5pPr>
      <a:lvl6pPr marL="2284628" algn="l" defTabSz="456926" rtl="0" eaLnBrk="1" latinLnBrk="0" hangingPunct="1">
        <a:defRPr sz="1798" kern="1200">
          <a:solidFill>
            <a:schemeClr val="tx1"/>
          </a:solidFill>
          <a:latin typeface="+mn-lt"/>
          <a:ea typeface="+mn-ea"/>
          <a:cs typeface="+mn-cs"/>
        </a:defRPr>
      </a:lvl6pPr>
      <a:lvl7pPr marL="2741554" algn="l" defTabSz="456926" rtl="0" eaLnBrk="1" latinLnBrk="0" hangingPunct="1">
        <a:defRPr sz="1798" kern="1200">
          <a:solidFill>
            <a:schemeClr val="tx1"/>
          </a:solidFill>
          <a:latin typeface="+mn-lt"/>
          <a:ea typeface="+mn-ea"/>
          <a:cs typeface="+mn-cs"/>
        </a:defRPr>
      </a:lvl7pPr>
      <a:lvl8pPr marL="3198480" algn="l" defTabSz="456926" rtl="0" eaLnBrk="1" latinLnBrk="0" hangingPunct="1">
        <a:defRPr sz="1798" kern="1200">
          <a:solidFill>
            <a:schemeClr val="tx1"/>
          </a:solidFill>
          <a:latin typeface="+mn-lt"/>
          <a:ea typeface="+mn-ea"/>
          <a:cs typeface="+mn-cs"/>
        </a:defRPr>
      </a:lvl8pPr>
      <a:lvl9pPr marL="3655406" algn="l" defTabSz="456926"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80484" y="110583"/>
            <a:ext cx="116332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2" name="Text Placeholder 8"/>
          <p:cNvSpPr>
            <a:spLocks noGrp="1"/>
          </p:cNvSpPr>
          <p:nvPr>
            <p:ph type="body" idx="1"/>
          </p:nvPr>
        </p:nvSpPr>
        <p:spPr bwMode="auto">
          <a:xfrm>
            <a:off x="480484" y="104775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164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p:txStyles>
    <p:titleStyle>
      <a:lvl1pPr algn="l" defTabSz="457200" rtl="0" eaLnBrk="1" fontAlgn="base" hangingPunct="1">
        <a:spcBef>
          <a:spcPct val="0"/>
        </a:spcBef>
        <a:spcAft>
          <a:spcPct val="0"/>
        </a:spcAft>
        <a:defRPr lang="en-US" sz="3300" b="0" i="0" kern="1200" dirty="0">
          <a:solidFill>
            <a:schemeClr val="accent1"/>
          </a:solidFill>
          <a:latin typeface="Avenir Medium" panose="02000503020000020003" pitchFamily="2" charset="0"/>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b="0" i="0" kern="1200">
          <a:solidFill>
            <a:srgbClr val="282B2E"/>
          </a:solidFill>
          <a:latin typeface="Avenir" panose="02000503020000020003" pitchFamily="2" charset="0"/>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b="0" i="0" kern="1200">
          <a:solidFill>
            <a:srgbClr val="282B2E"/>
          </a:solidFill>
          <a:latin typeface="Avenir" panose="02000503020000020003" pitchFamily="2" charset="0"/>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b="0" i="0" kern="1200">
          <a:solidFill>
            <a:srgbClr val="282B2E"/>
          </a:solidFill>
          <a:latin typeface="Avenir" panose="02000503020000020003" pitchFamily="2" charset="0"/>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b="0" i="0" kern="1200">
          <a:solidFill>
            <a:srgbClr val="282B2E"/>
          </a:solidFill>
          <a:latin typeface="Avenir" panose="02000503020000020003" pitchFamily="2" charset="0"/>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b="0" i="0" kern="1200">
          <a:solidFill>
            <a:srgbClr val="282B2E"/>
          </a:solidFill>
          <a:latin typeface="Avenir" panose="02000503020000020003" pitchFamily="2" charset="0"/>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11.png" Type="http://schemas.openxmlformats.org/officeDocument/2006/relationships/image"/><Relationship Id="rId2" Target="../notesSlides/notesSlide1.xml" Type="http://schemas.openxmlformats.org/officeDocument/2006/relationships/notesSlide"/><Relationship Id="rId1" Target="../slideLayouts/slideLayout6.xml" Type="http://schemas.openxmlformats.org/officeDocument/2006/relationships/slideLayout"/><Relationship Id="rId6" Target="../media/image14.jpeg" Type="http://schemas.openxmlformats.org/officeDocument/2006/relationships/image"/><Relationship Id="rId5" Target="../media/image13.jpeg" Type="http://schemas.openxmlformats.org/officeDocument/2006/relationships/image"/><Relationship Id="rId4" Target="../media/image12.jpeg" Type="http://schemas.openxmlformats.org/officeDocument/2006/relationships/image"/></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orms.office.com/g/HFbPGmsgg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environmentalhealth@nihb.or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mailto:Karen.Wu@hq.doe.gov" TargetMode="External"/><Relationship Id="rId3" Type="http://schemas.openxmlformats.org/officeDocument/2006/relationships/hyperlink" Target="mailto:eecbg@hq.doe.gov" TargetMode="External"/><Relationship Id="rId7" Type="http://schemas.openxmlformats.org/officeDocument/2006/relationships/hyperlink" Target="mailto:Katherine.Donatelli@hq.doe.gov" TargetMode="External"/><Relationship Id="rId12" Type="http://schemas.openxmlformats.org/officeDocument/2006/relationships/hyperlink" Target="mailto:Margaret.Benson@hq.doe.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Rosie.Ricketts@hq.doe.gov" TargetMode="External"/><Relationship Id="rId11" Type="http://schemas.openxmlformats.org/officeDocument/2006/relationships/hyperlink" Target="mailto:Arturo.Romero@hq.doe.gov" TargetMode="External"/><Relationship Id="rId5" Type="http://schemas.openxmlformats.org/officeDocument/2006/relationships/hyperlink" Target="mailto:Thomas.Schultz@hq.doe.gov" TargetMode="External"/><Relationship Id="rId10" Type="http://schemas.openxmlformats.org/officeDocument/2006/relationships/hyperlink" Target="mailto:Lesley.Fore@hq.doe.gov" TargetMode="External"/><Relationship Id="rId4" Type="http://schemas.openxmlformats.org/officeDocument/2006/relationships/hyperlink" Target="mailto:dl-eecbgvouchers@hq.doe.gov" TargetMode="External"/><Relationship Id="rId9" Type="http://schemas.openxmlformats.org/officeDocument/2006/relationships/hyperlink" Target="mailto:Audrey.Bragg@hq.doe.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hyperlink" Target="mailto:EECBG@hq.doe.gov"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am.gov/content/home" TargetMode="External"/><Relationship Id="rId7" Type="http://schemas.openxmlformats.org/officeDocument/2006/relationships/hyperlink" Target="https://doerebates.my.site.com/eecbgvouchers/s/registration?language=en_U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mailto:EECBG@hq.doe.gov" TargetMode="External"/><Relationship Id="rId5" Type="http://schemas.openxmlformats.org/officeDocument/2006/relationships/hyperlink" Target="https://www.fedconnect.net/" TargetMode="External"/><Relationship Id="rId4" Type="http://schemas.openxmlformats.org/officeDocument/2006/relationships/hyperlink" Target="https://sam.gov/" TargetMode="External"/></Relationships>
</file>

<file path=ppt/slides/_rels/slide6.xml.rels><?xml version="1.0" encoding="UTF-8" standalone="yes" ?><Relationships xmlns="http://schemas.openxmlformats.org/package/2006/relationships"><Relationship Id="rId3" Target="../media/image19.png" Type="http://schemas.openxmlformats.org/officeDocument/2006/relationships/image"/><Relationship Id="rId2" Target="../notesSlides/notesSlide6.xml" Type="http://schemas.openxmlformats.org/officeDocument/2006/relationships/notesSlide"/><Relationship Id="rId1" Target="../slideLayouts/slideLayout1.xml" Type="http://schemas.openxmlformats.org/officeDocument/2006/relationships/slideLayout"/><Relationship Id="rId4" Target="../media/image20.jpeg" Type="http://schemas.openxmlformats.org/officeDocument/2006/relationships/image"/></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2" name="object 12"/>
          <p:cNvSpPr/>
          <p:nvPr/>
        </p:nvSpPr>
        <p:spPr>
          <a:xfrm>
            <a:off x="197605" y="5141636"/>
            <a:ext cx="3440407" cy="45695"/>
          </a:xfrm>
          <a:prstGeom prst="rect">
            <a:avLst/>
          </a:prstGeom>
          <a:solidFill>
            <a:srgbClr val="FFCB04"/>
          </a:solidFill>
        </p:spPr>
        <p:txBody>
          <a:bodyPr bIns="0" lIns="0" rIns="0" rtlCol="0" tIns="0" wrap="square"/>
          <a:lstStyle/>
          <a:p>
            <a:pPr algn="l" defTabSz="806383" eaLnBrk="1" fontAlgn="auto" hangingPunct="1" indent="0" latinLnBrk="0" lvl="0" marL="0" marR="0" rtl="0">
              <a:lnSpc>
                <a:spcPct val="100000"/>
              </a:lnSpc>
              <a:spcBef>
                <a:spcPts val="0"/>
              </a:spcBef>
              <a:spcAft>
                <a:spcPts val="0"/>
              </a:spcAft>
              <a:buClrTx/>
              <a:buSzTx/>
              <a:buFontTx/>
              <a:buNone/>
              <a:tabLst/>
              <a:defRPr/>
            </a:pPr>
            <a:endParaRPr b="0" baseline="0" cap="none" i="0" kern="0" kumimoji="0" noProof="0" normalizeH="0" spc="0" strike="noStrike" sz="1588" u="none">
              <a:ln>
                <a:noFill/>
              </a:ln>
              <a:solidFill>
                <a:sysClr lastClr="000000" val="windowText"/>
              </a:solidFill>
              <a:effectLst/>
              <a:uLnTx/>
              <a:uFillTx/>
              <a:latin typeface="Calibri"/>
              <a:ea typeface="+mn-ea"/>
              <a:cs typeface="+mn-cs"/>
            </a:endParaRPr>
          </a:p>
        </p:txBody>
      </p:sp>
      <p:sp>
        <p:nvSpPr>
          <p:cNvPr id="13" name="object 13"/>
          <p:cNvSpPr/>
          <p:nvPr/>
        </p:nvSpPr>
        <p:spPr>
          <a:xfrm>
            <a:off x="3175" y="1788"/>
            <a:ext cx="12185650" cy="6854428"/>
          </a:xfrm>
          <a:prstGeom prst="rect">
            <a:avLst/>
          </a:prstGeom>
          <a:ln w="12700">
            <a:solidFill>
              <a:srgbClr val="2460AD"/>
            </a:solidFill>
          </a:ln>
        </p:spPr>
        <p:txBody>
          <a:bodyPr bIns="0" lIns="0" rIns="0" rtlCol="0" tIns="0" wrap="square"/>
          <a:lstStyle/>
          <a:p>
            <a:pPr algn="l" defTabSz="806383" eaLnBrk="1" fontAlgn="auto" hangingPunct="1" indent="0" latinLnBrk="0" lvl="0" marL="0" marR="0" rtl="0">
              <a:lnSpc>
                <a:spcPct val="100000"/>
              </a:lnSpc>
              <a:spcBef>
                <a:spcPts val="0"/>
              </a:spcBef>
              <a:spcAft>
                <a:spcPts val="0"/>
              </a:spcAft>
              <a:buClrTx/>
              <a:buSzTx/>
              <a:buFontTx/>
              <a:buNone/>
              <a:tabLst/>
              <a:defRPr/>
            </a:pPr>
            <a:endParaRPr b="0" baseline="0" cap="none" i="0" kern="0" kumimoji="0" noProof="0" normalizeH="0" spc="0" strike="noStrike" sz="1588" u="none">
              <a:ln>
                <a:noFill/>
              </a:ln>
              <a:solidFill>
                <a:sysClr lastClr="000000" val="windowText"/>
              </a:solidFill>
              <a:effectLst/>
              <a:uLnTx/>
              <a:uFillTx/>
              <a:latin typeface="Calibri"/>
              <a:ea typeface="+mn-ea"/>
              <a:cs typeface="+mn-cs"/>
            </a:endParaRPr>
          </a:p>
        </p:txBody>
      </p:sp>
      <p:sp>
        <p:nvSpPr>
          <p:cNvPr id="905" name="object 905"/>
          <p:cNvSpPr/>
          <p:nvPr/>
        </p:nvSpPr>
        <p:spPr>
          <a:xfrm>
            <a:off x="3175" y="6729572"/>
            <a:ext cx="12185650" cy="128427"/>
          </a:xfrm>
          <a:prstGeom prst="rect">
            <a:avLst/>
          </a:prstGeom>
          <a:solidFill>
            <a:srgbClr val="1CA6DF"/>
          </a:solidFill>
        </p:spPr>
        <p:txBody>
          <a:bodyPr bIns="0" lIns="0" rIns="0" rtlCol="0" tIns="0" wrap="square"/>
          <a:lstStyle/>
          <a:p>
            <a:pPr algn="l" defTabSz="806383" eaLnBrk="1" fontAlgn="auto" hangingPunct="1" indent="0" latinLnBrk="0" lvl="0" marL="0" marR="0" rtl="0">
              <a:lnSpc>
                <a:spcPct val="100000"/>
              </a:lnSpc>
              <a:spcBef>
                <a:spcPts val="0"/>
              </a:spcBef>
              <a:spcAft>
                <a:spcPts val="0"/>
              </a:spcAft>
              <a:buClrTx/>
              <a:buSzTx/>
              <a:buFontTx/>
              <a:buNone/>
              <a:tabLst/>
              <a:defRPr/>
            </a:pPr>
            <a:endParaRPr b="0" baseline="0" cap="none" i="0" kern="0" kumimoji="0" noProof="0" normalizeH="0" spc="0" strike="noStrike" sz="1588" u="none">
              <a:ln>
                <a:noFill/>
              </a:ln>
              <a:solidFill>
                <a:sysClr lastClr="000000" val="windowText"/>
              </a:solidFill>
              <a:effectLst/>
              <a:uLnTx/>
              <a:uFillTx/>
              <a:latin typeface="Calibri"/>
              <a:ea typeface="+mn-ea"/>
              <a:cs typeface="+mn-cs"/>
            </a:endParaRPr>
          </a:p>
        </p:txBody>
      </p:sp>
      <p:sp>
        <p:nvSpPr>
          <p:cNvPr id="10" name="object 10"/>
          <p:cNvSpPr txBox="1"/>
          <p:nvPr/>
        </p:nvSpPr>
        <p:spPr>
          <a:xfrm>
            <a:off x="175833" y="3959565"/>
            <a:ext cx="7371539" cy="319086"/>
          </a:xfrm>
          <a:prstGeom prst="rect">
            <a:avLst/>
          </a:prstGeom>
        </p:spPr>
        <p:txBody>
          <a:bodyPr anchor="t" bIns="0" lIns="0" rIns="0" rtlCol="0" tIns="11200" vert="horz" wrap="square">
            <a:spAutoFit/>
          </a:bodyPr>
          <a:lstStyle/>
          <a:p>
            <a:pPr algn="l" defTabSz="914126" eaLnBrk="1" fontAlgn="auto" hangingPunct="1" indent="0" latinLnBrk="0" lvl="0" marL="0" marR="0" rtl="0">
              <a:lnSpc>
                <a:spcPct val="100000"/>
              </a:lnSpc>
              <a:spcBef>
                <a:spcPts val="0"/>
              </a:spcBef>
              <a:spcAft>
                <a:spcPts val="0"/>
              </a:spcAft>
              <a:buClrTx/>
              <a:buSzTx/>
              <a:buFontTx/>
              <a:buNone/>
              <a:tabLst/>
              <a:defRPr/>
            </a:pPr>
            <a:r>
              <a:rPr baseline="0" cap="none" i="0" kern="0" kumimoji="0" lang="en-US" noProof="0" normalizeH="0" spc="0" strike="noStrike" sz="2000" u="none">
                <a:ln>
                  <a:noFill/>
                </a:ln>
                <a:solidFill>
                  <a:srgbClr val="000000"/>
                </a:solidFill>
                <a:effectLst/>
                <a:uLnTx/>
                <a:uFillTx/>
                <a:latin charset="0" panose="020B0504020202020204" pitchFamily="34" typeface="Avenir Next LT Pro"/>
                <a:cs typeface="Arial"/>
              </a:rPr>
              <a:t>NAIHC Presentation</a:t>
            </a:r>
          </a:p>
        </p:txBody>
      </p:sp>
      <p:pic>
        <p:nvPicPr>
          <p:cNvPr id="909" name="Picture 908">
            <a:extLst>
              <a:ext uri="{FF2B5EF4-FFF2-40B4-BE49-F238E27FC236}">
                <a16:creationId xmlns:a16="http://schemas.microsoft.com/office/drawing/2014/main" id="{ECF8F795-C9FD-4AF0-AFC2-F9114DD2CB10}"/>
              </a:ext>
            </a:extLst>
          </p:cNvPr>
          <p:cNvPicPr>
            <a:picLocks noChangeAspect="1"/>
          </p:cNvPicPr>
          <p:nvPr/>
        </p:nvPicPr>
        <p:blipFill>
          <a:blip r:embed="rId3"/>
          <a:stretch>
            <a:fillRect/>
          </a:stretch>
        </p:blipFill>
        <p:spPr>
          <a:xfrm>
            <a:off x="101357" y="783206"/>
            <a:ext cx="6773182" cy="1804857"/>
          </a:xfrm>
          <a:prstGeom prst="rect">
            <a:avLst/>
          </a:prstGeom>
        </p:spPr>
      </p:pic>
      <p:pic>
        <p:nvPicPr>
          <p:cNvPr id="16" name="그림 개체 틀 7">
            <a:extLst>
              <a:ext uri="{FF2B5EF4-FFF2-40B4-BE49-F238E27FC236}">
                <a16:creationId xmlns:a16="http://schemas.microsoft.com/office/drawing/2014/main" id="{31064015-4E11-47AA-F037-B8BE624233A0}"/>
              </a:ext>
            </a:extLst>
          </p:cNvPr>
          <p:cNvPicPr>
            <a:picLocks noChangeAspect="1"/>
          </p:cNvPicPr>
          <p:nvPr/>
        </p:nvPicPr>
        <p:blipFill rotWithShape="1">
          <a:blip r:embed="rId4">
            <a:extLst>
              <a:ext uri="{28A0092B-C50C-407E-A947-70E740481C1C}">
                <a14:useLocalDpi xmlns:a14="http://schemas.microsoft.com/office/drawing/2010/main" val="0"/>
              </a:ext>
            </a:extLst>
          </a:blip>
          <a:srcRect b="14" l="-452" t="258"/>
          <a:stretch/>
        </p:blipFill>
        <p:spPr>
          <a:xfrm>
            <a:off x="8335820" y="4436222"/>
            <a:ext cx="3871991" cy="2291568"/>
          </a:xfrm>
          <a:prstGeom prst="rect">
            <a:avLst/>
          </a:prstGeom>
        </p:spPr>
      </p:pic>
      <p:pic>
        <p:nvPicPr>
          <p:cNvPr id="19" name="그림 개체 틀 9">
            <a:extLst>
              <a:ext uri="{FF2B5EF4-FFF2-40B4-BE49-F238E27FC236}">
                <a16:creationId xmlns:a16="http://schemas.microsoft.com/office/drawing/2014/main" id="{7B3AB502-1085-F608-3755-F8547A7F7D24}"/>
              </a:ext>
            </a:extLst>
          </p:cNvPr>
          <p:cNvPicPr>
            <a:picLocks noChangeAspect="1"/>
          </p:cNvPicPr>
          <p:nvPr/>
        </p:nvPicPr>
        <p:blipFill>
          <a:blip r:embed="rId5">
            <a:extLst>
              <a:ext uri="{28A0092B-C50C-407E-A947-70E740481C1C}">
                <a14:useLocalDpi xmlns:a14="http://schemas.microsoft.com/office/drawing/2010/main" val="0"/>
              </a:ext>
            </a:extLst>
          </a:blip>
          <a:srcRect l="35" r="35"/>
          <a:stretch/>
        </p:blipFill>
        <p:spPr>
          <a:xfrm>
            <a:off x="8346107" y="1828182"/>
            <a:ext cx="3844307" cy="2608038"/>
          </a:xfrm>
          <a:prstGeom prst="rect">
            <a:avLst/>
          </a:prstGeom>
        </p:spPr>
      </p:pic>
      <p:pic>
        <p:nvPicPr>
          <p:cNvPr descr="Free Solar System Roof photo and picture" id="21" name="Picture 2">
            <a:extLst>
              <a:ext uri="{FF2B5EF4-FFF2-40B4-BE49-F238E27FC236}">
                <a16:creationId xmlns:a16="http://schemas.microsoft.com/office/drawing/2014/main" id="{CD955755-17EC-97C7-3706-40364E9496DD}"/>
              </a:ext>
            </a:extLst>
          </p:cNvPr>
          <p:cNvPicPr>
            <a:picLocks noChangeArrowheads="1" noChangeAspect="1"/>
          </p:cNvPicPr>
          <p:nvPr/>
        </p:nvPicPr>
        <p:blipFill>
          <a:blip cstate="email" r:embed="rId6">
            <a:extLst>
              <a:ext uri="{28A0092B-C50C-407E-A947-70E740481C1C}">
                <a14:useLocalDpi xmlns:a14="http://schemas.microsoft.com/office/drawing/2010/main"/>
              </a:ext>
            </a:extLst>
          </a:blip>
          <a:srcRect/>
          <a:stretch>
            <a:fillRect/>
          </a:stretch>
        </p:blipFill>
        <p:spPr bwMode="auto">
          <a:xfrm>
            <a:off x="8353216" y="893"/>
            <a:ext cx="3854595" cy="19279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617F2EF-7E51-A7E2-89CC-C6FD6185B8D0}"/>
              </a:ext>
            </a:extLst>
          </p:cNvPr>
          <p:cNvSpPr/>
          <p:nvPr/>
        </p:nvSpPr>
        <p:spPr>
          <a:xfrm>
            <a:off x="23811" y="520316"/>
            <a:ext cx="8281085" cy="19449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rtlCol="0"/>
          <a:lstStyle/>
          <a:p>
            <a:pPr algn="ctr" defTabSz="914400" eaLnBrk="1" fontAlgn="auto" hangingPunct="1" indent="0" latinLnBrk="0" lvl="0" marL="0" marR="0" rtl="0">
              <a:lnSpc>
                <a:spcPct val="100000"/>
              </a:lnSpc>
              <a:spcBef>
                <a:spcPts val="0"/>
              </a:spcBef>
              <a:spcAft>
                <a:spcPts val="0"/>
              </a:spcAft>
              <a:buClrTx/>
              <a:buSzTx/>
              <a:buFontTx/>
              <a:buNone/>
              <a:tabLst/>
              <a:defRPr/>
            </a:pPr>
            <a:endParaRPr b="0" baseline="0" cap="none" i="0" kern="1200" kumimoji="0" lang="en-US" noProof="0" normalizeH="0" spc="0" strike="noStrike" sz="1800" u="none">
              <a:ln>
                <a:noFill/>
              </a:ln>
              <a:solidFill>
                <a:srgbClr val="000000"/>
              </a:solidFill>
              <a:effectLst/>
              <a:uLnTx/>
              <a:uFillTx/>
              <a:latin typeface="Franklin Gothic Book"/>
              <a:ea typeface="+mn-ea"/>
              <a:cs typeface="+mn-cs"/>
            </a:endParaRPr>
          </a:p>
        </p:txBody>
      </p:sp>
      <p:sp>
        <p:nvSpPr>
          <p:cNvPr id="2" name="TextBox 1">
            <a:extLst>
              <a:ext uri="{FF2B5EF4-FFF2-40B4-BE49-F238E27FC236}">
                <a16:creationId xmlns:a16="http://schemas.microsoft.com/office/drawing/2014/main" id="{B34F7E96-CD28-EA0B-52D7-F2811AD28E1E}"/>
              </a:ext>
            </a:extLst>
          </p:cNvPr>
          <p:cNvSpPr txBox="1"/>
          <p:nvPr/>
        </p:nvSpPr>
        <p:spPr>
          <a:xfrm flipH="1">
            <a:off x="205430" y="1485633"/>
            <a:ext cx="8099465" cy="1138773"/>
          </a:xfrm>
          <a:prstGeom prst="rect">
            <a:avLst/>
          </a:prstGeom>
          <a:noFill/>
        </p:spPr>
        <p:txBody>
          <a:bodyPr rtlCol="0"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1" baseline="0" cap="none" i="0" kern="1200" kumimoji="0" lang="en-US" noProof="0" normalizeH="0" spc="0" strike="noStrike" sz="3400" u="none">
                <a:ln>
                  <a:noFill/>
                </a:ln>
                <a:solidFill>
                  <a:srgbClr val="005C82"/>
                </a:solidFill>
                <a:effectLst/>
                <a:uLnTx/>
                <a:uFillTx/>
                <a:latin charset="0" panose="020B0504020202020204" pitchFamily="34" typeface="Avenir Next LT Pro"/>
              </a:rPr>
              <a:t>Energy Efficiency and Conservation Block Grant (EECBG) Program</a:t>
            </a:r>
            <a:endParaRPr baseline="0" cap="none" i="0" kern="1200" kumimoji="0" lang="en-US" noProof="0" normalizeH="0" spc="0" strike="noStrike" sz="3400" u="none">
              <a:ln>
                <a:noFill/>
              </a:ln>
              <a:solidFill>
                <a:srgbClr val="005C82"/>
              </a:solidFill>
              <a:effectLst/>
              <a:uLnTx/>
              <a:uFillTx/>
              <a:latin charset="0" panose="020B0504020202020204" pitchFamily="34" typeface="Avenir Next LT Pro"/>
            </a:endParaRPr>
          </a:p>
        </p:txBody>
      </p:sp>
      <p:sp>
        <p:nvSpPr>
          <p:cNvPr id="3" name="Rectangle 2">
            <a:extLst>
              <a:ext uri="{FF2B5EF4-FFF2-40B4-BE49-F238E27FC236}">
                <a16:creationId xmlns:a16="http://schemas.microsoft.com/office/drawing/2014/main" id="{0C58A4AC-944C-0F5C-28F3-124F539C524C}"/>
              </a:ext>
            </a:extLst>
          </p:cNvPr>
          <p:cNvSpPr/>
          <p:nvPr/>
        </p:nvSpPr>
        <p:spPr>
          <a:xfrm>
            <a:off x="23811" y="5876702"/>
            <a:ext cx="3285446" cy="8168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p>
        </p:txBody>
      </p:sp>
      <p:sp>
        <p:nvSpPr>
          <p:cNvPr id="5" name="TextBox 4">
            <a:extLst>
              <a:ext uri="{FF2B5EF4-FFF2-40B4-BE49-F238E27FC236}">
                <a16:creationId xmlns:a16="http://schemas.microsoft.com/office/drawing/2014/main" id="{C47A0F35-2C3B-3F5D-698D-C83AC2864158}"/>
              </a:ext>
            </a:extLst>
          </p:cNvPr>
          <p:cNvSpPr txBox="1"/>
          <p:nvPr/>
        </p:nvSpPr>
        <p:spPr>
          <a:xfrm>
            <a:off x="99631" y="5505587"/>
            <a:ext cx="4659087" cy="369332"/>
          </a:xfrm>
          <a:prstGeom prst="rect">
            <a:avLst/>
          </a:prstGeom>
          <a:noFill/>
        </p:spPr>
        <p:txBody>
          <a:bodyPr rtlCol="0" wrap="square">
            <a:spAutoFit/>
          </a:bodyPr>
          <a:lstStyle/>
          <a:p>
            <a:r>
              <a:rPr lang="en-US">
                <a:latin charset="0" panose="020B0304020202020204" pitchFamily="34" typeface="Avenir Next LT Pro Light"/>
              </a:rPr>
              <a:t>June 2024</a:t>
            </a:r>
          </a:p>
        </p:txBody>
      </p:sp>
    </p:spTree>
    <p:extLst>
      <p:ext uri="{BB962C8B-B14F-4D97-AF65-F5344CB8AC3E}">
        <p14:creationId xmlns:p14="http://schemas.microsoft.com/office/powerpoint/2010/main" val="309221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EA3C-828F-328B-4A3B-8EFF4F8AC50D}"/>
              </a:ext>
            </a:extLst>
          </p:cNvPr>
          <p:cNvSpPr>
            <a:spLocks noGrp="1"/>
          </p:cNvSpPr>
          <p:nvPr>
            <p:ph type="title"/>
          </p:nvPr>
        </p:nvSpPr>
        <p:spPr>
          <a:xfrm>
            <a:off x="208779" y="3996"/>
            <a:ext cx="11945536" cy="812800"/>
          </a:xfrm>
        </p:spPr>
        <p:txBody>
          <a:bodyPr/>
          <a:lstStyle/>
          <a:p>
            <a:r>
              <a:rPr lang="en-US" sz="3400">
                <a:solidFill>
                  <a:srgbClr val="005C82"/>
                </a:solidFill>
              </a:rPr>
              <a:t>EECBG Program </a:t>
            </a:r>
            <a:r>
              <a:rPr lang="en-US" sz="3600">
                <a:solidFill>
                  <a:srgbClr val="005C82"/>
                </a:solidFill>
              </a:rPr>
              <a:t>|</a:t>
            </a:r>
            <a:r>
              <a:rPr lang="en-US" sz="3600"/>
              <a:t> </a:t>
            </a:r>
            <a:r>
              <a:rPr lang="en-US" sz="3400" b="0">
                <a:solidFill>
                  <a:srgbClr val="005C82"/>
                </a:solidFill>
              </a:rPr>
              <a:t>Technical Assistance Can Amplify Impact</a:t>
            </a:r>
          </a:p>
        </p:txBody>
      </p:sp>
      <p:grpSp>
        <p:nvGrpSpPr>
          <p:cNvPr id="18" name="Group 17">
            <a:extLst>
              <a:ext uri="{FF2B5EF4-FFF2-40B4-BE49-F238E27FC236}">
                <a16:creationId xmlns:a16="http://schemas.microsoft.com/office/drawing/2014/main" id="{4B9BD566-07B6-F518-F63C-F7B5FE367AAC}"/>
              </a:ext>
            </a:extLst>
          </p:cNvPr>
          <p:cNvGrpSpPr/>
          <p:nvPr/>
        </p:nvGrpSpPr>
        <p:grpSpPr>
          <a:xfrm>
            <a:off x="8269851" y="1703689"/>
            <a:ext cx="3749481" cy="4524316"/>
            <a:chOff x="6247580" y="967511"/>
            <a:chExt cx="5976635" cy="4524316"/>
          </a:xfrm>
        </p:grpSpPr>
        <p:sp>
          <p:nvSpPr>
            <p:cNvPr id="5" name="TextBox 4">
              <a:extLst>
                <a:ext uri="{FF2B5EF4-FFF2-40B4-BE49-F238E27FC236}">
                  <a16:creationId xmlns:a16="http://schemas.microsoft.com/office/drawing/2014/main" id="{10907C31-DAFE-41E3-52EE-507B93A52BC3}"/>
                </a:ext>
              </a:extLst>
            </p:cNvPr>
            <p:cNvSpPr txBox="1"/>
            <p:nvPr/>
          </p:nvSpPr>
          <p:spPr>
            <a:xfrm>
              <a:off x="6257327" y="2167840"/>
              <a:ext cx="5938462" cy="3323987"/>
            </a:xfrm>
            <a:prstGeom prst="rect">
              <a:avLst/>
            </a:prstGeom>
            <a:noFill/>
          </p:spPr>
          <p:txBody>
            <a:bodyPr wrap="square">
              <a:spAutoFit/>
            </a:bodyPr>
            <a:lstStyle>
              <a:defPPr>
                <a:defRPr lang="en-US"/>
              </a:defPPr>
              <a:lvl1pPr marL="342900" indent="-342900" fontAlgn="base">
                <a:spcAft>
                  <a:spcPts val="1200"/>
                </a:spcAft>
                <a:buFont typeface="Arial" panose="020B0604020202020204" pitchFamily="34" charset="0"/>
                <a:buChar char="•"/>
                <a:defRPr sz="2000" b="0" i="0" u="none" strike="noStrike">
                  <a:solidFill>
                    <a:srgbClr val="000000"/>
                  </a:solidFill>
                  <a:effectLst/>
                </a:defRPr>
              </a:lvl1pPr>
            </a:lstStyle>
            <a:p>
              <a:pPr marL="0" marR="0" lvl="0" indent="0" algn="l" defTabSz="914400" rtl="0" eaLnBrk="1" fontAlgn="base"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Avenir LT Std 45 Book"/>
                  <a:cs typeface="Arial"/>
                  <a:sym typeface="Arial"/>
                </a:rPr>
                <a:t>Applicants to the EECBG formula program required submit an EECS. </a:t>
              </a:r>
            </a:p>
            <a:p>
              <a:pPr marL="0" marR="0" lvl="0" indent="0" algn="l" defTabSz="914400" rtl="0" eaLnBrk="1" fontAlgn="base" latinLnBrk="0" hangingPunct="1">
                <a:lnSpc>
                  <a:spcPct val="100000"/>
                </a:lnSpc>
                <a:spcBef>
                  <a:spcPts val="0"/>
                </a:spcBef>
                <a:spcAft>
                  <a:spcPts val="1200"/>
                </a:spcAft>
                <a:buClrTx/>
                <a:buSzTx/>
                <a:buFont typeface="Arial" panose="020B0604020202020204" pitchFamily="34" charset="0"/>
                <a:buNone/>
                <a:tabLst/>
                <a:defRPr/>
              </a:pPr>
              <a:r>
                <a:rPr lang="en-US" sz="1800">
                  <a:latin typeface="Avenir LT Std 45 Book"/>
                  <a:cs typeface="Arial"/>
                  <a:sym typeface="Arial"/>
                </a:rPr>
                <a:t>The </a:t>
              </a:r>
              <a:r>
                <a:rPr kumimoji="0" lang="en-US" sz="1800" b="0" i="0" u="none" strike="noStrike" kern="1200" cap="none" spc="0" normalizeH="0" baseline="0" noProof="0">
                  <a:ln>
                    <a:noFill/>
                  </a:ln>
                  <a:solidFill>
                    <a:srgbClr val="000000"/>
                  </a:solidFill>
                  <a:effectLst/>
                  <a:uLnTx/>
                  <a:uFillTx/>
                  <a:latin typeface="Avenir LT Std 45 Book"/>
                  <a:cs typeface="Arial"/>
                  <a:sym typeface="Arial"/>
                </a:rPr>
                <a:t>National Renewable Energy Laboratory will provide 10-20 hours or more upon request to support EECS development. </a:t>
              </a:r>
            </a:p>
            <a:p>
              <a:pPr marL="0" marR="0" lvl="0" indent="0" algn="l" defTabSz="914400" rtl="0" eaLnBrk="1" fontAlgn="base"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000000"/>
                  </a:solidFill>
                  <a:effectLst/>
                  <a:uLnTx/>
                  <a:uFillTx/>
                  <a:latin typeface="Avenir LT Std 45 Book"/>
                  <a:cs typeface="Arial"/>
                  <a:sym typeface="Arial"/>
                </a:rPr>
                <a:t>This support will include establishing a baseline of understanding and energy planning basics.</a:t>
              </a:r>
            </a:p>
            <a:p>
              <a:pPr marL="0" marR="0" lvl="0" indent="0" algn="l" defTabSz="914400" rtl="0" eaLnBrk="1" fontAlgn="base" latinLnBrk="0" hangingPunct="1">
                <a:lnSpc>
                  <a:spcPct val="100000"/>
                </a:lnSpc>
                <a:spcBef>
                  <a:spcPts val="0"/>
                </a:spcBef>
                <a:spcAft>
                  <a:spcPts val="1200"/>
                </a:spcAft>
                <a:buClrTx/>
                <a:buSzTx/>
                <a:buFont typeface="Arial" panose="020B0604020202020204" pitchFamily="34" charset="0"/>
                <a:buNone/>
                <a:tabLst/>
                <a:defRPr/>
              </a:pPr>
              <a:r>
                <a:rPr lang="en-US" sz="1800" b="1" i="0">
                  <a:solidFill>
                    <a:schemeClr val="accent4"/>
                  </a:solidFill>
                  <a:effectLst/>
                  <a:latin typeface="Avenir LT Std 45 Book"/>
                </a:rPr>
                <a:t>Request support: </a:t>
              </a:r>
              <a:r>
                <a:rPr lang="en-US" sz="1800">
                  <a:solidFill>
                    <a:srgbClr val="017A3E"/>
                  </a:solidFill>
                  <a:latin typeface="Avenir LT Std 45 Book"/>
                </a:rPr>
                <a:t>EECS_TA@nrel.gov</a:t>
              </a:r>
              <a:endParaRPr kumimoji="0" lang="en-US" sz="1800" b="0" i="0" u="none" strike="noStrike" kern="1200" cap="none" spc="0" normalizeH="0" baseline="0" noProof="0">
                <a:ln>
                  <a:noFill/>
                </a:ln>
                <a:solidFill>
                  <a:srgbClr val="000000"/>
                </a:solidFill>
                <a:effectLst/>
                <a:uLnTx/>
                <a:uFillTx/>
                <a:latin typeface="Avenir LT Std 45 Book"/>
                <a:cs typeface="Arial"/>
                <a:sym typeface="Arial"/>
              </a:endParaRPr>
            </a:p>
          </p:txBody>
        </p:sp>
        <p:sp>
          <p:nvSpPr>
            <p:cNvPr id="10" name="TextBox 9">
              <a:extLst>
                <a:ext uri="{FF2B5EF4-FFF2-40B4-BE49-F238E27FC236}">
                  <a16:creationId xmlns:a16="http://schemas.microsoft.com/office/drawing/2014/main" id="{82780306-8EC1-68FC-7C43-CB00794B5C95}"/>
                </a:ext>
              </a:extLst>
            </p:cNvPr>
            <p:cNvSpPr txBox="1"/>
            <p:nvPr/>
          </p:nvSpPr>
          <p:spPr>
            <a:xfrm>
              <a:off x="6247580" y="967511"/>
              <a:ext cx="597663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005C82"/>
                  </a:solidFill>
                  <a:effectLst/>
                  <a:uLnTx/>
                  <a:uFillTx/>
                  <a:latin typeface="Avenir Next LT Pro" panose="020B0504020202020204" pitchFamily="34" charset="0"/>
                  <a:cs typeface="Arial"/>
                  <a:sym typeface="Arial"/>
                </a:rPr>
                <a:t>Energy Efficiency &amp; Conservation Strategy (EECS) support </a:t>
              </a:r>
            </a:p>
          </p:txBody>
        </p:sp>
      </p:grpSp>
      <p:grpSp>
        <p:nvGrpSpPr>
          <p:cNvPr id="16" name="Group 15">
            <a:extLst>
              <a:ext uri="{FF2B5EF4-FFF2-40B4-BE49-F238E27FC236}">
                <a16:creationId xmlns:a16="http://schemas.microsoft.com/office/drawing/2014/main" id="{F8D8C926-05F9-8692-F3F5-287ACD8F72C0}"/>
              </a:ext>
            </a:extLst>
          </p:cNvPr>
          <p:cNvGrpSpPr/>
          <p:nvPr/>
        </p:nvGrpSpPr>
        <p:grpSpPr>
          <a:xfrm>
            <a:off x="387377" y="1703689"/>
            <a:ext cx="4059921" cy="3519202"/>
            <a:chOff x="360273" y="640249"/>
            <a:chExt cx="4513796" cy="3519202"/>
          </a:xfrm>
        </p:grpSpPr>
        <p:sp>
          <p:nvSpPr>
            <p:cNvPr id="8" name="TextBox 7">
              <a:extLst>
                <a:ext uri="{FF2B5EF4-FFF2-40B4-BE49-F238E27FC236}">
                  <a16:creationId xmlns:a16="http://schemas.microsoft.com/office/drawing/2014/main" id="{3F2FEAE5-0A80-8D9E-0464-6CE47D37FA74}"/>
                </a:ext>
              </a:extLst>
            </p:cNvPr>
            <p:cNvSpPr txBox="1"/>
            <p:nvPr/>
          </p:nvSpPr>
          <p:spPr>
            <a:xfrm>
              <a:off x="360273" y="1543350"/>
              <a:ext cx="4143608" cy="261610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 LT Std 45 Book"/>
                </a:rPr>
                <a:t>High-impact project/program ideas with by step-by-step instructions.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1" i="1" u="none" strike="noStrike" kern="1200" cap="none" spc="0" normalizeH="0" baseline="0" noProof="0">
                  <a:ln>
                    <a:noFill/>
                  </a:ln>
                  <a:solidFill>
                    <a:srgbClr val="005C82"/>
                  </a:solidFill>
                  <a:effectLst/>
                  <a:uLnTx/>
                  <a:uFillTx/>
                  <a:latin typeface="Avenir LT Std 45 Book"/>
                </a:rPr>
                <a:t>Note: </a:t>
              </a:r>
              <a:r>
                <a:rPr kumimoji="0" lang="en-US" sz="1800" b="0" i="0" u="none" strike="noStrike" kern="1200" cap="none" spc="0" normalizeH="0" baseline="0" noProof="0">
                  <a:ln>
                    <a:noFill/>
                  </a:ln>
                  <a:solidFill>
                    <a:srgbClr val="000000"/>
                  </a:solidFill>
                  <a:effectLst/>
                  <a:uLnTx/>
                  <a:uFillTx/>
                  <a:latin typeface="Avenir LT Std 45 Book"/>
                </a:rPr>
                <a:t>some Blueprints are specifically geared toward Tribes.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 LT Std 45 Book"/>
                </a:rPr>
                <a:t>Blueprint cohorts provide opportunity to learn from peers</a:t>
              </a:r>
              <a:r>
                <a:rPr lang="en-US">
                  <a:solidFill>
                    <a:srgbClr val="000000"/>
                  </a:solidFill>
                  <a:latin typeface="Avenir LT Std 45 Book"/>
                </a:rPr>
                <a:t> and experts,</a:t>
              </a:r>
              <a:r>
                <a:rPr kumimoji="0" lang="en-US" sz="1800" b="0" i="0" u="none" strike="noStrike" kern="1200" cap="none" spc="0" normalizeH="0" baseline="0" noProof="0">
                  <a:ln>
                    <a:noFill/>
                  </a:ln>
                  <a:solidFill>
                    <a:srgbClr val="000000"/>
                  </a:solidFill>
                  <a:effectLst/>
                  <a:uLnTx/>
                  <a:uFillTx/>
                  <a:latin typeface="Avenir LT Std 45 Book"/>
                </a:rPr>
                <a:t> share best practices, and gain insights on successful deployment strategies.</a:t>
              </a:r>
            </a:p>
          </p:txBody>
        </p:sp>
        <p:sp>
          <p:nvSpPr>
            <p:cNvPr id="12" name="TextBox 11">
              <a:extLst>
                <a:ext uri="{FF2B5EF4-FFF2-40B4-BE49-F238E27FC236}">
                  <a16:creationId xmlns:a16="http://schemas.microsoft.com/office/drawing/2014/main" id="{CB99A157-F4A4-21C6-5040-C269A0CB69C6}"/>
                </a:ext>
              </a:extLst>
            </p:cNvPr>
            <p:cNvSpPr txBox="1"/>
            <p:nvPr/>
          </p:nvSpPr>
          <p:spPr>
            <a:xfrm>
              <a:off x="362536" y="640249"/>
              <a:ext cx="4511533" cy="830997"/>
            </a:xfrm>
            <a:prstGeom prst="rect">
              <a:avLst/>
            </a:prstGeom>
            <a:noFill/>
          </p:spPr>
          <p:txBody>
            <a:bodyPr wrap="square" lIns="91440" tIns="45720" rIns="91440" bIns="45720" anchor="t">
              <a:spAutoFit/>
            </a:bodyPr>
            <a:lstStyle>
              <a:defPPr>
                <a:defRPr lang="en-US"/>
              </a:defPPr>
              <a:lvl1pPr>
                <a:defRPr sz="2400" b="1">
                  <a:solidFill>
                    <a:schemeClr val="accent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005C82"/>
                  </a:solidFill>
                  <a:effectLst/>
                  <a:uLnTx/>
                  <a:uFillTx/>
                  <a:latin typeface="Avenir Next LT Pro" panose="020B0504020202020204" pitchFamily="34" charset="0"/>
                  <a:cs typeface="Arial"/>
                  <a:sym typeface="Arial"/>
                </a:rPr>
                <a:t>Blueprints &amp; Blueprint Cohorts: </a:t>
              </a:r>
            </a:p>
          </p:txBody>
        </p:sp>
      </p:grpSp>
      <p:grpSp>
        <p:nvGrpSpPr>
          <p:cNvPr id="14" name="Group 13">
            <a:extLst>
              <a:ext uri="{FF2B5EF4-FFF2-40B4-BE49-F238E27FC236}">
                <a16:creationId xmlns:a16="http://schemas.microsoft.com/office/drawing/2014/main" id="{344608B1-F72F-ACF0-37A4-18207682BA2C}"/>
              </a:ext>
            </a:extLst>
          </p:cNvPr>
          <p:cNvGrpSpPr/>
          <p:nvPr/>
        </p:nvGrpSpPr>
        <p:grpSpPr>
          <a:xfrm>
            <a:off x="4326150" y="1703689"/>
            <a:ext cx="4057885" cy="2965204"/>
            <a:chOff x="246641" y="3136786"/>
            <a:chExt cx="6393601" cy="2965204"/>
          </a:xfrm>
        </p:grpSpPr>
        <p:sp>
          <p:nvSpPr>
            <p:cNvPr id="9" name="TextBox 8">
              <a:extLst>
                <a:ext uri="{FF2B5EF4-FFF2-40B4-BE49-F238E27FC236}">
                  <a16:creationId xmlns:a16="http://schemas.microsoft.com/office/drawing/2014/main" id="{DC76F090-C1D3-BAD9-6AA7-147AAD40197B}"/>
                </a:ext>
              </a:extLst>
            </p:cNvPr>
            <p:cNvSpPr txBox="1"/>
            <p:nvPr/>
          </p:nvSpPr>
          <p:spPr>
            <a:xfrm>
              <a:off x="254666" y="4039887"/>
              <a:ext cx="6063067" cy="2062103"/>
            </a:xfrm>
            <a:prstGeom prst="rect">
              <a:avLst/>
            </a:prstGeom>
            <a:noFill/>
          </p:spPr>
          <p:txBody>
            <a:bodyPr wrap="square" lIns="91440" tIns="45720" rIns="91440" bIns="45720" anchor="t">
              <a:spAutoFit/>
            </a:bodyPr>
            <a:lstStyle>
              <a:defPPr>
                <a:defRPr lang="en-US"/>
              </a:defPPr>
              <a:lvl1pPr>
                <a:defRPr sz="2400" b="1">
                  <a:solidFill>
                    <a:schemeClr val="accent5"/>
                  </a:solidFill>
                </a:defRPr>
              </a:lvl1pPr>
            </a:lstStyle>
            <a:p>
              <a:pPr marR="0" lvl="0" algn="l" defTabSz="914400" rtl="0" eaLnBrk="1" fontAlgn="auto" latinLnBrk="0" hangingPunct="1">
                <a:lnSpc>
                  <a:spcPct val="100000"/>
                </a:lnSpc>
                <a:spcBef>
                  <a:spcPts val="0"/>
                </a:spcBef>
                <a:spcAft>
                  <a:spcPts val="1200"/>
                </a:spcAft>
                <a:buClrTx/>
                <a:buSzTx/>
                <a:tabLst/>
                <a:defRPr/>
              </a:pPr>
              <a:r>
                <a:rPr kumimoji="0" lang="en-US" sz="1800" b="0" i="0" u="none" strike="noStrike" kern="1200" cap="none" spc="0" normalizeH="0" baseline="0" noProof="0">
                  <a:ln>
                    <a:noFill/>
                  </a:ln>
                  <a:solidFill>
                    <a:srgbClr val="000000"/>
                  </a:solidFill>
                  <a:effectLst/>
                  <a:uLnTx/>
                  <a:uFillTx/>
                  <a:latin typeface="Avenir LT Std 45 Book"/>
                  <a:cs typeface="Arial"/>
                  <a:sym typeface="Arial"/>
                </a:rPr>
                <a:t>DOE-sponsored staff based in communities to increase the capacity and impact of EECBG-funded projects.</a:t>
              </a:r>
            </a:p>
            <a:p>
              <a:pPr marR="0" lvl="0" algn="l" defTabSz="914400" rtl="0" eaLnBrk="1" fontAlgn="auto" latinLnBrk="0" hangingPunct="1">
                <a:lnSpc>
                  <a:spcPct val="100000"/>
                </a:lnSpc>
                <a:spcBef>
                  <a:spcPts val="0"/>
                </a:spcBef>
                <a:spcAft>
                  <a:spcPts val="1200"/>
                </a:spcAft>
                <a:buClrTx/>
                <a:buSzTx/>
                <a:tabLst/>
                <a:defRPr/>
              </a:pPr>
              <a:r>
                <a:rPr lang="en-US" sz="1800" b="0">
                  <a:solidFill>
                    <a:srgbClr val="000000"/>
                  </a:solidFill>
                  <a:latin typeface="Avenir LT Std 45 Book"/>
                  <a:cs typeface="Arial"/>
                  <a:sym typeface="Arial"/>
                </a:rPr>
                <a:t>Fellowships last</a:t>
              </a:r>
              <a:r>
                <a:rPr kumimoji="0" lang="en-US" sz="1800" b="0" i="0" u="none" strike="noStrike" kern="1200" cap="none" spc="0" normalizeH="0" baseline="0" noProof="0">
                  <a:ln>
                    <a:noFill/>
                  </a:ln>
                  <a:solidFill>
                    <a:srgbClr val="000000"/>
                  </a:solidFill>
                  <a:effectLst/>
                  <a:uLnTx/>
                  <a:uFillTx/>
                  <a:latin typeface="Avenir LT Std 45 Book"/>
                  <a:cs typeface="Arial"/>
                  <a:sym typeface="Arial"/>
                </a:rPr>
                <a:t> 18 months. </a:t>
              </a:r>
            </a:p>
            <a:p>
              <a:pPr marR="0" lvl="0" algn="l" defTabSz="914400" rtl="0" eaLnBrk="1" fontAlgn="auto" latinLnBrk="0" hangingPunct="1">
                <a:lnSpc>
                  <a:spcPct val="100000"/>
                </a:lnSpc>
                <a:spcBef>
                  <a:spcPts val="0"/>
                </a:spcBef>
                <a:spcAft>
                  <a:spcPts val="1200"/>
                </a:spcAft>
                <a:buClrTx/>
                <a:buSzTx/>
                <a:tabLst/>
                <a:defRPr/>
              </a:pPr>
              <a:r>
                <a:rPr lang="en-US" sz="1800" b="0">
                  <a:solidFill>
                    <a:srgbClr val="000000"/>
                  </a:solidFill>
                  <a:latin typeface="Avenir LT Std 45 Book"/>
                  <a:cs typeface="Arial"/>
                  <a:sym typeface="Arial"/>
                </a:rPr>
                <a:t>Fellowships provided to Tribes</a:t>
              </a:r>
              <a:r>
                <a:rPr kumimoji="0" lang="en-US" sz="1800" b="0" i="0" u="none" strike="noStrike" kern="1200" cap="none" spc="0" normalizeH="0" baseline="0" noProof="0">
                  <a:ln>
                    <a:noFill/>
                  </a:ln>
                  <a:solidFill>
                    <a:srgbClr val="000000"/>
                  </a:solidFill>
                  <a:effectLst/>
                  <a:uLnTx/>
                  <a:uFillTx/>
                  <a:latin typeface="Avenir LT Std 45 Book"/>
                  <a:cs typeface="Arial"/>
                  <a:sym typeface="Arial"/>
                </a:rPr>
                <a:t> on a competitive basis.</a:t>
              </a:r>
              <a:endParaRPr kumimoji="0" lang="en-US" sz="1800" b="1" i="0" u="none" strike="noStrike" kern="1200" cap="none" spc="0" normalizeH="0" baseline="0" noProof="0">
                <a:ln>
                  <a:noFill/>
                </a:ln>
                <a:solidFill>
                  <a:srgbClr val="005C82"/>
                </a:solidFill>
                <a:effectLst/>
                <a:uLnTx/>
                <a:uFillTx/>
                <a:latin typeface="Avenir LT Std 45 Book"/>
                <a:cs typeface="Arial"/>
              </a:endParaRPr>
            </a:p>
          </p:txBody>
        </p:sp>
        <p:sp>
          <p:nvSpPr>
            <p:cNvPr id="15" name="TextBox 14">
              <a:extLst>
                <a:ext uri="{FF2B5EF4-FFF2-40B4-BE49-F238E27FC236}">
                  <a16:creationId xmlns:a16="http://schemas.microsoft.com/office/drawing/2014/main" id="{D96543EB-77C6-BD09-E643-85CEF9DCDD02}"/>
                </a:ext>
              </a:extLst>
            </p:cNvPr>
            <p:cNvSpPr txBox="1"/>
            <p:nvPr/>
          </p:nvSpPr>
          <p:spPr>
            <a:xfrm>
              <a:off x="246641" y="3136786"/>
              <a:ext cx="6393601" cy="830997"/>
            </a:xfrm>
            <a:prstGeom prst="rect">
              <a:avLst/>
            </a:prstGeom>
            <a:noFill/>
          </p:spPr>
          <p:txBody>
            <a:bodyPr wrap="square">
              <a:spAutoFit/>
            </a:bodyPr>
            <a:lstStyle>
              <a:defPPr>
                <a:defRPr lang="en-US"/>
              </a:defPPr>
              <a:lvl1pPr>
                <a:defRPr sz="2400" b="1" u="sng">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005C82"/>
                  </a:solidFill>
                  <a:effectLst/>
                  <a:uLnTx/>
                  <a:uFillTx/>
                  <a:latin typeface="Avenir Next LT Pro" panose="020B0504020202020204" pitchFamily="34" charset="0"/>
                  <a:cs typeface="Arial"/>
                  <a:sym typeface="Arial"/>
                </a:rPr>
                <a:t>Community Energy Fellows:</a:t>
              </a:r>
            </a:p>
          </p:txBody>
        </p:sp>
      </p:grpSp>
      <p:sp>
        <p:nvSpPr>
          <p:cNvPr id="22" name="Oval 21">
            <a:extLst>
              <a:ext uri="{FF2B5EF4-FFF2-40B4-BE49-F238E27FC236}">
                <a16:creationId xmlns:a16="http://schemas.microsoft.com/office/drawing/2014/main" id="{B4815285-01EC-5A30-24D4-8640211F5A32}"/>
              </a:ext>
            </a:extLst>
          </p:cNvPr>
          <p:cNvSpPr/>
          <p:nvPr/>
        </p:nvSpPr>
        <p:spPr>
          <a:xfrm>
            <a:off x="2079651" y="1174385"/>
            <a:ext cx="457200" cy="457200"/>
          </a:xfrm>
          <a:prstGeom prst="ellipse">
            <a:avLst/>
          </a:prstGeom>
          <a:solidFill>
            <a:schemeClr val="accent4">
              <a:lumMod val="7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venir Next LT Pro" panose="020B0504020202020204" pitchFamily="34" charset="0"/>
              </a:rPr>
              <a:t>1</a:t>
            </a:r>
          </a:p>
        </p:txBody>
      </p:sp>
      <p:sp>
        <p:nvSpPr>
          <p:cNvPr id="23" name="Oval 22">
            <a:extLst>
              <a:ext uri="{FF2B5EF4-FFF2-40B4-BE49-F238E27FC236}">
                <a16:creationId xmlns:a16="http://schemas.microsoft.com/office/drawing/2014/main" id="{11624D6A-5CC3-4DBC-295B-D8E4601DD348}"/>
              </a:ext>
            </a:extLst>
          </p:cNvPr>
          <p:cNvSpPr/>
          <p:nvPr/>
        </p:nvSpPr>
        <p:spPr>
          <a:xfrm>
            <a:off x="5897893" y="1174385"/>
            <a:ext cx="457200" cy="457200"/>
          </a:xfrm>
          <a:prstGeom prst="ellipse">
            <a:avLst/>
          </a:prstGeom>
          <a:solidFill>
            <a:schemeClr val="accent4">
              <a:lumMod val="7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venir Next LT Pro" panose="020B0504020202020204" pitchFamily="34" charset="0"/>
              </a:rPr>
              <a:t>2</a:t>
            </a:r>
          </a:p>
        </p:txBody>
      </p:sp>
      <p:sp>
        <p:nvSpPr>
          <p:cNvPr id="25" name="Oval 24">
            <a:extLst>
              <a:ext uri="{FF2B5EF4-FFF2-40B4-BE49-F238E27FC236}">
                <a16:creationId xmlns:a16="http://schemas.microsoft.com/office/drawing/2014/main" id="{C2B9F03D-839A-B361-1EA8-B6560C76EB25}"/>
              </a:ext>
            </a:extLst>
          </p:cNvPr>
          <p:cNvSpPr/>
          <p:nvPr/>
        </p:nvSpPr>
        <p:spPr>
          <a:xfrm>
            <a:off x="9883749" y="1174385"/>
            <a:ext cx="457200" cy="457200"/>
          </a:xfrm>
          <a:prstGeom prst="ellipse">
            <a:avLst/>
          </a:prstGeom>
          <a:solidFill>
            <a:schemeClr val="accent4">
              <a:lumMod val="7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venir Next LT Pro" panose="020B0504020202020204" pitchFamily="34" charset="0"/>
              </a:rPr>
              <a:t>3</a:t>
            </a:r>
          </a:p>
        </p:txBody>
      </p:sp>
      <p:sp>
        <p:nvSpPr>
          <p:cNvPr id="7" name="TextBox 6">
            <a:extLst>
              <a:ext uri="{FF2B5EF4-FFF2-40B4-BE49-F238E27FC236}">
                <a16:creationId xmlns:a16="http://schemas.microsoft.com/office/drawing/2014/main" id="{07C5003C-32B0-4056-18C3-1FA0572A945C}"/>
              </a:ext>
            </a:extLst>
          </p:cNvPr>
          <p:cNvSpPr txBox="1"/>
          <p:nvPr/>
        </p:nvSpPr>
        <p:spPr>
          <a:xfrm>
            <a:off x="9327168" y="6564707"/>
            <a:ext cx="27432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Franklin Gothic Book"/>
                <a:ea typeface="+mn-ea"/>
                <a:cs typeface="+mn-cs"/>
              </a:rPr>
              <a:t>FOR INTERNAL USE ONLY</a:t>
            </a:r>
          </a:p>
        </p:txBody>
      </p:sp>
      <p:sp>
        <p:nvSpPr>
          <p:cNvPr id="13" name="Slide Number Placeholder 12">
            <a:extLst>
              <a:ext uri="{FF2B5EF4-FFF2-40B4-BE49-F238E27FC236}">
                <a16:creationId xmlns:a16="http://schemas.microsoft.com/office/drawing/2014/main" id="{A550DD16-AC1F-BBED-FDD4-DF8D175F1E6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77BE4-587B-4950-85D3-118597CFE039}"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3496791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76B5-FB86-CB50-710B-2DD1CCF6E662}"/>
              </a:ext>
            </a:extLst>
          </p:cNvPr>
          <p:cNvSpPr>
            <a:spLocks noGrp="1"/>
          </p:cNvSpPr>
          <p:nvPr>
            <p:ph type="title"/>
          </p:nvPr>
        </p:nvSpPr>
        <p:spPr>
          <a:xfrm>
            <a:off x="201386" y="10387"/>
            <a:ext cx="11633200" cy="812800"/>
          </a:xfrm>
        </p:spPr>
        <p:txBody>
          <a:bodyPr/>
          <a:lstStyle/>
          <a:p>
            <a:r>
              <a:rPr lang="en-US">
                <a:solidFill>
                  <a:schemeClr val="accent4"/>
                </a:solidFill>
              </a:rPr>
              <a:t>Where to go for EECBG Program Support?</a:t>
            </a:r>
          </a:p>
        </p:txBody>
      </p:sp>
      <p:sp>
        <p:nvSpPr>
          <p:cNvPr id="7" name="Slide Number Placeholder 6">
            <a:extLst>
              <a:ext uri="{FF2B5EF4-FFF2-40B4-BE49-F238E27FC236}">
                <a16:creationId xmlns:a16="http://schemas.microsoft.com/office/drawing/2014/main" id="{DED224FE-C569-B81A-99EF-9A0F75D5274D}"/>
              </a:ext>
            </a:extLst>
          </p:cNvPr>
          <p:cNvSpPr>
            <a:spLocks noGrp="1"/>
          </p:cNvSpPr>
          <p:nvPr>
            <p:ph type="sldNum" sz="quarter" idx="4"/>
          </p:nvPr>
        </p:nvSpPr>
        <p:spPr/>
        <p:txBody>
          <a:bodyPr/>
          <a:lstStyle/>
          <a:p>
            <a:fld id="{56F77BE4-587B-4950-85D3-118597CFE039}" type="slidenum">
              <a:rPr lang="en-US" smtClean="0"/>
              <a:pPr/>
              <a:t>11</a:t>
            </a:fld>
            <a:endParaRPr lang="en-US"/>
          </a:p>
        </p:txBody>
      </p:sp>
      <p:sp>
        <p:nvSpPr>
          <p:cNvPr id="10" name="TextBox 9">
            <a:extLst>
              <a:ext uri="{FF2B5EF4-FFF2-40B4-BE49-F238E27FC236}">
                <a16:creationId xmlns:a16="http://schemas.microsoft.com/office/drawing/2014/main" id="{39FA6AF8-485F-C1BB-D924-560FDC359D54}"/>
              </a:ext>
            </a:extLst>
          </p:cNvPr>
          <p:cNvSpPr txBox="1"/>
          <p:nvPr/>
        </p:nvSpPr>
        <p:spPr>
          <a:xfrm>
            <a:off x="792306" y="4955336"/>
            <a:ext cx="4046393" cy="1569660"/>
          </a:xfrm>
          <a:prstGeom prst="rect">
            <a:avLst/>
          </a:prstGeom>
          <a:noFill/>
        </p:spPr>
        <p:txBody>
          <a:bodyPr wrap="square" lIns="91440" tIns="45720" rIns="91440" bIns="45720" anchor="t">
            <a:spAutoFit/>
          </a:bodyPr>
          <a:lstStyle>
            <a:defPPr>
              <a:defRPr lang="en-US"/>
            </a:defPPr>
            <a:lvl1pPr marR="0" lvl="0" indent="0" fontAlgn="auto">
              <a:lnSpc>
                <a:spcPct val="100000"/>
              </a:lnSpc>
              <a:spcBef>
                <a:spcPts val="0"/>
              </a:spcBef>
              <a:spcAft>
                <a:spcPts val="0"/>
              </a:spcAft>
              <a:buClrTx/>
              <a:buSzTx/>
              <a:buFontTx/>
              <a:buNone/>
              <a:tabLst/>
              <a:defRPr kumimoji="0" sz="4000" b="1" i="0" strike="noStrike" cap="none" spc="0" normalizeH="0" baseline="0">
                <a:ln>
                  <a:noFill/>
                </a:ln>
                <a:solidFill>
                  <a:srgbClr val="005C82"/>
                </a:solidFill>
                <a:effectLst/>
                <a:uLnTx/>
                <a:uFillTx/>
                <a:latin typeface="Franklin Gothic Book"/>
                <a:cs typeface="Arial"/>
              </a:defRPr>
            </a:lvl1pPr>
          </a:lstStyle>
          <a:p>
            <a:r>
              <a:rPr lang="en-US" sz="3200">
                <a:latin typeface="Avenir Next LT Pro" panose="020B0504020202020204" pitchFamily="34" charset="0"/>
                <a:sym typeface="Arial"/>
              </a:rPr>
              <a:t>Connect with Project Officer or Vouchers Team</a:t>
            </a:r>
          </a:p>
        </p:txBody>
      </p:sp>
      <p:sp>
        <p:nvSpPr>
          <p:cNvPr id="13" name="TextBox 12">
            <a:extLst>
              <a:ext uri="{FF2B5EF4-FFF2-40B4-BE49-F238E27FC236}">
                <a16:creationId xmlns:a16="http://schemas.microsoft.com/office/drawing/2014/main" id="{0C5249D7-3025-8664-DE39-91B6F6971789}"/>
              </a:ext>
            </a:extLst>
          </p:cNvPr>
          <p:cNvSpPr txBox="1"/>
          <p:nvPr/>
        </p:nvSpPr>
        <p:spPr>
          <a:xfrm>
            <a:off x="792307" y="1239861"/>
            <a:ext cx="3423077" cy="584775"/>
          </a:xfrm>
          <a:prstGeom prst="rect">
            <a:avLst/>
          </a:prstGeom>
          <a:noFill/>
        </p:spPr>
        <p:txBody>
          <a:bodyPr wrap="square" lIns="91440" tIns="45720" rIns="91440" bIns="45720" anchor="t">
            <a:spAutoFit/>
          </a:bodyPr>
          <a:lstStyle>
            <a:defPPr>
              <a:defRPr lang="en-US"/>
            </a:defPPr>
            <a:lvl1pPr>
              <a:defRPr sz="2400" b="1">
                <a:solidFill>
                  <a:schemeClr val="accent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a:ln>
                  <a:noFill/>
                </a:ln>
                <a:solidFill>
                  <a:srgbClr val="005C82"/>
                </a:solidFill>
                <a:effectLst/>
                <a:uLnTx/>
                <a:uFillTx/>
                <a:latin typeface="Avenir Next LT Pro" panose="020B0504020202020204" pitchFamily="34" charset="0"/>
                <a:cs typeface="Arial"/>
                <a:sym typeface="Arial"/>
              </a:rPr>
              <a:t>Office Hours</a:t>
            </a:r>
          </a:p>
        </p:txBody>
      </p:sp>
      <p:sp>
        <p:nvSpPr>
          <p:cNvPr id="16" name="TextBox 15">
            <a:extLst>
              <a:ext uri="{FF2B5EF4-FFF2-40B4-BE49-F238E27FC236}">
                <a16:creationId xmlns:a16="http://schemas.microsoft.com/office/drawing/2014/main" id="{2773E00E-03A6-BC0C-E7B8-398ACFE174DE}"/>
              </a:ext>
            </a:extLst>
          </p:cNvPr>
          <p:cNvSpPr txBox="1"/>
          <p:nvPr/>
        </p:nvSpPr>
        <p:spPr>
          <a:xfrm>
            <a:off x="792307" y="3081050"/>
            <a:ext cx="3423076" cy="1077218"/>
          </a:xfrm>
          <a:prstGeom prst="rect">
            <a:avLst/>
          </a:prstGeom>
          <a:noFill/>
        </p:spPr>
        <p:txBody>
          <a:bodyPr wrap="square" lIns="91440" tIns="45720" rIns="91440" bIns="45720" anchor="t">
            <a:spAutoFit/>
          </a:bodyPr>
          <a:lstStyle>
            <a:defPPr>
              <a:defRPr lang="en-US"/>
            </a:defPPr>
            <a:lvl1pPr marR="0" lvl="0" indent="0" fontAlgn="auto">
              <a:lnSpc>
                <a:spcPct val="100000"/>
              </a:lnSpc>
              <a:spcBef>
                <a:spcPts val="0"/>
              </a:spcBef>
              <a:spcAft>
                <a:spcPts val="0"/>
              </a:spcAft>
              <a:buClrTx/>
              <a:buSzTx/>
              <a:buFontTx/>
              <a:buNone/>
              <a:tabLst/>
              <a:defRPr kumimoji="0" sz="4000" b="1" i="0" strike="noStrike" cap="none" spc="0" normalizeH="0" baseline="0">
                <a:ln>
                  <a:noFill/>
                </a:ln>
                <a:solidFill>
                  <a:srgbClr val="005C82"/>
                </a:solidFill>
                <a:effectLst/>
                <a:uLnTx/>
                <a:uFillTx/>
                <a:latin typeface="Franklin Gothic Book"/>
                <a:cs typeface="Arial"/>
              </a:defRPr>
            </a:lvl1pPr>
          </a:lstStyle>
          <a:p>
            <a:r>
              <a:rPr lang="en-US" sz="3200">
                <a:latin typeface="Avenir Next LT Pro" panose="020B0504020202020204" pitchFamily="34" charset="0"/>
                <a:sym typeface="Arial"/>
              </a:rPr>
              <a:t>1:1 Application Support</a:t>
            </a:r>
          </a:p>
        </p:txBody>
      </p:sp>
      <p:sp>
        <p:nvSpPr>
          <p:cNvPr id="3" name="Arrow: Right 2">
            <a:extLst>
              <a:ext uri="{FF2B5EF4-FFF2-40B4-BE49-F238E27FC236}">
                <a16:creationId xmlns:a16="http://schemas.microsoft.com/office/drawing/2014/main" id="{581015F5-9F0A-9EFE-DF06-CBED4CA972D6}"/>
              </a:ext>
            </a:extLst>
          </p:cNvPr>
          <p:cNvSpPr/>
          <p:nvPr/>
        </p:nvSpPr>
        <p:spPr>
          <a:xfrm>
            <a:off x="4528758" y="1411846"/>
            <a:ext cx="619881" cy="325139"/>
          </a:xfrm>
          <a:prstGeom prst="rightArrow">
            <a:avLst/>
          </a:prstGeom>
          <a:solidFill>
            <a:schemeClr val="accent3">
              <a:lumMod val="7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400" b="1">
              <a:solidFill>
                <a:prstClr val="white"/>
              </a:solidFill>
              <a:latin typeface="Franklin Gothic Book"/>
            </a:endParaRPr>
          </a:p>
        </p:txBody>
      </p:sp>
      <p:sp>
        <p:nvSpPr>
          <p:cNvPr id="17" name="Oval 16">
            <a:extLst>
              <a:ext uri="{FF2B5EF4-FFF2-40B4-BE49-F238E27FC236}">
                <a16:creationId xmlns:a16="http://schemas.microsoft.com/office/drawing/2014/main" id="{B611FC29-4FA3-46A7-0191-148157887DE3}"/>
              </a:ext>
            </a:extLst>
          </p:cNvPr>
          <p:cNvSpPr/>
          <p:nvPr/>
        </p:nvSpPr>
        <p:spPr>
          <a:xfrm>
            <a:off x="204223" y="1279785"/>
            <a:ext cx="457200" cy="457200"/>
          </a:xfrm>
          <a:prstGeom prst="ellipse">
            <a:avLst/>
          </a:prstGeom>
          <a:solidFill>
            <a:schemeClr val="accent4">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Avenir Next LT Pro" panose="020B0504020202020204" pitchFamily="34" charset="0"/>
              </a:rPr>
              <a:t>1</a:t>
            </a:r>
          </a:p>
        </p:txBody>
      </p:sp>
      <p:sp>
        <p:nvSpPr>
          <p:cNvPr id="18" name="Oval 17">
            <a:extLst>
              <a:ext uri="{FF2B5EF4-FFF2-40B4-BE49-F238E27FC236}">
                <a16:creationId xmlns:a16="http://schemas.microsoft.com/office/drawing/2014/main" id="{AD547129-39D7-C88F-B140-36DA62990802}"/>
              </a:ext>
            </a:extLst>
          </p:cNvPr>
          <p:cNvSpPr/>
          <p:nvPr/>
        </p:nvSpPr>
        <p:spPr>
          <a:xfrm>
            <a:off x="208247" y="3238500"/>
            <a:ext cx="457200" cy="457200"/>
          </a:xfrm>
          <a:prstGeom prst="ellipse">
            <a:avLst/>
          </a:prstGeom>
          <a:solidFill>
            <a:schemeClr val="accent4">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Avenir Next LT Pro" panose="020B0504020202020204" pitchFamily="34" charset="0"/>
              </a:rPr>
              <a:t>2</a:t>
            </a:r>
          </a:p>
        </p:txBody>
      </p:sp>
      <p:sp>
        <p:nvSpPr>
          <p:cNvPr id="19" name="Oval 18">
            <a:extLst>
              <a:ext uri="{FF2B5EF4-FFF2-40B4-BE49-F238E27FC236}">
                <a16:creationId xmlns:a16="http://schemas.microsoft.com/office/drawing/2014/main" id="{DA1E0C98-52A4-6D9D-1012-14A10C78DDE1}"/>
              </a:ext>
            </a:extLst>
          </p:cNvPr>
          <p:cNvSpPr/>
          <p:nvPr/>
        </p:nvSpPr>
        <p:spPr>
          <a:xfrm>
            <a:off x="202804" y="5593752"/>
            <a:ext cx="457200" cy="457200"/>
          </a:xfrm>
          <a:prstGeom prst="ellipse">
            <a:avLst/>
          </a:prstGeom>
          <a:solidFill>
            <a:schemeClr val="accent4">
              <a:lumMod val="60000"/>
              <a:lumOff val="4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Avenir Next LT Pro" panose="020B0504020202020204" pitchFamily="34" charset="0"/>
              </a:rPr>
              <a:t>3</a:t>
            </a:r>
          </a:p>
        </p:txBody>
      </p:sp>
      <p:sp>
        <p:nvSpPr>
          <p:cNvPr id="4" name="Arrow: Right 3">
            <a:extLst>
              <a:ext uri="{FF2B5EF4-FFF2-40B4-BE49-F238E27FC236}">
                <a16:creationId xmlns:a16="http://schemas.microsoft.com/office/drawing/2014/main" id="{69EA99A0-4F19-B42A-265D-2751CE6932EB}"/>
              </a:ext>
            </a:extLst>
          </p:cNvPr>
          <p:cNvSpPr/>
          <p:nvPr/>
        </p:nvSpPr>
        <p:spPr>
          <a:xfrm>
            <a:off x="4528758" y="3475301"/>
            <a:ext cx="619881" cy="325139"/>
          </a:xfrm>
          <a:prstGeom prst="rightArrow">
            <a:avLst/>
          </a:prstGeom>
          <a:solidFill>
            <a:schemeClr val="accent3">
              <a:lumMod val="7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400" b="1">
              <a:solidFill>
                <a:prstClr val="white"/>
              </a:solidFill>
              <a:latin typeface="Franklin Gothic Book"/>
            </a:endParaRPr>
          </a:p>
        </p:txBody>
      </p:sp>
      <p:sp>
        <p:nvSpPr>
          <p:cNvPr id="5" name="Arrow: Right 4">
            <a:extLst>
              <a:ext uri="{FF2B5EF4-FFF2-40B4-BE49-F238E27FC236}">
                <a16:creationId xmlns:a16="http://schemas.microsoft.com/office/drawing/2014/main" id="{A4C52E24-96AB-A4DD-CCE4-62D207A9EB8A}"/>
              </a:ext>
            </a:extLst>
          </p:cNvPr>
          <p:cNvSpPr/>
          <p:nvPr/>
        </p:nvSpPr>
        <p:spPr>
          <a:xfrm>
            <a:off x="4528758" y="5538756"/>
            <a:ext cx="619881" cy="325139"/>
          </a:xfrm>
          <a:prstGeom prst="rightArrow">
            <a:avLst/>
          </a:prstGeom>
          <a:solidFill>
            <a:schemeClr val="accent3">
              <a:lumMod val="75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US" sz="2400" b="1">
              <a:solidFill>
                <a:prstClr val="white"/>
              </a:solidFill>
              <a:latin typeface="Franklin Gothic Book"/>
            </a:endParaRPr>
          </a:p>
        </p:txBody>
      </p:sp>
      <p:sp>
        <p:nvSpPr>
          <p:cNvPr id="6" name="TextBox 5">
            <a:extLst>
              <a:ext uri="{FF2B5EF4-FFF2-40B4-BE49-F238E27FC236}">
                <a16:creationId xmlns:a16="http://schemas.microsoft.com/office/drawing/2014/main" id="{115C6E55-DDAC-7B8F-CDF9-FA97714EBD35}"/>
              </a:ext>
            </a:extLst>
          </p:cNvPr>
          <p:cNvSpPr txBox="1"/>
          <p:nvPr/>
        </p:nvSpPr>
        <p:spPr>
          <a:xfrm>
            <a:off x="5296069" y="1061249"/>
            <a:ext cx="6705431" cy="1015663"/>
          </a:xfrm>
          <a:prstGeom prst="rect">
            <a:avLst/>
          </a:prstGeom>
          <a:noFill/>
        </p:spPr>
        <p:txBody>
          <a:bodyPr wrap="square" lIns="91440" tIns="45720" rIns="91440" bIns="45720" anchor="t">
            <a:spAutoFit/>
          </a:bodyPr>
          <a:lstStyle>
            <a:defPPr>
              <a:defRPr lang="en-US"/>
            </a:defPPr>
            <a:lvl1pPr>
              <a:defRPr sz="2400" b="1">
                <a:solidFill>
                  <a:schemeClr val="accent5"/>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a:solidFill>
                  <a:srgbClr val="292929"/>
                </a:solidFill>
                <a:effectLst/>
                <a:latin typeface="Avenir LT Std 45 Book"/>
              </a:rPr>
              <a:t>Our team holds bi-weekly Office Hour Sessions specifically for Tribes. Come with questions or just to listen in! </a:t>
            </a:r>
            <a:r>
              <a:rPr lang="en-US" sz="2000" i="0">
                <a:solidFill>
                  <a:schemeClr val="accent4"/>
                </a:solidFill>
                <a:effectLst/>
                <a:latin typeface="Avenir LT Std 45 Book"/>
              </a:rPr>
              <a:t>Sign up here</a:t>
            </a:r>
            <a:r>
              <a:rPr lang="en-US" sz="2000" b="0" i="0">
                <a:solidFill>
                  <a:srgbClr val="292929"/>
                </a:solidFill>
                <a:effectLst/>
                <a:latin typeface="Avenir LT Std 45 Book"/>
              </a:rPr>
              <a:t>: </a:t>
            </a:r>
            <a:r>
              <a:rPr lang="en-US" sz="2000" b="0" i="0" u="sng" strike="noStrike">
                <a:solidFill>
                  <a:srgbClr val="017A3E"/>
                </a:solidFill>
                <a:effectLst/>
                <a:latin typeface="Avenir LT Std 45 Book"/>
                <a:hlinkClick r:id="rId3"/>
              </a:rPr>
              <a:t>https://forms.office.com/g/HFbPGmsgg8</a:t>
            </a:r>
            <a:r>
              <a:rPr lang="en-US" sz="2000" b="0" i="0" u="none" strike="noStrike">
                <a:solidFill>
                  <a:srgbClr val="292929"/>
                </a:solidFill>
                <a:effectLst/>
                <a:latin typeface="Avenir LT Std 45 Book"/>
              </a:rPr>
              <a:t> </a:t>
            </a:r>
            <a:endParaRPr kumimoji="0" lang="en-US" sz="2000" b="0" i="0" strike="noStrike" kern="1200" cap="none" spc="0" normalizeH="0" baseline="0" noProof="0">
              <a:ln>
                <a:noFill/>
              </a:ln>
              <a:solidFill>
                <a:srgbClr val="005C82"/>
              </a:solidFill>
              <a:effectLst/>
              <a:uLnTx/>
              <a:uFillTx/>
              <a:latin typeface="Avenir LT Std 45 Book"/>
              <a:cs typeface="Arial"/>
              <a:sym typeface="Arial"/>
            </a:endParaRPr>
          </a:p>
        </p:txBody>
      </p:sp>
      <p:sp>
        <p:nvSpPr>
          <p:cNvPr id="9" name="TextBox 8">
            <a:extLst>
              <a:ext uri="{FF2B5EF4-FFF2-40B4-BE49-F238E27FC236}">
                <a16:creationId xmlns:a16="http://schemas.microsoft.com/office/drawing/2014/main" id="{7EEE1F1E-A4F4-2014-30C0-1E1DC818FC83}"/>
              </a:ext>
            </a:extLst>
          </p:cNvPr>
          <p:cNvSpPr txBox="1"/>
          <p:nvPr/>
        </p:nvSpPr>
        <p:spPr>
          <a:xfrm>
            <a:off x="5296069" y="3030066"/>
            <a:ext cx="6705431" cy="1446550"/>
          </a:xfrm>
          <a:prstGeom prst="rect">
            <a:avLst/>
          </a:prstGeom>
          <a:noFill/>
        </p:spPr>
        <p:txBody>
          <a:bodyPr wrap="square">
            <a:spAutoFit/>
          </a:bodyPr>
          <a:lstStyle/>
          <a:p>
            <a:r>
              <a:rPr lang="en-US" sz="2000" i="0">
                <a:solidFill>
                  <a:srgbClr val="292929"/>
                </a:solidFill>
                <a:effectLst/>
                <a:latin typeface="Avenir LT Std 45 Book"/>
              </a:rPr>
              <a:t>The National Indian Health Board (</a:t>
            </a:r>
            <a:r>
              <a:rPr lang="en-US" sz="2000">
                <a:solidFill>
                  <a:srgbClr val="292929"/>
                </a:solidFill>
                <a:latin typeface="Avenir LT Std 45 Book"/>
              </a:rPr>
              <a:t>NIHB</a:t>
            </a:r>
            <a:r>
              <a:rPr lang="en-US" sz="2000" i="0">
                <a:solidFill>
                  <a:srgbClr val="292929"/>
                </a:solidFill>
                <a:effectLst/>
                <a:latin typeface="Avenir LT Std 45 Book"/>
              </a:rPr>
              <a:t>) will provide no-cost 1:1 application support to EECBG Program applicants (for both traditional grants and vouchers). </a:t>
            </a:r>
            <a:endParaRPr lang="en-US" sz="2000">
              <a:solidFill>
                <a:srgbClr val="292929"/>
              </a:solidFill>
              <a:latin typeface="Avenir LT Std 45 Book"/>
            </a:endParaRPr>
          </a:p>
          <a:p>
            <a:r>
              <a:rPr lang="en-US" sz="2000" b="1" i="0">
                <a:solidFill>
                  <a:schemeClr val="accent4"/>
                </a:solidFill>
                <a:effectLst/>
                <a:latin typeface="Avenir LT Std 45 Book"/>
              </a:rPr>
              <a:t>Request support here: </a:t>
            </a:r>
            <a:r>
              <a:rPr lang="en-US" sz="2000">
                <a:effectLst/>
                <a:latin typeface="Avenir LT Std 45 Book"/>
                <a:hlinkClick r:id="rId4" tooltip="mailto:environmentalhealth@nihb.org"/>
              </a:rPr>
              <a:t>environmentalhealth@nihb.org</a:t>
            </a:r>
            <a:endParaRPr lang="en-US" sz="2000">
              <a:effectLst/>
              <a:latin typeface="Avenir LT Std 45 Book"/>
            </a:endParaRPr>
          </a:p>
          <a:p>
            <a:endParaRPr lang="en-US" sz="800" b="1" i="0">
              <a:solidFill>
                <a:schemeClr val="accent4"/>
              </a:solidFill>
              <a:effectLst/>
              <a:latin typeface="Avenir LT Std 45 Book"/>
            </a:endParaRPr>
          </a:p>
        </p:txBody>
      </p:sp>
      <p:sp>
        <p:nvSpPr>
          <p:cNvPr id="11" name="TextBox 10">
            <a:extLst>
              <a:ext uri="{FF2B5EF4-FFF2-40B4-BE49-F238E27FC236}">
                <a16:creationId xmlns:a16="http://schemas.microsoft.com/office/drawing/2014/main" id="{86A0B33F-CCD8-9B4E-7793-067D56263105}"/>
              </a:ext>
            </a:extLst>
          </p:cNvPr>
          <p:cNvSpPr txBox="1"/>
          <p:nvPr/>
        </p:nvSpPr>
        <p:spPr>
          <a:xfrm>
            <a:off x="5296068" y="5201557"/>
            <a:ext cx="6693127" cy="1323439"/>
          </a:xfrm>
          <a:prstGeom prst="rect">
            <a:avLst/>
          </a:prstGeom>
          <a:noFill/>
        </p:spPr>
        <p:txBody>
          <a:bodyPr wrap="square">
            <a:spAutoFit/>
          </a:bodyPr>
          <a:lstStyle/>
          <a:p>
            <a:r>
              <a:rPr lang="en-US" sz="2000" b="1" i="0">
                <a:solidFill>
                  <a:schemeClr val="accent4"/>
                </a:solidFill>
                <a:effectLst/>
                <a:latin typeface="Avenir LT Std 45 Book"/>
              </a:rPr>
              <a:t>See next slide for more information</a:t>
            </a:r>
            <a:r>
              <a:rPr lang="en-US" sz="2000" i="0">
                <a:solidFill>
                  <a:srgbClr val="292929"/>
                </a:solidFill>
                <a:effectLst/>
                <a:latin typeface="Avenir LT Std 45 Book"/>
              </a:rPr>
              <a:t>. </a:t>
            </a:r>
          </a:p>
          <a:p>
            <a:r>
              <a:rPr lang="en-US" sz="2000" i="0">
                <a:solidFill>
                  <a:srgbClr val="292929"/>
                </a:solidFill>
                <a:effectLst/>
                <a:latin typeface="Avenir LT Std 45 Book"/>
              </a:rPr>
              <a:t>If pursuing a voucher, you will connect directly to our vouchers team. If pursuing a traditional grant, you can write directly to your regional Project Officer. </a:t>
            </a:r>
            <a:endParaRPr lang="en-US" sz="2000">
              <a:latin typeface="Avenir LT Std 45 Book"/>
            </a:endParaRPr>
          </a:p>
        </p:txBody>
      </p:sp>
    </p:spTree>
    <p:extLst>
      <p:ext uri="{BB962C8B-B14F-4D97-AF65-F5344CB8AC3E}">
        <p14:creationId xmlns:p14="http://schemas.microsoft.com/office/powerpoint/2010/main" val="221284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EC40-0DF8-EFC0-791C-41653DF18A05}"/>
              </a:ext>
            </a:extLst>
          </p:cNvPr>
          <p:cNvSpPr>
            <a:spLocks noGrp="1"/>
          </p:cNvSpPr>
          <p:nvPr>
            <p:ph type="title"/>
          </p:nvPr>
        </p:nvSpPr>
        <p:spPr>
          <a:xfrm>
            <a:off x="206015" y="-5442"/>
            <a:ext cx="11487151" cy="812800"/>
          </a:xfrm>
        </p:spPr>
        <p:txBody>
          <a:bodyPr/>
          <a:lstStyle/>
          <a:p>
            <a:r>
              <a:rPr lang="en-US" sz="2800">
                <a:solidFill>
                  <a:schemeClr val="accent4"/>
                </a:solidFill>
              </a:rPr>
              <a:t>How to contact the EECBG Program team? </a:t>
            </a:r>
            <a:r>
              <a:rPr lang="en-US" sz="2800" b="0">
                <a:solidFill>
                  <a:schemeClr val="accent4"/>
                </a:solidFill>
              </a:rPr>
              <a:t>Depends on vouchers vs. grants!</a:t>
            </a:r>
            <a:endParaRPr lang="en-US" sz="2800">
              <a:solidFill>
                <a:schemeClr val="accent4"/>
              </a:solidFill>
            </a:endParaRPr>
          </a:p>
        </p:txBody>
      </p:sp>
      <p:sp>
        <p:nvSpPr>
          <p:cNvPr id="7" name="Slide Number Placeholder 6">
            <a:extLst>
              <a:ext uri="{FF2B5EF4-FFF2-40B4-BE49-F238E27FC236}">
                <a16:creationId xmlns:a16="http://schemas.microsoft.com/office/drawing/2014/main" id="{4972F41F-D23B-99AB-E177-A25B4F7BA833}"/>
              </a:ext>
            </a:extLst>
          </p:cNvPr>
          <p:cNvSpPr>
            <a:spLocks noGrp="1"/>
          </p:cNvSpPr>
          <p:nvPr>
            <p:ph type="sldNum" sz="quarter" idx="4"/>
          </p:nvPr>
        </p:nvSpPr>
        <p:spPr/>
        <p:txBody>
          <a:bodyPr/>
          <a:lstStyle/>
          <a:p>
            <a:fld id="{56F77BE4-587B-4950-85D3-118597CFE039}" type="slidenum">
              <a:rPr lang="en-US" smtClean="0"/>
              <a:pPr/>
              <a:t>12</a:t>
            </a:fld>
            <a:endParaRPr lang="en-US"/>
          </a:p>
        </p:txBody>
      </p:sp>
      <p:sp>
        <p:nvSpPr>
          <p:cNvPr id="8" name="TextBox 7">
            <a:extLst>
              <a:ext uri="{FF2B5EF4-FFF2-40B4-BE49-F238E27FC236}">
                <a16:creationId xmlns:a16="http://schemas.microsoft.com/office/drawing/2014/main" id="{3B7D8CDA-EE6D-6637-BACB-18ECE0070368}"/>
              </a:ext>
            </a:extLst>
          </p:cNvPr>
          <p:cNvSpPr txBox="1"/>
          <p:nvPr/>
        </p:nvSpPr>
        <p:spPr>
          <a:xfrm>
            <a:off x="212290" y="952335"/>
            <a:ext cx="11774923" cy="1077218"/>
          </a:xfrm>
          <a:prstGeom prst="rect">
            <a:avLst/>
          </a:prstGeom>
          <a:solidFill>
            <a:schemeClr val="accent4"/>
          </a:solidFill>
          <a:effectLst>
            <a:outerShdw blurRad="50800" dist="38100" dir="2700000" algn="tl" rotWithShape="0">
              <a:prstClr val="black">
                <a:alpha val="40000"/>
              </a:prstClr>
            </a:outerShdw>
          </a:effectLst>
        </p:spPr>
        <p:txBody>
          <a:bodyPr wrap="square" lIns="45720" rIns="45720">
            <a:spAutoFit/>
          </a:bodyPr>
          <a:lstStyle/>
          <a:p>
            <a:pPr algn="ctr"/>
            <a:r>
              <a:rPr lang="en-US" sz="2400" b="1">
                <a:solidFill>
                  <a:schemeClr val="bg1"/>
                </a:solidFill>
                <a:latin typeface="Avenir Next LT Pro" panose="020B0504020202020204" pitchFamily="34" charset="0"/>
              </a:rPr>
              <a:t>General Questions? </a:t>
            </a:r>
          </a:p>
          <a:p>
            <a:pPr algn="ctr"/>
            <a:r>
              <a:rPr lang="en-US" sz="2000">
                <a:solidFill>
                  <a:schemeClr val="bg1"/>
                </a:solidFill>
                <a:latin typeface="Avenir LT Std 45 Book"/>
              </a:rPr>
              <a:t>Not sure about your application type, or just want to connect with our team in general? </a:t>
            </a:r>
          </a:p>
          <a:p>
            <a:pPr algn="ctr"/>
            <a:r>
              <a:rPr lang="en-US" sz="2000">
                <a:solidFill>
                  <a:schemeClr val="bg1"/>
                </a:solidFill>
                <a:latin typeface="Avenir LT Std 45 Book"/>
              </a:rPr>
              <a:t>Write to our general inbox: </a:t>
            </a:r>
            <a:r>
              <a:rPr lang="en-US" sz="2000">
                <a:solidFill>
                  <a:schemeClr val="accent2"/>
                </a:solidFill>
                <a:latin typeface="Avenir LT Std 45 Book"/>
                <a:hlinkClick r:id="rId3">
                  <a:extLst>
                    <a:ext uri="{A12FA001-AC4F-418D-AE19-62706E023703}">
                      <ahyp:hlinkClr xmlns:ahyp="http://schemas.microsoft.com/office/drawing/2018/hyperlinkcolor" val="tx"/>
                    </a:ext>
                  </a:extLst>
                </a:hlinkClick>
              </a:rPr>
              <a:t>eecbg@hq.doe.gov</a:t>
            </a:r>
            <a:endParaRPr lang="en-US" sz="2000">
              <a:solidFill>
                <a:schemeClr val="accent2"/>
              </a:solidFill>
              <a:latin typeface="Avenir LT Std 45 Book"/>
            </a:endParaRPr>
          </a:p>
        </p:txBody>
      </p:sp>
      <p:sp>
        <p:nvSpPr>
          <p:cNvPr id="9" name="TextBox 8">
            <a:extLst>
              <a:ext uri="{FF2B5EF4-FFF2-40B4-BE49-F238E27FC236}">
                <a16:creationId xmlns:a16="http://schemas.microsoft.com/office/drawing/2014/main" id="{0294096B-D646-C684-7D8E-C9713F97AED6}"/>
              </a:ext>
            </a:extLst>
          </p:cNvPr>
          <p:cNvSpPr txBox="1"/>
          <p:nvPr/>
        </p:nvSpPr>
        <p:spPr>
          <a:xfrm>
            <a:off x="212290" y="2177111"/>
            <a:ext cx="4073960" cy="2000548"/>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a:spAutoFit/>
          </a:bodyPr>
          <a:lstStyle/>
          <a:p>
            <a:pPr algn="ctr">
              <a:spcAft>
                <a:spcPts val="600"/>
              </a:spcAft>
            </a:pPr>
            <a:r>
              <a:rPr lang="en-US" sz="2400" b="1">
                <a:solidFill>
                  <a:schemeClr val="accent4"/>
                </a:solidFill>
                <a:latin typeface="Avenir Next LT Pro" panose="020B0504020202020204" pitchFamily="34" charset="0"/>
              </a:rPr>
              <a:t>Pursuing a Voucher? </a:t>
            </a:r>
          </a:p>
          <a:p>
            <a:pPr algn="ctr">
              <a:spcAft>
                <a:spcPts val="600"/>
              </a:spcAft>
            </a:pPr>
            <a:r>
              <a:rPr lang="en-US">
                <a:latin typeface="Avenir LT Std 45 Book"/>
              </a:rPr>
              <a:t>Write to: </a:t>
            </a:r>
            <a:r>
              <a:rPr lang="en-US">
                <a:solidFill>
                  <a:schemeClr val="accent3"/>
                </a:solidFill>
                <a:latin typeface="Avenir LT Std 45 Book"/>
                <a:hlinkClick r:id="rId4">
                  <a:extLst>
                    <a:ext uri="{A12FA001-AC4F-418D-AE19-62706E023703}">
                      <ahyp:hlinkClr xmlns:ahyp="http://schemas.microsoft.com/office/drawing/2018/hyperlinkcolor" val="tx"/>
                    </a:ext>
                  </a:extLst>
                </a:hlinkClick>
              </a:rPr>
              <a:t>dl-eecbgvouchers@hq.doe.gov</a:t>
            </a:r>
            <a:endParaRPr lang="en-US">
              <a:solidFill>
                <a:schemeClr val="accent3"/>
              </a:solidFill>
              <a:latin typeface="Avenir LT Std 45 Book"/>
            </a:endParaRPr>
          </a:p>
          <a:p>
            <a:pPr algn="ctr"/>
            <a:r>
              <a:rPr lang="en-US" i="1">
                <a:latin typeface="Avenir LT Std 45 Book"/>
              </a:rPr>
              <a:t>Note: </a:t>
            </a:r>
            <a:r>
              <a:rPr lang="en-US">
                <a:latin typeface="Avenir LT Std 45 Book"/>
              </a:rPr>
              <a:t>if you are pursuing a voucher, you will not be working with the project officers on the map to the right. Please only write to this email.</a:t>
            </a:r>
          </a:p>
        </p:txBody>
      </p:sp>
      <p:sp>
        <p:nvSpPr>
          <p:cNvPr id="11" name="TextBox 10">
            <a:extLst>
              <a:ext uri="{FF2B5EF4-FFF2-40B4-BE49-F238E27FC236}">
                <a16:creationId xmlns:a16="http://schemas.microsoft.com/office/drawing/2014/main" id="{4595E3D7-B6B6-5AE0-C803-699F7FA692C3}"/>
              </a:ext>
            </a:extLst>
          </p:cNvPr>
          <p:cNvSpPr txBox="1"/>
          <p:nvPr/>
        </p:nvSpPr>
        <p:spPr>
          <a:xfrm>
            <a:off x="212290" y="4343038"/>
            <a:ext cx="3336453" cy="2092881"/>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a:spAutoFit/>
          </a:bodyPr>
          <a:lstStyle/>
          <a:p>
            <a:pPr algn="ctr">
              <a:spcAft>
                <a:spcPts val="600"/>
              </a:spcAft>
            </a:pPr>
            <a:r>
              <a:rPr lang="en-US" sz="2400" b="1">
                <a:solidFill>
                  <a:schemeClr val="accent4"/>
                </a:solidFill>
                <a:latin typeface="Avenir Next LT Pro" panose="020B0504020202020204" pitchFamily="34" charset="0"/>
              </a:rPr>
              <a:t>Pursuing a Traditional Grant? </a:t>
            </a:r>
            <a:endParaRPr lang="en-US" sz="2000">
              <a:latin typeface="Avenir Next LT Pro" panose="020B0504020202020204" pitchFamily="34" charset="0"/>
            </a:endParaRPr>
          </a:p>
          <a:p>
            <a:pPr algn="ctr">
              <a:spcAft>
                <a:spcPts val="600"/>
              </a:spcAft>
            </a:pPr>
            <a:r>
              <a:rPr lang="en-US">
                <a:latin typeface="Avenir LT Std 45 Book"/>
              </a:rPr>
              <a:t>Write to your regional Technical Project Officer.</a:t>
            </a:r>
          </a:p>
          <a:p>
            <a:pPr algn="ctr">
              <a:spcAft>
                <a:spcPts val="600"/>
              </a:spcAft>
            </a:pPr>
            <a:r>
              <a:rPr lang="en-US">
                <a:latin typeface="Avenir LT Std 45 Book"/>
              </a:rPr>
              <a:t>See map to the right for contact by region.</a:t>
            </a:r>
          </a:p>
        </p:txBody>
      </p:sp>
      <p:sp>
        <p:nvSpPr>
          <p:cNvPr id="13" name="TextBox 63">
            <a:extLst>
              <a:ext uri="{FF2B5EF4-FFF2-40B4-BE49-F238E27FC236}">
                <a16:creationId xmlns:a16="http://schemas.microsoft.com/office/drawing/2014/main" id="{60503B36-E283-5098-59CB-207DB33E60EB}"/>
              </a:ext>
            </a:extLst>
          </p:cNvPr>
          <p:cNvSpPr txBox="1"/>
          <p:nvPr/>
        </p:nvSpPr>
        <p:spPr>
          <a:xfrm>
            <a:off x="8991685" y="2181617"/>
            <a:ext cx="1384166" cy="93691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latin typeface="Avenir LT Std 45 Book"/>
              </a:rPr>
              <a:t>Midwest </a:t>
            </a:r>
          </a:p>
          <a:p>
            <a:pPr algn="ctr"/>
            <a:r>
              <a:rPr lang="en-US" sz="1400">
                <a:latin typeface="Avenir LT Std 45 Book"/>
              </a:rPr>
              <a:t>Tom</a:t>
            </a:r>
            <a:r>
              <a:rPr lang="en-US" sz="1400" baseline="0">
                <a:latin typeface="Avenir LT Std 45 Book"/>
              </a:rPr>
              <a:t> Schultz</a:t>
            </a:r>
          </a:p>
          <a:p>
            <a:pPr algn="ctr"/>
            <a:r>
              <a:rPr lang="en-US" sz="1200">
                <a:solidFill>
                  <a:schemeClr val="accent3"/>
                </a:solidFill>
                <a:latin typeface="Avenir LT Std 45 Book"/>
                <a:hlinkClick r:id="rId5">
                  <a:extLst>
                    <a:ext uri="{A12FA001-AC4F-418D-AE19-62706E023703}">
                      <ahyp:hlinkClr xmlns:ahyp="http://schemas.microsoft.com/office/drawing/2018/hyperlinkcolor" val="tx"/>
                    </a:ext>
                  </a:extLst>
                </a:hlinkClick>
              </a:rPr>
              <a:t>Thomas.Schultz@hq.doe.gov</a:t>
            </a:r>
            <a:r>
              <a:rPr lang="en-US" sz="1200" baseline="0">
                <a:solidFill>
                  <a:schemeClr val="accent3"/>
                </a:solidFill>
                <a:latin typeface="Avenir LT Std 45 Book"/>
              </a:rPr>
              <a:t> </a:t>
            </a:r>
          </a:p>
        </p:txBody>
      </p:sp>
      <p:grpSp>
        <p:nvGrpSpPr>
          <p:cNvPr id="14" name="UnitedStates">
            <a:extLst>
              <a:ext uri="{FF2B5EF4-FFF2-40B4-BE49-F238E27FC236}">
                <a16:creationId xmlns:a16="http://schemas.microsoft.com/office/drawing/2014/main" id="{06330FBC-A147-3F2D-F08D-25F8C0D81FF5}"/>
              </a:ext>
            </a:extLst>
          </p:cNvPr>
          <p:cNvGrpSpPr/>
          <p:nvPr/>
        </p:nvGrpSpPr>
        <p:grpSpPr>
          <a:xfrm>
            <a:off x="4546385" y="2848421"/>
            <a:ext cx="6467606" cy="3470910"/>
            <a:chOff x="89581" y="202388"/>
            <a:chExt cx="7373928" cy="4092966"/>
          </a:xfrm>
          <a:solidFill>
            <a:schemeClr val="bg1">
              <a:lumMod val="85000"/>
            </a:schemeClr>
          </a:solidFill>
        </p:grpSpPr>
        <p:sp>
          <p:nvSpPr>
            <p:cNvPr id="21" name="State_AK">
              <a:extLst>
                <a:ext uri="{FF2B5EF4-FFF2-40B4-BE49-F238E27FC236}">
                  <a16:creationId xmlns:a16="http://schemas.microsoft.com/office/drawing/2014/main" id="{6840CF26-C04C-C18A-7817-11EBF038DB27}"/>
                </a:ext>
              </a:extLst>
            </p:cNvPr>
            <p:cNvSpPr/>
            <p:nvPr/>
          </p:nvSpPr>
          <p:spPr>
            <a:xfrm flipV="1">
              <a:off x="89581" y="423305"/>
              <a:ext cx="1169724" cy="1100305"/>
            </a:xfrm>
            <a:custGeom>
              <a:avLst/>
              <a:gdLst>
                <a:gd name="connsiteX0" fmla="*/ 2766833 w 6644682"/>
                <a:gd name="connsiteY0" fmla="*/ 5623244 h 5671354"/>
                <a:gd name="connsiteX1" fmla="*/ 2645739 w 6644682"/>
                <a:gd name="connsiteY1" fmla="*/ 5566817 h 5671354"/>
                <a:gd name="connsiteX2" fmla="*/ 2529620 w 6644682"/>
                <a:gd name="connsiteY2" fmla="*/ 5575133 h 5671354"/>
                <a:gd name="connsiteX3" fmla="*/ 2395235 w 6644682"/>
                <a:gd name="connsiteY3" fmla="*/ 5541945 h 5671354"/>
                <a:gd name="connsiteX4" fmla="*/ 2199448 w 6644682"/>
                <a:gd name="connsiteY4" fmla="*/ 5503782 h 5671354"/>
                <a:gd name="connsiteX5" fmla="*/ 2025269 w 6644682"/>
                <a:gd name="connsiteY5" fmla="*/ 5380978 h 5671354"/>
                <a:gd name="connsiteX6" fmla="*/ 1943969 w 6644682"/>
                <a:gd name="connsiteY6" fmla="*/ 5261516 h 5671354"/>
                <a:gd name="connsiteX7" fmla="*/ 1874251 w 6644682"/>
                <a:gd name="connsiteY7" fmla="*/ 5185191 h 5671354"/>
                <a:gd name="connsiteX8" fmla="*/ 1703336 w 6644682"/>
                <a:gd name="connsiteY8" fmla="*/ 5196772 h 5671354"/>
                <a:gd name="connsiteX9" fmla="*/ 1475993 w 6644682"/>
                <a:gd name="connsiteY9" fmla="*/ 5173533 h 5671354"/>
                <a:gd name="connsiteX10" fmla="*/ 1419565 w 6644682"/>
                <a:gd name="connsiteY10" fmla="*/ 5138712 h 5671354"/>
                <a:gd name="connsiteX11" fmla="*/ 1495890 w 6644682"/>
                <a:gd name="connsiteY11" fmla="*/ 5010934 h 5671354"/>
                <a:gd name="connsiteX12" fmla="*/ 1636959 w 6644682"/>
                <a:gd name="connsiteY12" fmla="*/ 4667471 h 5671354"/>
                <a:gd name="connsiteX13" fmla="*/ 1701626 w 6644682"/>
                <a:gd name="connsiteY13" fmla="*/ 4538061 h 5671354"/>
                <a:gd name="connsiteX14" fmla="*/ 1749737 w 6644682"/>
                <a:gd name="connsiteY14" fmla="*/ 4483343 h 5671354"/>
                <a:gd name="connsiteX15" fmla="*/ 1816113 w 6644682"/>
                <a:gd name="connsiteY15" fmla="*/ 4261052 h 5671354"/>
                <a:gd name="connsiteX16" fmla="*/ 1789532 w 6644682"/>
                <a:gd name="connsiteY16" fmla="*/ 4161487 h 5671354"/>
                <a:gd name="connsiteX17" fmla="*/ 1557215 w 6644682"/>
                <a:gd name="connsiteY17" fmla="*/ 4247761 h 5671354"/>
                <a:gd name="connsiteX18" fmla="*/ 1543924 w 6644682"/>
                <a:gd name="connsiteY18" fmla="*/ 4362249 h 5671354"/>
                <a:gd name="connsiteX19" fmla="*/ 1538950 w 6644682"/>
                <a:gd name="connsiteY19" fmla="*/ 4436942 h 5671354"/>
                <a:gd name="connsiteX20" fmla="*/ 1348137 w 6644682"/>
                <a:gd name="connsiteY20" fmla="*/ 4450232 h 5671354"/>
                <a:gd name="connsiteX21" fmla="*/ 1285103 w 6644682"/>
                <a:gd name="connsiteY21" fmla="*/ 4405463 h 5671354"/>
                <a:gd name="connsiteX22" fmla="*/ 1260231 w 6644682"/>
                <a:gd name="connsiteY22" fmla="*/ 4393882 h 5671354"/>
                <a:gd name="connsiteX23" fmla="*/ 908452 w 6644682"/>
                <a:gd name="connsiteY23" fmla="*/ 4388908 h 5671354"/>
                <a:gd name="connsiteX24" fmla="*/ 998068 w 6644682"/>
                <a:gd name="connsiteY24" fmla="*/ 4201438 h 5671354"/>
                <a:gd name="connsiteX25" fmla="*/ 1021308 w 6644682"/>
                <a:gd name="connsiteY25" fmla="*/ 4101873 h 5671354"/>
                <a:gd name="connsiteX26" fmla="*/ 1066077 w 6644682"/>
                <a:gd name="connsiteY26" fmla="*/ 3857975 h 5671354"/>
                <a:gd name="connsiteX27" fmla="*/ 1213752 w 6644682"/>
                <a:gd name="connsiteY27" fmla="*/ 3796573 h 5671354"/>
                <a:gd name="connsiteX28" fmla="*/ 1394616 w 6644682"/>
                <a:gd name="connsiteY28" fmla="*/ 3751804 h 5671354"/>
                <a:gd name="connsiteX29" fmla="*/ 1490838 w 6644682"/>
                <a:gd name="connsiteY29" fmla="*/ 3708667 h 5671354"/>
                <a:gd name="connsiteX30" fmla="*/ 1606958 w 6644682"/>
                <a:gd name="connsiteY30" fmla="*/ 3738513 h 5671354"/>
                <a:gd name="connsiteX31" fmla="*/ 1744685 w 6644682"/>
                <a:gd name="connsiteY31" fmla="*/ 3736881 h 5671354"/>
                <a:gd name="connsiteX32" fmla="*/ 1741343 w 6644682"/>
                <a:gd name="connsiteY32" fmla="*/ 3680453 h 5671354"/>
                <a:gd name="connsiteX33" fmla="*/ 1689890 w 6644682"/>
                <a:gd name="connsiteY33" fmla="*/ 3521196 h 5671354"/>
                <a:gd name="connsiteX34" fmla="*/ 1482522 w 6644682"/>
                <a:gd name="connsiteY34" fmla="*/ 3358598 h 5671354"/>
                <a:gd name="connsiteX35" fmla="*/ 1364692 w 6644682"/>
                <a:gd name="connsiteY35" fmla="*/ 3333726 h 5671354"/>
                <a:gd name="connsiteX36" fmla="*/ 1218727 w 6644682"/>
                <a:gd name="connsiteY36" fmla="*/ 3323777 h 5671354"/>
                <a:gd name="connsiteX37" fmla="*/ 1165641 w 6644682"/>
                <a:gd name="connsiteY37" fmla="*/ 3388521 h 5671354"/>
                <a:gd name="connsiteX38" fmla="*/ 978171 w 6644682"/>
                <a:gd name="connsiteY38" fmla="*/ 3298905 h 5671354"/>
                <a:gd name="connsiteX39" fmla="*/ 833837 w 6644682"/>
                <a:gd name="connsiteY39" fmla="*/ 3156204 h 5671354"/>
                <a:gd name="connsiteX40" fmla="*/ 662922 w 6644682"/>
                <a:gd name="connsiteY40" fmla="*/ 2947126 h 5671354"/>
                <a:gd name="connsiteX41" fmla="*/ 720982 w 6644682"/>
                <a:gd name="connsiteY41" fmla="*/ 2776211 h 5671354"/>
                <a:gd name="connsiteX42" fmla="*/ 737537 w 6644682"/>
                <a:gd name="connsiteY42" fmla="*/ 2743023 h 5671354"/>
                <a:gd name="connsiteX43" fmla="*/ 720982 w 6644682"/>
                <a:gd name="connsiteY43" fmla="*/ 2691569 h 5671354"/>
                <a:gd name="connsiteX44" fmla="*/ 679477 w 6644682"/>
                <a:gd name="connsiteY44" fmla="*/ 2635142 h 5671354"/>
                <a:gd name="connsiteX45" fmla="*/ 677845 w 6644682"/>
                <a:gd name="connsiteY45" fmla="*/ 2520654 h 5671354"/>
                <a:gd name="connsiteX46" fmla="*/ 729299 w 6644682"/>
                <a:gd name="connsiteY46" fmla="*/ 2379585 h 5671354"/>
                <a:gd name="connsiteX47" fmla="*/ 772435 w 6644682"/>
                <a:gd name="connsiteY47" fmla="*/ 2286705 h 5671354"/>
                <a:gd name="connsiteX48" fmla="*/ 1041205 w 6644682"/>
                <a:gd name="connsiteY48" fmla="*/ 2291679 h 5671354"/>
                <a:gd name="connsiteX49" fmla="*/ 1089316 w 6644682"/>
                <a:gd name="connsiteY49" fmla="*/ 2168953 h 5671354"/>
                <a:gd name="connsiteX50" fmla="*/ 1051154 w 6644682"/>
                <a:gd name="connsiteY50" fmla="*/ 2039542 h 5671354"/>
                <a:gd name="connsiteX51" fmla="*/ 1017965 w 6644682"/>
                <a:gd name="connsiteY51" fmla="*/ 1981482 h 5671354"/>
                <a:gd name="connsiteX52" fmla="*/ 993094 w 6644682"/>
                <a:gd name="connsiteY52" fmla="*/ 1837148 h 5671354"/>
                <a:gd name="connsiteX53" fmla="*/ 969854 w 6644682"/>
                <a:gd name="connsiteY53" fmla="*/ 1803960 h 5671354"/>
                <a:gd name="connsiteX54" fmla="*/ 1082710 w 6644682"/>
                <a:gd name="connsiteY54" fmla="*/ 1803960 h 5671354"/>
                <a:gd name="connsiteX55" fmla="*/ 1190591 w 6644682"/>
                <a:gd name="connsiteY55" fmla="*/ 1827200 h 5671354"/>
                <a:gd name="connsiteX56" fmla="*/ 1280206 w 6644682"/>
                <a:gd name="connsiteY56" fmla="*/ 1808935 h 5671354"/>
                <a:gd name="connsiteX57" fmla="*/ 1351557 w 6644682"/>
                <a:gd name="connsiteY57" fmla="*/ 1764166 h 5671354"/>
                <a:gd name="connsiteX58" fmla="*/ 1391352 w 6644682"/>
                <a:gd name="connsiteY58" fmla="*/ 1744268 h 5671354"/>
                <a:gd name="connsiteX59" fmla="*/ 1459360 w 6644682"/>
                <a:gd name="connsiteY59" fmla="*/ 1573353 h 5671354"/>
                <a:gd name="connsiteX60" fmla="*/ 1484232 w 6644682"/>
                <a:gd name="connsiteY60" fmla="*/ 1619832 h 5671354"/>
                <a:gd name="connsiteX61" fmla="*/ 1587138 w 6644682"/>
                <a:gd name="connsiteY61" fmla="*/ 1669575 h 5671354"/>
                <a:gd name="connsiteX62" fmla="*/ 1719891 w 6644682"/>
                <a:gd name="connsiteY62" fmla="*/ 1646336 h 5671354"/>
                <a:gd name="connsiteX63" fmla="*/ 1779583 w 6644682"/>
                <a:gd name="connsiteY63" fmla="*/ 1672918 h 5671354"/>
                <a:gd name="connsiteX64" fmla="*/ 1738078 w 6644682"/>
                <a:gd name="connsiteY64" fmla="*/ 1556798 h 5671354"/>
                <a:gd name="connsiteX65" fmla="*/ 1635172 w 6644682"/>
                <a:gd name="connsiteY65" fmla="*/ 1384250 h 5671354"/>
                <a:gd name="connsiteX66" fmla="*/ 1482522 w 6644682"/>
                <a:gd name="connsiteY66" fmla="*/ 1210071 h 5671354"/>
                <a:gd name="connsiteX67" fmla="*/ 1384667 w 6644682"/>
                <a:gd name="connsiteY67" fmla="*/ 1112216 h 5671354"/>
                <a:gd name="connsiteX68" fmla="*/ 1329950 w 6644682"/>
                <a:gd name="connsiteY68" fmla="*/ 1052446 h 5671354"/>
                <a:gd name="connsiteX69" fmla="*/ 1173958 w 6644682"/>
                <a:gd name="connsiteY69" fmla="*/ 1034181 h 5671354"/>
                <a:gd name="connsiteX70" fmla="*/ 981513 w 6644682"/>
                <a:gd name="connsiteY70" fmla="*/ 939591 h 5671354"/>
                <a:gd name="connsiteX71" fmla="*/ 886923 w 6644682"/>
                <a:gd name="connsiteY71" fmla="*/ 901428 h 5671354"/>
                <a:gd name="connsiteX72" fmla="*/ 523563 w 6644682"/>
                <a:gd name="connsiteY72" fmla="*/ 838394 h 5671354"/>
                <a:gd name="connsiteX73" fmla="*/ 221605 w 6644682"/>
                <a:gd name="connsiteY73" fmla="*/ 757095 h 5671354"/>
                <a:gd name="connsiteX74" fmla="*/ 19212 w 6644682"/>
                <a:gd name="connsiteY74" fmla="*/ 642607 h 5671354"/>
                <a:gd name="connsiteX75" fmla="*/ 102144 w 6644682"/>
                <a:gd name="connsiteY75" fmla="*/ 637633 h 5671354"/>
                <a:gd name="connsiteX76" fmla="*/ 248109 w 6644682"/>
                <a:gd name="connsiteY76" fmla="*/ 639265 h 5671354"/>
                <a:gd name="connsiteX77" fmla="*/ 415682 w 6644682"/>
                <a:gd name="connsiteY77" fmla="*/ 652556 h 5671354"/>
                <a:gd name="connsiteX78" fmla="*/ 546725 w 6644682"/>
                <a:gd name="connsiteY78" fmla="*/ 694060 h 5671354"/>
                <a:gd name="connsiteX79" fmla="*/ 657870 w 6644682"/>
                <a:gd name="connsiteY79" fmla="*/ 728881 h 5671354"/>
                <a:gd name="connsiteX80" fmla="*/ 769015 w 6644682"/>
                <a:gd name="connsiteY80" fmla="*/ 740462 h 5671354"/>
                <a:gd name="connsiteX81" fmla="*/ 911717 w 6644682"/>
                <a:gd name="connsiteY81" fmla="*/ 743804 h 5671354"/>
                <a:gd name="connsiteX82" fmla="*/ 1059392 w 6644682"/>
                <a:gd name="connsiteY82" fmla="*/ 753752 h 5671354"/>
                <a:gd name="connsiteX83" fmla="*/ 1105871 w 6644682"/>
                <a:gd name="connsiteY83" fmla="*/ 752120 h 5671354"/>
                <a:gd name="connsiteX84" fmla="*/ 1197119 w 6644682"/>
                <a:gd name="connsiteY84" fmla="*/ 793625 h 5671354"/>
                <a:gd name="connsiteX85" fmla="*/ 1299948 w 6644682"/>
                <a:gd name="connsiteY85" fmla="*/ 777070 h 5671354"/>
                <a:gd name="connsiteX86" fmla="*/ 1366324 w 6644682"/>
                <a:gd name="connsiteY86" fmla="*/ 811890 h 5671354"/>
                <a:gd name="connsiteX87" fmla="*/ 1374641 w 6644682"/>
                <a:gd name="connsiteY87" fmla="*/ 883241 h 5671354"/>
                <a:gd name="connsiteX88" fmla="*/ 1427726 w 6644682"/>
                <a:gd name="connsiteY88" fmla="*/ 941301 h 5671354"/>
                <a:gd name="connsiteX89" fmla="*/ 1621881 w 6644682"/>
                <a:gd name="connsiteY89" fmla="*/ 1004335 h 5671354"/>
                <a:gd name="connsiteX90" fmla="*/ 2386763 w 6644682"/>
                <a:gd name="connsiteY90" fmla="*/ 1442310 h 5671354"/>
                <a:gd name="connsiteX91" fmla="*/ 2423293 w 6644682"/>
                <a:gd name="connsiteY91" fmla="*/ 1518635 h 5671354"/>
                <a:gd name="connsiteX92" fmla="*/ 2413344 w 6644682"/>
                <a:gd name="connsiteY92" fmla="*/ 1556798 h 5671354"/>
                <a:gd name="connsiteX93" fmla="*/ 2365233 w 6644682"/>
                <a:gd name="connsiteY93" fmla="*/ 1589986 h 5671354"/>
                <a:gd name="connsiteX94" fmla="*/ 2325439 w 6644682"/>
                <a:gd name="connsiteY94" fmla="*/ 1641439 h 5671354"/>
                <a:gd name="connsiteX95" fmla="*/ 2526200 w 6644682"/>
                <a:gd name="connsiteY95" fmla="*/ 1790747 h 5671354"/>
                <a:gd name="connsiteX96" fmla="*/ 2624132 w 6644682"/>
                <a:gd name="connsiteY96" fmla="*/ 1862098 h 5671354"/>
                <a:gd name="connsiteX97" fmla="*/ 3047184 w 6644682"/>
                <a:gd name="connsiteY97" fmla="*/ 2210535 h 5671354"/>
                <a:gd name="connsiteX98" fmla="*/ 3143406 w 6644682"/>
                <a:gd name="connsiteY98" fmla="*/ 2122551 h 5671354"/>
                <a:gd name="connsiteX99" fmla="*/ 3042209 w 6644682"/>
                <a:gd name="connsiteY99" fmla="*/ 2130868 h 5671354"/>
                <a:gd name="connsiteX100" fmla="*/ 2941013 w 6644682"/>
                <a:gd name="connsiteY100" fmla="*/ 2117577 h 5671354"/>
                <a:gd name="connsiteX101" fmla="*/ 2859714 w 6644682"/>
                <a:gd name="connsiteY101" fmla="*/ 2021355 h 5671354"/>
                <a:gd name="connsiteX102" fmla="*/ 2798312 w 6644682"/>
                <a:gd name="connsiteY102" fmla="*/ 1872047 h 5671354"/>
                <a:gd name="connsiteX103" fmla="*/ 2781756 w 6644682"/>
                <a:gd name="connsiteY103" fmla="*/ 1736029 h 5671354"/>
                <a:gd name="connsiteX104" fmla="*/ 2824893 w 6644682"/>
                <a:gd name="connsiteY104" fmla="*/ 1711158 h 5671354"/>
                <a:gd name="connsiteX105" fmla="*/ 2740252 w 6644682"/>
                <a:gd name="connsiteY105" fmla="*/ 1664679 h 5671354"/>
                <a:gd name="connsiteX106" fmla="*/ 2698747 w 6644682"/>
                <a:gd name="connsiteY106" fmla="*/ 1618200 h 5671354"/>
                <a:gd name="connsiteX107" fmla="*/ 2789995 w 6644682"/>
                <a:gd name="connsiteY107" fmla="*/ 1576695 h 5671354"/>
                <a:gd name="connsiteX108" fmla="*/ 2939303 w 6644682"/>
                <a:gd name="connsiteY108" fmla="*/ 1611515 h 5671354"/>
                <a:gd name="connsiteX109" fmla="*/ 3025577 w 6644682"/>
                <a:gd name="connsiteY109" fmla="*/ 1679524 h 5671354"/>
                <a:gd name="connsiteX110" fmla="*/ 3111850 w 6644682"/>
                <a:gd name="connsiteY110" fmla="*/ 1757481 h 5671354"/>
                <a:gd name="connsiteX111" fmla="*/ 3176594 w 6644682"/>
                <a:gd name="connsiteY111" fmla="*/ 1808935 h 5671354"/>
                <a:gd name="connsiteX112" fmla="*/ 3226337 w 6644682"/>
                <a:gd name="connsiteY112" fmla="*/ 1772404 h 5671354"/>
                <a:gd name="connsiteX113" fmla="*/ 3299321 w 6644682"/>
                <a:gd name="connsiteY113" fmla="*/ 1754139 h 5671354"/>
                <a:gd name="connsiteX114" fmla="*/ 3382252 w 6644682"/>
                <a:gd name="connsiteY114" fmla="*/ 1712635 h 5671354"/>
                <a:gd name="connsiteX115" fmla="*/ 3506688 w 6644682"/>
                <a:gd name="connsiteY115" fmla="*/ 1745823 h 5671354"/>
                <a:gd name="connsiteX116" fmla="*/ 3566458 w 6644682"/>
                <a:gd name="connsiteY116" fmla="*/ 1855336 h 5671354"/>
                <a:gd name="connsiteX117" fmla="*/ 3554799 w 6644682"/>
                <a:gd name="connsiteY117" fmla="*/ 1891866 h 5671354"/>
                <a:gd name="connsiteX118" fmla="*/ 3510030 w 6644682"/>
                <a:gd name="connsiteY118" fmla="*/ 1848729 h 5671354"/>
                <a:gd name="connsiteX119" fmla="*/ 3466893 w 6644682"/>
                <a:gd name="connsiteY119" fmla="*/ 1871969 h 5671354"/>
                <a:gd name="connsiteX120" fmla="*/ 3473500 w 6644682"/>
                <a:gd name="connsiteY120" fmla="*/ 1948294 h 5671354"/>
                <a:gd name="connsiteX121" fmla="*/ 3430363 w 6644682"/>
                <a:gd name="connsiteY121" fmla="*/ 1905157 h 5671354"/>
                <a:gd name="connsiteX122" fmla="*/ 3410466 w 6644682"/>
                <a:gd name="connsiteY122" fmla="*/ 1863652 h 5671354"/>
                <a:gd name="connsiteX123" fmla="*/ 3410466 w 6644682"/>
                <a:gd name="connsiteY123" fmla="*/ 1905157 h 5671354"/>
                <a:gd name="connsiteX124" fmla="*/ 3398885 w 6644682"/>
                <a:gd name="connsiteY124" fmla="*/ 1981482 h 5671354"/>
                <a:gd name="connsiteX125" fmla="*/ 3445364 w 6644682"/>
                <a:gd name="connsiteY125" fmla="*/ 2037910 h 5671354"/>
                <a:gd name="connsiteX126" fmla="*/ 3578116 w 6644682"/>
                <a:gd name="connsiteY126" fmla="*/ 2069466 h 5671354"/>
                <a:gd name="connsiteX127" fmla="*/ 3654441 w 6644682"/>
                <a:gd name="connsiteY127" fmla="*/ 2081047 h 5671354"/>
                <a:gd name="connsiteX128" fmla="*/ 3702553 w 6644682"/>
                <a:gd name="connsiteY128" fmla="*/ 1983192 h 5671354"/>
                <a:gd name="connsiteX129" fmla="*/ 3807091 w 6644682"/>
                <a:gd name="connsiteY129" fmla="*/ 1858756 h 5671354"/>
                <a:gd name="connsiteX130" fmla="*/ 3956399 w 6644682"/>
                <a:gd name="connsiteY130" fmla="*/ 1780798 h 5671354"/>
                <a:gd name="connsiteX131" fmla="*/ 4157160 w 6644682"/>
                <a:gd name="connsiteY131" fmla="*/ 1734320 h 5671354"/>
                <a:gd name="connsiteX132" fmla="*/ 4406033 w 6644682"/>
                <a:gd name="connsiteY132" fmla="*/ 1684576 h 5671354"/>
                <a:gd name="connsiteX133" fmla="*/ 4593503 w 6644682"/>
                <a:gd name="connsiteY133" fmla="*/ 1616568 h 5671354"/>
                <a:gd name="connsiteX134" fmla="*/ 4775999 w 6644682"/>
                <a:gd name="connsiteY134" fmla="*/ 1671363 h 5671354"/>
                <a:gd name="connsiteX135" fmla="*/ 4797528 w 6644682"/>
                <a:gd name="connsiteY135" fmla="*/ 1648124 h 5671354"/>
                <a:gd name="connsiteX136" fmla="*/ 4777631 w 6644682"/>
                <a:gd name="connsiteY136" fmla="*/ 1556875 h 5671354"/>
                <a:gd name="connsiteX137" fmla="*/ 4968444 w 6644682"/>
                <a:gd name="connsiteY137" fmla="*/ 1402593 h 5671354"/>
                <a:gd name="connsiteX138" fmla="*/ 5174179 w 6644682"/>
                <a:gd name="connsiteY138" fmla="*/ 1246601 h 5671354"/>
                <a:gd name="connsiteX139" fmla="*/ 5356675 w 6644682"/>
                <a:gd name="connsiteY139" fmla="*/ 1152011 h 5671354"/>
                <a:gd name="connsiteX140" fmla="*/ 5424683 w 6644682"/>
                <a:gd name="connsiteY140" fmla="*/ 1160327 h 5671354"/>
                <a:gd name="connsiteX141" fmla="*/ 5379914 w 6644682"/>
                <a:gd name="connsiteY141" fmla="*/ 1133823 h 5671354"/>
                <a:gd name="connsiteX142" fmla="*/ 5363359 w 6644682"/>
                <a:gd name="connsiteY142" fmla="*/ 1006045 h 5671354"/>
                <a:gd name="connsiteX143" fmla="*/ 5466266 w 6644682"/>
                <a:gd name="connsiteY143" fmla="*/ 828523 h 5671354"/>
                <a:gd name="connsiteX144" fmla="*/ 5529300 w 6644682"/>
                <a:gd name="connsiteY144" fmla="*/ 727326 h 5671354"/>
                <a:gd name="connsiteX145" fmla="*/ 5628865 w 6644682"/>
                <a:gd name="connsiteY145" fmla="*/ 604522 h 5671354"/>
                <a:gd name="connsiteX146" fmla="*/ 5735035 w 6644682"/>
                <a:gd name="connsiteY146" fmla="*/ 582915 h 5671354"/>
                <a:gd name="connsiteX147" fmla="*/ 5788121 w 6644682"/>
                <a:gd name="connsiteY147" fmla="*/ 541410 h 5671354"/>
                <a:gd name="connsiteX148" fmla="*/ 5871052 w 6644682"/>
                <a:gd name="connsiteY148" fmla="*/ 486692 h 5671354"/>
                <a:gd name="connsiteX149" fmla="*/ 5914189 w 6644682"/>
                <a:gd name="connsiteY149" fmla="*/ 468427 h 5671354"/>
                <a:gd name="connsiteX150" fmla="*/ 5942403 w 6644682"/>
                <a:gd name="connsiteY150" fmla="*/ 342359 h 5671354"/>
                <a:gd name="connsiteX151" fmla="*/ 5939061 w 6644682"/>
                <a:gd name="connsiteY151" fmla="*/ 279325 h 5671354"/>
                <a:gd name="connsiteX152" fmla="*/ 5930744 w 6644682"/>
                <a:gd name="connsiteY152" fmla="*/ 221265 h 5671354"/>
                <a:gd name="connsiteX153" fmla="*/ 5973881 w 6644682"/>
                <a:gd name="connsiteY153" fmla="*/ 203000 h 5671354"/>
                <a:gd name="connsiteX154" fmla="*/ 6030309 w 6644682"/>
                <a:gd name="connsiteY154" fmla="*/ 141597 h 5671354"/>
                <a:gd name="connsiteX155" fmla="*/ 6153113 w 6644682"/>
                <a:gd name="connsiteY155" fmla="*/ 2238 h 5671354"/>
                <a:gd name="connsiteX156" fmla="*/ 6144796 w 6644682"/>
                <a:gd name="connsiteY156" fmla="*/ 71957 h 5671354"/>
                <a:gd name="connsiteX157" fmla="*/ 6201224 w 6644682"/>
                <a:gd name="connsiteY157" fmla="*/ 80273 h 5671354"/>
                <a:gd name="connsiteX158" fmla="*/ 6277549 w 6644682"/>
                <a:gd name="connsiteY158" fmla="*/ 30530 h 5671354"/>
                <a:gd name="connsiteX159" fmla="*/ 6270865 w 6644682"/>
                <a:gd name="connsiteY159" fmla="*/ 231291 h 5671354"/>
                <a:gd name="connsiteX160" fmla="*/ 6350532 w 6644682"/>
                <a:gd name="connsiteY160" fmla="*/ 262847 h 5671354"/>
                <a:gd name="connsiteX161" fmla="*/ 6466651 w 6644682"/>
                <a:gd name="connsiteY161" fmla="*/ 154966 h 5671354"/>
                <a:gd name="connsiteX162" fmla="*/ 6523079 w 6644682"/>
                <a:gd name="connsiteY162" fmla="*/ 85325 h 5671354"/>
                <a:gd name="connsiteX163" fmla="*/ 6637567 w 6644682"/>
                <a:gd name="connsiteY163" fmla="*/ 241318 h 5671354"/>
                <a:gd name="connsiteX164" fmla="*/ 6596062 w 6644682"/>
                <a:gd name="connsiteY164" fmla="*/ 541643 h 5671354"/>
                <a:gd name="connsiteX165" fmla="*/ 6411934 w 6644682"/>
                <a:gd name="connsiteY165" fmla="*/ 622943 h 5671354"/>
                <a:gd name="connsiteX166" fmla="*/ 6196250 w 6644682"/>
                <a:gd name="connsiteY166" fmla="*/ 772251 h 5671354"/>
                <a:gd name="connsiteX167" fmla="*/ 6078420 w 6644682"/>
                <a:gd name="connsiteY167" fmla="*/ 951405 h 5671354"/>
                <a:gd name="connsiteX168" fmla="*/ 5932377 w 6644682"/>
                <a:gd name="connsiteY168" fmla="*/ 1172063 h 5671354"/>
                <a:gd name="connsiteX169" fmla="*/ 5789675 w 6644682"/>
                <a:gd name="connsiteY169" fmla="*/ 1324714 h 5671354"/>
                <a:gd name="connsiteX170" fmla="*/ 5706743 w 6644682"/>
                <a:gd name="connsiteY170" fmla="*/ 1389458 h 5671354"/>
                <a:gd name="connsiteX171" fmla="*/ 5655291 w 6644682"/>
                <a:gd name="connsiteY171" fmla="*/ 1455834 h 5671354"/>
                <a:gd name="connsiteX172" fmla="*/ 5597231 w 6644682"/>
                <a:gd name="connsiteY172" fmla="*/ 1543740 h 5671354"/>
                <a:gd name="connsiteX173" fmla="*/ 5527512 w 6644682"/>
                <a:gd name="connsiteY173" fmla="*/ 1633356 h 5671354"/>
                <a:gd name="connsiteX174" fmla="*/ 5434555 w 6644682"/>
                <a:gd name="connsiteY174" fmla="*/ 1638330 h 5671354"/>
                <a:gd name="connsiteX175" fmla="*/ 5373153 w 6644682"/>
                <a:gd name="connsiteY175" fmla="*/ 1606774 h 5671354"/>
                <a:gd name="connsiteX176" fmla="*/ 5300169 w 6644682"/>
                <a:gd name="connsiteY176" fmla="*/ 1488945 h 5671354"/>
                <a:gd name="connsiteX177" fmla="*/ 5227187 w 6644682"/>
                <a:gd name="connsiteY177" fmla="*/ 1402671 h 5671354"/>
                <a:gd name="connsiteX178" fmla="*/ 5154204 w 6644682"/>
                <a:gd name="connsiteY178" fmla="*/ 1361166 h 5671354"/>
                <a:gd name="connsiteX179" fmla="*/ 5142545 w 6644682"/>
                <a:gd name="connsiteY179" fmla="*/ 1406013 h 5671354"/>
                <a:gd name="connsiteX180" fmla="*/ 4999844 w 6644682"/>
                <a:gd name="connsiteY180" fmla="*/ 1583535 h 5671354"/>
                <a:gd name="connsiteX181" fmla="*/ 4868801 w 6644682"/>
                <a:gd name="connsiteY181" fmla="*/ 1764399 h 5671354"/>
                <a:gd name="connsiteX182" fmla="*/ 4807399 w 6644682"/>
                <a:gd name="connsiteY182" fmla="*/ 1799219 h 5671354"/>
                <a:gd name="connsiteX183" fmla="*/ 4586741 w 6644682"/>
                <a:gd name="connsiteY183" fmla="*/ 1789270 h 5671354"/>
                <a:gd name="connsiteX184" fmla="*/ 4548578 w 6644682"/>
                <a:gd name="connsiteY184" fmla="*/ 1809168 h 5671354"/>
                <a:gd name="connsiteX185" fmla="*/ 4558527 w 6644682"/>
                <a:gd name="connsiteY185" fmla="*/ 3367147 h 5671354"/>
                <a:gd name="connsiteX186" fmla="*/ 4568476 w 6644682"/>
                <a:gd name="connsiteY186" fmla="*/ 4925127 h 5671354"/>
                <a:gd name="connsiteX187" fmla="*/ 4497125 w 6644682"/>
                <a:gd name="connsiteY187" fmla="*/ 4973238 h 5671354"/>
                <a:gd name="connsiteX188" fmla="*/ 4329552 w 6644682"/>
                <a:gd name="connsiteY188" fmla="*/ 5064486 h 5671354"/>
                <a:gd name="connsiteX189" fmla="*/ 4157005 w 6644682"/>
                <a:gd name="connsiteY189" fmla="*/ 5081041 h 5671354"/>
                <a:gd name="connsiteX190" fmla="*/ 3992774 w 6644682"/>
                <a:gd name="connsiteY190" fmla="*/ 5097596 h 5671354"/>
                <a:gd name="connsiteX191" fmla="*/ 3866706 w 6644682"/>
                <a:gd name="connsiteY191" fmla="*/ 5130785 h 5671354"/>
                <a:gd name="connsiteX192" fmla="*/ 3714056 w 6644682"/>
                <a:gd name="connsiteY192" fmla="*/ 5195529 h 5671354"/>
                <a:gd name="connsiteX193" fmla="*/ 3475132 w 6644682"/>
                <a:gd name="connsiteY193" fmla="*/ 5280170 h 5671354"/>
                <a:gd name="connsiteX194" fmla="*/ 3276003 w 6644682"/>
                <a:gd name="connsiteY194" fmla="*/ 5394658 h 5671354"/>
                <a:gd name="connsiteX195" fmla="*/ 3256106 w 6644682"/>
                <a:gd name="connsiteY195" fmla="*/ 5469351 h 5671354"/>
                <a:gd name="connsiteX196" fmla="*/ 3093507 w 6644682"/>
                <a:gd name="connsiteY196" fmla="*/ 5464376 h 5671354"/>
                <a:gd name="connsiteX197" fmla="*/ 3048738 w 6644682"/>
                <a:gd name="connsiteY197" fmla="*/ 5489248 h 5671354"/>
                <a:gd name="connsiteX198" fmla="*/ 2836396 w 6644682"/>
                <a:gd name="connsiteY198" fmla="*/ 5671744 h 5671354"/>
                <a:gd name="connsiteX199" fmla="*/ 2766833 w 6644682"/>
                <a:gd name="connsiteY199" fmla="*/ 5623244 h 567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644682" h="5671354">
                  <a:moveTo>
                    <a:pt x="2766833" y="5623244"/>
                  </a:moveTo>
                  <a:cubicBezTo>
                    <a:pt x="2738619" y="5586714"/>
                    <a:pt x="2713748" y="5575133"/>
                    <a:pt x="2645739" y="5566817"/>
                  </a:cubicBezTo>
                  <a:cubicBezTo>
                    <a:pt x="2592654" y="5560210"/>
                    <a:pt x="2549517" y="5563474"/>
                    <a:pt x="2529620" y="5575133"/>
                  </a:cubicBezTo>
                  <a:cubicBezTo>
                    <a:pt x="2504748" y="5591688"/>
                    <a:pt x="2479876" y="5585082"/>
                    <a:pt x="2395235" y="5541945"/>
                  </a:cubicBezTo>
                  <a:cubicBezTo>
                    <a:pt x="2290696" y="5487149"/>
                    <a:pt x="2240953" y="5477201"/>
                    <a:pt x="2199448" y="5503782"/>
                  </a:cubicBezTo>
                  <a:cubicBezTo>
                    <a:pt x="2164628" y="5525390"/>
                    <a:pt x="2038482" y="5435774"/>
                    <a:pt x="2025269" y="5380978"/>
                  </a:cubicBezTo>
                  <a:cubicBezTo>
                    <a:pt x="2018662" y="5356107"/>
                    <a:pt x="1982132" y="5303021"/>
                    <a:pt x="1943969" y="5261516"/>
                  </a:cubicBezTo>
                  <a:lnTo>
                    <a:pt x="1874251" y="5185191"/>
                  </a:lnTo>
                  <a:lnTo>
                    <a:pt x="1703336" y="5196772"/>
                  </a:lnTo>
                  <a:cubicBezTo>
                    <a:pt x="1547344" y="5206721"/>
                    <a:pt x="1525814" y="5205089"/>
                    <a:pt x="1475993" y="5173533"/>
                  </a:cubicBezTo>
                  <a:lnTo>
                    <a:pt x="1419565" y="5138712"/>
                  </a:lnTo>
                  <a:lnTo>
                    <a:pt x="1495890" y="5010934"/>
                  </a:lnTo>
                  <a:cubicBezTo>
                    <a:pt x="1623669" y="4798592"/>
                    <a:pt x="1638592" y="4763694"/>
                    <a:pt x="1636959" y="4667471"/>
                  </a:cubicBezTo>
                  <a:cubicBezTo>
                    <a:pt x="1636959" y="4579565"/>
                    <a:pt x="1638592" y="4574591"/>
                    <a:pt x="1701626" y="4538061"/>
                  </a:cubicBezTo>
                  <a:cubicBezTo>
                    <a:pt x="1744763" y="4511479"/>
                    <a:pt x="1759686" y="4493292"/>
                    <a:pt x="1749737" y="4483343"/>
                  </a:cubicBezTo>
                  <a:cubicBezTo>
                    <a:pt x="1729840" y="4463445"/>
                    <a:pt x="1756344" y="4377172"/>
                    <a:pt x="1816113" y="4261052"/>
                  </a:cubicBezTo>
                  <a:cubicBezTo>
                    <a:pt x="1852643" y="4189701"/>
                    <a:pt x="1844327" y="4163197"/>
                    <a:pt x="1789532" y="4161487"/>
                  </a:cubicBezTo>
                  <a:cubicBezTo>
                    <a:pt x="1759686" y="4161487"/>
                    <a:pt x="1610378" y="4216205"/>
                    <a:pt x="1557215" y="4247761"/>
                  </a:cubicBezTo>
                  <a:cubicBezTo>
                    <a:pt x="1502497" y="4280949"/>
                    <a:pt x="1497523" y="4322454"/>
                    <a:pt x="1543924" y="4362249"/>
                  </a:cubicBezTo>
                  <a:cubicBezTo>
                    <a:pt x="1575480" y="4387120"/>
                    <a:pt x="1573770" y="4410360"/>
                    <a:pt x="1538950" y="4436942"/>
                  </a:cubicBezTo>
                  <a:cubicBezTo>
                    <a:pt x="1505761" y="4461813"/>
                    <a:pt x="1442727" y="4465155"/>
                    <a:pt x="1348137" y="4450232"/>
                  </a:cubicBezTo>
                  <a:cubicBezTo>
                    <a:pt x="1300026" y="4441916"/>
                    <a:pt x="1285103" y="4431967"/>
                    <a:pt x="1285103" y="4405463"/>
                  </a:cubicBezTo>
                  <a:cubicBezTo>
                    <a:pt x="1285103" y="4378882"/>
                    <a:pt x="1280129" y="4377250"/>
                    <a:pt x="1260231" y="4393882"/>
                  </a:cubicBezTo>
                  <a:cubicBezTo>
                    <a:pt x="1233650" y="4415412"/>
                    <a:pt x="944983" y="4412148"/>
                    <a:pt x="908452" y="4388908"/>
                  </a:cubicBezTo>
                  <a:cubicBezTo>
                    <a:pt x="880239" y="4372353"/>
                    <a:pt x="938298" y="4251181"/>
                    <a:pt x="998068" y="4201438"/>
                  </a:cubicBezTo>
                  <a:cubicBezTo>
                    <a:pt x="1036231" y="4169882"/>
                    <a:pt x="1037863" y="4161643"/>
                    <a:pt x="1021308" y="4101873"/>
                  </a:cubicBezTo>
                  <a:cubicBezTo>
                    <a:pt x="986487" y="3979069"/>
                    <a:pt x="996436" y="3925983"/>
                    <a:pt x="1066077" y="3857975"/>
                  </a:cubicBezTo>
                  <a:cubicBezTo>
                    <a:pt x="1122504" y="3803179"/>
                    <a:pt x="1139060" y="3796573"/>
                    <a:pt x="1213752" y="3796573"/>
                  </a:cubicBezTo>
                  <a:cubicBezTo>
                    <a:pt x="1270180" y="3796573"/>
                    <a:pt x="1329872" y="3781650"/>
                    <a:pt x="1394616" y="3751804"/>
                  </a:cubicBezTo>
                  <a:lnTo>
                    <a:pt x="1490838" y="3708667"/>
                  </a:lnTo>
                  <a:lnTo>
                    <a:pt x="1606958" y="3738513"/>
                  </a:lnTo>
                  <a:cubicBezTo>
                    <a:pt x="1718103" y="3766727"/>
                    <a:pt x="1723078" y="3766727"/>
                    <a:pt x="1744685" y="3736881"/>
                  </a:cubicBezTo>
                  <a:cubicBezTo>
                    <a:pt x="1762950" y="3712009"/>
                    <a:pt x="1761240" y="3703692"/>
                    <a:pt x="1741343" y="3680453"/>
                  </a:cubicBezTo>
                  <a:cubicBezTo>
                    <a:pt x="1728052" y="3665530"/>
                    <a:pt x="1704812" y="3594179"/>
                    <a:pt x="1689890" y="3521196"/>
                  </a:cubicBezTo>
                  <a:cubicBezTo>
                    <a:pt x="1653437" y="3342042"/>
                    <a:pt x="1598642" y="3298905"/>
                    <a:pt x="1482522" y="3358598"/>
                  </a:cubicBezTo>
                  <a:cubicBezTo>
                    <a:pt x="1434411" y="3381837"/>
                    <a:pt x="1431069" y="3381837"/>
                    <a:pt x="1364692" y="3333726"/>
                  </a:cubicBezTo>
                  <a:cubicBezTo>
                    <a:pt x="1276786" y="3268982"/>
                    <a:pt x="1218727" y="3265717"/>
                    <a:pt x="1218727" y="3323777"/>
                  </a:cubicBezTo>
                  <a:cubicBezTo>
                    <a:pt x="1218727" y="3356965"/>
                    <a:pt x="1205436" y="3371888"/>
                    <a:pt x="1165641" y="3388521"/>
                  </a:cubicBezTo>
                  <a:cubicBezTo>
                    <a:pt x="1092658" y="3420077"/>
                    <a:pt x="1016333" y="3383547"/>
                    <a:pt x="978171" y="3298905"/>
                  </a:cubicBezTo>
                  <a:cubicBezTo>
                    <a:pt x="958273" y="3254136"/>
                    <a:pt x="915137" y="3212632"/>
                    <a:pt x="833837" y="3156204"/>
                  </a:cubicBezTo>
                  <a:cubicBezTo>
                    <a:pt x="677845" y="3050033"/>
                    <a:pt x="674581" y="3046691"/>
                    <a:pt x="662922" y="2947126"/>
                  </a:cubicBezTo>
                  <a:cubicBezTo>
                    <a:pt x="649632" y="2834271"/>
                    <a:pt x="674581" y="2761288"/>
                    <a:pt x="720982" y="2776211"/>
                  </a:cubicBezTo>
                  <a:cubicBezTo>
                    <a:pt x="754170" y="2786160"/>
                    <a:pt x="767461" y="2761288"/>
                    <a:pt x="737537" y="2743023"/>
                  </a:cubicBezTo>
                  <a:cubicBezTo>
                    <a:pt x="729221" y="2738048"/>
                    <a:pt x="720982" y="2714809"/>
                    <a:pt x="720982" y="2691569"/>
                  </a:cubicBezTo>
                  <a:cubicBezTo>
                    <a:pt x="720982" y="2663356"/>
                    <a:pt x="707691" y="2646800"/>
                    <a:pt x="679477" y="2635142"/>
                  </a:cubicBezTo>
                  <a:cubicBezTo>
                    <a:pt x="628024" y="2615244"/>
                    <a:pt x="628024" y="2600321"/>
                    <a:pt x="677845" y="2520654"/>
                  </a:cubicBezTo>
                  <a:cubicBezTo>
                    <a:pt x="699453" y="2485834"/>
                    <a:pt x="722614" y="2422800"/>
                    <a:pt x="729299" y="2379585"/>
                  </a:cubicBezTo>
                  <a:cubicBezTo>
                    <a:pt x="737615" y="2329842"/>
                    <a:pt x="752538" y="2296653"/>
                    <a:pt x="772435" y="2286705"/>
                  </a:cubicBezTo>
                  <a:cubicBezTo>
                    <a:pt x="817204" y="2261833"/>
                    <a:pt x="1031256" y="2265175"/>
                    <a:pt x="1041205" y="2291679"/>
                  </a:cubicBezTo>
                  <a:cubicBezTo>
                    <a:pt x="1057760" y="2336448"/>
                    <a:pt x="1082710" y="2275124"/>
                    <a:pt x="1089316" y="2168953"/>
                  </a:cubicBezTo>
                  <a:cubicBezTo>
                    <a:pt x="1097633" y="2062782"/>
                    <a:pt x="1097633" y="2059439"/>
                    <a:pt x="1051154" y="2039542"/>
                  </a:cubicBezTo>
                  <a:cubicBezTo>
                    <a:pt x="1011359" y="2022987"/>
                    <a:pt x="1006385" y="2012960"/>
                    <a:pt x="1017965" y="1981482"/>
                  </a:cubicBezTo>
                  <a:cubicBezTo>
                    <a:pt x="1036231" y="1935003"/>
                    <a:pt x="1022940" y="1862020"/>
                    <a:pt x="993094" y="1837148"/>
                  </a:cubicBezTo>
                  <a:cubicBezTo>
                    <a:pt x="979803" y="1827200"/>
                    <a:pt x="969854" y="1812277"/>
                    <a:pt x="969854" y="1803960"/>
                  </a:cubicBezTo>
                  <a:cubicBezTo>
                    <a:pt x="969854" y="1785695"/>
                    <a:pt x="1046179" y="1784063"/>
                    <a:pt x="1082710" y="1803960"/>
                  </a:cubicBezTo>
                  <a:cubicBezTo>
                    <a:pt x="1097633" y="1810567"/>
                    <a:pt x="1147454" y="1822225"/>
                    <a:pt x="1190591" y="1827200"/>
                  </a:cubicBezTo>
                  <a:cubicBezTo>
                    <a:pt x="1256967" y="1837148"/>
                    <a:pt x="1271890" y="1833884"/>
                    <a:pt x="1280206" y="1808935"/>
                  </a:cubicBezTo>
                  <a:cubicBezTo>
                    <a:pt x="1301736" y="1749165"/>
                    <a:pt x="1321711" y="1735952"/>
                    <a:pt x="1351557" y="1764166"/>
                  </a:cubicBezTo>
                  <a:cubicBezTo>
                    <a:pt x="1378138" y="1789037"/>
                    <a:pt x="1381403" y="1787405"/>
                    <a:pt x="1391352" y="1744268"/>
                  </a:cubicBezTo>
                  <a:cubicBezTo>
                    <a:pt x="1426172" y="1601567"/>
                    <a:pt x="1437831" y="1573353"/>
                    <a:pt x="1459360" y="1573353"/>
                  </a:cubicBezTo>
                  <a:cubicBezTo>
                    <a:pt x="1475915" y="1573353"/>
                    <a:pt x="1484232" y="1589908"/>
                    <a:pt x="1484232" y="1619832"/>
                  </a:cubicBezTo>
                  <a:cubicBezTo>
                    <a:pt x="1484232" y="1701131"/>
                    <a:pt x="1575480" y="1745900"/>
                    <a:pt x="1587138" y="1669575"/>
                  </a:cubicBezTo>
                  <a:cubicBezTo>
                    <a:pt x="1593745" y="1621464"/>
                    <a:pt x="1648540" y="1611515"/>
                    <a:pt x="1719891" y="1646336"/>
                  </a:cubicBezTo>
                  <a:cubicBezTo>
                    <a:pt x="1748105" y="1661259"/>
                    <a:pt x="1774609" y="1672918"/>
                    <a:pt x="1779583" y="1672918"/>
                  </a:cubicBezTo>
                  <a:cubicBezTo>
                    <a:pt x="1794506" y="1672918"/>
                    <a:pt x="1763028" y="1581669"/>
                    <a:pt x="1738078" y="1556798"/>
                  </a:cubicBezTo>
                  <a:cubicBezTo>
                    <a:pt x="1724788" y="1543507"/>
                    <a:pt x="1678386" y="1465550"/>
                    <a:pt x="1635172" y="1384250"/>
                  </a:cubicBezTo>
                  <a:cubicBezTo>
                    <a:pt x="1562189" y="1248233"/>
                    <a:pt x="1548898" y="1233232"/>
                    <a:pt x="1482522" y="1210071"/>
                  </a:cubicBezTo>
                  <a:cubicBezTo>
                    <a:pt x="1421120" y="1186831"/>
                    <a:pt x="1406197" y="1171908"/>
                    <a:pt x="1384667" y="1112216"/>
                  </a:cubicBezTo>
                  <a:cubicBezTo>
                    <a:pt x="1366402" y="1057498"/>
                    <a:pt x="1354821" y="1044207"/>
                    <a:pt x="1329950" y="1052446"/>
                  </a:cubicBezTo>
                  <a:cubicBezTo>
                    <a:pt x="1313395" y="1057420"/>
                    <a:pt x="1241966" y="1049104"/>
                    <a:pt x="1173958" y="1034181"/>
                  </a:cubicBezTo>
                  <a:cubicBezTo>
                    <a:pt x="1066077" y="1009309"/>
                    <a:pt x="1036231" y="996018"/>
                    <a:pt x="981513" y="939591"/>
                  </a:cubicBezTo>
                  <a:cubicBezTo>
                    <a:pt x="920111" y="878189"/>
                    <a:pt x="915137" y="876557"/>
                    <a:pt x="886923" y="901428"/>
                  </a:cubicBezTo>
                  <a:cubicBezTo>
                    <a:pt x="832205" y="951172"/>
                    <a:pt x="601520" y="909745"/>
                    <a:pt x="523563" y="838394"/>
                  </a:cubicBezTo>
                  <a:cubicBezTo>
                    <a:pt x="448870" y="768753"/>
                    <a:pt x="347674" y="742171"/>
                    <a:pt x="221605" y="757095"/>
                  </a:cubicBezTo>
                  <a:cubicBezTo>
                    <a:pt x="50690" y="778702"/>
                    <a:pt x="-55481" y="717300"/>
                    <a:pt x="19212" y="642607"/>
                  </a:cubicBezTo>
                  <a:cubicBezTo>
                    <a:pt x="50690" y="611051"/>
                    <a:pt x="54032" y="611051"/>
                    <a:pt x="102144" y="637633"/>
                  </a:cubicBezTo>
                  <a:cubicBezTo>
                    <a:pt x="148623" y="665846"/>
                    <a:pt x="156861" y="665846"/>
                    <a:pt x="248109" y="639265"/>
                  </a:cubicBezTo>
                  <a:cubicBezTo>
                    <a:pt x="345964" y="611051"/>
                    <a:pt x="345964" y="611051"/>
                    <a:pt x="415682" y="652556"/>
                  </a:cubicBezTo>
                  <a:cubicBezTo>
                    <a:pt x="455477" y="675795"/>
                    <a:pt x="511905" y="694060"/>
                    <a:pt x="546725" y="694060"/>
                  </a:cubicBezTo>
                  <a:cubicBezTo>
                    <a:pt x="583255" y="694060"/>
                    <a:pt x="628024" y="708983"/>
                    <a:pt x="657870" y="728881"/>
                  </a:cubicBezTo>
                  <a:cubicBezTo>
                    <a:pt x="702639" y="762069"/>
                    <a:pt x="710956" y="762069"/>
                    <a:pt x="769015" y="740462"/>
                  </a:cubicBezTo>
                  <a:cubicBezTo>
                    <a:pt x="823811" y="718932"/>
                    <a:pt x="838734" y="718932"/>
                    <a:pt x="911717" y="743804"/>
                  </a:cubicBezTo>
                  <a:cubicBezTo>
                    <a:pt x="1080922" y="801864"/>
                    <a:pt x="1072683" y="801864"/>
                    <a:pt x="1059392" y="753752"/>
                  </a:cubicBezTo>
                  <a:cubicBezTo>
                    <a:pt x="1046102" y="697325"/>
                    <a:pt x="1081000" y="695693"/>
                    <a:pt x="1105871" y="752120"/>
                  </a:cubicBezTo>
                  <a:cubicBezTo>
                    <a:pt x="1120794" y="786941"/>
                    <a:pt x="1135717" y="793625"/>
                    <a:pt x="1197119" y="793625"/>
                  </a:cubicBezTo>
                  <a:cubicBezTo>
                    <a:pt x="1236914" y="793625"/>
                    <a:pt x="1283393" y="786941"/>
                    <a:pt x="1299948" y="777070"/>
                  </a:cubicBezTo>
                  <a:cubicBezTo>
                    <a:pt x="1323188" y="765489"/>
                    <a:pt x="1338111" y="772095"/>
                    <a:pt x="1366324" y="811890"/>
                  </a:cubicBezTo>
                  <a:cubicBezTo>
                    <a:pt x="1402855" y="860001"/>
                    <a:pt x="1402855" y="863343"/>
                    <a:pt x="1374641" y="883241"/>
                  </a:cubicBezTo>
                  <a:cubicBezTo>
                    <a:pt x="1348137" y="903138"/>
                    <a:pt x="1353111" y="909822"/>
                    <a:pt x="1427726" y="941301"/>
                  </a:cubicBezTo>
                  <a:cubicBezTo>
                    <a:pt x="1472496" y="962830"/>
                    <a:pt x="1560479" y="989412"/>
                    <a:pt x="1621881" y="1004335"/>
                  </a:cubicBezTo>
                  <a:cubicBezTo>
                    <a:pt x="1806009" y="1045840"/>
                    <a:pt x="2283857" y="1319584"/>
                    <a:pt x="2386763" y="1442310"/>
                  </a:cubicBezTo>
                  <a:cubicBezTo>
                    <a:pt x="2411635" y="1470524"/>
                    <a:pt x="2428268" y="1505344"/>
                    <a:pt x="2423293" y="1518635"/>
                  </a:cubicBezTo>
                  <a:cubicBezTo>
                    <a:pt x="2416687" y="1531926"/>
                    <a:pt x="2413344" y="1548481"/>
                    <a:pt x="2413344" y="1556798"/>
                  </a:cubicBezTo>
                  <a:cubicBezTo>
                    <a:pt x="2413344" y="1563482"/>
                    <a:pt x="2391815" y="1578405"/>
                    <a:pt x="2365233" y="1589986"/>
                  </a:cubicBezTo>
                  <a:cubicBezTo>
                    <a:pt x="2330413" y="1603277"/>
                    <a:pt x="2320464" y="1618200"/>
                    <a:pt x="2325439" y="1641439"/>
                  </a:cubicBezTo>
                  <a:cubicBezTo>
                    <a:pt x="2338729" y="1687918"/>
                    <a:pt x="2443268" y="1765876"/>
                    <a:pt x="2526200" y="1790747"/>
                  </a:cubicBezTo>
                  <a:cubicBezTo>
                    <a:pt x="2579285" y="1805670"/>
                    <a:pt x="2605867" y="1825568"/>
                    <a:pt x="2624132" y="1862098"/>
                  </a:cubicBezTo>
                  <a:cubicBezTo>
                    <a:pt x="2736987" y="2086099"/>
                    <a:pt x="2914509" y="2230432"/>
                    <a:pt x="3047184" y="2210535"/>
                  </a:cubicBezTo>
                  <a:cubicBezTo>
                    <a:pt x="3106876" y="2200586"/>
                    <a:pt x="3143406" y="2167398"/>
                    <a:pt x="3143406" y="2122551"/>
                  </a:cubicBezTo>
                  <a:cubicBezTo>
                    <a:pt x="3143406" y="2094337"/>
                    <a:pt x="3075398" y="2101022"/>
                    <a:pt x="3042209" y="2130868"/>
                  </a:cubicBezTo>
                  <a:cubicBezTo>
                    <a:pt x="3013996" y="2155740"/>
                    <a:pt x="3007389" y="2154107"/>
                    <a:pt x="2941013" y="2117577"/>
                  </a:cubicBezTo>
                  <a:cubicBezTo>
                    <a:pt x="2884585" y="2087731"/>
                    <a:pt x="2868030" y="2067834"/>
                    <a:pt x="2859714" y="2021355"/>
                  </a:cubicBezTo>
                  <a:cubicBezTo>
                    <a:pt x="2853107" y="1989799"/>
                    <a:pt x="2826525" y="1921790"/>
                    <a:pt x="2798312" y="1872047"/>
                  </a:cubicBezTo>
                  <a:cubicBezTo>
                    <a:pt x="2735277" y="1764166"/>
                    <a:pt x="2733567" y="1742636"/>
                    <a:pt x="2781756" y="1736029"/>
                  </a:cubicBezTo>
                  <a:cubicBezTo>
                    <a:pt x="2801654" y="1732687"/>
                    <a:pt x="2819919" y="1721106"/>
                    <a:pt x="2824893" y="1711158"/>
                  </a:cubicBezTo>
                  <a:cubicBezTo>
                    <a:pt x="2831500" y="1689628"/>
                    <a:pt x="2819919" y="1682944"/>
                    <a:pt x="2740252" y="1664679"/>
                  </a:cubicBezTo>
                  <a:cubicBezTo>
                    <a:pt x="2703721" y="1658072"/>
                    <a:pt x="2693773" y="1646414"/>
                    <a:pt x="2698747" y="1618200"/>
                  </a:cubicBezTo>
                  <a:cubicBezTo>
                    <a:pt x="2703721" y="1586644"/>
                    <a:pt x="2715302" y="1581669"/>
                    <a:pt x="2789995" y="1576695"/>
                  </a:cubicBezTo>
                  <a:cubicBezTo>
                    <a:pt x="2858003" y="1573353"/>
                    <a:pt x="2889560" y="1580037"/>
                    <a:pt x="2939303" y="1611515"/>
                  </a:cubicBezTo>
                  <a:cubicBezTo>
                    <a:pt x="2974123" y="1633045"/>
                    <a:pt x="3013996" y="1664601"/>
                    <a:pt x="3025577" y="1679524"/>
                  </a:cubicBezTo>
                  <a:cubicBezTo>
                    <a:pt x="3038867" y="1694447"/>
                    <a:pt x="3077030" y="1729267"/>
                    <a:pt x="3111850" y="1757481"/>
                  </a:cubicBezTo>
                  <a:lnTo>
                    <a:pt x="3176594" y="1808935"/>
                  </a:lnTo>
                  <a:lnTo>
                    <a:pt x="3226337" y="1772404"/>
                  </a:lnTo>
                  <a:cubicBezTo>
                    <a:pt x="3264500" y="1744190"/>
                    <a:pt x="3282765" y="1740848"/>
                    <a:pt x="3299321" y="1754139"/>
                  </a:cubicBezTo>
                  <a:cubicBezTo>
                    <a:pt x="3330876" y="1780643"/>
                    <a:pt x="3370671" y="1760746"/>
                    <a:pt x="3382252" y="1712635"/>
                  </a:cubicBezTo>
                  <a:cubicBezTo>
                    <a:pt x="3397175" y="1656207"/>
                    <a:pt x="3425389" y="1662891"/>
                    <a:pt x="3506688" y="1745823"/>
                  </a:cubicBezTo>
                  <a:cubicBezTo>
                    <a:pt x="3563116" y="1803883"/>
                    <a:pt x="3576407" y="1825490"/>
                    <a:pt x="3566458" y="1855336"/>
                  </a:cubicBezTo>
                  <a:lnTo>
                    <a:pt x="3554799" y="1891866"/>
                  </a:lnTo>
                  <a:lnTo>
                    <a:pt x="3510030" y="1848729"/>
                  </a:lnTo>
                  <a:cubicBezTo>
                    <a:pt x="3448628" y="1789037"/>
                    <a:pt x="3440312" y="1794012"/>
                    <a:pt x="3466893" y="1871969"/>
                  </a:cubicBezTo>
                  <a:cubicBezTo>
                    <a:pt x="3481816" y="1915106"/>
                    <a:pt x="3483449" y="1941687"/>
                    <a:pt x="3473500" y="1948294"/>
                  </a:cubicBezTo>
                  <a:cubicBezTo>
                    <a:pt x="3453603" y="1959953"/>
                    <a:pt x="3455235" y="1959953"/>
                    <a:pt x="3430363" y="1905157"/>
                  </a:cubicBezTo>
                  <a:lnTo>
                    <a:pt x="3410466" y="1863652"/>
                  </a:lnTo>
                  <a:lnTo>
                    <a:pt x="3410466" y="1905157"/>
                  </a:lnTo>
                  <a:cubicBezTo>
                    <a:pt x="3408834" y="1928397"/>
                    <a:pt x="3403859" y="1963217"/>
                    <a:pt x="3398885" y="1981482"/>
                  </a:cubicBezTo>
                  <a:cubicBezTo>
                    <a:pt x="3390568" y="2009696"/>
                    <a:pt x="3400517" y="2021355"/>
                    <a:pt x="3445364" y="2037910"/>
                  </a:cubicBezTo>
                  <a:cubicBezTo>
                    <a:pt x="3475210" y="2049491"/>
                    <a:pt x="3534980" y="2064414"/>
                    <a:pt x="3578116" y="2069466"/>
                  </a:cubicBezTo>
                  <a:lnTo>
                    <a:pt x="3654441" y="2081047"/>
                  </a:lnTo>
                  <a:lnTo>
                    <a:pt x="3702553" y="1983192"/>
                  </a:lnTo>
                  <a:cubicBezTo>
                    <a:pt x="3739083" y="1905235"/>
                    <a:pt x="3760613" y="1878653"/>
                    <a:pt x="3807091" y="1858756"/>
                  </a:cubicBezTo>
                  <a:cubicBezTo>
                    <a:pt x="3838647" y="1847175"/>
                    <a:pt x="3906656" y="1810645"/>
                    <a:pt x="3956399" y="1780798"/>
                  </a:cubicBezTo>
                  <a:cubicBezTo>
                    <a:pt x="4041041" y="1731055"/>
                    <a:pt x="4055964" y="1727713"/>
                    <a:pt x="4157160" y="1734320"/>
                  </a:cubicBezTo>
                  <a:cubicBezTo>
                    <a:pt x="4251751" y="1742636"/>
                    <a:pt x="4281596" y="1735952"/>
                    <a:pt x="4406033" y="1684576"/>
                  </a:cubicBezTo>
                  <a:cubicBezTo>
                    <a:pt x="4482357" y="1653020"/>
                    <a:pt x="4566999" y="1623174"/>
                    <a:pt x="4593503" y="1616568"/>
                  </a:cubicBezTo>
                  <a:cubicBezTo>
                    <a:pt x="4644956" y="1603277"/>
                    <a:pt x="4722913" y="1628226"/>
                    <a:pt x="4775999" y="1671363"/>
                  </a:cubicBezTo>
                  <a:cubicBezTo>
                    <a:pt x="4805845" y="1696235"/>
                    <a:pt x="4805845" y="1696235"/>
                    <a:pt x="4797528" y="1648124"/>
                  </a:cubicBezTo>
                  <a:cubicBezTo>
                    <a:pt x="4792554" y="1621620"/>
                    <a:pt x="4782605" y="1580115"/>
                    <a:pt x="4777631" y="1556875"/>
                  </a:cubicBezTo>
                  <a:cubicBezTo>
                    <a:pt x="4767682" y="1512106"/>
                    <a:pt x="4765973" y="1512106"/>
                    <a:pt x="4968444" y="1402593"/>
                  </a:cubicBezTo>
                  <a:cubicBezTo>
                    <a:pt x="5018187" y="1374379"/>
                    <a:pt x="5111145" y="1304661"/>
                    <a:pt x="5174179" y="1246601"/>
                  </a:cubicBezTo>
                  <a:cubicBezTo>
                    <a:pt x="5282060" y="1147036"/>
                    <a:pt x="5290298" y="1142062"/>
                    <a:pt x="5356675" y="1152011"/>
                  </a:cubicBezTo>
                  <a:lnTo>
                    <a:pt x="5424683" y="1160327"/>
                  </a:lnTo>
                  <a:lnTo>
                    <a:pt x="5379914" y="1133823"/>
                  </a:lnTo>
                  <a:cubicBezTo>
                    <a:pt x="5325197" y="1103977"/>
                    <a:pt x="5318512" y="1039233"/>
                    <a:pt x="5363359" y="1006045"/>
                  </a:cubicBezTo>
                  <a:cubicBezTo>
                    <a:pt x="5406496" y="974566"/>
                    <a:pt x="5466266" y="869950"/>
                    <a:pt x="5466266" y="828523"/>
                  </a:cubicBezTo>
                  <a:cubicBezTo>
                    <a:pt x="5466266" y="775437"/>
                    <a:pt x="5496111" y="727326"/>
                    <a:pt x="5529300" y="727326"/>
                  </a:cubicBezTo>
                  <a:cubicBezTo>
                    <a:pt x="5547565" y="727326"/>
                    <a:pt x="5584018" y="680847"/>
                    <a:pt x="5628865" y="604522"/>
                  </a:cubicBezTo>
                  <a:cubicBezTo>
                    <a:pt x="5725087" y="436949"/>
                    <a:pt x="5744984" y="431975"/>
                    <a:pt x="5735035" y="582915"/>
                  </a:cubicBezTo>
                  <a:cubicBezTo>
                    <a:pt x="5725087" y="732223"/>
                    <a:pt x="5748326" y="714035"/>
                    <a:pt x="5788121" y="541410"/>
                  </a:cubicBezTo>
                  <a:cubicBezTo>
                    <a:pt x="5819599" y="403683"/>
                    <a:pt x="5852787" y="382154"/>
                    <a:pt x="5871052" y="486692"/>
                  </a:cubicBezTo>
                  <a:cubicBezTo>
                    <a:pt x="5889317" y="581283"/>
                    <a:pt x="5914189" y="571334"/>
                    <a:pt x="5914189" y="468427"/>
                  </a:cubicBezTo>
                  <a:cubicBezTo>
                    <a:pt x="5914189" y="403761"/>
                    <a:pt x="5922506" y="363888"/>
                    <a:pt x="5942403" y="342359"/>
                  </a:cubicBezTo>
                  <a:cubicBezTo>
                    <a:pt x="5967274" y="314145"/>
                    <a:pt x="5967274" y="310881"/>
                    <a:pt x="5939061" y="279325"/>
                  </a:cubicBezTo>
                  <a:cubicBezTo>
                    <a:pt x="5914189" y="252821"/>
                    <a:pt x="5912557" y="242794"/>
                    <a:pt x="5930744" y="221265"/>
                  </a:cubicBezTo>
                  <a:cubicBezTo>
                    <a:pt x="5942403" y="206342"/>
                    <a:pt x="5962301" y="198025"/>
                    <a:pt x="5973881" y="203000"/>
                  </a:cubicBezTo>
                  <a:cubicBezTo>
                    <a:pt x="5987172" y="207974"/>
                    <a:pt x="6008701" y="183102"/>
                    <a:pt x="6030309" y="141597"/>
                  </a:cubicBezTo>
                  <a:cubicBezTo>
                    <a:pt x="6085026" y="33716"/>
                    <a:pt x="6121557" y="-9420"/>
                    <a:pt x="6153113" y="2238"/>
                  </a:cubicBezTo>
                  <a:cubicBezTo>
                    <a:pt x="6176352" y="12187"/>
                    <a:pt x="6176352" y="18793"/>
                    <a:pt x="6144796" y="71957"/>
                  </a:cubicBezTo>
                  <a:cubicBezTo>
                    <a:pt x="6101660" y="143307"/>
                    <a:pt x="6126531" y="146650"/>
                    <a:pt x="6201224" y="80273"/>
                  </a:cubicBezTo>
                  <a:cubicBezTo>
                    <a:pt x="6232780" y="53769"/>
                    <a:pt x="6267600" y="30530"/>
                    <a:pt x="6277549" y="30530"/>
                  </a:cubicBezTo>
                  <a:cubicBezTo>
                    <a:pt x="6305762" y="30530"/>
                    <a:pt x="6300789" y="173231"/>
                    <a:pt x="6270865" y="231291"/>
                  </a:cubicBezTo>
                  <a:cubicBezTo>
                    <a:pt x="6231070" y="307616"/>
                    <a:pt x="6255942" y="317565"/>
                    <a:pt x="6350532" y="262847"/>
                  </a:cubicBezTo>
                  <a:cubicBezTo>
                    <a:pt x="6405249" y="231291"/>
                    <a:pt x="6446754" y="193129"/>
                    <a:pt x="6466651" y="154966"/>
                  </a:cubicBezTo>
                  <a:cubicBezTo>
                    <a:pt x="6483206" y="121778"/>
                    <a:pt x="6508156" y="90222"/>
                    <a:pt x="6523079" y="85325"/>
                  </a:cubicBezTo>
                  <a:cubicBezTo>
                    <a:pt x="6561241" y="70402"/>
                    <a:pt x="6624275" y="156676"/>
                    <a:pt x="6637567" y="241318"/>
                  </a:cubicBezTo>
                  <a:cubicBezTo>
                    <a:pt x="6647515" y="305984"/>
                    <a:pt x="6619301" y="506745"/>
                    <a:pt x="6596062" y="541643"/>
                  </a:cubicBezTo>
                  <a:cubicBezTo>
                    <a:pt x="6591088" y="549960"/>
                    <a:pt x="6508156" y="586412"/>
                    <a:pt x="6411934" y="622943"/>
                  </a:cubicBezTo>
                  <a:cubicBezTo>
                    <a:pt x="6242729" y="689319"/>
                    <a:pt x="6236044" y="692584"/>
                    <a:pt x="6196250" y="772251"/>
                  </a:cubicBezTo>
                  <a:cubicBezTo>
                    <a:pt x="6173010" y="815388"/>
                    <a:pt x="6119925" y="896687"/>
                    <a:pt x="6078420" y="951405"/>
                  </a:cubicBezTo>
                  <a:cubicBezTo>
                    <a:pt x="6036916" y="1006123"/>
                    <a:pt x="5970539" y="1105687"/>
                    <a:pt x="5932377" y="1172063"/>
                  </a:cubicBezTo>
                  <a:cubicBezTo>
                    <a:pt x="5872684" y="1273260"/>
                    <a:pt x="5849445" y="1298132"/>
                    <a:pt x="5789675" y="1324714"/>
                  </a:cubicBezTo>
                  <a:cubicBezTo>
                    <a:pt x="5749880" y="1341269"/>
                    <a:pt x="5713350" y="1371193"/>
                    <a:pt x="5706743" y="1389458"/>
                  </a:cubicBezTo>
                  <a:cubicBezTo>
                    <a:pt x="5701770" y="1407723"/>
                    <a:pt x="5678530" y="1437569"/>
                    <a:pt x="5655291" y="1455834"/>
                  </a:cubicBezTo>
                  <a:cubicBezTo>
                    <a:pt x="5632051" y="1474099"/>
                    <a:pt x="5605547" y="1513894"/>
                    <a:pt x="5597231" y="1543740"/>
                  </a:cubicBezTo>
                  <a:cubicBezTo>
                    <a:pt x="5588914" y="1576928"/>
                    <a:pt x="5560700" y="1611749"/>
                    <a:pt x="5527512" y="1633356"/>
                  </a:cubicBezTo>
                  <a:cubicBezTo>
                    <a:pt x="5474427" y="1668176"/>
                    <a:pt x="5472794" y="1668176"/>
                    <a:pt x="5434555" y="1638330"/>
                  </a:cubicBezTo>
                  <a:cubicBezTo>
                    <a:pt x="5412947" y="1620065"/>
                    <a:pt x="5386443" y="1606774"/>
                    <a:pt x="5373153" y="1606774"/>
                  </a:cubicBezTo>
                  <a:cubicBezTo>
                    <a:pt x="5341596" y="1606774"/>
                    <a:pt x="5300169" y="1540398"/>
                    <a:pt x="5300169" y="1488945"/>
                  </a:cubicBezTo>
                  <a:cubicBezTo>
                    <a:pt x="5300169" y="1452414"/>
                    <a:pt x="5285246" y="1435859"/>
                    <a:pt x="5227187" y="1402671"/>
                  </a:cubicBezTo>
                  <a:lnTo>
                    <a:pt x="5154204" y="1361166"/>
                  </a:lnTo>
                  <a:lnTo>
                    <a:pt x="5142545" y="1406013"/>
                  </a:lnTo>
                  <a:cubicBezTo>
                    <a:pt x="5135939" y="1429253"/>
                    <a:pt x="5072827" y="1510552"/>
                    <a:pt x="4999844" y="1583535"/>
                  </a:cubicBezTo>
                  <a:cubicBezTo>
                    <a:pt x="4900280" y="1686442"/>
                    <a:pt x="4868801" y="1729578"/>
                    <a:pt x="4868801" y="1764399"/>
                  </a:cubicBezTo>
                  <a:cubicBezTo>
                    <a:pt x="4868801" y="1807536"/>
                    <a:pt x="4865459" y="1809168"/>
                    <a:pt x="4807399" y="1799219"/>
                  </a:cubicBezTo>
                  <a:cubicBezTo>
                    <a:pt x="4651407" y="1772637"/>
                    <a:pt x="4621561" y="1771005"/>
                    <a:pt x="4586741" y="1789270"/>
                  </a:cubicBezTo>
                  <a:lnTo>
                    <a:pt x="4548578" y="1809168"/>
                  </a:lnTo>
                  <a:lnTo>
                    <a:pt x="4558527" y="3367147"/>
                  </a:lnTo>
                  <a:lnTo>
                    <a:pt x="4568476" y="4925127"/>
                  </a:lnTo>
                  <a:lnTo>
                    <a:pt x="4497125" y="4973238"/>
                  </a:lnTo>
                  <a:cubicBezTo>
                    <a:pt x="4457331" y="5001452"/>
                    <a:pt x="4382638" y="5041246"/>
                    <a:pt x="4329552" y="5064486"/>
                  </a:cubicBezTo>
                  <a:cubicBezTo>
                    <a:pt x="4236672" y="5105990"/>
                    <a:pt x="4233330" y="5107623"/>
                    <a:pt x="4157005" y="5081041"/>
                  </a:cubicBezTo>
                  <a:cubicBezTo>
                    <a:pt x="4082312" y="5052827"/>
                    <a:pt x="4079048" y="5052827"/>
                    <a:pt x="3992774" y="5097596"/>
                  </a:cubicBezTo>
                  <a:cubicBezTo>
                    <a:pt x="3936346" y="5125810"/>
                    <a:pt x="3893209" y="5137391"/>
                    <a:pt x="3866706" y="5130785"/>
                  </a:cubicBezTo>
                  <a:cubicBezTo>
                    <a:pt x="3836859" y="5124178"/>
                    <a:pt x="3797065" y="5140733"/>
                    <a:pt x="3714056" y="5195529"/>
                  </a:cubicBezTo>
                  <a:cubicBezTo>
                    <a:pt x="3612859" y="5261905"/>
                    <a:pt x="3586277" y="5271854"/>
                    <a:pt x="3475132" y="5280170"/>
                  </a:cubicBezTo>
                  <a:cubicBezTo>
                    <a:pt x="3324114" y="5293461"/>
                    <a:pt x="3276003" y="5319965"/>
                    <a:pt x="3276003" y="5394658"/>
                  </a:cubicBezTo>
                  <a:cubicBezTo>
                    <a:pt x="3276003" y="5424504"/>
                    <a:pt x="3267687" y="5457692"/>
                    <a:pt x="3256106" y="5469351"/>
                  </a:cubicBezTo>
                  <a:cubicBezTo>
                    <a:pt x="3227892" y="5497564"/>
                    <a:pt x="3118379" y="5494222"/>
                    <a:pt x="3093507" y="5464376"/>
                  </a:cubicBezTo>
                  <a:cubicBezTo>
                    <a:pt x="3068636" y="5432820"/>
                    <a:pt x="3038790" y="5449453"/>
                    <a:pt x="3048738" y="5489248"/>
                  </a:cubicBezTo>
                  <a:cubicBezTo>
                    <a:pt x="3062029" y="5537359"/>
                    <a:pt x="2904405" y="5671744"/>
                    <a:pt x="2836396" y="5671744"/>
                  </a:cubicBezTo>
                  <a:cubicBezTo>
                    <a:pt x="2816655" y="5671356"/>
                    <a:pt x="2785099" y="5649748"/>
                    <a:pt x="2766833" y="5623244"/>
                  </a:cubicBezTo>
                  <a:close/>
                </a:path>
              </a:pathLst>
            </a:custGeom>
            <a:solidFill>
              <a:schemeClr val="accent2">
                <a:lumMod val="75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22" name="State_HI">
              <a:extLst>
                <a:ext uri="{FF2B5EF4-FFF2-40B4-BE49-F238E27FC236}">
                  <a16:creationId xmlns:a16="http://schemas.microsoft.com/office/drawing/2014/main" id="{4470FB4F-3F0C-D77B-222C-863D19B108EB}"/>
                </a:ext>
              </a:extLst>
            </p:cNvPr>
            <p:cNvSpPr/>
            <p:nvPr/>
          </p:nvSpPr>
          <p:spPr>
            <a:xfrm flipV="1">
              <a:off x="1431378" y="3722909"/>
              <a:ext cx="890893" cy="572445"/>
            </a:xfrm>
            <a:custGeom>
              <a:avLst/>
              <a:gdLst>
                <a:gd name="connsiteX0" fmla="*/ 717637 w 890893"/>
                <a:gd name="connsiteY0" fmla="*/ 236905 h 572445"/>
                <a:gd name="connsiteX1" fmla="*/ 817026 w 890893"/>
                <a:gd name="connsiteY1" fmla="*/ 188535 h 572445"/>
                <a:gd name="connsiteX2" fmla="*/ 852225 w 890893"/>
                <a:gd name="connsiteY2" fmla="*/ 141931 h 572445"/>
                <a:gd name="connsiteX3" fmla="*/ 873810 w 890893"/>
                <a:gd name="connsiteY3" fmla="*/ 116473 h 572445"/>
                <a:gd name="connsiteX4" fmla="*/ 889953 w 890893"/>
                <a:gd name="connsiteY4" fmla="*/ 105311 h 572445"/>
                <a:gd name="connsiteX5" fmla="*/ 842300 w 890893"/>
                <a:gd name="connsiteY5" fmla="*/ 63405 h 572445"/>
                <a:gd name="connsiteX6" fmla="*/ 819738 w 890893"/>
                <a:gd name="connsiteY6" fmla="*/ 59884 h 572445"/>
                <a:gd name="connsiteX7" fmla="*/ 802234 w 890893"/>
                <a:gd name="connsiteY7" fmla="*/ 55773 h 572445"/>
                <a:gd name="connsiteX8" fmla="*/ 772084 w 890893"/>
                <a:gd name="connsiteY8" fmla="*/ 25028 h 572445"/>
                <a:gd name="connsiteX9" fmla="*/ 725216 w 890893"/>
                <a:gd name="connsiteY9" fmla="*/ 10539 h 572445"/>
                <a:gd name="connsiteX10" fmla="*/ 710434 w 890893"/>
                <a:gd name="connsiteY10" fmla="*/ 21314 h 572445"/>
                <a:gd name="connsiteX11" fmla="*/ 709073 w 890893"/>
                <a:gd name="connsiteY11" fmla="*/ 39528 h 572445"/>
                <a:gd name="connsiteX12" fmla="*/ 710434 w 890893"/>
                <a:gd name="connsiteY12" fmla="*/ 67533 h 572445"/>
                <a:gd name="connsiteX13" fmla="*/ 706735 w 890893"/>
                <a:gd name="connsiteY13" fmla="*/ 99059 h 572445"/>
                <a:gd name="connsiteX14" fmla="*/ 691560 w 890893"/>
                <a:gd name="connsiteY14" fmla="*/ 129215 h 572445"/>
                <a:gd name="connsiteX15" fmla="*/ 682612 w 890893"/>
                <a:gd name="connsiteY15" fmla="*/ 147034 h 572445"/>
                <a:gd name="connsiteX16" fmla="*/ 691944 w 890893"/>
                <a:gd name="connsiteY16" fmla="*/ 160549 h 572445"/>
                <a:gd name="connsiteX17" fmla="*/ 710424 w 890893"/>
                <a:gd name="connsiteY17" fmla="*/ 178762 h 572445"/>
                <a:gd name="connsiteX18" fmla="*/ 719564 w 890893"/>
                <a:gd name="connsiteY18" fmla="*/ 194622 h 572445"/>
                <a:gd name="connsiteX19" fmla="*/ 713729 w 890893"/>
                <a:gd name="connsiteY19" fmla="*/ 203632 h 572445"/>
                <a:gd name="connsiteX20" fmla="*/ 706726 w 890893"/>
                <a:gd name="connsiteY20" fmla="*/ 218913 h 572445"/>
                <a:gd name="connsiteX21" fmla="*/ 711009 w 890893"/>
                <a:gd name="connsiteY21" fmla="*/ 231840 h 572445"/>
                <a:gd name="connsiteX22" fmla="*/ 717637 w 890893"/>
                <a:gd name="connsiteY22" fmla="*/ 236905 h 572445"/>
                <a:gd name="connsiteX23" fmla="*/ 528847 w 890893"/>
                <a:gd name="connsiteY23" fmla="*/ 349204 h 572445"/>
                <a:gd name="connsiteX24" fmla="*/ 556468 w 890893"/>
                <a:gd name="connsiteY24" fmla="*/ 338824 h 572445"/>
                <a:gd name="connsiteX25" fmla="*/ 559389 w 890893"/>
                <a:gd name="connsiteY25" fmla="*/ 318845 h 572445"/>
                <a:gd name="connsiteX26" fmla="*/ 535275 w 890893"/>
                <a:gd name="connsiteY26" fmla="*/ 310231 h 572445"/>
                <a:gd name="connsiteX27" fmla="*/ 520493 w 890893"/>
                <a:gd name="connsiteY27" fmla="*/ 344304 h 572445"/>
                <a:gd name="connsiteX28" fmla="*/ 528847 w 890893"/>
                <a:gd name="connsiteY28" fmla="*/ 349204 h 572445"/>
                <a:gd name="connsiteX29" fmla="*/ 593141 w 890893"/>
                <a:gd name="connsiteY29" fmla="*/ 370740 h 572445"/>
                <a:gd name="connsiteX30" fmla="*/ 612005 w 890893"/>
                <a:gd name="connsiteY30" fmla="*/ 361537 h 572445"/>
                <a:gd name="connsiteX31" fmla="*/ 646820 w 890893"/>
                <a:gd name="connsiteY31" fmla="*/ 348224 h 572445"/>
                <a:gd name="connsiteX32" fmla="*/ 681435 w 890893"/>
                <a:gd name="connsiteY32" fmla="*/ 332557 h 572445"/>
                <a:gd name="connsiteX33" fmla="*/ 698938 w 890893"/>
                <a:gd name="connsiteY33" fmla="*/ 314151 h 572445"/>
                <a:gd name="connsiteX34" fmla="*/ 684156 w 890893"/>
                <a:gd name="connsiteY34" fmla="*/ 299661 h 572445"/>
                <a:gd name="connsiteX35" fmla="*/ 650902 w 890893"/>
                <a:gd name="connsiteY35" fmla="*/ 288500 h 572445"/>
                <a:gd name="connsiteX36" fmla="*/ 632421 w 890893"/>
                <a:gd name="connsiteY36" fmla="*/ 284583 h 572445"/>
                <a:gd name="connsiteX37" fmla="*/ 622295 w 890893"/>
                <a:gd name="connsiteY37" fmla="*/ 290642 h 572445"/>
                <a:gd name="connsiteX38" fmla="*/ 605184 w 890893"/>
                <a:gd name="connsiteY38" fmla="*/ 306897 h 572445"/>
                <a:gd name="connsiteX39" fmla="*/ 586320 w 890893"/>
                <a:gd name="connsiteY39" fmla="*/ 332943 h 572445"/>
                <a:gd name="connsiteX40" fmla="*/ 574459 w 890893"/>
                <a:gd name="connsiteY40" fmla="*/ 349006 h 572445"/>
                <a:gd name="connsiteX41" fmla="*/ 583407 w 890893"/>
                <a:gd name="connsiteY41" fmla="*/ 359781 h 572445"/>
                <a:gd name="connsiteX42" fmla="*/ 593141 w 890893"/>
                <a:gd name="connsiteY42" fmla="*/ 370740 h 572445"/>
                <a:gd name="connsiteX43" fmla="*/ 489434 w 890893"/>
                <a:gd name="connsiteY43" fmla="*/ 395683 h 572445"/>
                <a:gd name="connsiteX44" fmla="*/ 507915 w 890893"/>
                <a:gd name="connsiteY44" fmla="*/ 391959 h 572445"/>
                <a:gd name="connsiteX45" fmla="*/ 527756 w 890893"/>
                <a:gd name="connsiteY45" fmla="*/ 390194 h 572445"/>
                <a:gd name="connsiteX46" fmla="*/ 554016 w 890893"/>
                <a:gd name="connsiteY46" fmla="*/ 389798 h 572445"/>
                <a:gd name="connsiteX47" fmla="*/ 578523 w 890893"/>
                <a:gd name="connsiteY47" fmla="*/ 387059 h 572445"/>
                <a:gd name="connsiteX48" fmla="*/ 577747 w 890893"/>
                <a:gd name="connsiteY48" fmla="*/ 381377 h 572445"/>
                <a:gd name="connsiteX49" fmla="*/ 566270 w 890893"/>
                <a:gd name="connsiteY49" fmla="*/ 370804 h 572445"/>
                <a:gd name="connsiteX50" fmla="*/ 537873 w 890893"/>
                <a:gd name="connsiteY50" fmla="*/ 366693 h 572445"/>
                <a:gd name="connsiteX51" fmla="*/ 480495 w 890893"/>
                <a:gd name="connsiteY51" fmla="*/ 380797 h 572445"/>
                <a:gd name="connsiteX52" fmla="*/ 483992 w 890893"/>
                <a:gd name="connsiteY52" fmla="*/ 388824 h 572445"/>
                <a:gd name="connsiteX53" fmla="*/ 489434 w 890893"/>
                <a:gd name="connsiteY53" fmla="*/ 395683 h 572445"/>
                <a:gd name="connsiteX54" fmla="*/ 369864 w 890893"/>
                <a:gd name="connsiteY54" fmla="*/ 487320 h 572445"/>
                <a:gd name="connsiteX55" fmla="*/ 395147 w 890893"/>
                <a:gd name="connsiteY55" fmla="*/ 445211 h 572445"/>
                <a:gd name="connsiteX56" fmla="*/ 414595 w 890893"/>
                <a:gd name="connsiteY56" fmla="*/ 422888 h 572445"/>
                <a:gd name="connsiteX57" fmla="*/ 422567 w 890893"/>
                <a:gd name="connsiteY57" fmla="*/ 411727 h 572445"/>
                <a:gd name="connsiteX58" fmla="*/ 399229 w 890893"/>
                <a:gd name="connsiteY58" fmla="*/ 403305 h 572445"/>
                <a:gd name="connsiteX59" fmla="*/ 383085 w 890893"/>
                <a:gd name="connsiteY59" fmla="*/ 408398 h 572445"/>
                <a:gd name="connsiteX60" fmla="*/ 372193 w 890893"/>
                <a:gd name="connsiteY60" fmla="*/ 411533 h 572445"/>
                <a:gd name="connsiteX61" fmla="*/ 357802 w 890893"/>
                <a:gd name="connsiteY61" fmla="*/ 408205 h 572445"/>
                <a:gd name="connsiteX62" fmla="*/ 349046 w 890893"/>
                <a:gd name="connsiteY62" fmla="*/ 406835 h 572445"/>
                <a:gd name="connsiteX63" fmla="*/ 334656 w 890893"/>
                <a:gd name="connsiteY63" fmla="*/ 428570 h 572445"/>
                <a:gd name="connsiteX64" fmla="*/ 322594 w 890893"/>
                <a:gd name="connsiteY64" fmla="*/ 457752 h 572445"/>
                <a:gd name="connsiteX65" fmla="*/ 346709 w 890893"/>
                <a:gd name="connsiteY65" fmla="*/ 476158 h 572445"/>
                <a:gd name="connsiteX66" fmla="*/ 369864 w 890893"/>
                <a:gd name="connsiteY66" fmla="*/ 487320 h 572445"/>
                <a:gd name="connsiteX67" fmla="*/ 25068 w 890893"/>
                <a:gd name="connsiteY67" fmla="*/ 530162 h 572445"/>
                <a:gd name="connsiteX68" fmla="*/ 33656 w 890893"/>
                <a:gd name="connsiteY68" fmla="*/ 527418 h 572445"/>
                <a:gd name="connsiteX69" fmla="*/ 26844 w 890893"/>
                <a:gd name="connsiteY69" fmla="*/ 512726 h 572445"/>
                <a:gd name="connsiteX70" fmla="*/ 9532 w 890893"/>
                <a:gd name="connsiteY70" fmla="*/ 500783 h 572445"/>
                <a:gd name="connsiteX71" fmla="*/ 0 w 890893"/>
                <a:gd name="connsiteY71" fmla="*/ 500783 h 572445"/>
                <a:gd name="connsiteX72" fmla="*/ 5643 w 890893"/>
                <a:gd name="connsiteY72" fmla="*/ 512340 h 572445"/>
                <a:gd name="connsiteX73" fmla="*/ 14591 w 890893"/>
                <a:gd name="connsiteY73" fmla="*/ 527032 h 572445"/>
                <a:gd name="connsiteX74" fmla="*/ 25068 w 890893"/>
                <a:gd name="connsiteY74" fmla="*/ 530162 h 572445"/>
                <a:gd name="connsiteX75" fmla="*/ 117344 w 890893"/>
                <a:gd name="connsiteY75" fmla="*/ 572032 h 572445"/>
                <a:gd name="connsiteX76" fmla="*/ 131741 w 890893"/>
                <a:gd name="connsiteY76" fmla="*/ 571902 h 572445"/>
                <a:gd name="connsiteX77" fmla="*/ 149437 w 890893"/>
                <a:gd name="connsiteY77" fmla="*/ 568960 h 572445"/>
                <a:gd name="connsiteX78" fmla="*/ 154687 w 890893"/>
                <a:gd name="connsiteY78" fmla="*/ 555059 h 572445"/>
                <a:gd name="connsiteX79" fmla="*/ 150605 w 890893"/>
                <a:gd name="connsiteY79" fmla="*/ 528038 h 572445"/>
                <a:gd name="connsiteX80" fmla="*/ 142634 w 890893"/>
                <a:gd name="connsiteY80" fmla="*/ 511976 h 572445"/>
                <a:gd name="connsiteX81" fmla="*/ 103153 w 890893"/>
                <a:gd name="connsiteY81" fmla="*/ 519423 h 572445"/>
                <a:gd name="connsiteX82" fmla="*/ 80783 w 890893"/>
                <a:gd name="connsiteY82" fmla="*/ 529803 h 572445"/>
                <a:gd name="connsiteX83" fmla="*/ 87786 w 890893"/>
                <a:gd name="connsiteY83" fmla="*/ 558589 h 572445"/>
                <a:gd name="connsiteX84" fmla="*/ 103536 w 890893"/>
                <a:gd name="connsiteY84" fmla="*/ 567011 h 572445"/>
                <a:gd name="connsiteX85" fmla="*/ 117344 w 890893"/>
                <a:gd name="connsiteY85" fmla="*/ 572032 h 57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90893" h="572445">
                  <a:moveTo>
                    <a:pt x="717637" y="236905"/>
                  </a:moveTo>
                  <a:cubicBezTo>
                    <a:pt x="720368" y="237108"/>
                    <a:pt x="803996" y="196176"/>
                    <a:pt x="817026" y="188535"/>
                  </a:cubicBezTo>
                  <a:cubicBezTo>
                    <a:pt x="833552" y="178551"/>
                    <a:pt x="840747" y="169155"/>
                    <a:pt x="852225" y="141931"/>
                  </a:cubicBezTo>
                  <a:cubicBezTo>
                    <a:pt x="858836" y="126853"/>
                    <a:pt x="859612" y="125869"/>
                    <a:pt x="873810" y="116473"/>
                  </a:cubicBezTo>
                  <a:cubicBezTo>
                    <a:pt x="881982" y="110993"/>
                    <a:pt x="889177" y="105900"/>
                    <a:pt x="889953" y="105311"/>
                  </a:cubicBezTo>
                  <a:cubicBezTo>
                    <a:pt x="896564" y="98462"/>
                    <a:pt x="866998" y="72415"/>
                    <a:pt x="842300" y="63405"/>
                  </a:cubicBezTo>
                  <a:cubicBezTo>
                    <a:pt x="827325" y="57925"/>
                    <a:pt x="824988" y="57530"/>
                    <a:pt x="819738" y="59884"/>
                  </a:cubicBezTo>
                  <a:cubicBezTo>
                    <a:pt x="814095" y="62237"/>
                    <a:pt x="812735" y="61841"/>
                    <a:pt x="802234" y="55773"/>
                  </a:cubicBezTo>
                  <a:cubicBezTo>
                    <a:pt x="792701" y="50294"/>
                    <a:pt x="787451" y="45007"/>
                    <a:pt x="772084" y="25028"/>
                  </a:cubicBezTo>
                  <a:cubicBezTo>
                    <a:pt x="748746" y="-5128"/>
                    <a:pt x="747385" y="-5514"/>
                    <a:pt x="725216" y="10539"/>
                  </a:cubicBezTo>
                  <a:lnTo>
                    <a:pt x="710434" y="21314"/>
                  </a:lnTo>
                  <a:lnTo>
                    <a:pt x="709073" y="39528"/>
                  </a:lnTo>
                  <a:cubicBezTo>
                    <a:pt x="708297" y="52059"/>
                    <a:pt x="708680" y="60876"/>
                    <a:pt x="710434" y="67533"/>
                  </a:cubicBezTo>
                  <a:cubicBezTo>
                    <a:pt x="712761" y="76736"/>
                    <a:pt x="712570" y="78492"/>
                    <a:pt x="706735" y="99059"/>
                  </a:cubicBezTo>
                  <a:cubicBezTo>
                    <a:pt x="700901" y="119222"/>
                    <a:pt x="699732" y="121575"/>
                    <a:pt x="691560" y="129215"/>
                  </a:cubicBezTo>
                  <a:cubicBezTo>
                    <a:pt x="683388" y="136847"/>
                    <a:pt x="682612" y="138217"/>
                    <a:pt x="682612" y="147034"/>
                  </a:cubicBezTo>
                  <a:cubicBezTo>
                    <a:pt x="682612" y="156439"/>
                    <a:pt x="682612" y="156632"/>
                    <a:pt x="691944" y="160549"/>
                  </a:cubicBezTo>
                  <a:cubicBezTo>
                    <a:pt x="699531" y="163877"/>
                    <a:pt x="702645" y="167012"/>
                    <a:pt x="710424" y="178762"/>
                  </a:cubicBezTo>
                  <a:cubicBezTo>
                    <a:pt x="715483" y="186596"/>
                    <a:pt x="719564" y="193840"/>
                    <a:pt x="719564" y="194622"/>
                  </a:cubicBezTo>
                  <a:cubicBezTo>
                    <a:pt x="719564" y="195606"/>
                    <a:pt x="717035" y="199522"/>
                    <a:pt x="713729" y="203632"/>
                  </a:cubicBezTo>
                  <a:cubicBezTo>
                    <a:pt x="710616" y="207558"/>
                    <a:pt x="707502" y="214408"/>
                    <a:pt x="706726" y="218913"/>
                  </a:cubicBezTo>
                  <a:cubicBezTo>
                    <a:pt x="705567" y="226158"/>
                    <a:pt x="706142" y="227537"/>
                    <a:pt x="711009" y="231840"/>
                  </a:cubicBezTo>
                  <a:cubicBezTo>
                    <a:pt x="714113" y="234580"/>
                    <a:pt x="717035" y="236933"/>
                    <a:pt x="717637" y="236905"/>
                  </a:cubicBezTo>
                  <a:close/>
                  <a:moveTo>
                    <a:pt x="528847" y="349204"/>
                  </a:moveTo>
                  <a:cubicBezTo>
                    <a:pt x="545575" y="349204"/>
                    <a:pt x="550240" y="347439"/>
                    <a:pt x="556468" y="338824"/>
                  </a:cubicBezTo>
                  <a:cubicBezTo>
                    <a:pt x="562111" y="330991"/>
                    <a:pt x="563087" y="323544"/>
                    <a:pt x="559389" y="318845"/>
                  </a:cubicBezTo>
                  <a:cubicBezTo>
                    <a:pt x="557444" y="316501"/>
                    <a:pt x="536444" y="309054"/>
                    <a:pt x="535275" y="310231"/>
                  </a:cubicBezTo>
                  <a:cubicBezTo>
                    <a:pt x="531970" y="313752"/>
                    <a:pt x="520493" y="340387"/>
                    <a:pt x="520493" y="344304"/>
                  </a:cubicBezTo>
                  <a:cubicBezTo>
                    <a:pt x="520493" y="348799"/>
                    <a:pt x="521278" y="349195"/>
                    <a:pt x="528847" y="349204"/>
                  </a:cubicBezTo>
                  <a:close/>
                  <a:moveTo>
                    <a:pt x="593141" y="370740"/>
                  </a:moveTo>
                  <a:cubicBezTo>
                    <a:pt x="593524" y="370740"/>
                    <a:pt x="602089" y="366631"/>
                    <a:pt x="612005" y="361537"/>
                  </a:cubicBezTo>
                  <a:cubicBezTo>
                    <a:pt x="621729" y="356646"/>
                    <a:pt x="637489" y="350578"/>
                    <a:pt x="646820" y="348224"/>
                  </a:cubicBezTo>
                  <a:cubicBezTo>
                    <a:pt x="659649" y="344896"/>
                    <a:pt x="668012" y="340979"/>
                    <a:pt x="681435" y="332557"/>
                  </a:cubicBezTo>
                  <a:cubicBezTo>
                    <a:pt x="698354" y="321791"/>
                    <a:pt x="698938" y="321203"/>
                    <a:pt x="698938" y="314151"/>
                  </a:cubicBezTo>
                  <a:cubicBezTo>
                    <a:pt x="698938" y="307099"/>
                    <a:pt x="698546" y="306713"/>
                    <a:pt x="684156" y="299661"/>
                  </a:cubicBezTo>
                  <a:cubicBezTo>
                    <a:pt x="675208" y="295156"/>
                    <a:pt x="661987" y="290651"/>
                    <a:pt x="650902" y="288500"/>
                  </a:cubicBezTo>
                  <a:lnTo>
                    <a:pt x="632421" y="284583"/>
                  </a:lnTo>
                  <a:lnTo>
                    <a:pt x="622295" y="290642"/>
                  </a:lnTo>
                  <a:cubicBezTo>
                    <a:pt x="616269" y="294365"/>
                    <a:pt x="609265" y="300829"/>
                    <a:pt x="605184" y="306897"/>
                  </a:cubicBezTo>
                  <a:cubicBezTo>
                    <a:pt x="601295" y="312377"/>
                    <a:pt x="592739" y="324126"/>
                    <a:pt x="586320" y="332943"/>
                  </a:cubicBezTo>
                  <a:lnTo>
                    <a:pt x="574459" y="349006"/>
                  </a:lnTo>
                  <a:lnTo>
                    <a:pt x="583407" y="359781"/>
                  </a:lnTo>
                  <a:cubicBezTo>
                    <a:pt x="588274" y="365858"/>
                    <a:pt x="592547" y="370750"/>
                    <a:pt x="593141" y="370740"/>
                  </a:cubicBezTo>
                  <a:close/>
                  <a:moveTo>
                    <a:pt x="489434" y="395683"/>
                  </a:moveTo>
                  <a:cubicBezTo>
                    <a:pt x="490019" y="395683"/>
                    <a:pt x="498191" y="394111"/>
                    <a:pt x="507915" y="391959"/>
                  </a:cubicBezTo>
                  <a:cubicBezTo>
                    <a:pt x="519584" y="389605"/>
                    <a:pt x="526204" y="389017"/>
                    <a:pt x="527756" y="390194"/>
                  </a:cubicBezTo>
                  <a:cubicBezTo>
                    <a:pt x="529318" y="391564"/>
                    <a:pt x="538257" y="391361"/>
                    <a:pt x="554016" y="389798"/>
                  </a:cubicBezTo>
                  <a:cubicBezTo>
                    <a:pt x="567247" y="388429"/>
                    <a:pt x="578131" y="387251"/>
                    <a:pt x="578523" y="387059"/>
                  </a:cubicBezTo>
                  <a:cubicBezTo>
                    <a:pt x="578916" y="386663"/>
                    <a:pt x="578523" y="384310"/>
                    <a:pt x="577747" y="381377"/>
                  </a:cubicBezTo>
                  <a:cubicBezTo>
                    <a:pt x="576971" y="377855"/>
                    <a:pt x="573465" y="374720"/>
                    <a:pt x="566270" y="370804"/>
                  </a:cubicBezTo>
                  <a:cubicBezTo>
                    <a:pt x="556354" y="365324"/>
                    <a:pt x="555377" y="365130"/>
                    <a:pt x="537873" y="366693"/>
                  </a:cubicBezTo>
                  <a:cubicBezTo>
                    <a:pt x="522113" y="367871"/>
                    <a:pt x="483801" y="377276"/>
                    <a:pt x="480495" y="380797"/>
                  </a:cubicBezTo>
                  <a:cubicBezTo>
                    <a:pt x="479911" y="381386"/>
                    <a:pt x="481463" y="384907"/>
                    <a:pt x="483992" y="388824"/>
                  </a:cubicBezTo>
                  <a:cubicBezTo>
                    <a:pt x="486522" y="392741"/>
                    <a:pt x="488850" y="395876"/>
                    <a:pt x="489434" y="395683"/>
                  </a:cubicBezTo>
                  <a:close/>
                  <a:moveTo>
                    <a:pt x="369864" y="487320"/>
                  </a:moveTo>
                  <a:cubicBezTo>
                    <a:pt x="371416" y="487513"/>
                    <a:pt x="382501" y="468904"/>
                    <a:pt x="395147" y="445211"/>
                  </a:cubicBezTo>
                  <a:cubicBezTo>
                    <a:pt x="402534" y="431310"/>
                    <a:pt x="404871" y="428570"/>
                    <a:pt x="414595" y="422888"/>
                  </a:cubicBezTo>
                  <a:cubicBezTo>
                    <a:pt x="425680" y="416425"/>
                    <a:pt x="425680" y="416425"/>
                    <a:pt x="422567" y="411727"/>
                  </a:cubicBezTo>
                  <a:cubicBezTo>
                    <a:pt x="418677" y="405456"/>
                    <a:pt x="412651" y="403305"/>
                    <a:pt x="399229" y="403305"/>
                  </a:cubicBezTo>
                  <a:cubicBezTo>
                    <a:pt x="390089" y="403305"/>
                    <a:pt x="387559" y="404087"/>
                    <a:pt x="383085" y="408398"/>
                  </a:cubicBezTo>
                  <a:cubicBezTo>
                    <a:pt x="378219" y="413096"/>
                    <a:pt x="377059" y="413299"/>
                    <a:pt x="372193" y="411533"/>
                  </a:cubicBezTo>
                  <a:cubicBezTo>
                    <a:pt x="369280" y="410357"/>
                    <a:pt x="362660" y="408794"/>
                    <a:pt x="357802" y="408205"/>
                  </a:cubicBezTo>
                  <a:lnTo>
                    <a:pt x="349046" y="406835"/>
                  </a:lnTo>
                  <a:lnTo>
                    <a:pt x="334656" y="428570"/>
                  </a:lnTo>
                  <a:cubicBezTo>
                    <a:pt x="320650" y="449919"/>
                    <a:pt x="320458" y="450507"/>
                    <a:pt x="322594" y="457752"/>
                  </a:cubicBezTo>
                  <a:cubicBezTo>
                    <a:pt x="324731" y="464408"/>
                    <a:pt x="326484" y="465778"/>
                    <a:pt x="346709" y="476158"/>
                  </a:cubicBezTo>
                  <a:cubicBezTo>
                    <a:pt x="358761" y="482226"/>
                    <a:pt x="369262" y="487320"/>
                    <a:pt x="369864" y="487320"/>
                  </a:cubicBezTo>
                  <a:close/>
                  <a:moveTo>
                    <a:pt x="25068" y="530162"/>
                  </a:moveTo>
                  <a:cubicBezTo>
                    <a:pt x="29177" y="530259"/>
                    <a:pt x="32971" y="529376"/>
                    <a:pt x="33656" y="527418"/>
                  </a:cubicBezTo>
                  <a:cubicBezTo>
                    <a:pt x="34231" y="526039"/>
                    <a:pt x="31127" y="519382"/>
                    <a:pt x="26844" y="512726"/>
                  </a:cubicBezTo>
                  <a:cubicBezTo>
                    <a:pt x="18873" y="500783"/>
                    <a:pt x="18873" y="500783"/>
                    <a:pt x="9532" y="500783"/>
                  </a:cubicBezTo>
                  <a:lnTo>
                    <a:pt x="0" y="500783"/>
                  </a:lnTo>
                  <a:lnTo>
                    <a:pt x="5643" y="512340"/>
                  </a:lnTo>
                  <a:cubicBezTo>
                    <a:pt x="8948" y="518610"/>
                    <a:pt x="12838" y="525267"/>
                    <a:pt x="14591" y="527032"/>
                  </a:cubicBezTo>
                  <a:cubicBezTo>
                    <a:pt x="16536" y="528990"/>
                    <a:pt x="20960" y="530066"/>
                    <a:pt x="25068" y="530162"/>
                  </a:cubicBezTo>
                  <a:close/>
                  <a:moveTo>
                    <a:pt x="117344" y="572032"/>
                  </a:moveTo>
                  <a:cubicBezTo>
                    <a:pt x="121138" y="572693"/>
                    <a:pt x="125030" y="572495"/>
                    <a:pt x="131741" y="571902"/>
                  </a:cubicBezTo>
                  <a:cubicBezTo>
                    <a:pt x="139712" y="571112"/>
                    <a:pt x="147683" y="569935"/>
                    <a:pt x="149437" y="568960"/>
                  </a:cubicBezTo>
                  <a:cubicBezTo>
                    <a:pt x="151381" y="567986"/>
                    <a:pt x="153326" y="562699"/>
                    <a:pt x="154687" y="555059"/>
                  </a:cubicBezTo>
                  <a:cubicBezTo>
                    <a:pt x="156440" y="543511"/>
                    <a:pt x="156248" y="541939"/>
                    <a:pt x="150605" y="528038"/>
                  </a:cubicBezTo>
                  <a:cubicBezTo>
                    <a:pt x="147300" y="520002"/>
                    <a:pt x="143803" y="512757"/>
                    <a:pt x="142634" y="511976"/>
                  </a:cubicBezTo>
                  <a:cubicBezTo>
                    <a:pt x="137192" y="508261"/>
                    <a:pt x="123578" y="510808"/>
                    <a:pt x="103153" y="519423"/>
                  </a:cubicBezTo>
                  <a:cubicBezTo>
                    <a:pt x="91676" y="524323"/>
                    <a:pt x="81559" y="529021"/>
                    <a:pt x="80783" y="529803"/>
                  </a:cubicBezTo>
                  <a:cubicBezTo>
                    <a:pt x="79039" y="531366"/>
                    <a:pt x="84874" y="555647"/>
                    <a:pt x="87786" y="558589"/>
                  </a:cubicBezTo>
                  <a:cubicBezTo>
                    <a:pt x="88946" y="559959"/>
                    <a:pt x="96150" y="563683"/>
                    <a:pt x="103536" y="567011"/>
                  </a:cubicBezTo>
                  <a:cubicBezTo>
                    <a:pt x="109855" y="569852"/>
                    <a:pt x="113550" y="571371"/>
                    <a:pt x="117344" y="572032"/>
                  </a:cubicBezTo>
                  <a:close/>
                </a:path>
              </a:pathLst>
            </a:custGeom>
            <a:solidFill>
              <a:schemeClr val="accent4">
                <a:lumMod val="60000"/>
                <a:lumOff val="40000"/>
              </a:schemeClr>
            </a:solidFill>
            <a:ln w="176"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3" name="State_ME">
              <a:extLst>
                <a:ext uri="{FF2B5EF4-FFF2-40B4-BE49-F238E27FC236}">
                  <a16:creationId xmlns:a16="http://schemas.microsoft.com/office/drawing/2014/main" id="{08E71DAE-428A-17FA-9043-49C91C6FC270}"/>
                </a:ext>
              </a:extLst>
            </p:cNvPr>
            <p:cNvSpPr/>
            <p:nvPr/>
          </p:nvSpPr>
          <p:spPr>
            <a:xfrm rot="20523149">
              <a:off x="7036790" y="348084"/>
              <a:ext cx="426719" cy="656898"/>
            </a:xfrm>
            <a:custGeom>
              <a:avLst/>
              <a:gdLst>
                <a:gd name="connsiteX0" fmla="*/ 291374 w 426755"/>
                <a:gd name="connsiteY0" fmla="*/ 17016 h 656141"/>
                <a:gd name="connsiteX1" fmla="*/ 304790 w 426755"/>
                <a:gd name="connsiteY1" fmla="*/ 22991 h 656141"/>
                <a:gd name="connsiteX2" fmla="*/ 339667 w 426755"/>
                <a:gd name="connsiteY2" fmla="*/ 83158 h 656141"/>
                <a:gd name="connsiteX3" fmla="*/ 344267 w 426755"/>
                <a:gd name="connsiteY3" fmla="*/ 236797 h 656141"/>
                <a:gd name="connsiteX4" fmla="*/ 350653 w 426755"/>
                <a:gd name="connsiteY4" fmla="*/ 264604 h 656141"/>
                <a:gd name="connsiteX5" fmla="*/ 382789 w 426755"/>
                <a:gd name="connsiteY5" fmla="*/ 277618 h 656141"/>
                <a:gd name="connsiteX6" fmla="*/ 376263 w 426755"/>
                <a:gd name="connsiteY6" fmla="*/ 313949 h 656141"/>
                <a:gd name="connsiteX7" fmla="*/ 396111 w 426755"/>
                <a:gd name="connsiteY7" fmla="*/ 348723 h 656141"/>
                <a:gd name="connsiteX8" fmla="*/ 411396 w 426755"/>
                <a:gd name="connsiteY8" fmla="*/ 340967 h 656141"/>
                <a:gd name="connsiteX9" fmla="*/ 417920 w 426755"/>
                <a:gd name="connsiteY9" fmla="*/ 353181 h 656141"/>
                <a:gd name="connsiteX10" fmla="*/ 409436 w 426755"/>
                <a:gd name="connsiteY10" fmla="*/ 371284 h 656141"/>
                <a:gd name="connsiteX11" fmla="*/ 421170 w 426755"/>
                <a:gd name="connsiteY11" fmla="*/ 382578 h 656141"/>
                <a:gd name="connsiteX12" fmla="*/ 413625 w 426755"/>
                <a:gd name="connsiteY12" fmla="*/ 405872 h 656141"/>
                <a:gd name="connsiteX13" fmla="*/ 391132 w 426755"/>
                <a:gd name="connsiteY13" fmla="*/ 411619 h 656141"/>
                <a:gd name="connsiteX14" fmla="*/ 371947 w 426755"/>
                <a:gd name="connsiteY14" fmla="*/ 423324 h 656141"/>
                <a:gd name="connsiteX15" fmla="*/ 360250 w 426755"/>
                <a:gd name="connsiteY15" fmla="*/ 435173 h 656141"/>
                <a:gd name="connsiteX16" fmla="*/ 349157 w 426755"/>
                <a:gd name="connsiteY16" fmla="*/ 428974 h 656141"/>
                <a:gd name="connsiteX17" fmla="*/ 341576 w 426755"/>
                <a:gd name="connsiteY17" fmla="*/ 429124 h 656141"/>
                <a:gd name="connsiteX18" fmla="*/ 331581 w 426755"/>
                <a:gd name="connsiteY18" fmla="*/ 443806 h 656141"/>
                <a:gd name="connsiteX19" fmla="*/ 321410 w 426755"/>
                <a:gd name="connsiteY19" fmla="*/ 450938 h 656141"/>
                <a:gd name="connsiteX20" fmla="*/ 309850 w 426755"/>
                <a:gd name="connsiteY20" fmla="*/ 447193 h 656141"/>
                <a:gd name="connsiteX21" fmla="*/ 306557 w 426755"/>
                <a:gd name="connsiteY21" fmla="*/ 433095 h 656141"/>
                <a:gd name="connsiteX22" fmla="*/ 285592 w 426755"/>
                <a:gd name="connsiteY22" fmla="*/ 434122 h 656141"/>
                <a:gd name="connsiteX23" fmla="*/ 289274 w 426755"/>
                <a:gd name="connsiteY23" fmla="*/ 437922 h 656141"/>
                <a:gd name="connsiteX24" fmla="*/ 304439 w 426755"/>
                <a:gd name="connsiteY24" fmla="*/ 447721 h 656141"/>
                <a:gd name="connsiteX25" fmla="*/ 297484 w 426755"/>
                <a:gd name="connsiteY25" fmla="*/ 461107 h 656141"/>
                <a:gd name="connsiteX26" fmla="*/ 285707 w 426755"/>
                <a:gd name="connsiteY26" fmla="*/ 465111 h 656141"/>
                <a:gd name="connsiteX27" fmla="*/ 276518 w 426755"/>
                <a:gd name="connsiteY27" fmla="*/ 462134 h 656141"/>
                <a:gd name="connsiteX28" fmla="*/ 269325 w 426755"/>
                <a:gd name="connsiteY28" fmla="*/ 451986 h 656141"/>
                <a:gd name="connsiteX29" fmla="*/ 268815 w 426755"/>
                <a:gd name="connsiteY29" fmla="*/ 469740 h 656141"/>
                <a:gd name="connsiteX30" fmla="*/ 256195 w 426755"/>
                <a:gd name="connsiteY30" fmla="*/ 468258 h 656141"/>
                <a:gd name="connsiteX31" fmla="*/ 247006 w 426755"/>
                <a:gd name="connsiteY31" fmla="*/ 465281 h 656141"/>
                <a:gd name="connsiteX32" fmla="*/ 238876 w 426755"/>
                <a:gd name="connsiteY32" fmla="*/ 449942 h 656141"/>
                <a:gd name="connsiteX33" fmla="*/ 233290 w 426755"/>
                <a:gd name="connsiteY33" fmla="*/ 442920 h 656141"/>
                <a:gd name="connsiteX34" fmla="*/ 225666 w 426755"/>
                <a:gd name="connsiteY34" fmla="*/ 458369 h 656141"/>
                <a:gd name="connsiteX35" fmla="*/ 214185 w 426755"/>
                <a:gd name="connsiteY35" fmla="*/ 462470 h 656141"/>
                <a:gd name="connsiteX36" fmla="*/ 202230 w 426755"/>
                <a:gd name="connsiteY36" fmla="*/ 507468 h 656141"/>
                <a:gd name="connsiteX37" fmla="*/ 189689 w 426755"/>
                <a:gd name="connsiteY37" fmla="*/ 513831 h 656141"/>
                <a:gd name="connsiteX38" fmla="*/ 171779 w 426755"/>
                <a:gd name="connsiteY38" fmla="*/ 505424 h 656141"/>
                <a:gd name="connsiteX39" fmla="*/ 165684 w 426755"/>
                <a:gd name="connsiteY39" fmla="*/ 516156 h 656141"/>
                <a:gd name="connsiteX40" fmla="*/ 156357 w 426755"/>
                <a:gd name="connsiteY40" fmla="*/ 528773 h 656141"/>
                <a:gd name="connsiteX41" fmla="*/ 149928 w 426755"/>
                <a:gd name="connsiteY41" fmla="*/ 516265 h 656141"/>
                <a:gd name="connsiteX42" fmla="*/ 139290 w 426755"/>
                <a:gd name="connsiteY42" fmla="*/ 525852 h 656141"/>
                <a:gd name="connsiteX43" fmla="*/ 133958 w 426755"/>
                <a:gd name="connsiteY43" fmla="*/ 534224 h 656141"/>
                <a:gd name="connsiteX44" fmla="*/ 131745 w 426755"/>
                <a:gd name="connsiteY44" fmla="*/ 549145 h 656141"/>
                <a:gd name="connsiteX45" fmla="*/ 118500 w 426755"/>
                <a:gd name="connsiteY45" fmla="*/ 534429 h 656141"/>
                <a:gd name="connsiteX46" fmla="*/ 111307 w 426755"/>
                <a:gd name="connsiteY46" fmla="*/ 524280 h 656141"/>
                <a:gd name="connsiteX47" fmla="*/ 106565 w 426755"/>
                <a:gd name="connsiteY47" fmla="*/ 522744 h 656141"/>
                <a:gd name="connsiteX48" fmla="*/ 106631 w 426755"/>
                <a:gd name="connsiteY48" fmla="*/ 520219 h 656141"/>
                <a:gd name="connsiteX49" fmla="*/ 106677 w 426755"/>
                <a:gd name="connsiteY49" fmla="*/ 518487 h 656141"/>
                <a:gd name="connsiteX50" fmla="*/ 106057 w 426755"/>
                <a:gd name="connsiteY50" fmla="*/ 518286 h 656141"/>
                <a:gd name="connsiteX51" fmla="*/ 105934 w 426755"/>
                <a:gd name="connsiteY51" fmla="*/ 522741 h 656141"/>
                <a:gd name="connsiteX52" fmla="*/ 87340 w 426755"/>
                <a:gd name="connsiteY52" fmla="*/ 539861 h 656141"/>
                <a:gd name="connsiteX53" fmla="*/ 81224 w 426755"/>
                <a:gd name="connsiteY53" fmla="*/ 558742 h 656141"/>
                <a:gd name="connsiteX54" fmla="*/ 75968 w 426755"/>
                <a:gd name="connsiteY54" fmla="*/ 574967 h 656141"/>
                <a:gd name="connsiteX55" fmla="*/ 46924 w 426755"/>
                <a:gd name="connsiteY55" fmla="*/ 609239 h 656141"/>
                <a:gd name="connsiteX56" fmla="*/ 32359 w 426755"/>
                <a:gd name="connsiteY56" fmla="*/ 638095 h 656141"/>
                <a:gd name="connsiteX57" fmla="*/ 14824 w 426755"/>
                <a:gd name="connsiteY57" fmla="*/ 652950 h 656141"/>
                <a:gd name="connsiteX58" fmla="*/ 8570 w 426755"/>
                <a:gd name="connsiteY58" fmla="*/ 656141 h 656141"/>
                <a:gd name="connsiteX59" fmla="*/ 16583 w 426755"/>
                <a:gd name="connsiteY59" fmla="*/ 607234 h 656141"/>
                <a:gd name="connsiteX60" fmla="*/ 1571 w 426755"/>
                <a:gd name="connsiteY60" fmla="*/ 574013 h 656141"/>
                <a:gd name="connsiteX61" fmla="*/ 0 w 426755"/>
                <a:gd name="connsiteY61" fmla="*/ 315993 h 656141"/>
                <a:gd name="connsiteX62" fmla="*/ 11673 w 426755"/>
                <a:gd name="connsiteY62" fmla="*/ 304129 h 656141"/>
                <a:gd name="connsiteX63" fmla="*/ 17995 w 426755"/>
                <a:gd name="connsiteY63" fmla="*/ 308783 h 656141"/>
                <a:gd name="connsiteX64" fmla="*/ 30874 w 426755"/>
                <a:gd name="connsiteY64" fmla="*/ 300243 h 656141"/>
                <a:gd name="connsiteX65" fmla="*/ 42547 w 426755"/>
                <a:gd name="connsiteY65" fmla="*/ 288378 h 656141"/>
                <a:gd name="connsiteX66" fmla="*/ 60909 w 426755"/>
                <a:gd name="connsiteY66" fmla="*/ 255862 h 656141"/>
                <a:gd name="connsiteX67" fmla="*/ 87823 w 426755"/>
                <a:gd name="connsiteY67" fmla="*/ 236220 h 656141"/>
                <a:gd name="connsiteX68" fmla="*/ 86983 w 426755"/>
                <a:gd name="connsiteY68" fmla="*/ 207589 h 656141"/>
                <a:gd name="connsiteX69" fmla="*/ 93768 w 426755"/>
                <a:gd name="connsiteY69" fmla="*/ 186644 h 656141"/>
                <a:gd name="connsiteX70" fmla="*/ 90435 w 426755"/>
                <a:gd name="connsiteY70" fmla="*/ 164703 h 656141"/>
                <a:gd name="connsiteX71" fmla="*/ 116516 w 426755"/>
                <a:gd name="connsiteY71" fmla="*/ 139576 h 656141"/>
                <a:gd name="connsiteX72" fmla="*/ 116353 w 426755"/>
                <a:gd name="connsiteY72" fmla="*/ 145476 h 656141"/>
                <a:gd name="connsiteX73" fmla="*/ 116534 w 426755"/>
                <a:gd name="connsiteY73" fmla="*/ 145476 h 656141"/>
                <a:gd name="connsiteX74" fmla="*/ 116689 w 426755"/>
                <a:gd name="connsiteY74" fmla="*/ 139624 h 656141"/>
                <a:gd name="connsiteX75" fmla="*/ 118122 w 426755"/>
                <a:gd name="connsiteY75" fmla="*/ 135201 h 656141"/>
                <a:gd name="connsiteX76" fmla="*/ 130251 w 426755"/>
                <a:gd name="connsiteY76" fmla="*/ 97754 h 656141"/>
                <a:gd name="connsiteX77" fmla="*/ 183927 w 426755"/>
                <a:gd name="connsiteY77" fmla="*/ 20006 h 656141"/>
                <a:gd name="connsiteX78" fmla="*/ 210146 w 426755"/>
                <a:gd name="connsiteY78" fmla="*/ 2760 h 656141"/>
                <a:gd name="connsiteX79" fmla="*/ 222881 w 426755"/>
                <a:gd name="connsiteY79" fmla="*/ 35230 h 656141"/>
                <a:gd name="connsiteX80" fmla="*/ 283061 w 426755"/>
                <a:gd name="connsiteY80" fmla="*/ 26378 h 656141"/>
                <a:gd name="connsiteX81" fmla="*/ 291374 w 426755"/>
                <a:gd name="connsiteY81" fmla="*/ 17016 h 65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26755" h="656141">
                  <a:moveTo>
                    <a:pt x="291374" y="17016"/>
                  </a:moveTo>
                  <a:cubicBezTo>
                    <a:pt x="294674" y="15804"/>
                    <a:pt x="298823" y="17148"/>
                    <a:pt x="304790" y="22991"/>
                  </a:cubicBezTo>
                  <a:cubicBezTo>
                    <a:pt x="316430" y="34580"/>
                    <a:pt x="340178" y="65404"/>
                    <a:pt x="339667" y="83158"/>
                  </a:cubicBezTo>
                  <a:cubicBezTo>
                    <a:pt x="341136" y="101879"/>
                    <a:pt x="344267" y="236797"/>
                    <a:pt x="344267" y="236797"/>
                  </a:cubicBezTo>
                  <a:cubicBezTo>
                    <a:pt x="344267" y="236797"/>
                    <a:pt x="341386" y="253782"/>
                    <a:pt x="350653" y="264604"/>
                  </a:cubicBezTo>
                  <a:cubicBezTo>
                    <a:pt x="357177" y="276816"/>
                    <a:pt x="378732" y="265879"/>
                    <a:pt x="382789" y="277618"/>
                  </a:cubicBezTo>
                  <a:cubicBezTo>
                    <a:pt x="386942" y="289064"/>
                    <a:pt x="373811" y="305336"/>
                    <a:pt x="376263" y="313949"/>
                  </a:cubicBezTo>
                  <a:cubicBezTo>
                    <a:pt x="380787" y="323234"/>
                    <a:pt x="390604" y="349546"/>
                    <a:pt x="396111" y="348723"/>
                  </a:cubicBezTo>
                  <a:cubicBezTo>
                    <a:pt x="401322" y="347804"/>
                    <a:pt x="410631" y="343326"/>
                    <a:pt x="411396" y="340967"/>
                  </a:cubicBezTo>
                  <a:cubicBezTo>
                    <a:pt x="408261" y="342558"/>
                    <a:pt x="413941" y="349285"/>
                    <a:pt x="417920" y="353181"/>
                  </a:cubicBezTo>
                  <a:cubicBezTo>
                    <a:pt x="423973" y="357747"/>
                    <a:pt x="420370" y="361793"/>
                    <a:pt x="409436" y="371284"/>
                  </a:cubicBezTo>
                  <a:cubicBezTo>
                    <a:pt x="401733" y="378889"/>
                    <a:pt x="409610" y="378834"/>
                    <a:pt x="421170" y="382578"/>
                  </a:cubicBezTo>
                  <a:cubicBezTo>
                    <a:pt x="432262" y="388778"/>
                    <a:pt x="425307" y="402162"/>
                    <a:pt x="413625" y="405872"/>
                  </a:cubicBezTo>
                  <a:cubicBezTo>
                    <a:pt x="401381" y="412332"/>
                    <a:pt x="401381" y="412332"/>
                    <a:pt x="391132" y="411619"/>
                  </a:cubicBezTo>
                  <a:cubicBezTo>
                    <a:pt x="381647" y="408547"/>
                    <a:pt x="384097" y="417159"/>
                    <a:pt x="371947" y="423324"/>
                  </a:cubicBezTo>
                  <a:cubicBezTo>
                    <a:pt x="359406" y="429687"/>
                    <a:pt x="364913" y="428865"/>
                    <a:pt x="360250" y="435173"/>
                  </a:cubicBezTo>
                  <a:cubicBezTo>
                    <a:pt x="353311" y="440419"/>
                    <a:pt x="351703" y="437291"/>
                    <a:pt x="349157" y="428974"/>
                  </a:cubicBezTo>
                  <a:cubicBezTo>
                    <a:pt x="345943" y="422720"/>
                    <a:pt x="343868" y="422048"/>
                    <a:pt x="341576" y="429124"/>
                  </a:cubicBezTo>
                  <a:cubicBezTo>
                    <a:pt x="338615" y="438266"/>
                    <a:pt x="336323" y="445342"/>
                    <a:pt x="331581" y="443806"/>
                  </a:cubicBezTo>
                  <a:cubicBezTo>
                    <a:pt x="326838" y="442269"/>
                    <a:pt x="326838" y="442269"/>
                    <a:pt x="321410" y="450938"/>
                  </a:cubicBezTo>
                  <a:cubicBezTo>
                    <a:pt x="315314" y="461669"/>
                    <a:pt x="314471" y="456183"/>
                    <a:pt x="309850" y="447193"/>
                  </a:cubicBezTo>
                  <a:cubicBezTo>
                    <a:pt x="301894" y="439402"/>
                    <a:pt x="309008" y="441707"/>
                    <a:pt x="306557" y="433095"/>
                  </a:cubicBezTo>
                  <a:cubicBezTo>
                    <a:pt x="303343" y="426841"/>
                    <a:pt x="297073" y="430022"/>
                    <a:pt x="285592" y="434122"/>
                  </a:cubicBezTo>
                  <a:cubicBezTo>
                    <a:pt x="276950" y="436537"/>
                    <a:pt x="283395" y="440904"/>
                    <a:pt x="289274" y="437922"/>
                  </a:cubicBezTo>
                  <a:cubicBezTo>
                    <a:pt x="292409" y="436330"/>
                    <a:pt x="300365" y="444121"/>
                    <a:pt x="304439" y="447721"/>
                  </a:cubicBezTo>
                  <a:cubicBezTo>
                    <a:pt x="307654" y="453974"/>
                    <a:pt x="304519" y="455566"/>
                    <a:pt x="297484" y="461107"/>
                  </a:cubicBezTo>
                  <a:cubicBezTo>
                    <a:pt x="288078" y="465879"/>
                    <a:pt x="285707" y="465111"/>
                    <a:pt x="285707" y="465111"/>
                  </a:cubicBezTo>
                  <a:cubicBezTo>
                    <a:pt x="285707" y="465111"/>
                    <a:pt x="274322" y="468916"/>
                    <a:pt x="276518" y="462134"/>
                  </a:cubicBezTo>
                  <a:cubicBezTo>
                    <a:pt x="275676" y="456649"/>
                    <a:pt x="277204" y="451931"/>
                    <a:pt x="269325" y="451986"/>
                  </a:cubicBezTo>
                  <a:cubicBezTo>
                    <a:pt x="261448" y="452040"/>
                    <a:pt x="266269" y="461421"/>
                    <a:pt x="268815" y="469740"/>
                  </a:cubicBezTo>
                  <a:cubicBezTo>
                    <a:pt x="273340" y="479024"/>
                    <a:pt x="261780" y="475280"/>
                    <a:pt x="256195" y="468258"/>
                  </a:cubicBezTo>
                  <a:cubicBezTo>
                    <a:pt x="249845" y="463595"/>
                    <a:pt x="254588" y="465131"/>
                    <a:pt x="247006" y="465281"/>
                  </a:cubicBezTo>
                  <a:cubicBezTo>
                    <a:pt x="241500" y="466105"/>
                    <a:pt x="241421" y="458260"/>
                    <a:pt x="238876" y="449942"/>
                  </a:cubicBezTo>
                  <a:cubicBezTo>
                    <a:pt x="238032" y="444456"/>
                    <a:pt x="239482" y="431893"/>
                    <a:pt x="233290" y="442920"/>
                  </a:cubicBezTo>
                  <a:cubicBezTo>
                    <a:pt x="229565" y="454419"/>
                    <a:pt x="225883" y="450621"/>
                    <a:pt x="225666" y="458369"/>
                  </a:cubicBezTo>
                  <a:cubicBezTo>
                    <a:pt x="223374" y="465446"/>
                    <a:pt x="227958" y="451293"/>
                    <a:pt x="214185" y="462470"/>
                  </a:cubicBezTo>
                  <a:cubicBezTo>
                    <a:pt x="202583" y="474024"/>
                    <a:pt x="204522" y="500391"/>
                    <a:pt x="202230" y="507468"/>
                  </a:cubicBezTo>
                  <a:cubicBezTo>
                    <a:pt x="202309" y="515313"/>
                    <a:pt x="200702" y="512185"/>
                    <a:pt x="189689" y="513831"/>
                  </a:cubicBezTo>
                  <a:cubicBezTo>
                    <a:pt x="178676" y="515476"/>
                    <a:pt x="178893" y="507728"/>
                    <a:pt x="171779" y="505424"/>
                  </a:cubicBezTo>
                  <a:cubicBezTo>
                    <a:pt x="163902" y="505478"/>
                    <a:pt x="166273" y="506246"/>
                    <a:pt x="165684" y="516156"/>
                  </a:cubicBezTo>
                  <a:cubicBezTo>
                    <a:pt x="164234" y="528718"/>
                    <a:pt x="162627" y="525591"/>
                    <a:pt x="156357" y="528773"/>
                  </a:cubicBezTo>
                  <a:cubicBezTo>
                    <a:pt x="152553" y="532427"/>
                    <a:pt x="151614" y="527237"/>
                    <a:pt x="149928" y="516265"/>
                  </a:cubicBezTo>
                  <a:cubicBezTo>
                    <a:pt x="147774" y="507748"/>
                    <a:pt x="139975" y="515647"/>
                    <a:pt x="139290" y="525852"/>
                  </a:cubicBezTo>
                  <a:cubicBezTo>
                    <a:pt x="139465" y="533401"/>
                    <a:pt x="135391" y="529801"/>
                    <a:pt x="133958" y="534224"/>
                  </a:cubicBezTo>
                  <a:cubicBezTo>
                    <a:pt x="130059" y="538174"/>
                    <a:pt x="136408" y="542837"/>
                    <a:pt x="131745" y="549145"/>
                  </a:cubicBezTo>
                  <a:cubicBezTo>
                    <a:pt x="127177" y="555159"/>
                    <a:pt x="129216" y="532688"/>
                    <a:pt x="118500" y="534429"/>
                  </a:cubicBezTo>
                  <a:cubicBezTo>
                    <a:pt x="109093" y="539202"/>
                    <a:pt x="120792" y="527352"/>
                    <a:pt x="111307" y="524280"/>
                  </a:cubicBezTo>
                  <a:cubicBezTo>
                    <a:pt x="108935" y="523512"/>
                    <a:pt x="108935" y="523512"/>
                    <a:pt x="106565" y="522744"/>
                  </a:cubicBezTo>
                  <a:cubicBezTo>
                    <a:pt x="106565" y="522744"/>
                    <a:pt x="106565" y="522744"/>
                    <a:pt x="106631" y="520219"/>
                  </a:cubicBezTo>
                  <a:lnTo>
                    <a:pt x="106677" y="518487"/>
                  </a:lnTo>
                  <a:lnTo>
                    <a:pt x="106057" y="518286"/>
                  </a:lnTo>
                  <a:lnTo>
                    <a:pt x="105934" y="522741"/>
                  </a:lnTo>
                  <a:cubicBezTo>
                    <a:pt x="100445" y="523571"/>
                    <a:pt x="94261" y="534606"/>
                    <a:pt x="87340" y="539861"/>
                  </a:cubicBezTo>
                  <a:cubicBezTo>
                    <a:pt x="76658" y="541617"/>
                    <a:pt x="81382" y="543147"/>
                    <a:pt x="81224" y="558742"/>
                  </a:cubicBezTo>
                  <a:cubicBezTo>
                    <a:pt x="79095" y="573372"/>
                    <a:pt x="70706" y="568048"/>
                    <a:pt x="75968" y="574967"/>
                  </a:cubicBezTo>
                  <a:cubicBezTo>
                    <a:pt x="81525" y="581983"/>
                    <a:pt x="45163" y="598564"/>
                    <a:pt x="46924" y="609239"/>
                  </a:cubicBezTo>
                  <a:cubicBezTo>
                    <a:pt x="48591" y="620209"/>
                    <a:pt x="36085" y="626589"/>
                    <a:pt x="32359" y="638095"/>
                  </a:cubicBezTo>
                  <a:cubicBezTo>
                    <a:pt x="28537" y="649895"/>
                    <a:pt x="29301" y="647535"/>
                    <a:pt x="14824" y="652950"/>
                  </a:cubicBezTo>
                  <a:cubicBezTo>
                    <a:pt x="11697" y="654546"/>
                    <a:pt x="9335" y="653781"/>
                    <a:pt x="8570" y="656141"/>
                  </a:cubicBezTo>
                  <a:cubicBezTo>
                    <a:pt x="5212" y="642340"/>
                    <a:pt x="22904" y="611889"/>
                    <a:pt x="16583" y="607234"/>
                  </a:cubicBezTo>
                  <a:cubicBezTo>
                    <a:pt x="10557" y="602674"/>
                    <a:pt x="1571" y="574013"/>
                    <a:pt x="1571" y="574013"/>
                  </a:cubicBezTo>
                  <a:cubicBezTo>
                    <a:pt x="1571" y="574013"/>
                    <a:pt x="1571" y="574013"/>
                    <a:pt x="0" y="315993"/>
                  </a:cubicBezTo>
                  <a:cubicBezTo>
                    <a:pt x="3127" y="314399"/>
                    <a:pt x="7018" y="310444"/>
                    <a:pt x="11673" y="304129"/>
                  </a:cubicBezTo>
                  <a:cubicBezTo>
                    <a:pt x="20056" y="286308"/>
                    <a:pt x="17995" y="308783"/>
                    <a:pt x="17995" y="308783"/>
                  </a:cubicBezTo>
                  <a:cubicBezTo>
                    <a:pt x="17995" y="308783"/>
                    <a:pt x="29441" y="304668"/>
                    <a:pt x="30874" y="300243"/>
                  </a:cubicBezTo>
                  <a:cubicBezTo>
                    <a:pt x="32403" y="295523"/>
                    <a:pt x="43448" y="301708"/>
                    <a:pt x="42547" y="288378"/>
                  </a:cubicBezTo>
                  <a:cubicBezTo>
                    <a:pt x="39952" y="272217"/>
                    <a:pt x="50861" y="262712"/>
                    <a:pt x="60909" y="255862"/>
                  </a:cubicBezTo>
                  <a:cubicBezTo>
                    <a:pt x="69455" y="245591"/>
                    <a:pt x="88752" y="241410"/>
                    <a:pt x="87823" y="236220"/>
                  </a:cubicBezTo>
                  <a:cubicBezTo>
                    <a:pt x="84628" y="229970"/>
                    <a:pt x="98731" y="226715"/>
                    <a:pt x="86983" y="207589"/>
                  </a:cubicBezTo>
                  <a:cubicBezTo>
                    <a:pt x="75037" y="188074"/>
                    <a:pt x="94401" y="191739"/>
                    <a:pt x="93768" y="186644"/>
                  </a:cubicBezTo>
                  <a:cubicBezTo>
                    <a:pt x="96061" y="179564"/>
                    <a:pt x="82653" y="172613"/>
                    <a:pt x="90435" y="164703"/>
                  </a:cubicBezTo>
                  <a:cubicBezTo>
                    <a:pt x="98122" y="157087"/>
                    <a:pt x="111930" y="153737"/>
                    <a:pt x="116516" y="139576"/>
                  </a:cubicBezTo>
                  <a:lnTo>
                    <a:pt x="116353" y="145476"/>
                  </a:lnTo>
                  <a:lnTo>
                    <a:pt x="116534" y="145476"/>
                  </a:lnTo>
                  <a:lnTo>
                    <a:pt x="116689" y="139624"/>
                  </a:lnTo>
                  <a:cubicBezTo>
                    <a:pt x="116689" y="139624"/>
                    <a:pt x="117357" y="137560"/>
                    <a:pt x="118122" y="135201"/>
                  </a:cubicBezTo>
                  <a:cubicBezTo>
                    <a:pt x="123470" y="118689"/>
                    <a:pt x="116182" y="108834"/>
                    <a:pt x="130251" y="97754"/>
                  </a:cubicBezTo>
                  <a:cubicBezTo>
                    <a:pt x="141090" y="88558"/>
                    <a:pt x="177831" y="30738"/>
                    <a:pt x="183927" y="20006"/>
                  </a:cubicBezTo>
                  <a:cubicBezTo>
                    <a:pt x="192489" y="9748"/>
                    <a:pt x="205621" y="-6525"/>
                    <a:pt x="210146" y="2760"/>
                  </a:cubicBezTo>
                  <a:cubicBezTo>
                    <a:pt x="215731" y="9782"/>
                    <a:pt x="217592" y="28304"/>
                    <a:pt x="222881" y="35230"/>
                  </a:cubicBezTo>
                  <a:cubicBezTo>
                    <a:pt x="230933" y="42725"/>
                    <a:pt x="276122" y="31624"/>
                    <a:pt x="283061" y="26378"/>
                  </a:cubicBezTo>
                  <a:cubicBezTo>
                    <a:pt x="285626" y="21996"/>
                    <a:pt x="288075" y="18229"/>
                    <a:pt x="291374" y="17016"/>
                  </a:cubicBezTo>
                  <a:close/>
                </a:path>
              </a:pathLst>
            </a:custGeom>
            <a:solidFill>
              <a:schemeClr val="accent6"/>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1828434" rtl="0" eaLnBrk="1" latinLnBrk="0" hangingPunct="1"/>
              <a:endParaRPr lang="en-US" sz="3600" kern="1200">
                <a:solidFill>
                  <a:schemeClr val="tx1">
                    <a:lumMod val="40000"/>
                    <a:lumOff val="60000"/>
                  </a:schemeClr>
                </a:solidFill>
                <a:latin typeface="Calibri Light"/>
                <a:ea typeface="+mn-ea"/>
                <a:cs typeface="+mn-cs"/>
              </a:endParaRPr>
            </a:p>
          </p:txBody>
        </p:sp>
        <p:sp>
          <p:nvSpPr>
            <p:cNvPr id="24" name="State_MI">
              <a:extLst>
                <a:ext uri="{FF2B5EF4-FFF2-40B4-BE49-F238E27FC236}">
                  <a16:creationId xmlns:a16="http://schemas.microsoft.com/office/drawing/2014/main" id="{0D7A23A8-EDC1-5FA7-26C5-6BD285915D3A}"/>
                </a:ext>
              </a:extLst>
            </p:cNvPr>
            <p:cNvSpPr>
              <a:spLocks noChangeArrowheads="1"/>
            </p:cNvSpPr>
            <p:nvPr/>
          </p:nvSpPr>
          <p:spPr bwMode="auto">
            <a:xfrm>
              <a:off x="5047717" y="709721"/>
              <a:ext cx="888020" cy="823177"/>
            </a:xfrm>
            <a:custGeom>
              <a:avLst/>
              <a:gdLst>
                <a:gd name="connsiteX0" fmla="*/ 593913 w 887103"/>
                <a:gd name="connsiteY0" fmla="*/ 212456 h 822733"/>
                <a:gd name="connsiteX1" fmla="*/ 606525 w 887103"/>
                <a:gd name="connsiteY1" fmla="*/ 217725 h 822733"/>
                <a:gd name="connsiteX2" fmla="*/ 623964 w 887103"/>
                <a:gd name="connsiteY2" fmla="*/ 225164 h 822733"/>
                <a:gd name="connsiteX3" fmla="*/ 650745 w 887103"/>
                <a:gd name="connsiteY3" fmla="*/ 232293 h 822733"/>
                <a:gd name="connsiteX4" fmla="*/ 660710 w 887103"/>
                <a:gd name="connsiteY4" fmla="*/ 239731 h 822733"/>
                <a:gd name="connsiteX5" fmla="*/ 717386 w 887103"/>
                <a:gd name="connsiteY5" fmla="*/ 256778 h 822733"/>
                <a:gd name="connsiteX6" fmla="*/ 732022 w 887103"/>
                <a:gd name="connsiteY6" fmla="*/ 274135 h 822733"/>
                <a:gd name="connsiteX7" fmla="*/ 744478 w 887103"/>
                <a:gd name="connsiteY7" fmla="*/ 281264 h 822733"/>
                <a:gd name="connsiteX8" fmla="*/ 734513 w 887103"/>
                <a:gd name="connsiteY8" fmla="*/ 298620 h 822733"/>
                <a:gd name="connsiteX9" fmla="*/ 741987 w 887103"/>
                <a:gd name="connsiteY9" fmla="*/ 313188 h 822733"/>
                <a:gd name="connsiteX10" fmla="*/ 756623 w 887103"/>
                <a:gd name="connsiteY10" fmla="*/ 342632 h 822733"/>
                <a:gd name="connsiteX11" fmla="*/ 756623 w 887103"/>
                <a:gd name="connsiteY11" fmla="*/ 369597 h 822733"/>
                <a:gd name="connsiteX12" fmla="*/ 759114 w 887103"/>
                <a:gd name="connsiteY12" fmla="*/ 396562 h 822733"/>
                <a:gd name="connsiteX13" fmla="*/ 746970 w 887103"/>
                <a:gd name="connsiteY13" fmla="*/ 408650 h 822733"/>
                <a:gd name="connsiteX14" fmla="*/ 739496 w 887103"/>
                <a:gd name="connsiteY14" fmla="*/ 426007 h 822733"/>
                <a:gd name="connsiteX15" fmla="*/ 732022 w 887103"/>
                <a:gd name="connsiteY15" fmla="*/ 452972 h 822733"/>
                <a:gd name="connsiteX16" fmla="*/ 712403 w 887103"/>
                <a:gd name="connsiteY16" fmla="*/ 462580 h 822733"/>
                <a:gd name="connsiteX17" fmla="*/ 714895 w 887103"/>
                <a:gd name="connsiteY17" fmla="*/ 501943 h 822733"/>
                <a:gd name="connsiteX18" fmla="*/ 739496 w 887103"/>
                <a:gd name="connsiteY18" fmla="*/ 506902 h 822733"/>
                <a:gd name="connsiteX19" fmla="*/ 754443 w 887103"/>
                <a:gd name="connsiteY19" fmla="*/ 489545 h 822733"/>
                <a:gd name="connsiteX20" fmla="*/ 764097 w 887103"/>
                <a:gd name="connsiteY20" fmla="*/ 472498 h 822733"/>
                <a:gd name="connsiteX21" fmla="*/ 766588 w 887103"/>
                <a:gd name="connsiteY21" fmla="*/ 460100 h 822733"/>
                <a:gd name="connsiteX22" fmla="*/ 771571 w 887103"/>
                <a:gd name="connsiteY22" fmla="*/ 457931 h 822733"/>
                <a:gd name="connsiteX23" fmla="*/ 806137 w 887103"/>
                <a:gd name="connsiteY23" fmla="*/ 435615 h 822733"/>
                <a:gd name="connsiteX24" fmla="*/ 840392 w 887103"/>
                <a:gd name="connsiteY24" fmla="*/ 457931 h 822733"/>
                <a:gd name="connsiteX25" fmla="*/ 855339 w 887103"/>
                <a:gd name="connsiteY25" fmla="*/ 499463 h 822733"/>
                <a:gd name="connsiteX26" fmla="*/ 874958 w 887103"/>
                <a:gd name="connsiteY26" fmla="*/ 553393 h 822733"/>
                <a:gd name="connsiteX27" fmla="*/ 884612 w 887103"/>
                <a:gd name="connsiteY27" fmla="*/ 572919 h 822733"/>
                <a:gd name="connsiteX28" fmla="*/ 887103 w 887103"/>
                <a:gd name="connsiteY28" fmla="*/ 577879 h 822733"/>
                <a:gd name="connsiteX29" fmla="*/ 882432 w 887103"/>
                <a:gd name="connsiteY29" fmla="*/ 636768 h 822733"/>
                <a:gd name="connsiteX30" fmla="*/ 884612 w 887103"/>
                <a:gd name="connsiteY30" fmla="*/ 641417 h 822733"/>
                <a:gd name="connsiteX31" fmla="*/ 857519 w 887103"/>
                <a:gd name="connsiteY31" fmla="*/ 634288 h 822733"/>
                <a:gd name="connsiteX32" fmla="*/ 845374 w 887103"/>
                <a:gd name="connsiteY32" fmla="*/ 648855 h 822733"/>
                <a:gd name="connsiteX33" fmla="*/ 847865 w 887103"/>
                <a:gd name="connsiteY33" fmla="*/ 668382 h 822733"/>
                <a:gd name="connsiteX34" fmla="*/ 850357 w 887103"/>
                <a:gd name="connsiteY34" fmla="*/ 675820 h 822733"/>
                <a:gd name="connsiteX35" fmla="*/ 825756 w 887103"/>
                <a:gd name="connsiteY35" fmla="*/ 707745 h 822733"/>
                <a:gd name="connsiteX36" fmla="*/ 833229 w 887103"/>
                <a:gd name="connsiteY36" fmla="*/ 729750 h 822733"/>
                <a:gd name="connsiteX37" fmla="*/ 818282 w 887103"/>
                <a:gd name="connsiteY37" fmla="*/ 746797 h 822733"/>
                <a:gd name="connsiteX38" fmla="*/ 801154 w 887103"/>
                <a:gd name="connsiteY38" fmla="*/ 773762 h 822733"/>
                <a:gd name="connsiteX39" fmla="*/ 798663 w 887103"/>
                <a:gd name="connsiteY39" fmla="*/ 776242 h 822733"/>
                <a:gd name="connsiteX40" fmla="*/ 655727 w 887103"/>
                <a:gd name="connsiteY40" fmla="*/ 805686 h 822733"/>
                <a:gd name="connsiteX41" fmla="*/ 643582 w 887103"/>
                <a:gd name="connsiteY41" fmla="*/ 798248 h 822733"/>
                <a:gd name="connsiteX42" fmla="*/ 434317 w 887103"/>
                <a:gd name="connsiteY42" fmla="*/ 822733 h 822733"/>
                <a:gd name="connsiteX43" fmla="*/ 436808 w 887103"/>
                <a:gd name="connsiteY43" fmla="*/ 820564 h 822733"/>
                <a:gd name="connsiteX44" fmla="*/ 461409 w 887103"/>
                <a:gd name="connsiteY44" fmla="*/ 783680 h 822733"/>
                <a:gd name="connsiteX45" fmla="*/ 478536 w 887103"/>
                <a:gd name="connsiteY45" fmla="*/ 722312 h 822733"/>
                <a:gd name="connsiteX46" fmla="*/ 458918 w 887103"/>
                <a:gd name="connsiteY46" fmla="*/ 589966 h 822733"/>
                <a:gd name="connsiteX47" fmla="*/ 441479 w 887103"/>
                <a:gd name="connsiteY47" fmla="*/ 565481 h 822733"/>
                <a:gd name="connsiteX48" fmla="*/ 439299 w 887103"/>
                <a:gd name="connsiteY48" fmla="*/ 533557 h 822733"/>
                <a:gd name="connsiteX49" fmla="*/ 439299 w 887103"/>
                <a:gd name="connsiteY49" fmla="*/ 509381 h 822733"/>
                <a:gd name="connsiteX50" fmla="*/ 429334 w 887103"/>
                <a:gd name="connsiteY50" fmla="*/ 487065 h 822733"/>
                <a:gd name="connsiteX51" fmla="*/ 436808 w 887103"/>
                <a:gd name="connsiteY51" fmla="*/ 467539 h 822733"/>
                <a:gd name="connsiteX52" fmla="*/ 453935 w 887103"/>
                <a:gd name="connsiteY52" fmla="*/ 445533 h 822733"/>
                <a:gd name="connsiteX53" fmla="*/ 453935 w 887103"/>
                <a:gd name="connsiteY53" fmla="*/ 408650 h 822733"/>
                <a:gd name="connsiteX54" fmla="*/ 446461 w 887103"/>
                <a:gd name="connsiteY54" fmla="*/ 389124 h 822733"/>
                <a:gd name="connsiteX55" fmla="*/ 458918 w 887103"/>
                <a:gd name="connsiteY55" fmla="*/ 374556 h 822733"/>
                <a:gd name="connsiteX56" fmla="*/ 468883 w 887103"/>
                <a:gd name="connsiteY56" fmla="*/ 352550 h 822733"/>
                <a:gd name="connsiteX57" fmla="*/ 481028 w 887103"/>
                <a:gd name="connsiteY57" fmla="*/ 347591 h 822733"/>
                <a:gd name="connsiteX58" fmla="*/ 490993 w 887103"/>
                <a:gd name="connsiteY58" fmla="*/ 332714 h 822733"/>
                <a:gd name="connsiteX59" fmla="*/ 503138 w 887103"/>
                <a:gd name="connsiteY59" fmla="*/ 308229 h 822733"/>
                <a:gd name="connsiteX60" fmla="*/ 510611 w 887103"/>
                <a:gd name="connsiteY60" fmla="*/ 305749 h 822733"/>
                <a:gd name="connsiteX61" fmla="*/ 510611 w 887103"/>
                <a:gd name="connsiteY61" fmla="*/ 332714 h 822733"/>
                <a:gd name="connsiteX62" fmla="*/ 515594 w 887103"/>
                <a:gd name="connsiteY62" fmla="*/ 357199 h 822733"/>
                <a:gd name="connsiteX63" fmla="*/ 518085 w 887103"/>
                <a:gd name="connsiteY63" fmla="*/ 347591 h 822733"/>
                <a:gd name="connsiteX64" fmla="*/ 520265 w 887103"/>
                <a:gd name="connsiteY64" fmla="*/ 335194 h 822733"/>
                <a:gd name="connsiteX65" fmla="*/ 525247 w 887103"/>
                <a:gd name="connsiteY65" fmla="*/ 357199 h 822733"/>
                <a:gd name="connsiteX66" fmla="*/ 530230 w 887103"/>
                <a:gd name="connsiteY66" fmla="*/ 332714 h 822733"/>
                <a:gd name="connsiteX67" fmla="*/ 527739 w 887103"/>
                <a:gd name="connsiteY67" fmla="*/ 293661 h 822733"/>
                <a:gd name="connsiteX68" fmla="*/ 537704 w 887103"/>
                <a:gd name="connsiteY68" fmla="*/ 281264 h 822733"/>
                <a:gd name="connsiteX69" fmla="*/ 554831 w 887103"/>
                <a:gd name="connsiteY69" fmla="*/ 274135 h 822733"/>
                <a:gd name="connsiteX70" fmla="*/ 564796 w 887103"/>
                <a:gd name="connsiteY70" fmla="*/ 266696 h 822733"/>
                <a:gd name="connsiteX71" fmla="*/ 552340 w 887103"/>
                <a:gd name="connsiteY71" fmla="*/ 252129 h 822733"/>
                <a:gd name="connsiteX72" fmla="*/ 559814 w 887103"/>
                <a:gd name="connsiteY72" fmla="*/ 232293 h 822733"/>
                <a:gd name="connsiteX73" fmla="*/ 579432 w 887103"/>
                <a:gd name="connsiteY73" fmla="*/ 212766 h 822733"/>
                <a:gd name="connsiteX74" fmla="*/ 593913 w 887103"/>
                <a:gd name="connsiteY74" fmla="*/ 212456 h 822733"/>
                <a:gd name="connsiteX75" fmla="*/ 233332 w 887103"/>
                <a:gd name="connsiteY75" fmla="*/ 48 h 822733"/>
                <a:gd name="connsiteX76" fmla="*/ 253723 w 887103"/>
                <a:gd name="connsiteY76" fmla="*/ 2218 h 822733"/>
                <a:gd name="connsiteX77" fmla="*/ 246252 w 887103"/>
                <a:gd name="connsiteY77" fmla="*/ 14616 h 822733"/>
                <a:gd name="connsiteX78" fmla="*/ 236290 w 887103"/>
                <a:gd name="connsiteY78" fmla="*/ 19265 h 822733"/>
                <a:gd name="connsiteX79" fmla="*/ 216677 w 887103"/>
                <a:gd name="connsiteY79" fmla="*/ 41581 h 822733"/>
                <a:gd name="connsiteX80" fmla="*/ 194573 w 887103"/>
                <a:gd name="connsiteY80" fmla="*/ 75675 h 822733"/>
                <a:gd name="connsiteX81" fmla="*/ 194573 w 887103"/>
                <a:gd name="connsiteY81" fmla="*/ 102640 h 822733"/>
                <a:gd name="connsiteX82" fmla="*/ 202045 w 887103"/>
                <a:gd name="connsiteY82" fmla="*/ 93032 h 822733"/>
                <a:gd name="connsiteX83" fmla="*/ 226639 w 887103"/>
                <a:gd name="connsiteY83" fmla="*/ 80634 h 822733"/>
                <a:gd name="connsiteX84" fmla="*/ 258704 w 887103"/>
                <a:gd name="connsiteY84" fmla="*/ 88073 h 822733"/>
                <a:gd name="connsiteX85" fmla="*/ 290459 w 887103"/>
                <a:gd name="connsiteY85" fmla="*/ 115038 h 822733"/>
                <a:gd name="connsiteX86" fmla="*/ 317543 w 887103"/>
                <a:gd name="connsiteY86" fmla="*/ 137044 h 822733"/>
                <a:gd name="connsiteX87" fmla="*/ 342137 w 887103"/>
                <a:gd name="connsiteY87" fmla="*/ 124646 h 822733"/>
                <a:gd name="connsiteX88" fmla="*/ 352100 w 887103"/>
                <a:gd name="connsiteY88" fmla="*/ 132085 h 822733"/>
                <a:gd name="connsiteX89" fmla="*/ 379184 w 887103"/>
                <a:gd name="connsiteY89" fmla="*/ 134565 h 822733"/>
                <a:gd name="connsiteX90" fmla="*/ 401288 w 887103"/>
                <a:gd name="connsiteY90" fmla="*/ 117518 h 822733"/>
                <a:gd name="connsiteX91" fmla="*/ 467910 w 887103"/>
                <a:gd name="connsiteY91" fmla="*/ 90552 h 822733"/>
                <a:gd name="connsiteX92" fmla="*/ 509627 w 887103"/>
                <a:gd name="connsiteY92" fmla="*/ 80634 h 822733"/>
                <a:gd name="connsiteX93" fmla="*/ 536711 w 887103"/>
                <a:gd name="connsiteY93" fmla="*/ 68546 h 822733"/>
                <a:gd name="connsiteX94" fmla="*/ 541692 w 887103"/>
                <a:gd name="connsiteY94" fmla="*/ 88073 h 822733"/>
                <a:gd name="connsiteX95" fmla="*/ 558815 w 887103"/>
                <a:gd name="connsiteY95" fmla="*/ 110079 h 822733"/>
                <a:gd name="connsiteX96" fmla="*/ 576249 w 887103"/>
                <a:gd name="connsiteY96" fmla="*/ 112559 h 822733"/>
                <a:gd name="connsiteX97" fmla="*/ 600531 w 887103"/>
                <a:gd name="connsiteY97" fmla="*/ 112559 h 822733"/>
                <a:gd name="connsiteX98" fmla="*/ 622946 w 887103"/>
                <a:gd name="connsiteY98" fmla="*/ 110079 h 822733"/>
                <a:gd name="connsiteX99" fmla="*/ 630106 w 887103"/>
                <a:gd name="connsiteY99" fmla="*/ 132085 h 822733"/>
                <a:gd name="connsiteX100" fmla="*/ 642559 w 887103"/>
                <a:gd name="connsiteY100" fmla="*/ 146962 h 822733"/>
                <a:gd name="connsiteX101" fmla="*/ 662172 w 887103"/>
                <a:gd name="connsiteY101" fmla="*/ 159050 h 822733"/>
                <a:gd name="connsiteX102" fmla="*/ 672134 w 887103"/>
                <a:gd name="connsiteY102" fmla="*/ 166489 h 822733"/>
                <a:gd name="connsiteX103" fmla="*/ 684276 w 887103"/>
                <a:gd name="connsiteY103" fmla="*/ 159050 h 822733"/>
                <a:gd name="connsiteX104" fmla="*/ 696728 w 887103"/>
                <a:gd name="connsiteY104" fmla="*/ 154091 h 822733"/>
                <a:gd name="connsiteX105" fmla="*/ 701709 w 887103"/>
                <a:gd name="connsiteY105" fmla="*/ 168969 h 822733"/>
                <a:gd name="connsiteX106" fmla="*/ 689257 w 887103"/>
                <a:gd name="connsiteY106" fmla="*/ 178577 h 822733"/>
                <a:gd name="connsiteX107" fmla="*/ 672134 w 887103"/>
                <a:gd name="connsiteY107" fmla="*/ 176097 h 822733"/>
                <a:gd name="connsiteX108" fmla="*/ 664663 w 887103"/>
                <a:gd name="connsiteY108" fmla="*/ 176097 h 822733"/>
                <a:gd name="connsiteX109" fmla="*/ 645050 w 887103"/>
                <a:gd name="connsiteY109" fmla="*/ 178577 h 822733"/>
                <a:gd name="connsiteX110" fmla="*/ 627616 w 887103"/>
                <a:gd name="connsiteY110" fmla="*/ 178577 h 822733"/>
                <a:gd name="connsiteX111" fmla="*/ 603022 w 887103"/>
                <a:gd name="connsiteY111" fmla="*/ 176097 h 822733"/>
                <a:gd name="connsiteX112" fmla="*/ 588390 w 887103"/>
                <a:gd name="connsiteY112" fmla="*/ 183536 h 822733"/>
                <a:gd name="connsiteX113" fmla="*/ 580918 w 887103"/>
                <a:gd name="connsiteY113" fmla="*/ 198103 h 822733"/>
                <a:gd name="connsiteX114" fmla="*/ 561305 w 887103"/>
                <a:gd name="connsiteY114" fmla="*/ 188495 h 822733"/>
                <a:gd name="connsiteX115" fmla="*/ 541692 w 887103"/>
                <a:gd name="connsiteY115" fmla="*/ 178577 h 822733"/>
                <a:gd name="connsiteX116" fmla="*/ 519589 w 887103"/>
                <a:gd name="connsiteY116" fmla="*/ 176097 h 822733"/>
                <a:gd name="connsiteX117" fmla="*/ 507136 w 887103"/>
                <a:gd name="connsiteY117" fmla="*/ 173928 h 822733"/>
                <a:gd name="connsiteX118" fmla="*/ 494683 w 887103"/>
                <a:gd name="connsiteY118" fmla="*/ 188495 h 822733"/>
                <a:gd name="connsiteX119" fmla="*/ 475070 w 887103"/>
                <a:gd name="connsiteY119" fmla="*/ 195934 h 822733"/>
                <a:gd name="connsiteX120" fmla="*/ 440825 w 887103"/>
                <a:gd name="connsiteY120" fmla="*/ 203063 h 822733"/>
                <a:gd name="connsiteX121" fmla="*/ 420901 w 887103"/>
                <a:gd name="connsiteY121" fmla="*/ 227549 h 822733"/>
                <a:gd name="connsiteX122" fmla="*/ 403778 w 887103"/>
                <a:gd name="connsiteY122" fmla="*/ 239946 h 822733"/>
                <a:gd name="connsiteX123" fmla="*/ 393816 w 887103"/>
                <a:gd name="connsiteY123" fmla="*/ 254514 h 822733"/>
                <a:gd name="connsiteX124" fmla="*/ 386656 w 887103"/>
                <a:gd name="connsiteY124" fmla="*/ 249555 h 822733"/>
                <a:gd name="connsiteX125" fmla="*/ 398797 w 887103"/>
                <a:gd name="connsiteY125" fmla="*/ 234987 h 822733"/>
                <a:gd name="connsiteX126" fmla="*/ 393816 w 887103"/>
                <a:gd name="connsiteY126" fmla="*/ 220420 h 822733"/>
                <a:gd name="connsiteX127" fmla="*/ 379184 w 887103"/>
                <a:gd name="connsiteY127" fmla="*/ 230028 h 822733"/>
                <a:gd name="connsiteX128" fmla="*/ 362062 w 887103"/>
                <a:gd name="connsiteY128" fmla="*/ 247385 h 822733"/>
                <a:gd name="connsiteX129" fmla="*/ 354590 w 887103"/>
                <a:gd name="connsiteY129" fmla="*/ 237467 h 822733"/>
                <a:gd name="connsiteX130" fmla="*/ 347119 w 887103"/>
                <a:gd name="connsiteY130" fmla="*/ 244905 h 822733"/>
                <a:gd name="connsiteX131" fmla="*/ 325015 w 887103"/>
                <a:gd name="connsiteY131" fmla="*/ 303485 h 822733"/>
                <a:gd name="connsiteX132" fmla="*/ 310383 w 887103"/>
                <a:gd name="connsiteY132" fmla="*/ 327971 h 822733"/>
                <a:gd name="connsiteX133" fmla="*/ 302911 w 887103"/>
                <a:gd name="connsiteY133" fmla="*/ 342848 h 822733"/>
                <a:gd name="connsiteX134" fmla="*/ 300421 w 887103"/>
                <a:gd name="connsiteY134" fmla="*/ 342848 h 822733"/>
                <a:gd name="connsiteX135" fmla="*/ 290459 w 887103"/>
                <a:gd name="connsiteY135" fmla="*/ 315883 h 822733"/>
                <a:gd name="connsiteX136" fmla="*/ 273336 w 887103"/>
                <a:gd name="connsiteY136" fmla="*/ 305965 h 822733"/>
                <a:gd name="connsiteX137" fmla="*/ 273336 w 887103"/>
                <a:gd name="connsiteY137" fmla="*/ 276520 h 822733"/>
                <a:gd name="connsiteX138" fmla="*/ 251233 w 887103"/>
                <a:gd name="connsiteY138" fmla="*/ 247385 h 822733"/>
                <a:gd name="connsiteX139" fmla="*/ 241271 w 887103"/>
                <a:gd name="connsiteY139" fmla="*/ 227549 h 822733"/>
                <a:gd name="connsiteX140" fmla="*/ 209205 w 887103"/>
                <a:gd name="connsiteY140" fmla="*/ 215461 h 822733"/>
                <a:gd name="connsiteX141" fmla="*/ 179941 w 887103"/>
                <a:gd name="connsiteY141" fmla="*/ 220420 h 822733"/>
                <a:gd name="connsiteX142" fmla="*/ 152857 w 887103"/>
                <a:gd name="connsiteY142" fmla="*/ 210502 h 822733"/>
                <a:gd name="connsiteX143" fmla="*/ 59150 w 887103"/>
                <a:gd name="connsiteY143" fmla="*/ 193454 h 822733"/>
                <a:gd name="connsiteX144" fmla="*/ 27396 w 887103"/>
                <a:gd name="connsiteY144" fmla="*/ 181056 h 822733"/>
                <a:gd name="connsiteX145" fmla="*/ 7471 w 887103"/>
                <a:gd name="connsiteY145" fmla="*/ 159050 h 822733"/>
                <a:gd name="connsiteX146" fmla="*/ 0 w 887103"/>
                <a:gd name="connsiteY146" fmla="*/ 151612 h 822733"/>
                <a:gd name="connsiteX147" fmla="*/ 22415 w 887103"/>
                <a:gd name="connsiteY147" fmla="*/ 139524 h 822733"/>
                <a:gd name="connsiteX148" fmla="*/ 61641 w 887103"/>
                <a:gd name="connsiteY148" fmla="*/ 110079 h 822733"/>
                <a:gd name="connsiteX149" fmla="*/ 83744 w 887103"/>
                <a:gd name="connsiteY149" fmla="*/ 105120 h 822733"/>
                <a:gd name="connsiteX150" fmla="*/ 101178 w 887103"/>
                <a:gd name="connsiteY150" fmla="*/ 97681 h 822733"/>
                <a:gd name="connsiteX151" fmla="*/ 135423 w 887103"/>
                <a:gd name="connsiteY151" fmla="*/ 78155 h 822733"/>
                <a:gd name="connsiteX152" fmla="*/ 142894 w 887103"/>
                <a:gd name="connsiteY152" fmla="*/ 66067 h 822733"/>
                <a:gd name="connsiteX153" fmla="*/ 160017 w 887103"/>
                <a:gd name="connsiteY153" fmla="*/ 46230 h 822733"/>
                <a:gd name="connsiteX154" fmla="*/ 164998 w 887103"/>
                <a:gd name="connsiteY154" fmla="*/ 48710 h 822733"/>
                <a:gd name="connsiteX155" fmla="*/ 169979 w 887103"/>
                <a:gd name="connsiteY155" fmla="*/ 51189 h 822733"/>
                <a:gd name="connsiteX156" fmla="*/ 177451 w 887103"/>
                <a:gd name="connsiteY156" fmla="*/ 34142 h 822733"/>
                <a:gd name="connsiteX157" fmla="*/ 209205 w 887103"/>
                <a:gd name="connsiteY157" fmla="*/ 7177 h 822733"/>
                <a:gd name="connsiteX158" fmla="*/ 233332 w 887103"/>
                <a:gd name="connsiteY158" fmla="*/ 48 h 822733"/>
                <a:gd name="connsiteX0" fmla="*/ 593913 w 887103"/>
                <a:gd name="connsiteY0" fmla="*/ 212456 h 822733"/>
                <a:gd name="connsiteX1" fmla="*/ 606525 w 887103"/>
                <a:gd name="connsiteY1" fmla="*/ 217725 h 822733"/>
                <a:gd name="connsiteX2" fmla="*/ 623964 w 887103"/>
                <a:gd name="connsiteY2" fmla="*/ 225164 h 822733"/>
                <a:gd name="connsiteX3" fmla="*/ 650745 w 887103"/>
                <a:gd name="connsiteY3" fmla="*/ 232293 h 822733"/>
                <a:gd name="connsiteX4" fmla="*/ 660710 w 887103"/>
                <a:gd name="connsiteY4" fmla="*/ 239731 h 822733"/>
                <a:gd name="connsiteX5" fmla="*/ 717386 w 887103"/>
                <a:gd name="connsiteY5" fmla="*/ 256778 h 822733"/>
                <a:gd name="connsiteX6" fmla="*/ 732022 w 887103"/>
                <a:gd name="connsiteY6" fmla="*/ 274135 h 822733"/>
                <a:gd name="connsiteX7" fmla="*/ 744478 w 887103"/>
                <a:gd name="connsiteY7" fmla="*/ 281264 h 822733"/>
                <a:gd name="connsiteX8" fmla="*/ 734513 w 887103"/>
                <a:gd name="connsiteY8" fmla="*/ 298620 h 822733"/>
                <a:gd name="connsiteX9" fmla="*/ 741987 w 887103"/>
                <a:gd name="connsiteY9" fmla="*/ 313188 h 822733"/>
                <a:gd name="connsiteX10" fmla="*/ 756623 w 887103"/>
                <a:gd name="connsiteY10" fmla="*/ 342632 h 822733"/>
                <a:gd name="connsiteX11" fmla="*/ 756623 w 887103"/>
                <a:gd name="connsiteY11" fmla="*/ 369597 h 822733"/>
                <a:gd name="connsiteX12" fmla="*/ 759114 w 887103"/>
                <a:gd name="connsiteY12" fmla="*/ 396562 h 822733"/>
                <a:gd name="connsiteX13" fmla="*/ 746970 w 887103"/>
                <a:gd name="connsiteY13" fmla="*/ 408650 h 822733"/>
                <a:gd name="connsiteX14" fmla="*/ 739496 w 887103"/>
                <a:gd name="connsiteY14" fmla="*/ 426007 h 822733"/>
                <a:gd name="connsiteX15" fmla="*/ 732022 w 887103"/>
                <a:gd name="connsiteY15" fmla="*/ 452972 h 822733"/>
                <a:gd name="connsiteX16" fmla="*/ 712403 w 887103"/>
                <a:gd name="connsiteY16" fmla="*/ 462580 h 822733"/>
                <a:gd name="connsiteX17" fmla="*/ 714895 w 887103"/>
                <a:gd name="connsiteY17" fmla="*/ 501943 h 822733"/>
                <a:gd name="connsiteX18" fmla="*/ 739496 w 887103"/>
                <a:gd name="connsiteY18" fmla="*/ 506902 h 822733"/>
                <a:gd name="connsiteX19" fmla="*/ 754443 w 887103"/>
                <a:gd name="connsiteY19" fmla="*/ 489545 h 822733"/>
                <a:gd name="connsiteX20" fmla="*/ 764097 w 887103"/>
                <a:gd name="connsiteY20" fmla="*/ 472498 h 822733"/>
                <a:gd name="connsiteX21" fmla="*/ 766588 w 887103"/>
                <a:gd name="connsiteY21" fmla="*/ 460100 h 822733"/>
                <a:gd name="connsiteX22" fmla="*/ 771571 w 887103"/>
                <a:gd name="connsiteY22" fmla="*/ 457931 h 822733"/>
                <a:gd name="connsiteX23" fmla="*/ 806137 w 887103"/>
                <a:gd name="connsiteY23" fmla="*/ 435615 h 822733"/>
                <a:gd name="connsiteX24" fmla="*/ 840392 w 887103"/>
                <a:gd name="connsiteY24" fmla="*/ 457931 h 822733"/>
                <a:gd name="connsiteX25" fmla="*/ 855339 w 887103"/>
                <a:gd name="connsiteY25" fmla="*/ 499463 h 822733"/>
                <a:gd name="connsiteX26" fmla="*/ 874958 w 887103"/>
                <a:gd name="connsiteY26" fmla="*/ 553393 h 822733"/>
                <a:gd name="connsiteX27" fmla="*/ 884612 w 887103"/>
                <a:gd name="connsiteY27" fmla="*/ 572919 h 822733"/>
                <a:gd name="connsiteX28" fmla="*/ 887103 w 887103"/>
                <a:gd name="connsiteY28" fmla="*/ 577879 h 822733"/>
                <a:gd name="connsiteX29" fmla="*/ 882432 w 887103"/>
                <a:gd name="connsiteY29" fmla="*/ 636768 h 822733"/>
                <a:gd name="connsiteX30" fmla="*/ 884612 w 887103"/>
                <a:gd name="connsiteY30" fmla="*/ 641417 h 822733"/>
                <a:gd name="connsiteX31" fmla="*/ 857519 w 887103"/>
                <a:gd name="connsiteY31" fmla="*/ 634288 h 822733"/>
                <a:gd name="connsiteX32" fmla="*/ 845374 w 887103"/>
                <a:gd name="connsiteY32" fmla="*/ 648855 h 822733"/>
                <a:gd name="connsiteX33" fmla="*/ 847865 w 887103"/>
                <a:gd name="connsiteY33" fmla="*/ 668382 h 822733"/>
                <a:gd name="connsiteX34" fmla="*/ 850357 w 887103"/>
                <a:gd name="connsiteY34" fmla="*/ 675820 h 822733"/>
                <a:gd name="connsiteX35" fmla="*/ 825756 w 887103"/>
                <a:gd name="connsiteY35" fmla="*/ 707745 h 822733"/>
                <a:gd name="connsiteX36" fmla="*/ 833229 w 887103"/>
                <a:gd name="connsiteY36" fmla="*/ 729750 h 822733"/>
                <a:gd name="connsiteX37" fmla="*/ 818282 w 887103"/>
                <a:gd name="connsiteY37" fmla="*/ 746797 h 822733"/>
                <a:gd name="connsiteX38" fmla="*/ 801154 w 887103"/>
                <a:gd name="connsiteY38" fmla="*/ 773762 h 822733"/>
                <a:gd name="connsiteX39" fmla="*/ 798663 w 887103"/>
                <a:gd name="connsiteY39" fmla="*/ 776242 h 822733"/>
                <a:gd name="connsiteX40" fmla="*/ 655727 w 887103"/>
                <a:gd name="connsiteY40" fmla="*/ 805686 h 822733"/>
                <a:gd name="connsiteX41" fmla="*/ 643582 w 887103"/>
                <a:gd name="connsiteY41" fmla="*/ 798248 h 822733"/>
                <a:gd name="connsiteX42" fmla="*/ 434317 w 887103"/>
                <a:gd name="connsiteY42" fmla="*/ 822733 h 822733"/>
                <a:gd name="connsiteX43" fmla="*/ 436808 w 887103"/>
                <a:gd name="connsiteY43" fmla="*/ 820564 h 822733"/>
                <a:gd name="connsiteX44" fmla="*/ 461409 w 887103"/>
                <a:gd name="connsiteY44" fmla="*/ 783680 h 822733"/>
                <a:gd name="connsiteX45" fmla="*/ 478536 w 887103"/>
                <a:gd name="connsiteY45" fmla="*/ 722312 h 822733"/>
                <a:gd name="connsiteX46" fmla="*/ 458918 w 887103"/>
                <a:gd name="connsiteY46" fmla="*/ 589966 h 822733"/>
                <a:gd name="connsiteX47" fmla="*/ 441479 w 887103"/>
                <a:gd name="connsiteY47" fmla="*/ 565481 h 822733"/>
                <a:gd name="connsiteX48" fmla="*/ 439299 w 887103"/>
                <a:gd name="connsiteY48" fmla="*/ 533557 h 822733"/>
                <a:gd name="connsiteX49" fmla="*/ 439299 w 887103"/>
                <a:gd name="connsiteY49" fmla="*/ 509381 h 822733"/>
                <a:gd name="connsiteX50" fmla="*/ 429334 w 887103"/>
                <a:gd name="connsiteY50" fmla="*/ 487065 h 822733"/>
                <a:gd name="connsiteX51" fmla="*/ 436808 w 887103"/>
                <a:gd name="connsiteY51" fmla="*/ 467539 h 822733"/>
                <a:gd name="connsiteX52" fmla="*/ 453935 w 887103"/>
                <a:gd name="connsiteY52" fmla="*/ 445533 h 822733"/>
                <a:gd name="connsiteX53" fmla="*/ 453935 w 887103"/>
                <a:gd name="connsiteY53" fmla="*/ 408650 h 822733"/>
                <a:gd name="connsiteX54" fmla="*/ 446461 w 887103"/>
                <a:gd name="connsiteY54" fmla="*/ 389124 h 822733"/>
                <a:gd name="connsiteX55" fmla="*/ 458918 w 887103"/>
                <a:gd name="connsiteY55" fmla="*/ 374556 h 822733"/>
                <a:gd name="connsiteX56" fmla="*/ 468883 w 887103"/>
                <a:gd name="connsiteY56" fmla="*/ 352550 h 822733"/>
                <a:gd name="connsiteX57" fmla="*/ 481028 w 887103"/>
                <a:gd name="connsiteY57" fmla="*/ 347591 h 822733"/>
                <a:gd name="connsiteX58" fmla="*/ 490993 w 887103"/>
                <a:gd name="connsiteY58" fmla="*/ 332714 h 822733"/>
                <a:gd name="connsiteX59" fmla="*/ 503138 w 887103"/>
                <a:gd name="connsiteY59" fmla="*/ 308229 h 822733"/>
                <a:gd name="connsiteX60" fmla="*/ 510611 w 887103"/>
                <a:gd name="connsiteY60" fmla="*/ 305749 h 822733"/>
                <a:gd name="connsiteX61" fmla="*/ 510611 w 887103"/>
                <a:gd name="connsiteY61" fmla="*/ 332714 h 822733"/>
                <a:gd name="connsiteX62" fmla="*/ 515594 w 887103"/>
                <a:gd name="connsiteY62" fmla="*/ 357199 h 822733"/>
                <a:gd name="connsiteX63" fmla="*/ 518085 w 887103"/>
                <a:gd name="connsiteY63" fmla="*/ 347591 h 822733"/>
                <a:gd name="connsiteX64" fmla="*/ 520265 w 887103"/>
                <a:gd name="connsiteY64" fmla="*/ 335194 h 822733"/>
                <a:gd name="connsiteX65" fmla="*/ 525247 w 887103"/>
                <a:gd name="connsiteY65" fmla="*/ 357199 h 822733"/>
                <a:gd name="connsiteX66" fmla="*/ 527739 w 887103"/>
                <a:gd name="connsiteY66" fmla="*/ 293661 h 822733"/>
                <a:gd name="connsiteX67" fmla="*/ 537704 w 887103"/>
                <a:gd name="connsiteY67" fmla="*/ 281264 h 822733"/>
                <a:gd name="connsiteX68" fmla="*/ 554831 w 887103"/>
                <a:gd name="connsiteY68" fmla="*/ 274135 h 822733"/>
                <a:gd name="connsiteX69" fmla="*/ 564796 w 887103"/>
                <a:gd name="connsiteY69" fmla="*/ 266696 h 822733"/>
                <a:gd name="connsiteX70" fmla="*/ 552340 w 887103"/>
                <a:gd name="connsiteY70" fmla="*/ 252129 h 822733"/>
                <a:gd name="connsiteX71" fmla="*/ 559814 w 887103"/>
                <a:gd name="connsiteY71" fmla="*/ 232293 h 822733"/>
                <a:gd name="connsiteX72" fmla="*/ 579432 w 887103"/>
                <a:gd name="connsiteY72" fmla="*/ 212766 h 822733"/>
                <a:gd name="connsiteX73" fmla="*/ 593913 w 887103"/>
                <a:gd name="connsiteY73" fmla="*/ 212456 h 822733"/>
                <a:gd name="connsiteX74" fmla="*/ 233332 w 887103"/>
                <a:gd name="connsiteY74" fmla="*/ 48 h 822733"/>
                <a:gd name="connsiteX75" fmla="*/ 253723 w 887103"/>
                <a:gd name="connsiteY75" fmla="*/ 2218 h 822733"/>
                <a:gd name="connsiteX76" fmla="*/ 246252 w 887103"/>
                <a:gd name="connsiteY76" fmla="*/ 14616 h 822733"/>
                <a:gd name="connsiteX77" fmla="*/ 236290 w 887103"/>
                <a:gd name="connsiteY77" fmla="*/ 19265 h 822733"/>
                <a:gd name="connsiteX78" fmla="*/ 216677 w 887103"/>
                <a:gd name="connsiteY78" fmla="*/ 41581 h 822733"/>
                <a:gd name="connsiteX79" fmla="*/ 194573 w 887103"/>
                <a:gd name="connsiteY79" fmla="*/ 75675 h 822733"/>
                <a:gd name="connsiteX80" fmla="*/ 194573 w 887103"/>
                <a:gd name="connsiteY80" fmla="*/ 102640 h 822733"/>
                <a:gd name="connsiteX81" fmla="*/ 202045 w 887103"/>
                <a:gd name="connsiteY81" fmla="*/ 93032 h 822733"/>
                <a:gd name="connsiteX82" fmla="*/ 226639 w 887103"/>
                <a:gd name="connsiteY82" fmla="*/ 80634 h 822733"/>
                <a:gd name="connsiteX83" fmla="*/ 258704 w 887103"/>
                <a:gd name="connsiteY83" fmla="*/ 88073 h 822733"/>
                <a:gd name="connsiteX84" fmla="*/ 290459 w 887103"/>
                <a:gd name="connsiteY84" fmla="*/ 115038 h 822733"/>
                <a:gd name="connsiteX85" fmla="*/ 317543 w 887103"/>
                <a:gd name="connsiteY85" fmla="*/ 137044 h 822733"/>
                <a:gd name="connsiteX86" fmla="*/ 342137 w 887103"/>
                <a:gd name="connsiteY86" fmla="*/ 124646 h 822733"/>
                <a:gd name="connsiteX87" fmla="*/ 352100 w 887103"/>
                <a:gd name="connsiteY87" fmla="*/ 132085 h 822733"/>
                <a:gd name="connsiteX88" fmla="*/ 379184 w 887103"/>
                <a:gd name="connsiteY88" fmla="*/ 134565 h 822733"/>
                <a:gd name="connsiteX89" fmla="*/ 401288 w 887103"/>
                <a:gd name="connsiteY89" fmla="*/ 117518 h 822733"/>
                <a:gd name="connsiteX90" fmla="*/ 467910 w 887103"/>
                <a:gd name="connsiteY90" fmla="*/ 90552 h 822733"/>
                <a:gd name="connsiteX91" fmla="*/ 509627 w 887103"/>
                <a:gd name="connsiteY91" fmla="*/ 80634 h 822733"/>
                <a:gd name="connsiteX92" fmla="*/ 536711 w 887103"/>
                <a:gd name="connsiteY92" fmla="*/ 68546 h 822733"/>
                <a:gd name="connsiteX93" fmla="*/ 541692 w 887103"/>
                <a:gd name="connsiteY93" fmla="*/ 88073 h 822733"/>
                <a:gd name="connsiteX94" fmla="*/ 558815 w 887103"/>
                <a:gd name="connsiteY94" fmla="*/ 110079 h 822733"/>
                <a:gd name="connsiteX95" fmla="*/ 576249 w 887103"/>
                <a:gd name="connsiteY95" fmla="*/ 112559 h 822733"/>
                <a:gd name="connsiteX96" fmla="*/ 600531 w 887103"/>
                <a:gd name="connsiteY96" fmla="*/ 112559 h 822733"/>
                <a:gd name="connsiteX97" fmla="*/ 622946 w 887103"/>
                <a:gd name="connsiteY97" fmla="*/ 110079 h 822733"/>
                <a:gd name="connsiteX98" fmla="*/ 630106 w 887103"/>
                <a:gd name="connsiteY98" fmla="*/ 132085 h 822733"/>
                <a:gd name="connsiteX99" fmla="*/ 642559 w 887103"/>
                <a:gd name="connsiteY99" fmla="*/ 146962 h 822733"/>
                <a:gd name="connsiteX100" fmla="*/ 662172 w 887103"/>
                <a:gd name="connsiteY100" fmla="*/ 159050 h 822733"/>
                <a:gd name="connsiteX101" fmla="*/ 672134 w 887103"/>
                <a:gd name="connsiteY101" fmla="*/ 166489 h 822733"/>
                <a:gd name="connsiteX102" fmla="*/ 684276 w 887103"/>
                <a:gd name="connsiteY102" fmla="*/ 159050 h 822733"/>
                <a:gd name="connsiteX103" fmla="*/ 696728 w 887103"/>
                <a:gd name="connsiteY103" fmla="*/ 154091 h 822733"/>
                <a:gd name="connsiteX104" fmla="*/ 701709 w 887103"/>
                <a:gd name="connsiteY104" fmla="*/ 168969 h 822733"/>
                <a:gd name="connsiteX105" fmla="*/ 689257 w 887103"/>
                <a:gd name="connsiteY105" fmla="*/ 178577 h 822733"/>
                <a:gd name="connsiteX106" fmla="*/ 672134 w 887103"/>
                <a:gd name="connsiteY106" fmla="*/ 176097 h 822733"/>
                <a:gd name="connsiteX107" fmla="*/ 664663 w 887103"/>
                <a:gd name="connsiteY107" fmla="*/ 176097 h 822733"/>
                <a:gd name="connsiteX108" fmla="*/ 645050 w 887103"/>
                <a:gd name="connsiteY108" fmla="*/ 178577 h 822733"/>
                <a:gd name="connsiteX109" fmla="*/ 627616 w 887103"/>
                <a:gd name="connsiteY109" fmla="*/ 178577 h 822733"/>
                <a:gd name="connsiteX110" fmla="*/ 603022 w 887103"/>
                <a:gd name="connsiteY110" fmla="*/ 176097 h 822733"/>
                <a:gd name="connsiteX111" fmla="*/ 588390 w 887103"/>
                <a:gd name="connsiteY111" fmla="*/ 183536 h 822733"/>
                <a:gd name="connsiteX112" fmla="*/ 580918 w 887103"/>
                <a:gd name="connsiteY112" fmla="*/ 198103 h 822733"/>
                <a:gd name="connsiteX113" fmla="*/ 561305 w 887103"/>
                <a:gd name="connsiteY113" fmla="*/ 188495 h 822733"/>
                <a:gd name="connsiteX114" fmla="*/ 541692 w 887103"/>
                <a:gd name="connsiteY114" fmla="*/ 178577 h 822733"/>
                <a:gd name="connsiteX115" fmla="*/ 519589 w 887103"/>
                <a:gd name="connsiteY115" fmla="*/ 176097 h 822733"/>
                <a:gd name="connsiteX116" fmla="*/ 507136 w 887103"/>
                <a:gd name="connsiteY116" fmla="*/ 173928 h 822733"/>
                <a:gd name="connsiteX117" fmla="*/ 494683 w 887103"/>
                <a:gd name="connsiteY117" fmla="*/ 188495 h 822733"/>
                <a:gd name="connsiteX118" fmla="*/ 475070 w 887103"/>
                <a:gd name="connsiteY118" fmla="*/ 195934 h 822733"/>
                <a:gd name="connsiteX119" fmla="*/ 440825 w 887103"/>
                <a:gd name="connsiteY119" fmla="*/ 203063 h 822733"/>
                <a:gd name="connsiteX120" fmla="*/ 420901 w 887103"/>
                <a:gd name="connsiteY120" fmla="*/ 227549 h 822733"/>
                <a:gd name="connsiteX121" fmla="*/ 403778 w 887103"/>
                <a:gd name="connsiteY121" fmla="*/ 239946 h 822733"/>
                <a:gd name="connsiteX122" fmla="*/ 393816 w 887103"/>
                <a:gd name="connsiteY122" fmla="*/ 254514 h 822733"/>
                <a:gd name="connsiteX123" fmla="*/ 386656 w 887103"/>
                <a:gd name="connsiteY123" fmla="*/ 249555 h 822733"/>
                <a:gd name="connsiteX124" fmla="*/ 398797 w 887103"/>
                <a:gd name="connsiteY124" fmla="*/ 234987 h 822733"/>
                <a:gd name="connsiteX125" fmla="*/ 393816 w 887103"/>
                <a:gd name="connsiteY125" fmla="*/ 220420 h 822733"/>
                <a:gd name="connsiteX126" fmla="*/ 379184 w 887103"/>
                <a:gd name="connsiteY126" fmla="*/ 230028 h 822733"/>
                <a:gd name="connsiteX127" fmla="*/ 362062 w 887103"/>
                <a:gd name="connsiteY127" fmla="*/ 247385 h 822733"/>
                <a:gd name="connsiteX128" fmla="*/ 354590 w 887103"/>
                <a:gd name="connsiteY128" fmla="*/ 237467 h 822733"/>
                <a:gd name="connsiteX129" fmla="*/ 347119 w 887103"/>
                <a:gd name="connsiteY129" fmla="*/ 244905 h 822733"/>
                <a:gd name="connsiteX130" fmla="*/ 325015 w 887103"/>
                <a:gd name="connsiteY130" fmla="*/ 303485 h 822733"/>
                <a:gd name="connsiteX131" fmla="*/ 310383 w 887103"/>
                <a:gd name="connsiteY131" fmla="*/ 327971 h 822733"/>
                <a:gd name="connsiteX132" fmla="*/ 302911 w 887103"/>
                <a:gd name="connsiteY132" fmla="*/ 342848 h 822733"/>
                <a:gd name="connsiteX133" fmla="*/ 300421 w 887103"/>
                <a:gd name="connsiteY133" fmla="*/ 342848 h 822733"/>
                <a:gd name="connsiteX134" fmla="*/ 290459 w 887103"/>
                <a:gd name="connsiteY134" fmla="*/ 315883 h 822733"/>
                <a:gd name="connsiteX135" fmla="*/ 273336 w 887103"/>
                <a:gd name="connsiteY135" fmla="*/ 305965 h 822733"/>
                <a:gd name="connsiteX136" fmla="*/ 273336 w 887103"/>
                <a:gd name="connsiteY136" fmla="*/ 276520 h 822733"/>
                <a:gd name="connsiteX137" fmla="*/ 251233 w 887103"/>
                <a:gd name="connsiteY137" fmla="*/ 247385 h 822733"/>
                <a:gd name="connsiteX138" fmla="*/ 241271 w 887103"/>
                <a:gd name="connsiteY138" fmla="*/ 227549 h 822733"/>
                <a:gd name="connsiteX139" fmla="*/ 209205 w 887103"/>
                <a:gd name="connsiteY139" fmla="*/ 215461 h 822733"/>
                <a:gd name="connsiteX140" fmla="*/ 179941 w 887103"/>
                <a:gd name="connsiteY140" fmla="*/ 220420 h 822733"/>
                <a:gd name="connsiteX141" fmla="*/ 152857 w 887103"/>
                <a:gd name="connsiteY141" fmla="*/ 210502 h 822733"/>
                <a:gd name="connsiteX142" fmla="*/ 59150 w 887103"/>
                <a:gd name="connsiteY142" fmla="*/ 193454 h 822733"/>
                <a:gd name="connsiteX143" fmla="*/ 27396 w 887103"/>
                <a:gd name="connsiteY143" fmla="*/ 181056 h 822733"/>
                <a:gd name="connsiteX144" fmla="*/ 7471 w 887103"/>
                <a:gd name="connsiteY144" fmla="*/ 159050 h 822733"/>
                <a:gd name="connsiteX145" fmla="*/ 0 w 887103"/>
                <a:gd name="connsiteY145" fmla="*/ 151612 h 822733"/>
                <a:gd name="connsiteX146" fmla="*/ 22415 w 887103"/>
                <a:gd name="connsiteY146" fmla="*/ 139524 h 822733"/>
                <a:gd name="connsiteX147" fmla="*/ 61641 w 887103"/>
                <a:gd name="connsiteY147" fmla="*/ 110079 h 822733"/>
                <a:gd name="connsiteX148" fmla="*/ 83744 w 887103"/>
                <a:gd name="connsiteY148" fmla="*/ 105120 h 822733"/>
                <a:gd name="connsiteX149" fmla="*/ 101178 w 887103"/>
                <a:gd name="connsiteY149" fmla="*/ 97681 h 822733"/>
                <a:gd name="connsiteX150" fmla="*/ 135423 w 887103"/>
                <a:gd name="connsiteY150" fmla="*/ 78155 h 822733"/>
                <a:gd name="connsiteX151" fmla="*/ 142894 w 887103"/>
                <a:gd name="connsiteY151" fmla="*/ 66067 h 822733"/>
                <a:gd name="connsiteX152" fmla="*/ 160017 w 887103"/>
                <a:gd name="connsiteY152" fmla="*/ 46230 h 822733"/>
                <a:gd name="connsiteX153" fmla="*/ 164998 w 887103"/>
                <a:gd name="connsiteY153" fmla="*/ 48710 h 822733"/>
                <a:gd name="connsiteX154" fmla="*/ 169979 w 887103"/>
                <a:gd name="connsiteY154" fmla="*/ 51189 h 822733"/>
                <a:gd name="connsiteX155" fmla="*/ 177451 w 887103"/>
                <a:gd name="connsiteY155" fmla="*/ 34142 h 822733"/>
                <a:gd name="connsiteX156" fmla="*/ 209205 w 887103"/>
                <a:gd name="connsiteY156" fmla="*/ 7177 h 822733"/>
                <a:gd name="connsiteX157" fmla="*/ 233332 w 887103"/>
                <a:gd name="connsiteY157" fmla="*/ 48 h 822733"/>
                <a:gd name="connsiteX0" fmla="*/ 593913 w 887103"/>
                <a:gd name="connsiteY0" fmla="*/ 212456 h 822733"/>
                <a:gd name="connsiteX1" fmla="*/ 606525 w 887103"/>
                <a:gd name="connsiteY1" fmla="*/ 217725 h 822733"/>
                <a:gd name="connsiteX2" fmla="*/ 623964 w 887103"/>
                <a:gd name="connsiteY2" fmla="*/ 225164 h 822733"/>
                <a:gd name="connsiteX3" fmla="*/ 650745 w 887103"/>
                <a:gd name="connsiteY3" fmla="*/ 232293 h 822733"/>
                <a:gd name="connsiteX4" fmla="*/ 660710 w 887103"/>
                <a:gd name="connsiteY4" fmla="*/ 239731 h 822733"/>
                <a:gd name="connsiteX5" fmla="*/ 717386 w 887103"/>
                <a:gd name="connsiteY5" fmla="*/ 256778 h 822733"/>
                <a:gd name="connsiteX6" fmla="*/ 732022 w 887103"/>
                <a:gd name="connsiteY6" fmla="*/ 274135 h 822733"/>
                <a:gd name="connsiteX7" fmla="*/ 744478 w 887103"/>
                <a:gd name="connsiteY7" fmla="*/ 281264 h 822733"/>
                <a:gd name="connsiteX8" fmla="*/ 734513 w 887103"/>
                <a:gd name="connsiteY8" fmla="*/ 298620 h 822733"/>
                <a:gd name="connsiteX9" fmla="*/ 741987 w 887103"/>
                <a:gd name="connsiteY9" fmla="*/ 313188 h 822733"/>
                <a:gd name="connsiteX10" fmla="*/ 756623 w 887103"/>
                <a:gd name="connsiteY10" fmla="*/ 342632 h 822733"/>
                <a:gd name="connsiteX11" fmla="*/ 756623 w 887103"/>
                <a:gd name="connsiteY11" fmla="*/ 369597 h 822733"/>
                <a:gd name="connsiteX12" fmla="*/ 759114 w 887103"/>
                <a:gd name="connsiteY12" fmla="*/ 396562 h 822733"/>
                <a:gd name="connsiteX13" fmla="*/ 746970 w 887103"/>
                <a:gd name="connsiteY13" fmla="*/ 408650 h 822733"/>
                <a:gd name="connsiteX14" fmla="*/ 739496 w 887103"/>
                <a:gd name="connsiteY14" fmla="*/ 426007 h 822733"/>
                <a:gd name="connsiteX15" fmla="*/ 732022 w 887103"/>
                <a:gd name="connsiteY15" fmla="*/ 452972 h 822733"/>
                <a:gd name="connsiteX16" fmla="*/ 712403 w 887103"/>
                <a:gd name="connsiteY16" fmla="*/ 462580 h 822733"/>
                <a:gd name="connsiteX17" fmla="*/ 714895 w 887103"/>
                <a:gd name="connsiteY17" fmla="*/ 501943 h 822733"/>
                <a:gd name="connsiteX18" fmla="*/ 739496 w 887103"/>
                <a:gd name="connsiteY18" fmla="*/ 506902 h 822733"/>
                <a:gd name="connsiteX19" fmla="*/ 754443 w 887103"/>
                <a:gd name="connsiteY19" fmla="*/ 489545 h 822733"/>
                <a:gd name="connsiteX20" fmla="*/ 764097 w 887103"/>
                <a:gd name="connsiteY20" fmla="*/ 472498 h 822733"/>
                <a:gd name="connsiteX21" fmla="*/ 766588 w 887103"/>
                <a:gd name="connsiteY21" fmla="*/ 460100 h 822733"/>
                <a:gd name="connsiteX22" fmla="*/ 771571 w 887103"/>
                <a:gd name="connsiteY22" fmla="*/ 457931 h 822733"/>
                <a:gd name="connsiteX23" fmla="*/ 806137 w 887103"/>
                <a:gd name="connsiteY23" fmla="*/ 435615 h 822733"/>
                <a:gd name="connsiteX24" fmla="*/ 840392 w 887103"/>
                <a:gd name="connsiteY24" fmla="*/ 457931 h 822733"/>
                <a:gd name="connsiteX25" fmla="*/ 855339 w 887103"/>
                <a:gd name="connsiteY25" fmla="*/ 499463 h 822733"/>
                <a:gd name="connsiteX26" fmla="*/ 874958 w 887103"/>
                <a:gd name="connsiteY26" fmla="*/ 553393 h 822733"/>
                <a:gd name="connsiteX27" fmla="*/ 884612 w 887103"/>
                <a:gd name="connsiteY27" fmla="*/ 572919 h 822733"/>
                <a:gd name="connsiteX28" fmla="*/ 887103 w 887103"/>
                <a:gd name="connsiteY28" fmla="*/ 577879 h 822733"/>
                <a:gd name="connsiteX29" fmla="*/ 882432 w 887103"/>
                <a:gd name="connsiteY29" fmla="*/ 636768 h 822733"/>
                <a:gd name="connsiteX30" fmla="*/ 884612 w 887103"/>
                <a:gd name="connsiteY30" fmla="*/ 641417 h 822733"/>
                <a:gd name="connsiteX31" fmla="*/ 857519 w 887103"/>
                <a:gd name="connsiteY31" fmla="*/ 634288 h 822733"/>
                <a:gd name="connsiteX32" fmla="*/ 845374 w 887103"/>
                <a:gd name="connsiteY32" fmla="*/ 648855 h 822733"/>
                <a:gd name="connsiteX33" fmla="*/ 847865 w 887103"/>
                <a:gd name="connsiteY33" fmla="*/ 668382 h 822733"/>
                <a:gd name="connsiteX34" fmla="*/ 850357 w 887103"/>
                <a:gd name="connsiteY34" fmla="*/ 675820 h 822733"/>
                <a:gd name="connsiteX35" fmla="*/ 825756 w 887103"/>
                <a:gd name="connsiteY35" fmla="*/ 707745 h 822733"/>
                <a:gd name="connsiteX36" fmla="*/ 833229 w 887103"/>
                <a:gd name="connsiteY36" fmla="*/ 729750 h 822733"/>
                <a:gd name="connsiteX37" fmla="*/ 818282 w 887103"/>
                <a:gd name="connsiteY37" fmla="*/ 746797 h 822733"/>
                <a:gd name="connsiteX38" fmla="*/ 801154 w 887103"/>
                <a:gd name="connsiteY38" fmla="*/ 773762 h 822733"/>
                <a:gd name="connsiteX39" fmla="*/ 798663 w 887103"/>
                <a:gd name="connsiteY39" fmla="*/ 776242 h 822733"/>
                <a:gd name="connsiteX40" fmla="*/ 655727 w 887103"/>
                <a:gd name="connsiteY40" fmla="*/ 805686 h 822733"/>
                <a:gd name="connsiteX41" fmla="*/ 643582 w 887103"/>
                <a:gd name="connsiteY41" fmla="*/ 798248 h 822733"/>
                <a:gd name="connsiteX42" fmla="*/ 434317 w 887103"/>
                <a:gd name="connsiteY42" fmla="*/ 822733 h 822733"/>
                <a:gd name="connsiteX43" fmla="*/ 436808 w 887103"/>
                <a:gd name="connsiteY43" fmla="*/ 820564 h 822733"/>
                <a:gd name="connsiteX44" fmla="*/ 461409 w 887103"/>
                <a:gd name="connsiteY44" fmla="*/ 783680 h 822733"/>
                <a:gd name="connsiteX45" fmla="*/ 478536 w 887103"/>
                <a:gd name="connsiteY45" fmla="*/ 722312 h 822733"/>
                <a:gd name="connsiteX46" fmla="*/ 458918 w 887103"/>
                <a:gd name="connsiteY46" fmla="*/ 589966 h 822733"/>
                <a:gd name="connsiteX47" fmla="*/ 441479 w 887103"/>
                <a:gd name="connsiteY47" fmla="*/ 565481 h 822733"/>
                <a:gd name="connsiteX48" fmla="*/ 439299 w 887103"/>
                <a:gd name="connsiteY48" fmla="*/ 533557 h 822733"/>
                <a:gd name="connsiteX49" fmla="*/ 439299 w 887103"/>
                <a:gd name="connsiteY49" fmla="*/ 509381 h 822733"/>
                <a:gd name="connsiteX50" fmla="*/ 429334 w 887103"/>
                <a:gd name="connsiteY50" fmla="*/ 487065 h 822733"/>
                <a:gd name="connsiteX51" fmla="*/ 436808 w 887103"/>
                <a:gd name="connsiteY51" fmla="*/ 467539 h 822733"/>
                <a:gd name="connsiteX52" fmla="*/ 453935 w 887103"/>
                <a:gd name="connsiteY52" fmla="*/ 445533 h 822733"/>
                <a:gd name="connsiteX53" fmla="*/ 453935 w 887103"/>
                <a:gd name="connsiteY53" fmla="*/ 408650 h 822733"/>
                <a:gd name="connsiteX54" fmla="*/ 446461 w 887103"/>
                <a:gd name="connsiteY54" fmla="*/ 389124 h 822733"/>
                <a:gd name="connsiteX55" fmla="*/ 458918 w 887103"/>
                <a:gd name="connsiteY55" fmla="*/ 374556 h 822733"/>
                <a:gd name="connsiteX56" fmla="*/ 468883 w 887103"/>
                <a:gd name="connsiteY56" fmla="*/ 352550 h 822733"/>
                <a:gd name="connsiteX57" fmla="*/ 481028 w 887103"/>
                <a:gd name="connsiteY57" fmla="*/ 347591 h 822733"/>
                <a:gd name="connsiteX58" fmla="*/ 490993 w 887103"/>
                <a:gd name="connsiteY58" fmla="*/ 332714 h 822733"/>
                <a:gd name="connsiteX59" fmla="*/ 503138 w 887103"/>
                <a:gd name="connsiteY59" fmla="*/ 308229 h 822733"/>
                <a:gd name="connsiteX60" fmla="*/ 510611 w 887103"/>
                <a:gd name="connsiteY60" fmla="*/ 305749 h 822733"/>
                <a:gd name="connsiteX61" fmla="*/ 510611 w 887103"/>
                <a:gd name="connsiteY61" fmla="*/ 332714 h 822733"/>
                <a:gd name="connsiteX62" fmla="*/ 515594 w 887103"/>
                <a:gd name="connsiteY62" fmla="*/ 357199 h 822733"/>
                <a:gd name="connsiteX63" fmla="*/ 518085 w 887103"/>
                <a:gd name="connsiteY63" fmla="*/ 347591 h 822733"/>
                <a:gd name="connsiteX64" fmla="*/ 520265 w 887103"/>
                <a:gd name="connsiteY64" fmla="*/ 335194 h 822733"/>
                <a:gd name="connsiteX65" fmla="*/ 527739 w 887103"/>
                <a:gd name="connsiteY65" fmla="*/ 293661 h 822733"/>
                <a:gd name="connsiteX66" fmla="*/ 537704 w 887103"/>
                <a:gd name="connsiteY66" fmla="*/ 281264 h 822733"/>
                <a:gd name="connsiteX67" fmla="*/ 554831 w 887103"/>
                <a:gd name="connsiteY67" fmla="*/ 274135 h 822733"/>
                <a:gd name="connsiteX68" fmla="*/ 564796 w 887103"/>
                <a:gd name="connsiteY68" fmla="*/ 266696 h 822733"/>
                <a:gd name="connsiteX69" fmla="*/ 552340 w 887103"/>
                <a:gd name="connsiteY69" fmla="*/ 252129 h 822733"/>
                <a:gd name="connsiteX70" fmla="*/ 559814 w 887103"/>
                <a:gd name="connsiteY70" fmla="*/ 232293 h 822733"/>
                <a:gd name="connsiteX71" fmla="*/ 579432 w 887103"/>
                <a:gd name="connsiteY71" fmla="*/ 212766 h 822733"/>
                <a:gd name="connsiteX72" fmla="*/ 593913 w 887103"/>
                <a:gd name="connsiteY72" fmla="*/ 212456 h 822733"/>
                <a:gd name="connsiteX73" fmla="*/ 233332 w 887103"/>
                <a:gd name="connsiteY73" fmla="*/ 48 h 822733"/>
                <a:gd name="connsiteX74" fmla="*/ 253723 w 887103"/>
                <a:gd name="connsiteY74" fmla="*/ 2218 h 822733"/>
                <a:gd name="connsiteX75" fmla="*/ 246252 w 887103"/>
                <a:gd name="connsiteY75" fmla="*/ 14616 h 822733"/>
                <a:gd name="connsiteX76" fmla="*/ 236290 w 887103"/>
                <a:gd name="connsiteY76" fmla="*/ 19265 h 822733"/>
                <a:gd name="connsiteX77" fmla="*/ 216677 w 887103"/>
                <a:gd name="connsiteY77" fmla="*/ 41581 h 822733"/>
                <a:gd name="connsiteX78" fmla="*/ 194573 w 887103"/>
                <a:gd name="connsiteY78" fmla="*/ 75675 h 822733"/>
                <a:gd name="connsiteX79" fmla="*/ 194573 w 887103"/>
                <a:gd name="connsiteY79" fmla="*/ 102640 h 822733"/>
                <a:gd name="connsiteX80" fmla="*/ 202045 w 887103"/>
                <a:gd name="connsiteY80" fmla="*/ 93032 h 822733"/>
                <a:gd name="connsiteX81" fmla="*/ 226639 w 887103"/>
                <a:gd name="connsiteY81" fmla="*/ 80634 h 822733"/>
                <a:gd name="connsiteX82" fmla="*/ 258704 w 887103"/>
                <a:gd name="connsiteY82" fmla="*/ 88073 h 822733"/>
                <a:gd name="connsiteX83" fmla="*/ 290459 w 887103"/>
                <a:gd name="connsiteY83" fmla="*/ 115038 h 822733"/>
                <a:gd name="connsiteX84" fmla="*/ 317543 w 887103"/>
                <a:gd name="connsiteY84" fmla="*/ 137044 h 822733"/>
                <a:gd name="connsiteX85" fmla="*/ 342137 w 887103"/>
                <a:gd name="connsiteY85" fmla="*/ 124646 h 822733"/>
                <a:gd name="connsiteX86" fmla="*/ 352100 w 887103"/>
                <a:gd name="connsiteY86" fmla="*/ 132085 h 822733"/>
                <a:gd name="connsiteX87" fmla="*/ 379184 w 887103"/>
                <a:gd name="connsiteY87" fmla="*/ 134565 h 822733"/>
                <a:gd name="connsiteX88" fmla="*/ 401288 w 887103"/>
                <a:gd name="connsiteY88" fmla="*/ 117518 h 822733"/>
                <a:gd name="connsiteX89" fmla="*/ 467910 w 887103"/>
                <a:gd name="connsiteY89" fmla="*/ 90552 h 822733"/>
                <a:gd name="connsiteX90" fmla="*/ 509627 w 887103"/>
                <a:gd name="connsiteY90" fmla="*/ 80634 h 822733"/>
                <a:gd name="connsiteX91" fmla="*/ 536711 w 887103"/>
                <a:gd name="connsiteY91" fmla="*/ 68546 h 822733"/>
                <a:gd name="connsiteX92" fmla="*/ 541692 w 887103"/>
                <a:gd name="connsiteY92" fmla="*/ 88073 h 822733"/>
                <a:gd name="connsiteX93" fmla="*/ 558815 w 887103"/>
                <a:gd name="connsiteY93" fmla="*/ 110079 h 822733"/>
                <a:gd name="connsiteX94" fmla="*/ 576249 w 887103"/>
                <a:gd name="connsiteY94" fmla="*/ 112559 h 822733"/>
                <a:gd name="connsiteX95" fmla="*/ 600531 w 887103"/>
                <a:gd name="connsiteY95" fmla="*/ 112559 h 822733"/>
                <a:gd name="connsiteX96" fmla="*/ 622946 w 887103"/>
                <a:gd name="connsiteY96" fmla="*/ 110079 h 822733"/>
                <a:gd name="connsiteX97" fmla="*/ 630106 w 887103"/>
                <a:gd name="connsiteY97" fmla="*/ 132085 h 822733"/>
                <a:gd name="connsiteX98" fmla="*/ 642559 w 887103"/>
                <a:gd name="connsiteY98" fmla="*/ 146962 h 822733"/>
                <a:gd name="connsiteX99" fmla="*/ 662172 w 887103"/>
                <a:gd name="connsiteY99" fmla="*/ 159050 h 822733"/>
                <a:gd name="connsiteX100" fmla="*/ 672134 w 887103"/>
                <a:gd name="connsiteY100" fmla="*/ 166489 h 822733"/>
                <a:gd name="connsiteX101" fmla="*/ 684276 w 887103"/>
                <a:gd name="connsiteY101" fmla="*/ 159050 h 822733"/>
                <a:gd name="connsiteX102" fmla="*/ 696728 w 887103"/>
                <a:gd name="connsiteY102" fmla="*/ 154091 h 822733"/>
                <a:gd name="connsiteX103" fmla="*/ 701709 w 887103"/>
                <a:gd name="connsiteY103" fmla="*/ 168969 h 822733"/>
                <a:gd name="connsiteX104" fmla="*/ 689257 w 887103"/>
                <a:gd name="connsiteY104" fmla="*/ 178577 h 822733"/>
                <a:gd name="connsiteX105" fmla="*/ 672134 w 887103"/>
                <a:gd name="connsiteY105" fmla="*/ 176097 h 822733"/>
                <a:gd name="connsiteX106" fmla="*/ 664663 w 887103"/>
                <a:gd name="connsiteY106" fmla="*/ 176097 h 822733"/>
                <a:gd name="connsiteX107" fmla="*/ 645050 w 887103"/>
                <a:gd name="connsiteY107" fmla="*/ 178577 h 822733"/>
                <a:gd name="connsiteX108" fmla="*/ 627616 w 887103"/>
                <a:gd name="connsiteY108" fmla="*/ 178577 h 822733"/>
                <a:gd name="connsiteX109" fmla="*/ 603022 w 887103"/>
                <a:gd name="connsiteY109" fmla="*/ 176097 h 822733"/>
                <a:gd name="connsiteX110" fmla="*/ 588390 w 887103"/>
                <a:gd name="connsiteY110" fmla="*/ 183536 h 822733"/>
                <a:gd name="connsiteX111" fmla="*/ 580918 w 887103"/>
                <a:gd name="connsiteY111" fmla="*/ 198103 h 822733"/>
                <a:gd name="connsiteX112" fmla="*/ 561305 w 887103"/>
                <a:gd name="connsiteY112" fmla="*/ 188495 h 822733"/>
                <a:gd name="connsiteX113" fmla="*/ 541692 w 887103"/>
                <a:gd name="connsiteY113" fmla="*/ 178577 h 822733"/>
                <a:gd name="connsiteX114" fmla="*/ 519589 w 887103"/>
                <a:gd name="connsiteY114" fmla="*/ 176097 h 822733"/>
                <a:gd name="connsiteX115" fmla="*/ 507136 w 887103"/>
                <a:gd name="connsiteY115" fmla="*/ 173928 h 822733"/>
                <a:gd name="connsiteX116" fmla="*/ 494683 w 887103"/>
                <a:gd name="connsiteY116" fmla="*/ 188495 h 822733"/>
                <a:gd name="connsiteX117" fmla="*/ 475070 w 887103"/>
                <a:gd name="connsiteY117" fmla="*/ 195934 h 822733"/>
                <a:gd name="connsiteX118" fmla="*/ 440825 w 887103"/>
                <a:gd name="connsiteY118" fmla="*/ 203063 h 822733"/>
                <a:gd name="connsiteX119" fmla="*/ 420901 w 887103"/>
                <a:gd name="connsiteY119" fmla="*/ 227549 h 822733"/>
                <a:gd name="connsiteX120" fmla="*/ 403778 w 887103"/>
                <a:gd name="connsiteY120" fmla="*/ 239946 h 822733"/>
                <a:gd name="connsiteX121" fmla="*/ 393816 w 887103"/>
                <a:gd name="connsiteY121" fmla="*/ 254514 h 822733"/>
                <a:gd name="connsiteX122" fmla="*/ 386656 w 887103"/>
                <a:gd name="connsiteY122" fmla="*/ 249555 h 822733"/>
                <a:gd name="connsiteX123" fmla="*/ 398797 w 887103"/>
                <a:gd name="connsiteY123" fmla="*/ 234987 h 822733"/>
                <a:gd name="connsiteX124" fmla="*/ 393816 w 887103"/>
                <a:gd name="connsiteY124" fmla="*/ 220420 h 822733"/>
                <a:gd name="connsiteX125" fmla="*/ 379184 w 887103"/>
                <a:gd name="connsiteY125" fmla="*/ 230028 h 822733"/>
                <a:gd name="connsiteX126" fmla="*/ 362062 w 887103"/>
                <a:gd name="connsiteY126" fmla="*/ 247385 h 822733"/>
                <a:gd name="connsiteX127" fmla="*/ 354590 w 887103"/>
                <a:gd name="connsiteY127" fmla="*/ 237467 h 822733"/>
                <a:gd name="connsiteX128" fmla="*/ 347119 w 887103"/>
                <a:gd name="connsiteY128" fmla="*/ 244905 h 822733"/>
                <a:gd name="connsiteX129" fmla="*/ 325015 w 887103"/>
                <a:gd name="connsiteY129" fmla="*/ 303485 h 822733"/>
                <a:gd name="connsiteX130" fmla="*/ 310383 w 887103"/>
                <a:gd name="connsiteY130" fmla="*/ 327971 h 822733"/>
                <a:gd name="connsiteX131" fmla="*/ 302911 w 887103"/>
                <a:gd name="connsiteY131" fmla="*/ 342848 h 822733"/>
                <a:gd name="connsiteX132" fmla="*/ 300421 w 887103"/>
                <a:gd name="connsiteY132" fmla="*/ 342848 h 822733"/>
                <a:gd name="connsiteX133" fmla="*/ 290459 w 887103"/>
                <a:gd name="connsiteY133" fmla="*/ 315883 h 822733"/>
                <a:gd name="connsiteX134" fmla="*/ 273336 w 887103"/>
                <a:gd name="connsiteY134" fmla="*/ 305965 h 822733"/>
                <a:gd name="connsiteX135" fmla="*/ 273336 w 887103"/>
                <a:gd name="connsiteY135" fmla="*/ 276520 h 822733"/>
                <a:gd name="connsiteX136" fmla="*/ 251233 w 887103"/>
                <a:gd name="connsiteY136" fmla="*/ 247385 h 822733"/>
                <a:gd name="connsiteX137" fmla="*/ 241271 w 887103"/>
                <a:gd name="connsiteY137" fmla="*/ 227549 h 822733"/>
                <a:gd name="connsiteX138" fmla="*/ 209205 w 887103"/>
                <a:gd name="connsiteY138" fmla="*/ 215461 h 822733"/>
                <a:gd name="connsiteX139" fmla="*/ 179941 w 887103"/>
                <a:gd name="connsiteY139" fmla="*/ 220420 h 822733"/>
                <a:gd name="connsiteX140" fmla="*/ 152857 w 887103"/>
                <a:gd name="connsiteY140" fmla="*/ 210502 h 822733"/>
                <a:gd name="connsiteX141" fmla="*/ 59150 w 887103"/>
                <a:gd name="connsiteY141" fmla="*/ 193454 h 822733"/>
                <a:gd name="connsiteX142" fmla="*/ 27396 w 887103"/>
                <a:gd name="connsiteY142" fmla="*/ 181056 h 822733"/>
                <a:gd name="connsiteX143" fmla="*/ 7471 w 887103"/>
                <a:gd name="connsiteY143" fmla="*/ 159050 h 822733"/>
                <a:gd name="connsiteX144" fmla="*/ 0 w 887103"/>
                <a:gd name="connsiteY144" fmla="*/ 151612 h 822733"/>
                <a:gd name="connsiteX145" fmla="*/ 22415 w 887103"/>
                <a:gd name="connsiteY145" fmla="*/ 139524 h 822733"/>
                <a:gd name="connsiteX146" fmla="*/ 61641 w 887103"/>
                <a:gd name="connsiteY146" fmla="*/ 110079 h 822733"/>
                <a:gd name="connsiteX147" fmla="*/ 83744 w 887103"/>
                <a:gd name="connsiteY147" fmla="*/ 105120 h 822733"/>
                <a:gd name="connsiteX148" fmla="*/ 101178 w 887103"/>
                <a:gd name="connsiteY148" fmla="*/ 97681 h 822733"/>
                <a:gd name="connsiteX149" fmla="*/ 135423 w 887103"/>
                <a:gd name="connsiteY149" fmla="*/ 78155 h 822733"/>
                <a:gd name="connsiteX150" fmla="*/ 142894 w 887103"/>
                <a:gd name="connsiteY150" fmla="*/ 66067 h 822733"/>
                <a:gd name="connsiteX151" fmla="*/ 160017 w 887103"/>
                <a:gd name="connsiteY151" fmla="*/ 46230 h 822733"/>
                <a:gd name="connsiteX152" fmla="*/ 164998 w 887103"/>
                <a:gd name="connsiteY152" fmla="*/ 48710 h 822733"/>
                <a:gd name="connsiteX153" fmla="*/ 169979 w 887103"/>
                <a:gd name="connsiteY153" fmla="*/ 51189 h 822733"/>
                <a:gd name="connsiteX154" fmla="*/ 177451 w 887103"/>
                <a:gd name="connsiteY154" fmla="*/ 34142 h 822733"/>
                <a:gd name="connsiteX155" fmla="*/ 209205 w 887103"/>
                <a:gd name="connsiteY155" fmla="*/ 7177 h 822733"/>
                <a:gd name="connsiteX156" fmla="*/ 233332 w 887103"/>
                <a:gd name="connsiteY156" fmla="*/ 48 h 822733"/>
                <a:gd name="connsiteX0" fmla="*/ 593913 w 887103"/>
                <a:gd name="connsiteY0" fmla="*/ 212456 h 822733"/>
                <a:gd name="connsiteX1" fmla="*/ 606525 w 887103"/>
                <a:gd name="connsiteY1" fmla="*/ 217725 h 822733"/>
                <a:gd name="connsiteX2" fmla="*/ 623964 w 887103"/>
                <a:gd name="connsiteY2" fmla="*/ 225164 h 822733"/>
                <a:gd name="connsiteX3" fmla="*/ 650745 w 887103"/>
                <a:gd name="connsiteY3" fmla="*/ 232293 h 822733"/>
                <a:gd name="connsiteX4" fmla="*/ 660710 w 887103"/>
                <a:gd name="connsiteY4" fmla="*/ 239731 h 822733"/>
                <a:gd name="connsiteX5" fmla="*/ 717386 w 887103"/>
                <a:gd name="connsiteY5" fmla="*/ 256778 h 822733"/>
                <a:gd name="connsiteX6" fmla="*/ 732022 w 887103"/>
                <a:gd name="connsiteY6" fmla="*/ 274135 h 822733"/>
                <a:gd name="connsiteX7" fmla="*/ 744478 w 887103"/>
                <a:gd name="connsiteY7" fmla="*/ 281264 h 822733"/>
                <a:gd name="connsiteX8" fmla="*/ 734513 w 887103"/>
                <a:gd name="connsiteY8" fmla="*/ 298620 h 822733"/>
                <a:gd name="connsiteX9" fmla="*/ 741987 w 887103"/>
                <a:gd name="connsiteY9" fmla="*/ 313188 h 822733"/>
                <a:gd name="connsiteX10" fmla="*/ 756623 w 887103"/>
                <a:gd name="connsiteY10" fmla="*/ 342632 h 822733"/>
                <a:gd name="connsiteX11" fmla="*/ 756623 w 887103"/>
                <a:gd name="connsiteY11" fmla="*/ 369597 h 822733"/>
                <a:gd name="connsiteX12" fmla="*/ 759114 w 887103"/>
                <a:gd name="connsiteY12" fmla="*/ 396562 h 822733"/>
                <a:gd name="connsiteX13" fmla="*/ 746970 w 887103"/>
                <a:gd name="connsiteY13" fmla="*/ 408650 h 822733"/>
                <a:gd name="connsiteX14" fmla="*/ 739496 w 887103"/>
                <a:gd name="connsiteY14" fmla="*/ 426007 h 822733"/>
                <a:gd name="connsiteX15" fmla="*/ 732022 w 887103"/>
                <a:gd name="connsiteY15" fmla="*/ 452972 h 822733"/>
                <a:gd name="connsiteX16" fmla="*/ 712403 w 887103"/>
                <a:gd name="connsiteY16" fmla="*/ 462580 h 822733"/>
                <a:gd name="connsiteX17" fmla="*/ 714895 w 887103"/>
                <a:gd name="connsiteY17" fmla="*/ 501943 h 822733"/>
                <a:gd name="connsiteX18" fmla="*/ 739496 w 887103"/>
                <a:gd name="connsiteY18" fmla="*/ 506902 h 822733"/>
                <a:gd name="connsiteX19" fmla="*/ 754443 w 887103"/>
                <a:gd name="connsiteY19" fmla="*/ 489545 h 822733"/>
                <a:gd name="connsiteX20" fmla="*/ 764097 w 887103"/>
                <a:gd name="connsiteY20" fmla="*/ 472498 h 822733"/>
                <a:gd name="connsiteX21" fmla="*/ 766588 w 887103"/>
                <a:gd name="connsiteY21" fmla="*/ 460100 h 822733"/>
                <a:gd name="connsiteX22" fmla="*/ 771571 w 887103"/>
                <a:gd name="connsiteY22" fmla="*/ 457931 h 822733"/>
                <a:gd name="connsiteX23" fmla="*/ 806137 w 887103"/>
                <a:gd name="connsiteY23" fmla="*/ 435615 h 822733"/>
                <a:gd name="connsiteX24" fmla="*/ 840392 w 887103"/>
                <a:gd name="connsiteY24" fmla="*/ 457931 h 822733"/>
                <a:gd name="connsiteX25" fmla="*/ 855339 w 887103"/>
                <a:gd name="connsiteY25" fmla="*/ 499463 h 822733"/>
                <a:gd name="connsiteX26" fmla="*/ 874958 w 887103"/>
                <a:gd name="connsiteY26" fmla="*/ 553393 h 822733"/>
                <a:gd name="connsiteX27" fmla="*/ 884612 w 887103"/>
                <a:gd name="connsiteY27" fmla="*/ 572919 h 822733"/>
                <a:gd name="connsiteX28" fmla="*/ 887103 w 887103"/>
                <a:gd name="connsiteY28" fmla="*/ 577879 h 822733"/>
                <a:gd name="connsiteX29" fmla="*/ 882432 w 887103"/>
                <a:gd name="connsiteY29" fmla="*/ 636768 h 822733"/>
                <a:gd name="connsiteX30" fmla="*/ 884612 w 887103"/>
                <a:gd name="connsiteY30" fmla="*/ 641417 h 822733"/>
                <a:gd name="connsiteX31" fmla="*/ 857519 w 887103"/>
                <a:gd name="connsiteY31" fmla="*/ 634288 h 822733"/>
                <a:gd name="connsiteX32" fmla="*/ 845374 w 887103"/>
                <a:gd name="connsiteY32" fmla="*/ 648855 h 822733"/>
                <a:gd name="connsiteX33" fmla="*/ 847865 w 887103"/>
                <a:gd name="connsiteY33" fmla="*/ 668382 h 822733"/>
                <a:gd name="connsiteX34" fmla="*/ 850357 w 887103"/>
                <a:gd name="connsiteY34" fmla="*/ 675820 h 822733"/>
                <a:gd name="connsiteX35" fmla="*/ 825756 w 887103"/>
                <a:gd name="connsiteY35" fmla="*/ 707745 h 822733"/>
                <a:gd name="connsiteX36" fmla="*/ 833229 w 887103"/>
                <a:gd name="connsiteY36" fmla="*/ 729750 h 822733"/>
                <a:gd name="connsiteX37" fmla="*/ 818282 w 887103"/>
                <a:gd name="connsiteY37" fmla="*/ 746797 h 822733"/>
                <a:gd name="connsiteX38" fmla="*/ 801154 w 887103"/>
                <a:gd name="connsiteY38" fmla="*/ 773762 h 822733"/>
                <a:gd name="connsiteX39" fmla="*/ 798663 w 887103"/>
                <a:gd name="connsiteY39" fmla="*/ 776242 h 822733"/>
                <a:gd name="connsiteX40" fmla="*/ 655727 w 887103"/>
                <a:gd name="connsiteY40" fmla="*/ 805686 h 822733"/>
                <a:gd name="connsiteX41" fmla="*/ 643582 w 887103"/>
                <a:gd name="connsiteY41" fmla="*/ 798248 h 822733"/>
                <a:gd name="connsiteX42" fmla="*/ 434317 w 887103"/>
                <a:gd name="connsiteY42" fmla="*/ 822733 h 822733"/>
                <a:gd name="connsiteX43" fmla="*/ 436808 w 887103"/>
                <a:gd name="connsiteY43" fmla="*/ 820564 h 822733"/>
                <a:gd name="connsiteX44" fmla="*/ 461409 w 887103"/>
                <a:gd name="connsiteY44" fmla="*/ 783680 h 822733"/>
                <a:gd name="connsiteX45" fmla="*/ 478536 w 887103"/>
                <a:gd name="connsiteY45" fmla="*/ 722312 h 822733"/>
                <a:gd name="connsiteX46" fmla="*/ 458918 w 887103"/>
                <a:gd name="connsiteY46" fmla="*/ 589966 h 822733"/>
                <a:gd name="connsiteX47" fmla="*/ 441479 w 887103"/>
                <a:gd name="connsiteY47" fmla="*/ 565481 h 822733"/>
                <a:gd name="connsiteX48" fmla="*/ 439299 w 887103"/>
                <a:gd name="connsiteY48" fmla="*/ 533557 h 822733"/>
                <a:gd name="connsiteX49" fmla="*/ 439299 w 887103"/>
                <a:gd name="connsiteY49" fmla="*/ 509381 h 822733"/>
                <a:gd name="connsiteX50" fmla="*/ 429334 w 887103"/>
                <a:gd name="connsiteY50" fmla="*/ 487065 h 822733"/>
                <a:gd name="connsiteX51" fmla="*/ 436808 w 887103"/>
                <a:gd name="connsiteY51" fmla="*/ 467539 h 822733"/>
                <a:gd name="connsiteX52" fmla="*/ 453935 w 887103"/>
                <a:gd name="connsiteY52" fmla="*/ 445533 h 822733"/>
                <a:gd name="connsiteX53" fmla="*/ 453935 w 887103"/>
                <a:gd name="connsiteY53" fmla="*/ 408650 h 822733"/>
                <a:gd name="connsiteX54" fmla="*/ 446461 w 887103"/>
                <a:gd name="connsiteY54" fmla="*/ 389124 h 822733"/>
                <a:gd name="connsiteX55" fmla="*/ 458918 w 887103"/>
                <a:gd name="connsiteY55" fmla="*/ 374556 h 822733"/>
                <a:gd name="connsiteX56" fmla="*/ 468883 w 887103"/>
                <a:gd name="connsiteY56" fmla="*/ 352550 h 822733"/>
                <a:gd name="connsiteX57" fmla="*/ 481028 w 887103"/>
                <a:gd name="connsiteY57" fmla="*/ 347591 h 822733"/>
                <a:gd name="connsiteX58" fmla="*/ 490993 w 887103"/>
                <a:gd name="connsiteY58" fmla="*/ 332714 h 822733"/>
                <a:gd name="connsiteX59" fmla="*/ 503138 w 887103"/>
                <a:gd name="connsiteY59" fmla="*/ 308229 h 822733"/>
                <a:gd name="connsiteX60" fmla="*/ 510611 w 887103"/>
                <a:gd name="connsiteY60" fmla="*/ 305749 h 822733"/>
                <a:gd name="connsiteX61" fmla="*/ 510611 w 887103"/>
                <a:gd name="connsiteY61" fmla="*/ 332714 h 822733"/>
                <a:gd name="connsiteX62" fmla="*/ 515594 w 887103"/>
                <a:gd name="connsiteY62" fmla="*/ 357199 h 822733"/>
                <a:gd name="connsiteX63" fmla="*/ 518085 w 887103"/>
                <a:gd name="connsiteY63" fmla="*/ 347591 h 822733"/>
                <a:gd name="connsiteX64" fmla="*/ 527739 w 887103"/>
                <a:gd name="connsiteY64" fmla="*/ 293661 h 822733"/>
                <a:gd name="connsiteX65" fmla="*/ 537704 w 887103"/>
                <a:gd name="connsiteY65" fmla="*/ 281264 h 822733"/>
                <a:gd name="connsiteX66" fmla="*/ 554831 w 887103"/>
                <a:gd name="connsiteY66" fmla="*/ 274135 h 822733"/>
                <a:gd name="connsiteX67" fmla="*/ 564796 w 887103"/>
                <a:gd name="connsiteY67" fmla="*/ 266696 h 822733"/>
                <a:gd name="connsiteX68" fmla="*/ 552340 w 887103"/>
                <a:gd name="connsiteY68" fmla="*/ 252129 h 822733"/>
                <a:gd name="connsiteX69" fmla="*/ 559814 w 887103"/>
                <a:gd name="connsiteY69" fmla="*/ 232293 h 822733"/>
                <a:gd name="connsiteX70" fmla="*/ 579432 w 887103"/>
                <a:gd name="connsiteY70" fmla="*/ 212766 h 822733"/>
                <a:gd name="connsiteX71" fmla="*/ 593913 w 887103"/>
                <a:gd name="connsiteY71" fmla="*/ 212456 h 822733"/>
                <a:gd name="connsiteX72" fmla="*/ 233332 w 887103"/>
                <a:gd name="connsiteY72" fmla="*/ 48 h 822733"/>
                <a:gd name="connsiteX73" fmla="*/ 253723 w 887103"/>
                <a:gd name="connsiteY73" fmla="*/ 2218 h 822733"/>
                <a:gd name="connsiteX74" fmla="*/ 246252 w 887103"/>
                <a:gd name="connsiteY74" fmla="*/ 14616 h 822733"/>
                <a:gd name="connsiteX75" fmla="*/ 236290 w 887103"/>
                <a:gd name="connsiteY75" fmla="*/ 19265 h 822733"/>
                <a:gd name="connsiteX76" fmla="*/ 216677 w 887103"/>
                <a:gd name="connsiteY76" fmla="*/ 41581 h 822733"/>
                <a:gd name="connsiteX77" fmla="*/ 194573 w 887103"/>
                <a:gd name="connsiteY77" fmla="*/ 75675 h 822733"/>
                <a:gd name="connsiteX78" fmla="*/ 194573 w 887103"/>
                <a:gd name="connsiteY78" fmla="*/ 102640 h 822733"/>
                <a:gd name="connsiteX79" fmla="*/ 202045 w 887103"/>
                <a:gd name="connsiteY79" fmla="*/ 93032 h 822733"/>
                <a:gd name="connsiteX80" fmla="*/ 226639 w 887103"/>
                <a:gd name="connsiteY80" fmla="*/ 80634 h 822733"/>
                <a:gd name="connsiteX81" fmla="*/ 258704 w 887103"/>
                <a:gd name="connsiteY81" fmla="*/ 88073 h 822733"/>
                <a:gd name="connsiteX82" fmla="*/ 290459 w 887103"/>
                <a:gd name="connsiteY82" fmla="*/ 115038 h 822733"/>
                <a:gd name="connsiteX83" fmla="*/ 317543 w 887103"/>
                <a:gd name="connsiteY83" fmla="*/ 137044 h 822733"/>
                <a:gd name="connsiteX84" fmla="*/ 342137 w 887103"/>
                <a:gd name="connsiteY84" fmla="*/ 124646 h 822733"/>
                <a:gd name="connsiteX85" fmla="*/ 352100 w 887103"/>
                <a:gd name="connsiteY85" fmla="*/ 132085 h 822733"/>
                <a:gd name="connsiteX86" fmla="*/ 379184 w 887103"/>
                <a:gd name="connsiteY86" fmla="*/ 134565 h 822733"/>
                <a:gd name="connsiteX87" fmla="*/ 401288 w 887103"/>
                <a:gd name="connsiteY87" fmla="*/ 117518 h 822733"/>
                <a:gd name="connsiteX88" fmla="*/ 467910 w 887103"/>
                <a:gd name="connsiteY88" fmla="*/ 90552 h 822733"/>
                <a:gd name="connsiteX89" fmla="*/ 509627 w 887103"/>
                <a:gd name="connsiteY89" fmla="*/ 80634 h 822733"/>
                <a:gd name="connsiteX90" fmla="*/ 536711 w 887103"/>
                <a:gd name="connsiteY90" fmla="*/ 68546 h 822733"/>
                <a:gd name="connsiteX91" fmla="*/ 541692 w 887103"/>
                <a:gd name="connsiteY91" fmla="*/ 88073 h 822733"/>
                <a:gd name="connsiteX92" fmla="*/ 558815 w 887103"/>
                <a:gd name="connsiteY92" fmla="*/ 110079 h 822733"/>
                <a:gd name="connsiteX93" fmla="*/ 576249 w 887103"/>
                <a:gd name="connsiteY93" fmla="*/ 112559 h 822733"/>
                <a:gd name="connsiteX94" fmla="*/ 600531 w 887103"/>
                <a:gd name="connsiteY94" fmla="*/ 112559 h 822733"/>
                <a:gd name="connsiteX95" fmla="*/ 622946 w 887103"/>
                <a:gd name="connsiteY95" fmla="*/ 110079 h 822733"/>
                <a:gd name="connsiteX96" fmla="*/ 630106 w 887103"/>
                <a:gd name="connsiteY96" fmla="*/ 132085 h 822733"/>
                <a:gd name="connsiteX97" fmla="*/ 642559 w 887103"/>
                <a:gd name="connsiteY97" fmla="*/ 146962 h 822733"/>
                <a:gd name="connsiteX98" fmla="*/ 662172 w 887103"/>
                <a:gd name="connsiteY98" fmla="*/ 159050 h 822733"/>
                <a:gd name="connsiteX99" fmla="*/ 672134 w 887103"/>
                <a:gd name="connsiteY99" fmla="*/ 166489 h 822733"/>
                <a:gd name="connsiteX100" fmla="*/ 684276 w 887103"/>
                <a:gd name="connsiteY100" fmla="*/ 159050 h 822733"/>
                <a:gd name="connsiteX101" fmla="*/ 696728 w 887103"/>
                <a:gd name="connsiteY101" fmla="*/ 154091 h 822733"/>
                <a:gd name="connsiteX102" fmla="*/ 701709 w 887103"/>
                <a:gd name="connsiteY102" fmla="*/ 168969 h 822733"/>
                <a:gd name="connsiteX103" fmla="*/ 689257 w 887103"/>
                <a:gd name="connsiteY103" fmla="*/ 178577 h 822733"/>
                <a:gd name="connsiteX104" fmla="*/ 672134 w 887103"/>
                <a:gd name="connsiteY104" fmla="*/ 176097 h 822733"/>
                <a:gd name="connsiteX105" fmla="*/ 664663 w 887103"/>
                <a:gd name="connsiteY105" fmla="*/ 176097 h 822733"/>
                <a:gd name="connsiteX106" fmla="*/ 645050 w 887103"/>
                <a:gd name="connsiteY106" fmla="*/ 178577 h 822733"/>
                <a:gd name="connsiteX107" fmla="*/ 627616 w 887103"/>
                <a:gd name="connsiteY107" fmla="*/ 178577 h 822733"/>
                <a:gd name="connsiteX108" fmla="*/ 603022 w 887103"/>
                <a:gd name="connsiteY108" fmla="*/ 176097 h 822733"/>
                <a:gd name="connsiteX109" fmla="*/ 588390 w 887103"/>
                <a:gd name="connsiteY109" fmla="*/ 183536 h 822733"/>
                <a:gd name="connsiteX110" fmla="*/ 580918 w 887103"/>
                <a:gd name="connsiteY110" fmla="*/ 198103 h 822733"/>
                <a:gd name="connsiteX111" fmla="*/ 561305 w 887103"/>
                <a:gd name="connsiteY111" fmla="*/ 188495 h 822733"/>
                <a:gd name="connsiteX112" fmla="*/ 541692 w 887103"/>
                <a:gd name="connsiteY112" fmla="*/ 178577 h 822733"/>
                <a:gd name="connsiteX113" fmla="*/ 519589 w 887103"/>
                <a:gd name="connsiteY113" fmla="*/ 176097 h 822733"/>
                <a:gd name="connsiteX114" fmla="*/ 507136 w 887103"/>
                <a:gd name="connsiteY114" fmla="*/ 173928 h 822733"/>
                <a:gd name="connsiteX115" fmla="*/ 494683 w 887103"/>
                <a:gd name="connsiteY115" fmla="*/ 188495 h 822733"/>
                <a:gd name="connsiteX116" fmla="*/ 475070 w 887103"/>
                <a:gd name="connsiteY116" fmla="*/ 195934 h 822733"/>
                <a:gd name="connsiteX117" fmla="*/ 440825 w 887103"/>
                <a:gd name="connsiteY117" fmla="*/ 203063 h 822733"/>
                <a:gd name="connsiteX118" fmla="*/ 420901 w 887103"/>
                <a:gd name="connsiteY118" fmla="*/ 227549 h 822733"/>
                <a:gd name="connsiteX119" fmla="*/ 403778 w 887103"/>
                <a:gd name="connsiteY119" fmla="*/ 239946 h 822733"/>
                <a:gd name="connsiteX120" fmla="*/ 393816 w 887103"/>
                <a:gd name="connsiteY120" fmla="*/ 254514 h 822733"/>
                <a:gd name="connsiteX121" fmla="*/ 386656 w 887103"/>
                <a:gd name="connsiteY121" fmla="*/ 249555 h 822733"/>
                <a:gd name="connsiteX122" fmla="*/ 398797 w 887103"/>
                <a:gd name="connsiteY122" fmla="*/ 234987 h 822733"/>
                <a:gd name="connsiteX123" fmla="*/ 393816 w 887103"/>
                <a:gd name="connsiteY123" fmla="*/ 220420 h 822733"/>
                <a:gd name="connsiteX124" fmla="*/ 379184 w 887103"/>
                <a:gd name="connsiteY124" fmla="*/ 230028 h 822733"/>
                <a:gd name="connsiteX125" fmla="*/ 362062 w 887103"/>
                <a:gd name="connsiteY125" fmla="*/ 247385 h 822733"/>
                <a:gd name="connsiteX126" fmla="*/ 354590 w 887103"/>
                <a:gd name="connsiteY126" fmla="*/ 237467 h 822733"/>
                <a:gd name="connsiteX127" fmla="*/ 347119 w 887103"/>
                <a:gd name="connsiteY127" fmla="*/ 244905 h 822733"/>
                <a:gd name="connsiteX128" fmla="*/ 325015 w 887103"/>
                <a:gd name="connsiteY128" fmla="*/ 303485 h 822733"/>
                <a:gd name="connsiteX129" fmla="*/ 310383 w 887103"/>
                <a:gd name="connsiteY129" fmla="*/ 327971 h 822733"/>
                <a:gd name="connsiteX130" fmla="*/ 302911 w 887103"/>
                <a:gd name="connsiteY130" fmla="*/ 342848 h 822733"/>
                <a:gd name="connsiteX131" fmla="*/ 300421 w 887103"/>
                <a:gd name="connsiteY131" fmla="*/ 342848 h 822733"/>
                <a:gd name="connsiteX132" fmla="*/ 290459 w 887103"/>
                <a:gd name="connsiteY132" fmla="*/ 315883 h 822733"/>
                <a:gd name="connsiteX133" fmla="*/ 273336 w 887103"/>
                <a:gd name="connsiteY133" fmla="*/ 305965 h 822733"/>
                <a:gd name="connsiteX134" fmla="*/ 273336 w 887103"/>
                <a:gd name="connsiteY134" fmla="*/ 276520 h 822733"/>
                <a:gd name="connsiteX135" fmla="*/ 251233 w 887103"/>
                <a:gd name="connsiteY135" fmla="*/ 247385 h 822733"/>
                <a:gd name="connsiteX136" fmla="*/ 241271 w 887103"/>
                <a:gd name="connsiteY136" fmla="*/ 227549 h 822733"/>
                <a:gd name="connsiteX137" fmla="*/ 209205 w 887103"/>
                <a:gd name="connsiteY137" fmla="*/ 215461 h 822733"/>
                <a:gd name="connsiteX138" fmla="*/ 179941 w 887103"/>
                <a:gd name="connsiteY138" fmla="*/ 220420 h 822733"/>
                <a:gd name="connsiteX139" fmla="*/ 152857 w 887103"/>
                <a:gd name="connsiteY139" fmla="*/ 210502 h 822733"/>
                <a:gd name="connsiteX140" fmla="*/ 59150 w 887103"/>
                <a:gd name="connsiteY140" fmla="*/ 193454 h 822733"/>
                <a:gd name="connsiteX141" fmla="*/ 27396 w 887103"/>
                <a:gd name="connsiteY141" fmla="*/ 181056 h 822733"/>
                <a:gd name="connsiteX142" fmla="*/ 7471 w 887103"/>
                <a:gd name="connsiteY142" fmla="*/ 159050 h 822733"/>
                <a:gd name="connsiteX143" fmla="*/ 0 w 887103"/>
                <a:gd name="connsiteY143" fmla="*/ 151612 h 822733"/>
                <a:gd name="connsiteX144" fmla="*/ 22415 w 887103"/>
                <a:gd name="connsiteY144" fmla="*/ 139524 h 822733"/>
                <a:gd name="connsiteX145" fmla="*/ 61641 w 887103"/>
                <a:gd name="connsiteY145" fmla="*/ 110079 h 822733"/>
                <a:gd name="connsiteX146" fmla="*/ 83744 w 887103"/>
                <a:gd name="connsiteY146" fmla="*/ 105120 h 822733"/>
                <a:gd name="connsiteX147" fmla="*/ 101178 w 887103"/>
                <a:gd name="connsiteY147" fmla="*/ 97681 h 822733"/>
                <a:gd name="connsiteX148" fmla="*/ 135423 w 887103"/>
                <a:gd name="connsiteY148" fmla="*/ 78155 h 822733"/>
                <a:gd name="connsiteX149" fmla="*/ 142894 w 887103"/>
                <a:gd name="connsiteY149" fmla="*/ 66067 h 822733"/>
                <a:gd name="connsiteX150" fmla="*/ 160017 w 887103"/>
                <a:gd name="connsiteY150" fmla="*/ 46230 h 822733"/>
                <a:gd name="connsiteX151" fmla="*/ 164998 w 887103"/>
                <a:gd name="connsiteY151" fmla="*/ 48710 h 822733"/>
                <a:gd name="connsiteX152" fmla="*/ 169979 w 887103"/>
                <a:gd name="connsiteY152" fmla="*/ 51189 h 822733"/>
                <a:gd name="connsiteX153" fmla="*/ 177451 w 887103"/>
                <a:gd name="connsiteY153" fmla="*/ 34142 h 822733"/>
                <a:gd name="connsiteX154" fmla="*/ 209205 w 887103"/>
                <a:gd name="connsiteY154" fmla="*/ 7177 h 822733"/>
                <a:gd name="connsiteX155" fmla="*/ 233332 w 887103"/>
                <a:gd name="connsiteY155" fmla="*/ 48 h 82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887103" h="822733">
                  <a:moveTo>
                    <a:pt x="593913" y="212456"/>
                  </a:moveTo>
                  <a:lnTo>
                    <a:pt x="606525" y="217725"/>
                  </a:lnTo>
                  <a:cubicBezTo>
                    <a:pt x="609016" y="222374"/>
                    <a:pt x="616490" y="225164"/>
                    <a:pt x="623964" y="225164"/>
                  </a:cubicBezTo>
                  <a:cubicBezTo>
                    <a:pt x="631126" y="222374"/>
                    <a:pt x="646074" y="225164"/>
                    <a:pt x="650745" y="232293"/>
                  </a:cubicBezTo>
                  <a:cubicBezTo>
                    <a:pt x="653236" y="242211"/>
                    <a:pt x="655727" y="239731"/>
                    <a:pt x="660710" y="239731"/>
                  </a:cubicBezTo>
                  <a:cubicBezTo>
                    <a:pt x="665692" y="239731"/>
                    <a:pt x="707421" y="254299"/>
                    <a:pt x="717386" y="256778"/>
                  </a:cubicBezTo>
                  <a:cubicBezTo>
                    <a:pt x="727351" y="259258"/>
                    <a:pt x="729531" y="266696"/>
                    <a:pt x="732022" y="274135"/>
                  </a:cubicBezTo>
                  <a:cubicBezTo>
                    <a:pt x="734513" y="278784"/>
                    <a:pt x="741987" y="278784"/>
                    <a:pt x="744478" y="281264"/>
                  </a:cubicBezTo>
                  <a:cubicBezTo>
                    <a:pt x="749461" y="286223"/>
                    <a:pt x="741987" y="293661"/>
                    <a:pt x="734513" y="298620"/>
                  </a:cubicBezTo>
                  <a:cubicBezTo>
                    <a:pt x="729531" y="303269"/>
                    <a:pt x="737004" y="310708"/>
                    <a:pt x="741987" y="313188"/>
                  </a:cubicBezTo>
                  <a:cubicBezTo>
                    <a:pt x="746970" y="318147"/>
                    <a:pt x="756623" y="332714"/>
                    <a:pt x="756623" y="342632"/>
                  </a:cubicBezTo>
                  <a:cubicBezTo>
                    <a:pt x="756623" y="354720"/>
                    <a:pt x="751952" y="359679"/>
                    <a:pt x="756623" y="369597"/>
                  </a:cubicBezTo>
                  <a:cubicBezTo>
                    <a:pt x="761606" y="379515"/>
                    <a:pt x="761606" y="386644"/>
                    <a:pt x="759114" y="396562"/>
                  </a:cubicBezTo>
                  <a:cubicBezTo>
                    <a:pt x="756623" y="408650"/>
                    <a:pt x="754443" y="406170"/>
                    <a:pt x="746970" y="408650"/>
                  </a:cubicBezTo>
                  <a:cubicBezTo>
                    <a:pt x="739496" y="411129"/>
                    <a:pt x="739496" y="421048"/>
                    <a:pt x="739496" y="426007"/>
                  </a:cubicBezTo>
                  <a:cubicBezTo>
                    <a:pt x="739496" y="433135"/>
                    <a:pt x="737004" y="440574"/>
                    <a:pt x="732022" y="452972"/>
                  </a:cubicBezTo>
                  <a:cubicBezTo>
                    <a:pt x="727351" y="465059"/>
                    <a:pt x="719877" y="457931"/>
                    <a:pt x="712403" y="462580"/>
                  </a:cubicBezTo>
                  <a:cubicBezTo>
                    <a:pt x="704930" y="470019"/>
                    <a:pt x="704930" y="492024"/>
                    <a:pt x="714895" y="501943"/>
                  </a:cubicBezTo>
                  <a:cubicBezTo>
                    <a:pt x="722368" y="511551"/>
                    <a:pt x="739496" y="511551"/>
                    <a:pt x="739496" y="506902"/>
                  </a:cubicBezTo>
                  <a:cubicBezTo>
                    <a:pt x="741987" y="504422"/>
                    <a:pt x="749461" y="496984"/>
                    <a:pt x="754443" y="489545"/>
                  </a:cubicBezTo>
                  <a:cubicBezTo>
                    <a:pt x="759114" y="482106"/>
                    <a:pt x="764097" y="479937"/>
                    <a:pt x="764097" y="472498"/>
                  </a:cubicBezTo>
                  <a:cubicBezTo>
                    <a:pt x="764097" y="465059"/>
                    <a:pt x="764097" y="457931"/>
                    <a:pt x="766588" y="460100"/>
                  </a:cubicBezTo>
                  <a:cubicBezTo>
                    <a:pt x="769079" y="462580"/>
                    <a:pt x="771571" y="457931"/>
                    <a:pt x="771571" y="457931"/>
                  </a:cubicBezTo>
                  <a:cubicBezTo>
                    <a:pt x="776553" y="450492"/>
                    <a:pt x="796172" y="438094"/>
                    <a:pt x="806137" y="435615"/>
                  </a:cubicBezTo>
                  <a:cubicBezTo>
                    <a:pt x="815791" y="435615"/>
                    <a:pt x="837900" y="448013"/>
                    <a:pt x="840392" y="457931"/>
                  </a:cubicBezTo>
                  <a:cubicBezTo>
                    <a:pt x="842883" y="470019"/>
                    <a:pt x="850357" y="489545"/>
                    <a:pt x="855339" y="499463"/>
                  </a:cubicBezTo>
                  <a:cubicBezTo>
                    <a:pt x="860322" y="511551"/>
                    <a:pt x="869975" y="538516"/>
                    <a:pt x="874958" y="553393"/>
                  </a:cubicBezTo>
                  <a:cubicBezTo>
                    <a:pt x="879940" y="567960"/>
                    <a:pt x="882432" y="563001"/>
                    <a:pt x="884612" y="572919"/>
                  </a:cubicBezTo>
                  <a:cubicBezTo>
                    <a:pt x="887103" y="580358"/>
                    <a:pt x="887103" y="580358"/>
                    <a:pt x="887103" y="577879"/>
                  </a:cubicBezTo>
                  <a:cubicBezTo>
                    <a:pt x="884612" y="602364"/>
                    <a:pt x="882432" y="624370"/>
                    <a:pt x="882432" y="636768"/>
                  </a:cubicBezTo>
                  <a:cubicBezTo>
                    <a:pt x="882432" y="636768"/>
                    <a:pt x="884612" y="638937"/>
                    <a:pt x="884612" y="641417"/>
                  </a:cubicBezTo>
                  <a:cubicBezTo>
                    <a:pt x="882432" y="638937"/>
                    <a:pt x="869975" y="636768"/>
                    <a:pt x="857519" y="634288"/>
                  </a:cubicBezTo>
                  <a:cubicBezTo>
                    <a:pt x="845374" y="631809"/>
                    <a:pt x="850357" y="641417"/>
                    <a:pt x="845374" y="648855"/>
                  </a:cubicBezTo>
                  <a:cubicBezTo>
                    <a:pt x="840392" y="658774"/>
                    <a:pt x="845374" y="658774"/>
                    <a:pt x="847865" y="668382"/>
                  </a:cubicBezTo>
                  <a:cubicBezTo>
                    <a:pt x="850357" y="673341"/>
                    <a:pt x="850357" y="675820"/>
                    <a:pt x="850357" y="675820"/>
                  </a:cubicBezTo>
                  <a:cubicBezTo>
                    <a:pt x="835409" y="690388"/>
                    <a:pt x="823264" y="702785"/>
                    <a:pt x="825756" y="707745"/>
                  </a:cubicBezTo>
                  <a:cubicBezTo>
                    <a:pt x="828247" y="712704"/>
                    <a:pt x="830738" y="722312"/>
                    <a:pt x="833229" y="729750"/>
                  </a:cubicBezTo>
                  <a:cubicBezTo>
                    <a:pt x="825756" y="732230"/>
                    <a:pt x="823264" y="742148"/>
                    <a:pt x="818282" y="746797"/>
                  </a:cubicBezTo>
                  <a:cubicBezTo>
                    <a:pt x="810808" y="749277"/>
                    <a:pt x="808317" y="761675"/>
                    <a:pt x="801154" y="773762"/>
                  </a:cubicBezTo>
                  <a:cubicBezTo>
                    <a:pt x="798663" y="773762"/>
                    <a:pt x="798663" y="776242"/>
                    <a:pt x="798663" y="776242"/>
                  </a:cubicBezTo>
                  <a:cubicBezTo>
                    <a:pt x="759114" y="788640"/>
                    <a:pt x="660710" y="813125"/>
                    <a:pt x="655727" y="805686"/>
                  </a:cubicBezTo>
                  <a:cubicBezTo>
                    <a:pt x="648565" y="795768"/>
                    <a:pt x="643582" y="798248"/>
                    <a:pt x="643582" y="798248"/>
                  </a:cubicBezTo>
                  <a:lnTo>
                    <a:pt x="434317" y="822733"/>
                  </a:lnTo>
                  <a:lnTo>
                    <a:pt x="436808" y="820564"/>
                  </a:lnTo>
                  <a:cubicBezTo>
                    <a:pt x="446461" y="810645"/>
                    <a:pt x="458918" y="788640"/>
                    <a:pt x="461409" y="783680"/>
                  </a:cubicBezTo>
                  <a:cubicBezTo>
                    <a:pt x="463900" y="776242"/>
                    <a:pt x="461409" y="766634"/>
                    <a:pt x="478536" y="722312"/>
                  </a:cubicBezTo>
                  <a:cubicBezTo>
                    <a:pt x="495975" y="675820"/>
                    <a:pt x="466392" y="602364"/>
                    <a:pt x="458918" y="589966"/>
                  </a:cubicBezTo>
                  <a:cubicBezTo>
                    <a:pt x="451444" y="577879"/>
                    <a:pt x="446461" y="570440"/>
                    <a:pt x="441479" y="565481"/>
                  </a:cubicBezTo>
                  <a:cubicBezTo>
                    <a:pt x="436808" y="558352"/>
                    <a:pt x="434317" y="538516"/>
                    <a:pt x="439299" y="533557"/>
                  </a:cubicBezTo>
                  <a:lnTo>
                    <a:pt x="439299" y="509381"/>
                  </a:lnTo>
                  <a:cubicBezTo>
                    <a:pt x="441479" y="499463"/>
                    <a:pt x="436808" y="494504"/>
                    <a:pt x="429334" y="487065"/>
                  </a:cubicBezTo>
                  <a:cubicBezTo>
                    <a:pt x="421860" y="482106"/>
                    <a:pt x="431825" y="474978"/>
                    <a:pt x="436808" y="467539"/>
                  </a:cubicBezTo>
                  <a:cubicBezTo>
                    <a:pt x="441479" y="462580"/>
                    <a:pt x="448953" y="450492"/>
                    <a:pt x="453935" y="445533"/>
                  </a:cubicBezTo>
                  <a:cubicBezTo>
                    <a:pt x="458918" y="438094"/>
                    <a:pt x="451444" y="413609"/>
                    <a:pt x="453935" y="408650"/>
                  </a:cubicBezTo>
                  <a:cubicBezTo>
                    <a:pt x="456426" y="401521"/>
                    <a:pt x="451444" y="396562"/>
                    <a:pt x="446461" y="389124"/>
                  </a:cubicBezTo>
                  <a:cubicBezTo>
                    <a:pt x="443970" y="379515"/>
                    <a:pt x="456426" y="374556"/>
                    <a:pt x="458918" y="374556"/>
                  </a:cubicBezTo>
                  <a:cubicBezTo>
                    <a:pt x="463900" y="374556"/>
                    <a:pt x="466392" y="362159"/>
                    <a:pt x="468883" y="352550"/>
                  </a:cubicBezTo>
                  <a:cubicBezTo>
                    <a:pt x="471063" y="342632"/>
                    <a:pt x="468883" y="342632"/>
                    <a:pt x="481028" y="347591"/>
                  </a:cubicBezTo>
                  <a:cubicBezTo>
                    <a:pt x="495975" y="349761"/>
                    <a:pt x="486010" y="337673"/>
                    <a:pt x="490993" y="332714"/>
                  </a:cubicBezTo>
                  <a:cubicBezTo>
                    <a:pt x="495975" y="327755"/>
                    <a:pt x="503138" y="313188"/>
                    <a:pt x="503138" y="308229"/>
                  </a:cubicBezTo>
                  <a:cubicBezTo>
                    <a:pt x="503138" y="303269"/>
                    <a:pt x="508120" y="303269"/>
                    <a:pt x="510611" y="305749"/>
                  </a:cubicBezTo>
                  <a:cubicBezTo>
                    <a:pt x="513103" y="308229"/>
                    <a:pt x="513103" y="323106"/>
                    <a:pt x="510611" y="332714"/>
                  </a:cubicBezTo>
                  <a:cubicBezTo>
                    <a:pt x="510611" y="342632"/>
                    <a:pt x="510611" y="349761"/>
                    <a:pt x="515594" y="357199"/>
                  </a:cubicBezTo>
                  <a:cubicBezTo>
                    <a:pt x="520265" y="367118"/>
                    <a:pt x="516061" y="358181"/>
                    <a:pt x="518085" y="347591"/>
                  </a:cubicBezTo>
                  <a:cubicBezTo>
                    <a:pt x="520109" y="337001"/>
                    <a:pt x="524469" y="304715"/>
                    <a:pt x="527739" y="293661"/>
                  </a:cubicBezTo>
                  <a:cubicBezTo>
                    <a:pt x="530230" y="278784"/>
                    <a:pt x="532721" y="286223"/>
                    <a:pt x="537704" y="281264"/>
                  </a:cubicBezTo>
                  <a:cubicBezTo>
                    <a:pt x="540195" y="276304"/>
                    <a:pt x="547357" y="274135"/>
                    <a:pt x="554831" y="274135"/>
                  </a:cubicBezTo>
                  <a:cubicBezTo>
                    <a:pt x="564796" y="274135"/>
                    <a:pt x="564796" y="271655"/>
                    <a:pt x="564796" y="266696"/>
                  </a:cubicBezTo>
                  <a:cubicBezTo>
                    <a:pt x="564796" y="259258"/>
                    <a:pt x="557322" y="261737"/>
                    <a:pt x="552340" y="252129"/>
                  </a:cubicBezTo>
                  <a:cubicBezTo>
                    <a:pt x="547357" y="242211"/>
                    <a:pt x="557322" y="234772"/>
                    <a:pt x="559814" y="232293"/>
                  </a:cubicBezTo>
                  <a:cubicBezTo>
                    <a:pt x="564796" y="229813"/>
                    <a:pt x="569779" y="217725"/>
                    <a:pt x="579432" y="212766"/>
                  </a:cubicBezTo>
                  <a:cubicBezTo>
                    <a:pt x="583169" y="210287"/>
                    <a:pt x="588697" y="210907"/>
                    <a:pt x="593913" y="212456"/>
                  </a:cubicBezTo>
                  <a:close/>
                  <a:moveTo>
                    <a:pt x="233332" y="48"/>
                  </a:moveTo>
                  <a:cubicBezTo>
                    <a:pt x="242594" y="-262"/>
                    <a:pt x="251233" y="978"/>
                    <a:pt x="253723" y="2218"/>
                  </a:cubicBezTo>
                  <a:cubicBezTo>
                    <a:pt x="258704" y="7177"/>
                    <a:pt x="258704" y="14616"/>
                    <a:pt x="246252" y="14616"/>
                  </a:cubicBezTo>
                  <a:cubicBezTo>
                    <a:pt x="234110" y="14616"/>
                    <a:pt x="238780" y="14616"/>
                    <a:pt x="236290" y="19265"/>
                  </a:cubicBezTo>
                  <a:cubicBezTo>
                    <a:pt x="231620" y="21745"/>
                    <a:pt x="226639" y="31663"/>
                    <a:pt x="216677" y="41581"/>
                  </a:cubicBezTo>
                  <a:cubicBezTo>
                    <a:pt x="207026" y="51189"/>
                    <a:pt x="202045" y="66067"/>
                    <a:pt x="194573" y="75675"/>
                  </a:cubicBezTo>
                  <a:cubicBezTo>
                    <a:pt x="187101" y="85593"/>
                    <a:pt x="192083" y="93032"/>
                    <a:pt x="194573" y="102640"/>
                  </a:cubicBezTo>
                  <a:cubicBezTo>
                    <a:pt x="194573" y="112559"/>
                    <a:pt x="197064" y="97681"/>
                    <a:pt x="202045" y="93032"/>
                  </a:cubicBezTo>
                  <a:cubicBezTo>
                    <a:pt x="207026" y="85593"/>
                    <a:pt x="219167" y="83114"/>
                    <a:pt x="226639" y="80634"/>
                  </a:cubicBezTo>
                  <a:cubicBezTo>
                    <a:pt x="234110" y="78155"/>
                    <a:pt x="253723" y="80634"/>
                    <a:pt x="258704" y="88073"/>
                  </a:cubicBezTo>
                  <a:cubicBezTo>
                    <a:pt x="265865" y="93032"/>
                    <a:pt x="285789" y="102640"/>
                    <a:pt x="290459" y="115038"/>
                  </a:cubicBezTo>
                  <a:cubicBezTo>
                    <a:pt x="297930" y="129606"/>
                    <a:pt x="310383" y="132085"/>
                    <a:pt x="317543" y="137044"/>
                  </a:cubicBezTo>
                  <a:cubicBezTo>
                    <a:pt x="322524" y="139524"/>
                    <a:pt x="334977" y="129606"/>
                    <a:pt x="342137" y="124646"/>
                  </a:cubicBezTo>
                  <a:cubicBezTo>
                    <a:pt x="349609" y="122167"/>
                    <a:pt x="352100" y="124646"/>
                    <a:pt x="352100" y="132085"/>
                  </a:cubicBezTo>
                  <a:cubicBezTo>
                    <a:pt x="354590" y="137044"/>
                    <a:pt x="371713" y="134565"/>
                    <a:pt x="379184" y="134565"/>
                  </a:cubicBezTo>
                  <a:cubicBezTo>
                    <a:pt x="389146" y="134565"/>
                    <a:pt x="393816" y="129606"/>
                    <a:pt x="401288" y="117518"/>
                  </a:cubicBezTo>
                  <a:cubicBezTo>
                    <a:pt x="411250" y="105120"/>
                    <a:pt x="445495" y="88073"/>
                    <a:pt x="467910" y="90552"/>
                  </a:cubicBezTo>
                  <a:cubicBezTo>
                    <a:pt x="490014" y="93032"/>
                    <a:pt x="502155" y="85593"/>
                    <a:pt x="509627" y="80634"/>
                  </a:cubicBezTo>
                  <a:cubicBezTo>
                    <a:pt x="517098" y="75675"/>
                    <a:pt x="529240" y="70716"/>
                    <a:pt x="536711" y="68546"/>
                  </a:cubicBezTo>
                  <a:cubicBezTo>
                    <a:pt x="546673" y="68546"/>
                    <a:pt x="541692" y="70716"/>
                    <a:pt x="541692" y="88073"/>
                  </a:cubicBezTo>
                  <a:cubicBezTo>
                    <a:pt x="541692" y="105120"/>
                    <a:pt x="546673" y="112559"/>
                    <a:pt x="558815" y="110079"/>
                  </a:cubicBezTo>
                  <a:cubicBezTo>
                    <a:pt x="571267" y="110079"/>
                    <a:pt x="573447" y="110079"/>
                    <a:pt x="576249" y="112559"/>
                  </a:cubicBezTo>
                  <a:cubicBezTo>
                    <a:pt x="580918" y="112559"/>
                    <a:pt x="595861" y="115038"/>
                    <a:pt x="600531" y="112559"/>
                  </a:cubicBezTo>
                  <a:cubicBezTo>
                    <a:pt x="605512" y="110079"/>
                    <a:pt x="615474" y="110079"/>
                    <a:pt x="622946" y="110079"/>
                  </a:cubicBezTo>
                  <a:cubicBezTo>
                    <a:pt x="630106" y="110079"/>
                    <a:pt x="630106" y="124646"/>
                    <a:pt x="630106" y="132085"/>
                  </a:cubicBezTo>
                  <a:cubicBezTo>
                    <a:pt x="632597" y="139524"/>
                    <a:pt x="635087" y="142003"/>
                    <a:pt x="642559" y="146962"/>
                  </a:cubicBezTo>
                  <a:cubicBezTo>
                    <a:pt x="647540" y="151612"/>
                    <a:pt x="657191" y="159050"/>
                    <a:pt x="662172" y="159050"/>
                  </a:cubicBezTo>
                  <a:cubicBezTo>
                    <a:pt x="664663" y="159050"/>
                    <a:pt x="664663" y="164009"/>
                    <a:pt x="672134" y="166489"/>
                  </a:cubicBezTo>
                  <a:cubicBezTo>
                    <a:pt x="677115" y="171138"/>
                    <a:pt x="679295" y="164009"/>
                    <a:pt x="684276" y="159050"/>
                  </a:cubicBezTo>
                  <a:cubicBezTo>
                    <a:pt x="689257" y="154091"/>
                    <a:pt x="691747" y="151612"/>
                    <a:pt x="696728" y="154091"/>
                  </a:cubicBezTo>
                  <a:cubicBezTo>
                    <a:pt x="701709" y="154091"/>
                    <a:pt x="704200" y="164009"/>
                    <a:pt x="701709" y="168969"/>
                  </a:cubicBezTo>
                  <a:cubicBezTo>
                    <a:pt x="701709" y="176097"/>
                    <a:pt x="701709" y="178577"/>
                    <a:pt x="689257" y="178577"/>
                  </a:cubicBezTo>
                  <a:cubicBezTo>
                    <a:pt x="679295" y="176097"/>
                    <a:pt x="679295" y="176097"/>
                    <a:pt x="672134" y="176097"/>
                  </a:cubicBezTo>
                  <a:lnTo>
                    <a:pt x="664663" y="176097"/>
                  </a:lnTo>
                  <a:cubicBezTo>
                    <a:pt x="664663" y="176097"/>
                    <a:pt x="650031" y="178577"/>
                    <a:pt x="645050" y="178577"/>
                  </a:cubicBezTo>
                  <a:cubicBezTo>
                    <a:pt x="642559" y="176097"/>
                    <a:pt x="635087" y="178577"/>
                    <a:pt x="627616" y="178577"/>
                  </a:cubicBezTo>
                  <a:cubicBezTo>
                    <a:pt x="617965" y="178577"/>
                    <a:pt x="605512" y="178577"/>
                    <a:pt x="603022" y="176097"/>
                  </a:cubicBezTo>
                  <a:cubicBezTo>
                    <a:pt x="595861" y="173928"/>
                    <a:pt x="590880" y="176097"/>
                    <a:pt x="588390" y="183536"/>
                  </a:cubicBezTo>
                  <a:cubicBezTo>
                    <a:pt x="583409" y="188495"/>
                    <a:pt x="588390" y="193454"/>
                    <a:pt x="580918" y="198103"/>
                  </a:cubicBezTo>
                  <a:cubicBezTo>
                    <a:pt x="571267" y="203063"/>
                    <a:pt x="573447" y="195934"/>
                    <a:pt x="561305" y="188495"/>
                  </a:cubicBezTo>
                  <a:cubicBezTo>
                    <a:pt x="551343" y="178577"/>
                    <a:pt x="551343" y="181056"/>
                    <a:pt x="541692" y="178577"/>
                  </a:cubicBezTo>
                  <a:cubicBezTo>
                    <a:pt x="531730" y="176097"/>
                    <a:pt x="529240" y="176097"/>
                    <a:pt x="519589" y="176097"/>
                  </a:cubicBezTo>
                  <a:cubicBezTo>
                    <a:pt x="509627" y="176097"/>
                    <a:pt x="514608" y="173928"/>
                    <a:pt x="507136" y="173928"/>
                  </a:cubicBezTo>
                  <a:cubicBezTo>
                    <a:pt x="499664" y="173928"/>
                    <a:pt x="494683" y="178577"/>
                    <a:pt x="494683" y="188495"/>
                  </a:cubicBezTo>
                  <a:cubicBezTo>
                    <a:pt x="492504" y="195934"/>
                    <a:pt x="487523" y="195934"/>
                    <a:pt x="475070" y="195934"/>
                  </a:cubicBezTo>
                  <a:cubicBezTo>
                    <a:pt x="462929" y="198103"/>
                    <a:pt x="457948" y="200583"/>
                    <a:pt x="440825" y="203063"/>
                  </a:cubicBezTo>
                  <a:cubicBezTo>
                    <a:pt x="425882" y="203063"/>
                    <a:pt x="420901" y="220420"/>
                    <a:pt x="420901" y="227549"/>
                  </a:cubicBezTo>
                  <a:cubicBezTo>
                    <a:pt x="420901" y="232508"/>
                    <a:pt x="411250" y="234987"/>
                    <a:pt x="403778" y="239946"/>
                  </a:cubicBezTo>
                  <a:cubicBezTo>
                    <a:pt x="398797" y="242426"/>
                    <a:pt x="396307" y="247385"/>
                    <a:pt x="393816" y="254514"/>
                  </a:cubicBezTo>
                  <a:cubicBezTo>
                    <a:pt x="389146" y="261952"/>
                    <a:pt x="386656" y="254514"/>
                    <a:pt x="386656" y="249555"/>
                  </a:cubicBezTo>
                  <a:cubicBezTo>
                    <a:pt x="384165" y="244905"/>
                    <a:pt x="391637" y="239946"/>
                    <a:pt x="398797" y="234987"/>
                  </a:cubicBezTo>
                  <a:cubicBezTo>
                    <a:pt x="406269" y="227549"/>
                    <a:pt x="398797" y="225379"/>
                    <a:pt x="393816" y="220420"/>
                  </a:cubicBezTo>
                  <a:cubicBezTo>
                    <a:pt x="389146" y="215461"/>
                    <a:pt x="386656" y="222589"/>
                    <a:pt x="379184" y="230028"/>
                  </a:cubicBezTo>
                  <a:cubicBezTo>
                    <a:pt x="371713" y="234987"/>
                    <a:pt x="371713" y="242426"/>
                    <a:pt x="362062" y="247385"/>
                  </a:cubicBezTo>
                  <a:cubicBezTo>
                    <a:pt x="354590" y="252344"/>
                    <a:pt x="357081" y="242426"/>
                    <a:pt x="354590" y="237467"/>
                  </a:cubicBezTo>
                  <a:cubicBezTo>
                    <a:pt x="352100" y="230028"/>
                    <a:pt x="347119" y="237467"/>
                    <a:pt x="347119" y="244905"/>
                  </a:cubicBezTo>
                  <a:cubicBezTo>
                    <a:pt x="347119" y="254514"/>
                    <a:pt x="325015" y="296356"/>
                    <a:pt x="325015" y="303485"/>
                  </a:cubicBezTo>
                  <a:cubicBezTo>
                    <a:pt x="325015" y="308444"/>
                    <a:pt x="317543" y="315883"/>
                    <a:pt x="310383" y="327971"/>
                  </a:cubicBezTo>
                  <a:cubicBezTo>
                    <a:pt x="305402" y="332930"/>
                    <a:pt x="305402" y="337889"/>
                    <a:pt x="302911" y="342848"/>
                  </a:cubicBezTo>
                  <a:lnTo>
                    <a:pt x="300421" y="342848"/>
                  </a:lnTo>
                  <a:cubicBezTo>
                    <a:pt x="290459" y="337889"/>
                    <a:pt x="290459" y="325801"/>
                    <a:pt x="290459" y="315883"/>
                  </a:cubicBezTo>
                  <a:cubicBezTo>
                    <a:pt x="290459" y="305965"/>
                    <a:pt x="283298" y="308444"/>
                    <a:pt x="273336" y="305965"/>
                  </a:cubicBezTo>
                  <a:cubicBezTo>
                    <a:pt x="263374" y="303485"/>
                    <a:pt x="273336" y="301316"/>
                    <a:pt x="273336" y="276520"/>
                  </a:cubicBezTo>
                  <a:cubicBezTo>
                    <a:pt x="273336" y="252344"/>
                    <a:pt x="256214" y="249555"/>
                    <a:pt x="251233" y="247385"/>
                  </a:cubicBezTo>
                  <a:cubicBezTo>
                    <a:pt x="243761" y="247385"/>
                    <a:pt x="243761" y="239946"/>
                    <a:pt x="241271" y="227549"/>
                  </a:cubicBezTo>
                  <a:cubicBezTo>
                    <a:pt x="241271" y="215461"/>
                    <a:pt x="216677" y="225379"/>
                    <a:pt x="209205" y="215461"/>
                  </a:cubicBezTo>
                  <a:cubicBezTo>
                    <a:pt x="202045" y="208022"/>
                    <a:pt x="197064" y="215461"/>
                    <a:pt x="179941" y="220420"/>
                  </a:cubicBezTo>
                  <a:cubicBezTo>
                    <a:pt x="162507" y="225379"/>
                    <a:pt x="164998" y="220420"/>
                    <a:pt x="152857" y="210502"/>
                  </a:cubicBezTo>
                  <a:cubicBezTo>
                    <a:pt x="142894" y="200583"/>
                    <a:pt x="81254" y="193454"/>
                    <a:pt x="59150" y="193454"/>
                  </a:cubicBezTo>
                  <a:cubicBezTo>
                    <a:pt x="37047" y="193454"/>
                    <a:pt x="32065" y="188495"/>
                    <a:pt x="27396" y="181056"/>
                  </a:cubicBezTo>
                  <a:cubicBezTo>
                    <a:pt x="24905" y="176097"/>
                    <a:pt x="17434" y="164009"/>
                    <a:pt x="7471" y="159050"/>
                  </a:cubicBezTo>
                  <a:lnTo>
                    <a:pt x="0" y="151612"/>
                  </a:lnTo>
                  <a:cubicBezTo>
                    <a:pt x="9962" y="151612"/>
                    <a:pt x="14943" y="149132"/>
                    <a:pt x="22415" y="139524"/>
                  </a:cubicBezTo>
                  <a:cubicBezTo>
                    <a:pt x="32065" y="127126"/>
                    <a:pt x="54480" y="112559"/>
                    <a:pt x="61641" y="110079"/>
                  </a:cubicBezTo>
                  <a:cubicBezTo>
                    <a:pt x="69112" y="105120"/>
                    <a:pt x="76584" y="105120"/>
                    <a:pt x="83744" y="105120"/>
                  </a:cubicBezTo>
                  <a:cubicBezTo>
                    <a:pt x="91216" y="107599"/>
                    <a:pt x="91216" y="105120"/>
                    <a:pt x="101178" y="97681"/>
                  </a:cubicBezTo>
                  <a:cubicBezTo>
                    <a:pt x="110829" y="90552"/>
                    <a:pt x="120791" y="85593"/>
                    <a:pt x="135423" y="78155"/>
                  </a:cubicBezTo>
                  <a:cubicBezTo>
                    <a:pt x="147875" y="73195"/>
                    <a:pt x="137913" y="73195"/>
                    <a:pt x="142894" y="66067"/>
                  </a:cubicBezTo>
                  <a:cubicBezTo>
                    <a:pt x="150366" y="58628"/>
                    <a:pt x="157526" y="51189"/>
                    <a:pt x="160017" y="46230"/>
                  </a:cubicBezTo>
                  <a:cubicBezTo>
                    <a:pt x="162507" y="41581"/>
                    <a:pt x="162507" y="43751"/>
                    <a:pt x="164998" y="48710"/>
                  </a:cubicBezTo>
                  <a:cubicBezTo>
                    <a:pt x="167488" y="53669"/>
                    <a:pt x="167488" y="56148"/>
                    <a:pt x="169979" y="51189"/>
                  </a:cubicBezTo>
                  <a:cubicBezTo>
                    <a:pt x="172470" y="48710"/>
                    <a:pt x="172470" y="43751"/>
                    <a:pt x="177451" y="34142"/>
                  </a:cubicBezTo>
                  <a:cubicBezTo>
                    <a:pt x="182432" y="24224"/>
                    <a:pt x="197064" y="14616"/>
                    <a:pt x="209205" y="7177"/>
                  </a:cubicBezTo>
                  <a:cubicBezTo>
                    <a:pt x="214186" y="2218"/>
                    <a:pt x="224070" y="358"/>
                    <a:pt x="233332" y="48"/>
                  </a:cubicBezTo>
                  <a:close/>
                </a:path>
              </a:pathLst>
            </a:custGeom>
            <a:solidFill>
              <a:schemeClr val="accent1"/>
            </a:solidFill>
            <a:ln w="3175">
              <a:solidFill>
                <a:schemeClr val="bg1"/>
              </a:solidFill>
            </a:ln>
            <a:effectLst/>
          </p:spPr>
          <p:txBody>
            <a:bodyPr wrap="square"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25" name="State_TX">
              <a:extLst>
                <a:ext uri="{FF2B5EF4-FFF2-40B4-BE49-F238E27FC236}">
                  <a16:creationId xmlns:a16="http://schemas.microsoft.com/office/drawing/2014/main" id="{0E150ADC-BB75-5A16-46A2-FA79943F0595}"/>
                </a:ext>
              </a:extLst>
            </p:cNvPr>
            <p:cNvSpPr>
              <a:spLocks noChangeArrowheads="1"/>
            </p:cNvSpPr>
            <p:nvPr/>
          </p:nvSpPr>
          <p:spPr bwMode="auto">
            <a:xfrm>
              <a:off x="3168873" y="2346081"/>
              <a:ext cx="1652711" cy="1584070"/>
            </a:xfrm>
            <a:custGeom>
              <a:avLst/>
              <a:gdLst>
                <a:gd name="T0" fmla="*/ 5193 w 5297"/>
                <a:gd name="T1" fmla="*/ 3170 h 5116"/>
                <a:gd name="T2" fmla="*/ 5217 w 5297"/>
                <a:gd name="T3" fmla="*/ 2965 h 5116"/>
                <a:gd name="T4" fmla="*/ 5272 w 5297"/>
                <a:gd name="T5" fmla="*/ 2799 h 5116"/>
                <a:gd name="T6" fmla="*/ 5232 w 5297"/>
                <a:gd name="T7" fmla="*/ 2498 h 5116"/>
                <a:gd name="T8" fmla="*/ 5114 w 5297"/>
                <a:gd name="T9" fmla="*/ 2237 h 5116"/>
                <a:gd name="T10" fmla="*/ 4956 w 5297"/>
                <a:gd name="T11" fmla="*/ 1431 h 5116"/>
                <a:gd name="T12" fmla="*/ 4766 w 5297"/>
                <a:gd name="T13" fmla="*/ 1376 h 5116"/>
                <a:gd name="T14" fmla="*/ 4497 w 5297"/>
                <a:gd name="T15" fmla="*/ 1320 h 5116"/>
                <a:gd name="T16" fmla="*/ 4292 w 5297"/>
                <a:gd name="T17" fmla="*/ 1312 h 5116"/>
                <a:gd name="T18" fmla="*/ 4008 w 5297"/>
                <a:gd name="T19" fmla="*/ 1305 h 5116"/>
                <a:gd name="T20" fmla="*/ 3881 w 5297"/>
                <a:gd name="T21" fmla="*/ 1336 h 5116"/>
                <a:gd name="T22" fmla="*/ 3739 w 5297"/>
                <a:gd name="T23" fmla="*/ 1312 h 5116"/>
                <a:gd name="T24" fmla="*/ 3518 w 5297"/>
                <a:gd name="T25" fmla="*/ 1320 h 5116"/>
                <a:gd name="T26" fmla="*/ 3399 w 5297"/>
                <a:gd name="T27" fmla="*/ 1194 h 5116"/>
                <a:gd name="T28" fmla="*/ 3202 w 5297"/>
                <a:gd name="T29" fmla="*/ 1194 h 5116"/>
                <a:gd name="T30" fmla="*/ 2980 w 5297"/>
                <a:gd name="T31" fmla="*/ 1028 h 5116"/>
                <a:gd name="T32" fmla="*/ 2759 w 5297"/>
                <a:gd name="T33" fmla="*/ 55 h 5116"/>
                <a:gd name="T34" fmla="*/ 39 w 5297"/>
                <a:gd name="T35" fmla="*/ 2024 h 5116"/>
                <a:gd name="T36" fmla="*/ 253 w 5297"/>
                <a:gd name="T37" fmla="*/ 2316 h 5116"/>
                <a:gd name="T38" fmla="*/ 672 w 5297"/>
                <a:gd name="T39" fmla="*/ 2719 h 5116"/>
                <a:gd name="T40" fmla="*/ 798 w 5297"/>
                <a:gd name="T41" fmla="*/ 3178 h 5116"/>
                <a:gd name="T42" fmla="*/ 1154 w 5297"/>
                <a:gd name="T43" fmla="*/ 3431 h 5116"/>
                <a:gd name="T44" fmla="*/ 1541 w 5297"/>
                <a:gd name="T45" fmla="*/ 3265 h 5116"/>
                <a:gd name="T46" fmla="*/ 1889 w 5297"/>
                <a:gd name="T47" fmla="*/ 3178 h 5116"/>
                <a:gd name="T48" fmla="*/ 2324 w 5297"/>
                <a:gd name="T49" fmla="*/ 3463 h 5116"/>
                <a:gd name="T50" fmla="*/ 2704 w 5297"/>
                <a:gd name="T51" fmla="*/ 4134 h 5116"/>
                <a:gd name="T52" fmla="*/ 2870 w 5297"/>
                <a:gd name="T53" fmla="*/ 4411 h 5116"/>
                <a:gd name="T54" fmla="*/ 3012 w 5297"/>
                <a:gd name="T55" fmla="*/ 4806 h 5116"/>
                <a:gd name="T56" fmla="*/ 3423 w 5297"/>
                <a:gd name="T57" fmla="*/ 4988 h 5116"/>
                <a:gd name="T58" fmla="*/ 3747 w 5297"/>
                <a:gd name="T59" fmla="*/ 5107 h 5116"/>
                <a:gd name="T60" fmla="*/ 3826 w 5297"/>
                <a:gd name="T61" fmla="*/ 5036 h 5116"/>
                <a:gd name="T62" fmla="*/ 3747 w 5297"/>
                <a:gd name="T63" fmla="*/ 4901 h 5116"/>
                <a:gd name="T64" fmla="*/ 3660 w 5297"/>
                <a:gd name="T65" fmla="*/ 4593 h 5116"/>
                <a:gd name="T66" fmla="*/ 3755 w 5297"/>
                <a:gd name="T67" fmla="*/ 4743 h 5116"/>
                <a:gd name="T68" fmla="*/ 3779 w 5297"/>
                <a:gd name="T69" fmla="*/ 4712 h 5116"/>
                <a:gd name="T70" fmla="*/ 3668 w 5297"/>
                <a:gd name="T71" fmla="*/ 4435 h 5116"/>
                <a:gd name="T72" fmla="*/ 3715 w 5297"/>
                <a:gd name="T73" fmla="*/ 4403 h 5116"/>
                <a:gd name="T74" fmla="*/ 3834 w 5297"/>
                <a:gd name="T75" fmla="*/ 4222 h 5116"/>
                <a:gd name="T76" fmla="*/ 3771 w 5297"/>
                <a:gd name="T77" fmla="*/ 4253 h 5116"/>
                <a:gd name="T78" fmla="*/ 3771 w 5297"/>
                <a:gd name="T79" fmla="*/ 4142 h 5116"/>
                <a:gd name="T80" fmla="*/ 3826 w 5297"/>
                <a:gd name="T81" fmla="*/ 4056 h 5116"/>
                <a:gd name="T82" fmla="*/ 3992 w 5297"/>
                <a:gd name="T83" fmla="*/ 3937 h 5116"/>
                <a:gd name="T84" fmla="*/ 4094 w 5297"/>
                <a:gd name="T85" fmla="*/ 3921 h 5116"/>
                <a:gd name="T86" fmla="*/ 4110 w 5297"/>
                <a:gd name="T87" fmla="*/ 3858 h 5116"/>
                <a:gd name="T88" fmla="*/ 4157 w 5297"/>
                <a:gd name="T89" fmla="*/ 3803 h 5116"/>
                <a:gd name="T90" fmla="*/ 4220 w 5297"/>
                <a:gd name="T91" fmla="*/ 3874 h 5116"/>
                <a:gd name="T92" fmla="*/ 4473 w 5297"/>
                <a:gd name="T93" fmla="*/ 3723 h 5116"/>
                <a:gd name="T94" fmla="*/ 4750 w 5297"/>
                <a:gd name="T95" fmla="*/ 3407 h 5116"/>
                <a:gd name="T96" fmla="*/ 4766 w 5297"/>
                <a:gd name="T97" fmla="*/ 3305 h 5116"/>
                <a:gd name="T98" fmla="*/ 4813 w 5297"/>
                <a:gd name="T99" fmla="*/ 3328 h 5116"/>
                <a:gd name="T100" fmla="*/ 4790 w 5297"/>
                <a:gd name="T101" fmla="*/ 3447 h 5116"/>
                <a:gd name="T102" fmla="*/ 4797 w 5297"/>
                <a:gd name="T103" fmla="*/ 3478 h 5116"/>
                <a:gd name="T104" fmla="*/ 5185 w 5297"/>
                <a:gd name="T105" fmla="*/ 3265 h 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297" h="5116">
                  <a:moveTo>
                    <a:pt x="5169" y="3249"/>
                  </a:moveTo>
                  <a:lnTo>
                    <a:pt x="5169" y="3249"/>
                  </a:lnTo>
                  <a:cubicBezTo>
                    <a:pt x="5161" y="3241"/>
                    <a:pt x="5145" y="3233"/>
                    <a:pt x="5153" y="3217"/>
                  </a:cubicBezTo>
                  <a:cubicBezTo>
                    <a:pt x="5161" y="3202"/>
                    <a:pt x="5177" y="3186"/>
                    <a:pt x="5193" y="3170"/>
                  </a:cubicBezTo>
                  <a:cubicBezTo>
                    <a:pt x="5217" y="3146"/>
                    <a:pt x="5209" y="3123"/>
                    <a:pt x="5217" y="3107"/>
                  </a:cubicBezTo>
                  <a:cubicBezTo>
                    <a:pt x="5232" y="3091"/>
                    <a:pt x="5240" y="3099"/>
                    <a:pt x="5240" y="3083"/>
                  </a:cubicBezTo>
                  <a:cubicBezTo>
                    <a:pt x="5240" y="3059"/>
                    <a:pt x="5248" y="3043"/>
                    <a:pt x="5232" y="3020"/>
                  </a:cubicBezTo>
                  <a:cubicBezTo>
                    <a:pt x="5224" y="2996"/>
                    <a:pt x="5209" y="2980"/>
                    <a:pt x="5217" y="2965"/>
                  </a:cubicBezTo>
                  <a:cubicBezTo>
                    <a:pt x="5217" y="2957"/>
                    <a:pt x="5224" y="2925"/>
                    <a:pt x="5232" y="2925"/>
                  </a:cubicBezTo>
                  <a:cubicBezTo>
                    <a:pt x="5248" y="2925"/>
                    <a:pt x="5248" y="2901"/>
                    <a:pt x="5240" y="2886"/>
                  </a:cubicBezTo>
                  <a:cubicBezTo>
                    <a:pt x="5232" y="2870"/>
                    <a:pt x="5193" y="2878"/>
                    <a:pt x="5217" y="2854"/>
                  </a:cubicBezTo>
                  <a:cubicBezTo>
                    <a:pt x="5248" y="2822"/>
                    <a:pt x="5248" y="2838"/>
                    <a:pt x="5272" y="2799"/>
                  </a:cubicBezTo>
                  <a:cubicBezTo>
                    <a:pt x="5288" y="2759"/>
                    <a:pt x="5288" y="2727"/>
                    <a:pt x="5288" y="2712"/>
                  </a:cubicBezTo>
                  <a:cubicBezTo>
                    <a:pt x="5288" y="2688"/>
                    <a:pt x="5280" y="2672"/>
                    <a:pt x="5288" y="2648"/>
                  </a:cubicBezTo>
                  <a:cubicBezTo>
                    <a:pt x="5296" y="2617"/>
                    <a:pt x="5288" y="2585"/>
                    <a:pt x="5272" y="2553"/>
                  </a:cubicBezTo>
                  <a:cubicBezTo>
                    <a:pt x="5256" y="2522"/>
                    <a:pt x="5232" y="2546"/>
                    <a:pt x="5232" y="2498"/>
                  </a:cubicBezTo>
                  <a:cubicBezTo>
                    <a:pt x="5232" y="2459"/>
                    <a:pt x="5217" y="2435"/>
                    <a:pt x="5201" y="2419"/>
                  </a:cubicBezTo>
                  <a:cubicBezTo>
                    <a:pt x="5185" y="2403"/>
                    <a:pt x="5161" y="2403"/>
                    <a:pt x="5169" y="2380"/>
                  </a:cubicBezTo>
                  <a:cubicBezTo>
                    <a:pt x="5177" y="2356"/>
                    <a:pt x="5185" y="2348"/>
                    <a:pt x="5177" y="2316"/>
                  </a:cubicBezTo>
                  <a:cubicBezTo>
                    <a:pt x="5161" y="2277"/>
                    <a:pt x="5130" y="2261"/>
                    <a:pt x="5114" y="2237"/>
                  </a:cubicBezTo>
                  <a:cubicBezTo>
                    <a:pt x="5098" y="2213"/>
                    <a:pt x="5066" y="2198"/>
                    <a:pt x="5066" y="2198"/>
                  </a:cubicBezTo>
                  <a:cubicBezTo>
                    <a:pt x="5059" y="1455"/>
                    <a:pt x="5059" y="1455"/>
                    <a:pt x="5059" y="1455"/>
                  </a:cubicBezTo>
                  <a:cubicBezTo>
                    <a:pt x="5059" y="1455"/>
                    <a:pt x="5043" y="1431"/>
                    <a:pt x="5019" y="1431"/>
                  </a:cubicBezTo>
                  <a:cubicBezTo>
                    <a:pt x="4987" y="1431"/>
                    <a:pt x="4964" y="1423"/>
                    <a:pt x="4956" y="1431"/>
                  </a:cubicBezTo>
                  <a:cubicBezTo>
                    <a:pt x="4940" y="1431"/>
                    <a:pt x="4948" y="1478"/>
                    <a:pt x="4924" y="1463"/>
                  </a:cubicBezTo>
                  <a:cubicBezTo>
                    <a:pt x="4900" y="1439"/>
                    <a:pt x="4916" y="1399"/>
                    <a:pt x="4884" y="1399"/>
                  </a:cubicBezTo>
                  <a:cubicBezTo>
                    <a:pt x="4853" y="1391"/>
                    <a:pt x="4869" y="1407"/>
                    <a:pt x="4829" y="1407"/>
                  </a:cubicBezTo>
                  <a:cubicBezTo>
                    <a:pt x="4797" y="1407"/>
                    <a:pt x="4774" y="1391"/>
                    <a:pt x="4766" y="1376"/>
                  </a:cubicBezTo>
                  <a:cubicBezTo>
                    <a:pt x="4758" y="1368"/>
                    <a:pt x="4726" y="1376"/>
                    <a:pt x="4687" y="1328"/>
                  </a:cubicBezTo>
                  <a:cubicBezTo>
                    <a:pt x="4647" y="1281"/>
                    <a:pt x="4624" y="1265"/>
                    <a:pt x="4600" y="1265"/>
                  </a:cubicBezTo>
                  <a:cubicBezTo>
                    <a:pt x="4576" y="1265"/>
                    <a:pt x="4568" y="1289"/>
                    <a:pt x="4553" y="1305"/>
                  </a:cubicBezTo>
                  <a:cubicBezTo>
                    <a:pt x="4544" y="1320"/>
                    <a:pt x="4529" y="1344"/>
                    <a:pt x="4497" y="1320"/>
                  </a:cubicBezTo>
                  <a:cubicBezTo>
                    <a:pt x="4466" y="1296"/>
                    <a:pt x="4473" y="1281"/>
                    <a:pt x="4450" y="1281"/>
                  </a:cubicBezTo>
                  <a:cubicBezTo>
                    <a:pt x="4434" y="1281"/>
                    <a:pt x="4386" y="1281"/>
                    <a:pt x="4386" y="1305"/>
                  </a:cubicBezTo>
                  <a:cubicBezTo>
                    <a:pt x="4379" y="1336"/>
                    <a:pt x="4363" y="1360"/>
                    <a:pt x="4331" y="1344"/>
                  </a:cubicBezTo>
                  <a:cubicBezTo>
                    <a:pt x="4307" y="1320"/>
                    <a:pt x="4323" y="1305"/>
                    <a:pt x="4292" y="1312"/>
                  </a:cubicBezTo>
                  <a:cubicBezTo>
                    <a:pt x="4252" y="1320"/>
                    <a:pt x="4220" y="1344"/>
                    <a:pt x="4204" y="1368"/>
                  </a:cubicBezTo>
                  <a:cubicBezTo>
                    <a:pt x="4181" y="1391"/>
                    <a:pt x="4165" y="1423"/>
                    <a:pt x="4141" y="1399"/>
                  </a:cubicBezTo>
                  <a:cubicBezTo>
                    <a:pt x="4110" y="1383"/>
                    <a:pt x="4094" y="1368"/>
                    <a:pt x="4062" y="1336"/>
                  </a:cubicBezTo>
                  <a:cubicBezTo>
                    <a:pt x="4039" y="1312"/>
                    <a:pt x="4016" y="1281"/>
                    <a:pt x="4008" y="1305"/>
                  </a:cubicBezTo>
                  <a:cubicBezTo>
                    <a:pt x="4000" y="1328"/>
                    <a:pt x="3992" y="1352"/>
                    <a:pt x="3976" y="1336"/>
                  </a:cubicBezTo>
                  <a:cubicBezTo>
                    <a:pt x="3953" y="1312"/>
                    <a:pt x="3945" y="1296"/>
                    <a:pt x="3929" y="1281"/>
                  </a:cubicBezTo>
                  <a:cubicBezTo>
                    <a:pt x="3913" y="1273"/>
                    <a:pt x="3913" y="1241"/>
                    <a:pt x="3897" y="1273"/>
                  </a:cubicBezTo>
                  <a:cubicBezTo>
                    <a:pt x="3881" y="1312"/>
                    <a:pt x="3881" y="1305"/>
                    <a:pt x="3881" y="1336"/>
                  </a:cubicBezTo>
                  <a:cubicBezTo>
                    <a:pt x="3881" y="1360"/>
                    <a:pt x="3874" y="1399"/>
                    <a:pt x="3858" y="1391"/>
                  </a:cubicBezTo>
                  <a:cubicBezTo>
                    <a:pt x="3842" y="1383"/>
                    <a:pt x="3818" y="1383"/>
                    <a:pt x="3826" y="1352"/>
                  </a:cubicBezTo>
                  <a:cubicBezTo>
                    <a:pt x="3834" y="1320"/>
                    <a:pt x="3842" y="1305"/>
                    <a:pt x="3826" y="1305"/>
                  </a:cubicBezTo>
                  <a:cubicBezTo>
                    <a:pt x="3810" y="1305"/>
                    <a:pt x="3739" y="1296"/>
                    <a:pt x="3739" y="1312"/>
                  </a:cubicBezTo>
                  <a:cubicBezTo>
                    <a:pt x="3739" y="1336"/>
                    <a:pt x="3708" y="1336"/>
                    <a:pt x="3692" y="1320"/>
                  </a:cubicBezTo>
                  <a:cubicBezTo>
                    <a:pt x="3684" y="1305"/>
                    <a:pt x="3676" y="1289"/>
                    <a:pt x="3644" y="1281"/>
                  </a:cubicBezTo>
                  <a:cubicBezTo>
                    <a:pt x="3613" y="1273"/>
                    <a:pt x="3589" y="1273"/>
                    <a:pt x="3581" y="1296"/>
                  </a:cubicBezTo>
                  <a:cubicBezTo>
                    <a:pt x="3565" y="1312"/>
                    <a:pt x="3534" y="1352"/>
                    <a:pt x="3518" y="1320"/>
                  </a:cubicBezTo>
                  <a:cubicBezTo>
                    <a:pt x="3510" y="1296"/>
                    <a:pt x="3526" y="1265"/>
                    <a:pt x="3510" y="1249"/>
                  </a:cubicBezTo>
                  <a:cubicBezTo>
                    <a:pt x="3486" y="1241"/>
                    <a:pt x="3478" y="1249"/>
                    <a:pt x="3478" y="1225"/>
                  </a:cubicBezTo>
                  <a:cubicBezTo>
                    <a:pt x="3478" y="1202"/>
                    <a:pt x="3486" y="1186"/>
                    <a:pt x="3462" y="1186"/>
                  </a:cubicBezTo>
                  <a:cubicBezTo>
                    <a:pt x="3431" y="1186"/>
                    <a:pt x="3407" y="1178"/>
                    <a:pt x="3399" y="1194"/>
                  </a:cubicBezTo>
                  <a:cubicBezTo>
                    <a:pt x="3399" y="1202"/>
                    <a:pt x="3375" y="1178"/>
                    <a:pt x="3368" y="1210"/>
                  </a:cubicBezTo>
                  <a:cubicBezTo>
                    <a:pt x="3360" y="1241"/>
                    <a:pt x="3328" y="1249"/>
                    <a:pt x="3320" y="1225"/>
                  </a:cubicBezTo>
                  <a:cubicBezTo>
                    <a:pt x="3320" y="1202"/>
                    <a:pt x="3320" y="1194"/>
                    <a:pt x="3289" y="1186"/>
                  </a:cubicBezTo>
                  <a:cubicBezTo>
                    <a:pt x="3257" y="1186"/>
                    <a:pt x="3225" y="1210"/>
                    <a:pt x="3202" y="1194"/>
                  </a:cubicBezTo>
                  <a:cubicBezTo>
                    <a:pt x="3202" y="1194"/>
                    <a:pt x="3186" y="1162"/>
                    <a:pt x="3146" y="1162"/>
                  </a:cubicBezTo>
                  <a:cubicBezTo>
                    <a:pt x="3099" y="1170"/>
                    <a:pt x="3091" y="1154"/>
                    <a:pt x="3059" y="1146"/>
                  </a:cubicBezTo>
                  <a:cubicBezTo>
                    <a:pt x="3028" y="1138"/>
                    <a:pt x="3036" y="1099"/>
                    <a:pt x="3028" y="1075"/>
                  </a:cubicBezTo>
                  <a:cubicBezTo>
                    <a:pt x="3012" y="1052"/>
                    <a:pt x="2996" y="1020"/>
                    <a:pt x="2980" y="1028"/>
                  </a:cubicBezTo>
                  <a:cubicBezTo>
                    <a:pt x="2957" y="1036"/>
                    <a:pt x="2972" y="1075"/>
                    <a:pt x="2933" y="1059"/>
                  </a:cubicBezTo>
                  <a:cubicBezTo>
                    <a:pt x="2885" y="1052"/>
                    <a:pt x="2885" y="1083"/>
                    <a:pt x="2854" y="1052"/>
                  </a:cubicBezTo>
                  <a:cubicBezTo>
                    <a:pt x="2814" y="1020"/>
                    <a:pt x="2806" y="988"/>
                    <a:pt x="2775" y="965"/>
                  </a:cubicBezTo>
                  <a:cubicBezTo>
                    <a:pt x="2743" y="941"/>
                    <a:pt x="2759" y="55"/>
                    <a:pt x="2759" y="55"/>
                  </a:cubicBezTo>
                  <a:cubicBezTo>
                    <a:pt x="1613" y="0"/>
                    <a:pt x="1613" y="0"/>
                    <a:pt x="1613" y="0"/>
                  </a:cubicBezTo>
                  <a:cubicBezTo>
                    <a:pt x="1470" y="2095"/>
                    <a:pt x="1470" y="2095"/>
                    <a:pt x="1470" y="2095"/>
                  </a:cubicBezTo>
                  <a:cubicBezTo>
                    <a:pt x="1470" y="2095"/>
                    <a:pt x="1470" y="2142"/>
                    <a:pt x="1439" y="2142"/>
                  </a:cubicBezTo>
                  <a:cubicBezTo>
                    <a:pt x="1415" y="2142"/>
                    <a:pt x="39" y="2024"/>
                    <a:pt x="39" y="2024"/>
                  </a:cubicBezTo>
                  <a:cubicBezTo>
                    <a:pt x="39" y="2024"/>
                    <a:pt x="0" y="1984"/>
                    <a:pt x="71" y="2127"/>
                  </a:cubicBezTo>
                  <a:cubicBezTo>
                    <a:pt x="87" y="2127"/>
                    <a:pt x="103" y="2135"/>
                    <a:pt x="103" y="2135"/>
                  </a:cubicBezTo>
                  <a:cubicBezTo>
                    <a:pt x="111" y="2135"/>
                    <a:pt x="182" y="2182"/>
                    <a:pt x="182" y="2253"/>
                  </a:cubicBezTo>
                  <a:cubicBezTo>
                    <a:pt x="182" y="2316"/>
                    <a:pt x="190" y="2277"/>
                    <a:pt x="253" y="2316"/>
                  </a:cubicBezTo>
                  <a:cubicBezTo>
                    <a:pt x="308" y="2348"/>
                    <a:pt x="332" y="2372"/>
                    <a:pt x="371" y="2419"/>
                  </a:cubicBezTo>
                  <a:cubicBezTo>
                    <a:pt x="411" y="2459"/>
                    <a:pt x="427" y="2466"/>
                    <a:pt x="443" y="2530"/>
                  </a:cubicBezTo>
                  <a:cubicBezTo>
                    <a:pt x="458" y="2593"/>
                    <a:pt x="506" y="2569"/>
                    <a:pt x="545" y="2609"/>
                  </a:cubicBezTo>
                  <a:cubicBezTo>
                    <a:pt x="593" y="2648"/>
                    <a:pt x="609" y="2672"/>
                    <a:pt x="672" y="2719"/>
                  </a:cubicBezTo>
                  <a:cubicBezTo>
                    <a:pt x="735" y="2767"/>
                    <a:pt x="719" y="2767"/>
                    <a:pt x="719" y="2806"/>
                  </a:cubicBezTo>
                  <a:cubicBezTo>
                    <a:pt x="719" y="2846"/>
                    <a:pt x="696" y="2830"/>
                    <a:pt x="767" y="2909"/>
                  </a:cubicBezTo>
                  <a:cubicBezTo>
                    <a:pt x="830" y="2988"/>
                    <a:pt x="759" y="2957"/>
                    <a:pt x="743" y="3012"/>
                  </a:cubicBezTo>
                  <a:cubicBezTo>
                    <a:pt x="719" y="3059"/>
                    <a:pt x="782" y="3123"/>
                    <a:pt x="798" y="3178"/>
                  </a:cubicBezTo>
                  <a:cubicBezTo>
                    <a:pt x="814" y="3225"/>
                    <a:pt x="838" y="3225"/>
                    <a:pt x="885" y="3241"/>
                  </a:cubicBezTo>
                  <a:cubicBezTo>
                    <a:pt x="925" y="3257"/>
                    <a:pt x="909" y="3265"/>
                    <a:pt x="925" y="3296"/>
                  </a:cubicBezTo>
                  <a:cubicBezTo>
                    <a:pt x="949" y="3336"/>
                    <a:pt x="1012" y="3360"/>
                    <a:pt x="1044" y="3360"/>
                  </a:cubicBezTo>
                  <a:cubicBezTo>
                    <a:pt x="1083" y="3360"/>
                    <a:pt x="1138" y="3439"/>
                    <a:pt x="1154" y="3431"/>
                  </a:cubicBezTo>
                  <a:cubicBezTo>
                    <a:pt x="1178" y="3423"/>
                    <a:pt x="1288" y="3502"/>
                    <a:pt x="1344" y="3542"/>
                  </a:cubicBezTo>
                  <a:cubicBezTo>
                    <a:pt x="1407" y="3581"/>
                    <a:pt x="1383" y="3510"/>
                    <a:pt x="1431" y="3486"/>
                  </a:cubicBezTo>
                  <a:cubicBezTo>
                    <a:pt x="1478" y="3463"/>
                    <a:pt x="1478" y="3399"/>
                    <a:pt x="1486" y="3360"/>
                  </a:cubicBezTo>
                  <a:cubicBezTo>
                    <a:pt x="1502" y="3320"/>
                    <a:pt x="1526" y="3289"/>
                    <a:pt x="1541" y="3265"/>
                  </a:cubicBezTo>
                  <a:cubicBezTo>
                    <a:pt x="1549" y="3241"/>
                    <a:pt x="1534" y="3194"/>
                    <a:pt x="1613" y="3186"/>
                  </a:cubicBezTo>
                  <a:cubicBezTo>
                    <a:pt x="1692" y="3178"/>
                    <a:pt x="1692" y="3139"/>
                    <a:pt x="1739" y="3139"/>
                  </a:cubicBezTo>
                  <a:cubicBezTo>
                    <a:pt x="1794" y="3146"/>
                    <a:pt x="1794" y="3186"/>
                    <a:pt x="1826" y="3186"/>
                  </a:cubicBezTo>
                  <a:cubicBezTo>
                    <a:pt x="1850" y="3194"/>
                    <a:pt x="1850" y="3186"/>
                    <a:pt x="1889" y="3178"/>
                  </a:cubicBezTo>
                  <a:cubicBezTo>
                    <a:pt x="1929" y="3162"/>
                    <a:pt x="1929" y="3178"/>
                    <a:pt x="1952" y="3202"/>
                  </a:cubicBezTo>
                  <a:cubicBezTo>
                    <a:pt x="1968" y="3217"/>
                    <a:pt x="2008" y="3210"/>
                    <a:pt x="2024" y="3194"/>
                  </a:cubicBezTo>
                  <a:cubicBezTo>
                    <a:pt x="2047" y="3178"/>
                    <a:pt x="2127" y="3296"/>
                    <a:pt x="2166" y="3328"/>
                  </a:cubicBezTo>
                  <a:cubicBezTo>
                    <a:pt x="2205" y="3368"/>
                    <a:pt x="2277" y="3431"/>
                    <a:pt x="2324" y="3463"/>
                  </a:cubicBezTo>
                  <a:cubicBezTo>
                    <a:pt x="2372" y="3494"/>
                    <a:pt x="2316" y="3510"/>
                    <a:pt x="2419" y="3660"/>
                  </a:cubicBezTo>
                  <a:cubicBezTo>
                    <a:pt x="2522" y="3810"/>
                    <a:pt x="2482" y="3834"/>
                    <a:pt x="2514" y="3874"/>
                  </a:cubicBezTo>
                  <a:cubicBezTo>
                    <a:pt x="2545" y="3905"/>
                    <a:pt x="2498" y="3921"/>
                    <a:pt x="2538" y="3945"/>
                  </a:cubicBezTo>
                  <a:cubicBezTo>
                    <a:pt x="2585" y="3969"/>
                    <a:pt x="2688" y="4095"/>
                    <a:pt x="2704" y="4134"/>
                  </a:cubicBezTo>
                  <a:cubicBezTo>
                    <a:pt x="2727" y="4174"/>
                    <a:pt x="2727" y="4206"/>
                    <a:pt x="2767" y="4214"/>
                  </a:cubicBezTo>
                  <a:cubicBezTo>
                    <a:pt x="2806" y="4222"/>
                    <a:pt x="2814" y="4253"/>
                    <a:pt x="2838" y="4269"/>
                  </a:cubicBezTo>
                  <a:cubicBezTo>
                    <a:pt x="2862" y="4293"/>
                    <a:pt x="2838" y="4293"/>
                    <a:pt x="2838" y="4324"/>
                  </a:cubicBezTo>
                  <a:cubicBezTo>
                    <a:pt x="2830" y="4356"/>
                    <a:pt x="2814" y="4380"/>
                    <a:pt x="2870" y="4411"/>
                  </a:cubicBezTo>
                  <a:cubicBezTo>
                    <a:pt x="2917" y="4443"/>
                    <a:pt x="2830" y="4474"/>
                    <a:pt x="2862" y="4514"/>
                  </a:cubicBezTo>
                  <a:cubicBezTo>
                    <a:pt x="2893" y="4553"/>
                    <a:pt x="2941" y="4648"/>
                    <a:pt x="2964" y="4672"/>
                  </a:cubicBezTo>
                  <a:cubicBezTo>
                    <a:pt x="2988" y="4696"/>
                    <a:pt x="2949" y="4743"/>
                    <a:pt x="2972" y="4759"/>
                  </a:cubicBezTo>
                  <a:cubicBezTo>
                    <a:pt x="3004" y="4775"/>
                    <a:pt x="2988" y="4806"/>
                    <a:pt x="3012" y="4806"/>
                  </a:cubicBezTo>
                  <a:cubicBezTo>
                    <a:pt x="3028" y="4814"/>
                    <a:pt x="3067" y="4822"/>
                    <a:pt x="3115" y="4854"/>
                  </a:cubicBezTo>
                  <a:cubicBezTo>
                    <a:pt x="3170" y="4878"/>
                    <a:pt x="3154" y="4893"/>
                    <a:pt x="3202" y="4886"/>
                  </a:cubicBezTo>
                  <a:cubicBezTo>
                    <a:pt x="3241" y="4886"/>
                    <a:pt x="3257" y="4901"/>
                    <a:pt x="3312" y="4941"/>
                  </a:cubicBezTo>
                  <a:cubicBezTo>
                    <a:pt x="3360" y="4973"/>
                    <a:pt x="3375" y="4988"/>
                    <a:pt x="3423" y="4988"/>
                  </a:cubicBezTo>
                  <a:cubicBezTo>
                    <a:pt x="3470" y="4996"/>
                    <a:pt x="3478" y="4996"/>
                    <a:pt x="3510" y="4973"/>
                  </a:cubicBezTo>
                  <a:cubicBezTo>
                    <a:pt x="3542" y="4949"/>
                    <a:pt x="3597" y="5004"/>
                    <a:pt x="3637" y="5020"/>
                  </a:cubicBezTo>
                  <a:cubicBezTo>
                    <a:pt x="3668" y="5036"/>
                    <a:pt x="3684" y="5067"/>
                    <a:pt x="3708" y="5083"/>
                  </a:cubicBezTo>
                  <a:cubicBezTo>
                    <a:pt x="3723" y="5107"/>
                    <a:pt x="3715" y="5115"/>
                    <a:pt x="3747" y="5107"/>
                  </a:cubicBezTo>
                  <a:cubicBezTo>
                    <a:pt x="3779" y="5099"/>
                    <a:pt x="3763" y="5075"/>
                    <a:pt x="3763" y="5075"/>
                  </a:cubicBezTo>
                  <a:cubicBezTo>
                    <a:pt x="3763" y="5075"/>
                    <a:pt x="3794" y="5052"/>
                    <a:pt x="3802" y="5044"/>
                  </a:cubicBezTo>
                  <a:cubicBezTo>
                    <a:pt x="3810" y="5028"/>
                    <a:pt x="3826" y="5044"/>
                    <a:pt x="3834" y="5044"/>
                  </a:cubicBezTo>
                  <a:cubicBezTo>
                    <a:pt x="3834" y="5036"/>
                    <a:pt x="3826" y="5036"/>
                    <a:pt x="3826" y="5036"/>
                  </a:cubicBezTo>
                  <a:cubicBezTo>
                    <a:pt x="3818" y="4980"/>
                    <a:pt x="3810" y="4996"/>
                    <a:pt x="3802" y="5012"/>
                  </a:cubicBezTo>
                  <a:cubicBezTo>
                    <a:pt x="3794" y="5020"/>
                    <a:pt x="3794" y="5044"/>
                    <a:pt x="3779" y="5028"/>
                  </a:cubicBezTo>
                  <a:cubicBezTo>
                    <a:pt x="3771" y="5012"/>
                    <a:pt x="3802" y="5012"/>
                    <a:pt x="3779" y="4973"/>
                  </a:cubicBezTo>
                  <a:cubicBezTo>
                    <a:pt x="3763" y="4941"/>
                    <a:pt x="3755" y="4949"/>
                    <a:pt x="3747" y="4901"/>
                  </a:cubicBezTo>
                  <a:cubicBezTo>
                    <a:pt x="3739" y="4854"/>
                    <a:pt x="3708" y="4870"/>
                    <a:pt x="3708" y="4814"/>
                  </a:cubicBezTo>
                  <a:cubicBezTo>
                    <a:pt x="3708" y="4759"/>
                    <a:pt x="3731" y="4727"/>
                    <a:pt x="3708" y="4696"/>
                  </a:cubicBezTo>
                  <a:cubicBezTo>
                    <a:pt x="3684" y="4664"/>
                    <a:pt x="3668" y="4656"/>
                    <a:pt x="3676" y="4633"/>
                  </a:cubicBezTo>
                  <a:cubicBezTo>
                    <a:pt x="3684" y="4609"/>
                    <a:pt x="3660" y="4617"/>
                    <a:pt x="3660" y="4593"/>
                  </a:cubicBezTo>
                  <a:cubicBezTo>
                    <a:pt x="3652" y="4569"/>
                    <a:pt x="3652" y="4562"/>
                    <a:pt x="3676" y="4553"/>
                  </a:cubicBezTo>
                  <a:cubicBezTo>
                    <a:pt x="3700" y="4538"/>
                    <a:pt x="3708" y="4522"/>
                    <a:pt x="3708" y="4506"/>
                  </a:cubicBezTo>
                  <a:cubicBezTo>
                    <a:pt x="3700" y="4490"/>
                    <a:pt x="3723" y="4514"/>
                    <a:pt x="3723" y="4553"/>
                  </a:cubicBezTo>
                  <a:cubicBezTo>
                    <a:pt x="3723" y="4593"/>
                    <a:pt x="3739" y="4727"/>
                    <a:pt x="3755" y="4743"/>
                  </a:cubicBezTo>
                  <a:cubicBezTo>
                    <a:pt x="3771" y="4767"/>
                    <a:pt x="3802" y="4862"/>
                    <a:pt x="3802" y="4878"/>
                  </a:cubicBezTo>
                  <a:cubicBezTo>
                    <a:pt x="3794" y="4901"/>
                    <a:pt x="3802" y="4957"/>
                    <a:pt x="3818" y="4941"/>
                  </a:cubicBezTo>
                  <a:cubicBezTo>
                    <a:pt x="3826" y="4925"/>
                    <a:pt x="3826" y="4925"/>
                    <a:pt x="3818" y="4886"/>
                  </a:cubicBezTo>
                  <a:cubicBezTo>
                    <a:pt x="3802" y="4838"/>
                    <a:pt x="3794" y="4775"/>
                    <a:pt x="3779" y="4712"/>
                  </a:cubicBezTo>
                  <a:cubicBezTo>
                    <a:pt x="3755" y="4640"/>
                    <a:pt x="3747" y="4617"/>
                    <a:pt x="3747" y="4577"/>
                  </a:cubicBezTo>
                  <a:cubicBezTo>
                    <a:pt x="3747" y="4546"/>
                    <a:pt x="3739" y="4522"/>
                    <a:pt x="3731" y="4498"/>
                  </a:cubicBezTo>
                  <a:cubicBezTo>
                    <a:pt x="3723" y="4474"/>
                    <a:pt x="3723" y="4467"/>
                    <a:pt x="3715" y="4451"/>
                  </a:cubicBezTo>
                  <a:cubicBezTo>
                    <a:pt x="3700" y="4435"/>
                    <a:pt x="3692" y="4435"/>
                    <a:pt x="3668" y="4435"/>
                  </a:cubicBezTo>
                  <a:cubicBezTo>
                    <a:pt x="3652" y="4435"/>
                    <a:pt x="3637" y="4451"/>
                    <a:pt x="3621" y="4435"/>
                  </a:cubicBezTo>
                  <a:cubicBezTo>
                    <a:pt x="3597" y="4411"/>
                    <a:pt x="3581" y="4411"/>
                    <a:pt x="3597" y="4395"/>
                  </a:cubicBezTo>
                  <a:cubicBezTo>
                    <a:pt x="3613" y="4387"/>
                    <a:pt x="3652" y="4395"/>
                    <a:pt x="3676" y="4403"/>
                  </a:cubicBezTo>
                  <a:cubicBezTo>
                    <a:pt x="3692" y="4411"/>
                    <a:pt x="3700" y="4419"/>
                    <a:pt x="3715" y="4403"/>
                  </a:cubicBezTo>
                  <a:cubicBezTo>
                    <a:pt x="3731" y="4395"/>
                    <a:pt x="3731" y="4364"/>
                    <a:pt x="3739" y="4380"/>
                  </a:cubicBezTo>
                  <a:cubicBezTo>
                    <a:pt x="3739" y="4403"/>
                    <a:pt x="3723" y="4427"/>
                    <a:pt x="3739" y="4427"/>
                  </a:cubicBezTo>
                  <a:cubicBezTo>
                    <a:pt x="3763" y="4427"/>
                    <a:pt x="3755" y="4411"/>
                    <a:pt x="3763" y="4387"/>
                  </a:cubicBezTo>
                  <a:cubicBezTo>
                    <a:pt x="3763" y="4364"/>
                    <a:pt x="3826" y="4245"/>
                    <a:pt x="3834" y="4222"/>
                  </a:cubicBezTo>
                  <a:cubicBezTo>
                    <a:pt x="3850" y="4190"/>
                    <a:pt x="3850" y="4166"/>
                    <a:pt x="3834" y="4182"/>
                  </a:cubicBezTo>
                  <a:cubicBezTo>
                    <a:pt x="3818" y="4198"/>
                    <a:pt x="3802" y="4206"/>
                    <a:pt x="3802" y="4229"/>
                  </a:cubicBezTo>
                  <a:cubicBezTo>
                    <a:pt x="3802" y="4253"/>
                    <a:pt x="3794" y="4277"/>
                    <a:pt x="3779" y="4285"/>
                  </a:cubicBezTo>
                  <a:cubicBezTo>
                    <a:pt x="3771" y="4285"/>
                    <a:pt x="3771" y="4293"/>
                    <a:pt x="3771" y="4253"/>
                  </a:cubicBezTo>
                  <a:cubicBezTo>
                    <a:pt x="3771" y="4222"/>
                    <a:pt x="3771" y="4229"/>
                    <a:pt x="3747" y="4206"/>
                  </a:cubicBezTo>
                  <a:cubicBezTo>
                    <a:pt x="3723" y="4190"/>
                    <a:pt x="3700" y="4198"/>
                    <a:pt x="3700" y="4174"/>
                  </a:cubicBezTo>
                  <a:cubicBezTo>
                    <a:pt x="3700" y="4150"/>
                    <a:pt x="3684" y="4142"/>
                    <a:pt x="3708" y="4142"/>
                  </a:cubicBezTo>
                  <a:cubicBezTo>
                    <a:pt x="3731" y="4142"/>
                    <a:pt x="3755" y="4134"/>
                    <a:pt x="3771" y="4142"/>
                  </a:cubicBezTo>
                  <a:cubicBezTo>
                    <a:pt x="3779" y="4150"/>
                    <a:pt x="3779" y="4174"/>
                    <a:pt x="3794" y="4174"/>
                  </a:cubicBezTo>
                  <a:cubicBezTo>
                    <a:pt x="3810" y="4174"/>
                    <a:pt x="3802" y="4174"/>
                    <a:pt x="3826" y="4142"/>
                  </a:cubicBezTo>
                  <a:cubicBezTo>
                    <a:pt x="3842" y="4119"/>
                    <a:pt x="3897" y="4040"/>
                    <a:pt x="3874" y="4047"/>
                  </a:cubicBezTo>
                  <a:cubicBezTo>
                    <a:pt x="3850" y="4047"/>
                    <a:pt x="3826" y="4079"/>
                    <a:pt x="3826" y="4056"/>
                  </a:cubicBezTo>
                  <a:cubicBezTo>
                    <a:pt x="3818" y="4040"/>
                    <a:pt x="3818" y="4016"/>
                    <a:pt x="3842" y="4016"/>
                  </a:cubicBezTo>
                  <a:cubicBezTo>
                    <a:pt x="3858" y="4016"/>
                    <a:pt x="3881" y="3992"/>
                    <a:pt x="3905" y="4008"/>
                  </a:cubicBezTo>
                  <a:cubicBezTo>
                    <a:pt x="3929" y="4024"/>
                    <a:pt x="3929" y="4032"/>
                    <a:pt x="3937" y="4016"/>
                  </a:cubicBezTo>
                  <a:cubicBezTo>
                    <a:pt x="3953" y="4008"/>
                    <a:pt x="4016" y="3945"/>
                    <a:pt x="3992" y="3937"/>
                  </a:cubicBezTo>
                  <a:cubicBezTo>
                    <a:pt x="3961" y="3937"/>
                    <a:pt x="3961" y="3929"/>
                    <a:pt x="3961" y="3913"/>
                  </a:cubicBezTo>
                  <a:cubicBezTo>
                    <a:pt x="3961" y="3897"/>
                    <a:pt x="3961" y="3866"/>
                    <a:pt x="3992" y="3897"/>
                  </a:cubicBezTo>
                  <a:cubicBezTo>
                    <a:pt x="4023" y="3929"/>
                    <a:pt x="4000" y="3937"/>
                    <a:pt x="4039" y="3937"/>
                  </a:cubicBezTo>
                  <a:cubicBezTo>
                    <a:pt x="4070" y="3937"/>
                    <a:pt x="4094" y="3897"/>
                    <a:pt x="4094" y="3921"/>
                  </a:cubicBezTo>
                  <a:cubicBezTo>
                    <a:pt x="4086" y="3937"/>
                    <a:pt x="3984" y="4000"/>
                    <a:pt x="3992" y="4016"/>
                  </a:cubicBezTo>
                  <a:cubicBezTo>
                    <a:pt x="4000" y="4032"/>
                    <a:pt x="4016" y="4016"/>
                    <a:pt x="4039" y="4000"/>
                  </a:cubicBezTo>
                  <a:cubicBezTo>
                    <a:pt x="4054" y="3984"/>
                    <a:pt x="4165" y="3921"/>
                    <a:pt x="4141" y="3905"/>
                  </a:cubicBezTo>
                  <a:cubicBezTo>
                    <a:pt x="4118" y="3897"/>
                    <a:pt x="4149" y="3874"/>
                    <a:pt x="4110" y="3858"/>
                  </a:cubicBezTo>
                  <a:cubicBezTo>
                    <a:pt x="4070" y="3842"/>
                    <a:pt x="4094" y="3834"/>
                    <a:pt x="4070" y="3818"/>
                  </a:cubicBezTo>
                  <a:cubicBezTo>
                    <a:pt x="4054" y="3795"/>
                    <a:pt x="4039" y="3771"/>
                    <a:pt x="4054" y="3763"/>
                  </a:cubicBezTo>
                  <a:cubicBezTo>
                    <a:pt x="4078" y="3755"/>
                    <a:pt x="4062" y="3787"/>
                    <a:pt x="4094" y="3795"/>
                  </a:cubicBezTo>
                  <a:cubicBezTo>
                    <a:pt x="4126" y="3810"/>
                    <a:pt x="4141" y="3826"/>
                    <a:pt x="4157" y="3803"/>
                  </a:cubicBezTo>
                  <a:cubicBezTo>
                    <a:pt x="4173" y="3779"/>
                    <a:pt x="4181" y="3779"/>
                    <a:pt x="4204" y="3787"/>
                  </a:cubicBezTo>
                  <a:cubicBezTo>
                    <a:pt x="4220" y="3795"/>
                    <a:pt x="4244" y="3818"/>
                    <a:pt x="4268" y="3810"/>
                  </a:cubicBezTo>
                  <a:cubicBezTo>
                    <a:pt x="4292" y="3810"/>
                    <a:pt x="4276" y="3826"/>
                    <a:pt x="4252" y="3834"/>
                  </a:cubicBezTo>
                  <a:cubicBezTo>
                    <a:pt x="4228" y="3842"/>
                    <a:pt x="4213" y="3874"/>
                    <a:pt x="4220" y="3874"/>
                  </a:cubicBezTo>
                  <a:cubicBezTo>
                    <a:pt x="4236" y="3874"/>
                    <a:pt x="4276" y="3842"/>
                    <a:pt x="4323" y="3818"/>
                  </a:cubicBezTo>
                  <a:cubicBezTo>
                    <a:pt x="4371" y="3795"/>
                    <a:pt x="4402" y="3779"/>
                    <a:pt x="4386" y="3771"/>
                  </a:cubicBezTo>
                  <a:cubicBezTo>
                    <a:pt x="4371" y="3755"/>
                    <a:pt x="4379" y="3755"/>
                    <a:pt x="4402" y="3747"/>
                  </a:cubicBezTo>
                  <a:cubicBezTo>
                    <a:pt x="4426" y="3747"/>
                    <a:pt x="4450" y="3739"/>
                    <a:pt x="4473" y="3723"/>
                  </a:cubicBezTo>
                  <a:cubicBezTo>
                    <a:pt x="4489" y="3708"/>
                    <a:pt x="4616" y="3644"/>
                    <a:pt x="4639" y="3597"/>
                  </a:cubicBezTo>
                  <a:cubicBezTo>
                    <a:pt x="4663" y="3549"/>
                    <a:pt x="4647" y="3534"/>
                    <a:pt x="4679" y="3518"/>
                  </a:cubicBezTo>
                  <a:cubicBezTo>
                    <a:pt x="4703" y="3502"/>
                    <a:pt x="4734" y="3478"/>
                    <a:pt x="4742" y="3470"/>
                  </a:cubicBezTo>
                  <a:cubicBezTo>
                    <a:pt x="4758" y="3463"/>
                    <a:pt x="4766" y="3423"/>
                    <a:pt x="4750" y="3407"/>
                  </a:cubicBezTo>
                  <a:cubicBezTo>
                    <a:pt x="4734" y="3383"/>
                    <a:pt x="4734" y="3383"/>
                    <a:pt x="4726" y="3360"/>
                  </a:cubicBezTo>
                  <a:cubicBezTo>
                    <a:pt x="4711" y="3336"/>
                    <a:pt x="4703" y="3344"/>
                    <a:pt x="4703" y="3320"/>
                  </a:cubicBezTo>
                  <a:cubicBezTo>
                    <a:pt x="4703" y="3296"/>
                    <a:pt x="4695" y="3281"/>
                    <a:pt x="4711" y="3289"/>
                  </a:cubicBezTo>
                  <a:cubicBezTo>
                    <a:pt x="4726" y="3296"/>
                    <a:pt x="4750" y="3320"/>
                    <a:pt x="4766" y="3305"/>
                  </a:cubicBezTo>
                  <a:cubicBezTo>
                    <a:pt x="4774" y="3281"/>
                    <a:pt x="4774" y="3281"/>
                    <a:pt x="4790" y="3265"/>
                  </a:cubicBezTo>
                  <a:cubicBezTo>
                    <a:pt x="4797" y="3249"/>
                    <a:pt x="4813" y="3241"/>
                    <a:pt x="4821" y="3257"/>
                  </a:cubicBezTo>
                  <a:cubicBezTo>
                    <a:pt x="4821" y="3265"/>
                    <a:pt x="4853" y="3281"/>
                    <a:pt x="4829" y="3289"/>
                  </a:cubicBezTo>
                  <a:cubicBezTo>
                    <a:pt x="4813" y="3305"/>
                    <a:pt x="4813" y="3320"/>
                    <a:pt x="4813" y="3328"/>
                  </a:cubicBezTo>
                  <a:cubicBezTo>
                    <a:pt x="4821" y="3336"/>
                    <a:pt x="4790" y="3336"/>
                    <a:pt x="4806" y="3352"/>
                  </a:cubicBezTo>
                  <a:cubicBezTo>
                    <a:pt x="4813" y="3368"/>
                    <a:pt x="4797" y="3376"/>
                    <a:pt x="4829" y="3368"/>
                  </a:cubicBezTo>
                  <a:cubicBezTo>
                    <a:pt x="4853" y="3368"/>
                    <a:pt x="4869" y="3368"/>
                    <a:pt x="4853" y="3376"/>
                  </a:cubicBezTo>
                  <a:cubicBezTo>
                    <a:pt x="4837" y="3383"/>
                    <a:pt x="4797" y="3431"/>
                    <a:pt x="4790" y="3447"/>
                  </a:cubicBezTo>
                  <a:cubicBezTo>
                    <a:pt x="4782" y="3463"/>
                    <a:pt x="4766" y="3478"/>
                    <a:pt x="4750" y="3486"/>
                  </a:cubicBezTo>
                  <a:cubicBezTo>
                    <a:pt x="4734" y="3502"/>
                    <a:pt x="4703" y="3518"/>
                    <a:pt x="4703" y="3526"/>
                  </a:cubicBezTo>
                  <a:cubicBezTo>
                    <a:pt x="4695" y="3542"/>
                    <a:pt x="4679" y="3557"/>
                    <a:pt x="4719" y="3542"/>
                  </a:cubicBezTo>
                  <a:cubicBezTo>
                    <a:pt x="4758" y="3518"/>
                    <a:pt x="4790" y="3494"/>
                    <a:pt x="4797" y="3478"/>
                  </a:cubicBezTo>
                  <a:cubicBezTo>
                    <a:pt x="4806" y="3455"/>
                    <a:pt x="4829" y="3415"/>
                    <a:pt x="4877" y="3392"/>
                  </a:cubicBezTo>
                  <a:cubicBezTo>
                    <a:pt x="4932" y="3368"/>
                    <a:pt x="4964" y="3336"/>
                    <a:pt x="4995" y="3336"/>
                  </a:cubicBezTo>
                  <a:cubicBezTo>
                    <a:pt x="5035" y="3328"/>
                    <a:pt x="5145" y="3273"/>
                    <a:pt x="5177" y="3273"/>
                  </a:cubicBezTo>
                  <a:lnTo>
                    <a:pt x="5185" y="3265"/>
                  </a:lnTo>
                  <a:lnTo>
                    <a:pt x="5185" y="3265"/>
                  </a:lnTo>
                  <a:cubicBezTo>
                    <a:pt x="5185" y="3265"/>
                    <a:pt x="5185" y="3257"/>
                    <a:pt x="5169" y="3249"/>
                  </a:cubicBezTo>
                </a:path>
              </a:pathLst>
            </a:custGeom>
            <a:solidFill>
              <a:schemeClr val="accent2">
                <a:lumMod val="5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26" name="Freeform 885">
              <a:extLst>
                <a:ext uri="{FF2B5EF4-FFF2-40B4-BE49-F238E27FC236}">
                  <a16:creationId xmlns:a16="http://schemas.microsoft.com/office/drawing/2014/main" id="{F9302DFF-2BE4-BD2B-2046-4D8EBA5FDFD9}"/>
                </a:ext>
              </a:extLst>
            </p:cNvPr>
            <p:cNvSpPr>
              <a:spLocks noChangeArrowheads="1"/>
            </p:cNvSpPr>
            <p:nvPr/>
          </p:nvSpPr>
          <p:spPr bwMode="auto">
            <a:xfrm>
              <a:off x="3677105" y="2270072"/>
              <a:ext cx="1013507" cy="516046"/>
            </a:xfrm>
            <a:custGeom>
              <a:avLst/>
              <a:gdLst>
                <a:gd name="T0" fmla="*/ 3233 w 3242"/>
                <a:gd name="T1" fmla="*/ 751 h 1669"/>
                <a:gd name="T2" fmla="*/ 3233 w 3242"/>
                <a:gd name="T3" fmla="*/ 751 h 1669"/>
                <a:gd name="T4" fmla="*/ 3130 w 3242"/>
                <a:gd name="T5" fmla="*/ 71 h 1669"/>
                <a:gd name="T6" fmla="*/ 0 w 3242"/>
                <a:gd name="T7" fmla="*/ 0 h 1669"/>
                <a:gd name="T8" fmla="*/ 0 w 3242"/>
                <a:gd name="T9" fmla="*/ 245 h 1669"/>
                <a:gd name="T10" fmla="*/ 1123 w 3242"/>
                <a:gd name="T11" fmla="*/ 300 h 1669"/>
                <a:gd name="T12" fmla="*/ 1139 w 3242"/>
                <a:gd name="T13" fmla="*/ 1210 h 1669"/>
                <a:gd name="T14" fmla="*/ 1218 w 3242"/>
                <a:gd name="T15" fmla="*/ 1297 h 1669"/>
                <a:gd name="T16" fmla="*/ 1297 w 3242"/>
                <a:gd name="T17" fmla="*/ 1304 h 1669"/>
                <a:gd name="T18" fmla="*/ 1344 w 3242"/>
                <a:gd name="T19" fmla="*/ 1273 h 1669"/>
                <a:gd name="T20" fmla="*/ 1392 w 3242"/>
                <a:gd name="T21" fmla="*/ 1320 h 1669"/>
                <a:gd name="T22" fmla="*/ 1423 w 3242"/>
                <a:gd name="T23" fmla="*/ 1391 h 1669"/>
                <a:gd name="T24" fmla="*/ 1510 w 3242"/>
                <a:gd name="T25" fmla="*/ 1407 h 1669"/>
                <a:gd name="T26" fmla="*/ 1566 w 3242"/>
                <a:gd name="T27" fmla="*/ 1439 h 1669"/>
                <a:gd name="T28" fmla="*/ 1653 w 3242"/>
                <a:gd name="T29" fmla="*/ 1431 h 1669"/>
                <a:gd name="T30" fmla="*/ 1684 w 3242"/>
                <a:gd name="T31" fmla="*/ 1470 h 1669"/>
                <a:gd name="T32" fmla="*/ 1732 w 3242"/>
                <a:gd name="T33" fmla="*/ 1455 h 1669"/>
                <a:gd name="T34" fmla="*/ 1763 w 3242"/>
                <a:gd name="T35" fmla="*/ 1439 h 1669"/>
                <a:gd name="T36" fmla="*/ 1826 w 3242"/>
                <a:gd name="T37" fmla="*/ 1431 h 1669"/>
                <a:gd name="T38" fmla="*/ 1842 w 3242"/>
                <a:gd name="T39" fmla="*/ 1470 h 1669"/>
                <a:gd name="T40" fmla="*/ 1874 w 3242"/>
                <a:gd name="T41" fmla="*/ 1494 h 1669"/>
                <a:gd name="T42" fmla="*/ 1882 w 3242"/>
                <a:gd name="T43" fmla="*/ 1565 h 1669"/>
                <a:gd name="T44" fmla="*/ 1945 w 3242"/>
                <a:gd name="T45" fmla="*/ 1541 h 1669"/>
                <a:gd name="T46" fmla="*/ 2008 w 3242"/>
                <a:gd name="T47" fmla="*/ 1526 h 1669"/>
                <a:gd name="T48" fmla="*/ 2056 w 3242"/>
                <a:gd name="T49" fmla="*/ 1565 h 1669"/>
                <a:gd name="T50" fmla="*/ 2103 w 3242"/>
                <a:gd name="T51" fmla="*/ 1557 h 1669"/>
                <a:gd name="T52" fmla="*/ 2190 w 3242"/>
                <a:gd name="T53" fmla="*/ 1550 h 1669"/>
                <a:gd name="T54" fmla="*/ 2190 w 3242"/>
                <a:gd name="T55" fmla="*/ 1597 h 1669"/>
                <a:gd name="T56" fmla="*/ 2222 w 3242"/>
                <a:gd name="T57" fmla="*/ 1636 h 1669"/>
                <a:gd name="T58" fmla="*/ 2245 w 3242"/>
                <a:gd name="T59" fmla="*/ 1581 h 1669"/>
                <a:gd name="T60" fmla="*/ 2261 w 3242"/>
                <a:gd name="T61" fmla="*/ 1518 h 1669"/>
                <a:gd name="T62" fmla="*/ 2293 w 3242"/>
                <a:gd name="T63" fmla="*/ 1526 h 1669"/>
                <a:gd name="T64" fmla="*/ 2340 w 3242"/>
                <a:gd name="T65" fmla="*/ 1581 h 1669"/>
                <a:gd name="T66" fmla="*/ 2372 w 3242"/>
                <a:gd name="T67" fmla="*/ 1550 h 1669"/>
                <a:gd name="T68" fmla="*/ 2426 w 3242"/>
                <a:gd name="T69" fmla="*/ 1581 h 1669"/>
                <a:gd name="T70" fmla="*/ 2505 w 3242"/>
                <a:gd name="T71" fmla="*/ 1644 h 1669"/>
                <a:gd name="T72" fmla="*/ 2568 w 3242"/>
                <a:gd name="T73" fmla="*/ 1613 h 1669"/>
                <a:gd name="T74" fmla="*/ 2656 w 3242"/>
                <a:gd name="T75" fmla="*/ 1557 h 1669"/>
                <a:gd name="T76" fmla="*/ 2695 w 3242"/>
                <a:gd name="T77" fmla="*/ 1589 h 1669"/>
                <a:gd name="T78" fmla="*/ 2750 w 3242"/>
                <a:gd name="T79" fmla="*/ 1550 h 1669"/>
                <a:gd name="T80" fmla="*/ 2814 w 3242"/>
                <a:gd name="T81" fmla="*/ 1526 h 1669"/>
                <a:gd name="T82" fmla="*/ 2861 w 3242"/>
                <a:gd name="T83" fmla="*/ 1565 h 1669"/>
                <a:gd name="T84" fmla="*/ 2917 w 3242"/>
                <a:gd name="T85" fmla="*/ 1550 h 1669"/>
                <a:gd name="T86" fmla="*/ 2964 w 3242"/>
                <a:gd name="T87" fmla="*/ 1510 h 1669"/>
                <a:gd name="T88" fmla="*/ 3051 w 3242"/>
                <a:gd name="T89" fmla="*/ 1573 h 1669"/>
                <a:gd name="T90" fmla="*/ 3130 w 3242"/>
                <a:gd name="T91" fmla="*/ 1621 h 1669"/>
                <a:gd name="T92" fmla="*/ 3193 w 3242"/>
                <a:gd name="T93" fmla="*/ 1652 h 1669"/>
                <a:gd name="T94" fmla="*/ 3241 w 3242"/>
                <a:gd name="T95" fmla="*/ 1644 h 1669"/>
                <a:gd name="T96" fmla="*/ 3233 w 3242"/>
                <a:gd name="T97" fmla="*/ 751 h 1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2" h="1669">
                  <a:moveTo>
                    <a:pt x="3233" y="751"/>
                  </a:moveTo>
                  <a:lnTo>
                    <a:pt x="3233" y="751"/>
                  </a:lnTo>
                  <a:cubicBezTo>
                    <a:pt x="3138" y="380"/>
                    <a:pt x="3130" y="71"/>
                    <a:pt x="3130" y="71"/>
                  </a:cubicBezTo>
                  <a:cubicBezTo>
                    <a:pt x="1953" y="87"/>
                    <a:pt x="909" y="55"/>
                    <a:pt x="0" y="0"/>
                  </a:cubicBezTo>
                  <a:cubicBezTo>
                    <a:pt x="0" y="245"/>
                    <a:pt x="0" y="245"/>
                    <a:pt x="0" y="245"/>
                  </a:cubicBezTo>
                  <a:cubicBezTo>
                    <a:pt x="1123" y="300"/>
                    <a:pt x="1123" y="300"/>
                    <a:pt x="1123" y="300"/>
                  </a:cubicBezTo>
                  <a:cubicBezTo>
                    <a:pt x="1123" y="300"/>
                    <a:pt x="1107" y="1186"/>
                    <a:pt x="1139" y="1210"/>
                  </a:cubicBezTo>
                  <a:cubicBezTo>
                    <a:pt x="1170" y="1233"/>
                    <a:pt x="1178" y="1265"/>
                    <a:pt x="1218" y="1297"/>
                  </a:cubicBezTo>
                  <a:cubicBezTo>
                    <a:pt x="1249" y="1328"/>
                    <a:pt x="1249" y="1297"/>
                    <a:pt x="1297" y="1304"/>
                  </a:cubicBezTo>
                  <a:cubicBezTo>
                    <a:pt x="1336" y="1320"/>
                    <a:pt x="1321" y="1281"/>
                    <a:pt x="1344" y="1273"/>
                  </a:cubicBezTo>
                  <a:cubicBezTo>
                    <a:pt x="1360" y="1265"/>
                    <a:pt x="1376" y="1297"/>
                    <a:pt x="1392" y="1320"/>
                  </a:cubicBezTo>
                  <a:cubicBezTo>
                    <a:pt x="1400" y="1344"/>
                    <a:pt x="1392" y="1383"/>
                    <a:pt x="1423" y="1391"/>
                  </a:cubicBezTo>
                  <a:cubicBezTo>
                    <a:pt x="1455" y="1399"/>
                    <a:pt x="1463" y="1415"/>
                    <a:pt x="1510" y="1407"/>
                  </a:cubicBezTo>
                  <a:cubicBezTo>
                    <a:pt x="1550" y="1407"/>
                    <a:pt x="1566" y="1439"/>
                    <a:pt x="1566" y="1439"/>
                  </a:cubicBezTo>
                  <a:cubicBezTo>
                    <a:pt x="1589" y="1455"/>
                    <a:pt x="1621" y="1431"/>
                    <a:pt x="1653" y="1431"/>
                  </a:cubicBezTo>
                  <a:cubicBezTo>
                    <a:pt x="1684" y="1439"/>
                    <a:pt x="1684" y="1447"/>
                    <a:pt x="1684" y="1470"/>
                  </a:cubicBezTo>
                  <a:cubicBezTo>
                    <a:pt x="1692" y="1494"/>
                    <a:pt x="1724" y="1486"/>
                    <a:pt x="1732" y="1455"/>
                  </a:cubicBezTo>
                  <a:cubicBezTo>
                    <a:pt x="1739" y="1423"/>
                    <a:pt x="1763" y="1447"/>
                    <a:pt x="1763" y="1439"/>
                  </a:cubicBezTo>
                  <a:cubicBezTo>
                    <a:pt x="1771" y="1423"/>
                    <a:pt x="1795" y="1431"/>
                    <a:pt x="1826" y="1431"/>
                  </a:cubicBezTo>
                  <a:cubicBezTo>
                    <a:pt x="1850" y="1431"/>
                    <a:pt x="1842" y="1447"/>
                    <a:pt x="1842" y="1470"/>
                  </a:cubicBezTo>
                  <a:cubicBezTo>
                    <a:pt x="1842" y="1494"/>
                    <a:pt x="1850" y="1486"/>
                    <a:pt x="1874" y="1494"/>
                  </a:cubicBezTo>
                  <a:cubicBezTo>
                    <a:pt x="1890" y="1510"/>
                    <a:pt x="1874" y="1541"/>
                    <a:pt x="1882" y="1565"/>
                  </a:cubicBezTo>
                  <a:cubicBezTo>
                    <a:pt x="1898" y="1597"/>
                    <a:pt x="1929" y="1557"/>
                    <a:pt x="1945" y="1541"/>
                  </a:cubicBezTo>
                  <a:cubicBezTo>
                    <a:pt x="1953" y="1518"/>
                    <a:pt x="1977" y="1518"/>
                    <a:pt x="2008" y="1526"/>
                  </a:cubicBezTo>
                  <a:cubicBezTo>
                    <a:pt x="2040" y="1534"/>
                    <a:pt x="2048" y="1550"/>
                    <a:pt x="2056" y="1565"/>
                  </a:cubicBezTo>
                  <a:cubicBezTo>
                    <a:pt x="2072" y="1581"/>
                    <a:pt x="2103" y="1581"/>
                    <a:pt x="2103" y="1557"/>
                  </a:cubicBezTo>
                  <a:cubicBezTo>
                    <a:pt x="2103" y="1541"/>
                    <a:pt x="2174" y="1550"/>
                    <a:pt x="2190" y="1550"/>
                  </a:cubicBezTo>
                  <a:cubicBezTo>
                    <a:pt x="2206" y="1550"/>
                    <a:pt x="2198" y="1565"/>
                    <a:pt x="2190" y="1597"/>
                  </a:cubicBezTo>
                  <a:cubicBezTo>
                    <a:pt x="2182" y="1628"/>
                    <a:pt x="2206" y="1628"/>
                    <a:pt x="2222" y="1636"/>
                  </a:cubicBezTo>
                  <a:cubicBezTo>
                    <a:pt x="2238" y="1644"/>
                    <a:pt x="2245" y="1605"/>
                    <a:pt x="2245" y="1581"/>
                  </a:cubicBezTo>
                  <a:cubicBezTo>
                    <a:pt x="2245" y="1550"/>
                    <a:pt x="2245" y="1557"/>
                    <a:pt x="2261" y="1518"/>
                  </a:cubicBezTo>
                  <a:cubicBezTo>
                    <a:pt x="2277" y="1486"/>
                    <a:pt x="2277" y="1518"/>
                    <a:pt x="2293" y="1526"/>
                  </a:cubicBezTo>
                  <a:cubicBezTo>
                    <a:pt x="2309" y="1541"/>
                    <a:pt x="2317" y="1557"/>
                    <a:pt x="2340" y="1581"/>
                  </a:cubicBezTo>
                  <a:cubicBezTo>
                    <a:pt x="2356" y="1597"/>
                    <a:pt x="2364" y="1573"/>
                    <a:pt x="2372" y="1550"/>
                  </a:cubicBezTo>
                  <a:cubicBezTo>
                    <a:pt x="2380" y="1526"/>
                    <a:pt x="2403" y="1557"/>
                    <a:pt x="2426" y="1581"/>
                  </a:cubicBezTo>
                  <a:cubicBezTo>
                    <a:pt x="2458" y="1613"/>
                    <a:pt x="2474" y="1628"/>
                    <a:pt x="2505" y="1644"/>
                  </a:cubicBezTo>
                  <a:cubicBezTo>
                    <a:pt x="2529" y="1668"/>
                    <a:pt x="2545" y="1636"/>
                    <a:pt x="2568" y="1613"/>
                  </a:cubicBezTo>
                  <a:cubicBezTo>
                    <a:pt x="2584" y="1589"/>
                    <a:pt x="2616" y="1565"/>
                    <a:pt x="2656" y="1557"/>
                  </a:cubicBezTo>
                  <a:cubicBezTo>
                    <a:pt x="2687" y="1550"/>
                    <a:pt x="2671" y="1565"/>
                    <a:pt x="2695" y="1589"/>
                  </a:cubicBezTo>
                  <a:cubicBezTo>
                    <a:pt x="2727" y="1605"/>
                    <a:pt x="2743" y="1581"/>
                    <a:pt x="2750" y="1550"/>
                  </a:cubicBezTo>
                  <a:cubicBezTo>
                    <a:pt x="2750" y="1526"/>
                    <a:pt x="2798" y="1526"/>
                    <a:pt x="2814" y="1526"/>
                  </a:cubicBezTo>
                  <a:cubicBezTo>
                    <a:pt x="2837" y="1526"/>
                    <a:pt x="2830" y="1541"/>
                    <a:pt x="2861" y="1565"/>
                  </a:cubicBezTo>
                  <a:cubicBezTo>
                    <a:pt x="2893" y="1589"/>
                    <a:pt x="2908" y="1565"/>
                    <a:pt x="2917" y="1550"/>
                  </a:cubicBezTo>
                  <a:cubicBezTo>
                    <a:pt x="2932" y="1534"/>
                    <a:pt x="2940" y="1510"/>
                    <a:pt x="2964" y="1510"/>
                  </a:cubicBezTo>
                  <a:cubicBezTo>
                    <a:pt x="2988" y="1510"/>
                    <a:pt x="3011" y="1526"/>
                    <a:pt x="3051" y="1573"/>
                  </a:cubicBezTo>
                  <a:cubicBezTo>
                    <a:pt x="3090" y="1621"/>
                    <a:pt x="3122" y="1613"/>
                    <a:pt x="3130" y="1621"/>
                  </a:cubicBezTo>
                  <a:cubicBezTo>
                    <a:pt x="3138" y="1636"/>
                    <a:pt x="3161" y="1652"/>
                    <a:pt x="3193" y="1652"/>
                  </a:cubicBezTo>
                  <a:cubicBezTo>
                    <a:pt x="3225" y="1652"/>
                    <a:pt x="3225" y="1644"/>
                    <a:pt x="3241" y="1644"/>
                  </a:cubicBezTo>
                  <a:lnTo>
                    <a:pt x="3233" y="751"/>
                  </a:lnTo>
                </a:path>
              </a:pathLst>
            </a:custGeom>
            <a:solidFill>
              <a:schemeClr val="accent2">
                <a:lumMod val="5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27" name="State_NM">
              <a:extLst>
                <a:ext uri="{FF2B5EF4-FFF2-40B4-BE49-F238E27FC236}">
                  <a16:creationId xmlns:a16="http://schemas.microsoft.com/office/drawing/2014/main" id="{CD8EC32F-1397-38C6-8377-600FCB198720}"/>
                </a:ext>
              </a:extLst>
            </p:cNvPr>
            <p:cNvSpPr>
              <a:spLocks noChangeArrowheads="1"/>
            </p:cNvSpPr>
            <p:nvPr/>
          </p:nvSpPr>
          <p:spPr bwMode="auto">
            <a:xfrm>
              <a:off x="2874243" y="2205118"/>
              <a:ext cx="802862" cy="846991"/>
            </a:xfrm>
            <a:custGeom>
              <a:avLst/>
              <a:gdLst>
                <a:gd name="T0" fmla="*/ 2230 w 2594"/>
                <a:gd name="T1" fmla="*/ 182 h 2729"/>
                <a:gd name="T2" fmla="*/ 2230 w 2594"/>
                <a:gd name="T3" fmla="*/ 182 h 2729"/>
                <a:gd name="T4" fmla="*/ 340 w 2594"/>
                <a:gd name="T5" fmla="*/ 0 h 2729"/>
                <a:gd name="T6" fmla="*/ 0 w 2594"/>
                <a:gd name="T7" fmla="*/ 2664 h 2729"/>
                <a:gd name="T8" fmla="*/ 293 w 2594"/>
                <a:gd name="T9" fmla="*/ 2704 h 2729"/>
                <a:gd name="T10" fmla="*/ 356 w 2594"/>
                <a:gd name="T11" fmla="*/ 2672 h 2729"/>
                <a:gd name="T12" fmla="*/ 372 w 2594"/>
                <a:gd name="T13" fmla="*/ 2546 h 2729"/>
                <a:gd name="T14" fmla="*/ 443 w 2594"/>
                <a:gd name="T15" fmla="*/ 2506 h 2729"/>
                <a:gd name="T16" fmla="*/ 1028 w 2594"/>
                <a:gd name="T17" fmla="*/ 2578 h 2729"/>
                <a:gd name="T18" fmla="*/ 996 w 2594"/>
                <a:gd name="T19" fmla="*/ 2475 h 2729"/>
                <a:gd name="T20" fmla="*/ 2396 w 2594"/>
                <a:gd name="T21" fmla="*/ 2593 h 2729"/>
                <a:gd name="T22" fmla="*/ 2427 w 2594"/>
                <a:gd name="T23" fmla="*/ 2546 h 2729"/>
                <a:gd name="T24" fmla="*/ 2570 w 2594"/>
                <a:gd name="T25" fmla="*/ 451 h 2729"/>
                <a:gd name="T26" fmla="*/ 2593 w 2594"/>
                <a:gd name="T27" fmla="*/ 451 h 2729"/>
                <a:gd name="T28" fmla="*/ 2593 w 2594"/>
                <a:gd name="T29" fmla="*/ 206 h 2729"/>
                <a:gd name="T30" fmla="*/ 2238 w 2594"/>
                <a:gd name="T31" fmla="*/ 182 h 2729"/>
                <a:gd name="T32" fmla="*/ 2230 w 2594"/>
                <a:gd name="T33" fmla="*/ 182 h 2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4" h="2729">
                  <a:moveTo>
                    <a:pt x="2230" y="182"/>
                  </a:moveTo>
                  <a:lnTo>
                    <a:pt x="2230" y="182"/>
                  </a:lnTo>
                  <a:cubicBezTo>
                    <a:pt x="1495" y="135"/>
                    <a:pt x="862" y="72"/>
                    <a:pt x="340" y="0"/>
                  </a:cubicBezTo>
                  <a:cubicBezTo>
                    <a:pt x="0" y="2664"/>
                    <a:pt x="0" y="2664"/>
                    <a:pt x="0" y="2664"/>
                  </a:cubicBezTo>
                  <a:cubicBezTo>
                    <a:pt x="143" y="2672"/>
                    <a:pt x="277" y="2688"/>
                    <a:pt x="293" y="2704"/>
                  </a:cubicBezTo>
                  <a:cubicBezTo>
                    <a:pt x="348" y="2728"/>
                    <a:pt x="356" y="2672"/>
                    <a:pt x="356" y="2672"/>
                  </a:cubicBezTo>
                  <a:cubicBezTo>
                    <a:pt x="356" y="2672"/>
                    <a:pt x="364" y="2601"/>
                    <a:pt x="372" y="2546"/>
                  </a:cubicBezTo>
                  <a:cubicBezTo>
                    <a:pt x="388" y="2483"/>
                    <a:pt x="443" y="2506"/>
                    <a:pt x="443" y="2506"/>
                  </a:cubicBezTo>
                  <a:cubicBezTo>
                    <a:pt x="443" y="2506"/>
                    <a:pt x="894" y="2562"/>
                    <a:pt x="1028" y="2578"/>
                  </a:cubicBezTo>
                  <a:cubicBezTo>
                    <a:pt x="957" y="2435"/>
                    <a:pt x="996" y="2475"/>
                    <a:pt x="996" y="2475"/>
                  </a:cubicBezTo>
                  <a:cubicBezTo>
                    <a:pt x="996" y="2475"/>
                    <a:pt x="2372" y="2593"/>
                    <a:pt x="2396" y="2593"/>
                  </a:cubicBezTo>
                  <a:cubicBezTo>
                    <a:pt x="2427" y="2593"/>
                    <a:pt x="2427" y="2546"/>
                    <a:pt x="2427" y="2546"/>
                  </a:cubicBezTo>
                  <a:cubicBezTo>
                    <a:pt x="2570" y="451"/>
                    <a:pt x="2570" y="451"/>
                    <a:pt x="2570" y="451"/>
                  </a:cubicBezTo>
                  <a:cubicBezTo>
                    <a:pt x="2593" y="451"/>
                    <a:pt x="2593" y="451"/>
                    <a:pt x="2593" y="451"/>
                  </a:cubicBezTo>
                  <a:cubicBezTo>
                    <a:pt x="2593" y="206"/>
                    <a:pt x="2593" y="206"/>
                    <a:pt x="2593" y="206"/>
                  </a:cubicBezTo>
                  <a:cubicBezTo>
                    <a:pt x="2475" y="198"/>
                    <a:pt x="2356" y="190"/>
                    <a:pt x="2238" y="182"/>
                  </a:cubicBezTo>
                  <a:lnTo>
                    <a:pt x="2230" y="182"/>
                  </a:lnTo>
                </a:path>
              </a:pathLst>
            </a:custGeom>
            <a:solidFill>
              <a:schemeClr val="accent2">
                <a:lumMod val="75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28" name="State_CA">
              <a:extLst>
                <a:ext uri="{FF2B5EF4-FFF2-40B4-BE49-F238E27FC236}">
                  <a16:creationId xmlns:a16="http://schemas.microsoft.com/office/drawing/2014/main" id="{40F519FF-7DC6-0B58-F9AB-8F621C9FEDB0}"/>
                </a:ext>
              </a:extLst>
            </p:cNvPr>
            <p:cNvSpPr>
              <a:spLocks noChangeArrowheads="1"/>
            </p:cNvSpPr>
            <p:nvPr/>
          </p:nvSpPr>
          <p:spPr bwMode="auto">
            <a:xfrm>
              <a:off x="1368303" y="1148148"/>
              <a:ext cx="959767" cy="1580659"/>
            </a:xfrm>
            <a:custGeom>
              <a:avLst/>
              <a:gdLst>
                <a:gd name="T0" fmla="*/ 1692 w 3076"/>
                <a:gd name="T1" fmla="*/ 364 h 5099"/>
                <a:gd name="T2" fmla="*/ 277 w 3076"/>
                <a:gd name="T3" fmla="*/ 40 h 5099"/>
                <a:gd name="T4" fmla="*/ 293 w 3076"/>
                <a:gd name="T5" fmla="*/ 182 h 5099"/>
                <a:gd name="T6" fmla="*/ 253 w 3076"/>
                <a:gd name="T7" fmla="*/ 301 h 5099"/>
                <a:gd name="T8" fmla="*/ 198 w 3076"/>
                <a:gd name="T9" fmla="*/ 435 h 5099"/>
                <a:gd name="T10" fmla="*/ 142 w 3076"/>
                <a:gd name="T11" fmla="*/ 546 h 5099"/>
                <a:gd name="T12" fmla="*/ 24 w 3076"/>
                <a:gd name="T13" fmla="*/ 696 h 5099"/>
                <a:gd name="T14" fmla="*/ 79 w 3076"/>
                <a:gd name="T15" fmla="*/ 878 h 5099"/>
                <a:gd name="T16" fmla="*/ 127 w 3076"/>
                <a:gd name="T17" fmla="*/ 1083 h 5099"/>
                <a:gd name="T18" fmla="*/ 87 w 3076"/>
                <a:gd name="T19" fmla="*/ 1234 h 5099"/>
                <a:gd name="T20" fmla="*/ 63 w 3076"/>
                <a:gd name="T21" fmla="*/ 1408 h 5099"/>
                <a:gd name="T22" fmla="*/ 119 w 3076"/>
                <a:gd name="T23" fmla="*/ 1581 h 5099"/>
                <a:gd name="T24" fmla="*/ 198 w 3076"/>
                <a:gd name="T25" fmla="*/ 1708 h 5099"/>
                <a:gd name="T26" fmla="*/ 245 w 3076"/>
                <a:gd name="T27" fmla="*/ 1819 h 5099"/>
                <a:gd name="T28" fmla="*/ 213 w 3076"/>
                <a:gd name="T29" fmla="*/ 1945 h 5099"/>
                <a:gd name="T30" fmla="*/ 340 w 3076"/>
                <a:gd name="T31" fmla="*/ 2064 h 5099"/>
                <a:gd name="T32" fmla="*/ 380 w 3076"/>
                <a:gd name="T33" fmla="*/ 1985 h 5099"/>
                <a:gd name="T34" fmla="*/ 459 w 3076"/>
                <a:gd name="T35" fmla="*/ 1961 h 5099"/>
                <a:gd name="T36" fmla="*/ 403 w 3076"/>
                <a:gd name="T37" fmla="*/ 2048 h 5099"/>
                <a:gd name="T38" fmla="*/ 459 w 3076"/>
                <a:gd name="T39" fmla="*/ 2198 h 5099"/>
                <a:gd name="T40" fmla="*/ 411 w 3076"/>
                <a:gd name="T41" fmla="*/ 2230 h 5099"/>
                <a:gd name="T42" fmla="*/ 332 w 3076"/>
                <a:gd name="T43" fmla="*/ 2167 h 5099"/>
                <a:gd name="T44" fmla="*/ 308 w 3076"/>
                <a:gd name="T45" fmla="*/ 2325 h 5099"/>
                <a:gd name="T46" fmla="*/ 380 w 3076"/>
                <a:gd name="T47" fmla="*/ 2498 h 5099"/>
                <a:gd name="T48" fmla="*/ 482 w 3076"/>
                <a:gd name="T49" fmla="*/ 2578 h 5099"/>
                <a:gd name="T50" fmla="*/ 403 w 3076"/>
                <a:gd name="T51" fmla="*/ 2712 h 5099"/>
                <a:gd name="T52" fmla="*/ 451 w 3076"/>
                <a:gd name="T53" fmla="*/ 2933 h 5099"/>
                <a:gd name="T54" fmla="*/ 514 w 3076"/>
                <a:gd name="T55" fmla="*/ 3067 h 5099"/>
                <a:gd name="T56" fmla="*/ 553 w 3076"/>
                <a:gd name="T57" fmla="*/ 3169 h 5099"/>
                <a:gd name="T58" fmla="*/ 617 w 3076"/>
                <a:gd name="T59" fmla="*/ 3296 h 5099"/>
                <a:gd name="T60" fmla="*/ 640 w 3076"/>
                <a:gd name="T61" fmla="*/ 3438 h 5099"/>
                <a:gd name="T62" fmla="*/ 672 w 3076"/>
                <a:gd name="T63" fmla="*/ 3580 h 5099"/>
                <a:gd name="T64" fmla="*/ 640 w 3076"/>
                <a:gd name="T65" fmla="*/ 3731 h 5099"/>
                <a:gd name="T66" fmla="*/ 743 w 3076"/>
                <a:gd name="T67" fmla="*/ 3818 h 5099"/>
                <a:gd name="T68" fmla="*/ 972 w 3076"/>
                <a:gd name="T69" fmla="*/ 3913 h 5099"/>
                <a:gd name="T70" fmla="*/ 1139 w 3076"/>
                <a:gd name="T71" fmla="*/ 4063 h 5099"/>
                <a:gd name="T72" fmla="*/ 1352 w 3076"/>
                <a:gd name="T73" fmla="*/ 4173 h 5099"/>
                <a:gd name="T74" fmla="*/ 1439 w 3076"/>
                <a:gd name="T75" fmla="*/ 4355 h 5099"/>
                <a:gd name="T76" fmla="*/ 1676 w 3076"/>
                <a:gd name="T77" fmla="*/ 4561 h 5099"/>
                <a:gd name="T78" fmla="*/ 1731 w 3076"/>
                <a:gd name="T79" fmla="*/ 4980 h 5099"/>
                <a:gd name="T80" fmla="*/ 2696 w 3076"/>
                <a:gd name="T81" fmla="*/ 5098 h 5099"/>
                <a:gd name="T82" fmla="*/ 2799 w 3076"/>
                <a:gd name="T83" fmla="*/ 5067 h 5099"/>
                <a:gd name="T84" fmla="*/ 2799 w 3076"/>
                <a:gd name="T85" fmla="*/ 4956 h 5099"/>
                <a:gd name="T86" fmla="*/ 2767 w 3076"/>
                <a:gd name="T87" fmla="*/ 4885 h 5099"/>
                <a:gd name="T88" fmla="*/ 2822 w 3076"/>
                <a:gd name="T89" fmla="*/ 4766 h 5099"/>
                <a:gd name="T90" fmla="*/ 2909 w 3076"/>
                <a:gd name="T91" fmla="*/ 4529 h 5099"/>
                <a:gd name="T92" fmla="*/ 3067 w 3076"/>
                <a:gd name="T93" fmla="*/ 4411 h 5099"/>
                <a:gd name="T94" fmla="*/ 2996 w 3076"/>
                <a:gd name="T95" fmla="*/ 4237 h 5099"/>
                <a:gd name="T96" fmla="*/ 2933 w 3076"/>
                <a:gd name="T97" fmla="*/ 4086 h 5099"/>
                <a:gd name="T98" fmla="*/ 1344 w 3076"/>
                <a:gd name="T99" fmla="*/ 1763 h 5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6" h="5099">
                  <a:moveTo>
                    <a:pt x="1692" y="364"/>
                  </a:moveTo>
                  <a:lnTo>
                    <a:pt x="1692" y="364"/>
                  </a:lnTo>
                  <a:cubicBezTo>
                    <a:pt x="1036" y="206"/>
                    <a:pt x="530" y="64"/>
                    <a:pt x="308" y="0"/>
                  </a:cubicBezTo>
                  <a:cubicBezTo>
                    <a:pt x="316" y="32"/>
                    <a:pt x="277" y="40"/>
                    <a:pt x="277" y="40"/>
                  </a:cubicBezTo>
                  <a:cubicBezTo>
                    <a:pt x="277" y="40"/>
                    <a:pt x="229" y="64"/>
                    <a:pt x="253" y="103"/>
                  </a:cubicBezTo>
                  <a:cubicBezTo>
                    <a:pt x="277" y="151"/>
                    <a:pt x="308" y="151"/>
                    <a:pt x="293" y="182"/>
                  </a:cubicBezTo>
                  <a:cubicBezTo>
                    <a:pt x="285" y="214"/>
                    <a:pt x="269" y="214"/>
                    <a:pt x="261" y="246"/>
                  </a:cubicBezTo>
                  <a:cubicBezTo>
                    <a:pt x="261" y="285"/>
                    <a:pt x="277" y="285"/>
                    <a:pt x="253" y="301"/>
                  </a:cubicBezTo>
                  <a:cubicBezTo>
                    <a:pt x="237" y="317"/>
                    <a:pt x="213" y="333"/>
                    <a:pt x="206" y="364"/>
                  </a:cubicBezTo>
                  <a:cubicBezTo>
                    <a:pt x="198" y="396"/>
                    <a:pt x="213" y="404"/>
                    <a:pt x="198" y="435"/>
                  </a:cubicBezTo>
                  <a:cubicBezTo>
                    <a:pt x="182" y="475"/>
                    <a:pt x="182" y="459"/>
                    <a:pt x="166" y="491"/>
                  </a:cubicBezTo>
                  <a:cubicBezTo>
                    <a:pt x="158" y="522"/>
                    <a:pt x="158" y="530"/>
                    <a:pt x="142" y="546"/>
                  </a:cubicBezTo>
                  <a:cubicBezTo>
                    <a:pt x="127" y="562"/>
                    <a:pt x="79" y="601"/>
                    <a:pt x="71" y="625"/>
                  </a:cubicBezTo>
                  <a:cubicBezTo>
                    <a:pt x="55" y="649"/>
                    <a:pt x="24" y="641"/>
                    <a:pt x="24" y="696"/>
                  </a:cubicBezTo>
                  <a:cubicBezTo>
                    <a:pt x="24" y="751"/>
                    <a:pt x="0" y="751"/>
                    <a:pt x="32" y="799"/>
                  </a:cubicBezTo>
                  <a:cubicBezTo>
                    <a:pt x="63" y="846"/>
                    <a:pt x="71" y="823"/>
                    <a:pt x="79" y="878"/>
                  </a:cubicBezTo>
                  <a:cubicBezTo>
                    <a:pt x="95" y="925"/>
                    <a:pt x="111" y="917"/>
                    <a:pt x="119" y="981"/>
                  </a:cubicBezTo>
                  <a:cubicBezTo>
                    <a:pt x="134" y="1036"/>
                    <a:pt x="127" y="1036"/>
                    <a:pt x="127" y="1083"/>
                  </a:cubicBezTo>
                  <a:cubicBezTo>
                    <a:pt x="127" y="1131"/>
                    <a:pt x="150" y="1147"/>
                    <a:pt x="119" y="1178"/>
                  </a:cubicBezTo>
                  <a:cubicBezTo>
                    <a:pt x="87" y="1202"/>
                    <a:pt x="71" y="1194"/>
                    <a:pt x="87" y="1234"/>
                  </a:cubicBezTo>
                  <a:cubicBezTo>
                    <a:pt x="103" y="1273"/>
                    <a:pt x="103" y="1273"/>
                    <a:pt x="87" y="1313"/>
                  </a:cubicBezTo>
                  <a:cubicBezTo>
                    <a:pt x="71" y="1360"/>
                    <a:pt x="55" y="1384"/>
                    <a:pt x="63" y="1408"/>
                  </a:cubicBezTo>
                  <a:cubicBezTo>
                    <a:pt x="71" y="1431"/>
                    <a:pt x="16" y="1392"/>
                    <a:pt x="71" y="1471"/>
                  </a:cubicBezTo>
                  <a:cubicBezTo>
                    <a:pt x="127" y="1542"/>
                    <a:pt x="95" y="1550"/>
                    <a:pt x="119" y="1581"/>
                  </a:cubicBezTo>
                  <a:cubicBezTo>
                    <a:pt x="142" y="1613"/>
                    <a:pt x="158" y="1613"/>
                    <a:pt x="166" y="1653"/>
                  </a:cubicBezTo>
                  <a:cubicBezTo>
                    <a:pt x="174" y="1692"/>
                    <a:pt x="182" y="1684"/>
                    <a:pt x="198" y="1708"/>
                  </a:cubicBezTo>
                  <a:cubicBezTo>
                    <a:pt x="222" y="1724"/>
                    <a:pt x="213" y="1724"/>
                    <a:pt x="222" y="1763"/>
                  </a:cubicBezTo>
                  <a:cubicBezTo>
                    <a:pt x="229" y="1803"/>
                    <a:pt x="237" y="1779"/>
                    <a:pt x="245" y="1819"/>
                  </a:cubicBezTo>
                  <a:cubicBezTo>
                    <a:pt x="253" y="1850"/>
                    <a:pt x="245" y="1890"/>
                    <a:pt x="229" y="1898"/>
                  </a:cubicBezTo>
                  <a:cubicBezTo>
                    <a:pt x="213" y="1914"/>
                    <a:pt x="174" y="1937"/>
                    <a:pt x="213" y="1945"/>
                  </a:cubicBezTo>
                  <a:cubicBezTo>
                    <a:pt x="245" y="1945"/>
                    <a:pt x="261" y="1921"/>
                    <a:pt x="285" y="1977"/>
                  </a:cubicBezTo>
                  <a:cubicBezTo>
                    <a:pt x="308" y="2032"/>
                    <a:pt x="324" y="2056"/>
                    <a:pt x="340" y="2064"/>
                  </a:cubicBezTo>
                  <a:cubicBezTo>
                    <a:pt x="348" y="2072"/>
                    <a:pt x="380" y="2072"/>
                    <a:pt x="380" y="2040"/>
                  </a:cubicBezTo>
                  <a:cubicBezTo>
                    <a:pt x="380" y="2008"/>
                    <a:pt x="364" y="2016"/>
                    <a:pt x="380" y="1985"/>
                  </a:cubicBezTo>
                  <a:cubicBezTo>
                    <a:pt x="403" y="1953"/>
                    <a:pt x="387" y="1921"/>
                    <a:pt x="403" y="1929"/>
                  </a:cubicBezTo>
                  <a:cubicBezTo>
                    <a:pt x="427" y="1937"/>
                    <a:pt x="435" y="1945"/>
                    <a:pt x="459" y="1961"/>
                  </a:cubicBezTo>
                  <a:cubicBezTo>
                    <a:pt x="474" y="1977"/>
                    <a:pt x="451" y="2008"/>
                    <a:pt x="435" y="2008"/>
                  </a:cubicBezTo>
                  <a:cubicBezTo>
                    <a:pt x="411" y="2008"/>
                    <a:pt x="403" y="2024"/>
                    <a:pt x="403" y="2048"/>
                  </a:cubicBezTo>
                  <a:cubicBezTo>
                    <a:pt x="411" y="2064"/>
                    <a:pt x="427" y="2056"/>
                    <a:pt x="435" y="2087"/>
                  </a:cubicBezTo>
                  <a:cubicBezTo>
                    <a:pt x="443" y="2119"/>
                    <a:pt x="451" y="2158"/>
                    <a:pt x="459" y="2198"/>
                  </a:cubicBezTo>
                  <a:cubicBezTo>
                    <a:pt x="459" y="2238"/>
                    <a:pt x="482" y="2269"/>
                    <a:pt x="459" y="2269"/>
                  </a:cubicBezTo>
                  <a:cubicBezTo>
                    <a:pt x="435" y="2269"/>
                    <a:pt x="443" y="2293"/>
                    <a:pt x="411" y="2230"/>
                  </a:cubicBezTo>
                  <a:cubicBezTo>
                    <a:pt x="380" y="2158"/>
                    <a:pt x="380" y="2158"/>
                    <a:pt x="364" y="2143"/>
                  </a:cubicBezTo>
                  <a:cubicBezTo>
                    <a:pt x="340" y="2127"/>
                    <a:pt x="332" y="2135"/>
                    <a:pt x="332" y="2167"/>
                  </a:cubicBezTo>
                  <a:cubicBezTo>
                    <a:pt x="332" y="2206"/>
                    <a:pt x="348" y="2214"/>
                    <a:pt x="332" y="2253"/>
                  </a:cubicBezTo>
                  <a:cubicBezTo>
                    <a:pt x="324" y="2293"/>
                    <a:pt x="308" y="2285"/>
                    <a:pt x="308" y="2325"/>
                  </a:cubicBezTo>
                  <a:cubicBezTo>
                    <a:pt x="308" y="2364"/>
                    <a:pt x="300" y="2411"/>
                    <a:pt x="332" y="2443"/>
                  </a:cubicBezTo>
                  <a:cubicBezTo>
                    <a:pt x="356" y="2475"/>
                    <a:pt x="348" y="2451"/>
                    <a:pt x="380" y="2498"/>
                  </a:cubicBezTo>
                  <a:cubicBezTo>
                    <a:pt x="419" y="2538"/>
                    <a:pt x="403" y="2514"/>
                    <a:pt x="443" y="2522"/>
                  </a:cubicBezTo>
                  <a:cubicBezTo>
                    <a:pt x="490" y="2530"/>
                    <a:pt x="498" y="2522"/>
                    <a:pt x="482" y="2578"/>
                  </a:cubicBezTo>
                  <a:cubicBezTo>
                    <a:pt x="474" y="2633"/>
                    <a:pt x="474" y="2664"/>
                    <a:pt x="427" y="2672"/>
                  </a:cubicBezTo>
                  <a:cubicBezTo>
                    <a:pt x="372" y="2680"/>
                    <a:pt x="403" y="2672"/>
                    <a:pt x="403" y="2712"/>
                  </a:cubicBezTo>
                  <a:cubicBezTo>
                    <a:pt x="395" y="2759"/>
                    <a:pt x="387" y="2846"/>
                    <a:pt x="411" y="2870"/>
                  </a:cubicBezTo>
                  <a:cubicBezTo>
                    <a:pt x="435" y="2894"/>
                    <a:pt x="443" y="2902"/>
                    <a:pt x="451" y="2933"/>
                  </a:cubicBezTo>
                  <a:cubicBezTo>
                    <a:pt x="466" y="2972"/>
                    <a:pt x="482" y="2996"/>
                    <a:pt x="498" y="3003"/>
                  </a:cubicBezTo>
                  <a:cubicBezTo>
                    <a:pt x="522" y="3011"/>
                    <a:pt x="506" y="3035"/>
                    <a:pt x="514" y="3067"/>
                  </a:cubicBezTo>
                  <a:cubicBezTo>
                    <a:pt x="514" y="3098"/>
                    <a:pt x="522" y="3106"/>
                    <a:pt x="530" y="3114"/>
                  </a:cubicBezTo>
                  <a:cubicBezTo>
                    <a:pt x="546" y="3130"/>
                    <a:pt x="538" y="3130"/>
                    <a:pt x="553" y="3169"/>
                  </a:cubicBezTo>
                  <a:cubicBezTo>
                    <a:pt x="561" y="3209"/>
                    <a:pt x="561" y="3177"/>
                    <a:pt x="569" y="3217"/>
                  </a:cubicBezTo>
                  <a:cubicBezTo>
                    <a:pt x="585" y="3249"/>
                    <a:pt x="585" y="3280"/>
                    <a:pt x="617" y="3296"/>
                  </a:cubicBezTo>
                  <a:cubicBezTo>
                    <a:pt x="640" y="3312"/>
                    <a:pt x="672" y="3336"/>
                    <a:pt x="656" y="3359"/>
                  </a:cubicBezTo>
                  <a:cubicBezTo>
                    <a:pt x="633" y="3391"/>
                    <a:pt x="617" y="3422"/>
                    <a:pt x="640" y="3438"/>
                  </a:cubicBezTo>
                  <a:cubicBezTo>
                    <a:pt x="664" y="3454"/>
                    <a:pt x="696" y="3454"/>
                    <a:pt x="696" y="3509"/>
                  </a:cubicBezTo>
                  <a:cubicBezTo>
                    <a:pt x="696" y="3557"/>
                    <a:pt x="664" y="3541"/>
                    <a:pt x="672" y="3580"/>
                  </a:cubicBezTo>
                  <a:cubicBezTo>
                    <a:pt x="672" y="3620"/>
                    <a:pt x="656" y="3620"/>
                    <a:pt x="648" y="3660"/>
                  </a:cubicBezTo>
                  <a:cubicBezTo>
                    <a:pt x="648" y="3691"/>
                    <a:pt x="625" y="3707"/>
                    <a:pt x="640" y="3731"/>
                  </a:cubicBezTo>
                  <a:cubicBezTo>
                    <a:pt x="664" y="3754"/>
                    <a:pt x="680" y="3747"/>
                    <a:pt x="680" y="3778"/>
                  </a:cubicBezTo>
                  <a:cubicBezTo>
                    <a:pt x="680" y="3818"/>
                    <a:pt x="704" y="3818"/>
                    <a:pt x="743" y="3818"/>
                  </a:cubicBezTo>
                  <a:cubicBezTo>
                    <a:pt x="791" y="3818"/>
                    <a:pt x="830" y="3818"/>
                    <a:pt x="846" y="3849"/>
                  </a:cubicBezTo>
                  <a:cubicBezTo>
                    <a:pt x="862" y="3881"/>
                    <a:pt x="925" y="3920"/>
                    <a:pt x="972" y="3913"/>
                  </a:cubicBezTo>
                  <a:cubicBezTo>
                    <a:pt x="1028" y="3897"/>
                    <a:pt x="1043" y="3936"/>
                    <a:pt x="1059" y="3952"/>
                  </a:cubicBezTo>
                  <a:cubicBezTo>
                    <a:pt x="1075" y="3960"/>
                    <a:pt x="1115" y="4007"/>
                    <a:pt x="1139" y="4063"/>
                  </a:cubicBezTo>
                  <a:cubicBezTo>
                    <a:pt x="1154" y="4118"/>
                    <a:pt x="1194" y="4118"/>
                    <a:pt x="1217" y="4126"/>
                  </a:cubicBezTo>
                  <a:cubicBezTo>
                    <a:pt x="1233" y="4142"/>
                    <a:pt x="1273" y="4189"/>
                    <a:pt x="1352" y="4173"/>
                  </a:cubicBezTo>
                  <a:cubicBezTo>
                    <a:pt x="1423" y="4158"/>
                    <a:pt x="1392" y="4205"/>
                    <a:pt x="1392" y="4229"/>
                  </a:cubicBezTo>
                  <a:cubicBezTo>
                    <a:pt x="1399" y="4244"/>
                    <a:pt x="1376" y="4355"/>
                    <a:pt x="1439" y="4355"/>
                  </a:cubicBezTo>
                  <a:cubicBezTo>
                    <a:pt x="1494" y="4347"/>
                    <a:pt x="1510" y="4324"/>
                    <a:pt x="1526" y="4379"/>
                  </a:cubicBezTo>
                  <a:cubicBezTo>
                    <a:pt x="1550" y="4434"/>
                    <a:pt x="1621" y="4529"/>
                    <a:pt x="1676" y="4561"/>
                  </a:cubicBezTo>
                  <a:cubicBezTo>
                    <a:pt x="1739" y="4600"/>
                    <a:pt x="1747" y="4814"/>
                    <a:pt x="1747" y="4877"/>
                  </a:cubicBezTo>
                  <a:cubicBezTo>
                    <a:pt x="1739" y="4940"/>
                    <a:pt x="1708" y="4956"/>
                    <a:pt x="1731" y="4980"/>
                  </a:cubicBezTo>
                  <a:cubicBezTo>
                    <a:pt x="1929" y="5003"/>
                    <a:pt x="2640" y="5083"/>
                    <a:pt x="2672" y="5090"/>
                  </a:cubicBezTo>
                  <a:cubicBezTo>
                    <a:pt x="2688" y="5090"/>
                    <a:pt x="2696" y="5098"/>
                    <a:pt x="2696" y="5098"/>
                  </a:cubicBezTo>
                  <a:cubicBezTo>
                    <a:pt x="2712" y="5098"/>
                    <a:pt x="2727" y="5098"/>
                    <a:pt x="2735" y="5098"/>
                  </a:cubicBezTo>
                  <a:cubicBezTo>
                    <a:pt x="2759" y="5098"/>
                    <a:pt x="2799" y="5090"/>
                    <a:pt x="2799" y="5067"/>
                  </a:cubicBezTo>
                  <a:cubicBezTo>
                    <a:pt x="2799" y="5035"/>
                    <a:pt x="2838" y="5051"/>
                    <a:pt x="2830" y="5011"/>
                  </a:cubicBezTo>
                  <a:cubicBezTo>
                    <a:pt x="2830" y="4972"/>
                    <a:pt x="2830" y="4972"/>
                    <a:pt x="2799" y="4956"/>
                  </a:cubicBezTo>
                  <a:cubicBezTo>
                    <a:pt x="2775" y="4940"/>
                    <a:pt x="2751" y="4956"/>
                    <a:pt x="2751" y="4932"/>
                  </a:cubicBezTo>
                  <a:cubicBezTo>
                    <a:pt x="2759" y="4901"/>
                    <a:pt x="2767" y="4924"/>
                    <a:pt x="2767" y="4885"/>
                  </a:cubicBezTo>
                  <a:cubicBezTo>
                    <a:pt x="2775" y="4845"/>
                    <a:pt x="2735" y="4837"/>
                    <a:pt x="2759" y="4806"/>
                  </a:cubicBezTo>
                  <a:cubicBezTo>
                    <a:pt x="2775" y="4774"/>
                    <a:pt x="2806" y="4782"/>
                    <a:pt x="2822" y="4766"/>
                  </a:cubicBezTo>
                  <a:cubicBezTo>
                    <a:pt x="2838" y="4743"/>
                    <a:pt x="2886" y="4679"/>
                    <a:pt x="2893" y="4632"/>
                  </a:cubicBezTo>
                  <a:cubicBezTo>
                    <a:pt x="2901" y="4584"/>
                    <a:pt x="2870" y="4553"/>
                    <a:pt x="2909" y="4529"/>
                  </a:cubicBezTo>
                  <a:cubicBezTo>
                    <a:pt x="2949" y="4506"/>
                    <a:pt x="2965" y="4466"/>
                    <a:pt x="3004" y="4442"/>
                  </a:cubicBezTo>
                  <a:cubicBezTo>
                    <a:pt x="3044" y="4426"/>
                    <a:pt x="3052" y="4434"/>
                    <a:pt x="3067" y="4411"/>
                  </a:cubicBezTo>
                  <a:cubicBezTo>
                    <a:pt x="3075" y="4387"/>
                    <a:pt x="3067" y="4355"/>
                    <a:pt x="3044" y="4339"/>
                  </a:cubicBezTo>
                  <a:cubicBezTo>
                    <a:pt x="3020" y="4324"/>
                    <a:pt x="3004" y="4260"/>
                    <a:pt x="2996" y="4237"/>
                  </a:cubicBezTo>
                  <a:cubicBezTo>
                    <a:pt x="2996" y="4213"/>
                    <a:pt x="2980" y="4197"/>
                    <a:pt x="2965" y="4158"/>
                  </a:cubicBezTo>
                  <a:cubicBezTo>
                    <a:pt x="2949" y="4126"/>
                    <a:pt x="2925" y="4126"/>
                    <a:pt x="2933" y="4086"/>
                  </a:cubicBezTo>
                  <a:cubicBezTo>
                    <a:pt x="2933" y="4063"/>
                    <a:pt x="2933" y="4055"/>
                    <a:pt x="2933" y="4039"/>
                  </a:cubicBezTo>
                  <a:cubicBezTo>
                    <a:pt x="1344" y="1763"/>
                    <a:pt x="1344" y="1763"/>
                    <a:pt x="1344" y="1763"/>
                  </a:cubicBezTo>
                  <a:lnTo>
                    <a:pt x="1692" y="364"/>
                  </a:lnTo>
                </a:path>
              </a:pathLst>
            </a:custGeom>
            <a:solidFill>
              <a:schemeClr val="accent4">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29" name="State_AZ">
              <a:extLst>
                <a:ext uri="{FF2B5EF4-FFF2-40B4-BE49-F238E27FC236}">
                  <a16:creationId xmlns:a16="http://schemas.microsoft.com/office/drawing/2014/main" id="{5619F794-5651-3CAD-45A1-578F1E97006F}"/>
                </a:ext>
              </a:extLst>
            </p:cNvPr>
            <p:cNvSpPr>
              <a:spLocks noChangeArrowheads="1"/>
            </p:cNvSpPr>
            <p:nvPr/>
          </p:nvSpPr>
          <p:spPr bwMode="auto">
            <a:xfrm>
              <a:off x="2191583" y="2118786"/>
              <a:ext cx="788814" cy="913975"/>
            </a:xfrm>
            <a:custGeom>
              <a:avLst/>
              <a:gdLst>
                <a:gd name="T0" fmla="*/ 752 w 2531"/>
                <a:gd name="T1" fmla="*/ 8 h 2949"/>
                <a:gd name="T2" fmla="*/ 752 w 2531"/>
                <a:gd name="T3" fmla="*/ 8 h 2949"/>
                <a:gd name="T4" fmla="*/ 752 w 2531"/>
                <a:gd name="T5" fmla="*/ 0 h 2949"/>
                <a:gd name="T6" fmla="*/ 736 w 2531"/>
                <a:gd name="T7" fmla="*/ 0 h 2949"/>
                <a:gd name="T8" fmla="*/ 736 w 2531"/>
                <a:gd name="T9" fmla="*/ 0 h 2949"/>
                <a:gd name="T10" fmla="*/ 712 w 2531"/>
                <a:gd name="T11" fmla="*/ 0 h 2949"/>
                <a:gd name="T12" fmla="*/ 712 w 2531"/>
                <a:gd name="T13" fmla="*/ 0 h 2949"/>
                <a:gd name="T14" fmla="*/ 704 w 2531"/>
                <a:gd name="T15" fmla="*/ 0 h 2949"/>
                <a:gd name="T16" fmla="*/ 704 w 2531"/>
                <a:gd name="T17" fmla="*/ 0 h 2949"/>
                <a:gd name="T18" fmla="*/ 704 w 2531"/>
                <a:gd name="T19" fmla="*/ 0 h 2949"/>
                <a:gd name="T20" fmla="*/ 601 w 2531"/>
                <a:gd name="T21" fmla="*/ 403 h 2949"/>
                <a:gd name="T22" fmla="*/ 546 w 2531"/>
                <a:gd name="T23" fmla="*/ 458 h 2949"/>
                <a:gd name="T24" fmla="*/ 506 w 2531"/>
                <a:gd name="T25" fmla="*/ 411 h 2949"/>
                <a:gd name="T26" fmla="*/ 396 w 2531"/>
                <a:gd name="T27" fmla="*/ 379 h 2949"/>
                <a:gd name="T28" fmla="*/ 372 w 2531"/>
                <a:gd name="T29" fmla="*/ 443 h 2949"/>
                <a:gd name="T30" fmla="*/ 372 w 2531"/>
                <a:gd name="T31" fmla="*/ 506 h 2949"/>
                <a:gd name="T32" fmla="*/ 364 w 2531"/>
                <a:gd name="T33" fmla="*/ 593 h 2949"/>
                <a:gd name="T34" fmla="*/ 333 w 2531"/>
                <a:gd name="T35" fmla="*/ 680 h 2949"/>
                <a:gd name="T36" fmla="*/ 356 w 2531"/>
                <a:gd name="T37" fmla="*/ 798 h 2949"/>
                <a:gd name="T38" fmla="*/ 309 w 2531"/>
                <a:gd name="T39" fmla="*/ 861 h 2949"/>
                <a:gd name="T40" fmla="*/ 293 w 2531"/>
                <a:gd name="T41" fmla="*/ 956 h 2949"/>
                <a:gd name="T42" fmla="*/ 325 w 2531"/>
                <a:gd name="T43" fmla="*/ 1028 h 2949"/>
                <a:gd name="T44" fmla="*/ 364 w 2531"/>
                <a:gd name="T45" fmla="*/ 1107 h 2949"/>
                <a:gd name="T46" fmla="*/ 412 w 2531"/>
                <a:gd name="T47" fmla="*/ 1209 h 2949"/>
                <a:gd name="T48" fmla="*/ 427 w 2531"/>
                <a:gd name="T49" fmla="*/ 1281 h 2949"/>
                <a:gd name="T50" fmla="*/ 364 w 2531"/>
                <a:gd name="T51" fmla="*/ 1312 h 2949"/>
                <a:gd name="T52" fmla="*/ 269 w 2531"/>
                <a:gd name="T53" fmla="*/ 1399 h 2949"/>
                <a:gd name="T54" fmla="*/ 253 w 2531"/>
                <a:gd name="T55" fmla="*/ 1502 h 2949"/>
                <a:gd name="T56" fmla="*/ 182 w 2531"/>
                <a:gd name="T57" fmla="*/ 1636 h 2949"/>
                <a:gd name="T58" fmla="*/ 119 w 2531"/>
                <a:gd name="T59" fmla="*/ 1676 h 2949"/>
                <a:gd name="T60" fmla="*/ 135 w 2531"/>
                <a:gd name="T61" fmla="*/ 1755 h 2949"/>
                <a:gd name="T62" fmla="*/ 119 w 2531"/>
                <a:gd name="T63" fmla="*/ 1802 h 2949"/>
                <a:gd name="T64" fmla="*/ 166 w 2531"/>
                <a:gd name="T65" fmla="*/ 1826 h 2949"/>
                <a:gd name="T66" fmla="*/ 198 w 2531"/>
                <a:gd name="T67" fmla="*/ 1881 h 2949"/>
                <a:gd name="T68" fmla="*/ 159 w 2531"/>
                <a:gd name="T69" fmla="*/ 1937 h 2949"/>
                <a:gd name="T70" fmla="*/ 103 w 2531"/>
                <a:gd name="T71" fmla="*/ 1968 h 2949"/>
                <a:gd name="T72" fmla="*/ 64 w 2531"/>
                <a:gd name="T73" fmla="*/ 1968 h 2949"/>
                <a:gd name="T74" fmla="*/ 32 w 2531"/>
                <a:gd name="T75" fmla="*/ 2016 h 2949"/>
                <a:gd name="T76" fmla="*/ 48 w 2531"/>
                <a:gd name="T77" fmla="*/ 2071 h 2949"/>
                <a:gd name="T78" fmla="*/ 1423 w 2531"/>
                <a:gd name="T79" fmla="*/ 2854 h 2949"/>
                <a:gd name="T80" fmla="*/ 1684 w 2531"/>
                <a:gd name="T81" fmla="*/ 2885 h 2949"/>
                <a:gd name="T82" fmla="*/ 2190 w 2531"/>
                <a:gd name="T83" fmla="*/ 2948 h 2949"/>
                <a:gd name="T84" fmla="*/ 2530 w 2531"/>
                <a:gd name="T85" fmla="*/ 284 h 2949"/>
                <a:gd name="T86" fmla="*/ 752 w 2531"/>
                <a:gd name="T87" fmla="*/ 8 h 2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31" h="2949">
                  <a:moveTo>
                    <a:pt x="752" y="8"/>
                  </a:moveTo>
                  <a:lnTo>
                    <a:pt x="752" y="8"/>
                  </a:lnTo>
                  <a:cubicBezTo>
                    <a:pt x="752" y="0"/>
                    <a:pt x="752" y="0"/>
                    <a:pt x="752" y="0"/>
                  </a:cubicBezTo>
                  <a:cubicBezTo>
                    <a:pt x="744" y="0"/>
                    <a:pt x="736" y="0"/>
                    <a:pt x="736" y="0"/>
                  </a:cubicBezTo>
                  <a:lnTo>
                    <a:pt x="736" y="0"/>
                  </a:lnTo>
                  <a:cubicBezTo>
                    <a:pt x="720" y="0"/>
                    <a:pt x="720" y="0"/>
                    <a:pt x="712" y="0"/>
                  </a:cubicBezTo>
                  <a:lnTo>
                    <a:pt x="712" y="0"/>
                  </a:lnTo>
                  <a:cubicBezTo>
                    <a:pt x="704" y="0"/>
                    <a:pt x="704" y="0"/>
                    <a:pt x="704" y="0"/>
                  </a:cubicBezTo>
                  <a:lnTo>
                    <a:pt x="704" y="0"/>
                  </a:lnTo>
                  <a:lnTo>
                    <a:pt x="704" y="0"/>
                  </a:lnTo>
                  <a:cubicBezTo>
                    <a:pt x="704" y="16"/>
                    <a:pt x="617" y="371"/>
                    <a:pt x="601" y="403"/>
                  </a:cubicBezTo>
                  <a:cubicBezTo>
                    <a:pt x="593" y="435"/>
                    <a:pt x="586" y="435"/>
                    <a:pt x="546" y="458"/>
                  </a:cubicBezTo>
                  <a:cubicBezTo>
                    <a:pt x="506" y="482"/>
                    <a:pt x="522" y="443"/>
                    <a:pt x="506" y="411"/>
                  </a:cubicBezTo>
                  <a:cubicBezTo>
                    <a:pt x="483" y="371"/>
                    <a:pt x="459" y="371"/>
                    <a:pt x="396" y="379"/>
                  </a:cubicBezTo>
                  <a:cubicBezTo>
                    <a:pt x="340" y="379"/>
                    <a:pt x="364" y="411"/>
                    <a:pt x="372" y="443"/>
                  </a:cubicBezTo>
                  <a:cubicBezTo>
                    <a:pt x="380" y="474"/>
                    <a:pt x="380" y="490"/>
                    <a:pt x="372" y="506"/>
                  </a:cubicBezTo>
                  <a:cubicBezTo>
                    <a:pt x="356" y="522"/>
                    <a:pt x="356" y="545"/>
                    <a:pt x="364" y="593"/>
                  </a:cubicBezTo>
                  <a:cubicBezTo>
                    <a:pt x="372" y="640"/>
                    <a:pt x="333" y="632"/>
                    <a:pt x="333" y="680"/>
                  </a:cubicBezTo>
                  <a:cubicBezTo>
                    <a:pt x="333" y="735"/>
                    <a:pt x="348" y="743"/>
                    <a:pt x="356" y="798"/>
                  </a:cubicBezTo>
                  <a:cubicBezTo>
                    <a:pt x="356" y="854"/>
                    <a:pt x="333" y="838"/>
                    <a:pt x="309" y="861"/>
                  </a:cubicBezTo>
                  <a:cubicBezTo>
                    <a:pt x="285" y="885"/>
                    <a:pt x="309" y="909"/>
                    <a:pt x="293" y="956"/>
                  </a:cubicBezTo>
                  <a:cubicBezTo>
                    <a:pt x="285" y="996"/>
                    <a:pt x="309" y="996"/>
                    <a:pt x="325" y="1028"/>
                  </a:cubicBezTo>
                  <a:cubicBezTo>
                    <a:pt x="348" y="1067"/>
                    <a:pt x="356" y="1083"/>
                    <a:pt x="364" y="1107"/>
                  </a:cubicBezTo>
                  <a:cubicBezTo>
                    <a:pt x="364" y="1130"/>
                    <a:pt x="388" y="1194"/>
                    <a:pt x="412" y="1209"/>
                  </a:cubicBezTo>
                  <a:cubicBezTo>
                    <a:pt x="435" y="1225"/>
                    <a:pt x="443" y="1257"/>
                    <a:pt x="427" y="1281"/>
                  </a:cubicBezTo>
                  <a:cubicBezTo>
                    <a:pt x="419" y="1304"/>
                    <a:pt x="404" y="1296"/>
                    <a:pt x="364" y="1312"/>
                  </a:cubicBezTo>
                  <a:cubicBezTo>
                    <a:pt x="333" y="1336"/>
                    <a:pt x="309" y="1376"/>
                    <a:pt x="269" y="1399"/>
                  </a:cubicBezTo>
                  <a:cubicBezTo>
                    <a:pt x="230" y="1423"/>
                    <a:pt x="261" y="1454"/>
                    <a:pt x="253" y="1502"/>
                  </a:cubicBezTo>
                  <a:cubicBezTo>
                    <a:pt x="246" y="1549"/>
                    <a:pt x="198" y="1613"/>
                    <a:pt x="182" y="1636"/>
                  </a:cubicBezTo>
                  <a:cubicBezTo>
                    <a:pt x="175" y="1652"/>
                    <a:pt x="135" y="1644"/>
                    <a:pt x="119" y="1676"/>
                  </a:cubicBezTo>
                  <a:cubicBezTo>
                    <a:pt x="103" y="1707"/>
                    <a:pt x="135" y="1715"/>
                    <a:pt x="135" y="1755"/>
                  </a:cubicBezTo>
                  <a:cubicBezTo>
                    <a:pt x="127" y="1794"/>
                    <a:pt x="119" y="1771"/>
                    <a:pt x="119" y="1802"/>
                  </a:cubicBezTo>
                  <a:cubicBezTo>
                    <a:pt x="111" y="1826"/>
                    <a:pt x="143" y="1810"/>
                    <a:pt x="166" y="1826"/>
                  </a:cubicBezTo>
                  <a:cubicBezTo>
                    <a:pt x="190" y="1842"/>
                    <a:pt x="190" y="1842"/>
                    <a:pt x="198" y="1881"/>
                  </a:cubicBezTo>
                  <a:cubicBezTo>
                    <a:pt x="198" y="1921"/>
                    <a:pt x="159" y="1905"/>
                    <a:pt x="159" y="1937"/>
                  </a:cubicBezTo>
                  <a:cubicBezTo>
                    <a:pt x="159" y="1960"/>
                    <a:pt x="119" y="1968"/>
                    <a:pt x="103" y="1968"/>
                  </a:cubicBezTo>
                  <a:cubicBezTo>
                    <a:pt x="87" y="1968"/>
                    <a:pt x="72" y="1968"/>
                    <a:pt x="64" y="1968"/>
                  </a:cubicBezTo>
                  <a:cubicBezTo>
                    <a:pt x="64" y="1984"/>
                    <a:pt x="48" y="2000"/>
                    <a:pt x="32" y="2016"/>
                  </a:cubicBezTo>
                  <a:cubicBezTo>
                    <a:pt x="0" y="2031"/>
                    <a:pt x="48" y="2071"/>
                    <a:pt x="48" y="2071"/>
                  </a:cubicBezTo>
                  <a:cubicBezTo>
                    <a:pt x="1423" y="2854"/>
                    <a:pt x="1423" y="2854"/>
                    <a:pt x="1423" y="2854"/>
                  </a:cubicBezTo>
                  <a:cubicBezTo>
                    <a:pt x="1423" y="2854"/>
                    <a:pt x="1629" y="2870"/>
                    <a:pt x="1684" y="2885"/>
                  </a:cubicBezTo>
                  <a:cubicBezTo>
                    <a:pt x="1716" y="2901"/>
                    <a:pt x="1969" y="2925"/>
                    <a:pt x="2190" y="2948"/>
                  </a:cubicBezTo>
                  <a:cubicBezTo>
                    <a:pt x="2530" y="284"/>
                    <a:pt x="2530" y="284"/>
                    <a:pt x="2530" y="284"/>
                  </a:cubicBezTo>
                  <a:cubicBezTo>
                    <a:pt x="1526" y="166"/>
                    <a:pt x="918" y="39"/>
                    <a:pt x="752" y="8"/>
                  </a:cubicBezTo>
                </a:path>
              </a:pathLst>
            </a:custGeom>
            <a:solidFill>
              <a:schemeClr val="accent2">
                <a:lumMod val="75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30" name="Freeform 897">
              <a:extLst>
                <a:ext uri="{FF2B5EF4-FFF2-40B4-BE49-F238E27FC236}">
                  <a16:creationId xmlns:a16="http://schemas.microsoft.com/office/drawing/2014/main" id="{D2ADBA6C-EA0C-091A-75DB-0C07FBAA48CE}"/>
                </a:ext>
              </a:extLst>
            </p:cNvPr>
            <p:cNvSpPr>
              <a:spLocks noChangeArrowheads="1"/>
            </p:cNvSpPr>
            <p:nvPr/>
          </p:nvSpPr>
          <p:spPr bwMode="auto">
            <a:xfrm>
              <a:off x="2980398" y="1613977"/>
              <a:ext cx="848334" cy="659774"/>
            </a:xfrm>
            <a:custGeom>
              <a:avLst/>
              <a:gdLst>
                <a:gd name="T0" fmla="*/ 2720 w 2729"/>
                <a:gd name="T1" fmla="*/ 269 h 2127"/>
                <a:gd name="T2" fmla="*/ 2720 w 2729"/>
                <a:gd name="T3" fmla="*/ 269 h 2127"/>
                <a:gd name="T4" fmla="*/ 2649 w 2729"/>
                <a:gd name="T5" fmla="*/ 222 h 2127"/>
                <a:gd name="T6" fmla="*/ 245 w 2729"/>
                <a:gd name="T7" fmla="*/ 0 h 2127"/>
                <a:gd name="T8" fmla="*/ 0 w 2729"/>
                <a:gd name="T9" fmla="*/ 1896 h 2127"/>
                <a:gd name="T10" fmla="*/ 1890 w 2729"/>
                <a:gd name="T11" fmla="*/ 2078 h 2127"/>
                <a:gd name="T12" fmla="*/ 1898 w 2729"/>
                <a:gd name="T13" fmla="*/ 2078 h 2127"/>
                <a:gd name="T14" fmla="*/ 2253 w 2729"/>
                <a:gd name="T15" fmla="*/ 2102 h 2127"/>
                <a:gd name="T16" fmla="*/ 2625 w 2729"/>
                <a:gd name="T17" fmla="*/ 2126 h 2127"/>
                <a:gd name="T18" fmla="*/ 2720 w 2729"/>
                <a:gd name="T19" fmla="*/ 269 h 2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9" h="2127">
                  <a:moveTo>
                    <a:pt x="2720" y="269"/>
                  </a:moveTo>
                  <a:lnTo>
                    <a:pt x="2720" y="269"/>
                  </a:lnTo>
                  <a:cubicBezTo>
                    <a:pt x="2712" y="206"/>
                    <a:pt x="2649" y="222"/>
                    <a:pt x="2649" y="222"/>
                  </a:cubicBezTo>
                  <a:cubicBezTo>
                    <a:pt x="2269" y="269"/>
                    <a:pt x="245" y="0"/>
                    <a:pt x="245" y="0"/>
                  </a:cubicBezTo>
                  <a:cubicBezTo>
                    <a:pt x="0" y="1896"/>
                    <a:pt x="0" y="1896"/>
                    <a:pt x="0" y="1896"/>
                  </a:cubicBezTo>
                  <a:cubicBezTo>
                    <a:pt x="522" y="1968"/>
                    <a:pt x="1155" y="2031"/>
                    <a:pt x="1890" y="2078"/>
                  </a:cubicBezTo>
                  <a:lnTo>
                    <a:pt x="1898" y="2078"/>
                  </a:lnTo>
                  <a:cubicBezTo>
                    <a:pt x="2016" y="2086"/>
                    <a:pt x="2135" y="2094"/>
                    <a:pt x="2253" y="2102"/>
                  </a:cubicBezTo>
                  <a:cubicBezTo>
                    <a:pt x="2380" y="2110"/>
                    <a:pt x="2498" y="2118"/>
                    <a:pt x="2625" y="2126"/>
                  </a:cubicBezTo>
                  <a:cubicBezTo>
                    <a:pt x="2664" y="1493"/>
                    <a:pt x="2728" y="324"/>
                    <a:pt x="2720" y="269"/>
                  </a:cubicBezTo>
                </a:path>
              </a:pathLst>
            </a:custGeom>
            <a:solidFill>
              <a:schemeClr val="accent2">
                <a:lumMod val="75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31" name="State_NV">
              <a:extLst>
                <a:ext uri="{FF2B5EF4-FFF2-40B4-BE49-F238E27FC236}">
                  <a16:creationId xmlns:a16="http://schemas.microsoft.com/office/drawing/2014/main" id="{3E9E1254-BD0D-CBB8-4764-E0D99913D095}"/>
                </a:ext>
              </a:extLst>
            </p:cNvPr>
            <p:cNvSpPr>
              <a:spLocks noChangeArrowheads="1"/>
            </p:cNvSpPr>
            <p:nvPr/>
          </p:nvSpPr>
          <p:spPr bwMode="auto">
            <a:xfrm>
              <a:off x="1788784" y="1259357"/>
              <a:ext cx="747058" cy="1139887"/>
            </a:xfrm>
            <a:custGeom>
              <a:avLst/>
              <a:gdLst>
                <a:gd name="T0" fmla="*/ 356 w 2412"/>
                <a:gd name="T1" fmla="*/ 0 h 3676"/>
                <a:gd name="T2" fmla="*/ 356 w 2412"/>
                <a:gd name="T3" fmla="*/ 0 h 3676"/>
                <a:gd name="T4" fmla="*/ 0 w 2412"/>
                <a:gd name="T5" fmla="*/ 1391 h 3676"/>
                <a:gd name="T6" fmla="*/ 1597 w 2412"/>
                <a:gd name="T7" fmla="*/ 3675 h 3676"/>
                <a:gd name="T8" fmla="*/ 1605 w 2412"/>
                <a:gd name="T9" fmla="*/ 3627 h 3676"/>
                <a:gd name="T10" fmla="*/ 1652 w 2412"/>
                <a:gd name="T11" fmla="*/ 3564 h 3676"/>
                <a:gd name="T12" fmla="*/ 1629 w 2412"/>
                <a:gd name="T13" fmla="*/ 3446 h 3676"/>
                <a:gd name="T14" fmla="*/ 1660 w 2412"/>
                <a:gd name="T15" fmla="*/ 3359 h 3676"/>
                <a:gd name="T16" fmla="*/ 1668 w 2412"/>
                <a:gd name="T17" fmla="*/ 3272 h 3676"/>
                <a:gd name="T18" fmla="*/ 1668 w 2412"/>
                <a:gd name="T19" fmla="*/ 3209 h 3676"/>
                <a:gd name="T20" fmla="*/ 1692 w 2412"/>
                <a:gd name="T21" fmla="*/ 3137 h 3676"/>
                <a:gd name="T22" fmla="*/ 1802 w 2412"/>
                <a:gd name="T23" fmla="*/ 3169 h 3676"/>
                <a:gd name="T24" fmla="*/ 1842 w 2412"/>
                <a:gd name="T25" fmla="*/ 3224 h 3676"/>
                <a:gd name="T26" fmla="*/ 1897 w 2412"/>
                <a:gd name="T27" fmla="*/ 3169 h 3676"/>
                <a:gd name="T28" fmla="*/ 2000 w 2412"/>
                <a:gd name="T29" fmla="*/ 2758 h 3676"/>
                <a:gd name="T30" fmla="*/ 2000 w 2412"/>
                <a:gd name="T31" fmla="*/ 2758 h 3676"/>
                <a:gd name="T32" fmla="*/ 2000 w 2412"/>
                <a:gd name="T33" fmla="*/ 2758 h 3676"/>
                <a:gd name="T34" fmla="*/ 2008 w 2412"/>
                <a:gd name="T35" fmla="*/ 2758 h 3676"/>
                <a:gd name="T36" fmla="*/ 2411 w 2412"/>
                <a:gd name="T37" fmla="*/ 443 h 3676"/>
                <a:gd name="T38" fmla="*/ 356 w 2412"/>
                <a:gd name="T39" fmla="*/ 0 h 3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12" h="3676">
                  <a:moveTo>
                    <a:pt x="356" y="0"/>
                  </a:moveTo>
                  <a:lnTo>
                    <a:pt x="356" y="0"/>
                  </a:lnTo>
                  <a:cubicBezTo>
                    <a:pt x="0" y="1391"/>
                    <a:pt x="0" y="1391"/>
                    <a:pt x="0" y="1391"/>
                  </a:cubicBezTo>
                  <a:cubicBezTo>
                    <a:pt x="1597" y="3675"/>
                    <a:pt x="1597" y="3675"/>
                    <a:pt x="1597" y="3675"/>
                  </a:cubicBezTo>
                  <a:cubicBezTo>
                    <a:pt x="1597" y="3651"/>
                    <a:pt x="1589" y="3643"/>
                    <a:pt x="1605" y="3627"/>
                  </a:cubicBezTo>
                  <a:cubicBezTo>
                    <a:pt x="1629" y="3604"/>
                    <a:pt x="1652" y="3612"/>
                    <a:pt x="1652" y="3564"/>
                  </a:cubicBezTo>
                  <a:cubicBezTo>
                    <a:pt x="1644" y="3509"/>
                    <a:pt x="1629" y="3493"/>
                    <a:pt x="1629" y="3446"/>
                  </a:cubicBezTo>
                  <a:cubicBezTo>
                    <a:pt x="1629" y="3398"/>
                    <a:pt x="1668" y="3406"/>
                    <a:pt x="1660" y="3359"/>
                  </a:cubicBezTo>
                  <a:cubicBezTo>
                    <a:pt x="1652" y="3311"/>
                    <a:pt x="1652" y="3288"/>
                    <a:pt x="1668" y="3272"/>
                  </a:cubicBezTo>
                  <a:cubicBezTo>
                    <a:pt x="1676" y="3256"/>
                    <a:pt x="1676" y="3240"/>
                    <a:pt x="1668" y="3209"/>
                  </a:cubicBezTo>
                  <a:cubicBezTo>
                    <a:pt x="1660" y="3169"/>
                    <a:pt x="1636" y="3145"/>
                    <a:pt x="1692" y="3137"/>
                  </a:cubicBezTo>
                  <a:cubicBezTo>
                    <a:pt x="1755" y="3137"/>
                    <a:pt x="1779" y="3137"/>
                    <a:pt x="1802" y="3169"/>
                  </a:cubicBezTo>
                  <a:cubicBezTo>
                    <a:pt x="1818" y="3209"/>
                    <a:pt x="1802" y="3240"/>
                    <a:pt x="1842" y="3224"/>
                  </a:cubicBezTo>
                  <a:cubicBezTo>
                    <a:pt x="1882" y="3201"/>
                    <a:pt x="1889" y="3193"/>
                    <a:pt x="1897" y="3169"/>
                  </a:cubicBezTo>
                  <a:cubicBezTo>
                    <a:pt x="1913" y="3137"/>
                    <a:pt x="2000" y="2782"/>
                    <a:pt x="2000" y="2758"/>
                  </a:cubicBezTo>
                  <a:lnTo>
                    <a:pt x="2000" y="2758"/>
                  </a:lnTo>
                  <a:lnTo>
                    <a:pt x="2000" y="2758"/>
                  </a:lnTo>
                  <a:cubicBezTo>
                    <a:pt x="2000" y="2758"/>
                    <a:pt x="2000" y="2758"/>
                    <a:pt x="2008" y="2758"/>
                  </a:cubicBezTo>
                  <a:cubicBezTo>
                    <a:pt x="2411" y="443"/>
                    <a:pt x="2411" y="443"/>
                    <a:pt x="2411" y="443"/>
                  </a:cubicBezTo>
                  <a:cubicBezTo>
                    <a:pt x="1652" y="300"/>
                    <a:pt x="941" y="142"/>
                    <a:pt x="356" y="0"/>
                  </a:cubicBezTo>
                </a:path>
              </a:pathLst>
            </a:custGeom>
            <a:solidFill>
              <a:schemeClr val="accent2">
                <a:lumMod val="75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32" name="State_OR">
              <a:extLst>
                <a:ext uri="{FF2B5EF4-FFF2-40B4-BE49-F238E27FC236}">
                  <a16:creationId xmlns:a16="http://schemas.microsoft.com/office/drawing/2014/main" id="{2E9E30D0-5673-8CCE-83B1-9EB123509F0F}"/>
                </a:ext>
              </a:extLst>
            </p:cNvPr>
            <p:cNvSpPr>
              <a:spLocks noChangeArrowheads="1"/>
            </p:cNvSpPr>
            <p:nvPr/>
          </p:nvSpPr>
          <p:spPr bwMode="auto">
            <a:xfrm>
              <a:off x="1457914" y="554711"/>
              <a:ext cx="932194" cy="779274"/>
            </a:xfrm>
            <a:custGeom>
              <a:avLst/>
              <a:gdLst>
                <a:gd name="T0" fmla="*/ 2450 w 2989"/>
                <a:gd name="T1" fmla="*/ 601 h 2515"/>
                <a:gd name="T2" fmla="*/ 2450 w 2989"/>
                <a:gd name="T3" fmla="*/ 601 h 2515"/>
                <a:gd name="T4" fmla="*/ 2213 w 2989"/>
                <a:gd name="T5" fmla="*/ 538 h 2515"/>
                <a:gd name="T6" fmla="*/ 2102 w 2989"/>
                <a:gd name="T7" fmla="*/ 546 h 2515"/>
                <a:gd name="T8" fmla="*/ 2015 w 2989"/>
                <a:gd name="T9" fmla="*/ 538 h 2515"/>
                <a:gd name="T10" fmla="*/ 1968 w 2989"/>
                <a:gd name="T11" fmla="*/ 554 h 2515"/>
                <a:gd name="T12" fmla="*/ 1818 w 2989"/>
                <a:gd name="T13" fmla="*/ 554 h 2515"/>
                <a:gd name="T14" fmla="*/ 1707 w 2989"/>
                <a:gd name="T15" fmla="*/ 554 h 2515"/>
                <a:gd name="T16" fmla="*/ 1620 w 2989"/>
                <a:gd name="T17" fmla="*/ 522 h 2515"/>
                <a:gd name="T18" fmla="*/ 1533 w 2989"/>
                <a:gd name="T19" fmla="*/ 538 h 2515"/>
                <a:gd name="T20" fmla="*/ 1454 w 2989"/>
                <a:gd name="T21" fmla="*/ 522 h 2515"/>
                <a:gd name="T22" fmla="*/ 1415 w 2989"/>
                <a:gd name="T23" fmla="*/ 490 h 2515"/>
                <a:gd name="T24" fmla="*/ 1360 w 2989"/>
                <a:gd name="T25" fmla="*/ 459 h 2515"/>
                <a:gd name="T26" fmla="*/ 1272 w 2989"/>
                <a:gd name="T27" fmla="*/ 451 h 2515"/>
                <a:gd name="T28" fmla="*/ 1185 w 2989"/>
                <a:gd name="T29" fmla="*/ 467 h 2515"/>
                <a:gd name="T30" fmla="*/ 1059 w 2989"/>
                <a:gd name="T31" fmla="*/ 451 h 2515"/>
                <a:gd name="T32" fmla="*/ 956 w 2989"/>
                <a:gd name="T33" fmla="*/ 419 h 2515"/>
                <a:gd name="T34" fmla="*/ 948 w 2989"/>
                <a:gd name="T35" fmla="*/ 348 h 2515"/>
                <a:gd name="T36" fmla="*/ 964 w 2989"/>
                <a:gd name="T37" fmla="*/ 190 h 2515"/>
                <a:gd name="T38" fmla="*/ 877 w 2989"/>
                <a:gd name="T39" fmla="*/ 103 h 2515"/>
                <a:gd name="T40" fmla="*/ 822 w 2989"/>
                <a:gd name="T41" fmla="*/ 87 h 2515"/>
                <a:gd name="T42" fmla="*/ 790 w 2989"/>
                <a:gd name="T43" fmla="*/ 40 h 2515"/>
                <a:gd name="T44" fmla="*/ 687 w 2989"/>
                <a:gd name="T45" fmla="*/ 0 h 2515"/>
                <a:gd name="T46" fmla="*/ 687 w 2989"/>
                <a:gd name="T47" fmla="*/ 16 h 2515"/>
                <a:gd name="T48" fmla="*/ 672 w 2989"/>
                <a:gd name="T49" fmla="*/ 79 h 2515"/>
                <a:gd name="T50" fmla="*/ 664 w 2989"/>
                <a:gd name="T51" fmla="*/ 95 h 2515"/>
                <a:gd name="T52" fmla="*/ 608 w 2989"/>
                <a:gd name="T53" fmla="*/ 277 h 2515"/>
                <a:gd name="T54" fmla="*/ 545 w 2989"/>
                <a:gd name="T55" fmla="*/ 459 h 2515"/>
                <a:gd name="T56" fmla="*/ 474 w 2989"/>
                <a:gd name="T57" fmla="*/ 593 h 2515"/>
                <a:gd name="T58" fmla="*/ 442 w 2989"/>
                <a:gd name="T59" fmla="*/ 672 h 2515"/>
                <a:gd name="T60" fmla="*/ 434 w 2989"/>
                <a:gd name="T61" fmla="*/ 743 h 2515"/>
                <a:gd name="T62" fmla="*/ 419 w 2989"/>
                <a:gd name="T63" fmla="*/ 799 h 2515"/>
                <a:gd name="T64" fmla="*/ 387 w 2989"/>
                <a:gd name="T65" fmla="*/ 862 h 2515"/>
                <a:gd name="T66" fmla="*/ 300 w 2989"/>
                <a:gd name="T67" fmla="*/ 1067 h 2515"/>
                <a:gd name="T68" fmla="*/ 253 w 2989"/>
                <a:gd name="T69" fmla="*/ 1178 h 2515"/>
                <a:gd name="T70" fmla="*/ 197 w 2989"/>
                <a:gd name="T71" fmla="*/ 1249 h 2515"/>
                <a:gd name="T72" fmla="*/ 166 w 2989"/>
                <a:gd name="T73" fmla="*/ 1289 h 2515"/>
                <a:gd name="T74" fmla="*/ 102 w 2989"/>
                <a:gd name="T75" fmla="*/ 1392 h 2515"/>
                <a:gd name="T76" fmla="*/ 55 w 2989"/>
                <a:gd name="T77" fmla="*/ 1494 h 2515"/>
                <a:gd name="T78" fmla="*/ 63 w 2989"/>
                <a:gd name="T79" fmla="*/ 1605 h 2515"/>
                <a:gd name="T80" fmla="*/ 15 w 2989"/>
                <a:gd name="T81" fmla="*/ 1692 h 2515"/>
                <a:gd name="T82" fmla="*/ 39 w 2989"/>
                <a:gd name="T83" fmla="*/ 1890 h 2515"/>
                <a:gd name="T84" fmla="*/ 55 w 2989"/>
                <a:gd name="T85" fmla="*/ 1913 h 2515"/>
                <a:gd name="T86" fmla="*/ 2442 w 2989"/>
                <a:gd name="T87" fmla="*/ 2514 h 2515"/>
                <a:gd name="T88" fmla="*/ 2616 w 2989"/>
                <a:gd name="T89" fmla="*/ 1724 h 2515"/>
                <a:gd name="T90" fmla="*/ 2672 w 2989"/>
                <a:gd name="T91" fmla="*/ 1629 h 2515"/>
                <a:gd name="T92" fmla="*/ 2680 w 2989"/>
                <a:gd name="T93" fmla="*/ 1566 h 2515"/>
                <a:gd name="T94" fmla="*/ 2672 w 2989"/>
                <a:gd name="T95" fmla="*/ 1479 h 2515"/>
                <a:gd name="T96" fmla="*/ 2616 w 2989"/>
                <a:gd name="T97" fmla="*/ 1376 h 2515"/>
                <a:gd name="T98" fmla="*/ 2798 w 2989"/>
                <a:gd name="T99" fmla="*/ 1178 h 2515"/>
                <a:gd name="T100" fmla="*/ 2814 w 2989"/>
                <a:gd name="T101" fmla="*/ 1115 h 2515"/>
                <a:gd name="T102" fmla="*/ 2885 w 2989"/>
                <a:gd name="T103" fmla="*/ 1036 h 2515"/>
                <a:gd name="T104" fmla="*/ 2972 w 2989"/>
                <a:gd name="T105" fmla="*/ 917 h 2515"/>
                <a:gd name="T106" fmla="*/ 2925 w 2989"/>
                <a:gd name="T107" fmla="*/ 783 h 2515"/>
                <a:gd name="T108" fmla="*/ 2877 w 2989"/>
                <a:gd name="T109" fmla="*/ 680 h 2515"/>
                <a:gd name="T110" fmla="*/ 2869 w 2989"/>
                <a:gd name="T111" fmla="*/ 672 h 2515"/>
                <a:gd name="T112" fmla="*/ 2450 w 2989"/>
                <a:gd name="T113" fmla="*/ 601 h 2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89" h="2515">
                  <a:moveTo>
                    <a:pt x="2450" y="601"/>
                  </a:moveTo>
                  <a:lnTo>
                    <a:pt x="2450" y="601"/>
                  </a:lnTo>
                  <a:cubicBezTo>
                    <a:pt x="2395" y="570"/>
                    <a:pt x="2237" y="530"/>
                    <a:pt x="2213" y="538"/>
                  </a:cubicBezTo>
                  <a:cubicBezTo>
                    <a:pt x="2190" y="554"/>
                    <a:pt x="2126" y="554"/>
                    <a:pt x="2102" y="546"/>
                  </a:cubicBezTo>
                  <a:cubicBezTo>
                    <a:pt x="2071" y="538"/>
                    <a:pt x="2031" y="522"/>
                    <a:pt x="2015" y="538"/>
                  </a:cubicBezTo>
                  <a:cubicBezTo>
                    <a:pt x="2000" y="546"/>
                    <a:pt x="2047" y="554"/>
                    <a:pt x="1968" y="554"/>
                  </a:cubicBezTo>
                  <a:cubicBezTo>
                    <a:pt x="1897" y="546"/>
                    <a:pt x="1834" y="546"/>
                    <a:pt x="1818" y="554"/>
                  </a:cubicBezTo>
                  <a:cubicBezTo>
                    <a:pt x="1802" y="570"/>
                    <a:pt x="1731" y="585"/>
                    <a:pt x="1707" y="554"/>
                  </a:cubicBezTo>
                  <a:cubicBezTo>
                    <a:pt x="1684" y="522"/>
                    <a:pt x="1636" y="506"/>
                    <a:pt x="1620" y="522"/>
                  </a:cubicBezTo>
                  <a:cubicBezTo>
                    <a:pt x="1604" y="530"/>
                    <a:pt x="1549" y="554"/>
                    <a:pt x="1533" y="538"/>
                  </a:cubicBezTo>
                  <a:cubicBezTo>
                    <a:pt x="1518" y="514"/>
                    <a:pt x="1470" y="522"/>
                    <a:pt x="1454" y="522"/>
                  </a:cubicBezTo>
                  <a:cubicBezTo>
                    <a:pt x="1438" y="522"/>
                    <a:pt x="1438" y="514"/>
                    <a:pt x="1415" y="490"/>
                  </a:cubicBezTo>
                  <a:cubicBezTo>
                    <a:pt x="1399" y="467"/>
                    <a:pt x="1391" y="459"/>
                    <a:pt x="1360" y="459"/>
                  </a:cubicBezTo>
                  <a:cubicBezTo>
                    <a:pt x="1320" y="459"/>
                    <a:pt x="1312" y="467"/>
                    <a:pt x="1272" y="451"/>
                  </a:cubicBezTo>
                  <a:cubicBezTo>
                    <a:pt x="1233" y="427"/>
                    <a:pt x="1225" y="451"/>
                    <a:pt x="1185" y="467"/>
                  </a:cubicBezTo>
                  <a:cubicBezTo>
                    <a:pt x="1146" y="475"/>
                    <a:pt x="1083" y="475"/>
                    <a:pt x="1059" y="451"/>
                  </a:cubicBezTo>
                  <a:cubicBezTo>
                    <a:pt x="1027" y="427"/>
                    <a:pt x="972" y="427"/>
                    <a:pt x="956" y="419"/>
                  </a:cubicBezTo>
                  <a:cubicBezTo>
                    <a:pt x="940" y="403"/>
                    <a:pt x="940" y="380"/>
                    <a:pt x="948" y="348"/>
                  </a:cubicBezTo>
                  <a:cubicBezTo>
                    <a:pt x="948" y="309"/>
                    <a:pt x="996" y="230"/>
                    <a:pt x="964" y="190"/>
                  </a:cubicBezTo>
                  <a:cubicBezTo>
                    <a:pt x="940" y="143"/>
                    <a:pt x="917" y="103"/>
                    <a:pt x="877" y="103"/>
                  </a:cubicBezTo>
                  <a:cubicBezTo>
                    <a:pt x="845" y="103"/>
                    <a:pt x="830" y="127"/>
                    <a:pt x="822" y="87"/>
                  </a:cubicBezTo>
                  <a:cubicBezTo>
                    <a:pt x="814" y="48"/>
                    <a:pt x="822" y="48"/>
                    <a:pt x="790" y="40"/>
                  </a:cubicBezTo>
                  <a:cubicBezTo>
                    <a:pt x="774" y="32"/>
                    <a:pt x="727" y="16"/>
                    <a:pt x="687" y="0"/>
                  </a:cubicBezTo>
                  <a:cubicBezTo>
                    <a:pt x="687" y="0"/>
                    <a:pt x="687" y="8"/>
                    <a:pt x="687" y="16"/>
                  </a:cubicBezTo>
                  <a:cubicBezTo>
                    <a:pt x="680" y="40"/>
                    <a:pt x="680" y="56"/>
                    <a:pt x="672" y="79"/>
                  </a:cubicBezTo>
                  <a:cubicBezTo>
                    <a:pt x="664" y="95"/>
                    <a:pt x="672" y="64"/>
                    <a:pt x="664" y="95"/>
                  </a:cubicBezTo>
                  <a:cubicBezTo>
                    <a:pt x="656" y="135"/>
                    <a:pt x="616" y="222"/>
                    <a:pt x="608" y="277"/>
                  </a:cubicBezTo>
                  <a:cubicBezTo>
                    <a:pt x="592" y="325"/>
                    <a:pt x="569" y="403"/>
                    <a:pt x="545" y="459"/>
                  </a:cubicBezTo>
                  <a:cubicBezTo>
                    <a:pt x="521" y="514"/>
                    <a:pt x="490" y="538"/>
                    <a:pt x="474" y="593"/>
                  </a:cubicBezTo>
                  <a:cubicBezTo>
                    <a:pt x="458" y="649"/>
                    <a:pt x="442" y="633"/>
                    <a:pt x="442" y="672"/>
                  </a:cubicBezTo>
                  <a:cubicBezTo>
                    <a:pt x="442" y="712"/>
                    <a:pt x="450" y="720"/>
                    <a:pt x="434" y="743"/>
                  </a:cubicBezTo>
                  <a:cubicBezTo>
                    <a:pt x="419" y="759"/>
                    <a:pt x="427" y="767"/>
                    <a:pt x="419" y="799"/>
                  </a:cubicBezTo>
                  <a:cubicBezTo>
                    <a:pt x="411" y="838"/>
                    <a:pt x="403" y="799"/>
                    <a:pt x="387" y="862"/>
                  </a:cubicBezTo>
                  <a:cubicBezTo>
                    <a:pt x="363" y="925"/>
                    <a:pt x="308" y="1028"/>
                    <a:pt x="300" y="1067"/>
                  </a:cubicBezTo>
                  <a:cubicBezTo>
                    <a:pt x="284" y="1099"/>
                    <a:pt x="276" y="1162"/>
                    <a:pt x="253" y="1178"/>
                  </a:cubicBezTo>
                  <a:cubicBezTo>
                    <a:pt x="229" y="1202"/>
                    <a:pt x="205" y="1218"/>
                    <a:pt x="197" y="1249"/>
                  </a:cubicBezTo>
                  <a:cubicBezTo>
                    <a:pt x="189" y="1289"/>
                    <a:pt x="158" y="1242"/>
                    <a:pt x="166" y="1289"/>
                  </a:cubicBezTo>
                  <a:cubicBezTo>
                    <a:pt x="174" y="1329"/>
                    <a:pt x="110" y="1376"/>
                    <a:pt x="102" y="1392"/>
                  </a:cubicBezTo>
                  <a:cubicBezTo>
                    <a:pt x="87" y="1407"/>
                    <a:pt x="63" y="1439"/>
                    <a:pt x="55" y="1494"/>
                  </a:cubicBezTo>
                  <a:cubicBezTo>
                    <a:pt x="47" y="1550"/>
                    <a:pt x="87" y="1581"/>
                    <a:pt x="63" y="1605"/>
                  </a:cubicBezTo>
                  <a:cubicBezTo>
                    <a:pt x="39" y="1629"/>
                    <a:pt x="15" y="1660"/>
                    <a:pt x="15" y="1692"/>
                  </a:cubicBezTo>
                  <a:cubicBezTo>
                    <a:pt x="15" y="1716"/>
                    <a:pt x="0" y="1826"/>
                    <a:pt x="39" y="1890"/>
                  </a:cubicBezTo>
                  <a:cubicBezTo>
                    <a:pt x="47" y="1898"/>
                    <a:pt x="47" y="1906"/>
                    <a:pt x="55" y="1913"/>
                  </a:cubicBezTo>
                  <a:cubicBezTo>
                    <a:pt x="371" y="2008"/>
                    <a:pt x="1296" y="2261"/>
                    <a:pt x="2442" y="2514"/>
                  </a:cubicBezTo>
                  <a:cubicBezTo>
                    <a:pt x="2474" y="2364"/>
                    <a:pt x="2616" y="1747"/>
                    <a:pt x="2616" y="1724"/>
                  </a:cubicBezTo>
                  <a:cubicBezTo>
                    <a:pt x="2616" y="1700"/>
                    <a:pt x="2656" y="1653"/>
                    <a:pt x="2672" y="1629"/>
                  </a:cubicBezTo>
                  <a:cubicBezTo>
                    <a:pt x="2680" y="1605"/>
                    <a:pt x="2664" y="1589"/>
                    <a:pt x="2680" y="1566"/>
                  </a:cubicBezTo>
                  <a:cubicBezTo>
                    <a:pt x="2688" y="1550"/>
                    <a:pt x="2727" y="1502"/>
                    <a:pt x="2672" y="1479"/>
                  </a:cubicBezTo>
                  <a:cubicBezTo>
                    <a:pt x="2616" y="1447"/>
                    <a:pt x="2624" y="1415"/>
                    <a:pt x="2616" y="1376"/>
                  </a:cubicBezTo>
                  <a:cubicBezTo>
                    <a:pt x="2616" y="1329"/>
                    <a:pt x="2798" y="1194"/>
                    <a:pt x="2798" y="1178"/>
                  </a:cubicBezTo>
                  <a:cubicBezTo>
                    <a:pt x="2798" y="1162"/>
                    <a:pt x="2790" y="1139"/>
                    <a:pt x="2814" y="1115"/>
                  </a:cubicBezTo>
                  <a:cubicBezTo>
                    <a:pt x="2838" y="1091"/>
                    <a:pt x="2885" y="1060"/>
                    <a:pt x="2885" y="1036"/>
                  </a:cubicBezTo>
                  <a:cubicBezTo>
                    <a:pt x="2885" y="1020"/>
                    <a:pt x="2948" y="933"/>
                    <a:pt x="2972" y="917"/>
                  </a:cubicBezTo>
                  <a:cubicBezTo>
                    <a:pt x="2988" y="902"/>
                    <a:pt x="2972" y="815"/>
                    <a:pt x="2925" y="783"/>
                  </a:cubicBezTo>
                  <a:cubicBezTo>
                    <a:pt x="2901" y="759"/>
                    <a:pt x="2885" y="712"/>
                    <a:pt x="2877" y="680"/>
                  </a:cubicBezTo>
                  <a:cubicBezTo>
                    <a:pt x="2869" y="672"/>
                    <a:pt x="2869" y="672"/>
                    <a:pt x="2869" y="672"/>
                  </a:cubicBezTo>
                  <a:cubicBezTo>
                    <a:pt x="2869" y="672"/>
                    <a:pt x="2506" y="625"/>
                    <a:pt x="2450" y="601"/>
                  </a:cubicBezTo>
                </a:path>
              </a:pathLst>
            </a:custGeom>
            <a:solidFill>
              <a:srgbClr val="0099CC"/>
            </a:solidFill>
            <a:ln w="777" cap="flat">
              <a:solidFill>
                <a:schemeClr val="bg1"/>
              </a:solidFill>
              <a:prstDash val="solid"/>
              <a:miter/>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3" name="State_WA">
              <a:extLst>
                <a:ext uri="{FF2B5EF4-FFF2-40B4-BE49-F238E27FC236}">
                  <a16:creationId xmlns:a16="http://schemas.microsoft.com/office/drawing/2014/main" id="{C4349C4E-CE72-4D16-4EDD-B46AEA90F944}"/>
                </a:ext>
              </a:extLst>
            </p:cNvPr>
            <p:cNvSpPr>
              <a:spLocks noChangeArrowheads="1"/>
            </p:cNvSpPr>
            <p:nvPr/>
          </p:nvSpPr>
          <p:spPr bwMode="auto">
            <a:xfrm>
              <a:off x="1664707" y="202388"/>
              <a:ext cx="764001" cy="563034"/>
            </a:xfrm>
            <a:custGeom>
              <a:avLst/>
              <a:gdLst>
                <a:gd name="T0" fmla="*/ 2332 w 2451"/>
                <a:gd name="T1" fmla="*/ 1020 h 1819"/>
                <a:gd name="T2" fmla="*/ 656 w 2451"/>
                <a:gd name="T3" fmla="*/ 0 h 1819"/>
                <a:gd name="T4" fmla="*/ 719 w 2451"/>
                <a:gd name="T5" fmla="*/ 95 h 1819"/>
                <a:gd name="T6" fmla="*/ 767 w 2451"/>
                <a:gd name="T7" fmla="*/ 174 h 1819"/>
                <a:gd name="T8" fmla="*/ 743 w 2451"/>
                <a:gd name="T9" fmla="*/ 261 h 1819"/>
                <a:gd name="T10" fmla="*/ 703 w 2451"/>
                <a:gd name="T11" fmla="*/ 293 h 1819"/>
                <a:gd name="T12" fmla="*/ 759 w 2451"/>
                <a:gd name="T13" fmla="*/ 364 h 1819"/>
                <a:gd name="T14" fmla="*/ 759 w 2451"/>
                <a:gd name="T15" fmla="*/ 458 h 1819"/>
                <a:gd name="T16" fmla="*/ 727 w 2451"/>
                <a:gd name="T17" fmla="*/ 553 h 1819"/>
                <a:gd name="T18" fmla="*/ 672 w 2451"/>
                <a:gd name="T19" fmla="*/ 648 h 1819"/>
                <a:gd name="T20" fmla="*/ 664 w 2451"/>
                <a:gd name="T21" fmla="*/ 743 h 1819"/>
                <a:gd name="T22" fmla="*/ 577 w 2451"/>
                <a:gd name="T23" fmla="*/ 830 h 1819"/>
                <a:gd name="T24" fmla="*/ 443 w 2451"/>
                <a:gd name="T25" fmla="*/ 814 h 1819"/>
                <a:gd name="T26" fmla="*/ 506 w 2451"/>
                <a:gd name="T27" fmla="*/ 751 h 1819"/>
                <a:gd name="T28" fmla="*/ 529 w 2451"/>
                <a:gd name="T29" fmla="*/ 767 h 1819"/>
                <a:gd name="T30" fmla="*/ 569 w 2451"/>
                <a:gd name="T31" fmla="*/ 791 h 1819"/>
                <a:gd name="T32" fmla="*/ 616 w 2451"/>
                <a:gd name="T33" fmla="*/ 664 h 1819"/>
                <a:gd name="T34" fmla="*/ 624 w 2451"/>
                <a:gd name="T35" fmla="*/ 593 h 1819"/>
                <a:gd name="T36" fmla="*/ 640 w 2451"/>
                <a:gd name="T37" fmla="*/ 522 h 1819"/>
                <a:gd name="T38" fmla="*/ 616 w 2451"/>
                <a:gd name="T39" fmla="*/ 427 h 1819"/>
                <a:gd name="T40" fmla="*/ 545 w 2451"/>
                <a:gd name="T41" fmla="*/ 387 h 1819"/>
                <a:gd name="T42" fmla="*/ 419 w 2451"/>
                <a:gd name="T43" fmla="*/ 324 h 1819"/>
                <a:gd name="T44" fmla="*/ 71 w 2451"/>
                <a:gd name="T45" fmla="*/ 127 h 1819"/>
                <a:gd name="T46" fmla="*/ 23 w 2451"/>
                <a:gd name="T47" fmla="*/ 277 h 1819"/>
                <a:gd name="T48" fmla="*/ 63 w 2451"/>
                <a:gd name="T49" fmla="*/ 451 h 1819"/>
                <a:gd name="T50" fmla="*/ 79 w 2451"/>
                <a:gd name="T51" fmla="*/ 648 h 1819"/>
                <a:gd name="T52" fmla="*/ 47 w 2451"/>
                <a:gd name="T53" fmla="*/ 775 h 1819"/>
                <a:gd name="T54" fmla="*/ 110 w 2451"/>
                <a:gd name="T55" fmla="*/ 798 h 1819"/>
                <a:gd name="T56" fmla="*/ 94 w 2451"/>
                <a:gd name="T57" fmla="*/ 846 h 1819"/>
                <a:gd name="T58" fmla="*/ 55 w 2451"/>
                <a:gd name="T59" fmla="*/ 885 h 1819"/>
                <a:gd name="T60" fmla="*/ 110 w 2451"/>
                <a:gd name="T61" fmla="*/ 941 h 1819"/>
                <a:gd name="T62" fmla="*/ 71 w 2451"/>
                <a:gd name="T63" fmla="*/ 964 h 1819"/>
                <a:gd name="T64" fmla="*/ 47 w 2451"/>
                <a:gd name="T65" fmla="*/ 1035 h 1819"/>
                <a:gd name="T66" fmla="*/ 23 w 2451"/>
                <a:gd name="T67" fmla="*/ 1012 h 1819"/>
                <a:gd name="T68" fmla="*/ 8 w 2451"/>
                <a:gd name="T69" fmla="*/ 1028 h 1819"/>
                <a:gd name="T70" fmla="*/ 23 w 2451"/>
                <a:gd name="T71" fmla="*/ 1138 h 1819"/>
                <a:gd name="T72" fmla="*/ 158 w 2451"/>
                <a:gd name="T73" fmla="*/ 1225 h 1819"/>
                <a:gd name="T74" fmla="*/ 300 w 2451"/>
                <a:gd name="T75" fmla="*/ 1328 h 1819"/>
                <a:gd name="T76" fmla="*/ 292 w 2451"/>
                <a:gd name="T77" fmla="*/ 1557 h 1819"/>
                <a:gd name="T78" fmla="*/ 521 w 2451"/>
                <a:gd name="T79" fmla="*/ 1605 h 1819"/>
                <a:gd name="T80" fmla="*/ 696 w 2451"/>
                <a:gd name="T81" fmla="*/ 1597 h 1819"/>
                <a:gd name="T82" fmla="*/ 790 w 2451"/>
                <a:gd name="T83" fmla="*/ 1660 h 1819"/>
                <a:gd name="T84" fmla="*/ 956 w 2451"/>
                <a:gd name="T85" fmla="*/ 1660 h 1819"/>
                <a:gd name="T86" fmla="*/ 1154 w 2451"/>
                <a:gd name="T87" fmla="*/ 1692 h 1819"/>
                <a:gd name="T88" fmla="*/ 1351 w 2451"/>
                <a:gd name="T89" fmla="*/ 1676 h 1819"/>
                <a:gd name="T90" fmla="*/ 1549 w 2451"/>
                <a:gd name="T91" fmla="*/ 1676 h 1819"/>
                <a:gd name="T92" fmla="*/ 2205 w 2451"/>
                <a:gd name="T93" fmla="*/ 1810 h 1819"/>
                <a:gd name="T94" fmla="*/ 2213 w 2451"/>
                <a:gd name="T95" fmla="*/ 1763 h 1819"/>
                <a:gd name="T96" fmla="*/ 2229 w 2451"/>
                <a:gd name="T97" fmla="*/ 148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1" h="1819">
                  <a:moveTo>
                    <a:pt x="2332" y="1020"/>
                  </a:moveTo>
                  <a:lnTo>
                    <a:pt x="2332" y="1020"/>
                  </a:lnTo>
                  <a:cubicBezTo>
                    <a:pt x="2340" y="996"/>
                    <a:pt x="2427" y="538"/>
                    <a:pt x="2450" y="427"/>
                  </a:cubicBezTo>
                  <a:cubicBezTo>
                    <a:pt x="1351" y="198"/>
                    <a:pt x="656" y="0"/>
                    <a:pt x="656" y="0"/>
                  </a:cubicBezTo>
                  <a:cubicBezTo>
                    <a:pt x="672" y="8"/>
                    <a:pt x="687" y="0"/>
                    <a:pt x="696" y="24"/>
                  </a:cubicBezTo>
                  <a:cubicBezTo>
                    <a:pt x="703" y="40"/>
                    <a:pt x="696" y="71"/>
                    <a:pt x="719" y="95"/>
                  </a:cubicBezTo>
                  <a:cubicBezTo>
                    <a:pt x="735" y="111"/>
                    <a:pt x="751" y="111"/>
                    <a:pt x="759" y="127"/>
                  </a:cubicBezTo>
                  <a:cubicBezTo>
                    <a:pt x="767" y="142"/>
                    <a:pt x="774" y="150"/>
                    <a:pt x="767" y="174"/>
                  </a:cubicBezTo>
                  <a:cubicBezTo>
                    <a:pt x="767" y="206"/>
                    <a:pt x="759" y="221"/>
                    <a:pt x="751" y="229"/>
                  </a:cubicBezTo>
                  <a:cubicBezTo>
                    <a:pt x="743" y="237"/>
                    <a:pt x="735" y="245"/>
                    <a:pt x="743" y="261"/>
                  </a:cubicBezTo>
                  <a:cubicBezTo>
                    <a:pt x="743" y="277"/>
                    <a:pt x="743" y="277"/>
                    <a:pt x="727" y="277"/>
                  </a:cubicBezTo>
                  <a:cubicBezTo>
                    <a:pt x="703" y="277"/>
                    <a:pt x="687" y="269"/>
                    <a:pt x="703" y="293"/>
                  </a:cubicBezTo>
                  <a:cubicBezTo>
                    <a:pt x="727" y="308"/>
                    <a:pt x="727" y="316"/>
                    <a:pt x="735" y="332"/>
                  </a:cubicBezTo>
                  <a:cubicBezTo>
                    <a:pt x="743" y="340"/>
                    <a:pt x="767" y="340"/>
                    <a:pt x="759" y="364"/>
                  </a:cubicBezTo>
                  <a:cubicBezTo>
                    <a:pt x="751" y="387"/>
                    <a:pt x="735" y="380"/>
                    <a:pt x="743" y="403"/>
                  </a:cubicBezTo>
                  <a:cubicBezTo>
                    <a:pt x="743" y="427"/>
                    <a:pt x="751" y="443"/>
                    <a:pt x="759" y="458"/>
                  </a:cubicBezTo>
                  <a:cubicBezTo>
                    <a:pt x="767" y="466"/>
                    <a:pt x="767" y="498"/>
                    <a:pt x="759" y="514"/>
                  </a:cubicBezTo>
                  <a:cubicBezTo>
                    <a:pt x="751" y="538"/>
                    <a:pt x="743" y="545"/>
                    <a:pt x="727" y="553"/>
                  </a:cubicBezTo>
                  <a:cubicBezTo>
                    <a:pt x="711" y="569"/>
                    <a:pt x="703" y="585"/>
                    <a:pt x="687" y="601"/>
                  </a:cubicBezTo>
                  <a:cubicBezTo>
                    <a:pt x="672" y="617"/>
                    <a:pt x="664" y="624"/>
                    <a:pt x="672" y="648"/>
                  </a:cubicBezTo>
                  <a:cubicBezTo>
                    <a:pt x="680" y="672"/>
                    <a:pt x="680" y="680"/>
                    <a:pt x="672" y="696"/>
                  </a:cubicBezTo>
                  <a:cubicBezTo>
                    <a:pt x="664" y="711"/>
                    <a:pt x="664" y="719"/>
                    <a:pt x="664" y="743"/>
                  </a:cubicBezTo>
                  <a:cubicBezTo>
                    <a:pt x="656" y="767"/>
                    <a:pt x="656" y="767"/>
                    <a:pt x="640" y="791"/>
                  </a:cubicBezTo>
                  <a:cubicBezTo>
                    <a:pt x="616" y="814"/>
                    <a:pt x="624" y="814"/>
                    <a:pt x="577" y="830"/>
                  </a:cubicBezTo>
                  <a:cubicBezTo>
                    <a:pt x="537" y="846"/>
                    <a:pt x="553" y="870"/>
                    <a:pt x="506" y="854"/>
                  </a:cubicBezTo>
                  <a:cubicBezTo>
                    <a:pt x="458" y="838"/>
                    <a:pt x="427" y="838"/>
                    <a:pt x="443" y="814"/>
                  </a:cubicBezTo>
                  <a:cubicBezTo>
                    <a:pt x="450" y="791"/>
                    <a:pt x="474" y="783"/>
                    <a:pt x="482" y="759"/>
                  </a:cubicBezTo>
                  <a:cubicBezTo>
                    <a:pt x="498" y="735"/>
                    <a:pt x="506" y="727"/>
                    <a:pt x="506" y="751"/>
                  </a:cubicBezTo>
                  <a:cubicBezTo>
                    <a:pt x="506" y="775"/>
                    <a:pt x="482" y="798"/>
                    <a:pt x="506" y="798"/>
                  </a:cubicBezTo>
                  <a:cubicBezTo>
                    <a:pt x="529" y="798"/>
                    <a:pt x="514" y="783"/>
                    <a:pt x="529" y="767"/>
                  </a:cubicBezTo>
                  <a:cubicBezTo>
                    <a:pt x="545" y="759"/>
                    <a:pt x="537" y="735"/>
                    <a:pt x="553" y="759"/>
                  </a:cubicBezTo>
                  <a:cubicBezTo>
                    <a:pt x="561" y="775"/>
                    <a:pt x="545" y="783"/>
                    <a:pt x="569" y="791"/>
                  </a:cubicBezTo>
                  <a:cubicBezTo>
                    <a:pt x="593" y="791"/>
                    <a:pt x="608" y="759"/>
                    <a:pt x="616" y="735"/>
                  </a:cubicBezTo>
                  <a:cubicBezTo>
                    <a:pt x="616" y="704"/>
                    <a:pt x="632" y="672"/>
                    <a:pt x="616" y="664"/>
                  </a:cubicBezTo>
                  <a:cubicBezTo>
                    <a:pt x="593" y="664"/>
                    <a:pt x="577" y="656"/>
                    <a:pt x="593" y="640"/>
                  </a:cubicBezTo>
                  <a:cubicBezTo>
                    <a:pt x="616" y="624"/>
                    <a:pt x="608" y="609"/>
                    <a:pt x="624" y="593"/>
                  </a:cubicBezTo>
                  <a:cubicBezTo>
                    <a:pt x="632" y="577"/>
                    <a:pt x="664" y="585"/>
                    <a:pt x="664" y="569"/>
                  </a:cubicBezTo>
                  <a:cubicBezTo>
                    <a:pt x="664" y="545"/>
                    <a:pt x="656" y="522"/>
                    <a:pt x="640" y="522"/>
                  </a:cubicBezTo>
                  <a:cubicBezTo>
                    <a:pt x="624" y="522"/>
                    <a:pt x="624" y="530"/>
                    <a:pt x="624" y="498"/>
                  </a:cubicBezTo>
                  <a:cubicBezTo>
                    <a:pt x="616" y="466"/>
                    <a:pt x="624" y="451"/>
                    <a:pt x="616" y="427"/>
                  </a:cubicBezTo>
                  <a:cubicBezTo>
                    <a:pt x="608" y="395"/>
                    <a:pt x="593" y="380"/>
                    <a:pt x="585" y="395"/>
                  </a:cubicBezTo>
                  <a:cubicBezTo>
                    <a:pt x="569" y="411"/>
                    <a:pt x="561" y="411"/>
                    <a:pt x="545" y="387"/>
                  </a:cubicBezTo>
                  <a:cubicBezTo>
                    <a:pt x="537" y="364"/>
                    <a:pt x="521" y="348"/>
                    <a:pt x="498" y="348"/>
                  </a:cubicBezTo>
                  <a:cubicBezTo>
                    <a:pt x="474" y="348"/>
                    <a:pt x="474" y="348"/>
                    <a:pt x="419" y="324"/>
                  </a:cubicBezTo>
                  <a:cubicBezTo>
                    <a:pt x="363" y="300"/>
                    <a:pt x="174" y="269"/>
                    <a:pt x="87" y="134"/>
                  </a:cubicBezTo>
                  <a:cubicBezTo>
                    <a:pt x="87" y="134"/>
                    <a:pt x="71" y="111"/>
                    <a:pt x="71" y="127"/>
                  </a:cubicBezTo>
                  <a:cubicBezTo>
                    <a:pt x="71" y="150"/>
                    <a:pt x="79" y="142"/>
                    <a:pt x="71" y="158"/>
                  </a:cubicBezTo>
                  <a:cubicBezTo>
                    <a:pt x="63" y="174"/>
                    <a:pt x="16" y="229"/>
                    <a:pt x="23" y="277"/>
                  </a:cubicBezTo>
                  <a:cubicBezTo>
                    <a:pt x="31" y="316"/>
                    <a:pt x="55" y="332"/>
                    <a:pt x="63" y="371"/>
                  </a:cubicBezTo>
                  <a:cubicBezTo>
                    <a:pt x="71" y="411"/>
                    <a:pt x="71" y="411"/>
                    <a:pt x="63" y="451"/>
                  </a:cubicBezTo>
                  <a:cubicBezTo>
                    <a:pt x="55" y="498"/>
                    <a:pt x="63" y="561"/>
                    <a:pt x="71" y="601"/>
                  </a:cubicBezTo>
                  <a:cubicBezTo>
                    <a:pt x="79" y="640"/>
                    <a:pt x="87" y="609"/>
                    <a:pt x="79" y="648"/>
                  </a:cubicBezTo>
                  <a:cubicBezTo>
                    <a:pt x="71" y="680"/>
                    <a:pt x="71" y="704"/>
                    <a:pt x="63" y="727"/>
                  </a:cubicBezTo>
                  <a:cubicBezTo>
                    <a:pt x="55" y="751"/>
                    <a:pt x="39" y="759"/>
                    <a:pt x="47" y="775"/>
                  </a:cubicBezTo>
                  <a:cubicBezTo>
                    <a:pt x="63" y="798"/>
                    <a:pt x="63" y="775"/>
                    <a:pt x="79" y="775"/>
                  </a:cubicBezTo>
                  <a:cubicBezTo>
                    <a:pt x="87" y="783"/>
                    <a:pt x="103" y="791"/>
                    <a:pt x="110" y="798"/>
                  </a:cubicBezTo>
                  <a:cubicBezTo>
                    <a:pt x="126" y="814"/>
                    <a:pt x="142" y="814"/>
                    <a:pt x="134" y="822"/>
                  </a:cubicBezTo>
                  <a:cubicBezTo>
                    <a:pt x="118" y="830"/>
                    <a:pt x="126" y="846"/>
                    <a:pt x="94" y="846"/>
                  </a:cubicBezTo>
                  <a:cubicBezTo>
                    <a:pt x="71" y="846"/>
                    <a:pt x="55" y="814"/>
                    <a:pt x="55" y="822"/>
                  </a:cubicBezTo>
                  <a:cubicBezTo>
                    <a:pt x="55" y="838"/>
                    <a:pt x="47" y="854"/>
                    <a:pt x="55" y="885"/>
                  </a:cubicBezTo>
                  <a:cubicBezTo>
                    <a:pt x="55" y="917"/>
                    <a:pt x="23" y="933"/>
                    <a:pt x="63" y="941"/>
                  </a:cubicBezTo>
                  <a:cubicBezTo>
                    <a:pt x="103" y="941"/>
                    <a:pt x="103" y="925"/>
                    <a:pt x="110" y="941"/>
                  </a:cubicBezTo>
                  <a:cubicBezTo>
                    <a:pt x="126" y="949"/>
                    <a:pt x="126" y="957"/>
                    <a:pt x="110" y="957"/>
                  </a:cubicBezTo>
                  <a:cubicBezTo>
                    <a:pt x="94" y="957"/>
                    <a:pt x="71" y="949"/>
                    <a:pt x="71" y="964"/>
                  </a:cubicBezTo>
                  <a:cubicBezTo>
                    <a:pt x="63" y="980"/>
                    <a:pt x="63" y="988"/>
                    <a:pt x="63" y="1004"/>
                  </a:cubicBezTo>
                  <a:cubicBezTo>
                    <a:pt x="71" y="1020"/>
                    <a:pt x="55" y="1020"/>
                    <a:pt x="47" y="1035"/>
                  </a:cubicBezTo>
                  <a:cubicBezTo>
                    <a:pt x="39" y="1059"/>
                    <a:pt x="47" y="1091"/>
                    <a:pt x="31" y="1067"/>
                  </a:cubicBezTo>
                  <a:cubicBezTo>
                    <a:pt x="23" y="1044"/>
                    <a:pt x="16" y="1044"/>
                    <a:pt x="23" y="1012"/>
                  </a:cubicBezTo>
                  <a:cubicBezTo>
                    <a:pt x="31" y="972"/>
                    <a:pt x="39" y="957"/>
                    <a:pt x="23" y="972"/>
                  </a:cubicBezTo>
                  <a:cubicBezTo>
                    <a:pt x="8" y="988"/>
                    <a:pt x="0" y="1004"/>
                    <a:pt x="8" y="1028"/>
                  </a:cubicBezTo>
                  <a:cubicBezTo>
                    <a:pt x="16" y="1051"/>
                    <a:pt x="8" y="1083"/>
                    <a:pt x="16" y="1107"/>
                  </a:cubicBezTo>
                  <a:cubicBezTo>
                    <a:pt x="23" y="1123"/>
                    <a:pt x="23" y="1130"/>
                    <a:pt x="23" y="1138"/>
                  </a:cubicBezTo>
                  <a:cubicBezTo>
                    <a:pt x="63" y="1154"/>
                    <a:pt x="110" y="1170"/>
                    <a:pt x="126" y="1178"/>
                  </a:cubicBezTo>
                  <a:cubicBezTo>
                    <a:pt x="158" y="1186"/>
                    <a:pt x="150" y="1186"/>
                    <a:pt x="158" y="1225"/>
                  </a:cubicBezTo>
                  <a:cubicBezTo>
                    <a:pt x="166" y="1265"/>
                    <a:pt x="181" y="1241"/>
                    <a:pt x="213" y="1241"/>
                  </a:cubicBezTo>
                  <a:cubicBezTo>
                    <a:pt x="253" y="1241"/>
                    <a:pt x="276" y="1281"/>
                    <a:pt x="300" y="1328"/>
                  </a:cubicBezTo>
                  <a:cubicBezTo>
                    <a:pt x="332" y="1368"/>
                    <a:pt x="284" y="1447"/>
                    <a:pt x="284" y="1486"/>
                  </a:cubicBezTo>
                  <a:cubicBezTo>
                    <a:pt x="276" y="1518"/>
                    <a:pt x="276" y="1541"/>
                    <a:pt x="292" y="1557"/>
                  </a:cubicBezTo>
                  <a:cubicBezTo>
                    <a:pt x="308" y="1565"/>
                    <a:pt x="363" y="1565"/>
                    <a:pt x="395" y="1589"/>
                  </a:cubicBezTo>
                  <a:cubicBezTo>
                    <a:pt x="419" y="1613"/>
                    <a:pt x="482" y="1613"/>
                    <a:pt x="521" y="1605"/>
                  </a:cubicBezTo>
                  <a:cubicBezTo>
                    <a:pt x="561" y="1589"/>
                    <a:pt x="569" y="1565"/>
                    <a:pt x="608" y="1589"/>
                  </a:cubicBezTo>
                  <a:cubicBezTo>
                    <a:pt x="648" y="1605"/>
                    <a:pt x="656" y="1597"/>
                    <a:pt x="696" y="1597"/>
                  </a:cubicBezTo>
                  <a:cubicBezTo>
                    <a:pt x="727" y="1597"/>
                    <a:pt x="735" y="1605"/>
                    <a:pt x="751" y="1628"/>
                  </a:cubicBezTo>
                  <a:cubicBezTo>
                    <a:pt x="774" y="1652"/>
                    <a:pt x="774" y="1660"/>
                    <a:pt x="790" y="1660"/>
                  </a:cubicBezTo>
                  <a:cubicBezTo>
                    <a:pt x="806" y="1660"/>
                    <a:pt x="854" y="1652"/>
                    <a:pt x="869" y="1676"/>
                  </a:cubicBezTo>
                  <a:cubicBezTo>
                    <a:pt x="885" y="1692"/>
                    <a:pt x="940" y="1668"/>
                    <a:pt x="956" y="1660"/>
                  </a:cubicBezTo>
                  <a:cubicBezTo>
                    <a:pt x="972" y="1644"/>
                    <a:pt x="1020" y="1660"/>
                    <a:pt x="1043" y="1692"/>
                  </a:cubicBezTo>
                  <a:cubicBezTo>
                    <a:pt x="1067" y="1723"/>
                    <a:pt x="1138" y="1708"/>
                    <a:pt x="1154" y="1692"/>
                  </a:cubicBezTo>
                  <a:cubicBezTo>
                    <a:pt x="1170" y="1684"/>
                    <a:pt x="1233" y="1684"/>
                    <a:pt x="1304" y="1692"/>
                  </a:cubicBezTo>
                  <a:cubicBezTo>
                    <a:pt x="1383" y="1692"/>
                    <a:pt x="1336" y="1684"/>
                    <a:pt x="1351" y="1676"/>
                  </a:cubicBezTo>
                  <a:cubicBezTo>
                    <a:pt x="1367" y="1660"/>
                    <a:pt x="1407" y="1676"/>
                    <a:pt x="1438" y="1684"/>
                  </a:cubicBezTo>
                  <a:cubicBezTo>
                    <a:pt x="1462" y="1692"/>
                    <a:pt x="1526" y="1692"/>
                    <a:pt x="1549" y="1676"/>
                  </a:cubicBezTo>
                  <a:cubicBezTo>
                    <a:pt x="1573" y="1668"/>
                    <a:pt x="1731" y="1708"/>
                    <a:pt x="1786" y="1739"/>
                  </a:cubicBezTo>
                  <a:cubicBezTo>
                    <a:pt x="1842" y="1763"/>
                    <a:pt x="2205" y="1810"/>
                    <a:pt x="2205" y="1810"/>
                  </a:cubicBezTo>
                  <a:cubicBezTo>
                    <a:pt x="2213" y="1818"/>
                    <a:pt x="2213" y="1818"/>
                    <a:pt x="2213" y="1818"/>
                  </a:cubicBezTo>
                  <a:cubicBezTo>
                    <a:pt x="2213" y="1794"/>
                    <a:pt x="2213" y="1771"/>
                    <a:pt x="2213" y="1763"/>
                  </a:cubicBezTo>
                  <a:cubicBezTo>
                    <a:pt x="2213" y="1739"/>
                    <a:pt x="2237" y="1700"/>
                    <a:pt x="2221" y="1676"/>
                  </a:cubicBezTo>
                  <a:cubicBezTo>
                    <a:pt x="2213" y="1660"/>
                    <a:pt x="2205" y="1518"/>
                    <a:pt x="2229" y="1486"/>
                  </a:cubicBezTo>
                  <a:cubicBezTo>
                    <a:pt x="2245" y="1455"/>
                    <a:pt x="2324" y="1051"/>
                    <a:pt x="2332" y="1020"/>
                  </a:cubicBezTo>
                </a:path>
              </a:pathLst>
            </a:custGeom>
            <a:solidFill>
              <a:srgbClr val="0099CC"/>
            </a:solidFill>
            <a:ln w="777" cap="flat">
              <a:solidFill>
                <a:schemeClr val="bg1"/>
              </a:solidFill>
              <a:prstDash val="solid"/>
              <a:miter/>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4" name="State_ID">
              <a:extLst>
                <a:ext uri="{FF2B5EF4-FFF2-40B4-BE49-F238E27FC236}">
                  <a16:creationId xmlns:a16="http://schemas.microsoft.com/office/drawing/2014/main" id="{CDB8B538-151F-7C74-8C46-958EA2976A4C}"/>
                </a:ext>
              </a:extLst>
            </p:cNvPr>
            <p:cNvSpPr>
              <a:spLocks noChangeArrowheads="1"/>
            </p:cNvSpPr>
            <p:nvPr/>
          </p:nvSpPr>
          <p:spPr bwMode="auto">
            <a:xfrm>
              <a:off x="2210884" y="334325"/>
              <a:ext cx="701960" cy="1117775"/>
            </a:xfrm>
            <a:custGeom>
              <a:avLst/>
              <a:gdLst>
                <a:gd name="T0" fmla="*/ 2213 w 2254"/>
                <a:gd name="T1" fmla="*/ 2364 h 3606"/>
                <a:gd name="T2" fmla="*/ 2213 w 2254"/>
                <a:gd name="T3" fmla="*/ 2364 h 3606"/>
                <a:gd name="T4" fmla="*/ 2142 w 2254"/>
                <a:gd name="T5" fmla="*/ 2292 h 3606"/>
                <a:gd name="T6" fmla="*/ 2079 w 2254"/>
                <a:gd name="T7" fmla="*/ 2395 h 3606"/>
                <a:gd name="T8" fmla="*/ 2039 w 2254"/>
                <a:gd name="T9" fmla="*/ 2371 h 3606"/>
                <a:gd name="T10" fmla="*/ 1992 w 2254"/>
                <a:gd name="T11" fmla="*/ 2371 h 3606"/>
                <a:gd name="T12" fmla="*/ 1897 w 2254"/>
                <a:gd name="T13" fmla="*/ 2348 h 3606"/>
                <a:gd name="T14" fmla="*/ 1834 w 2254"/>
                <a:gd name="T15" fmla="*/ 2340 h 3606"/>
                <a:gd name="T16" fmla="*/ 1778 w 2254"/>
                <a:gd name="T17" fmla="*/ 2371 h 3606"/>
                <a:gd name="T18" fmla="*/ 1707 w 2254"/>
                <a:gd name="T19" fmla="*/ 2348 h 3606"/>
                <a:gd name="T20" fmla="*/ 1652 w 2254"/>
                <a:gd name="T21" fmla="*/ 2387 h 3606"/>
                <a:gd name="T22" fmla="*/ 1620 w 2254"/>
                <a:gd name="T23" fmla="*/ 2355 h 3606"/>
                <a:gd name="T24" fmla="*/ 1589 w 2254"/>
                <a:gd name="T25" fmla="*/ 2229 h 3606"/>
                <a:gd name="T26" fmla="*/ 1518 w 2254"/>
                <a:gd name="T27" fmla="*/ 2158 h 3606"/>
                <a:gd name="T28" fmla="*/ 1494 w 2254"/>
                <a:gd name="T29" fmla="*/ 2079 h 3606"/>
                <a:gd name="T30" fmla="*/ 1478 w 2254"/>
                <a:gd name="T31" fmla="*/ 1960 h 3606"/>
                <a:gd name="T32" fmla="*/ 1423 w 2254"/>
                <a:gd name="T33" fmla="*/ 1850 h 3606"/>
                <a:gd name="T34" fmla="*/ 1439 w 2254"/>
                <a:gd name="T35" fmla="*/ 1739 h 3606"/>
                <a:gd name="T36" fmla="*/ 1352 w 2254"/>
                <a:gd name="T37" fmla="*/ 1747 h 3606"/>
                <a:gd name="T38" fmla="*/ 1257 w 2254"/>
                <a:gd name="T39" fmla="*/ 1794 h 3606"/>
                <a:gd name="T40" fmla="*/ 1225 w 2254"/>
                <a:gd name="T41" fmla="*/ 1771 h 3606"/>
                <a:gd name="T42" fmla="*/ 1186 w 2254"/>
                <a:gd name="T43" fmla="*/ 1739 h 3606"/>
                <a:gd name="T44" fmla="*/ 1194 w 2254"/>
                <a:gd name="T45" fmla="*/ 1668 h 3606"/>
                <a:gd name="T46" fmla="*/ 1241 w 2254"/>
                <a:gd name="T47" fmla="*/ 1644 h 3606"/>
                <a:gd name="T48" fmla="*/ 1257 w 2254"/>
                <a:gd name="T49" fmla="*/ 1565 h 3606"/>
                <a:gd name="T50" fmla="*/ 1257 w 2254"/>
                <a:gd name="T51" fmla="*/ 1454 h 3606"/>
                <a:gd name="T52" fmla="*/ 1304 w 2254"/>
                <a:gd name="T53" fmla="*/ 1367 h 3606"/>
                <a:gd name="T54" fmla="*/ 1336 w 2254"/>
                <a:gd name="T55" fmla="*/ 1249 h 3606"/>
                <a:gd name="T56" fmla="*/ 1272 w 2254"/>
                <a:gd name="T57" fmla="*/ 1249 h 3606"/>
                <a:gd name="T58" fmla="*/ 1194 w 2254"/>
                <a:gd name="T59" fmla="*/ 1162 h 3606"/>
                <a:gd name="T60" fmla="*/ 1170 w 2254"/>
                <a:gd name="T61" fmla="*/ 1083 h 3606"/>
                <a:gd name="T62" fmla="*/ 1114 w 2254"/>
                <a:gd name="T63" fmla="*/ 1012 h 3606"/>
                <a:gd name="T64" fmla="*/ 1091 w 2254"/>
                <a:gd name="T65" fmla="*/ 917 h 3606"/>
                <a:gd name="T66" fmla="*/ 1035 w 2254"/>
                <a:gd name="T67" fmla="*/ 870 h 3606"/>
                <a:gd name="T68" fmla="*/ 980 w 2254"/>
                <a:gd name="T69" fmla="*/ 798 h 3606"/>
                <a:gd name="T70" fmla="*/ 1004 w 2254"/>
                <a:gd name="T71" fmla="*/ 696 h 3606"/>
                <a:gd name="T72" fmla="*/ 925 w 2254"/>
                <a:gd name="T73" fmla="*/ 545 h 3606"/>
                <a:gd name="T74" fmla="*/ 941 w 2254"/>
                <a:gd name="T75" fmla="*/ 450 h 3606"/>
                <a:gd name="T76" fmla="*/ 972 w 2254"/>
                <a:gd name="T77" fmla="*/ 292 h 3606"/>
                <a:gd name="T78" fmla="*/ 996 w 2254"/>
                <a:gd name="T79" fmla="*/ 126 h 3606"/>
                <a:gd name="T80" fmla="*/ 1004 w 2254"/>
                <a:gd name="T81" fmla="*/ 63 h 3606"/>
                <a:gd name="T82" fmla="*/ 672 w 2254"/>
                <a:gd name="T83" fmla="*/ 0 h 3606"/>
                <a:gd name="T84" fmla="*/ 553 w 2254"/>
                <a:gd name="T85" fmla="*/ 593 h 3606"/>
                <a:gd name="T86" fmla="*/ 450 w 2254"/>
                <a:gd name="T87" fmla="*/ 1051 h 3606"/>
                <a:gd name="T88" fmla="*/ 442 w 2254"/>
                <a:gd name="T89" fmla="*/ 1249 h 3606"/>
                <a:gd name="T90" fmla="*/ 435 w 2254"/>
                <a:gd name="T91" fmla="*/ 1328 h 3606"/>
                <a:gd name="T92" fmla="*/ 482 w 2254"/>
                <a:gd name="T93" fmla="*/ 1486 h 3606"/>
                <a:gd name="T94" fmla="*/ 522 w 2254"/>
                <a:gd name="T95" fmla="*/ 1628 h 3606"/>
                <a:gd name="T96" fmla="*/ 442 w 2254"/>
                <a:gd name="T97" fmla="*/ 1747 h 3606"/>
                <a:gd name="T98" fmla="*/ 371 w 2254"/>
                <a:gd name="T99" fmla="*/ 1818 h 3606"/>
                <a:gd name="T100" fmla="*/ 355 w 2254"/>
                <a:gd name="T101" fmla="*/ 1889 h 3606"/>
                <a:gd name="T102" fmla="*/ 174 w 2254"/>
                <a:gd name="T103" fmla="*/ 2079 h 3606"/>
                <a:gd name="T104" fmla="*/ 229 w 2254"/>
                <a:gd name="T105" fmla="*/ 2182 h 3606"/>
                <a:gd name="T106" fmla="*/ 229 w 2254"/>
                <a:gd name="T107" fmla="*/ 2277 h 3606"/>
                <a:gd name="T108" fmla="*/ 221 w 2254"/>
                <a:gd name="T109" fmla="*/ 2340 h 3606"/>
                <a:gd name="T110" fmla="*/ 174 w 2254"/>
                <a:gd name="T111" fmla="*/ 2435 h 3606"/>
                <a:gd name="T112" fmla="*/ 0 w 2254"/>
                <a:gd name="T113" fmla="*/ 3217 h 3606"/>
                <a:gd name="T114" fmla="*/ 2063 w 2254"/>
                <a:gd name="T115" fmla="*/ 3605 h 3606"/>
                <a:gd name="T116" fmla="*/ 2253 w 2254"/>
                <a:gd name="T117" fmla="*/ 2427 h 3606"/>
                <a:gd name="T118" fmla="*/ 2213 w 2254"/>
                <a:gd name="T119" fmla="*/ 2364 h 3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54" h="3606">
                  <a:moveTo>
                    <a:pt x="2213" y="2364"/>
                  </a:moveTo>
                  <a:lnTo>
                    <a:pt x="2213" y="2364"/>
                  </a:lnTo>
                  <a:cubicBezTo>
                    <a:pt x="2205" y="2316"/>
                    <a:pt x="2174" y="2316"/>
                    <a:pt x="2142" y="2292"/>
                  </a:cubicBezTo>
                  <a:cubicBezTo>
                    <a:pt x="2111" y="2277"/>
                    <a:pt x="2126" y="2348"/>
                    <a:pt x="2079" y="2395"/>
                  </a:cubicBezTo>
                  <a:cubicBezTo>
                    <a:pt x="2031" y="2435"/>
                    <a:pt x="2079" y="2395"/>
                    <a:pt x="2039" y="2371"/>
                  </a:cubicBezTo>
                  <a:cubicBezTo>
                    <a:pt x="2000" y="2348"/>
                    <a:pt x="2024" y="2364"/>
                    <a:pt x="1992" y="2371"/>
                  </a:cubicBezTo>
                  <a:cubicBezTo>
                    <a:pt x="1952" y="2379"/>
                    <a:pt x="1929" y="2371"/>
                    <a:pt x="1897" y="2348"/>
                  </a:cubicBezTo>
                  <a:cubicBezTo>
                    <a:pt x="1865" y="2324"/>
                    <a:pt x="1850" y="2332"/>
                    <a:pt x="1834" y="2340"/>
                  </a:cubicBezTo>
                  <a:cubicBezTo>
                    <a:pt x="1818" y="2348"/>
                    <a:pt x="1802" y="2371"/>
                    <a:pt x="1778" y="2371"/>
                  </a:cubicBezTo>
                  <a:cubicBezTo>
                    <a:pt x="1747" y="2364"/>
                    <a:pt x="1739" y="2355"/>
                    <a:pt x="1707" y="2348"/>
                  </a:cubicBezTo>
                  <a:cubicBezTo>
                    <a:pt x="1676" y="2332"/>
                    <a:pt x="1676" y="2355"/>
                    <a:pt x="1652" y="2387"/>
                  </a:cubicBezTo>
                  <a:cubicBezTo>
                    <a:pt x="1628" y="2411"/>
                    <a:pt x="1628" y="2371"/>
                    <a:pt x="1620" y="2355"/>
                  </a:cubicBezTo>
                  <a:cubicBezTo>
                    <a:pt x="1605" y="2332"/>
                    <a:pt x="1589" y="2269"/>
                    <a:pt x="1589" y="2229"/>
                  </a:cubicBezTo>
                  <a:cubicBezTo>
                    <a:pt x="1589" y="2190"/>
                    <a:pt x="1573" y="2166"/>
                    <a:pt x="1518" y="2158"/>
                  </a:cubicBezTo>
                  <a:cubicBezTo>
                    <a:pt x="1454" y="2142"/>
                    <a:pt x="1478" y="2126"/>
                    <a:pt x="1494" y="2079"/>
                  </a:cubicBezTo>
                  <a:cubicBezTo>
                    <a:pt x="1510" y="2031"/>
                    <a:pt x="1502" y="2000"/>
                    <a:pt x="1478" y="1960"/>
                  </a:cubicBezTo>
                  <a:cubicBezTo>
                    <a:pt x="1446" y="1921"/>
                    <a:pt x="1439" y="1889"/>
                    <a:pt x="1423" y="1850"/>
                  </a:cubicBezTo>
                  <a:cubicBezTo>
                    <a:pt x="1407" y="1818"/>
                    <a:pt x="1439" y="1787"/>
                    <a:pt x="1439" y="1739"/>
                  </a:cubicBezTo>
                  <a:cubicBezTo>
                    <a:pt x="1431" y="1700"/>
                    <a:pt x="1383" y="1723"/>
                    <a:pt x="1352" y="1747"/>
                  </a:cubicBezTo>
                  <a:cubicBezTo>
                    <a:pt x="1328" y="1778"/>
                    <a:pt x="1312" y="1778"/>
                    <a:pt x="1257" y="1794"/>
                  </a:cubicBezTo>
                  <a:cubicBezTo>
                    <a:pt x="1194" y="1802"/>
                    <a:pt x="1257" y="1794"/>
                    <a:pt x="1225" y="1771"/>
                  </a:cubicBezTo>
                  <a:cubicBezTo>
                    <a:pt x="1194" y="1747"/>
                    <a:pt x="1178" y="1747"/>
                    <a:pt x="1186" y="1739"/>
                  </a:cubicBezTo>
                  <a:cubicBezTo>
                    <a:pt x="1194" y="1723"/>
                    <a:pt x="1201" y="1700"/>
                    <a:pt x="1194" y="1668"/>
                  </a:cubicBezTo>
                  <a:cubicBezTo>
                    <a:pt x="1194" y="1636"/>
                    <a:pt x="1217" y="1644"/>
                    <a:pt x="1241" y="1644"/>
                  </a:cubicBezTo>
                  <a:cubicBezTo>
                    <a:pt x="1257" y="1644"/>
                    <a:pt x="1265" y="1581"/>
                    <a:pt x="1257" y="1565"/>
                  </a:cubicBezTo>
                  <a:cubicBezTo>
                    <a:pt x="1257" y="1541"/>
                    <a:pt x="1241" y="1502"/>
                    <a:pt x="1257" y="1454"/>
                  </a:cubicBezTo>
                  <a:cubicBezTo>
                    <a:pt x="1265" y="1415"/>
                    <a:pt x="1296" y="1383"/>
                    <a:pt x="1304" y="1367"/>
                  </a:cubicBezTo>
                  <a:cubicBezTo>
                    <a:pt x="1320" y="1344"/>
                    <a:pt x="1344" y="1296"/>
                    <a:pt x="1336" y="1249"/>
                  </a:cubicBezTo>
                  <a:cubicBezTo>
                    <a:pt x="1328" y="1201"/>
                    <a:pt x="1304" y="1257"/>
                    <a:pt x="1272" y="1249"/>
                  </a:cubicBezTo>
                  <a:cubicBezTo>
                    <a:pt x="1233" y="1241"/>
                    <a:pt x="1233" y="1194"/>
                    <a:pt x="1194" y="1162"/>
                  </a:cubicBezTo>
                  <a:cubicBezTo>
                    <a:pt x="1146" y="1130"/>
                    <a:pt x="1178" y="1130"/>
                    <a:pt x="1170" y="1083"/>
                  </a:cubicBezTo>
                  <a:cubicBezTo>
                    <a:pt x="1162" y="1036"/>
                    <a:pt x="1154" y="1036"/>
                    <a:pt x="1114" y="1012"/>
                  </a:cubicBezTo>
                  <a:cubicBezTo>
                    <a:pt x="1075" y="988"/>
                    <a:pt x="1099" y="956"/>
                    <a:pt x="1091" y="917"/>
                  </a:cubicBezTo>
                  <a:cubicBezTo>
                    <a:pt x="1083" y="877"/>
                    <a:pt x="1051" y="893"/>
                    <a:pt x="1035" y="870"/>
                  </a:cubicBezTo>
                  <a:cubicBezTo>
                    <a:pt x="1012" y="838"/>
                    <a:pt x="980" y="838"/>
                    <a:pt x="980" y="798"/>
                  </a:cubicBezTo>
                  <a:cubicBezTo>
                    <a:pt x="980" y="767"/>
                    <a:pt x="1004" y="735"/>
                    <a:pt x="1004" y="696"/>
                  </a:cubicBezTo>
                  <a:cubicBezTo>
                    <a:pt x="996" y="656"/>
                    <a:pt x="941" y="577"/>
                    <a:pt x="925" y="545"/>
                  </a:cubicBezTo>
                  <a:cubicBezTo>
                    <a:pt x="917" y="514"/>
                    <a:pt x="933" y="482"/>
                    <a:pt x="941" y="450"/>
                  </a:cubicBezTo>
                  <a:cubicBezTo>
                    <a:pt x="941" y="419"/>
                    <a:pt x="964" y="332"/>
                    <a:pt x="972" y="292"/>
                  </a:cubicBezTo>
                  <a:cubicBezTo>
                    <a:pt x="988" y="253"/>
                    <a:pt x="996" y="158"/>
                    <a:pt x="996" y="126"/>
                  </a:cubicBezTo>
                  <a:cubicBezTo>
                    <a:pt x="996" y="111"/>
                    <a:pt x="996" y="79"/>
                    <a:pt x="1004" y="63"/>
                  </a:cubicBezTo>
                  <a:cubicBezTo>
                    <a:pt x="885" y="39"/>
                    <a:pt x="775" y="16"/>
                    <a:pt x="672" y="0"/>
                  </a:cubicBezTo>
                  <a:cubicBezTo>
                    <a:pt x="648" y="111"/>
                    <a:pt x="561" y="561"/>
                    <a:pt x="553" y="593"/>
                  </a:cubicBezTo>
                  <a:cubicBezTo>
                    <a:pt x="545" y="617"/>
                    <a:pt x="466" y="1020"/>
                    <a:pt x="450" y="1051"/>
                  </a:cubicBezTo>
                  <a:cubicBezTo>
                    <a:pt x="427" y="1083"/>
                    <a:pt x="427" y="1225"/>
                    <a:pt x="442" y="1249"/>
                  </a:cubicBezTo>
                  <a:cubicBezTo>
                    <a:pt x="450" y="1265"/>
                    <a:pt x="435" y="1312"/>
                    <a:pt x="435" y="1328"/>
                  </a:cubicBezTo>
                  <a:cubicBezTo>
                    <a:pt x="427" y="1352"/>
                    <a:pt x="435" y="1454"/>
                    <a:pt x="482" y="1486"/>
                  </a:cubicBezTo>
                  <a:cubicBezTo>
                    <a:pt x="529" y="1526"/>
                    <a:pt x="545" y="1613"/>
                    <a:pt x="522" y="1628"/>
                  </a:cubicBezTo>
                  <a:cubicBezTo>
                    <a:pt x="506" y="1644"/>
                    <a:pt x="442" y="1731"/>
                    <a:pt x="442" y="1747"/>
                  </a:cubicBezTo>
                  <a:cubicBezTo>
                    <a:pt x="442" y="1771"/>
                    <a:pt x="395" y="1794"/>
                    <a:pt x="371" y="1818"/>
                  </a:cubicBezTo>
                  <a:cubicBezTo>
                    <a:pt x="348" y="1850"/>
                    <a:pt x="348" y="1873"/>
                    <a:pt x="355" y="1889"/>
                  </a:cubicBezTo>
                  <a:cubicBezTo>
                    <a:pt x="355" y="1897"/>
                    <a:pt x="166" y="2040"/>
                    <a:pt x="174" y="2079"/>
                  </a:cubicBezTo>
                  <a:cubicBezTo>
                    <a:pt x="182" y="2126"/>
                    <a:pt x="166" y="2158"/>
                    <a:pt x="229" y="2182"/>
                  </a:cubicBezTo>
                  <a:cubicBezTo>
                    <a:pt x="284" y="2213"/>
                    <a:pt x="245" y="2253"/>
                    <a:pt x="229" y="2277"/>
                  </a:cubicBezTo>
                  <a:cubicBezTo>
                    <a:pt x="221" y="2292"/>
                    <a:pt x="237" y="2316"/>
                    <a:pt x="221" y="2340"/>
                  </a:cubicBezTo>
                  <a:cubicBezTo>
                    <a:pt x="205" y="2364"/>
                    <a:pt x="174" y="2411"/>
                    <a:pt x="174" y="2435"/>
                  </a:cubicBezTo>
                  <a:cubicBezTo>
                    <a:pt x="174" y="2458"/>
                    <a:pt x="31" y="3075"/>
                    <a:pt x="0" y="3217"/>
                  </a:cubicBezTo>
                  <a:cubicBezTo>
                    <a:pt x="640" y="3360"/>
                    <a:pt x="1352" y="3494"/>
                    <a:pt x="2063" y="3605"/>
                  </a:cubicBezTo>
                  <a:cubicBezTo>
                    <a:pt x="2253" y="2427"/>
                    <a:pt x="2253" y="2427"/>
                    <a:pt x="2253" y="2427"/>
                  </a:cubicBezTo>
                  <a:cubicBezTo>
                    <a:pt x="2229" y="2411"/>
                    <a:pt x="2221" y="2395"/>
                    <a:pt x="2213" y="2364"/>
                  </a:cubicBezTo>
                </a:path>
              </a:pathLst>
            </a:custGeom>
            <a:solidFill>
              <a:srgbClr val="0099CC"/>
            </a:solidFill>
            <a:ln w="777" cap="flat">
              <a:solidFill>
                <a:schemeClr val="bg1"/>
              </a:solidFill>
              <a:prstDash val="solid"/>
              <a:miter/>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5" name="State_MT">
              <a:extLst>
                <a:ext uri="{FF2B5EF4-FFF2-40B4-BE49-F238E27FC236}">
                  <a16:creationId xmlns:a16="http://schemas.microsoft.com/office/drawing/2014/main" id="{0AA091B9-353C-C3E0-6843-5BA031D9665C}"/>
                </a:ext>
              </a:extLst>
            </p:cNvPr>
            <p:cNvSpPr>
              <a:spLocks noChangeArrowheads="1"/>
            </p:cNvSpPr>
            <p:nvPr/>
          </p:nvSpPr>
          <p:spPr bwMode="auto">
            <a:xfrm>
              <a:off x="2493105" y="353674"/>
              <a:ext cx="1195029" cy="747487"/>
            </a:xfrm>
            <a:custGeom>
              <a:avLst/>
              <a:gdLst>
                <a:gd name="T0" fmla="*/ 87 w 3843"/>
                <a:gd name="T1" fmla="*/ 0 h 2412"/>
                <a:gd name="T2" fmla="*/ 87 w 3843"/>
                <a:gd name="T3" fmla="*/ 0 h 2412"/>
                <a:gd name="T4" fmla="*/ 79 w 3843"/>
                <a:gd name="T5" fmla="*/ 63 h 2412"/>
                <a:gd name="T6" fmla="*/ 55 w 3843"/>
                <a:gd name="T7" fmla="*/ 229 h 2412"/>
                <a:gd name="T8" fmla="*/ 24 w 3843"/>
                <a:gd name="T9" fmla="*/ 387 h 2412"/>
                <a:gd name="T10" fmla="*/ 8 w 3843"/>
                <a:gd name="T11" fmla="*/ 482 h 2412"/>
                <a:gd name="T12" fmla="*/ 87 w 3843"/>
                <a:gd name="T13" fmla="*/ 633 h 2412"/>
                <a:gd name="T14" fmla="*/ 63 w 3843"/>
                <a:gd name="T15" fmla="*/ 735 h 2412"/>
                <a:gd name="T16" fmla="*/ 118 w 3843"/>
                <a:gd name="T17" fmla="*/ 807 h 2412"/>
                <a:gd name="T18" fmla="*/ 174 w 3843"/>
                <a:gd name="T19" fmla="*/ 854 h 2412"/>
                <a:gd name="T20" fmla="*/ 197 w 3843"/>
                <a:gd name="T21" fmla="*/ 949 h 2412"/>
                <a:gd name="T22" fmla="*/ 253 w 3843"/>
                <a:gd name="T23" fmla="*/ 1020 h 2412"/>
                <a:gd name="T24" fmla="*/ 277 w 3843"/>
                <a:gd name="T25" fmla="*/ 1099 h 2412"/>
                <a:gd name="T26" fmla="*/ 355 w 3843"/>
                <a:gd name="T27" fmla="*/ 1186 h 2412"/>
                <a:gd name="T28" fmla="*/ 419 w 3843"/>
                <a:gd name="T29" fmla="*/ 1186 h 2412"/>
                <a:gd name="T30" fmla="*/ 387 w 3843"/>
                <a:gd name="T31" fmla="*/ 1304 h 2412"/>
                <a:gd name="T32" fmla="*/ 340 w 3843"/>
                <a:gd name="T33" fmla="*/ 1391 h 2412"/>
                <a:gd name="T34" fmla="*/ 340 w 3843"/>
                <a:gd name="T35" fmla="*/ 1502 h 2412"/>
                <a:gd name="T36" fmla="*/ 324 w 3843"/>
                <a:gd name="T37" fmla="*/ 1581 h 2412"/>
                <a:gd name="T38" fmla="*/ 277 w 3843"/>
                <a:gd name="T39" fmla="*/ 1605 h 2412"/>
                <a:gd name="T40" fmla="*/ 269 w 3843"/>
                <a:gd name="T41" fmla="*/ 1676 h 2412"/>
                <a:gd name="T42" fmla="*/ 308 w 3843"/>
                <a:gd name="T43" fmla="*/ 1708 h 2412"/>
                <a:gd name="T44" fmla="*/ 340 w 3843"/>
                <a:gd name="T45" fmla="*/ 1731 h 2412"/>
                <a:gd name="T46" fmla="*/ 435 w 3843"/>
                <a:gd name="T47" fmla="*/ 1684 h 2412"/>
                <a:gd name="T48" fmla="*/ 522 w 3843"/>
                <a:gd name="T49" fmla="*/ 1676 h 2412"/>
                <a:gd name="T50" fmla="*/ 506 w 3843"/>
                <a:gd name="T51" fmla="*/ 1787 h 2412"/>
                <a:gd name="T52" fmla="*/ 561 w 3843"/>
                <a:gd name="T53" fmla="*/ 1897 h 2412"/>
                <a:gd name="T54" fmla="*/ 577 w 3843"/>
                <a:gd name="T55" fmla="*/ 2016 h 2412"/>
                <a:gd name="T56" fmla="*/ 601 w 3843"/>
                <a:gd name="T57" fmla="*/ 2095 h 2412"/>
                <a:gd name="T58" fmla="*/ 672 w 3843"/>
                <a:gd name="T59" fmla="*/ 2166 h 2412"/>
                <a:gd name="T60" fmla="*/ 703 w 3843"/>
                <a:gd name="T61" fmla="*/ 2292 h 2412"/>
                <a:gd name="T62" fmla="*/ 735 w 3843"/>
                <a:gd name="T63" fmla="*/ 2324 h 2412"/>
                <a:gd name="T64" fmla="*/ 790 w 3843"/>
                <a:gd name="T65" fmla="*/ 2285 h 2412"/>
                <a:gd name="T66" fmla="*/ 861 w 3843"/>
                <a:gd name="T67" fmla="*/ 2308 h 2412"/>
                <a:gd name="T68" fmla="*/ 917 w 3843"/>
                <a:gd name="T69" fmla="*/ 2277 h 2412"/>
                <a:gd name="T70" fmla="*/ 980 w 3843"/>
                <a:gd name="T71" fmla="*/ 2285 h 2412"/>
                <a:gd name="T72" fmla="*/ 1075 w 3843"/>
                <a:gd name="T73" fmla="*/ 2308 h 2412"/>
                <a:gd name="T74" fmla="*/ 1122 w 3843"/>
                <a:gd name="T75" fmla="*/ 2308 h 2412"/>
                <a:gd name="T76" fmla="*/ 1162 w 3843"/>
                <a:gd name="T77" fmla="*/ 2332 h 2412"/>
                <a:gd name="T78" fmla="*/ 1225 w 3843"/>
                <a:gd name="T79" fmla="*/ 2229 h 2412"/>
                <a:gd name="T80" fmla="*/ 1296 w 3843"/>
                <a:gd name="T81" fmla="*/ 2301 h 2412"/>
                <a:gd name="T82" fmla="*/ 1336 w 3843"/>
                <a:gd name="T83" fmla="*/ 2364 h 2412"/>
                <a:gd name="T84" fmla="*/ 1367 w 3843"/>
                <a:gd name="T85" fmla="*/ 2182 h 2412"/>
                <a:gd name="T86" fmla="*/ 1391 w 3843"/>
                <a:gd name="T87" fmla="*/ 2135 h 2412"/>
                <a:gd name="T88" fmla="*/ 3700 w 3843"/>
                <a:gd name="T89" fmla="*/ 2380 h 2412"/>
                <a:gd name="T90" fmla="*/ 3842 w 3843"/>
                <a:gd name="T91" fmla="*/ 522 h 2412"/>
                <a:gd name="T92" fmla="*/ 87 w 3843"/>
                <a:gd name="T93" fmla="*/ 0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43" h="2412">
                  <a:moveTo>
                    <a:pt x="87" y="0"/>
                  </a:moveTo>
                  <a:lnTo>
                    <a:pt x="87" y="0"/>
                  </a:lnTo>
                  <a:cubicBezTo>
                    <a:pt x="79" y="16"/>
                    <a:pt x="79" y="48"/>
                    <a:pt x="79" y="63"/>
                  </a:cubicBezTo>
                  <a:cubicBezTo>
                    <a:pt x="79" y="95"/>
                    <a:pt x="71" y="190"/>
                    <a:pt x="55" y="229"/>
                  </a:cubicBezTo>
                  <a:cubicBezTo>
                    <a:pt x="47" y="269"/>
                    <a:pt x="24" y="356"/>
                    <a:pt x="24" y="387"/>
                  </a:cubicBezTo>
                  <a:cubicBezTo>
                    <a:pt x="16" y="419"/>
                    <a:pt x="0" y="451"/>
                    <a:pt x="8" y="482"/>
                  </a:cubicBezTo>
                  <a:cubicBezTo>
                    <a:pt x="24" y="514"/>
                    <a:pt x="79" y="593"/>
                    <a:pt x="87" y="633"/>
                  </a:cubicBezTo>
                  <a:cubicBezTo>
                    <a:pt x="87" y="672"/>
                    <a:pt x="63" y="704"/>
                    <a:pt x="63" y="735"/>
                  </a:cubicBezTo>
                  <a:cubicBezTo>
                    <a:pt x="63" y="775"/>
                    <a:pt x="95" y="775"/>
                    <a:pt x="118" y="807"/>
                  </a:cubicBezTo>
                  <a:cubicBezTo>
                    <a:pt x="134" y="830"/>
                    <a:pt x="166" y="814"/>
                    <a:pt x="174" y="854"/>
                  </a:cubicBezTo>
                  <a:cubicBezTo>
                    <a:pt x="182" y="893"/>
                    <a:pt x="158" y="925"/>
                    <a:pt x="197" y="949"/>
                  </a:cubicBezTo>
                  <a:cubicBezTo>
                    <a:pt x="237" y="973"/>
                    <a:pt x="245" y="973"/>
                    <a:pt x="253" y="1020"/>
                  </a:cubicBezTo>
                  <a:cubicBezTo>
                    <a:pt x="261" y="1067"/>
                    <a:pt x="229" y="1067"/>
                    <a:pt x="277" y="1099"/>
                  </a:cubicBezTo>
                  <a:cubicBezTo>
                    <a:pt x="316" y="1131"/>
                    <a:pt x="316" y="1178"/>
                    <a:pt x="355" y="1186"/>
                  </a:cubicBezTo>
                  <a:cubicBezTo>
                    <a:pt x="387" y="1194"/>
                    <a:pt x="411" y="1138"/>
                    <a:pt x="419" y="1186"/>
                  </a:cubicBezTo>
                  <a:cubicBezTo>
                    <a:pt x="427" y="1233"/>
                    <a:pt x="403" y="1281"/>
                    <a:pt x="387" y="1304"/>
                  </a:cubicBezTo>
                  <a:cubicBezTo>
                    <a:pt x="379" y="1320"/>
                    <a:pt x="348" y="1352"/>
                    <a:pt x="340" y="1391"/>
                  </a:cubicBezTo>
                  <a:cubicBezTo>
                    <a:pt x="324" y="1439"/>
                    <a:pt x="340" y="1478"/>
                    <a:pt x="340" y="1502"/>
                  </a:cubicBezTo>
                  <a:cubicBezTo>
                    <a:pt x="348" y="1518"/>
                    <a:pt x="340" y="1581"/>
                    <a:pt x="324" y="1581"/>
                  </a:cubicBezTo>
                  <a:cubicBezTo>
                    <a:pt x="300" y="1581"/>
                    <a:pt x="277" y="1573"/>
                    <a:pt x="277" y="1605"/>
                  </a:cubicBezTo>
                  <a:cubicBezTo>
                    <a:pt x="284" y="1637"/>
                    <a:pt x="277" y="1660"/>
                    <a:pt x="269" y="1676"/>
                  </a:cubicBezTo>
                  <a:cubicBezTo>
                    <a:pt x="261" y="1684"/>
                    <a:pt x="277" y="1684"/>
                    <a:pt x="308" y="1708"/>
                  </a:cubicBezTo>
                  <a:cubicBezTo>
                    <a:pt x="340" y="1731"/>
                    <a:pt x="277" y="1739"/>
                    <a:pt x="340" y="1731"/>
                  </a:cubicBezTo>
                  <a:cubicBezTo>
                    <a:pt x="395" y="1715"/>
                    <a:pt x="411" y="1715"/>
                    <a:pt x="435" y="1684"/>
                  </a:cubicBezTo>
                  <a:cubicBezTo>
                    <a:pt x="466" y="1660"/>
                    <a:pt x="514" y="1637"/>
                    <a:pt x="522" y="1676"/>
                  </a:cubicBezTo>
                  <a:cubicBezTo>
                    <a:pt x="522" y="1724"/>
                    <a:pt x="490" y="1755"/>
                    <a:pt x="506" y="1787"/>
                  </a:cubicBezTo>
                  <a:cubicBezTo>
                    <a:pt x="522" y="1826"/>
                    <a:pt x="529" y="1858"/>
                    <a:pt x="561" y="1897"/>
                  </a:cubicBezTo>
                  <a:cubicBezTo>
                    <a:pt x="585" y="1937"/>
                    <a:pt x="593" y="1968"/>
                    <a:pt x="577" y="2016"/>
                  </a:cubicBezTo>
                  <a:cubicBezTo>
                    <a:pt x="561" y="2063"/>
                    <a:pt x="537" y="2079"/>
                    <a:pt x="601" y="2095"/>
                  </a:cubicBezTo>
                  <a:cubicBezTo>
                    <a:pt x="656" y="2103"/>
                    <a:pt x="672" y="2127"/>
                    <a:pt x="672" y="2166"/>
                  </a:cubicBezTo>
                  <a:cubicBezTo>
                    <a:pt x="672" y="2206"/>
                    <a:pt x="688" y="2269"/>
                    <a:pt x="703" y="2292"/>
                  </a:cubicBezTo>
                  <a:cubicBezTo>
                    <a:pt x="711" y="2308"/>
                    <a:pt x="711" y="2348"/>
                    <a:pt x="735" y="2324"/>
                  </a:cubicBezTo>
                  <a:cubicBezTo>
                    <a:pt x="759" y="2292"/>
                    <a:pt x="759" y="2269"/>
                    <a:pt x="790" y="2285"/>
                  </a:cubicBezTo>
                  <a:cubicBezTo>
                    <a:pt x="822" y="2292"/>
                    <a:pt x="830" y="2301"/>
                    <a:pt x="861" y="2308"/>
                  </a:cubicBezTo>
                  <a:cubicBezTo>
                    <a:pt x="885" y="2308"/>
                    <a:pt x="901" y="2285"/>
                    <a:pt x="917" y="2277"/>
                  </a:cubicBezTo>
                  <a:cubicBezTo>
                    <a:pt x="933" y="2269"/>
                    <a:pt x="948" y="2261"/>
                    <a:pt x="980" y="2285"/>
                  </a:cubicBezTo>
                  <a:cubicBezTo>
                    <a:pt x="1012" y="2308"/>
                    <a:pt x="1035" y="2316"/>
                    <a:pt x="1075" y="2308"/>
                  </a:cubicBezTo>
                  <a:cubicBezTo>
                    <a:pt x="1107" y="2301"/>
                    <a:pt x="1083" y="2285"/>
                    <a:pt x="1122" y="2308"/>
                  </a:cubicBezTo>
                  <a:cubicBezTo>
                    <a:pt x="1162" y="2332"/>
                    <a:pt x="1114" y="2372"/>
                    <a:pt x="1162" y="2332"/>
                  </a:cubicBezTo>
                  <a:cubicBezTo>
                    <a:pt x="1209" y="2285"/>
                    <a:pt x="1194" y="2214"/>
                    <a:pt x="1225" y="2229"/>
                  </a:cubicBezTo>
                  <a:cubicBezTo>
                    <a:pt x="1257" y="2253"/>
                    <a:pt x="1288" y="2253"/>
                    <a:pt x="1296" y="2301"/>
                  </a:cubicBezTo>
                  <a:cubicBezTo>
                    <a:pt x="1304" y="2332"/>
                    <a:pt x="1312" y="2348"/>
                    <a:pt x="1336" y="2364"/>
                  </a:cubicBezTo>
                  <a:cubicBezTo>
                    <a:pt x="1367" y="2182"/>
                    <a:pt x="1367" y="2182"/>
                    <a:pt x="1367" y="2182"/>
                  </a:cubicBezTo>
                  <a:cubicBezTo>
                    <a:pt x="1367" y="2182"/>
                    <a:pt x="1367" y="2135"/>
                    <a:pt x="1391" y="2135"/>
                  </a:cubicBezTo>
                  <a:cubicBezTo>
                    <a:pt x="1415" y="2135"/>
                    <a:pt x="3486" y="2411"/>
                    <a:pt x="3700" y="2380"/>
                  </a:cubicBezTo>
                  <a:cubicBezTo>
                    <a:pt x="3842" y="522"/>
                    <a:pt x="3842" y="522"/>
                    <a:pt x="3842" y="522"/>
                  </a:cubicBezTo>
                  <a:cubicBezTo>
                    <a:pt x="2443" y="419"/>
                    <a:pt x="1122" y="206"/>
                    <a:pt x="87" y="0"/>
                  </a:cubicBezTo>
                </a:path>
              </a:pathLst>
            </a:custGeom>
            <a:solidFill>
              <a:srgbClr val="0099CC"/>
            </a:solidFill>
            <a:ln w="777" cap="flat">
              <a:solidFill>
                <a:schemeClr val="bg1"/>
              </a:solidFill>
              <a:prstDash val="solid"/>
              <a:miter/>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6" name="State_CO">
              <a:extLst>
                <a:ext uri="{FF2B5EF4-FFF2-40B4-BE49-F238E27FC236}">
                  <a16:creationId xmlns:a16="http://schemas.microsoft.com/office/drawing/2014/main" id="{372B8CF3-6B7A-66E3-EC0E-C17CF184CB37}"/>
                </a:ext>
              </a:extLst>
            </p:cNvPr>
            <p:cNvSpPr>
              <a:spLocks noChangeArrowheads="1"/>
            </p:cNvSpPr>
            <p:nvPr/>
          </p:nvSpPr>
          <p:spPr bwMode="auto">
            <a:xfrm>
              <a:off x="2831505" y="1014094"/>
              <a:ext cx="819145" cy="665302"/>
            </a:xfrm>
            <a:custGeom>
              <a:avLst/>
              <a:gdLst>
                <a:gd name="T0" fmla="*/ 316 w 2626"/>
                <a:gd name="T1" fmla="*/ 0 h 2143"/>
                <a:gd name="T2" fmla="*/ 316 w 2626"/>
                <a:gd name="T3" fmla="*/ 0 h 2143"/>
                <a:gd name="T4" fmla="*/ 292 w 2626"/>
                <a:gd name="T5" fmla="*/ 47 h 2143"/>
                <a:gd name="T6" fmla="*/ 71 w 2626"/>
                <a:gd name="T7" fmla="*/ 1407 h 2143"/>
                <a:gd name="T8" fmla="*/ 0 w 2626"/>
                <a:gd name="T9" fmla="*/ 1857 h 2143"/>
                <a:gd name="T10" fmla="*/ 696 w 2626"/>
                <a:gd name="T11" fmla="*/ 1944 h 2143"/>
                <a:gd name="T12" fmla="*/ 719 w 2626"/>
                <a:gd name="T13" fmla="*/ 1968 h 2143"/>
                <a:gd name="T14" fmla="*/ 719 w 2626"/>
                <a:gd name="T15" fmla="*/ 1944 h 2143"/>
                <a:gd name="T16" fmla="*/ 2498 w 2626"/>
                <a:gd name="T17" fmla="*/ 2142 h 2143"/>
                <a:gd name="T18" fmla="*/ 2625 w 2626"/>
                <a:gd name="T19" fmla="*/ 245 h 2143"/>
                <a:gd name="T20" fmla="*/ 316 w 2626"/>
                <a:gd name="T21" fmla="*/ 0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6" h="2143">
                  <a:moveTo>
                    <a:pt x="316" y="0"/>
                  </a:moveTo>
                  <a:lnTo>
                    <a:pt x="316" y="0"/>
                  </a:lnTo>
                  <a:cubicBezTo>
                    <a:pt x="292" y="0"/>
                    <a:pt x="292" y="47"/>
                    <a:pt x="292" y="47"/>
                  </a:cubicBezTo>
                  <a:cubicBezTo>
                    <a:pt x="71" y="1407"/>
                    <a:pt x="71" y="1407"/>
                    <a:pt x="71" y="1407"/>
                  </a:cubicBezTo>
                  <a:cubicBezTo>
                    <a:pt x="0" y="1857"/>
                    <a:pt x="0" y="1857"/>
                    <a:pt x="0" y="1857"/>
                  </a:cubicBezTo>
                  <a:cubicBezTo>
                    <a:pt x="696" y="1944"/>
                    <a:pt x="696" y="1944"/>
                    <a:pt x="696" y="1944"/>
                  </a:cubicBezTo>
                  <a:cubicBezTo>
                    <a:pt x="719" y="1968"/>
                    <a:pt x="719" y="1968"/>
                    <a:pt x="719" y="1968"/>
                  </a:cubicBezTo>
                  <a:cubicBezTo>
                    <a:pt x="719" y="1944"/>
                    <a:pt x="719" y="1944"/>
                    <a:pt x="719" y="1944"/>
                  </a:cubicBezTo>
                  <a:cubicBezTo>
                    <a:pt x="719" y="1944"/>
                    <a:pt x="1771" y="2087"/>
                    <a:pt x="2498" y="2142"/>
                  </a:cubicBezTo>
                  <a:cubicBezTo>
                    <a:pt x="2625" y="245"/>
                    <a:pt x="2625" y="245"/>
                    <a:pt x="2625" y="245"/>
                  </a:cubicBezTo>
                  <a:cubicBezTo>
                    <a:pt x="2411" y="276"/>
                    <a:pt x="340" y="0"/>
                    <a:pt x="316" y="0"/>
                  </a:cubicBezTo>
                </a:path>
              </a:pathLst>
            </a:custGeom>
            <a:solidFill>
              <a:srgbClr val="0099CC"/>
            </a:solidFill>
            <a:ln w="777" cap="flat">
              <a:solidFill>
                <a:schemeClr val="bg1"/>
              </a:solidFill>
              <a:prstDash val="solid"/>
              <a:miter/>
            </a:ln>
          </p:spPr>
          <p:txBody>
            <a:bodyPr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7" name="State_ND">
              <a:extLst>
                <a:ext uri="{FF2B5EF4-FFF2-40B4-BE49-F238E27FC236}">
                  <a16:creationId xmlns:a16="http://schemas.microsoft.com/office/drawing/2014/main" id="{6513F447-D53E-402E-DE96-32B4F8E8EC68}"/>
                </a:ext>
              </a:extLst>
            </p:cNvPr>
            <p:cNvSpPr>
              <a:spLocks noChangeArrowheads="1"/>
            </p:cNvSpPr>
            <p:nvPr/>
          </p:nvSpPr>
          <p:spPr bwMode="auto">
            <a:xfrm>
              <a:off x="3650279" y="528049"/>
              <a:ext cx="768371" cy="476704"/>
            </a:xfrm>
            <a:custGeom>
              <a:avLst/>
              <a:gdLst>
                <a:gd name="T0" fmla="*/ 2466 w 2475"/>
                <a:gd name="T1" fmla="*/ 1518 h 1534"/>
                <a:gd name="T2" fmla="*/ 2466 w 2475"/>
                <a:gd name="T3" fmla="*/ 1518 h 1534"/>
                <a:gd name="T4" fmla="*/ 2466 w 2475"/>
                <a:gd name="T5" fmla="*/ 1486 h 1534"/>
                <a:gd name="T6" fmla="*/ 2458 w 2475"/>
                <a:gd name="T7" fmla="*/ 1320 h 1534"/>
                <a:gd name="T8" fmla="*/ 2411 w 2475"/>
                <a:gd name="T9" fmla="*/ 1265 h 1534"/>
                <a:gd name="T10" fmla="*/ 2380 w 2475"/>
                <a:gd name="T11" fmla="*/ 1043 h 1534"/>
                <a:gd name="T12" fmla="*/ 2372 w 2475"/>
                <a:gd name="T13" fmla="*/ 893 h 1534"/>
                <a:gd name="T14" fmla="*/ 2372 w 2475"/>
                <a:gd name="T15" fmla="*/ 711 h 1534"/>
                <a:gd name="T16" fmla="*/ 2285 w 2475"/>
                <a:gd name="T17" fmla="*/ 466 h 1534"/>
                <a:gd name="T18" fmla="*/ 2301 w 2475"/>
                <a:gd name="T19" fmla="*/ 253 h 1534"/>
                <a:gd name="T20" fmla="*/ 2285 w 2475"/>
                <a:gd name="T21" fmla="*/ 174 h 1534"/>
                <a:gd name="T22" fmla="*/ 2253 w 2475"/>
                <a:gd name="T23" fmla="*/ 63 h 1534"/>
                <a:gd name="T24" fmla="*/ 111 w 2475"/>
                <a:gd name="T25" fmla="*/ 0 h 1534"/>
                <a:gd name="T26" fmla="*/ 0 w 2475"/>
                <a:gd name="T27" fmla="*/ 1423 h 1534"/>
                <a:gd name="T28" fmla="*/ 2466 w 2475"/>
                <a:gd name="T29" fmla="*/ 1518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75" h="1534">
                  <a:moveTo>
                    <a:pt x="2466" y="1518"/>
                  </a:moveTo>
                  <a:lnTo>
                    <a:pt x="2466" y="1518"/>
                  </a:lnTo>
                  <a:cubicBezTo>
                    <a:pt x="2466" y="1502"/>
                    <a:pt x="2474" y="1494"/>
                    <a:pt x="2466" y="1486"/>
                  </a:cubicBezTo>
                  <a:cubicBezTo>
                    <a:pt x="2458" y="1439"/>
                    <a:pt x="2474" y="1336"/>
                    <a:pt x="2458" y="1320"/>
                  </a:cubicBezTo>
                  <a:cubicBezTo>
                    <a:pt x="2443" y="1296"/>
                    <a:pt x="2411" y="1296"/>
                    <a:pt x="2411" y="1265"/>
                  </a:cubicBezTo>
                  <a:cubicBezTo>
                    <a:pt x="2411" y="1225"/>
                    <a:pt x="2380" y="1099"/>
                    <a:pt x="2380" y="1043"/>
                  </a:cubicBezTo>
                  <a:cubicBezTo>
                    <a:pt x="2380" y="996"/>
                    <a:pt x="2364" y="964"/>
                    <a:pt x="2372" y="893"/>
                  </a:cubicBezTo>
                  <a:cubicBezTo>
                    <a:pt x="2380" y="822"/>
                    <a:pt x="2396" y="743"/>
                    <a:pt x="2372" y="711"/>
                  </a:cubicBezTo>
                  <a:cubicBezTo>
                    <a:pt x="2356" y="680"/>
                    <a:pt x="2316" y="561"/>
                    <a:pt x="2285" y="466"/>
                  </a:cubicBezTo>
                  <a:cubicBezTo>
                    <a:pt x="2253" y="371"/>
                    <a:pt x="2293" y="269"/>
                    <a:pt x="2301" y="253"/>
                  </a:cubicBezTo>
                  <a:cubicBezTo>
                    <a:pt x="2309" y="229"/>
                    <a:pt x="2309" y="205"/>
                    <a:pt x="2285" y="174"/>
                  </a:cubicBezTo>
                  <a:cubicBezTo>
                    <a:pt x="2269" y="158"/>
                    <a:pt x="2253" y="103"/>
                    <a:pt x="2253" y="63"/>
                  </a:cubicBezTo>
                  <a:cubicBezTo>
                    <a:pt x="1542" y="79"/>
                    <a:pt x="814" y="55"/>
                    <a:pt x="111" y="0"/>
                  </a:cubicBezTo>
                  <a:cubicBezTo>
                    <a:pt x="0" y="1423"/>
                    <a:pt x="0" y="1423"/>
                    <a:pt x="0" y="1423"/>
                  </a:cubicBezTo>
                  <a:cubicBezTo>
                    <a:pt x="222" y="1439"/>
                    <a:pt x="1850" y="1533"/>
                    <a:pt x="2466" y="1518"/>
                  </a:cubicBezTo>
                </a:path>
              </a:pathLst>
            </a:custGeom>
            <a:solidFill>
              <a:schemeClr val="accent2">
                <a:lumMod val="5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38" name="State_SD">
              <a:extLst>
                <a:ext uri="{FF2B5EF4-FFF2-40B4-BE49-F238E27FC236}">
                  <a16:creationId xmlns:a16="http://schemas.microsoft.com/office/drawing/2014/main" id="{7AC8A0BD-7E7B-DE9E-2A17-9C65F2358192}"/>
                </a:ext>
              </a:extLst>
            </p:cNvPr>
            <p:cNvSpPr>
              <a:spLocks noChangeArrowheads="1"/>
            </p:cNvSpPr>
            <p:nvPr/>
          </p:nvSpPr>
          <p:spPr bwMode="auto">
            <a:xfrm>
              <a:off x="3629971" y="956785"/>
              <a:ext cx="818002" cy="536775"/>
            </a:xfrm>
            <a:custGeom>
              <a:avLst/>
              <a:gdLst>
                <a:gd name="T0" fmla="*/ 1921 w 2633"/>
                <a:gd name="T1" fmla="*/ 1470 h 1732"/>
                <a:gd name="T2" fmla="*/ 1921 w 2633"/>
                <a:gd name="T3" fmla="*/ 1470 h 1732"/>
                <a:gd name="T4" fmla="*/ 1977 w 2633"/>
                <a:gd name="T5" fmla="*/ 1518 h 1732"/>
                <a:gd name="T6" fmla="*/ 2024 w 2633"/>
                <a:gd name="T7" fmla="*/ 1549 h 1732"/>
                <a:gd name="T8" fmla="*/ 2080 w 2633"/>
                <a:gd name="T9" fmla="*/ 1581 h 1732"/>
                <a:gd name="T10" fmla="*/ 2111 w 2633"/>
                <a:gd name="T11" fmla="*/ 1565 h 1732"/>
                <a:gd name="T12" fmla="*/ 2151 w 2633"/>
                <a:gd name="T13" fmla="*/ 1533 h 1732"/>
                <a:gd name="T14" fmla="*/ 2332 w 2633"/>
                <a:gd name="T15" fmla="*/ 1541 h 1732"/>
                <a:gd name="T16" fmla="*/ 2372 w 2633"/>
                <a:gd name="T17" fmla="*/ 1573 h 1732"/>
                <a:gd name="T18" fmla="*/ 2483 w 2633"/>
                <a:gd name="T19" fmla="*/ 1620 h 1732"/>
                <a:gd name="T20" fmla="*/ 2538 w 2633"/>
                <a:gd name="T21" fmla="*/ 1668 h 1732"/>
                <a:gd name="T22" fmla="*/ 2600 w 2633"/>
                <a:gd name="T23" fmla="*/ 1723 h 1732"/>
                <a:gd name="T24" fmla="*/ 2624 w 2633"/>
                <a:gd name="T25" fmla="*/ 1723 h 1732"/>
                <a:gd name="T26" fmla="*/ 2600 w 2633"/>
                <a:gd name="T27" fmla="*/ 1652 h 1732"/>
                <a:gd name="T28" fmla="*/ 2546 w 2633"/>
                <a:gd name="T29" fmla="*/ 1565 h 1732"/>
                <a:gd name="T30" fmla="*/ 2600 w 2633"/>
                <a:gd name="T31" fmla="*/ 1486 h 1732"/>
                <a:gd name="T32" fmla="*/ 2616 w 2633"/>
                <a:gd name="T33" fmla="*/ 1415 h 1732"/>
                <a:gd name="T34" fmla="*/ 2584 w 2633"/>
                <a:gd name="T35" fmla="*/ 1367 h 1732"/>
                <a:gd name="T36" fmla="*/ 2569 w 2633"/>
                <a:gd name="T37" fmla="*/ 1320 h 1732"/>
                <a:gd name="T38" fmla="*/ 2569 w 2633"/>
                <a:gd name="T39" fmla="*/ 1241 h 1732"/>
                <a:gd name="T40" fmla="*/ 2608 w 2633"/>
                <a:gd name="T41" fmla="*/ 1225 h 1732"/>
                <a:gd name="T42" fmla="*/ 2608 w 2633"/>
                <a:gd name="T43" fmla="*/ 371 h 1732"/>
                <a:gd name="T44" fmla="*/ 2553 w 2633"/>
                <a:gd name="T45" fmla="*/ 356 h 1732"/>
                <a:gd name="T46" fmla="*/ 2506 w 2633"/>
                <a:gd name="T47" fmla="*/ 316 h 1732"/>
                <a:gd name="T48" fmla="*/ 2483 w 2633"/>
                <a:gd name="T49" fmla="*/ 261 h 1732"/>
                <a:gd name="T50" fmla="*/ 2506 w 2633"/>
                <a:gd name="T51" fmla="*/ 197 h 1732"/>
                <a:gd name="T52" fmla="*/ 2561 w 2633"/>
                <a:gd name="T53" fmla="*/ 95 h 1732"/>
                <a:gd name="T54" fmla="*/ 95 w 2633"/>
                <a:gd name="T55" fmla="*/ 0 h 1732"/>
                <a:gd name="T56" fmla="*/ 64 w 2633"/>
                <a:gd name="T57" fmla="*/ 435 h 1732"/>
                <a:gd name="T58" fmla="*/ 0 w 2633"/>
                <a:gd name="T59" fmla="*/ 1375 h 1732"/>
                <a:gd name="T60" fmla="*/ 1921 w 2633"/>
                <a:gd name="T61" fmla="*/ 1470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33" h="1732">
                  <a:moveTo>
                    <a:pt x="1921" y="1470"/>
                  </a:moveTo>
                  <a:lnTo>
                    <a:pt x="1921" y="1470"/>
                  </a:lnTo>
                  <a:cubicBezTo>
                    <a:pt x="1921" y="1470"/>
                    <a:pt x="1969" y="1494"/>
                    <a:pt x="1977" y="1518"/>
                  </a:cubicBezTo>
                  <a:cubicBezTo>
                    <a:pt x="1985" y="1533"/>
                    <a:pt x="1985" y="1549"/>
                    <a:pt x="2024" y="1549"/>
                  </a:cubicBezTo>
                  <a:cubicBezTo>
                    <a:pt x="2056" y="1557"/>
                    <a:pt x="2072" y="1573"/>
                    <a:pt x="2080" y="1581"/>
                  </a:cubicBezTo>
                  <a:cubicBezTo>
                    <a:pt x="2087" y="1597"/>
                    <a:pt x="2087" y="1589"/>
                    <a:pt x="2111" y="1565"/>
                  </a:cubicBezTo>
                  <a:cubicBezTo>
                    <a:pt x="2127" y="1541"/>
                    <a:pt x="2127" y="1526"/>
                    <a:pt x="2151" y="1533"/>
                  </a:cubicBezTo>
                  <a:cubicBezTo>
                    <a:pt x="2182" y="1533"/>
                    <a:pt x="2309" y="1518"/>
                    <a:pt x="2332" y="1541"/>
                  </a:cubicBezTo>
                  <a:cubicBezTo>
                    <a:pt x="2348" y="1557"/>
                    <a:pt x="2340" y="1573"/>
                    <a:pt x="2372" y="1573"/>
                  </a:cubicBezTo>
                  <a:cubicBezTo>
                    <a:pt x="2404" y="1573"/>
                    <a:pt x="2467" y="1597"/>
                    <a:pt x="2483" y="1620"/>
                  </a:cubicBezTo>
                  <a:cubicBezTo>
                    <a:pt x="2498" y="1644"/>
                    <a:pt x="2530" y="1668"/>
                    <a:pt x="2538" y="1668"/>
                  </a:cubicBezTo>
                  <a:cubicBezTo>
                    <a:pt x="2546" y="1668"/>
                    <a:pt x="2561" y="1731"/>
                    <a:pt x="2600" y="1723"/>
                  </a:cubicBezTo>
                  <a:cubicBezTo>
                    <a:pt x="2608" y="1723"/>
                    <a:pt x="2616" y="1723"/>
                    <a:pt x="2624" y="1723"/>
                  </a:cubicBezTo>
                  <a:cubicBezTo>
                    <a:pt x="2616" y="1707"/>
                    <a:pt x="2608" y="1684"/>
                    <a:pt x="2600" y="1652"/>
                  </a:cubicBezTo>
                  <a:cubicBezTo>
                    <a:pt x="2569" y="1597"/>
                    <a:pt x="2522" y="1613"/>
                    <a:pt x="2546" y="1565"/>
                  </a:cubicBezTo>
                  <a:cubicBezTo>
                    <a:pt x="2561" y="1526"/>
                    <a:pt x="2592" y="1541"/>
                    <a:pt x="2600" y="1486"/>
                  </a:cubicBezTo>
                  <a:cubicBezTo>
                    <a:pt x="2608" y="1439"/>
                    <a:pt x="2600" y="1439"/>
                    <a:pt x="2616" y="1415"/>
                  </a:cubicBezTo>
                  <a:cubicBezTo>
                    <a:pt x="2632" y="1391"/>
                    <a:pt x="2616" y="1383"/>
                    <a:pt x="2584" y="1367"/>
                  </a:cubicBezTo>
                  <a:cubicBezTo>
                    <a:pt x="2561" y="1352"/>
                    <a:pt x="2538" y="1336"/>
                    <a:pt x="2569" y="1320"/>
                  </a:cubicBezTo>
                  <a:cubicBezTo>
                    <a:pt x="2600" y="1304"/>
                    <a:pt x="2553" y="1265"/>
                    <a:pt x="2569" y="1241"/>
                  </a:cubicBezTo>
                  <a:cubicBezTo>
                    <a:pt x="2584" y="1217"/>
                    <a:pt x="2608" y="1225"/>
                    <a:pt x="2608" y="1225"/>
                  </a:cubicBezTo>
                  <a:cubicBezTo>
                    <a:pt x="2608" y="371"/>
                    <a:pt x="2608" y="371"/>
                    <a:pt x="2608" y="371"/>
                  </a:cubicBezTo>
                  <a:cubicBezTo>
                    <a:pt x="2608" y="371"/>
                    <a:pt x="2577" y="356"/>
                    <a:pt x="2553" y="356"/>
                  </a:cubicBezTo>
                  <a:cubicBezTo>
                    <a:pt x="2530" y="356"/>
                    <a:pt x="2506" y="347"/>
                    <a:pt x="2506" y="316"/>
                  </a:cubicBezTo>
                  <a:cubicBezTo>
                    <a:pt x="2506" y="276"/>
                    <a:pt x="2498" y="276"/>
                    <a:pt x="2483" y="261"/>
                  </a:cubicBezTo>
                  <a:cubicBezTo>
                    <a:pt x="2467" y="245"/>
                    <a:pt x="2475" y="213"/>
                    <a:pt x="2506" y="197"/>
                  </a:cubicBezTo>
                  <a:cubicBezTo>
                    <a:pt x="2530" y="190"/>
                    <a:pt x="2553" y="134"/>
                    <a:pt x="2561" y="95"/>
                  </a:cubicBezTo>
                  <a:cubicBezTo>
                    <a:pt x="1945" y="110"/>
                    <a:pt x="317" y="16"/>
                    <a:pt x="95" y="0"/>
                  </a:cubicBezTo>
                  <a:cubicBezTo>
                    <a:pt x="64" y="435"/>
                    <a:pt x="64" y="435"/>
                    <a:pt x="64" y="435"/>
                  </a:cubicBezTo>
                  <a:cubicBezTo>
                    <a:pt x="0" y="1375"/>
                    <a:pt x="0" y="1375"/>
                    <a:pt x="0" y="1375"/>
                  </a:cubicBezTo>
                  <a:cubicBezTo>
                    <a:pt x="222" y="1391"/>
                    <a:pt x="1542" y="1486"/>
                    <a:pt x="1921" y="1470"/>
                  </a:cubicBezTo>
                </a:path>
              </a:pathLst>
            </a:custGeom>
            <a:solidFill>
              <a:schemeClr val="accent2">
                <a:lumMod val="5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39" name="State_NE">
              <a:extLst>
                <a:ext uri="{FF2B5EF4-FFF2-40B4-BE49-F238E27FC236}">
                  <a16:creationId xmlns:a16="http://schemas.microsoft.com/office/drawing/2014/main" id="{A6BDBB6F-CD00-4746-22C6-20CBBFD56B43}"/>
                </a:ext>
              </a:extLst>
            </p:cNvPr>
            <p:cNvSpPr>
              <a:spLocks noChangeArrowheads="1"/>
            </p:cNvSpPr>
            <p:nvPr/>
          </p:nvSpPr>
          <p:spPr bwMode="auto">
            <a:xfrm>
              <a:off x="3610670" y="1383736"/>
              <a:ext cx="964138" cy="480112"/>
            </a:xfrm>
            <a:custGeom>
              <a:avLst/>
              <a:gdLst>
                <a:gd name="T0" fmla="*/ 3098 w 3099"/>
                <a:gd name="T1" fmla="*/ 1510 h 1551"/>
                <a:gd name="T2" fmla="*/ 3098 w 3099"/>
                <a:gd name="T3" fmla="*/ 1510 h 1551"/>
                <a:gd name="T4" fmla="*/ 3082 w 3099"/>
                <a:gd name="T5" fmla="*/ 1494 h 1551"/>
                <a:gd name="T6" fmla="*/ 3035 w 3099"/>
                <a:gd name="T7" fmla="*/ 1463 h 1551"/>
                <a:gd name="T8" fmla="*/ 3027 w 3099"/>
                <a:gd name="T9" fmla="*/ 1384 h 1551"/>
                <a:gd name="T10" fmla="*/ 2948 w 3099"/>
                <a:gd name="T11" fmla="*/ 1305 h 1551"/>
                <a:gd name="T12" fmla="*/ 2940 w 3099"/>
                <a:gd name="T13" fmla="*/ 1265 h 1551"/>
                <a:gd name="T14" fmla="*/ 2916 w 3099"/>
                <a:gd name="T15" fmla="*/ 1194 h 1551"/>
                <a:gd name="T16" fmla="*/ 2885 w 3099"/>
                <a:gd name="T17" fmla="*/ 1186 h 1551"/>
                <a:gd name="T18" fmla="*/ 2900 w 3099"/>
                <a:gd name="T19" fmla="*/ 1044 h 1551"/>
                <a:gd name="T20" fmla="*/ 2885 w 3099"/>
                <a:gd name="T21" fmla="*/ 988 h 1551"/>
                <a:gd name="T22" fmla="*/ 2885 w 3099"/>
                <a:gd name="T23" fmla="*/ 925 h 1551"/>
                <a:gd name="T24" fmla="*/ 2877 w 3099"/>
                <a:gd name="T25" fmla="*/ 878 h 1551"/>
                <a:gd name="T26" fmla="*/ 2853 w 3099"/>
                <a:gd name="T27" fmla="*/ 846 h 1551"/>
                <a:gd name="T28" fmla="*/ 2853 w 3099"/>
                <a:gd name="T29" fmla="*/ 807 h 1551"/>
                <a:gd name="T30" fmla="*/ 2821 w 3099"/>
                <a:gd name="T31" fmla="*/ 783 h 1551"/>
                <a:gd name="T32" fmla="*/ 2806 w 3099"/>
                <a:gd name="T33" fmla="*/ 767 h 1551"/>
                <a:gd name="T34" fmla="*/ 2790 w 3099"/>
                <a:gd name="T35" fmla="*/ 617 h 1551"/>
                <a:gd name="T36" fmla="*/ 2750 w 3099"/>
                <a:gd name="T37" fmla="*/ 530 h 1551"/>
                <a:gd name="T38" fmla="*/ 2719 w 3099"/>
                <a:gd name="T39" fmla="*/ 459 h 1551"/>
                <a:gd name="T40" fmla="*/ 2703 w 3099"/>
                <a:gd name="T41" fmla="*/ 380 h 1551"/>
                <a:gd name="T42" fmla="*/ 2687 w 3099"/>
                <a:gd name="T43" fmla="*/ 348 h 1551"/>
                <a:gd name="T44" fmla="*/ 2663 w 3099"/>
                <a:gd name="T45" fmla="*/ 348 h 1551"/>
                <a:gd name="T46" fmla="*/ 2601 w 3099"/>
                <a:gd name="T47" fmla="*/ 293 h 1551"/>
                <a:gd name="T48" fmla="*/ 2546 w 3099"/>
                <a:gd name="T49" fmla="*/ 245 h 1551"/>
                <a:gd name="T50" fmla="*/ 2435 w 3099"/>
                <a:gd name="T51" fmla="*/ 198 h 1551"/>
                <a:gd name="T52" fmla="*/ 2395 w 3099"/>
                <a:gd name="T53" fmla="*/ 166 h 1551"/>
                <a:gd name="T54" fmla="*/ 2214 w 3099"/>
                <a:gd name="T55" fmla="*/ 158 h 1551"/>
                <a:gd name="T56" fmla="*/ 2174 w 3099"/>
                <a:gd name="T57" fmla="*/ 190 h 1551"/>
                <a:gd name="T58" fmla="*/ 2143 w 3099"/>
                <a:gd name="T59" fmla="*/ 206 h 1551"/>
                <a:gd name="T60" fmla="*/ 2087 w 3099"/>
                <a:gd name="T61" fmla="*/ 174 h 1551"/>
                <a:gd name="T62" fmla="*/ 2040 w 3099"/>
                <a:gd name="T63" fmla="*/ 143 h 1551"/>
                <a:gd name="T64" fmla="*/ 1984 w 3099"/>
                <a:gd name="T65" fmla="*/ 95 h 1551"/>
                <a:gd name="T66" fmla="*/ 63 w 3099"/>
                <a:gd name="T67" fmla="*/ 0 h 1551"/>
                <a:gd name="T68" fmla="*/ 0 w 3099"/>
                <a:gd name="T69" fmla="*/ 957 h 1551"/>
                <a:gd name="T70" fmla="*/ 625 w 3099"/>
                <a:gd name="T71" fmla="*/ 981 h 1551"/>
                <a:gd name="T72" fmla="*/ 696 w 3099"/>
                <a:gd name="T73" fmla="*/ 1028 h 1551"/>
                <a:gd name="T74" fmla="*/ 680 w 3099"/>
                <a:gd name="T75" fmla="*/ 1463 h 1551"/>
                <a:gd name="T76" fmla="*/ 3098 w 3099"/>
                <a:gd name="T77" fmla="*/ 1510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99" h="1551">
                  <a:moveTo>
                    <a:pt x="3098" y="1510"/>
                  </a:moveTo>
                  <a:lnTo>
                    <a:pt x="3098" y="1510"/>
                  </a:lnTo>
                  <a:cubicBezTo>
                    <a:pt x="3090" y="1502"/>
                    <a:pt x="3082" y="1502"/>
                    <a:pt x="3082" y="1494"/>
                  </a:cubicBezTo>
                  <a:cubicBezTo>
                    <a:pt x="3066" y="1486"/>
                    <a:pt x="3035" y="1494"/>
                    <a:pt x="3035" y="1463"/>
                  </a:cubicBezTo>
                  <a:cubicBezTo>
                    <a:pt x="3035" y="1431"/>
                    <a:pt x="3059" y="1415"/>
                    <a:pt x="3027" y="1384"/>
                  </a:cubicBezTo>
                  <a:cubicBezTo>
                    <a:pt x="2987" y="1352"/>
                    <a:pt x="2956" y="1336"/>
                    <a:pt x="2948" y="1305"/>
                  </a:cubicBezTo>
                  <a:cubicBezTo>
                    <a:pt x="2940" y="1265"/>
                    <a:pt x="2964" y="1297"/>
                    <a:pt x="2940" y="1265"/>
                  </a:cubicBezTo>
                  <a:cubicBezTo>
                    <a:pt x="2924" y="1241"/>
                    <a:pt x="2932" y="1194"/>
                    <a:pt x="2916" y="1194"/>
                  </a:cubicBezTo>
                  <a:cubicBezTo>
                    <a:pt x="2900" y="1194"/>
                    <a:pt x="2885" y="1210"/>
                    <a:pt x="2885" y="1186"/>
                  </a:cubicBezTo>
                  <a:cubicBezTo>
                    <a:pt x="2885" y="1162"/>
                    <a:pt x="2932" y="1083"/>
                    <a:pt x="2900" y="1044"/>
                  </a:cubicBezTo>
                  <a:cubicBezTo>
                    <a:pt x="2877" y="1012"/>
                    <a:pt x="2869" y="1012"/>
                    <a:pt x="2885" y="988"/>
                  </a:cubicBezTo>
                  <a:cubicBezTo>
                    <a:pt x="2900" y="965"/>
                    <a:pt x="2900" y="933"/>
                    <a:pt x="2885" y="925"/>
                  </a:cubicBezTo>
                  <a:cubicBezTo>
                    <a:pt x="2877" y="917"/>
                    <a:pt x="2877" y="902"/>
                    <a:pt x="2877" y="878"/>
                  </a:cubicBezTo>
                  <a:cubicBezTo>
                    <a:pt x="2885" y="862"/>
                    <a:pt x="2853" y="870"/>
                    <a:pt x="2853" y="846"/>
                  </a:cubicBezTo>
                  <a:cubicBezTo>
                    <a:pt x="2861" y="830"/>
                    <a:pt x="2853" y="807"/>
                    <a:pt x="2853" y="807"/>
                  </a:cubicBezTo>
                  <a:cubicBezTo>
                    <a:pt x="2853" y="807"/>
                    <a:pt x="2845" y="775"/>
                    <a:pt x="2821" y="783"/>
                  </a:cubicBezTo>
                  <a:cubicBezTo>
                    <a:pt x="2806" y="783"/>
                    <a:pt x="2806" y="783"/>
                    <a:pt x="2806" y="767"/>
                  </a:cubicBezTo>
                  <a:cubicBezTo>
                    <a:pt x="2806" y="744"/>
                    <a:pt x="2813" y="649"/>
                    <a:pt x="2790" y="617"/>
                  </a:cubicBezTo>
                  <a:cubicBezTo>
                    <a:pt x="2758" y="585"/>
                    <a:pt x="2766" y="554"/>
                    <a:pt x="2750" y="530"/>
                  </a:cubicBezTo>
                  <a:cubicBezTo>
                    <a:pt x="2726" y="498"/>
                    <a:pt x="2734" y="491"/>
                    <a:pt x="2719" y="459"/>
                  </a:cubicBezTo>
                  <a:cubicBezTo>
                    <a:pt x="2703" y="427"/>
                    <a:pt x="2711" y="396"/>
                    <a:pt x="2703" y="380"/>
                  </a:cubicBezTo>
                  <a:cubicBezTo>
                    <a:pt x="2695" y="372"/>
                    <a:pt x="2695" y="364"/>
                    <a:pt x="2687" y="348"/>
                  </a:cubicBezTo>
                  <a:cubicBezTo>
                    <a:pt x="2679" y="348"/>
                    <a:pt x="2671" y="348"/>
                    <a:pt x="2663" y="348"/>
                  </a:cubicBezTo>
                  <a:cubicBezTo>
                    <a:pt x="2624" y="356"/>
                    <a:pt x="2609" y="293"/>
                    <a:pt x="2601" y="293"/>
                  </a:cubicBezTo>
                  <a:cubicBezTo>
                    <a:pt x="2593" y="293"/>
                    <a:pt x="2561" y="269"/>
                    <a:pt x="2546" y="245"/>
                  </a:cubicBezTo>
                  <a:cubicBezTo>
                    <a:pt x="2530" y="222"/>
                    <a:pt x="2467" y="198"/>
                    <a:pt x="2435" y="198"/>
                  </a:cubicBezTo>
                  <a:cubicBezTo>
                    <a:pt x="2403" y="198"/>
                    <a:pt x="2411" y="182"/>
                    <a:pt x="2395" y="166"/>
                  </a:cubicBezTo>
                  <a:cubicBezTo>
                    <a:pt x="2372" y="143"/>
                    <a:pt x="2245" y="158"/>
                    <a:pt x="2214" y="158"/>
                  </a:cubicBezTo>
                  <a:cubicBezTo>
                    <a:pt x="2190" y="151"/>
                    <a:pt x="2190" y="166"/>
                    <a:pt x="2174" y="190"/>
                  </a:cubicBezTo>
                  <a:cubicBezTo>
                    <a:pt x="2150" y="214"/>
                    <a:pt x="2150" y="222"/>
                    <a:pt x="2143" y="206"/>
                  </a:cubicBezTo>
                  <a:cubicBezTo>
                    <a:pt x="2135" y="198"/>
                    <a:pt x="2119" y="182"/>
                    <a:pt x="2087" y="174"/>
                  </a:cubicBezTo>
                  <a:cubicBezTo>
                    <a:pt x="2048" y="174"/>
                    <a:pt x="2048" y="158"/>
                    <a:pt x="2040" y="143"/>
                  </a:cubicBezTo>
                  <a:cubicBezTo>
                    <a:pt x="2032" y="119"/>
                    <a:pt x="1984" y="95"/>
                    <a:pt x="1984" y="95"/>
                  </a:cubicBezTo>
                  <a:cubicBezTo>
                    <a:pt x="1605" y="111"/>
                    <a:pt x="285" y="16"/>
                    <a:pt x="63" y="0"/>
                  </a:cubicBezTo>
                  <a:cubicBezTo>
                    <a:pt x="0" y="957"/>
                    <a:pt x="0" y="957"/>
                    <a:pt x="0" y="957"/>
                  </a:cubicBezTo>
                  <a:cubicBezTo>
                    <a:pt x="285" y="981"/>
                    <a:pt x="514" y="996"/>
                    <a:pt x="625" y="981"/>
                  </a:cubicBezTo>
                  <a:cubicBezTo>
                    <a:pt x="625" y="981"/>
                    <a:pt x="688" y="965"/>
                    <a:pt x="696" y="1028"/>
                  </a:cubicBezTo>
                  <a:cubicBezTo>
                    <a:pt x="704" y="1044"/>
                    <a:pt x="696" y="1218"/>
                    <a:pt x="680" y="1463"/>
                  </a:cubicBezTo>
                  <a:cubicBezTo>
                    <a:pt x="909" y="1471"/>
                    <a:pt x="2474" y="1550"/>
                    <a:pt x="3098" y="1510"/>
                  </a:cubicBezTo>
                </a:path>
              </a:pathLst>
            </a:custGeom>
            <a:solidFill>
              <a:schemeClr val="accent2">
                <a:lumMod val="5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40" name="State_KS">
              <a:extLst>
                <a:ext uri="{FF2B5EF4-FFF2-40B4-BE49-F238E27FC236}">
                  <a16:creationId xmlns:a16="http://schemas.microsoft.com/office/drawing/2014/main" id="{35DCF629-7A92-54FF-3A52-A1D82FA25347}"/>
                </a:ext>
              </a:extLst>
            </p:cNvPr>
            <p:cNvSpPr>
              <a:spLocks noChangeArrowheads="1"/>
            </p:cNvSpPr>
            <p:nvPr/>
          </p:nvSpPr>
          <p:spPr bwMode="auto">
            <a:xfrm>
              <a:off x="3793630" y="1836209"/>
              <a:ext cx="863895" cy="458737"/>
            </a:xfrm>
            <a:custGeom>
              <a:avLst/>
              <a:gdLst>
                <a:gd name="T0" fmla="*/ 2758 w 2767"/>
                <a:gd name="T1" fmla="*/ 529 h 1478"/>
                <a:gd name="T2" fmla="*/ 2758 w 2767"/>
                <a:gd name="T3" fmla="*/ 529 h 1478"/>
                <a:gd name="T4" fmla="*/ 2711 w 2767"/>
                <a:gd name="T5" fmla="*/ 419 h 1478"/>
                <a:gd name="T6" fmla="*/ 2655 w 2767"/>
                <a:gd name="T7" fmla="*/ 356 h 1478"/>
                <a:gd name="T8" fmla="*/ 2624 w 2767"/>
                <a:gd name="T9" fmla="*/ 300 h 1478"/>
                <a:gd name="T10" fmla="*/ 2560 w 2767"/>
                <a:gd name="T11" fmla="*/ 245 h 1478"/>
                <a:gd name="T12" fmla="*/ 2631 w 2767"/>
                <a:gd name="T13" fmla="*/ 182 h 1478"/>
                <a:gd name="T14" fmla="*/ 2655 w 2767"/>
                <a:gd name="T15" fmla="*/ 150 h 1478"/>
                <a:gd name="T16" fmla="*/ 2624 w 2767"/>
                <a:gd name="T17" fmla="*/ 103 h 1478"/>
                <a:gd name="T18" fmla="*/ 2584 w 2767"/>
                <a:gd name="T19" fmla="*/ 95 h 1478"/>
                <a:gd name="T20" fmla="*/ 2560 w 2767"/>
                <a:gd name="T21" fmla="*/ 118 h 1478"/>
                <a:gd name="T22" fmla="*/ 2497 w 2767"/>
                <a:gd name="T23" fmla="*/ 47 h 1478"/>
                <a:gd name="T24" fmla="*/ 79 w 2767"/>
                <a:gd name="T25" fmla="*/ 0 h 1478"/>
                <a:gd name="T26" fmla="*/ 0 w 2767"/>
                <a:gd name="T27" fmla="*/ 1414 h 1478"/>
                <a:gd name="T28" fmla="*/ 2758 w 2767"/>
                <a:gd name="T29" fmla="*/ 1469 h 1478"/>
                <a:gd name="T30" fmla="*/ 2758 w 2767"/>
                <a:gd name="T31" fmla="*/ 529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7" h="1478">
                  <a:moveTo>
                    <a:pt x="2758" y="529"/>
                  </a:moveTo>
                  <a:lnTo>
                    <a:pt x="2758" y="529"/>
                  </a:lnTo>
                  <a:cubicBezTo>
                    <a:pt x="2766" y="403"/>
                    <a:pt x="2726" y="442"/>
                    <a:pt x="2711" y="419"/>
                  </a:cubicBezTo>
                  <a:cubicBezTo>
                    <a:pt x="2687" y="395"/>
                    <a:pt x="2655" y="387"/>
                    <a:pt x="2655" y="356"/>
                  </a:cubicBezTo>
                  <a:cubicBezTo>
                    <a:pt x="2655" y="324"/>
                    <a:pt x="2655" y="324"/>
                    <a:pt x="2624" y="300"/>
                  </a:cubicBezTo>
                  <a:cubicBezTo>
                    <a:pt x="2584" y="276"/>
                    <a:pt x="2536" y="269"/>
                    <a:pt x="2560" y="245"/>
                  </a:cubicBezTo>
                  <a:cubicBezTo>
                    <a:pt x="2592" y="213"/>
                    <a:pt x="2608" y="189"/>
                    <a:pt x="2631" y="182"/>
                  </a:cubicBezTo>
                  <a:cubicBezTo>
                    <a:pt x="2655" y="174"/>
                    <a:pt x="2671" y="174"/>
                    <a:pt x="2655" y="150"/>
                  </a:cubicBezTo>
                  <a:cubicBezTo>
                    <a:pt x="2647" y="126"/>
                    <a:pt x="2624" y="126"/>
                    <a:pt x="2624" y="103"/>
                  </a:cubicBezTo>
                  <a:cubicBezTo>
                    <a:pt x="2624" y="79"/>
                    <a:pt x="2584" y="71"/>
                    <a:pt x="2584" y="95"/>
                  </a:cubicBezTo>
                  <a:cubicBezTo>
                    <a:pt x="2584" y="118"/>
                    <a:pt x="2584" y="134"/>
                    <a:pt x="2560" y="118"/>
                  </a:cubicBezTo>
                  <a:cubicBezTo>
                    <a:pt x="2545" y="103"/>
                    <a:pt x="2513" y="71"/>
                    <a:pt x="2497" y="47"/>
                  </a:cubicBezTo>
                  <a:cubicBezTo>
                    <a:pt x="1873" y="87"/>
                    <a:pt x="308" y="8"/>
                    <a:pt x="79" y="0"/>
                  </a:cubicBezTo>
                  <a:cubicBezTo>
                    <a:pt x="55" y="411"/>
                    <a:pt x="24" y="1019"/>
                    <a:pt x="0" y="1414"/>
                  </a:cubicBezTo>
                  <a:cubicBezTo>
                    <a:pt x="814" y="1461"/>
                    <a:pt x="1739" y="1477"/>
                    <a:pt x="2758" y="1469"/>
                  </a:cubicBezTo>
                  <a:cubicBezTo>
                    <a:pt x="2758" y="1469"/>
                    <a:pt x="2750" y="656"/>
                    <a:pt x="2758" y="529"/>
                  </a:cubicBezTo>
                </a:path>
              </a:pathLst>
            </a:custGeom>
            <a:solidFill>
              <a:schemeClr val="accent2">
                <a:lumMod val="5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41" name="State_FL">
              <a:extLst>
                <a:ext uri="{FF2B5EF4-FFF2-40B4-BE49-F238E27FC236}">
                  <a16:creationId xmlns:a16="http://schemas.microsoft.com/office/drawing/2014/main" id="{0CD8F8D3-4039-0ED9-86ED-DCBA22858F13}"/>
                </a:ext>
              </a:extLst>
            </p:cNvPr>
            <p:cNvSpPr>
              <a:spLocks noChangeArrowheads="1"/>
            </p:cNvSpPr>
            <p:nvPr/>
          </p:nvSpPr>
          <p:spPr bwMode="auto">
            <a:xfrm>
              <a:off x="5552887" y="3054884"/>
              <a:ext cx="1066240" cy="816357"/>
            </a:xfrm>
            <a:custGeom>
              <a:avLst/>
              <a:gdLst>
                <a:gd name="T0" fmla="*/ 3392 w 3440"/>
                <a:gd name="T1" fmla="*/ 2403 h 2649"/>
                <a:gd name="T2" fmla="*/ 3431 w 3440"/>
                <a:gd name="T3" fmla="*/ 2063 h 2649"/>
                <a:gd name="T4" fmla="*/ 3052 w 3440"/>
                <a:gd name="T5" fmla="*/ 1146 h 2649"/>
                <a:gd name="T6" fmla="*/ 2981 w 3440"/>
                <a:gd name="T7" fmla="*/ 1027 h 2649"/>
                <a:gd name="T8" fmla="*/ 2965 w 3440"/>
                <a:gd name="T9" fmla="*/ 948 h 2649"/>
                <a:gd name="T10" fmla="*/ 3052 w 3440"/>
                <a:gd name="T11" fmla="*/ 1035 h 2649"/>
                <a:gd name="T12" fmla="*/ 2680 w 3440"/>
                <a:gd name="T13" fmla="*/ 458 h 2649"/>
                <a:gd name="T14" fmla="*/ 2514 w 3440"/>
                <a:gd name="T15" fmla="*/ 63 h 2649"/>
                <a:gd name="T16" fmla="*/ 2491 w 3440"/>
                <a:gd name="T17" fmla="*/ 15 h 2649"/>
                <a:gd name="T18" fmla="*/ 2285 w 3440"/>
                <a:gd name="T19" fmla="*/ 197 h 2649"/>
                <a:gd name="T20" fmla="*/ 2190 w 3440"/>
                <a:gd name="T21" fmla="*/ 134 h 2649"/>
                <a:gd name="T22" fmla="*/ 24 w 3440"/>
                <a:gd name="T23" fmla="*/ 237 h 2649"/>
                <a:gd name="T24" fmla="*/ 127 w 3440"/>
                <a:gd name="T25" fmla="*/ 458 h 2649"/>
                <a:gd name="T26" fmla="*/ 198 w 3440"/>
                <a:gd name="T27" fmla="*/ 474 h 2649"/>
                <a:gd name="T28" fmla="*/ 285 w 3440"/>
                <a:gd name="T29" fmla="*/ 403 h 2649"/>
                <a:gd name="T30" fmla="*/ 214 w 3440"/>
                <a:gd name="T31" fmla="*/ 506 h 2649"/>
                <a:gd name="T32" fmla="*/ 514 w 3440"/>
                <a:gd name="T33" fmla="*/ 395 h 2649"/>
                <a:gd name="T34" fmla="*/ 546 w 3440"/>
                <a:gd name="T35" fmla="*/ 419 h 2649"/>
                <a:gd name="T36" fmla="*/ 815 w 3440"/>
                <a:gd name="T37" fmla="*/ 521 h 2649"/>
                <a:gd name="T38" fmla="*/ 830 w 3440"/>
                <a:gd name="T39" fmla="*/ 450 h 2649"/>
                <a:gd name="T40" fmla="*/ 862 w 3440"/>
                <a:gd name="T41" fmla="*/ 513 h 2649"/>
                <a:gd name="T42" fmla="*/ 965 w 3440"/>
                <a:gd name="T43" fmla="*/ 672 h 2649"/>
                <a:gd name="T44" fmla="*/ 1241 w 3440"/>
                <a:gd name="T45" fmla="*/ 640 h 2649"/>
                <a:gd name="T46" fmla="*/ 1170 w 3440"/>
                <a:gd name="T47" fmla="*/ 735 h 2649"/>
                <a:gd name="T48" fmla="*/ 1352 w 3440"/>
                <a:gd name="T49" fmla="*/ 561 h 2649"/>
                <a:gd name="T50" fmla="*/ 1471 w 3440"/>
                <a:gd name="T51" fmla="*/ 458 h 2649"/>
                <a:gd name="T52" fmla="*/ 1811 w 3440"/>
                <a:gd name="T53" fmla="*/ 664 h 2649"/>
                <a:gd name="T54" fmla="*/ 2087 w 3440"/>
                <a:gd name="T55" fmla="*/ 853 h 2649"/>
                <a:gd name="T56" fmla="*/ 2174 w 3440"/>
                <a:gd name="T57" fmla="*/ 1106 h 2649"/>
                <a:gd name="T58" fmla="*/ 2159 w 3440"/>
                <a:gd name="T59" fmla="*/ 1415 h 2649"/>
                <a:gd name="T60" fmla="*/ 2214 w 3440"/>
                <a:gd name="T61" fmla="*/ 1367 h 2649"/>
                <a:gd name="T62" fmla="*/ 2324 w 3440"/>
                <a:gd name="T63" fmla="*/ 1423 h 2649"/>
                <a:gd name="T64" fmla="*/ 2222 w 3440"/>
                <a:gd name="T65" fmla="*/ 1589 h 2649"/>
                <a:gd name="T66" fmla="*/ 2451 w 3440"/>
                <a:gd name="T67" fmla="*/ 1865 h 2649"/>
                <a:gd name="T68" fmla="*/ 2530 w 3440"/>
                <a:gd name="T69" fmla="*/ 1818 h 2649"/>
                <a:gd name="T70" fmla="*/ 2609 w 3440"/>
                <a:gd name="T71" fmla="*/ 1992 h 2649"/>
                <a:gd name="T72" fmla="*/ 2672 w 3440"/>
                <a:gd name="T73" fmla="*/ 2071 h 2649"/>
                <a:gd name="T74" fmla="*/ 2902 w 3440"/>
                <a:gd name="T75" fmla="*/ 2276 h 2649"/>
                <a:gd name="T76" fmla="*/ 3123 w 3440"/>
                <a:gd name="T77" fmla="*/ 2474 h 2649"/>
                <a:gd name="T78" fmla="*/ 3052 w 3440"/>
                <a:gd name="T79" fmla="*/ 2490 h 2649"/>
                <a:gd name="T80" fmla="*/ 3194 w 3440"/>
                <a:gd name="T81" fmla="*/ 2537 h 2649"/>
                <a:gd name="T82" fmla="*/ 3360 w 3440"/>
                <a:gd name="T83" fmla="*/ 2506 h 2649"/>
                <a:gd name="T84" fmla="*/ 3352 w 3440"/>
                <a:gd name="T85" fmla="*/ 2593 h 2649"/>
                <a:gd name="T86" fmla="*/ 3321 w 3440"/>
                <a:gd name="T87" fmla="*/ 1849 h 2649"/>
                <a:gd name="T88" fmla="*/ 3242 w 3440"/>
                <a:gd name="T89" fmla="*/ 1929 h 2649"/>
                <a:gd name="T90" fmla="*/ 3131 w 3440"/>
                <a:gd name="T91" fmla="*/ 1810 h 2649"/>
                <a:gd name="T92" fmla="*/ 3234 w 3440"/>
                <a:gd name="T93" fmla="*/ 1683 h 2649"/>
                <a:gd name="connsiteX0" fmla="*/ 9830 w 9920"/>
                <a:gd name="connsiteY0" fmla="*/ 9162 h 9944"/>
                <a:gd name="connsiteX1" fmla="*/ 9830 w 9920"/>
                <a:gd name="connsiteY1" fmla="*/ 9162 h 9944"/>
                <a:gd name="connsiteX2" fmla="*/ 9806 w 9920"/>
                <a:gd name="connsiteY2" fmla="*/ 9045 h 9944"/>
                <a:gd name="connsiteX3" fmla="*/ 9783 w 9920"/>
                <a:gd name="connsiteY3" fmla="*/ 8864 h 9944"/>
                <a:gd name="connsiteX4" fmla="*/ 9783 w 9920"/>
                <a:gd name="connsiteY4" fmla="*/ 8596 h 9944"/>
                <a:gd name="connsiteX5" fmla="*/ 9920 w 9920"/>
                <a:gd name="connsiteY5" fmla="*/ 7762 h 9944"/>
                <a:gd name="connsiteX6" fmla="*/ 9897 w 9920"/>
                <a:gd name="connsiteY6" fmla="*/ 7165 h 9944"/>
                <a:gd name="connsiteX7" fmla="*/ 9554 w 9920"/>
                <a:gd name="connsiteY7" fmla="*/ 5821 h 9944"/>
                <a:gd name="connsiteX8" fmla="*/ 8818 w 9920"/>
                <a:gd name="connsiteY8" fmla="*/ 4300 h 9944"/>
                <a:gd name="connsiteX9" fmla="*/ 8772 w 9920"/>
                <a:gd name="connsiteY9" fmla="*/ 4062 h 9944"/>
                <a:gd name="connsiteX10" fmla="*/ 8702 w 9920"/>
                <a:gd name="connsiteY10" fmla="*/ 4062 h 9944"/>
                <a:gd name="connsiteX11" fmla="*/ 8612 w 9920"/>
                <a:gd name="connsiteY11" fmla="*/ 3851 h 9944"/>
                <a:gd name="connsiteX12" fmla="*/ 8426 w 9920"/>
                <a:gd name="connsiteY12" fmla="*/ 3345 h 9944"/>
                <a:gd name="connsiteX13" fmla="*/ 8495 w 9920"/>
                <a:gd name="connsiteY13" fmla="*/ 3436 h 9944"/>
                <a:gd name="connsiteX14" fmla="*/ 8565 w 9920"/>
                <a:gd name="connsiteY14" fmla="*/ 3553 h 9944"/>
                <a:gd name="connsiteX15" fmla="*/ 8635 w 9920"/>
                <a:gd name="connsiteY15" fmla="*/ 3523 h 9944"/>
                <a:gd name="connsiteX16" fmla="*/ 8748 w 9920"/>
                <a:gd name="connsiteY16" fmla="*/ 3734 h 9944"/>
                <a:gd name="connsiteX17" fmla="*/ 8818 w 9920"/>
                <a:gd name="connsiteY17" fmla="*/ 3881 h 9944"/>
                <a:gd name="connsiteX18" fmla="*/ 8725 w 9920"/>
                <a:gd name="connsiteY18" fmla="*/ 3462 h 9944"/>
                <a:gd name="connsiteX19" fmla="*/ 8495 w 9920"/>
                <a:gd name="connsiteY19" fmla="*/ 3168 h 9944"/>
                <a:gd name="connsiteX20" fmla="*/ 7737 w 9920"/>
                <a:gd name="connsiteY20" fmla="*/ 1703 h 9944"/>
                <a:gd name="connsiteX21" fmla="*/ 7417 w 9920"/>
                <a:gd name="connsiteY21" fmla="*/ 838 h 9944"/>
                <a:gd name="connsiteX22" fmla="*/ 7324 w 9920"/>
                <a:gd name="connsiteY22" fmla="*/ 450 h 9944"/>
                <a:gd name="connsiteX23" fmla="*/ 7254 w 9920"/>
                <a:gd name="connsiteY23" fmla="*/ 212 h 9944"/>
                <a:gd name="connsiteX24" fmla="*/ 7211 w 9920"/>
                <a:gd name="connsiteY24" fmla="*/ 0 h 9944"/>
                <a:gd name="connsiteX25" fmla="*/ 7211 w 9920"/>
                <a:gd name="connsiteY25" fmla="*/ 0 h 9944"/>
                <a:gd name="connsiteX26" fmla="*/ 7187 w 9920"/>
                <a:gd name="connsiteY26" fmla="*/ 31 h 9944"/>
                <a:gd name="connsiteX27" fmla="*/ 6565 w 9920"/>
                <a:gd name="connsiteY27" fmla="*/ 31 h 9944"/>
                <a:gd name="connsiteX28" fmla="*/ 6588 w 9920"/>
                <a:gd name="connsiteY28" fmla="*/ 272 h 9944"/>
                <a:gd name="connsiteX29" fmla="*/ 6588 w 9920"/>
                <a:gd name="connsiteY29" fmla="*/ 718 h 9944"/>
                <a:gd name="connsiteX30" fmla="*/ 6452 w 9920"/>
                <a:gd name="connsiteY30" fmla="*/ 808 h 9944"/>
                <a:gd name="connsiteX31" fmla="*/ 6359 w 9920"/>
                <a:gd name="connsiteY31" fmla="*/ 570 h 9944"/>
                <a:gd name="connsiteX32" fmla="*/ 6312 w 9920"/>
                <a:gd name="connsiteY32" fmla="*/ 480 h 9944"/>
                <a:gd name="connsiteX33" fmla="*/ 3257 w 9920"/>
                <a:gd name="connsiteY33" fmla="*/ 778 h 9944"/>
                <a:gd name="connsiteX34" fmla="*/ 3004 w 9920"/>
                <a:gd name="connsiteY34" fmla="*/ 302 h 9944"/>
                <a:gd name="connsiteX35" fmla="*/ 16 w 9920"/>
                <a:gd name="connsiteY35" fmla="*/ 869 h 9944"/>
                <a:gd name="connsiteX36" fmla="*/ 222 w 9920"/>
                <a:gd name="connsiteY36" fmla="*/ 1197 h 9944"/>
                <a:gd name="connsiteX37" fmla="*/ 245 w 9920"/>
                <a:gd name="connsiteY37" fmla="*/ 1435 h 9944"/>
                <a:gd name="connsiteX38" fmla="*/ 315 w 9920"/>
                <a:gd name="connsiteY38" fmla="*/ 1703 h 9944"/>
                <a:gd name="connsiteX39" fmla="*/ 245 w 9920"/>
                <a:gd name="connsiteY39" fmla="*/ 1941 h 9944"/>
                <a:gd name="connsiteX40" fmla="*/ 362 w 9920"/>
                <a:gd name="connsiteY40" fmla="*/ 1941 h 9944"/>
                <a:gd name="connsiteX41" fmla="*/ 522 w 9920"/>
                <a:gd name="connsiteY41" fmla="*/ 1763 h 9944"/>
                <a:gd name="connsiteX42" fmla="*/ 591 w 9920"/>
                <a:gd name="connsiteY42" fmla="*/ 1526 h 9944"/>
                <a:gd name="connsiteX43" fmla="*/ 705 w 9920"/>
                <a:gd name="connsiteY43" fmla="*/ 1582 h 9944"/>
                <a:gd name="connsiteX44" fmla="*/ 774 w 9920"/>
                <a:gd name="connsiteY44" fmla="*/ 1495 h 9944"/>
                <a:gd name="connsiteX45" fmla="*/ 844 w 9920"/>
                <a:gd name="connsiteY45" fmla="*/ 1673 h 9944"/>
                <a:gd name="connsiteX46" fmla="*/ 681 w 9920"/>
                <a:gd name="connsiteY46" fmla="*/ 1763 h 9944"/>
                <a:gd name="connsiteX47" fmla="*/ 568 w 9920"/>
                <a:gd name="connsiteY47" fmla="*/ 1884 h 9944"/>
                <a:gd name="connsiteX48" fmla="*/ 868 w 9920"/>
                <a:gd name="connsiteY48" fmla="*/ 1794 h 9944"/>
                <a:gd name="connsiteX49" fmla="*/ 1304 w 9920"/>
                <a:gd name="connsiteY49" fmla="*/ 1612 h 9944"/>
                <a:gd name="connsiteX50" fmla="*/ 1440 w 9920"/>
                <a:gd name="connsiteY50" fmla="*/ 1465 h 9944"/>
                <a:gd name="connsiteX51" fmla="*/ 1670 w 9920"/>
                <a:gd name="connsiteY51" fmla="*/ 1435 h 9944"/>
                <a:gd name="connsiteX52" fmla="*/ 1716 w 9920"/>
                <a:gd name="connsiteY52" fmla="*/ 1526 h 9944"/>
                <a:gd name="connsiteX53" fmla="*/ 1533 w 9920"/>
                <a:gd name="connsiteY53" fmla="*/ 1556 h 9944"/>
                <a:gd name="connsiteX54" fmla="*/ 1370 w 9920"/>
                <a:gd name="connsiteY54" fmla="*/ 1612 h 9944"/>
                <a:gd name="connsiteX55" fmla="*/ 1580 w 9920"/>
                <a:gd name="connsiteY55" fmla="*/ 1643 h 9944"/>
                <a:gd name="connsiteX56" fmla="*/ 2315 w 9920"/>
                <a:gd name="connsiteY56" fmla="*/ 1941 h 9944"/>
                <a:gd name="connsiteX57" fmla="*/ 2338 w 9920"/>
                <a:gd name="connsiteY57" fmla="*/ 1884 h 9944"/>
                <a:gd name="connsiteX58" fmla="*/ 2245 w 9920"/>
                <a:gd name="connsiteY58" fmla="*/ 1733 h 9944"/>
                <a:gd name="connsiteX59" fmla="*/ 2359 w 9920"/>
                <a:gd name="connsiteY59" fmla="*/ 1673 h 9944"/>
                <a:gd name="connsiteX60" fmla="*/ 2475 w 9920"/>
                <a:gd name="connsiteY60" fmla="*/ 1643 h 9944"/>
                <a:gd name="connsiteX61" fmla="*/ 2405 w 9920"/>
                <a:gd name="connsiteY61" fmla="*/ 1794 h 9944"/>
                <a:gd name="connsiteX62" fmla="*/ 2452 w 9920"/>
                <a:gd name="connsiteY62" fmla="*/ 1911 h 9944"/>
                <a:gd name="connsiteX63" fmla="*/ 2405 w 9920"/>
                <a:gd name="connsiteY63" fmla="*/ 2031 h 9944"/>
                <a:gd name="connsiteX64" fmla="*/ 2821 w 9920"/>
                <a:gd name="connsiteY64" fmla="*/ 2390 h 9944"/>
                <a:gd name="connsiteX65" fmla="*/ 2751 w 9920"/>
                <a:gd name="connsiteY65" fmla="*/ 2511 h 9944"/>
                <a:gd name="connsiteX66" fmla="*/ 2888 w 9920"/>
                <a:gd name="connsiteY66" fmla="*/ 2688 h 9944"/>
                <a:gd name="connsiteX67" fmla="*/ 3211 w 9920"/>
                <a:gd name="connsiteY67" fmla="*/ 2598 h 9944"/>
                <a:gd name="connsiteX68" fmla="*/ 3554 w 9920"/>
                <a:gd name="connsiteY68" fmla="*/ 2390 h 9944"/>
                <a:gd name="connsiteX69" fmla="*/ 3463 w 9920"/>
                <a:gd name="connsiteY69" fmla="*/ 2537 h 9944"/>
                <a:gd name="connsiteX70" fmla="*/ 3280 w 9920"/>
                <a:gd name="connsiteY70" fmla="*/ 2718 h 9944"/>
                <a:gd name="connsiteX71" fmla="*/ 3347 w 9920"/>
                <a:gd name="connsiteY71" fmla="*/ 2749 h 9944"/>
                <a:gd name="connsiteX72" fmla="*/ 3600 w 9920"/>
                <a:gd name="connsiteY72" fmla="*/ 2390 h 9944"/>
                <a:gd name="connsiteX73" fmla="*/ 3693 w 9920"/>
                <a:gd name="connsiteY73" fmla="*/ 2239 h 9944"/>
                <a:gd name="connsiteX74" fmla="*/ 3876 w 9920"/>
                <a:gd name="connsiteY74" fmla="*/ 2092 h 9944"/>
                <a:gd name="connsiteX75" fmla="*/ 4016 w 9920"/>
                <a:gd name="connsiteY75" fmla="*/ 2031 h 9944"/>
                <a:gd name="connsiteX76" fmla="*/ 3993 w 9920"/>
                <a:gd name="connsiteY76" fmla="*/ 1854 h 9944"/>
                <a:gd name="connsiteX77" fmla="*/ 4222 w 9920"/>
                <a:gd name="connsiteY77" fmla="*/ 1703 h 9944"/>
                <a:gd name="connsiteX78" fmla="*/ 4635 w 9920"/>
                <a:gd name="connsiteY78" fmla="*/ 1884 h 9944"/>
                <a:gd name="connsiteX79" fmla="*/ 5094 w 9920"/>
                <a:gd name="connsiteY79" fmla="*/ 2330 h 9944"/>
                <a:gd name="connsiteX80" fmla="*/ 5211 w 9920"/>
                <a:gd name="connsiteY80" fmla="*/ 2481 h 9944"/>
                <a:gd name="connsiteX81" fmla="*/ 5463 w 9920"/>
                <a:gd name="connsiteY81" fmla="*/ 2749 h 9944"/>
                <a:gd name="connsiteX82" fmla="*/ 5760 w 9920"/>
                <a:gd name="connsiteY82" fmla="*/ 3077 h 9944"/>
                <a:gd name="connsiteX83" fmla="*/ 6013 w 9920"/>
                <a:gd name="connsiteY83" fmla="*/ 3194 h 9944"/>
                <a:gd name="connsiteX84" fmla="*/ 6152 w 9920"/>
                <a:gd name="connsiteY84" fmla="*/ 3492 h 9944"/>
                <a:gd name="connsiteX85" fmla="*/ 6243 w 9920"/>
                <a:gd name="connsiteY85" fmla="*/ 3704 h 9944"/>
                <a:gd name="connsiteX86" fmla="*/ 6266 w 9920"/>
                <a:gd name="connsiteY86" fmla="*/ 4149 h 9944"/>
                <a:gd name="connsiteX87" fmla="*/ 6243 w 9920"/>
                <a:gd name="connsiteY87" fmla="*/ 4659 h 9944"/>
                <a:gd name="connsiteX88" fmla="*/ 6176 w 9920"/>
                <a:gd name="connsiteY88" fmla="*/ 5017 h 9944"/>
                <a:gd name="connsiteX89" fmla="*/ 6222 w 9920"/>
                <a:gd name="connsiteY89" fmla="*/ 5316 h 9944"/>
                <a:gd name="connsiteX90" fmla="*/ 6336 w 9920"/>
                <a:gd name="connsiteY90" fmla="*/ 5584 h 9944"/>
                <a:gd name="connsiteX91" fmla="*/ 6475 w 9920"/>
                <a:gd name="connsiteY91" fmla="*/ 5463 h 9944"/>
                <a:gd name="connsiteX92" fmla="*/ 6382 w 9920"/>
                <a:gd name="connsiteY92" fmla="*/ 5134 h 9944"/>
                <a:gd name="connsiteX93" fmla="*/ 6495 w 9920"/>
                <a:gd name="connsiteY93" fmla="*/ 5104 h 9944"/>
                <a:gd name="connsiteX94" fmla="*/ 6612 w 9920"/>
                <a:gd name="connsiteY94" fmla="*/ 5225 h 9944"/>
                <a:gd name="connsiteX95" fmla="*/ 6702 w 9920"/>
                <a:gd name="connsiteY95" fmla="*/ 5346 h 9944"/>
                <a:gd name="connsiteX96" fmla="*/ 6565 w 9920"/>
                <a:gd name="connsiteY96" fmla="*/ 5761 h 9944"/>
                <a:gd name="connsiteX97" fmla="*/ 6475 w 9920"/>
                <a:gd name="connsiteY97" fmla="*/ 5882 h 9944"/>
                <a:gd name="connsiteX98" fmla="*/ 6405 w 9920"/>
                <a:gd name="connsiteY98" fmla="*/ 5972 h 9944"/>
                <a:gd name="connsiteX99" fmla="*/ 6565 w 9920"/>
                <a:gd name="connsiteY99" fmla="*/ 6059 h 9944"/>
                <a:gd name="connsiteX100" fmla="*/ 6728 w 9920"/>
                <a:gd name="connsiteY100" fmla="*/ 6539 h 9944"/>
                <a:gd name="connsiteX101" fmla="*/ 7071 w 9920"/>
                <a:gd name="connsiteY101" fmla="*/ 7014 h 9944"/>
                <a:gd name="connsiteX102" fmla="*/ 7211 w 9920"/>
                <a:gd name="connsiteY102" fmla="*/ 6954 h 9944"/>
                <a:gd name="connsiteX103" fmla="*/ 7164 w 9920"/>
                <a:gd name="connsiteY103" fmla="*/ 6777 h 9944"/>
                <a:gd name="connsiteX104" fmla="*/ 7301 w 9920"/>
                <a:gd name="connsiteY104" fmla="*/ 6837 h 9944"/>
                <a:gd name="connsiteX105" fmla="*/ 7370 w 9920"/>
                <a:gd name="connsiteY105" fmla="*/ 6954 h 9944"/>
                <a:gd name="connsiteX106" fmla="*/ 7370 w 9920"/>
                <a:gd name="connsiteY106" fmla="*/ 7282 h 9944"/>
                <a:gd name="connsiteX107" fmla="*/ 7530 w 9920"/>
                <a:gd name="connsiteY107" fmla="*/ 7494 h 9944"/>
                <a:gd name="connsiteX108" fmla="*/ 7577 w 9920"/>
                <a:gd name="connsiteY108" fmla="*/ 7550 h 9944"/>
                <a:gd name="connsiteX109" fmla="*/ 7647 w 9920"/>
                <a:gd name="connsiteY109" fmla="*/ 7641 h 9944"/>
                <a:gd name="connsiteX110" fmla="*/ 7713 w 9920"/>
                <a:gd name="connsiteY110" fmla="*/ 7792 h 9944"/>
                <a:gd name="connsiteX111" fmla="*/ 7876 w 9920"/>
                <a:gd name="connsiteY111" fmla="*/ 8237 h 9944"/>
                <a:gd name="connsiteX112" fmla="*/ 8036 w 9920"/>
                <a:gd name="connsiteY112" fmla="*/ 8566 h 9944"/>
                <a:gd name="connsiteX113" fmla="*/ 8382 w 9920"/>
                <a:gd name="connsiteY113" fmla="*/ 8566 h 9944"/>
                <a:gd name="connsiteX114" fmla="*/ 8658 w 9920"/>
                <a:gd name="connsiteY114" fmla="*/ 8985 h 9944"/>
                <a:gd name="connsiteX115" fmla="*/ 8818 w 9920"/>
                <a:gd name="connsiteY115" fmla="*/ 9223 h 9944"/>
                <a:gd name="connsiteX116" fmla="*/ 9024 w 9920"/>
                <a:gd name="connsiteY116" fmla="*/ 9313 h 9944"/>
                <a:gd name="connsiteX117" fmla="*/ 9048 w 9920"/>
                <a:gd name="connsiteY117" fmla="*/ 9374 h 9944"/>
                <a:gd name="connsiteX118" fmla="*/ 8955 w 9920"/>
                <a:gd name="connsiteY118" fmla="*/ 9434 h 9944"/>
                <a:gd name="connsiteX119" fmla="*/ 8818 w 9920"/>
                <a:gd name="connsiteY119" fmla="*/ 9374 h 9944"/>
                <a:gd name="connsiteX120" fmla="*/ 8841 w 9920"/>
                <a:gd name="connsiteY120" fmla="*/ 9642 h 9944"/>
                <a:gd name="connsiteX121" fmla="*/ 9048 w 9920"/>
                <a:gd name="connsiteY121" fmla="*/ 9612 h 9944"/>
                <a:gd name="connsiteX122" fmla="*/ 9231 w 9920"/>
                <a:gd name="connsiteY122" fmla="*/ 9551 h 9944"/>
                <a:gd name="connsiteX123" fmla="*/ 9414 w 9920"/>
                <a:gd name="connsiteY123" fmla="*/ 9521 h 9944"/>
                <a:gd name="connsiteX124" fmla="*/ 9577 w 9920"/>
                <a:gd name="connsiteY124" fmla="*/ 9344 h 9944"/>
                <a:gd name="connsiteX125" fmla="*/ 9713 w 9920"/>
                <a:gd name="connsiteY125" fmla="*/ 9434 h 9944"/>
                <a:gd name="connsiteX126" fmla="*/ 9577 w 9920"/>
                <a:gd name="connsiteY126" fmla="*/ 9763 h 9944"/>
                <a:gd name="connsiteX127" fmla="*/ 9530 w 9920"/>
                <a:gd name="connsiteY127" fmla="*/ 9940 h 9944"/>
                <a:gd name="connsiteX128" fmla="*/ 9690 w 9920"/>
                <a:gd name="connsiteY128" fmla="*/ 9763 h 9944"/>
                <a:gd name="connsiteX129" fmla="*/ 9876 w 9920"/>
                <a:gd name="connsiteY129" fmla="*/ 9076 h 9944"/>
                <a:gd name="connsiteX130" fmla="*/ 9830 w 9920"/>
                <a:gd name="connsiteY130" fmla="*/ 9162 h 9944"/>
                <a:gd name="connsiteX131" fmla="*/ 9600 w 9920"/>
                <a:gd name="connsiteY131" fmla="*/ 6954 h 9944"/>
                <a:gd name="connsiteX132" fmla="*/ 9600 w 9920"/>
                <a:gd name="connsiteY132" fmla="*/ 6954 h 9944"/>
                <a:gd name="connsiteX133" fmla="*/ 9507 w 9920"/>
                <a:gd name="connsiteY133" fmla="*/ 7196 h 9944"/>
                <a:gd name="connsiteX134" fmla="*/ 9370 w 9920"/>
                <a:gd name="connsiteY134" fmla="*/ 7256 h 9944"/>
                <a:gd name="connsiteX135" fmla="*/ 9231 w 9920"/>
                <a:gd name="connsiteY135" fmla="*/ 7075 h 9944"/>
                <a:gd name="connsiteX136" fmla="*/ 9071 w 9920"/>
                <a:gd name="connsiteY136" fmla="*/ 6954 h 9944"/>
                <a:gd name="connsiteX137" fmla="*/ 9231 w 9920"/>
                <a:gd name="connsiteY137" fmla="*/ 6569 h 9944"/>
                <a:gd name="connsiteX138" fmla="*/ 9301 w 9920"/>
                <a:gd name="connsiteY138" fmla="*/ 6418 h 9944"/>
                <a:gd name="connsiteX139" fmla="*/ 9347 w 9920"/>
                <a:gd name="connsiteY139" fmla="*/ 6327 h 9944"/>
                <a:gd name="connsiteX140" fmla="*/ 9577 w 9920"/>
                <a:gd name="connsiteY140" fmla="*/ 6686 h 9944"/>
                <a:gd name="connsiteX141" fmla="*/ 9600 w 9920"/>
                <a:gd name="connsiteY141" fmla="*/ 6954 h 9944"/>
                <a:gd name="connsiteX0" fmla="*/ 9909 w 10000"/>
                <a:gd name="connsiteY0" fmla="*/ 9214 h 10000"/>
                <a:gd name="connsiteX1" fmla="*/ 9909 w 10000"/>
                <a:gd name="connsiteY1" fmla="*/ 9214 h 10000"/>
                <a:gd name="connsiteX2" fmla="*/ 9885 w 10000"/>
                <a:gd name="connsiteY2" fmla="*/ 9096 h 10000"/>
                <a:gd name="connsiteX3" fmla="*/ 9862 w 10000"/>
                <a:gd name="connsiteY3" fmla="*/ 8914 h 10000"/>
                <a:gd name="connsiteX4" fmla="*/ 9862 w 10000"/>
                <a:gd name="connsiteY4" fmla="*/ 8644 h 10000"/>
                <a:gd name="connsiteX5" fmla="*/ 10000 w 10000"/>
                <a:gd name="connsiteY5" fmla="*/ 7806 h 10000"/>
                <a:gd name="connsiteX6" fmla="*/ 9977 w 10000"/>
                <a:gd name="connsiteY6" fmla="*/ 7205 h 10000"/>
                <a:gd name="connsiteX7" fmla="*/ 9631 w 10000"/>
                <a:gd name="connsiteY7" fmla="*/ 5854 h 10000"/>
                <a:gd name="connsiteX8" fmla="*/ 8889 w 10000"/>
                <a:gd name="connsiteY8" fmla="*/ 4324 h 10000"/>
                <a:gd name="connsiteX9" fmla="*/ 8843 w 10000"/>
                <a:gd name="connsiteY9" fmla="*/ 4085 h 10000"/>
                <a:gd name="connsiteX10" fmla="*/ 8772 w 10000"/>
                <a:gd name="connsiteY10" fmla="*/ 4085 h 10000"/>
                <a:gd name="connsiteX11" fmla="*/ 8681 w 10000"/>
                <a:gd name="connsiteY11" fmla="*/ 3873 h 10000"/>
                <a:gd name="connsiteX12" fmla="*/ 8494 w 10000"/>
                <a:gd name="connsiteY12" fmla="*/ 3364 h 10000"/>
                <a:gd name="connsiteX13" fmla="*/ 8564 w 10000"/>
                <a:gd name="connsiteY13" fmla="*/ 3455 h 10000"/>
                <a:gd name="connsiteX14" fmla="*/ 8634 w 10000"/>
                <a:gd name="connsiteY14" fmla="*/ 3573 h 10000"/>
                <a:gd name="connsiteX15" fmla="*/ 8705 w 10000"/>
                <a:gd name="connsiteY15" fmla="*/ 3543 h 10000"/>
                <a:gd name="connsiteX16" fmla="*/ 8819 w 10000"/>
                <a:gd name="connsiteY16" fmla="*/ 3755 h 10000"/>
                <a:gd name="connsiteX17" fmla="*/ 8889 w 10000"/>
                <a:gd name="connsiteY17" fmla="*/ 3903 h 10000"/>
                <a:gd name="connsiteX18" fmla="*/ 8795 w 10000"/>
                <a:gd name="connsiteY18" fmla="*/ 3481 h 10000"/>
                <a:gd name="connsiteX19" fmla="*/ 8564 w 10000"/>
                <a:gd name="connsiteY19" fmla="*/ 3186 h 10000"/>
                <a:gd name="connsiteX20" fmla="*/ 7799 w 10000"/>
                <a:gd name="connsiteY20" fmla="*/ 1713 h 10000"/>
                <a:gd name="connsiteX21" fmla="*/ 7477 w 10000"/>
                <a:gd name="connsiteY21" fmla="*/ 843 h 10000"/>
                <a:gd name="connsiteX22" fmla="*/ 7383 w 10000"/>
                <a:gd name="connsiteY22" fmla="*/ 453 h 10000"/>
                <a:gd name="connsiteX23" fmla="*/ 7313 w 10000"/>
                <a:gd name="connsiteY23" fmla="*/ 213 h 10000"/>
                <a:gd name="connsiteX24" fmla="*/ 7269 w 10000"/>
                <a:gd name="connsiteY24" fmla="*/ 0 h 10000"/>
                <a:gd name="connsiteX25" fmla="*/ 7269 w 10000"/>
                <a:gd name="connsiteY25" fmla="*/ 0 h 10000"/>
                <a:gd name="connsiteX26" fmla="*/ 7245 w 10000"/>
                <a:gd name="connsiteY26" fmla="*/ 31 h 10000"/>
                <a:gd name="connsiteX27" fmla="*/ 6618 w 10000"/>
                <a:gd name="connsiteY27" fmla="*/ 31 h 10000"/>
                <a:gd name="connsiteX28" fmla="*/ 6641 w 10000"/>
                <a:gd name="connsiteY28" fmla="*/ 274 h 10000"/>
                <a:gd name="connsiteX29" fmla="*/ 6641 w 10000"/>
                <a:gd name="connsiteY29" fmla="*/ 722 h 10000"/>
                <a:gd name="connsiteX30" fmla="*/ 6504 w 10000"/>
                <a:gd name="connsiteY30" fmla="*/ 813 h 10000"/>
                <a:gd name="connsiteX31" fmla="*/ 6410 w 10000"/>
                <a:gd name="connsiteY31" fmla="*/ 573 h 10000"/>
                <a:gd name="connsiteX32" fmla="*/ 6363 w 10000"/>
                <a:gd name="connsiteY32" fmla="*/ 483 h 10000"/>
                <a:gd name="connsiteX33" fmla="*/ 3283 w 10000"/>
                <a:gd name="connsiteY33" fmla="*/ 782 h 10000"/>
                <a:gd name="connsiteX34" fmla="*/ 3028 w 10000"/>
                <a:gd name="connsiteY34" fmla="*/ 304 h 10000"/>
                <a:gd name="connsiteX35" fmla="*/ 16 w 10000"/>
                <a:gd name="connsiteY35" fmla="*/ 874 h 10000"/>
                <a:gd name="connsiteX36" fmla="*/ 224 w 10000"/>
                <a:gd name="connsiteY36" fmla="*/ 1204 h 10000"/>
                <a:gd name="connsiteX37" fmla="*/ 247 w 10000"/>
                <a:gd name="connsiteY37" fmla="*/ 1443 h 10000"/>
                <a:gd name="connsiteX38" fmla="*/ 318 w 10000"/>
                <a:gd name="connsiteY38" fmla="*/ 1713 h 10000"/>
                <a:gd name="connsiteX39" fmla="*/ 247 w 10000"/>
                <a:gd name="connsiteY39" fmla="*/ 1952 h 10000"/>
                <a:gd name="connsiteX40" fmla="*/ 365 w 10000"/>
                <a:gd name="connsiteY40" fmla="*/ 1952 h 10000"/>
                <a:gd name="connsiteX41" fmla="*/ 526 w 10000"/>
                <a:gd name="connsiteY41" fmla="*/ 1773 h 10000"/>
                <a:gd name="connsiteX42" fmla="*/ 596 w 10000"/>
                <a:gd name="connsiteY42" fmla="*/ 1535 h 10000"/>
                <a:gd name="connsiteX43" fmla="*/ 711 w 10000"/>
                <a:gd name="connsiteY43" fmla="*/ 1591 h 10000"/>
                <a:gd name="connsiteX44" fmla="*/ 780 w 10000"/>
                <a:gd name="connsiteY44" fmla="*/ 1503 h 10000"/>
                <a:gd name="connsiteX45" fmla="*/ 851 w 10000"/>
                <a:gd name="connsiteY45" fmla="*/ 1682 h 10000"/>
                <a:gd name="connsiteX46" fmla="*/ 686 w 10000"/>
                <a:gd name="connsiteY46" fmla="*/ 1773 h 10000"/>
                <a:gd name="connsiteX47" fmla="*/ 573 w 10000"/>
                <a:gd name="connsiteY47" fmla="*/ 1895 h 10000"/>
                <a:gd name="connsiteX48" fmla="*/ 875 w 10000"/>
                <a:gd name="connsiteY48" fmla="*/ 1804 h 10000"/>
                <a:gd name="connsiteX49" fmla="*/ 1315 w 10000"/>
                <a:gd name="connsiteY49" fmla="*/ 1621 h 10000"/>
                <a:gd name="connsiteX50" fmla="*/ 1452 w 10000"/>
                <a:gd name="connsiteY50" fmla="*/ 1473 h 10000"/>
                <a:gd name="connsiteX51" fmla="*/ 1683 w 10000"/>
                <a:gd name="connsiteY51" fmla="*/ 1443 h 10000"/>
                <a:gd name="connsiteX52" fmla="*/ 1730 w 10000"/>
                <a:gd name="connsiteY52" fmla="*/ 1535 h 10000"/>
                <a:gd name="connsiteX53" fmla="*/ 1545 w 10000"/>
                <a:gd name="connsiteY53" fmla="*/ 1565 h 10000"/>
                <a:gd name="connsiteX54" fmla="*/ 1381 w 10000"/>
                <a:gd name="connsiteY54" fmla="*/ 1621 h 10000"/>
                <a:gd name="connsiteX55" fmla="*/ 1593 w 10000"/>
                <a:gd name="connsiteY55" fmla="*/ 1652 h 10000"/>
                <a:gd name="connsiteX56" fmla="*/ 2334 w 10000"/>
                <a:gd name="connsiteY56" fmla="*/ 1952 h 10000"/>
                <a:gd name="connsiteX57" fmla="*/ 2357 w 10000"/>
                <a:gd name="connsiteY57" fmla="*/ 1895 h 10000"/>
                <a:gd name="connsiteX58" fmla="*/ 2263 w 10000"/>
                <a:gd name="connsiteY58" fmla="*/ 1743 h 10000"/>
                <a:gd name="connsiteX59" fmla="*/ 2378 w 10000"/>
                <a:gd name="connsiteY59" fmla="*/ 1682 h 10000"/>
                <a:gd name="connsiteX60" fmla="*/ 2495 w 10000"/>
                <a:gd name="connsiteY60" fmla="*/ 1652 h 10000"/>
                <a:gd name="connsiteX61" fmla="*/ 2424 w 10000"/>
                <a:gd name="connsiteY61" fmla="*/ 1804 h 10000"/>
                <a:gd name="connsiteX62" fmla="*/ 2472 w 10000"/>
                <a:gd name="connsiteY62" fmla="*/ 1922 h 10000"/>
                <a:gd name="connsiteX63" fmla="*/ 2424 w 10000"/>
                <a:gd name="connsiteY63" fmla="*/ 2042 h 10000"/>
                <a:gd name="connsiteX64" fmla="*/ 2844 w 10000"/>
                <a:gd name="connsiteY64" fmla="*/ 2403 h 10000"/>
                <a:gd name="connsiteX65" fmla="*/ 2773 w 10000"/>
                <a:gd name="connsiteY65" fmla="*/ 2525 h 10000"/>
                <a:gd name="connsiteX66" fmla="*/ 2911 w 10000"/>
                <a:gd name="connsiteY66" fmla="*/ 2703 h 10000"/>
                <a:gd name="connsiteX67" fmla="*/ 3237 w 10000"/>
                <a:gd name="connsiteY67" fmla="*/ 2613 h 10000"/>
                <a:gd name="connsiteX68" fmla="*/ 3583 w 10000"/>
                <a:gd name="connsiteY68" fmla="*/ 2403 h 10000"/>
                <a:gd name="connsiteX69" fmla="*/ 3491 w 10000"/>
                <a:gd name="connsiteY69" fmla="*/ 2551 h 10000"/>
                <a:gd name="connsiteX70" fmla="*/ 3306 w 10000"/>
                <a:gd name="connsiteY70" fmla="*/ 2733 h 10000"/>
                <a:gd name="connsiteX71" fmla="*/ 3374 w 10000"/>
                <a:gd name="connsiteY71" fmla="*/ 2764 h 10000"/>
                <a:gd name="connsiteX72" fmla="*/ 3629 w 10000"/>
                <a:gd name="connsiteY72" fmla="*/ 2403 h 10000"/>
                <a:gd name="connsiteX73" fmla="*/ 3723 w 10000"/>
                <a:gd name="connsiteY73" fmla="*/ 2252 h 10000"/>
                <a:gd name="connsiteX74" fmla="*/ 3907 w 10000"/>
                <a:gd name="connsiteY74" fmla="*/ 2104 h 10000"/>
                <a:gd name="connsiteX75" fmla="*/ 4048 w 10000"/>
                <a:gd name="connsiteY75" fmla="*/ 2042 h 10000"/>
                <a:gd name="connsiteX76" fmla="*/ 4025 w 10000"/>
                <a:gd name="connsiteY76" fmla="*/ 1864 h 10000"/>
                <a:gd name="connsiteX77" fmla="*/ 4256 w 10000"/>
                <a:gd name="connsiteY77" fmla="*/ 1713 h 10000"/>
                <a:gd name="connsiteX78" fmla="*/ 4672 w 10000"/>
                <a:gd name="connsiteY78" fmla="*/ 1895 h 10000"/>
                <a:gd name="connsiteX79" fmla="*/ 5135 w 10000"/>
                <a:gd name="connsiteY79" fmla="*/ 2343 h 10000"/>
                <a:gd name="connsiteX80" fmla="*/ 5253 w 10000"/>
                <a:gd name="connsiteY80" fmla="*/ 2495 h 10000"/>
                <a:gd name="connsiteX81" fmla="*/ 5507 w 10000"/>
                <a:gd name="connsiteY81" fmla="*/ 2764 h 10000"/>
                <a:gd name="connsiteX82" fmla="*/ 5806 w 10000"/>
                <a:gd name="connsiteY82" fmla="*/ 3094 h 10000"/>
                <a:gd name="connsiteX83" fmla="*/ 6061 w 10000"/>
                <a:gd name="connsiteY83" fmla="*/ 3212 h 10000"/>
                <a:gd name="connsiteX84" fmla="*/ 6202 w 10000"/>
                <a:gd name="connsiteY84" fmla="*/ 3512 h 10000"/>
                <a:gd name="connsiteX85" fmla="*/ 6293 w 10000"/>
                <a:gd name="connsiteY85" fmla="*/ 3725 h 10000"/>
                <a:gd name="connsiteX86" fmla="*/ 6317 w 10000"/>
                <a:gd name="connsiteY86" fmla="*/ 4172 h 10000"/>
                <a:gd name="connsiteX87" fmla="*/ 6293 w 10000"/>
                <a:gd name="connsiteY87" fmla="*/ 4685 h 10000"/>
                <a:gd name="connsiteX88" fmla="*/ 6226 w 10000"/>
                <a:gd name="connsiteY88" fmla="*/ 5045 h 10000"/>
                <a:gd name="connsiteX89" fmla="*/ 6272 w 10000"/>
                <a:gd name="connsiteY89" fmla="*/ 5346 h 10000"/>
                <a:gd name="connsiteX90" fmla="*/ 6387 w 10000"/>
                <a:gd name="connsiteY90" fmla="*/ 5615 h 10000"/>
                <a:gd name="connsiteX91" fmla="*/ 6527 w 10000"/>
                <a:gd name="connsiteY91" fmla="*/ 5494 h 10000"/>
                <a:gd name="connsiteX92" fmla="*/ 6433 w 10000"/>
                <a:gd name="connsiteY92" fmla="*/ 5163 h 10000"/>
                <a:gd name="connsiteX93" fmla="*/ 6547 w 10000"/>
                <a:gd name="connsiteY93" fmla="*/ 5133 h 10000"/>
                <a:gd name="connsiteX94" fmla="*/ 6665 w 10000"/>
                <a:gd name="connsiteY94" fmla="*/ 5254 h 10000"/>
                <a:gd name="connsiteX95" fmla="*/ 6756 w 10000"/>
                <a:gd name="connsiteY95" fmla="*/ 5376 h 10000"/>
                <a:gd name="connsiteX96" fmla="*/ 6618 w 10000"/>
                <a:gd name="connsiteY96" fmla="*/ 5793 h 10000"/>
                <a:gd name="connsiteX97" fmla="*/ 6527 w 10000"/>
                <a:gd name="connsiteY97" fmla="*/ 5915 h 10000"/>
                <a:gd name="connsiteX98" fmla="*/ 6457 w 10000"/>
                <a:gd name="connsiteY98" fmla="*/ 6006 h 10000"/>
                <a:gd name="connsiteX99" fmla="*/ 6618 w 10000"/>
                <a:gd name="connsiteY99" fmla="*/ 6093 h 10000"/>
                <a:gd name="connsiteX100" fmla="*/ 6782 w 10000"/>
                <a:gd name="connsiteY100" fmla="*/ 6576 h 10000"/>
                <a:gd name="connsiteX101" fmla="*/ 7128 w 10000"/>
                <a:gd name="connsiteY101" fmla="*/ 7053 h 10000"/>
                <a:gd name="connsiteX102" fmla="*/ 7269 w 10000"/>
                <a:gd name="connsiteY102" fmla="*/ 6993 h 10000"/>
                <a:gd name="connsiteX103" fmla="*/ 7222 w 10000"/>
                <a:gd name="connsiteY103" fmla="*/ 6815 h 10000"/>
                <a:gd name="connsiteX104" fmla="*/ 7360 w 10000"/>
                <a:gd name="connsiteY104" fmla="*/ 6876 h 10000"/>
                <a:gd name="connsiteX105" fmla="*/ 7429 w 10000"/>
                <a:gd name="connsiteY105" fmla="*/ 6993 h 10000"/>
                <a:gd name="connsiteX106" fmla="*/ 7429 w 10000"/>
                <a:gd name="connsiteY106" fmla="*/ 7323 h 10000"/>
                <a:gd name="connsiteX107" fmla="*/ 7591 w 10000"/>
                <a:gd name="connsiteY107" fmla="*/ 7536 h 10000"/>
                <a:gd name="connsiteX108" fmla="*/ 7638 w 10000"/>
                <a:gd name="connsiteY108" fmla="*/ 7593 h 10000"/>
                <a:gd name="connsiteX109" fmla="*/ 7709 w 10000"/>
                <a:gd name="connsiteY109" fmla="*/ 7684 h 10000"/>
                <a:gd name="connsiteX110" fmla="*/ 7775 w 10000"/>
                <a:gd name="connsiteY110" fmla="*/ 7836 h 10000"/>
                <a:gd name="connsiteX111" fmla="*/ 7940 w 10000"/>
                <a:gd name="connsiteY111" fmla="*/ 8283 h 10000"/>
                <a:gd name="connsiteX112" fmla="*/ 8101 w 10000"/>
                <a:gd name="connsiteY112" fmla="*/ 8614 h 10000"/>
                <a:gd name="connsiteX113" fmla="*/ 8450 w 10000"/>
                <a:gd name="connsiteY113" fmla="*/ 8614 h 10000"/>
                <a:gd name="connsiteX114" fmla="*/ 8728 w 10000"/>
                <a:gd name="connsiteY114" fmla="*/ 9036 h 10000"/>
                <a:gd name="connsiteX115" fmla="*/ 8889 w 10000"/>
                <a:gd name="connsiteY115" fmla="*/ 9275 h 10000"/>
                <a:gd name="connsiteX116" fmla="*/ 9097 w 10000"/>
                <a:gd name="connsiteY116" fmla="*/ 9365 h 10000"/>
                <a:gd name="connsiteX117" fmla="*/ 9121 w 10000"/>
                <a:gd name="connsiteY117" fmla="*/ 9427 h 10000"/>
                <a:gd name="connsiteX118" fmla="*/ 9027 w 10000"/>
                <a:gd name="connsiteY118" fmla="*/ 9487 h 10000"/>
                <a:gd name="connsiteX119" fmla="*/ 8889 w 10000"/>
                <a:gd name="connsiteY119" fmla="*/ 9427 h 10000"/>
                <a:gd name="connsiteX120" fmla="*/ 8912 w 10000"/>
                <a:gd name="connsiteY120" fmla="*/ 9696 h 10000"/>
                <a:gd name="connsiteX121" fmla="*/ 9121 w 10000"/>
                <a:gd name="connsiteY121" fmla="*/ 9666 h 10000"/>
                <a:gd name="connsiteX122" fmla="*/ 9305 w 10000"/>
                <a:gd name="connsiteY122" fmla="*/ 9605 h 10000"/>
                <a:gd name="connsiteX123" fmla="*/ 9490 w 10000"/>
                <a:gd name="connsiteY123" fmla="*/ 9575 h 10000"/>
                <a:gd name="connsiteX124" fmla="*/ 9654 w 10000"/>
                <a:gd name="connsiteY124" fmla="*/ 9397 h 10000"/>
                <a:gd name="connsiteX125" fmla="*/ 9791 w 10000"/>
                <a:gd name="connsiteY125" fmla="*/ 9487 h 10000"/>
                <a:gd name="connsiteX126" fmla="*/ 9654 w 10000"/>
                <a:gd name="connsiteY126" fmla="*/ 9818 h 10000"/>
                <a:gd name="connsiteX127" fmla="*/ 9607 w 10000"/>
                <a:gd name="connsiteY127" fmla="*/ 9996 h 10000"/>
                <a:gd name="connsiteX128" fmla="*/ 9768 w 10000"/>
                <a:gd name="connsiteY128" fmla="*/ 9818 h 10000"/>
                <a:gd name="connsiteX129" fmla="*/ 9956 w 10000"/>
                <a:gd name="connsiteY129" fmla="*/ 9127 h 10000"/>
                <a:gd name="connsiteX130" fmla="*/ 9909 w 10000"/>
                <a:gd name="connsiteY130" fmla="*/ 9214 h 10000"/>
                <a:gd name="connsiteX131" fmla="*/ 9654 w 10000"/>
                <a:gd name="connsiteY131" fmla="*/ 6724 h 10000"/>
                <a:gd name="connsiteX132" fmla="*/ 9677 w 10000"/>
                <a:gd name="connsiteY132" fmla="*/ 6993 h 10000"/>
                <a:gd name="connsiteX133" fmla="*/ 9584 w 10000"/>
                <a:gd name="connsiteY133" fmla="*/ 7237 h 10000"/>
                <a:gd name="connsiteX134" fmla="*/ 9446 w 10000"/>
                <a:gd name="connsiteY134" fmla="*/ 7297 h 10000"/>
                <a:gd name="connsiteX135" fmla="*/ 9305 w 10000"/>
                <a:gd name="connsiteY135" fmla="*/ 7115 h 10000"/>
                <a:gd name="connsiteX136" fmla="*/ 9144 w 10000"/>
                <a:gd name="connsiteY136" fmla="*/ 6993 h 10000"/>
                <a:gd name="connsiteX137" fmla="*/ 9305 w 10000"/>
                <a:gd name="connsiteY137" fmla="*/ 6606 h 10000"/>
                <a:gd name="connsiteX138" fmla="*/ 9376 w 10000"/>
                <a:gd name="connsiteY138" fmla="*/ 6454 h 10000"/>
                <a:gd name="connsiteX139" fmla="*/ 9422 w 10000"/>
                <a:gd name="connsiteY139" fmla="*/ 6363 h 10000"/>
                <a:gd name="connsiteX140" fmla="*/ 9654 w 10000"/>
                <a:gd name="connsiteY140" fmla="*/ 6724 h 10000"/>
                <a:gd name="connsiteX0" fmla="*/ 9909 w 10000"/>
                <a:gd name="connsiteY0" fmla="*/ 9214 h 10000"/>
                <a:gd name="connsiteX1" fmla="*/ 9909 w 10000"/>
                <a:gd name="connsiteY1" fmla="*/ 9214 h 10000"/>
                <a:gd name="connsiteX2" fmla="*/ 9885 w 10000"/>
                <a:gd name="connsiteY2" fmla="*/ 9096 h 10000"/>
                <a:gd name="connsiteX3" fmla="*/ 9862 w 10000"/>
                <a:gd name="connsiteY3" fmla="*/ 8914 h 10000"/>
                <a:gd name="connsiteX4" fmla="*/ 9862 w 10000"/>
                <a:gd name="connsiteY4" fmla="*/ 8644 h 10000"/>
                <a:gd name="connsiteX5" fmla="*/ 10000 w 10000"/>
                <a:gd name="connsiteY5" fmla="*/ 7806 h 10000"/>
                <a:gd name="connsiteX6" fmla="*/ 9977 w 10000"/>
                <a:gd name="connsiteY6" fmla="*/ 7205 h 10000"/>
                <a:gd name="connsiteX7" fmla="*/ 9631 w 10000"/>
                <a:gd name="connsiteY7" fmla="*/ 5854 h 10000"/>
                <a:gd name="connsiteX8" fmla="*/ 8889 w 10000"/>
                <a:gd name="connsiteY8" fmla="*/ 4324 h 10000"/>
                <a:gd name="connsiteX9" fmla="*/ 8843 w 10000"/>
                <a:gd name="connsiteY9" fmla="*/ 4085 h 10000"/>
                <a:gd name="connsiteX10" fmla="*/ 8772 w 10000"/>
                <a:gd name="connsiteY10" fmla="*/ 4085 h 10000"/>
                <a:gd name="connsiteX11" fmla="*/ 8681 w 10000"/>
                <a:gd name="connsiteY11" fmla="*/ 3873 h 10000"/>
                <a:gd name="connsiteX12" fmla="*/ 8494 w 10000"/>
                <a:gd name="connsiteY12" fmla="*/ 3364 h 10000"/>
                <a:gd name="connsiteX13" fmla="*/ 8564 w 10000"/>
                <a:gd name="connsiteY13" fmla="*/ 3455 h 10000"/>
                <a:gd name="connsiteX14" fmla="*/ 8634 w 10000"/>
                <a:gd name="connsiteY14" fmla="*/ 3573 h 10000"/>
                <a:gd name="connsiteX15" fmla="*/ 8705 w 10000"/>
                <a:gd name="connsiteY15" fmla="*/ 3543 h 10000"/>
                <a:gd name="connsiteX16" fmla="*/ 8819 w 10000"/>
                <a:gd name="connsiteY16" fmla="*/ 3755 h 10000"/>
                <a:gd name="connsiteX17" fmla="*/ 8889 w 10000"/>
                <a:gd name="connsiteY17" fmla="*/ 3903 h 10000"/>
                <a:gd name="connsiteX18" fmla="*/ 8795 w 10000"/>
                <a:gd name="connsiteY18" fmla="*/ 3481 h 10000"/>
                <a:gd name="connsiteX19" fmla="*/ 8564 w 10000"/>
                <a:gd name="connsiteY19" fmla="*/ 3186 h 10000"/>
                <a:gd name="connsiteX20" fmla="*/ 7799 w 10000"/>
                <a:gd name="connsiteY20" fmla="*/ 1713 h 10000"/>
                <a:gd name="connsiteX21" fmla="*/ 7477 w 10000"/>
                <a:gd name="connsiteY21" fmla="*/ 843 h 10000"/>
                <a:gd name="connsiteX22" fmla="*/ 7383 w 10000"/>
                <a:gd name="connsiteY22" fmla="*/ 453 h 10000"/>
                <a:gd name="connsiteX23" fmla="*/ 7313 w 10000"/>
                <a:gd name="connsiteY23" fmla="*/ 213 h 10000"/>
                <a:gd name="connsiteX24" fmla="*/ 7269 w 10000"/>
                <a:gd name="connsiteY24" fmla="*/ 0 h 10000"/>
                <a:gd name="connsiteX25" fmla="*/ 7269 w 10000"/>
                <a:gd name="connsiteY25" fmla="*/ 0 h 10000"/>
                <a:gd name="connsiteX26" fmla="*/ 7245 w 10000"/>
                <a:gd name="connsiteY26" fmla="*/ 31 h 10000"/>
                <a:gd name="connsiteX27" fmla="*/ 6618 w 10000"/>
                <a:gd name="connsiteY27" fmla="*/ 31 h 10000"/>
                <a:gd name="connsiteX28" fmla="*/ 6641 w 10000"/>
                <a:gd name="connsiteY28" fmla="*/ 274 h 10000"/>
                <a:gd name="connsiteX29" fmla="*/ 6641 w 10000"/>
                <a:gd name="connsiteY29" fmla="*/ 722 h 10000"/>
                <a:gd name="connsiteX30" fmla="*/ 6504 w 10000"/>
                <a:gd name="connsiteY30" fmla="*/ 813 h 10000"/>
                <a:gd name="connsiteX31" fmla="*/ 6410 w 10000"/>
                <a:gd name="connsiteY31" fmla="*/ 573 h 10000"/>
                <a:gd name="connsiteX32" fmla="*/ 6363 w 10000"/>
                <a:gd name="connsiteY32" fmla="*/ 483 h 10000"/>
                <a:gd name="connsiteX33" fmla="*/ 3283 w 10000"/>
                <a:gd name="connsiteY33" fmla="*/ 782 h 10000"/>
                <a:gd name="connsiteX34" fmla="*/ 3028 w 10000"/>
                <a:gd name="connsiteY34" fmla="*/ 304 h 10000"/>
                <a:gd name="connsiteX35" fmla="*/ 16 w 10000"/>
                <a:gd name="connsiteY35" fmla="*/ 874 h 10000"/>
                <a:gd name="connsiteX36" fmla="*/ 224 w 10000"/>
                <a:gd name="connsiteY36" fmla="*/ 1204 h 10000"/>
                <a:gd name="connsiteX37" fmla="*/ 247 w 10000"/>
                <a:gd name="connsiteY37" fmla="*/ 1443 h 10000"/>
                <a:gd name="connsiteX38" fmla="*/ 318 w 10000"/>
                <a:gd name="connsiteY38" fmla="*/ 1713 h 10000"/>
                <a:gd name="connsiteX39" fmla="*/ 247 w 10000"/>
                <a:gd name="connsiteY39" fmla="*/ 1952 h 10000"/>
                <a:gd name="connsiteX40" fmla="*/ 365 w 10000"/>
                <a:gd name="connsiteY40" fmla="*/ 1952 h 10000"/>
                <a:gd name="connsiteX41" fmla="*/ 526 w 10000"/>
                <a:gd name="connsiteY41" fmla="*/ 1773 h 10000"/>
                <a:gd name="connsiteX42" fmla="*/ 596 w 10000"/>
                <a:gd name="connsiteY42" fmla="*/ 1535 h 10000"/>
                <a:gd name="connsiteX43" fmla="*/ 711 w 10000"/>
                <a:gd name="connsiteY43" fmla="*/ 1591 h 10000"/>
                <a:gd name="connsiteX44" fmla="*/ 780 w 10000"/>
                <a:gd name="connsiteY44" fmla="*/ 1503 h 10000"/>
                <a:gd name="connsiteX45" fmla="*/ 851 w 10000"/>
                <a:gd name="connsiteY45" fmla="*/ 1682 h 10000"/>
                <a:gd name="connsiteX46" fmla="*/ 686 w 10000"/>
                <a:gd name="connsiteY46" fmla="*/ 1773 h 10000"/>
                <a:gd name="connsiteX47" fmla="*/ 573 w 10000"/>
                <a:gd name="connsiteY47" fmla="*/ 1895 h 10000"/>
                <a:gd name="connsiteX48" fmla="*/ 875 w 10000"/>
                <a:gd name="connsiteY48" fmla="*/ 1804 h 10000"/>
                <a:gd name="connsiteX49" fmla="*/ 1315 w 10000"/>
                <a:gd name="connsiteY49" fmla="*/ 1621 h 10000"/>
                <a:gd name="connsiteX50" fmla="*/ 1452 w 10000"/>
                <a:gd name="connsiteY50" fmla="*/ 1473 h 10000"/>
                <a:gd name="connsiteX51" fmla="*/ 1683 w 10000"/>
                <a:gd name="connsiteY51" fmla="*/ 1443 h 10000"/>
                <a:gd name="connsiteX52" fmla="*/ 1730 w 10000"/>
                <a:gd name="connsiteY52" fmla="*/ 1535 h 10000"/>
                <a:gd name="connsiteX53" fmla="*/ 1545 w 10000"/>
                <a:gd name="connsiteY53" fmla="*/ 1565 h 10000"/>
                <a:gd name="connsiteX54" fmla="*/ 1381 w 10000"/>
                <a:gd name="connsiteY54" fmla="*/ 1621 h 10000"/>
                <a:gd name="connsiteX55" fmla="*/ 1593 w 10000"/>
                <a:gd name="connsiteY55" fmla="*/ 1652 h 10000"/>
                <a:gd name="connsiteX56" fmla="*/ 2334 w 10000"/>
                <a:gd name="connsiteY56" fmla="*/ 1952 h 10000"/>
                <a:gd name="connsiteX57" fmla="*/ 2357 w 10000"/>
                <a:gd name="connsiteY57" fmla="*/ 1895 h 10000"/>
                <a:gd name="connsiteX58" fmla="*/ 2263 w 10000"/>
                <a:gd name="connsiteY58" fmla="*/ 1743 h 10000"/>
                <a:gd name="connsiteX59" fmla="*/ 2378 w 10000"/>
                <a:gd name="connsiteY59" fmla="*/ 1682 h 10000"/>
                <a:gd name="connsiteX60" fmla="*/ 2495 w 10000"/>
                <a:gd name="connsiteY60" fmla="*/ 1652 h 10000"/>
                <a:gd name="connsiteX61" fmla="*/ 2424 w 10000"/>
                <a:gd name="connsiteY61" fmla="*/ 1804 h 10000"/>
                <a:gd name="connsiteX62" fmla="*/ 2472 w 10000"/>
                <a:gd name="connsiteY62" fmla="*/ 1922 h 10000"/>
                <a:gd name="connsiteX63" fmla="*/ 2424 w 10000"/>
                <a:gd name="connsiteY63" fmla="*/ 2042 h 10000"/>
                <a:gd name="connsiteX64" fmla="*/ 2844 w 10000"/>
                <a:gd name="connsiteY64" fmla="*/ 2403 h 10000"/>
                <a:gd name="connsiteX65" fmla="*/ 2773 w 10000"/>
                <a:gd name="connsiteY65" fmla="*/ 2525 h 10000"/>
                <a:gd name="connsiteX66" fmla="*/ 2911 w 10000"/>
                <a:gd name="connsiteY66" fmla="*/ 2703 h 10000"/>
                <a:gd name="connsiteX67" fmla="*/ 3237 w 10000"/>
                <a:gd name="connsiteY67" fmla="*/ 2613 h 10000"/>
                <a:gd name="connsiteX68" fmla="*/ 3583 w 10000"/>
                <a:gd name="connsiteY68" fmla="*/ 2403 h 10000"/>
                <a:gd name="connsiteX69" fmla="*/ 3491 w 10000"/>
                <a:gd name="connsiteY69" fmla="*/ 2551 h 10000"/>
                <a:gd name="connsiteX70" fmla="*/ 3306 w 10000"/>
                <a:gd name="connsiteY70" fmla="*/ 2733 h 10000"/>
                <a:gd name="connsiteX71" fmla="*/ 3374 w 10000"/>
                <a:gd name="connsiteY71" fmla="*/ 2764 h 10000"/>
                <a:gd name="connsiteX72" fmla="*/ 3629 w 10000"/>
                <a:gd name="connsiteY72" fmla="*/ 2403 h 10000"/>
                <a:gd name="connsiteX73" fmla="*/ 3723 w 10000"/>
                <a:gd name="connsiteY73" fmla="*/ 2252 h 10000"/>
                <a:gd name="connsiteX74" fmla="*/ 3907 w 10000"/>
                <a:gd name="connsiteY74" fmla="*/ 2104 h 10000"/>
                <a:gd name="connsiteX75" fmla="*/ 4048 w 10000"/>
                <a:gd name="connsiteY75" fmla="*/ 2042 h 10000"/>
                <a:gd name="connsiteX76" fmla="*/ 4025 w 10000"/>
                <a:gd name="connsiteY76" fmla="*/ 1864 h 10000"/>
                <a:gd name="connsiteX77" fmla="*/ 4256 w 10000"/>
                <a:gd name="connsiteY77" fmla="*/ 1713 h 10000"/>
                <a:gd name="connsiteX78" fmla="*/ 4672 w 10000"/>
                <a:gd name="connsiteY78" fmla="*/ 1895 h 10000"/>
                <a:gd name="connsiteX79" fmla="*/ 5135 w 10000"/>
                <a:gd name="connsiteY79" fmla="*/ 2343 h 10000"/>
                <a:gd name="connsiteX80" fmla="*/ 5253 w 10000"/>
                <a:gd name="connsiteY80" fmla="*/ 2495 h 10000"/>
                <a:gd name="connsiteX81" fmla="*/ 5507 w 10000"/>
                <a:gd name="connsiteY81" fmla="*/ 2764 h 10000"/>
                <a:gd name="connsiteX82" fmla="*/ 5806 w 10000"/>
                <a:gd name="connsiteY82" fmla="*/ 3094 h 10000"/>
                <a:gd name="connsiteX83" fmla="*/ 6061 w 10000"/>
                <a:gd name="connsiteY83" fmla="*/ 3212 h 10000"/>
                <a:gd name="connsiteX84" fmla="*/ 6202 w 10000"/>
                <a:gd name="connsiteY84" fmla="*/ 3512 h 10000"/>
                <a:gd name="connsiteX85" fmla="*/ 6293 w 10000"/>
                <a:gd name="connsiteY85" fmla="*/ 3725 h 10000"/>
                <a:gd name="connsiteX86" fmla="*/ 6317 w 10000"/>
                <a:gd name="connsiteY86" fmla="*/ 4172 h 10000"/>
                <a:gd name="connsiteX87" fmla="*/ 6293 w 10000"/>
                <a:gd name="connsiteY87" fmla="*/ 4685 h 10000"/>
                <a:gd name="connsiteX88" fmla="*/ 6226 w 10000"/>
                <a:gd name="connsiteY88" fmla="*/ 5045 h 10000"/>
                <a:gd name="connsiteX89" fmla="*/ 6272 w 10000"/>
                <a:gd name="connsiteY89" fmla="*/ 5346 h 10000"/>
                <a:gd name="connsiteX90" fmla="*/ 6387 w 10000"/>
                <a:gd name="connsiteY90" fmla="*/ 5615 h 10000"/>
                <a:gd name="connsiteX91" fmla="*/ 6527 w 10000"/>
                <a:gd name="connsiteY91" fmla="*/ 5494 h 10000"/>
                <a:gd name="connsiteX92" fmla="*/ 6433 w 10000"/>
                <a:gd name="connsiteY92" fmla="*/ 5163 h 10000"/>
                <a:gd name="connsiteX93" fmla="*/ 6547 w 10000"/>
                <a:gd name="connsiteY93" fmla="*/ 5133 h 10000"/>
                <a:gd name="connsiteX94" fmla="*/ 6665 w 10000"/>
                <a:gd name="connsiteY94" fmla="*/ 5254 h 10000"/>
                <a:gd name="connsiteX95" fmla="*/ 6756 w 10000"/>
                <a:gd name="connsiteY95" fmla="*/ 5376 h 10000"/>
                <a:gd name="connsiteX96" fmla="*/ 6618 w 10000"/>
                <a:gd name="connsiteY96" fmla="*/ 5793 h 10000"/>
                <a:gd name="connsiteX97" fmla="*/ 6527 w 10000"/>
                <a:gd name="connsiteY97" fmla="*/ 5915 h 10000"/>
                <a:gd name="connsiteX98" fmla="*/ 6457 w 10000"/>
                <a:gd name="connsiteY98" fmla="*/ 6006 h 10000"/>
                <a:gd name="connsiteX99" fmla="*/ 6618 w 10000"/>
                <a:gd name="connsiteY99" fmla="*/ 6093 h 10000"/>
                <a:gd name="connsiteX100" fmla="*/ 6782 w 10000"/>
                <a:gd name="connsiteY100" fmla="*/ 6576 h 10000"/>
                <a:gd name="connsiteX101" fmla="*/ 7128 w 10000"/>
                <a:gd name="connsiteY101" fmla="*/ 7053 h 10000"/>
                <a:gd name="connsiteX102" fmla="*/ 7269 w 10000"/>
                <a:gd name="connsiteY102" fmla="*/ 6993 h 10000"/>
                <a:gd name="connsiteX103" fmla="*/ 7222 w 10000"/>
                <a:gd name="connsiteY103" fmla="*/ 6815 h 10000"/>
                <a:gd name="connsiteX104" fmla="*/ 7360 w 10000"/>
                <a:gd name="connsiteY104" fmla="*/ 6876 h 10000"/>
                <a:gd name="connsiteX105" fmla="*/ 7429 w 10000"/>
                <a:gd name="connsiteY105" fmla="*/ 6993 h 10000"/>
                <a:gd name="connsiteX106" fmla="*/ 7429 w 10000"/>
                <a:gd name="connsiteY106" fmla="*/ 7323 h 10000"/>
                <a:gd name="connsiteX107" fmla="*/ 7591 w 10000"/>
                <a:gd name="connsiteY107" fmla="*/ 7536 h 10000"/>
                <a:gd name="connsiteX108" fmla="*/ 7638 w 10000"/>
                <a:gd name="connsiteY108" fmla="*/ 7593 h 10000"/>
                <a:gd name="connsiteX109" fmla="*/ 7709 w 10000"/>
                <a:gd name="connsiteY109" fmla="*/ 7684 h 10000"/>
                <a:gd name="connsiteX110" fmla="*/ 7775 w 10000"/>
                <a:gd name="connsiteY110" fmla="*/ 7836 h 10000"/>
                <a:gd name="connsiteX111" fmla="*/ 7940 w 10000"/>
                <a:gd name="connsiteY111" fmla="*/ 8283 h 10000"/>
                <a:gd name="connsiteX112" fmla="*/ 8101 w 10000"/>
                <a:gd name="connsiteY112" fmla="*/ 8614 h 10000"/>
                <a:gd name="connsiteX113" fmla="*/ 8450 w 10000"/>
                <a:gd name="connsiteY113" fmla="*/ 8614 h 10000"/>
                <a:gd name="connsiteX114" fmla="*/ 8728 w 10000"/>
                <a:gd name="connsiteY114" fmla="*/ 9036 h 10000"/>
                <a:gd name="connsiteX115" fmla="*/ 8889 w 10000"/>
                <a:gd name="connsiteY115" fmla="*/ 9275 h 10000"/>
                <a:gd name="connsiteX116" fmla="*/ 9097 w 10000"/>
                <a:gd name="connsiteY116" fmla="*/ 9365 h 10000"/>
                <a:gd name="connsiteX117" fmla="*/ 9121 w 10000"/>
                <a:gd name="connsiteY117" fmla="*/ 9427 h 10000"/>
                <a:gd name="connsiteX118" fmla="*/ 9027 w 10000"/>
                <a:gd name="connsiteY118" fmla="*/ 9487 h 10000"/>
                <a:gd name="connsiteX119" fmla="*/ 8889 w 10000"/>
                <a:gd name="connsiteY119" fmla="*/ 9427 h 10000"/>
                <a:gd name="connsiteX120" fmla="*/ 8912 w 10000"/>
                <a:gd name="connsiteY120" fmla="*/ 9696 h 10000"/>
                <a:gd name="connsiteX121" fmla="*/ 9121 w 10000"/>
                <a:gd name="connsiteY121" fmla="*/ 9666 h 10000"/>
                <a:gd name="connsiteX122" fmla="*/ 9305 w 10000"/>
                <a:gd name="connsiteY122" fmla="*/ 9605 h 10000"/>
                <a:gd name="connsiteX123" fmla="*/ 9490 w 10000"/>
                <a:gd name="connsiteY123" fmla="*/ 9575 h 10000"/>
                <a:gd name="connsiteX124" fmla="*/ 9654 w 10000"/>
                <a:gd name="connsiteY124" fmla="*/ 9397 h 10000"/>
                <a:gd name="connsiteX125" fmla="*/ 9791 w 10000"/>
                <a:gd name="connsiteY125" fmla="*/ 9487 h 10000"/>
                <a:gd name="connsiteX126" fmla="*/ 9654 w 10000"/>
                <a:gd name="connsiteY126" fmla="*/ 9818 h 10000"/>
                <a:gd name="connsiteX127" fmla="*/ 9607 w 10000"/>
                <a:gd name="connsiteY127" fmla="*/ 9996 h 10000"/>
                <a:gd name="connsiteX128" fmla="*/ 9768 w 10000"/>
                <a:gd name="connsiteY128" fmla="*/ 9818 h 10000"/>
                <a:gd name="connsiteX129" fmla="*/ 9956 w 10000"/>
                <a:gd name="connsiteY129" fmla="*/ 9127 h 10000"/>
                <a:gd name="connsiteX130" fmla="*/ 9909 w 10000"/>
                <a:gd name="connsiteY130" fmla="*/ 9214 h 10000"/>
                <a:gd name="connsiteX131" fmla="*/ 9654 w 10000"/>
                <a:gd name="connsiteY131" fmla="*/ 6724 h 10000"/>
                <a:gd name="connsiteX132" fmla="*/ 9677 w 10000"/>
                <a:gd name="connsiteY132" fmla="*/ 6993 h 10000"/>
                <a:gd name="connsiteX133" fmla="*/ 9584 w 10000"/>
                <a:gd name="connsiteY133" fmla="*/ 7237 h 10000"/>
                <a:gd name="connsiteX134" fmla="*/ 9446 w 10000"/>
                <a:gd name="connsiteY134" fmla="*/ 7297 h 10000"/>
                <a:gd name="connsiteX135" fmla="*/ 9305 w 10000"/>
                <a:gd name="connsiteY135" fmla="*/ 7115 h 10000"/>
                <a:gd name="connsiteX136" fmla="*/ 9144 w 10000"/>
                <a:gd name="connsiteY136" fmla="*/ 6993 h 10000"/>
                <a:gd name="connsiteX137" fmla="*/ 9376 w 10000"/>
                <a:gd name="connsiteY137" fmla="*/ 6454 h 10000"/>
                <a:gd name="connsiteX138" fmla="*/ 9422 w 10000"/>
                <a:gd name="connsiteY138" fmla="*/ 6363 h 10000"/>
                <a:gd name="connsiteX139" fmla="*/ 9654 w 10000"/>
                <a:gd name="connsiteY139" fmla="*/ 6724 h 10000"/>
                <a:gd name="connsiteX0" fmla="*/ 9909 w 10000"/>
                <a:gd name="connsiteY0" fmla="*/ 9214 h 10000"/>
                <a:gd name="connsiteX1" fmla="*/ 9909 w 10000"/>
                <a:gd name="connsiteY1" fmla="*/ 9214 h 10000"/>
                <a:gd name="connsiteX2" fmla="*/ 9885 w 10000"/>
                <a:gd name="connsiteY2" fmla="*/ 9096 h 10000"/>
                <a:gd name="connsiteX3" fmla="*/ 9862 w 10000"/>
                <a:gd name="connsiteY3" fmla="*/ 8914 h 10000"/>
                <a:gd name="connsiteX4" fmla="*/ 9862 w 10000"/>
                <a:gd name="connsiteY4" fmla="*/ 8644 h 10000"/>
                <a:gd name="connsiteX5" fmla="*/ 10000 w 10000"/>
                <a:gd name="connsiteY5" fmla="*/ 7806 h 10000"/>
                <a:gd name="connsiteX6" fmla="*/ 9977 w 10000"/>
                <a:gd name="connsiteY6" fmla="*/ 7205 h 10000"/>
                <a:gd name="connsiteX7" fmla="*/ 9631 w 10000"/>
                <a:gd name="connsiteY7" fmla="*/ 5854 h 10000"/>
                <a:gd name="connsiteX8" fmla="*/ 8889 w 10000"/>
                <a:gd name="connsiteY8" fmla="*/ 4324 h 10000"/>
                <a:gd name="connsiteX9" fmla="*/ 8843 w 10000"/>
                <a:gd name="connsiteY9" fmla="*/ 4085 h 10000"/>
                <a:gd name="connsiteX10" fmla="*/ 8772 w 10000"/>
                <a:gd name="connsiteY10" fmla="*/ 4085 h 10000"/>
                <a:gd name="connsiteX11" fmla="*/ 8681 w 10000"/>
                <a:gd name="connsiteY11" fmla="*/ 3873 h 10000"/>
                <a:gd name="connsiteX12" fmla="*/ 8494 w 10000"/>
                <a:gd name="connsiteY12" fmla="*/ 3364 h 10000"/>
                <a:gd name="connsiteX13" fmla="*/ 8564 w 10000"/>
                <a:gd name="connsiteY13" fmla="*/ 3455 h 10000"/>
                <a:gd name="connsiteX14" fmla="*/ 8634 w 10000"/>
                <a:gd name="connsiteY14" fmla="*/ 3573 h 10000"/>
                <a:gd name="connsiteX15" fmla="*/ 8705 w 10000"/>
                <a:gd name="connsiteY15" fmla="*/ 3543 h 10000"/>
                <a:gd name="connsiteX16" fmla="*/ 8819 w 10000"/>
                <a:gd name="connsiteY16" fmla="*/ 3755 h 10000"/>
                <a:gd name="connsiteX17" fmla="*/ 8889 w 10000"/>
                <a:gd name="connsiteY17" fmla="*/ 3903 h 10000"/>
                <a:gd name="connsiteX18" fmla="*/ 8795 w 10000"/>
                <a:gd name="connsiteY18" fmla="*/ 3481 h 10000"/>
                <a:gd name="connsiteX19" fmla="*/ 8564 w 10000"/>
                <a:gd name="connsiteY19" fmla="*/ 3186 h 10000"/>
                <a:gd name="connsiteX20" fmla="*/ 7799 w 10000"/>
                <a:gd name="connsiteY20" fmla="*/ 1713 h 10000"/>
                <a:gd name="connsiteX21" fmla="*/ 7477 w 10000"/>
                <a:gd name="connsiteY21" fmla="*/ 843 h 10000"/>
                <a:gd name="connsiteX22" fmla="*/ 7383 w 10000"/>
                <a:gd name="connsiteY22" fmla="*/ 453 h 10000"/>
                <a:gd name="connsiteX23" fmla="*/ 7313 w 10000"/>
                <a:gd name="connsiteY23" fmla="*/ 213 h 10000"/>
                <a:gd name="connsiteX24" fmla="*/ 7269 w 10000"/>
                <a:gd name="connsiteY24" fmla="*/ 0 h 10000"/>
                <a:gd name="connsiteX25" fmla="*/ 7269 w 10000"/>
                <a:gd name="connsiteY25" fmla="*/ 0 h 10000"/>
                <a:gd name="connsiteX26" fmla="*/ 7245 w 10000"/>
                <a:gd name="connsiteY26" fmla="*/ 31 h 10000"/>
                <a:gd name="connsiteX27" fmla="*/ 6618 w 10000"/>
                <a:gd name="connsiteY27" fmla="*/ 31 h 10000"/>
                <a:gd name="connsiteX28" fmla="*/ 6641 w 10000"/>
                <a:gd name="connsiteY28" fmla="*/ 274 h 10000"/>
                <a:gd name="connsiteX29" fmla="*/ 6641 w 10000"/>
                <a:gd name="connsiteY29" fmla="*/ 722 h 10000"/>
                <a:gd name="connsiteX30" fmla="*/ 6504 w 10000"/>
                <a:gd name="connsiteY30" fmla="*/ 813 h 10000"/>
                <a:gd name="connsiteX31" fmla="*/ 6410 w 10000"/>
                <a:gd name="connsiteY31" fmla="*/ 573 h 10000"/>
                <a:gd name="connsiteX32" fmla="*/ 6363 w 10000"/>
                <a:gd name="connsiteY32" fmla="*/ 483 h 10000"/>
                <a:gd name="connsiteX33" fmla="*/ 3283 w 10000"/>
                <a:gd name="connsiteY33" fmla="*/ 782 h 10000"/>
                <a:gd name="connsiteX34" fmla="*/ 3028 w 10000"/>
                <a:gd name="connsiteY34" fmla="*/ 304 h 10000"/>
                <a:gd name="connsiteX35" fmla="*/ 16 w 10000"/>
                <a:gd name="connsiteY35" fmla="*/ 874 h 10000"/>
                <a:gd name="connsiteX36" fmla="*/ 224 w 10000"/>
                <a:gd name="connsiteY36" fmla="*/ 1204 h 10000"/>
                <a:gd name="connsiteX37" fmla="*/ 247 w 10000"/>
                <a:gd name="connsiteY37" fmla="*/ 1443 h 10000"/>
                <a:gd name="connsiteX38" fmla="*/ 318 w 10000"/>
                <a:gd name="connsiteY38" fmla="*/ 1713 h 10000"/>
                <a:gd name="connsiteX39" fmla="*/ 247 w 10000"/>
                <a:gd name="connsiteY39" fmla="*/ 1952 h 10000"/>
                <a:gd name="connsiteX40" fmla="*/ 365 w 10000"/>
                <a:gd name="connsiteY40" fmla="*/ 1952 h 10000"/>
                <a:gd name="connsiteX41" fmla="*/ 526 w 10000"/>
                <a:gd name="connsiteY41" fmla="*/ 1773 h 10000"/>
                <a:gd name="connsiteX42" fmla="*/ 596 w 10000"/>
                <a:gd name="connsiteY42" fmla="*/ 1535 h 10000"/>
                <a:gd name="connsiteX43" fmla="*/ 711 w 10000"/>
                <a:gd name="connsiteY43" fmla="*/ 1591 h 10000"/>
                <a:gd name="connsiteX44" fmla="*/ 780 w 10000"/>
                <a:gd name="connsiteY44" fmla="*/ 1503 h 10000"/>
                <a:gd name="connsiteX45" fmla="*/ 851 w 10000"/>
                <a:gd name="connsiteY45" fmla="*/ 1682 h 10000"/>
                <a:gd name="connsiteX46" fmla="*/ 686 w 10000"/>
                <a:gd name="connsiteY46" fmla="*/ 1773 h 10000"/>
                <a:gd name="connsiteX47" fmla="*/ 573 w 10000"/>
                <a:gd name="connsiteY47" fmla="*/ 1895 h 10000"/>
                <a:gd name="connsiteX48" fmla="*/ 875 w 10000"/>
                <a:gd name="connsiteY48" fmla="*/ 1804 h 10000"/>
                <a:gd name="connsiteX49" fmla="*/ 1315 w 10000"/>
                <a:gd name="connsiteY49" fmla="*/ 1621 h 10000"/>
                <a:gd name="connsiteX50" fmla="*/ 1452 w 10000"/>
                <a:gd name="connsiteY50" fmla="*/ 1473 h 10000"/>
                <a:gd name="connsiteX51" fmla="*/ 1683 w 10000"/>
                <a:gd name="connsiteY51" fmla="*/ 1443 h 10000"/>
                <a:gd name="connsiteX52" fmla="*/ 1730 w 10000"/>
                <a:gd name="connsiteY52" fmla="*/ 1535 h 10000"/>
                <a:gd name="connsiteX53" fmla="*/ 1545 w 10000"/>
                <a:gd name="connsiteY53" fmla="*/ 1565 h 10000"/>
                <a:gd name="connsiteX54" fmla="*/ 1381 w 10000"/>
                <a:gd name="connsiteY54" fmla="*/ 1621 h 10000"/>
                <a:gd name="connsiteX55" fmla="*/ 1593 w 10000"/>
                <a:gd name="connsiteY55" fmla="*/ 1652 h 10000"/>
                <a:gd name="connsiteX56" fmla="*/ 2334 w 10000"/>
                <a:gd name="connsiteY56" fmla="*/ 1952 h 10000"/>
                <a:gd name="connsiteX57" fmla="*/ 2357 w 10000"/>
                <a:gd name="connsiteY57" fmla="*/ 1895 h 10000"/>
                <a:gd name="connsiteX58" fmla="*/ 2263 w 10000"/>
                <a:gd name="connsiteY58" fmla="*/ 1743 h 10000"/>
                <a:gd name="connsiteX59" fmla="*/ 2378 w 10000"/>
                <a:gd name="connsiteY59" fmla="*/ 1682 h 10000"/>
                <a:gd name="connsiteX60" fmla="*/ 2495 w 10000"/>
                <a:gd name="connsiteY60" fmla="*/ 1652 h 10000"/>
                <a:gd name="connsiteX61" fmla="*/ 2424 w 10000"/>
                <a:gd name="connsiteY61" fmla="*/ 1804 h 10000"/>
                <a:gd name="connsiteX62" fmla="*/ 2472 w 10000"/>
                <a:gd name="connsiteY62" fmla="*/ 1922 h 10000"/>
                <a:gd name="connsiteX63" fmla="*/ 2424 w 10000"/>
                <a:gd name="connsiteY63" fmla="*/ 2042 h 10000"/>
                <a:gd name="connsiteX64" fmla="*/ 2844 w 10000"/>
                <a:gd name="connsiteY64" fmla="*/ 2403 h 10000"/>
                <a:gd name="connsiteX65" fmla="*/ 2773 w 10000"/>
                <a:gd name="connsiteY65" fmla="*/ 2525 h 10000"/>
                <a:gd name="connsiteX66" fmla="*/ 2911 w 10000"/>
                <a:gd name="connsiteY66" fmla="*/ 2703 h 10000"/>
                <a:gd name="connsiteX67" fmla="*/ 3237 w 10000"/>
                <a:gd name="connsiteY67" fmla="*/ 2613 h 10000"/>
                <a:gd name="connsiteX68" fmla="*/ 3583 w 10000"/>
                <a:gd name="connsiteY68" fmla="*/ 2403 h 10000"/>
                <a:gd name="connsiteX69" fmla="*/ 3491 w 10000"/>
                <a:gd name="connsiteY69" fmla="*/ 2551 h 10000"/>
                <a:gd name="connsiteX70" fmla="*/ 3306 w 10000"/>
                <a:gd name="connsiteY70" fmla="*/ 2733 h 10000"/>
                <a:gd name="connsiteX71" fmla="*/ 3374 w 10000"/>
                <a:gd name="connsiteY71" fmla="*/ 2764 h 10000"/>
                <a:gd name="connsiteX72" fmla="*/ 3629 w 10000"/>
                <a:gd name="connsiteY72" fmla="*/ 2403 h 10000"/>
                <a:gd name="connsiteX73" fmla="*/ 3723 w 10000"/>
                <a:gd name="connsiteY73" fmla="*/ 2252 h 10000"/>
                <a:gd name="connsiteX74" fmla="*/ 3907 w 10000"/>
                <a:gd name="connsiteY74" fmla="*/ 2104 h 10000"/>
                <a:gd name="connsiteX75" fmla="*/ 4048 w 10000"/>
                <a:gd name="connsiteY75" fmla="*/ 2042 h 10000"/>
                <a:gd name="connsiteX76" fmla="*/ 4025 w 10000"/>
                <a:gd name="connsiteY76" fmla="*/ 1864 h 10000"/>
                <a:gd name="connsiteX77" fmla="*/ 4256 w 10000"/>
                <a:gd name="connsiteY77" fmla="*/ 1713 h 10000"/>
                <a:gd name="connsiteX78" fmla="*/ 4672 w 10000"/>
                <a:gd name="connsiteY78" fmla="*/ 1895 h 10000"/>
                <a:gd name="connsiteX79" fmla="*/ 5135 w 10000"/>
                <a:gd name="connsiteY79" fmla="*/ 2343 h 10000"/>
                <a:gd name="connsiteX80" fmla="*/ 5253 w 10000"/>
                <a:gd name="connsiteY80" fmla="*/ 2495 h 10000"/>
                <a:gd name="connsiteX81" fmla="*/ 5507 w 10000"/>
                <a:gd name="connsiteY81" fmla="*/ 2764 h 10000"/>
                <a:gd name="connsiteX82" fmla="*/ 5806 w 10000"/>
                <a:gd name="connsiteY82" fmla="*/ 3094 h 10000"/>
                <a:gd name="connsiteX83" fmla="*/ 6061 w 10000"/>
                <a:gd name="connsiteY83" fmla="*/ 3212 h 10000"/>
                <a:gd name="connsiteX84" fmla="*/ 6202 w 10000"/>
                <a:gd name="connsiteY84" fmla="*/ 3512 h 10000"/>
                <a:gd name="connsiteX85" fmla="*/ 6293 w 10000"/>
                <a:gd name="connsiteY85" fmla="*/ 3725 h 10000"/>
                <a:gd name="connsiteX86" fmla="*/ 6317 w 10000"/>
                <a:gd name="connsiteY86" fmla="*/ 4172 h 10000"/>
                <a:gd name="connsiteX87" fmla="*/ 6293 w 10000"/>
                <a:gd name="connsiteY87" fmla="*/ 4685 h 10000"/>
                <a:gd name="connsiteX88" fmla="*/ 6226 w 10000"/>
                <a:gd name="connsiteY88" fmla="*/ 5045 h 10000"/>
                <a:gd name="connsiteX89" fmla="*/ 6272 w 10000"/>
                <a:gd name="connsiteY89" fmla="*/ 5346 h 10000"/>
                <a:gd name="connsiteX90" fmla="*/ 6387 w 10000"/>
                <a:gd name="connsiteY90" fmla="*/ 5615 h 10000"/>
                <a:gd name="connsiteX91" fmla="*/ 6527 w 10000"/>
                <a:gd name="connsiteY91" fmla="*/ 5494 h 10000"/>
                <a:gd name="connsiteX92" fmla="*/ 6433 w 10000"/>
                <a:gd name="connsiteY92" fmla="*/ 5163 h 10000"/>
                <a:gd name="connsiteX93" fmla="*/ 6547 w 10000"/>
                <a:gd name="connsiteY93" fmla="*/ 5133 h 10000"/>
                <a:gd name="connsiteX94" fmla="*/ 6665 w 10000"/>
                <a:gd name="connsiteY94" fmla="*/ 5254 h 10000"/>
                <a:gd name="connsiteX95" fmla="*/ 6756 w 10000"/>
                <a:gd name="connsiteY95" fmla="*/ 5376 h 10000"/>
                <a:gd name="connsiteX96" fmla="*/ 6618 w 10000"/>
                <a:gd name="connsiteY96" fmla="*/ 5793 h 10000"/>
                <a:gd name="connsiteX97" fmla="*/ 6527 w 10000"/>
                <a:gd name="connsiteY97" fmla="*/ 5915 h 10000"/>
                <a:gd name="connsiteX98" fmla="*/ 6457 w 10000"/>
                <a:gd name="connsiteY98" fmla="*/ 6006 h 10000"/>
                <a:gd name="connsiteX99" fmla="*/ 6618 w 10000"/>
                <a:gd name="connsiteY99" fmla="*/ 6093 h 10000"/>
                <a:gd name="connsiteX100" fmla="*/ 6782 w 10000"/>
                <a:gd name="connsiteY100" fmla="*/ 6576 h 10000"/>
                <a:gd name="connsiteX101" fmla="*/ 7128 w 10000"/>
                <a:gd name="connsiteY101" fmla="*/ 7053 h 10000"/>
                <a:gd name="connsiteX102" fmla="*/ 7269 w 10000"/>
                <a:gd name="connsiteY102" fmla="*/ 6993 h 10000"/>
                <a:gd name="connsiteX103" fmla="*/ 7222 w 10000"/>
                <a:gd name="connsiteY103" fmla="*/ 6815 h 10000"/>
                <a:gd name="connsiteX104" fmla="*/ 7360 w 10000"/>
                <a:gd name="connsiteY104" fmla="*/ 6876 h 10000"/>
                <a:gd name="connsiteX105" fmla="*/ 7429 w 10000"/>
                <a:gd name="connsiteY105" fmla="*/ 6993 h 10000"/>
                <a:gd name="connsiteX106" fmla="*/ 7429 w 10000"/>
                <a:gd name="connsiteY106" fmla="*/ 7323 h 10000"/>
                <a:gd name="connsiteX107" fmla="*/ 7591 w 10000"/>
                <a:gd name="connsiteY107" fmla="*/ 7536 h 10000"/>
                <a:gd name="connsiteX108" fmla="*/ 7638 w 10000"/>
                <a:gd name="connsiteY108" fmla="*/ 7593 h 10000"/>
                <a:gd name="connsiteX109" fmla="*/ 7709 w 10000"/>
                <a:gd name="connsiteY109" fmla="*/ 7684 h 10000"/>
                <a:gd name="connsiteX110" fmla="*/ 7775 w 10000"/>
                <a:gd name="connsiteY110" fmla="*/ 7836 h 10000"/>
                <a:gd name="connsiteX111" fmla="*/ 7940 w 10000"/>
                <a:gd name="connsiteY111" fmla="*/ 8283 h 10000"/>
                <a:gd name="connsiteX112" fmla="*/ 8101 w 10000"/>
                <a:gd name="connsiteY112" fmla="*/ 8614 h 10000"/>
                <a:gd name="connsiteX113" fmla="*/ 8450 w 10000"/>
                <a:gd name="connsiteY113" fmla="*/ 8614 h 10000"/>
                <a:gd name="connsiteX114" fmla="*/ 8728 w 10000"/>
                <a:gd name="connsiteY114" fmla="*/ 9036 h 10000"/>
                <a:gd name="connsiteX115" fmla="*/ 8889 w 10000"/>
                <a:gd name="connsiteY115" fmla="*/ 9275 h 10000"/>
                <a:gd name="connsiteX116" fmla="*/ 9097 w 10000"/>
                <a:gd name="connsiteY116" fmla="*/ 9365 h 10000"/>
                <a:gd name="connsiteX117" fmla="*/ 9121 w 10000"/>
                <a:gd name="connsiteY117" fmla="*/ 9427 h 10000"/>
                <a:gd name="connsiteX118" fmla="*/ 9027 w 10000"/>
                <a:gd name="connsiteY118" fmla="*/ 9487 h 10000"/>
                <a:gd name="connsiteX119" fmla="*/ 8889 w 10000"/>
                <a:gd name="connsiteY119" fmla="*/ 9427 h 10000"/>
                <a:gd name="connsiteX120" fmla="*/ 8912 w 10000"/>
                <a:gd name="connsiteY120" fmla="*/ 9696 h 10000"/>
                <a:gd name="connsiteX121" fmla="*/ 9121 w 10000"/>
                <a:gd name="connsiteY121" fmla="*/ 9666 h 10000"/>
                <a:gd name="connsiteX122" fmla="*/ 9305 w 10000"/>
                <a:gd name="connsiteY122" fmla="*/ 9605 h 10000"/>
                <a:gd name="connsiteX123" fmla="*/ 9490 w 10000"/>
                <a:gd name="connsiteY123" fmla="*/ 9575 h 10000"/>
                <a:gd name="connsiteX124" fmla="*/ 9654 w 10000"/>
                <a:gd name="connsiteY124" fmla="*/ 9397 h 10000"/>
                <a:gd name="connsiteX125" fmla="*/ 9791 w 10000"/>
                <a:gd name="connsiteY125" fmla="*/ 9487 h 10000"/>
                <a:gd name="connsiteX126" fmla="*/ 9654 w 10000"/>
                <a:gd name="connsiteY126" fmla="*/ 9818 h 10000"/>
                <a:gd name="connsiteX127" fmla="*/ 9607 w 10000"/>
                <a:gd name="connsiteY127" fmla="*/ 9996 h 10000"/>
                <a:gd name="connsiteX128" fmla="*/ 9768 w 10000"/>
                <a:gd name="connsiteY128" fmla="*/ 9818 h 10000"/>
                <a:gd name="connsiteX129" fmla="*/ 9956 w 10000"/>
                <a:gd name="connsiteY129" fmla="*/ 9127 h 10000"/>
                <a:gd name="connsiteX130" fmla="*/ 9909 w 10000"/>
                <a:gd name="connsiteY130" fmla="*/ 9214 h 10000"/>
                <a:gd name="connsiteX131" fmla="*/ 9654 w 10000"/>
                <a:gd name="connsiteY131" fmla="*/ 6724 h 10000"/>
                <a:gd name="connsiteX132" fmla="*/ 9677 w 10000"/>
                <a:gd name="connsiteY132" fmla="*/ 6993 h 10000"/>
                <a:gd name="connsiteX133" fmla="*/ 9584 w 10000"/>
                <a:gd name="connsiteY133" fmla="*/ 7237 h 10000"/>
                <a:gd name="connsiteX134" fmla="*/ 9446 w 10000"/>
                <a:gd name="connsiteY134" fmla="*/ 7297 h 10000"/>
                <a:gd name="connsiteX135" fmla="*/ 9305 w 10000"/>
                <a:gd name="connsiteY135" fmla="*/ 7115 h 10000"/>
                <a:gd name="connsiteX136" fmla="*/ 9376 w 10000"/>
                <a:gd name="connsiteY136" fmla="*/ 6454 h 10000"/>
                <a:gd name="connsiteX137" fmla="*/ 9422 w 10000"/>
                <a:gd name="connsiteY137" fmla="*/ 6363 h 10000"/>
                <a:gd name="connsiteX138" fmla="*/ 9654 w 10000"/>
                <a:gd name="connsiteY138" fmla="*/ 6724 h 10000"/>
                <a:gd name="connsiteX0" fmla="*/ 9909 w 10000"/>
                <a:gd name="connsiteY0" fmla="*/ 9214 h 10000"/>
                <a:gd name="connsiteX1" fmla="*/ 9909 w 10000"/>
                <a:gd name="connsiteY1" fmla="*/ 9214 h 10000"/>
                <a:gd name="connsiteX2" fmla="*/ 9885 w 10000"/>
                <a:gd name="connsiteY2" fmla="*/ 9096 h 10000"/>
                <a:gd name="connsiteX3" fmla="*/ 9862 w 10000"/>
                <a:gd name="connsiteY3" fmla="*/ 8914 h 10000"/>
                <a:gd name="connsiteX4" fmla="*/ 9862 w 10000"/>
                <a:gd name="connsiteY4" fmla="*/ 8644 h 10000"/>
                <a:gd name="connsiteX5" fmla="*/ 10000 w 10000"/>
                <a:gd name="connsiteY5" fmla="*/ 7806 h 10000"/>
                <a:gd name="connsiteX6" fmla="*/ 9977 w 10000"/>
                <a:gd name="connsiteY6" fmla="*/ 7205 h 10000"/>
                <a:gd name="connsiteX7" fmla="*/ 9631 w 10000"/>
                <a:gd name="connsiteY7" fmla="*/ 5854 h 10000"/>
                <a:gd name="connsiteX8" fmla="*/ 8889 w 10000"/>
                <a:gd name="connsiteY8" fmla="*/ 4324 h 10000"/>
                <a:gd name="connsiteX9" fmla="*/ 8843 w 10000"/>
                <a:gd name="connsiteY9" fmla="*/ 4085 h 10000"/>
                <a:gd name="connsiteX10" fmla="*/ 8772 w 10000"/>
                <a:gd name="connsiteY10" fmla="*/ 4085 h 10000"/>
                <a:gd name="connsiteX11" fmla="*/ 8681 w 10000"/>
                <a:gd name="connsiteY11" fmla="*/ 3873 h 10000"/>
                <a:gd name="connsiteX12" fmla="*/ 8494 w 10000"/>
                <a:gd name="connsiteY12" fmla="*/ 3364 h 10000"/>
                <a:gd name="connsiteX13" fmla="*/ 8564 w 10000"/>
                <a:gd name="connsiteY13" fmla="*/ 3455 h 10000"/>
                <a:gd name="connsiteX14" fmla="*/ 8634 w 10000"/>
                <a:gd name="connsiteY14" fmla="*/ 3573 h 10000"/>
                <a:gd name="connsiteX15" fmla="*/ 8705 w 10000"/>
                <a:gd name="connsiteY15" fmla="*/ 3543 h 10000"/>
                <a:gd name="connsiteX16" fmla="*/ 8819 w 10000"/>
                <a:gd name="connsiteY16" fmla="*/ 3755 h 10000"/>
                <a:gd name="connsiteX17" fmla="*/ 8889 w 10000"/>
                <a:gd name="connsiteY17" fmla="*/ 3903 h 10000"/>
                <a:gd name="connsiteX18" fmla="*/ 8795 w 10000"/>
                <a:gd name="connsiteY18" fmla="*/ 3481 h 10000"/>
                <a:gd name="connsiteX19" fmla="*/ 8564 w 10000"/>
                <a:gd name="connsiteY19" fmla="*/ 3186 h 10000"/>
                <a:gd name="connsiteX20" fmla="*/ 7799 w 10000"/>
                <a:gd name="connsiteY20" fmla="*/ 1713 h 10000"/>
                <a:gd name="connsiteX21" fmla="*/ 7477 w 10000"/>
                <a:gd name="connsiteY21" fmla="*/ 843 h 10000"/>
                <a:gd name="connsiteX22" fmla="*/ 7383 w 10000"/>
                <a:gd name="connsiteY22" fmla="*/ 453 h 10000"/>
                <a:gd name="connsiteX23" fmla="*/ 7313 w 10000"/>
                <a:gd name="connsiteY23" fmla="*/ 213 h 10000"/>
                <a:gd name="connsiteX24" fmla="*/ 7269 w 10000"/>
                <a:gd name="connsiteY24" fmla="*/ 0 h 10000"/>
                <a:gd name="connsiteX25" fmla="*/ 7269 w 10000"/>
                <a:gd name="connsiteY25" fmla="*/ 0 h 10000"/>
                <a:gd name="connsiteX26" fmla="*/ 7245 w 10000"/>
                <a:gd name="connsiteY26" fmla="*/ 31 h 10000"/>
                <a:gd name="connsiteX27" fmla="*/ 6618 w 10000"/>
                <a:gd name="connsiteY27" fmla="*/ 31 h 10000"/>
                <a:gd name="connsiteX28" fmla="*/ 6641 w 10000"/>
                <a:gd name="connsiteY28" fmla="*/ 274 h 10000"/>
                <a:gd name="connsiteX29" fmla="*/ 6641 w 10000"/>
                <a:gd name="connsiteY29" fmla="*/ 722 h 10000"/>
                <a:gd name="connsiteX30" fmla="*/ 6504 w 10000"/>
                <a:gd name="connsiteY30" fmla="*/ 813 h 10000"/>
                <a:gd name="connsiteX31" fmla="*/ 6410 w 10000"/>
                <a:gd name="connsiteY31" fmla="*/ 573 h 10000"/>
                <a:gd name="connsiteX32" fmla="*/ 6363 w 10000"/>
                <a:gd name="connsiteY32" fmla="*/ 483 h 10000"/>
                <a:gd name="connsiteX33" fmla="*/ 3283 w 10000"/>
                <a:gd name="connsiteY33" fmla="*/ 782 h 10000"/>
                <a:gd name="connsiteX34" fmla="*/ 3028 w 10000"/>
                <a:gd name="connsiteY34" fmla="*/ 304 h 10000"/>
                <a:gd name="connsiteX35" fmla="*/ 16 w 10000"/>
                <a:gd name="connsiteY35" fmla="*/ 874 h 10000"/>
                <a:gd name="connsiteX36" fmla="*/ 224 w 10000"/>
                <a:gd name="connsiteY36" fmla="*/ 1204 h 10000"/>
                <a:gd name="connsiteX37" fmla="*/ 247 w 10000"/>
                <a:gd name="connsiteY37" fmla="*/ 1443 h 10000"/>
                <a:gd name="connsiteX38" fmla="*/ 318 w 10000"/>
                <a:gd name="connsiteY38" fmla="*/ 1713 h 10000"/>
                <a:gd name="connsiteX39" fmla="*/ 247 w 10000"/>
                <a:gd name="connsiteY39" fmla="*/ 1952 h 10000"/>
                <a:gd name="connsiteX40" fmla="*/ 365 w 10000"/>
                <a:gd name="connsiteY40" fmla="*/ 1952 h 10000"/>
                <a:gd name="connsiteX41" fmla="*/ 526 w 10000"/>
                <a:gd name="connsiteY41" fmla="*/ 1773 h 10000"/>
                <a:gd name="connsiteX42" fmla="*/ 596 w 10000"/>
                <a:gd name="connsiteY42" fmla="*/ 1535 h 10000"/>
                <a:gd name="connsiteX43" fmla="*/ 711 w 10000"/>
                <a:gd name="connsiteY43" fmla="*/ 1591 h 10000"/>
                <a:gd name="connsiteX44" fmla="*/ 780 w 10000"/>
                <a:gd name="connsiteY44" fmla="*/ 1503 h 10000"/>
                <a:gd name="connsiteX45" fmla="*/ 851 w 10000"/>
                <a:gd name="connsiteY45" fmla="*/ 1682 h 10000"/>
                <a:gd name="connsiteX46" fmla="*/ 686 w 10000"/>
                <a:gd name="connsiteY46" fmla="*/ 1773 h 10000"/>
                <a:gd name="connsiteX47" fmla="*/ 573 w 10000"/>
                <a:gd name="connsiteY47" fmla="*/ 1895 h 10000"/>
                <a:gd name="connsiteX48" fmla="*/ 875 w 10000"/>
                <a:gd name="connsiteY48" fmla="*/ 1804 h 10000"/>
                <a:gd name="connsiteX49" fmla="*/ 1315 w 10000"/>
                <a:gd name="connsiteY49" fmla="*/ 1621 h 10000"/>
                <a:gd name="connsiteX50" fmla="*/ 1452 w 10000"/>
                <a:gd name="connsiteY50" fmla="*/ 1473 h 10000"/>
                <a:gd name="connsiteX51" fmla="*/ 1683 w 10000"/>
                <a:gd name="connsiteY51" fmla="*/ 1443 h 10000"/>
                <a:gd name="connsiteX52" fmla="*/ 1730 w 10000"/>
                <a:gd name="connsiteY52" fmla="*/ 1535 h 10000"/>
                <a:gd name="connsiteX53" fmla="*/ 1545 w 10000"/>
                <a:gd name="connsiteY53" fmla="*/ 1565 h 10000"/>
                <a:gd name="connsiteX54" fmla="*/ 1381 w 10000"/>
                <a:gd name="connsiteY54" fmla="*/ 1621 h 10000"/>
                <a:gd name="connsiteX55" fmla="*/ 1593 w 10000"/>
                <a:gd name="connsiteY55" fmla="*/ 1652 h 10000"/>
                <a:gd name="connsiteX56" fmla="*/ 2334 w 10000"/>
                <a:gd name="connsiteY56" fmla="*/ 1952 h 10000"/>
                <a:gd name="connsiteX57" fmla="*/ 2357 w 10000"/>
                <a:gd name="connsiteY57" fmla="*/ 1895 h 10000"/>
                <a:gd name="connsiteX58" fmla="*/ 2263 w 10000"/>
                <a:gd name="connsiteY58" fmla="*/ 1743 h 10000"/>
                <a:gd name="connsiteX59" fmla="*/ 2378 w 10000"/>
                <a:gd name="connsiteY59" fmla="*/ 1682 h 10000"/>
                <a:gd name="connsiteX60" fmla="*/ 2495 w 10000"/>
                <a:gd name="connsiteY60" fmla="*/ 1652 h 10000"/>
                <a:gd name="connsiteX61" fmla="*/ 2424 w 10000"/>
                <a:gd name="connsiteY61" fmla="*/ 1804 h 10000"/>
                <a:gd name="connsiteX62" fmla="*/ 2472 w 10000"/>
                <a:gd name="connsiteY62" fmla="*/ 1922 h 10000"/>
                <a:gd name="connsiteX63" fmla="*/ 2424 w 10000"/>
                <a:gd name="connsiteY63" fmla="*/ 2042 h 10000"/>
                <a:gd name="connsiteX64" fmla="*/ 2844 w 10000"/>
                <a:gd name="connsiteY64" fmla="*/ 2403 h 10000"/>
                <a:gd name="connsiteX65" fmla="*/ 2773 w 10000"/>
                <a:gd name="connsiteY65" fmla="*/ 2525 h 10000"/>
                <a:gd name="connsiteX66" fmla="*/ 2911 w 10000"/>
                <a:gd name="connsiteY66" fmla="*/ 2703 h 10000"/>
                <a:gd name="connsiteX67" fmla="*/ 3237 w 10000"/>
                <a:gd name="connsiteY67" fmla="*/ 2613 h 10000"/>
                <a:gd name="connsiteX68" fmla="*/ 3583 w 10000"/>
                <a:gd name="connsiteY68" fmla="*/ 2403 h 10000"/>
                <a:gd name="connsiteX69" fmla="*/ 3491 w 10000"/>
                <a:gd name="connsiteY69" fmla="*/ 2551 h 10000"/>
                <a:gd name="connsiteX70" fmla="*/ 3306 w 10000"/>
                <a:gd name="connsiteY70" fmla="*/ 2733 h 10000"/>
                <a:gd name="connsiteX71" fmla="*/ 3374 w 10000"/>
                <a:gd name="connsiteY71" fmla="*/ 2764 h 10000"/>
                <a:gd name="connsiteX72" fmla="*/ 3629 w 10000"/>
                <a:gd name="connsiteY72" fmla="*/ 2403 h 10000"/>
                <a:gd name="connsiteX73" fmla="*/ 3723 w 10000"/>
                <a:gd name="connsiteY73" fmla="*/ 2252 h 10000"/>
                <a:gd name="connsiteX74" fmla="*/ 3907 w 10000"/>
                <a:gd name="connsiteY74" fmla="*/ 2104 h 10000"/>
                <a:gd name="connsiteX75" fmla="*/ 4048 w 10000"/>
                <a:gd name="connsiteY75" fmla="*/ 2042 h 10000"/>
                <a:gd name="connsiteX76" fmla="*/ 4025 w 10000"/>
                <a:gd name="connsiteY76" fmla="*/ 1864 h 10000"/>
                <a:gd name="connsiteX77" fmla="*/ 4256 w 10000"/>
                <a:gd name="connsiteY77" fmla="*/ 1713 h 10000"/>
                <a:gd name="connsiteX78" fmla="*/ 4672 w 10000"/>
                <a:gd name="connsiteY78" fmla="*/ 1895 h 10000"/>
                <a:gd name="connsiteX79" fmla="*/ 5135 w 10000"/>
                <a:gd name="connsiteY79" fmla="*/ 2343 h 10000"/>
                <a:gd name="connsiteX80" fmla="*/ 5253 w 10000"/>
                <a:gd name="connsiteY80" fmla="*/ 2495 h 10000"/>
                <a:gd name="connsiteX81" fmla="*/ 5507 w 10000"/>
                <a:gd name="connsiteY81" fmla="*/ 2764 h 10000"/>
                <a:gd name="connsiteX82" fmla="*/ 5806 w 10000"/>
                <a:gd name="connsiteY82" fmla="*/ 3094 h 10000"/>
                <a:gd name="connsiteX83" fmla="*/ 6061 w 10000"/>
                <a:gd name="connsiteY83" fmla="*/ 3212 h 10000"/>
                <a:gd name="connsiteX84" fmla="*/ 6202 w 10000"/>
                <a:gd name="connsiteY84" fmla="*/ 3512 h 10000"/>
                <a:gd name="connsiteX85" fmla="*/ 6293 w 10000"/>
                <a:gd name="connsiteY85" fmla="*/ 3725 h 10000"/>
                <a:gd name="connsiteX86" fmla="*/ 6317 w 10000"/>
                <a:gd name="connsiteY86" fmla="*/ 4172 h 10000"/>
                <a:gd name="connsiteX87" fmla="*/ 6293 w 10000"/>
                <a:gd name="connsiteY87" fmla="*/ 4685 h 10000"/>
                <a:gd name="connsiteX88" fmla="*/ 6226 w 10000"/>
                <a:gd name="connsiteY88" fmla="*/ 5045 h 10000"/>
                <a:gd name="connsiteX89" fmla="*/ 6272 w 10000"/>
                <a:gd name="connsiteY89" fmla="*/ 5346 h 10000"/>
                <a:gd name="connsiteX90" fmla="*/ 6387 w 10000"/>
                <a:gd name="connsiteY90" fmla="*/ 5615 h 10000"/>
                <a:gd name="connsiteX91" fmla="*/ 6527 w 10000"/>
                <a:gd name="connsiteY91" fmla="*/ 5494 h 10000"/>
                <a:gd name="connsiteX92" fmla="*/ 6433 w 10000"/>
                <a:gd name="connsiteY92" fmla="*/ 5163 h 10000"/>
                <a:gd name="connsiteX93" fmla="*/ 6547 w 10000"/>
                <a:gd name="connsiteY93" fmla="*/ 5133 h 10000"/>
                <a:gd name="connsiteX94" fmla="*/ 6665 w 10000"/>
                <a:gd name="connsiteY94" fmla="*/ 5254 h 10000"/>
                <a:gd name="connsiteX95" fmla="*/ 6756 w 10000"/>
                <a:gd name="connsiteY95" fmla="*/ 5376 h 10000"/>
                <a:gd name="connsiteX96" fmla="*/ 6618 w 10000"/>
                <a:gd name="connsiteY96" fmla="*/ 5793 h 10000"/>
                <a:gd name="connsiteX97" fmla="*/ 6527 w 10000"/>
                <a:gd name="connsiteY97" fmla="*/ 5915 h 10000"/>
                <a:gd name="connsiteX98" fmla="*/ 6457 w 10000"/>
                <a:gd name="connsiteY98" fmla="*/ 6006 h 10000"/>
                <a:gd name="connsiteX99" fmla="*/ 6618 w 10000"/>
                <a:gd name="connsiteY99" fmla="*/ 6093 h 10000"/>
                <a:gd name="connsiteX100" fmla="*/ 6782 w 10000"/>
                <a:gd name="connsiteY100" fmla="*/ 6576 h 10000"/>
                <a:gd name="connsiteX101" fmla="*/ 7128 w 10000"/>
                <a:gd name="connsiteY101" fmla="*/ 7053 h 10000"/>
                <a:gd name="connsiteX102" fmla="*/ 7269 w 10000"/>
                <a:gd name="connsiteY102" fmla="*/ 6993 h 10000"/>
                <a:gd name="connsiteX103" fmla="*/ 7222 w 10000"/>
                <a:gd name="connsiteY103" fmla="*/ 6815 h 10000"/>
                <a:gd name="connsiteX104" fmla="*/ 7360 w 10000"/>
                <a:gd name="connsiteY104" fmla="*/ 6876 h 10000"/>
                <a:gd name="connsiteX105" fmla="*/ 7429 w 10000"/>
                <a:gd name="connsiteY105" fmla="*/ 6993 h 10000"/>
                <a:gd name="connsiteX106" fmla="*/ 7429 w 10000"/>
                <a:gd name="connsiteY106" fmla="*/ 7323 h 10000"/>
                <a:gd name="connsiteX107" fmla="*/ 7591 w 10000"/>
                <a:gd name="connsiteY107" fmla="*/ 7536 h 10000"/>
                <a:gd name="connsiteX108" fmla="*/ 7638 w 10000"/>
                <a:gd name="connsiteY108" fmla="*/ 7593 h 10000"/>
                <a:gd name="connsiteX109" fmla="*/ 7709 w 10000"/>
                <a:gd name="connsiteY109" fmla="*/ 7684 h 10000"/>
                <a:gd name="connsiteX110" fmla="*/ 7775 w 10000"/>
                <a:gd name="connsiteY110" fmla="*/ 7836 h 10000"/>
                <a:gd name="connsiteX111" fmla="*/ 7940 w 10000"/>
                <a:gd name="connsiteY111" fmla="*/ 8283 h 10000"/>
                <a:gd name="connsiteX112" fmla="*/ 8101 w 10000"/>
                <a:gd name="connsiteY112" fmla="*/ 8614 h 10000"/>
                <a:gd name="connsiteX113" fmla="*/ 8450 w 10000"/>
                <a:gd name="connsiteY113" fmla="*/ 8614 h 10000"/>
                <a:gd name="connsiteX114" fmla="*/ 8728 w 10000"/>
                <a:gd name="connsiteY114" fmla="*/ 9036 h 10000"/>
                <a:gd name="connsiteX115" fmla="*/ 8889 w 10000"/>
                <a:gd name="connsiteY115" fmla="*/ 9275 h 10000"/>
                <a:gd name="connsiteX116" fmla="*/ 9097 w 10000"/>
                <a:gd name="connsiteY116" fmla="*/ 9365 h 10000"/>
                <a:gd name="connsiteX117" fmla="*/ 9121 w 10000"/>
                <a:gd name="connsiteY117" fmla="*/ 9427 h 10000"/>
                <a:gd name="connsiteX118" fmla="*/ 9027 w 10000"/>
                <a:gd name="connsiteY118" fmla="*/ 9487 h 10000"/>
                <a:gd name="connsiteX119" fmla="*/ 8889 w 10000"/>
                <a:gd name="connsiteY119" fmla="*/ 9427 h 10000"/>
                <a:gd name="connsiteX120" fmla="*/ 8912 w 10000"/>
                <a:gd name="connsiteY120" fmla="*/ 9696 h 10000"/>
                <a:gd name="connsiteX121" fmla="*/ 9121 w 10000"/>
                <a:gd name="connsiteY121" fmla="*/ 9666 h 10000"/>
                <a:gd name="connsiteX122" fmla="*/ 9305 w 10000"/>
                <a:gd name="connsiteY122" fmla="*/ 9605 h 10000"/>
                <a:gd name="connsiteX123" fmla="*/ 9490 w 10000"/>
                <a:gd name="connsiteY123" fmla="*/ 9575 h 10000"/>
                <a:gd name="connsiteX124" fmla="*/ 9654 w 10000"/>
                <a:gd name="connsiteY124" fmla="*/ 9397 h 10000"/>
                <a:gd name="connsiteX125" fmla="*/ 9791 w 10000"/>
                <a:gd name="connsiteY125" fmla="*/ 9487 h 10000"/>
                <a:gd name="connsiteX126" fmla="*/ 9654 w 10000"/>
                <a:gd name="connsiteY126" fmla="*/ 9818 h 10000"/>
                <a:gd name="connsiteX127" fmla="*/ 9607 w 10000"/>
                <a:gd name="connsiteY127" fmla="*/ 9996 h 10000"/>
                <a:gd name="connsiteX128" fmla="*/ 9768 w 10000"/>
                <a:gd name="connsiteY128" fmla="*/ 9818 h 10000"/>
                <a:gd name="connsiteX129" fmla="*/ 9956 w 10000"/>
                <a:gd name="connsiteY129" fmla="*/ 9127 h 10000"/>
                <a:gd name="connsiteX130" fmla="*/ 9909 w 10000"/>
                <a:gd name="connsiteY130" fmla="*/ 9214 h 10000"/>
                <a:gd name="connsiteX131" fmla="*/ 9654 w 10000"/>
                <a:gd name="connsiteY131" fmla="*/ 6724 h 10000"/>
                <a:gd name="connsiteX132" fmla="*/ 9677 w 10000"/>
                <a:gd name="connsiteY132" fmla="*/ 6993 h 10000"/>
                <a:gd name="connsiteX133" fmla="*/ 9584 w 10000"/>
                <a:gd name="connsiteY133" fmla="*/ 7237 h 10000"/>
                <a:gd name="connsiteX134" fmla="*/ 9446 w 10000"/>
                <a:gd name="connsiteY134" fmla="*/ 7297 h 10000"/>
                <a:gd name="connsiteX135" fmla="*/ 9376 w 10000"/>
                <a:gd name="connsiteY135" fmla="*/ 6454 h 10000"/>
                <a:gd name="connsiteX136" fmla="*/ 9422 w 10000"/>
                <a:gd name="connsiteY136" fmla="*/ 6363 h 10000"/>
                <a:gd name="connsiteX137" fmla="*/ 9654 w 10000"/>
                <a:gd name="connsiteY137" fmla="*/ 6724 h 10000"/>
                <a:gd name="connsiteX0" fmla="*/ 9909 w 10000"/>
                <a:gd name="connsiteY0" fmla="*/ 9214 h 10000"/>
                <a:gd name="connsiteX1" fmla="*/ 9909 w 10000"/>
                <a:gd name="connsiteY1" fmla="*/ 9214 h 10000"/>
                <a:gd name="connsiteX2" fmla="*/ 9885 w 10000"/>
                <a:gd name="connsiteY2" fmla="*/ 9096 h 10000"/>
                <a:gd name="connsiteX3" fmla="*/ 9862 w 10000"/>
                <a:gd name="connsiteY3" fmla="*/ 8914 h 10000"/>
                <a:gd name="connsiteX4" fmla="*/ 9862 w 10000"/>
                <a:gd name="connsiteY4" fmla="*/ 8644 h 10000"/>
                <a:gd name="connsiteX5" fmla="*/ 10000 w 10000"/>
                <a:gd name="connsiteY5" fmla="*/ 7806 h 10000"/>
                <a:gd name="connsiteX6" fmla="*/ 9977 w 10000"/>
                <a:gd name="connsiteY6" fmla="*/ 7205 h 10000"/>
                <a:gd name="connsiteX7" fmla="*/ 9631 w 10000"/>
                <a:gd name="connsiteY7" fmla="*/ 5854 h 10000"/>
                <a:gd name="connsiteX8" fmla="*/ 8889 w 10000"/>
                <a:gd name="connsiteY8" fmla="*/ 4324 h 10000"/>
                <a:gd name="connsiteX9" fmla="*/ 8843 w 10000"/>
                <a:gd name="connsiteY9" fmla="*/ 4085 h 10000"/>
                <a:gd name="connsiteX10" fmla="*/ 8772 w 10000"/>
                <a:gd name="connsiteY10" fmla="*/ 4085 h 10000"/>
                <a:gd name="connsiteX11" fmla="*/ 8681 w 10000"/>
                <a:gd name="connsiteY11" fmla="*/ 3873 h 10000"/>
                <a:gd name="connsiteX12" fmla="*/ 8494 w 10000"/>
                <a:gd name="connsiteY12" fmla="*/ 3364 h 10000"/>
                <a:gd name="connsiteX13" fmla="*/ 8564 w 10000"/>
                <a:gd name="connsiteY13" fmla="*/ 3455 h 10000"/>
                <a:gd name="connsiteX14" fmla="*/ 8634 w 10000"/>
                <a:gd name="connsiteY14" fmla="*/ 3573 h 10000"/>
                <a:gd name="connsiteX15" fmla="*/ 8705 w 10000"/>
                <a:gd name="connsiteY15" fmla="*/ 3543 h 10000"/>
                <a:gd name="connsiteX16" fmla="*/ 8819 w 10000"/>
                <a:gd name="connsiteY16" fmla="*/ 3755 h 10000"/>
                <a:gd name="connsiteX17" fmla="*/ 8889 w 10000"/>
                <a:gd name="connsiteY17" fmla="*/ 3903 h 10000"/>
                <a:gd name="connsiteX18" fmla="*/ 8795 w 10000"/>
                <a:gd name="connsiteY18" fmla="*/ 3481 h 10000"/>
                <a:gd name="connsiteX19" fmla="*/ 8564 w 10000"/>
                <a:gd name="connsiteY19" fmla="*/ 3186 h 10000"/>
                <a:gd name="connsiteX20" fmla="*/ 7799 w 10000"/>
                <a:gd name="connsiteY20" fmla="*/ 1713 h 10000"/>
                <a:gd name="connsiteX21" fmla="*/ 7477 w 10000"/>
                <a:gd name="connsiteY21" fmla="*/ 843 h 10000"/>
                <a:gd name="connsiteX22" fmla="*/ 7383 w 10000"/>
                <a:gd name="connsiteY22" fmla="*/ 453 h 10000"/>
                <a:gd name="connsiteX23" fmla="*/ 7313 w 10000"/>
                <a:gd name="connsiteY23" fmla="*/ 213 h 10000"/>
                <a:gd name="connsiteX24" fmla="*/ 7269 w 10000"/>
                <a:gd name="connsiteY24" fmla="*/ 0 h 10000"/>
                <a:gd name="connsiteX25" fmla="*/ 7269 w 10000"/>
                <a:gd name="connsiteY25" fmla="*/ 0 h 10000"/>
                <a:gd name="connsiteX26" fmla="*/ 7245 w 10000"/>
                <a:gd name="connsiteY26" fmla="*/ 31 h 10000"/>
                <a:gd name="connsiteX27" fmla="*/ 6618 w 10000"/>
                <a:gd name="connsiteY27" fmla="*/ 31 h 10000"/>
                <a:gd name="connsiteX28" fmla="*/ 6641 w 10000"/>
                <a:gd name="connsiteY28" fmla="*/ 274 h 10000"/>
                <a:gd name="connsiteX29" fmla="*/ 6641 w 10000"/>
                <a:gd name="connsiteY29" fmla="*/ 722 h 10000"/>
                <a:gd name="connsiteX30" fmla="*/ 6504 w 10000"/>
                <a:gd name="connsiteY30" fmla="*/ 813 h 10000"/>
                <a:gd name="connsiteX31" fmla="*/ 6410 w 10000"/>
                <a:gd name="connsiteY31" fmla="*/ 573 h 10000"/>
                <a:gd name="connsiteX32" fmla="*/ 6363 w 10000"/>
                <a:gd name="connsiteY32" fmla="*/ 483 h 10000"/>
                <a:gd name="connsiteX33" fmla="*/ 3283 w 10000"/>
                <a:gd name="connsiteY33" fmla="*/ 782 h 10000"/>
                <a:gd name="connsiteX34" fmla="*/ 3028 w 10000"/>
                <a:gd name="connsiteY34" fmla="*/ 304 h 10000"/>
                <a:gd name="connsiteX35" fmla="*/ 16 w 10000"/>
                <a:gd name="connsiteY35" fmla="*/ 874 h 10000"/>
                <a:gd name="connsiteX36" fmla="*/ 224 w 10000"/>
                <a:gd name="connsiteY36" fmla="*/ 1204 h 10000"/>
                <a:gd name="connsiteX37" fmla="*/ 247 w 10000"/>
                <a:gd name="connsiteY37" fmla="*/ 1443 h 10000"/>
                <a:gd name="connsiteX38" fmla="*/ 318 w 10000"/>
                <a:gd name="connsiteY38" fmla="*/ 1713 h 10000"/>
                <a:gd name="connsiteX39" fmla="*/ 247 w 10000"/>
                <a:gd name="connsiteY39" fmla="*/ 1952 h 10000"/>
                <a:gd name="connsiteX40" fmla="*/ 365 w 10000"/>
                <a:gd name="connsiteY40" fmla="*/ 1952 h 10000"/>
                <a:gd name="connsiteX41" fmla="*/ 526 w 10000"/>
                <a:gd name="connsiteY41" fmla="*/ 1773 h 10000"/>
                <a:gd name="connsiteX42" fmla="*/ 596 w 10000"/>
                <a:gd name="connsiteY42" fmla="*/ 1535 h 10000"/>
                <a:gd name="connsiteX43" fmla="*/ 711 w 10000"/>
                <a:gd name="connsiteY43" fmla="*/ 1591 h 10000"/>
                <a:gd name="connsiteX44" fmla="*/ 780 w 10000"/>
                <a:gd name="connsiteY44" fmla="*/ 1503 h 10000"/>
                <a:gd name="connsiteX45" fmla="*/ 851 w 10000"/>
                <a:gd name="connsiteY45" fmla="*/ 1682 h 10000"/>
                <a:gd name="connsiteX46" fmla="*/ 686 w 10000"/>
                <a:gd name="connsiteY46" fmla="*/ 1773 h 10000"/>
                <a:gd name="connsiteX47" fmla="*/ 573 w 10000"/>
                <a:gd name="connsiteY47" fmla="*/ 1895 h 10000"/>
                <a:gd name="connsiteX48" fmla="*/ 875 w 10000"/>
                <a:gd name="connsiteY48" fmla="*/ 1804 h 10000"/>
                <a:gd name="connsiteX49" fmla="*/ 1315 w 10000"/>
                <a:gd name="connsiteY49" fmla="*/ 1621 h 10000"/>
                <a:gd name="connsiteX50" fmla="*/ 1452 w 10000"/>
                <a:gd name="connsiteY50" fmla="*/ 1473 h 10000"/>
                <a:gd name="connsiteX51" fmla="*/ 1683 w 10000"/>
                <a:gd name="connsiteY51" fmla="*/ 1443 h 10000"/>
                <a:gd name="connsiteX52" fmla="*/ 1730 w 10000"/>
                <a:gd name="connsiteY52" fmla="*/ 1535 h 10000"/>
                <a:gd name="connsiteX53" fmla="*/ 1545 w 10000"/>
                <a:gd name="connsiteY53" fmla="*/ 1565 h 10000"/>
                <a:gd name="connsiteX54" fmla="*/ 1381 w 10000"/>
                <a:gd name="connsiteY54" fmla="*/ 1621 h 10000"/>
                <a:gd name="connsiteX55" fmla="*/ 1593 w 10000"/>
                <a:gd name="connsiteY55" fmla="*/ 1652 h 10000"/>
                <a:gd name="connsiteX56" fmla="*/ 2334 w 10000"/>
                <a:gd name="connsiteY56" fmla="*/ 1952 h 10000"/>
                <a:gd name="connsiteX57" fmla="*/ 2357 w 10000"/>
                <a:gd name="connsiteY57" fmla="*/ 1895 h 10000"/>
                <a:gd name="connsiteX58" fmla="*/ 2263 w 10000"/>
                <a:gd name="connsiteY58" fmla="*/ 1743 h 10000"/>
                <a:gd name="connsiteX59" fmla="*/ 2378 w 10000"/>
                <a:gd name="connsiteY59" fmla="*/ 1682 h 10000"/>
                <a:gd name="connsiteX60" fmla="*/ 2495 w 10000"/>
                <a:gd name="connsiteY60" fmla="*/ 1652 h 10000"/>
                <a:gd name="connsiteX61" fmla="*/ 2424 w 10000"/>
                <a:gd name="connsiteY61" fmla="*/ 1804 h 10000"/>
                <a:gd name="connsiteX62" fmla="*/ 2472 w 10000"/>
                <a:gd name="connsiteY62" fmla="*/ 1922 h 10000"/>
                <a:gd name="connsiteX63" fmla="*/ 2424 w 10000"/>
                <a:gd name="connsiteY63" fmla="*/ 2042 h 10000"/>
                <a:gd name="connsiteX64" fmla="*/ 2844 w 10000"/>
                <a:gd name="connsiteY64" fmla="*/ 2403 h 10000"/>
                <a:gd name="connsiteX65" fmla="*/ 2773 w 10000"/>
                <a:gd name="connsiteY65" fmla="*/ 2525 h 10000"/>
                <a:gd name="connsiteX66" fmla="*/ 2911 w 10000"/>
                <a:gd name="connsiteY66" fmla="*/ 2703 h 10000"/>
                <a:gd name="connsiteX67" fmla="*/ 3237 w 10000"/>
                <a:gd name="connsiteY67" fmla="*/ 2613 h 10000"/>
                <a:gd name="connsiteX68" fmla="*/ 3583 w 10000"/>
                <a:gd name="connsiteY68" fmla="*/ 2403 h 10000"/>
                <a:gd name="connsiteX69" fmla="*/ 3491 w 10000"/>
                <a:gd name="connsiteY69" fmla="*/ 2551 h 10000"/>
                <a:gd name="connsiteX70" fmla="*/ 3306 w 10000"/>
                <a:gd name="connsiteY70" fmla="*/ 2733 h 10000"/>
                <a:gd name="connsiteX71" fmla="*/ 3374 w 10000"/>
                <a:gd name="connsiteY71" fmla="*/ 2764 h 10000"/>
                <a:gd name="connsiteX72" fmla="*/ 3629 w 10000"/>
                <a:gd name="connsiteY72" fmla="*/ 2403 h 10000"/>
                <a:gd name="connsiteX73" fmla="*/ 3723 w 10000"/>
                <a:gd name="connsiteY73" fmla="*/ 2252 h 10000"/>
                <a:gd name="connsiteX74" fmla="*/ 3907 w 10000"/>
                <a:gd name="connsiteY74" fmla="*/ 2104 h 10000"/>
                <a:gd name="connsiteX75" fmla="*/ 4048 w 10000"/>
                <a:gd name="connsiteY75" fmla="*/ 2042 h 10000"/>
                <a:gd name="connsiteX76" fmla="*/ 4025 w 10000"/>
                <a:gd name="connsiteY76" fmla="*/ 1864 h 10000"/>
                <a:gd name="connsiteX77" fmla="*/ 4256 w 10000"/>
                <a:gd name="connsiteY77" fmla="*/ 1713 h 10000"/>
                <a:gd name="connsiteX78" fmla="*/ 4672 w 10000"/>
                <a:gd name="connsiteY78" fmla="*/ 1895 h 10000"/>
                <a:gd name="connsiteX79" fmla="*/ 5135 w 10000"/>
                <a:gd name="connsiteY79" fmla="*/ 2343 h 10000"/>
                <a:gd name="connsiteX80" fmla="*/ 5253 w 10000"/>
                <a:gd name="connsiteY80" fmla="*/ 2495 h 10000"/>
                <a:gd name="connsiteX81" fmla="*/ 5507 w 10000"/>
                <a:gd name="connsiteY81" fmla="*/ 2764 h 10000"/>
                <a:gd name="connsiteX82" fmla="*/ 5806 w 10000"/>
                <a:gd name="connsiteY82" fmla="*/ 3094 h 10000"/>
                <a:gd name="connsiteX83" fmla="*/ 6061 w 10000"/>
                <a:gd name="connsiteY83" fmla="*/ 3212 h 10000"/>
                <a:gd name="connsiteX84" fmla="*/ 6202 w 10000"/>
                <a:gd name="connsiteY84" fmla="*/ 3512 h 10000"/>
                <a:gd name="connsiteX85" fmla="*/ 6293 w 10000"/>
                <a:gd name="connsiteY85" fmla="*/ 3725 h 10000"/>
                <a:gd name="connsiteX86" fmla="*/ 6317 w 10000"/>
                <a:gd name="connsiteY86" fmla="*/ 4172 h 10000"/>
                <a:gd name="connsiteX87" fmla="*/ 6293 w 10000"/>
                <a:gd name="connsiteY87" fmla="*/ 4685 h 10000"/>
                <a:gd name="connsiteX88" fmla="*/ 6226 w 10000"/>
                <a:gd name="connsiteY88" fmla="*/ 5045 h 10000"/>
                <a:gd name="connsiteX89" fmla="*/ 6272 w 10000"/>
                <a:gd name="connsiteY89" fmla="*/ 5346 h 10000"/>
                <a:gd name="connsiteX90" fmla="*/ 6387 w 10000"/>
                <a:gd name="connsiteY90" fmla="*/ 5615 h 10000"/>
                <a:gd name="connsiteX91" fmla="*/ 6527 w 10000"/>
                <a:gd name="connsiteY91" fmla="*/ 5494 h 10000"/>
                <a:gd name="connsiteX92" fmla="*/ 6433 w 10000"/>
                <a:gd name="connsiteY92" fmla="*/ 5163 h 10000"/>
                <a:gd name="connsiteX93" fmla="*/ 6547 w 10000"/>
                <a:gd name="connsiteY93" fmla="*/ 5133 h 10000"/>
                <a:gd name="connsiteX94" fmla="*/ 6665 w 10000"/>
                <a:gd name="connsiteY94" fmla="*/ 5254 h 10000"/>
                <a:gd name="connsiteX95" fmla="*/ 6756 w 10000"/>
                <a:gd name="connsiteY95" fmla="*/ 5376 h 10000"/>
                <a:gd name="connsiteX96" fmla="*/ 6618 w 10000"/>
                <a:gd name="connsiteY96" fmla="*/ 5793 h 10000"/>
                <a:gd name="connsiteX97" fmla="*/ 6527 w 10000"/>
                <a:gd name="connsiteY97" fmla="*/ 5915 h 10000"/>
                <a:gd name="connsiteX98" fmla="*/ 6457 w 10000"/>
                <a:gd name="connsiteY98" fmla="*/ 6006 h 10000"/>
                <a:gd name="connsiteX99" fmla="*/ 6618 w 10000"/>
                <a:gd name="connsiteY99" fmla="*/ 6093 h 10000"/>
                <a:gd name="connsiteX100" fmla="*/ 6782 w 10000"/>
                <a:gd name="connsiteY100" fmla="*/ 6576 h 10000"/>
                <a:gd name="connsiteX101" fmla="*/ 7128 w 10000"/>
                <a:gd name="connsiteY101" fmla="*/ 7053 h 10000"/>
                <a:gd name="connsiteX102" fmla="*/ 7269 w 10000"/>
                <a:gd name="connsiteY102" fmla="*/ 6993 h 10000"/>
                <a:gd name="connsiteX103" fmla="*/ 7222 w 10000"/>
                <a:gd name="connsiteY103" fmla="*/ 6815 h 10000"/>
                <a:gd name="connsiteX104" fmla="*/ 7360 w 10000"/>
                <a:gd name="connsiteY104" fmla="*/ 6876 h 10000"/>
                <a:gd name="connsiteX105" fmla="*/ 7429 w 10000"/>
                <a:gd name="connsiteY105" fmla="*/ 6993 h 10000"/>
                <a:gd name="connsiteX106" fmla="*/ 7429 w 10000"/>
                <a:gd name="connsiteY106" fmla="*/ 7323 h 10000"/>
                <a:gd name="connsiteX107" fmla="*/ 7591 w 10000"/>
                <a:gd name="connsiteY107" fmla="*/ 7536 h 10000"/>
                <a:gd name="connsiteX108" fmla="*/ 7638 w 10000"/>
                <a:gd name="connsiteY108" fmla="*/ 7593 h 10000"/>
                <a:gd name="connsiteX109" fmla="*/ 7709 w 10000"/>
                <a:gd name="connsiteY109" fmla="*/ 7684 h 10000"/>
                <a:gd name="connsiteX110" fmla="*/ 7775 w 10000"/>
                <a:gd name="connsiteY110" fmla="*/ 7836 h 10000"/>
                <a:gd name="connsiteX111" fmla="*/ 7940 w 10000"/>
                <a:gd name="connsiteY111" fmla="*/ 8283 h 10000"/>
                <a:gd name="connsiteX112" fmla="*/ 8101 w 10000"/>
                <a:gd name="connsiteY112" fmla="*/ 8614 h 10000"/>
                <a:gd name="connsiteX113" fmla="*/ 8450 w 10000"/>
                <a:gd name="connsiteY113" fmla="*/ 8614 h 10000"/>
                <a:gd name="connsiteX114" fmla="*/ 8728 w 10000"/>
                <a:gd name="connsiteY114" fmla="*/ 9036 h 10000"/>
                <a:gd name="connsiteX115" fmla="*/ 8889 w 10000"/>
                <a:gd name="connsiteY115" fmla="*/ 9275 h 10000"/>
                <a:gd name="connsiteX116" fmla="*/ 9097 w 10000"/>
                <a:gd name="connsiteY116" fmla="*/ 9365 h 10000"/>
                <a:gd name="connsiteX117" fmla="*/ 9121 w 10000"/>
                <a:gd name="connsiteY117" fmla="*/ 9427 h 10000"/>
                <a:gd name="connsiteX118" fmla="*/ 9027 w 10000"/>
                <a:gd name="connsiteY118" fmla="*/ 9487 h 10000"/>
                <a:gd name="connsiteX119" fmla="*/ 8889 w 10000"/>
                <a:gd name="connsiteY119" fmla="*/ 9427 h 10000"/>
                <a:gd name="connsiteX120" fmla="*/ 8912 w 10000"/>
                <a:gd name="connsiteY120" fmla="*/ 9696 h 10000"/>
                <a:gd name="connsiteX121" fmla="*/ 9121 w 10000"/>
                <a:gd name="connsiteY121" fmla="*/ 9666 h 10000"/>
                <a:gd name="connsiteX122" fmla="*/ 9305 w 10000"/>
                <a:gd name="connsiteY122" fmla="*/ 9605 h 10000"/>
                <a:gd name="connsiteX123" fmla="*/ 9490 w 10000"/>
                <a:gd name="connsiteY123" fmla="*/ 9575 h 10000"/>
                <a:gd name="connsiteX124" fmla="*/ 9654 w 10000"/>
                <a:gd name="connsiteY124" fmla="*/ 9397 h 10000"/>
                <a:gd name="connsiteX125" fmla="*/ 9791 w 10000"/>
                <a:gd name="connsiteY125" fmla="*/ 9487 h 10000"/>
                <a:gd name="connsiteX126" fmla="*/ 9654 w 10000"/>
                <a:gd name="connsiteY126" fmla="*/ 9818 h 10000"/>
                <a:gd name="connsiteX127" fmla="*/ 9607 w 10000"/>
                <a:gd name="connsiteY127" fmla="*/ 9996 h 10000"/>
                <a:gd name="connsiteX128" fmla="*/ 9768 w 10000"/>
                <a:gd name="connsiteY128" fmla="*/ 9818 h 10000"/>
                <a:gd name="connsiteX129" fmla="*/ 9956 w 10000"/>
                <a:gd name="connsiteY129" fmla="*/ 9127 h 10000"/>
                <a:gd name="connsiteX130" fmla="*/ 9909 w 10000"/>
                <a:gd name="connsiteY130" fmla="*/ 9214 h 10000"/>
                <a:gd name="connsiteX131" fmla="*/ 9654 w 10000"/>
                <a:gd name="connsiteY131" fmla="*/ 6724 h 10000"/>
                <a:gd name="connsiteX132" fmla="*/ 9677 w 10000"/>
                <a:gd name="connsiteY132" fmla="*/ 6993 h 10000"/>
                <a:gd name="connsiteX133" fmla="*/ 9584 w 10000"/>
                <a:gd name="connsiteY133" fmla="*/ 7237 h 10000"/>
                <a:gd name="connsiteX134" fmla="*/ 9376 w 10000"/>
                <a:gd name="connsiteY134" fmla="*/ 6454 h 10000"/>
                <a:gd name="connsiteX135" fmla="*/ 9422 w 10000"/>
                <a:gd name="connsiteY135" fmla="*/ 6363 h 10000"/>
                <a:gd name="connsiteX136" fmla="*/ 9654 w 10000"/>
                <a:gd name="connsiteY136" fmla="*/ 6724 h 10000"/>
                <a:gd name="connsiteX0" fmla="*/ 9909 w 10000"/>
                <a:gd name="connsiteY0" fmla="*/ 9214 h 10000"/>
                <a:gd name="connsiteX1" fmla="*/ 9909 w 10000"/>
                <a:gd name="connsiteY1" fmla="*/ 9214 h 10000"/>
                <a:gd name="connsiteX2" fmla="*/ 9885 w 10000"/>
                <a:gd name="connsiteY2" fmla="*/ 9096 h 10000"/>
                <a:gd name="connsiteX3" fmla="*/ 9862 w 10000"/>
                <a:gd name="connsiteY3" fmla="*/ 8914 h 10000"/>
                <a:gd name="connsiteX4" fmla="*/ 9862 w 10000"/>
                <a:gd name="connsiteY4" fmla="*/ 8644 h 10000"/>
                <a:gd name="connsiteX5" fmla="*/ 10000 w 10000"/>
                <a:gd name="connsiteY5" fmla="*/ 7806 h 10000"/>
                <a:gd name="connsiteX6" fmla="*/ 9977 w 10000"/>
                <a:gd name="connsiteY6" fmla="*/ 7205 h 10000"/>
                <a:gd name="connsiteX7" fmla="*/ 9631 w 10000"/>
                <a:gd name="connsiteY7" fmla="*/ 5854 h 10000"/>
                <a:gd name="connsiteX8" fmla="*/ 8889 w 10000"/>
                <a:gd name="connsiteY8" fmla="*/ 4324 h 10000"/>
                <a:gd name="connsiteX9" fmla="*/ 8843 w 10000"/>
                <a:gd name="connsiteY9" fmla="*/ 4085 h 10000"/>
                <a:gd name="connsiteX10" fmla="*/ 8772 w 10000"/>
                <a:gd name="connsiteY10" fmla="*/ 4085 h 10000"/>
                <a:gd name="connsiteX11" fmla="*/ 8681 w 10000"/>
                <a:gd name="connsiteY11" fmla="*/ 3873 h 10000"/>
                <a:gd name="connsiteX12" fmla="*/ 8494 w 10000"/>
                <a:gd name="connsiteY12" fmla="*/ 3364 h 10000"/>
                <a:gd name="connsiteX13" fmla="*/ 8564 w 10000"/>
                <a:gd name="connsiteY13" fmla="*/ 3455 h 10000"/>
                <a:gd name="connsiteX14" fmla="*/ 8634 w 10000"/>
                <a:gd name="connsiteY14" fmla="*/ 3573 h 10000"/>
                <a:gd name="connsiteX15" fmla="*/ 8705 w 10000"/>
                <a:gd name="connsiteY15" fmla="*/ 3543 h 10000"/>
                <a:gd name="connsiteX16" fmla="*/ 8819 w 10000"/>
                <a:gd name="connsiteY16" fmla="*/ 3755 h 10000"/>
                <a:gd name="connsiteX17" fmla="*/ 8889 w 10000"/>
                <a:gd name="connsiteY17" fmla="*/ 3903 h 10000"/>
                <a:gd name="connsiteX18" fmla="*/ 8795 w 10000"/>
                <a:gd name="connsiteY18" fmla="*/ 3481 h 10000"/>
                <a:gd name="connsiteX19" fmla="*/ 8564 w 10000"/>
                <a:gd name="connsiteY19" fmla="*/ 3186 h 10000"/>
                <a:gd name="connsiteX20" fmla="*/ 7799 w 10000"/>
                <a:gd name="connsiteY20" fmla="*/ 1713 h 10000"/>
                <a:gd name="connsiteX21" fmla="*/ 7477 w 10000"/>
                <a:gd name="connsiteY21" fmla="*/ 843 h 10000"/>
                <a:gd name="connsiteX22" fmla="*/ 7383 w 10000"/>
                <a:gd name="connsiteY22" fmla="*/ 453 h 10000"/>
                <a:gd name="connsiteX23" fmla="*/ 7313 w 10000"/>
                <a:gd name="connsiteY23" fmla="*/ 213 h 10000"/>
                <a:gd name="connsiteX24" fmla="*/ 7269 w 10000"/>
                <a:gd name="connsiteY24" fmla="*/ 0 h 10000"/>
                <a:gd name="connsiteX25" fmla="*/ 7269 w 10000"/>
                <a:gd name="connsiteY25" fmla="*/ 0 h 10000"/>
                <a:gd name="connsiteX26" fmla="*/ 7245 w 10000"/>
                <a:gd name="connsiteY26" fmla="*/ 31 h 10000"/>
                <a:gd name="connsiteX27" fmla="*/ 6618 w 10000"/>
                <a:gd name="connsiteY27" fmla="*/ 31 h 10000"/>
                <a:gd name="connsiteX28" fmla="*/ 6641 w 10000"/>
                <a:gd name="connsiteY28" fmla="*/ 274 h 10000"/>
                <a:gd name="connsiteX29" fmla="*/ 6641 w 10000"/>
                <a:gd name="connsiteY29" fmla="*/ 722 h 10000"/>
                <a:gd name="connsiteX30" fmla="*/ 6504 w 10000"/>
                <a:gd name="connsiteY30" fmla="*/ 813 h 10000"/>
                <a:gd name="connsiteX31" fmla="*/ 6410 w 10000"/>
                <a:gd name="connsiteY31" fmla="*/ 573 h 10000"/>
                <a:gd name="connsiteX32" fmla="*/ 6363 w 10000"/>
                <a:gd name="connsiteY32" fmla="*/ 483 h 10000"/>
                <a:gd name="connsiteX33" fmla="*/ 3283 w 10000"/>
                <a:gd name="connsiteY33" fmla="*/ 782 h 10000"/>
                <a:gd name="connsiteX34" fmla="*/ 3028 w 10000"/>
                <a:gd name="connsiteY34" fmla="*/ 304 h 10000"/>
                <a:gd name="connsiteX35" fmla="*/ 16 w 10000"/>
                <a:gd name="connsiteY35" fmla="*/ 874 h 10000"/>
                <a:gd name="connsiteX36" fmla="*/ 224 w 10000"/>
                <a:gd name="connsiteY36" fmla="*/ 1204 h 10000"/>
                <a:gd name="connsiteX37" fmla="*/ 247 w 10000"/>
                <a:gd name="connsiteY37" fmla="*/ 1443 h 10000"/>
                <a:gd name="connsiteX38" fmla="*/ 318 w 10000"/>
                <a:gd name="connsiteY38" fmla="*/ 1713 h 10000"/>
                <a:gd name="connsiteX39" fmla="*/ 247 w 10000"/>
                <a:gd name="connsiteY39" fmla="*/ 1952 h 10000"/>
                <a:gd name="connsiteX40" fmla="*/ 365 w 10000"/>
                <a:gd name="connsiteY40" fmla="*/ 1952 h 10000"/>
                <a:gd name="connsiteX41" fmla="*/ 526 w 10000"/>
                <a:gd name="connsiteY41" fmla="*/ 1773 h 10000"/>
                <a:gd name="connsiteX42" fmla="*/ 596 w 10000"/>
                <a:gd name="connsiteY42" fmla="*/ 1535 h 10000"/>
                <a:gd name="connsiteX43" fmla="*/ 711 w 10000"/>
                <a:gd name="connsiteY43" fmla="*/ 1591 h 10000"/>
                <a:gd name="connsiteX44" fmla="*/ 780 w 10000"/>
                <a:gd name="connsiteY44" fmla="*/ 1503 h 10000"/>
                <a:gd name="connsiteX45" fmla="*/ 851 w 10000"/>
                <a:gd name="connsiteY45" fmla="*/ 1682 h 10000"/>
                <a:gd name="connsiteX46" fmla="*/ 686 w 10000"/>
                <a:gd name="connsiteY46" fmla="*/ 1773 h 10000"/>
                <a:gd name="connsiteX47" fmla="*/ 573 w 10000"/>
                <a:gd name="connsiteY47" fmla="*/ 1895 h 10000"/>
                <a:gd name="connsiteX48" fmla="*/ 875 w 10000"/>
                <a:gd name="connsiteY48" fmla="*/ 1804 h 10000"/>
                <a:gd name="connsiteX49" fmla="*/ 1315 w 10000"/>
                <a:gd name="connsiteY49" fmla="*/ 1621 h 10000"/>
                <a:gd name="connsiteX50" fmla="*/ 1452 w 10000"/>
                <a:gd name="connsiteY50" fmla="*/ 1473 h 10000"/>
                <a:gd name="connsiteX51" fmla="*/ 1683 w 10000"/>
                <a:gd name="connsiteY51" fmla="*/ 1443 h 10000"/>
                <a:gd name="connsiteX52" fmla="*/ 1730 w 10000"/>
                <a:gd name="connsiteY52" fmla="*/ 1535 h 10000"/>
                <a:gd name="connsiteX53" fmla="*/ 1545 w 10000"/>
                <a:gd name="connsiteY53" fmla="*/ 1565 h 10000"/>
                <a:gd name="connsiteX54" fmla="*/ 1381 w 10000"/>
                <a:gd name="connsiteY54" fmla="*/ 1621 h 10000"/>
                <a:gd name="connsiteX55" fmla="*/ 1593 w 10000"/>
                <a:gd name="connsiteY55" fmla="*/ 1652 h 10000"/>
                <a:gd name="connsiteX56" fmla="*/ 2334 w 10000"/>
                <a:gd name="connsiteY56" fmla="*/ 1952 h 10000"/>
                <a:gd name="connsiteX57" fmla="*/ 2357 w 10000"/>
                <a:gd name="connsiteY57" fmla="*/ 1895 h 10000"/>
                <a:gd name="connsiteX58" fmla="*/ 2263 w 10000"/>
                <a:gd name="connsiteY58" fmla="*/ 1743 h 10000"/>
                <a:gd name="connsiteX59" fmla="*/ 2378 w 10000"/>
                <a:gd name="connsiteY59" fmla="*/ 1682 h 10000"/>
                <a:gd name="connsiteX60" fmla="*/ 2495 w 10000"/>
                <a:gd name="connsiteY60" fmla="*/ 1652 h 10000"/>
                <a:gd name="connsiteX61" fmla="*/ 2424 w 10000"/>
                <a:gd name="connsiteY61" fmla="*/ 1804 h 10000"/>
                <a:gd name="connsiteX62" fmla="*/ 2472 w 10000"/>
                <a:gd name="connsiteY62" fmla="*/ 1922 h 10000"/>
                <a:gd name="connsiteX63" fmla="*/ 2424 w 10000"/>
                <a:gd name="connsiteY63" fmla="*/ 2042 h 10000"/>
                <a:gd name="connsiteX64" fmla="*/ 2844 w 10000"/>
                <a:gd name="connsiteY64" fmla="*/ 2403 h 10000"/>
                <a:gd name="connsiteX65" fmla="*/ 2773 w 10000"/>
                <a:gd name="connsiteY65" fmla="*/ 2525 h 10000"/>
                <a:gd name="connsiteX66" fmla="*/ 2911 w 10000"/>
                <a:gd name="connsiteY66" fmla="*/ 2703 h 10000"/>
                <a:gd name="connsiteX67" fmla="*/ 3237 w 10000"/>
                <a:gd name="connsiteY67" fmla="*/ 2613 h 10000"/>
                <a:gd name="connsiteX68" fmla="*/ 3583 w 10000"/>
                <a:gd name="connsiteY68" fmla="*/ 2403 h 10000"/>
                <a:gd name="connsiteX69" fmla="*/ 3491 w 10000"/>
                <a:gd name="connsiteY69" fmla="*/ 2551 h 10000"/>
                <a:gd name="connsiteX70" fmla="*/ 3306 w 10000"/>
                <a:gd name="connsiteY70" fmla="*/ 2733 h 10000"/>
                <a:gd name="connsiteX71" fmla="*/ 3374 w 10000"/>
                <a:gd name="connsiteY71" fmla="*/ 2764 h 10000"/>
                <a:gd name="connsiteX72" fmla="*/ 3629 w 10000"/>
                <a:gd name="connsiteY72" fmla="*/ 2403 h 10000"/>
                <a:gd name="connsiteX73" fmla="*/ 3723 w 10000"/>
                <a:gd name="connsiteY73" fmla="*/ 2252 h 10000"/>
                <a:gd name="connsiteX74" fmla="*/ 3907 w 10000"/>
                <a:gd name="connsiteY74" fmla="*/ 2104 h 10000"/>
                <a:gd name="connsiteX75" fmla="*/ 4048 w 10000"/>
                <a:gd name="connsiteY75" fmla="*/ 2042 h 10000"/>
                <a:gd name="connsiteX76" fmla="*/ 4025 w 10000"/>
                <a:gd name="connsiteY76" fmla="*/ 1864 h 10000"/>
                <a:gd name="connsiteX77" fmla="*/ 4256 w 10000"/>
                <a:gd name="connsiteY77" fmla="*/ 1713 h 10000"/>
                <a:gd name="connsiteX78" fmla="*/ 4672 w 10000"/>
                <a:gd name="connsiteY78" fmla="*/ 1895 h 10000"/>
                <a:gd name="connsiteX79" fmla="*/ 5135 w 10000"/>
                <a:gd name="connsiteY79" fmla="*/ 2343 h 10000"/>
                <a:gd name="connsiteX80" fmla="*/ 5253 w 10000"/>
                <a:gd name="connsiteY80" fmla="*/ 2495 h 10000"/>
                <a:gd name="connsiteX81" fmla="*/ 5507 w 10000"/>
                <a:gd name="connsiteY81" fmla="*/ 2764 h 10000"/>
                <a:gd name="connsiteX82" fmla="*/ 5806 w 10000"/>
                <a:gd name="connsiteY82" fmla="*/ 3094 h 10000"/>
                <a:gd name="connsiteX83" fmla="*/ 6061 w 10000"/>
                <a:gd name="connsiteY83" fmla="*/ 3212 h 10000"/>
                <a:gd name="connsiteX84" fmla="*/ 6202 w 10000"/>
                <a:gd name="connsiteY84" fmla="*/ 3512 h 10000"/>
                <a:gd name="connsiteX85" fmla="*/ 6293 w 10000"/>
                <a:gd name="connsiteY85" fmla="*/ 3725 h 10000"/>
                <a:gd name="connsiteX86" fmla="*/ 6317 w 10000"/>
                <a:gd name="connsiteY86" fmla="*/ 4172 h 10000"/>
                <a:gd name="connsiteX87" fmla="*/ 6293 w 10000"/>
                <a:gd name="connsiteY87" fmla="*/ 4685 h 10000"/>
                <a:gd name="connsiteX88" fmla="*/ 6226 w 10000"/>
                <a:gd name="connsiteY88" fmla="*/ 5045 h 10000"/>
                <a:gd name="connsiteX89" fmla="*/ 6272 w 10000"/>
                <a:gd name="connsiteY89" fmla="*/ 5346 h 10000"/>
                <a:gd name="connsiteX90" fmla="*/ 6387 w 10000"/>
                <a:gd name="connsiteY90" fmla="*/ 5615 h 10000"/>
                <a:gd name="connsiteX91" fmla="*/ 6527 w 10000"/>
                <a:gd name="connsiteY91" fmla="*/ 5494 h 10000"/>
                <a:gd name="connsiteX92" fmla="*/ 6433 w 10000"/>
                <a:gd name="connsiteY92" fmla="*/ 5163 h 10000"/>
                <a:gd name="connsiteX93" fmla="*/ 6547 w 10000"/>
                <a:gd name="connsiteY93" fmla="*/ 5133 h 10000"/>
                <a:gd name="connsiteX94" fmla="*/ 6665 w 10000"/>
                <a:gd name="connsiteY94" fmla="*/ 5254 h 10000"/>
                <a:gd name="connsiteX95" fmla="*/ 6756 w 10000"/>
                <a:gd name="connsiteY95" fmla="*/ 5376 h 10000"/>
                <a:gd name="connsiteX96" fmla="*/ 6618 w 10000"/>
                <a:gd name="connsiteY96" fmla="*/ 5793 h 10000"/>
                <a:gd name="connsiteX97" fmla="*/ 6527 w 10000"/>
                <a:gd name="connsiteY97" fmla="*/ 5915 h 10000"/>
                <a:gd name="connsiteX98" fmla="*/ 6457 w 10000"/>
                <a:gd name="connsiteY98" fmla="*/ 6006 h 10000"/>
                <a:gd name="connsiteX99" fmla="*/ 6618 w 10000"/>
                <a:gd name="connsiteY99" fmla="*/ 6093 h 10000"/>
                <a:gd name="connsiteX100" fmla="*/ 6782 w 10000"/>
                <a:gd name="connsiteY100" fmla="*/ 6576 h 10000"/>
                <a:gd name="connsiteX101" fmla="*/ 7128 w 10000"/>
                <a:gd name="connsiteY101" fmla="*/ 7053 h 10000"/>
                <a:gd name="connsiteX102" fmla="*/ 7269 w 10000"/>
                <a:gd name="connsiteY102" fmla="*/ 6993 h 10000"/>
                <a:gd name="connsiteX103" fmla="*/ 7222 w 10000"/>
                <a:gd name="connsiteY103" fmla="*/ 6815 h 10000"/>
                <a:gd name="connsiteX104" fmla="*/ 7360 w 10000"/>
                <a:gd name="connsiteY104" fmla="*/ 6876 h 10000"/>
                <a:gd name="connsiteX105" fmla="*/ 7429 w 10000"/>
                <a:gd name="connsiteY105" fmla="*/ 6993 h 10000"/>
                <a:gd name="connsiteX106" fmla="*/ 7429 w 10000"/>
                <a:gd name="connsiteY106" fmla="*/ 7323 h 10000"/>
                <a:gd name="connsiteX107" fmla="*/ 7591 w 10000"/>
                <a:gd name="connsiteY107" fmla="*/ 7536 h 10000"/>
                <a:gd name="connsiteX108" fmla="*/ 7638 w 10000"/>
                <a:gd name="connsiteY108" fmla="*/ 7593 h 10000"/>
                <a:gd name="connsiteX109" fmla="*/ 7709 w 10000"/>
                <a:gd name="connsiteY109" fmla="*/ 7684 h 10000"/>
                <a:gd name="connsiteX110" fmla="*/ 7775 w 10000"/>
                <a:gd name="connsiteY110" fmla="*/ 7836 h 10000"/>
                <a:gd name="connsiteX111" fmla="*/ 7940 w 10000"/>
                <a:gd name="connsiteY111" fmla="*/ 8283 h 10000"/>
                <a:gd name="connsiteX112" fmla="*/ 8101 w 10000"/>
                <a:gd name="connsiteY112" fmla="*/ 8614 h 10000"/>
                <a:gd name="connsiteX113" fmla="*/ 8450 w 10000"/>
                <a:gd name="connsiteY113" fmla="*/ 8614 h 10000"/>
                <a:gd name="connsiteX114" fmla="*/ 8728 w 10000"/>
                <a:gd name="connsiteY114" fmla="*/ 9036 h 10000"/>
                <a:gd name="connsiteX115" fmla="*/ 8889 w 10000"/>
                <a:gd name="connsiteY115" fmla="*/ 9275 h 10000"/>
                <a:gd name="connsiteX116" fmla="*/ 9097 w 10000"/>
                <a:gd name="connsiteY116" fmla="*/ 9365 h 10000"/>
                <a:gd name="connsiteX117" fmla="*/ 9121 w 10000"/>
                <a:gd name="connsiteY117" fmla="*/ 9427 h 10000"/>
                <a:gd name="connsiteX118" fmla="*/ 9027 w 10000"/>
                <a:gd name="connsiteY118" fmla="*/ 9487 h 10000"/>
                <a:gd name="connsiteX119" fmla="*/ 8889 w 10000"/>
                <a:gd name="connsiteY119" fmla="*/ 9427 h 10000"/>
                <a:gd name="connsiteX120" fmla="*/ 8912 w 10000"/>
                <a:gd name="connsiteY120" fmla="*/ 9696 h 10000"/>
                <a:gd name="connsiteX121" fmla="*/ 9121 w 10000"/>
                <a:gd name="connsiteY121" fmla="*/ 9666 h 10000"/>
                <a:gd name="connsiteX122" fmla="*/ 9305 w 10000"/>
                <a:gd name="connsiteY122" fmla="*/ 9605 h 10000"/>
                <a:gd name="connsiteX123" fmla="*/ 9490 w 10000"/>
                <a:gd name="connsiteY123" fmla="*/ 9575 h 10000"/>
                <a:gd name="connsiteX124" fmla="*/ 9654 w 10000"/>
                <a:gd name="connsiteY124" fmla="*/ 9397 h 10000"/>
                <a:gd name="connsiteX125" fmla="*/ 9791 w 10000"/>
                <a:gd name="connsiteY125" fmla="*/ 9487 h 10000"/>
                <a:gd name="connsiteX126" fmla="*/ 9654 w 10000"/>
                <a:gd name="connsiteY126" fmla="*/ 9818 h 10000"/>
                <a:gd name="connsiteX127" fmla="*/ 9607 w 10000"/>
                <a:gd name="connsiteY127" fmla="*/ 9996 h 10000"/>
                <a:gd name="connsiteX128" fmla="*/ 9768 w 10000"/>
                <a:gd name="connsiteY128" fmla="*/ 9818 h 10000"/>
                <a:gd name="connsiteX129" fmla="*/ 9956 w 10000"/>
                <a:gd name="connsiteY129" fmla="*/ 9127 h 10000"/>
                <a:gd name="connsiteX130" fmla="*/ 9909 w 10000"/>
                <a:gd name="connsiteY130" fmla="*/ 9214 h 10000"/>
                <a:gd name="connsiteX131" fmla="*/ 9422 w 10000"/>
                <a:gd name="connsiteY131" fmla="*/ 6363 h 10000"/>
                <a:gd name="connsiteX132" fmla="*/ 9677 w 10000"/>
                <a:gd name="connsiteY132" fmla="*/ 6993 h 10000"/>
                <a:gd name="connsiteX133" fmla="*/ 9584 w 10000"/>
                <a:gd name="connsiteY133" fmla="*/ 7237 h 10000"/>
                <a:gd name="connsiteX134" fmla="*/ 9376 w 10000"/>
                <a:gd name="connsiteY134" fmla="*/ 6454 h 10000"/>
                <a:gd name="connsiteX135" fmla="*/ 9422 w 10000"/>
                <a:gd name="connsiteY135" fmla="*/ 6363 h 10000"/>
                <a:gd name="connsiteX0" fmla="*/ 9909 w 10000"/>
                <a:gd name="connsiteY0" fmla="*/ 9214 h 10000"/>
                <a:gd name="connsiteX1" fmla="*/ 9909 w 10000"/>
                <a:gd name="connsiteY1" fmla="*/ 9214 h 10000"/>
                <a:gd name="connsiteX2" fmla="*/ 9885 w 10000"/>
                <a:gd name="connsiteY2" fmla="*/ 9096 h 10000"/>
                <a:gd name="connsiteX3" fmla="*/ 9862 w 10000"/>
                <a:gd name="connsiteY3" fmla="*/ 8914 h 10000"/>
                <a:gd name="connsiteX4" fmla="*/ 9862 w 10000"/>
                <a:gd name="connsiteY4" fmla="*/ 8644 h 10000"/>
                <a:gd name="connsiteX5" fmla="*/ 10000 w 10000"/>
                <a:gd name="connsiteY5" fmla="*/ 7806 h 10000"/>
                <a:gd name="connsiteX6" fmla="*/ 9977 w 10000"/>
                <a:gd name="connsiteY6" fmla="*/ 7205 h 10000"/>
                <a:gd name="connsiteX7" fmla="*/ 9631 w 10000"/>
                <a:gd name="connsiteY7" fmla="*/ 5854 h 10000"/>
                <a:gd name="connsiteX8" fmla="*/ 8889 w 10000"/>
                <a:gd name="connsiteY8" fmla="*/ 4324 h 10000"/>
                <a:gd name="connsiteX9" fmla="*/ 8843 w 10000"/>
                <a:gd name="connsiteY9" fmla="*/ 4085 h 10000"/>
                <a:gd name="connsiteX10" fmla="*/ 8772 w 10000"/>
                <a:gd name="connsiteY10" fmla="*/ 4085 h 10000"/>
                <a:gd name="connsiteX11" fmla="*/ 8681 w 10000"/>
                <a:gd name="connsiteY11" fmla="*/ 3873 h 10000"/>
                <a:gd name="connsiteX12" fmla="*/ 8494 w 10000"/>
                <a:gd name="connsiteY12" fmla="*/ 3364 h 10000"/>
                <a:gd name="connsiteX13" fmla="*/ 8564 w 10000"/>
                <a:gd name="connsiteY13" fmla="*/ 3455 h 10000"/>
                <a:gd name="connsiteX14" fmla="*/ 8634 w 10000"/>
                <a:gd name="connsiteY14" fmla="*/ 3573 h 10000"/>
                <a:gd name="connsiteX15" fmla="*/ 8705 w 10000"/>
                <a:gd name="connsiteY15" fmla="*/ 3543 h 10000"/>
                <a:gd name="connsiteX16" fmla="*/ 8819 w 10000"/>
                <a:gd name="connsiteY16" fmla="*/ 3755 h 10000"/>
                <a:gd name="connsiteX17" fmla="*/ 8889 w 10000"/>
                <a:gd name="connsiteY17" fmla="*/ 3903 h 10000"/>
                <a:gd name="connsiteX18" fmla="*/ 8795 w 10000"/>
                <a:gd name="connsiteY18" fmla="*/ 3481 h 10000"/>
                <a:gd name="connsiteX19" fmla="*/ 8564 w 10000"/>
                <a:gd name="connsiteY19" fmla="*/ 3186 h 10000"/>
                <a:gd name="connsiteX20" fmla="*/ 7799 w 10000"/>
                <a:gd name="connsiteY20" fmla="*/ 1713 h 10000"/>
                <a:gd name="connsiteX21" fmla="*/ 7477 w 10000"/>
                <a:gd name="connsiteY21" fmla="*/ 843 h 10000"/>
                <a:gd name="connsiteX22" fmla="*/ 7383 w 10000"/>
                <a:gd name="connsiteY22" fmla="*/ 453 h 10000"/>
                <a:gd name="connsiteX23" fmla="*/ 7313 w 10000"/>
                <a:gd name="connsiteY23" fmla="*/ 213 h 10000"/>
                <a:gd name="connsiteX24" fmla="*/ 7269 w 10000"/>
                <a:gd name="connsiteY24" fmla="*/ 0 h 10000"/>
                <a:gd name="connsiteX25" fmla="*/ 7269 w 10000"/>
                <a:gd name="connsiteY25" fmla="*/ 0 h 10000"/>
                <a:gd name="connsiteX26" fmla="*/ 7245 w 10000"/>
                <a:gd name="connsiteY26" fmla="*/ 31 h 10000"/>
                <a:gd name="connsiteX27" fmla="*/ 6618 w 10000"/>
                <a:gd name="connsiteY27" fmla="*/ 31 h 10000"/>
                <a:gd name="connsiteX28" fmla="*/ 6641 w 10000"/>
                <a:gd name="connsiteY28" fmla="*/ 274 h 10000"/>
                <a:gd name="connsiteX29" fmla="*/ 6641 w 10000"/>
                <a:gd name="connsiteY29" fmla="*/ 722 h 10000"/>
                <a:gd name="connsiteX30" fmla="*/ 6504 w 10000"/>
                <a:gd name="connsiteY30" fmla="*/ 813 h 10000"/>
                <a:gd name="connsiteX31" fmla="*/ 6410 w 10000"/>
                <a:gd name="connsiteY31" fmla="*/ 573 h 10000"/>
                <a:gd name="connsiteX32" fmla="*/ 6363 w 10000"/>
                <a:gd name="connsiteY32" fmla="*/ 483 h 10000"/>
                <a:gd name="connsiteX33" fmla="*/ 3283 w 10000"/>
                <a:gd name="connsiteY33" fmla="*/ 782 h 10000"/>
                <a:gd name="connsiteX34" fmla="*/ 3028 w 10000"/>
                <a:gd name="connsiteY34" fmla="*/ 304 h 10000"/>
                <a:gd name="connsiteX35" fmla="*/ 16 w 10000"/>
                <a:gd name="connsiteY35" fmla="*/ 874 h 10000"/>
                <a:gd name="connsiteX36" fmla="*/ 224 w 10000"/>
                <a:gd name="connsiteY36" fmla="*/ 1204 h 10000"/>
                <a:gd name="connsiteX37" fmla="*/ 247 w 10000"/>
                <a:gd name="connsiteY37" fmla="*/ 1443 h 10000"/>
                <a:gd name="connsiteX38" fmla="*/ 318 w 10000"/>
                <a:gd name="connsiteY38" fmla="*/ 1713 h 10000"/>
                <a:gd name="connsiteX39" fmla="*/ 247 w 10000"/>
                <a:gd name="connsiteY39" fmla="*/ 1952 h 10000"/>
                <a:gd name="connsiteX40" fmla="*/ 365 w 10000"/>
                <a:gd name="connsiteY40" fmla="*/ 1952 h 10000"/>
                <a:gd name="connsiteX41" fmla="*/ 526 w 10000"/>
                <a:gd name="connsiteY41" fmla="*/ 1773 h 10000"/>
                <a:gd name="connsiteX42" fmla="*/ 596 w 10000"/>
                <a:gd name="connsiteY42" fmla="*/ 1535 h 10000"/>
                <a:gd name="connsiteX43" fmla="*/ 711 w 10000"/>
                <a:gd name="connsiteY43" fmla="*/ 1591 h 10000"/>
                <a:gd name="connsiteX44" fmla="*/ 780 w 10000"/>
                <a:gd name="connsiteY44" fmla="*/ 1503 h 10000"/>
                <a:gd name="connsiteX45" fmla="*/ 851 w 10000"/>
                <a:gd name="connsiteY45" fmla="*/ 1682 h 10000"/>
                <a:gd name="connsiteX46" fmla="*/ 686 w 10000"/>
                <a:gd name="connsiteY46" fmla="*/ 1773 h 10000"/>
                <a:gd name="connsiteX47" fmla="*/ 573 w 10000"/>
                <a:gd name="connsiteY47" fmla="*/ 1895 h 10000"/>
                <a:gd name="connsiteX48" fmla="*/ 875 w 10000"/>
                <a:gd name="connsiteY48" fmla="*/ 1804 h 10000"/>
                <a:gd name="connsiteX49" fmla="*/ 1315 w 10000"/>
                <a:gd name="connsiteY49" fmla="*/ 1621 h 10000"/>
                <a:gd name="connsiteX50" fmla="*/ 1452 w 10000"/>
                <a:gd name="connsiteY50" fmla="*/ 1473 h 10000"/>
                <a:gd name="connsiteX51" fmla="*/ 1683 w 10000"/>
                <a:gd name="connsiteY51" fmla="*/ 1443 h 10000"/>
                <a:gd name="connsiteX52" fmla="*/ 1730 w 10000"/>
                <a:gd name="connsiteY52" fmla="*/ 1535 h 10000"/>
                <a:gd name="connsiteX53" fmla="*/ 1545 w 10000"/>
                <a:gd name="connsiteY53" fmla="*/ 1565 h 10000"/>
                <a:gd name="connsiteX54" fmla="*/ 1381 w 10000"/>
                <a:gd name="connsiteY54" fmla="*/ 1621 h 10000"/>
                <a:gd name="connsiteX55" fmla="*/ 1593 w 10000"/>
                <a:gd name="connsiteY55" fmla="*/ 1652 h 10000"/>
                <a:gd name="connsiteX56" fmla="*/ 2334 w 10000"/>
                <a:gd name="connsiteY56" fmla="*/ 1952 h 10000"/>
                <a:gd name="connsiteX57" fmla="*/ 2357 w 10000"/>
                <a:gd name="connsiteY57" fmla="*/ 1895 h 10000"/>
                <a:gd name="connsiteX58" fmla="*/ 2263 w 10000"/>
                <a:gd name="connsiteY58" fmla="*/ 1743 h 10000"/>
                <a:gd name="connsiteX59" fmla="*/ 2378 w 10000"/>
                <a:gd name="connsiteY59" fmla="*/ 1682 h 10000"/>
                <a:gd name="connsiteX60" fmla="*/ 2495 w 10000"/>
                <a:gd name="connsiteY60" fmla="*/ 1652 h 10000"/>
                <a:gd name="connsiteX61" fmla="*/ 2424 w 10000"/>
                <a:gd name="connsiteY61" fmla="*/ 1804 h 10000"/>
                <a:gd name="connsiteX62" fmla="*/ 2472 w 10000"/>
                <a:gd name="connsiteY62" fmla="*/ 1922 h 10000"/>
                <a:gd name="connsiteX63" fmla="*/ 2424 w 10000"/>
                <a:gd name="connsiteY63" fmla="*/ 2042 h 10000"/>
                <a:gd name="connsiteX64" fmla="*/ 2844 w 10000"/>
                <a:gd name="connsiteY64" fmla="*/ 2403 h 10000"/>
                <a:gd name="connsiteX65" fmla="*/ 2773 w 10000"/>
                <a:gd name="connsiteY65" fmla="*/ 2525 h 10000"/>
                <a:gd name="connsiteX66" fmla="*/ 2911 w 10000"/>
                <a:gd name="connsiteY66" fmla="*/ 2703 h 10000"/>
                <a:gd name="connsiteX67" fmla="*/ 3237 w 10000"/>
                <a:gd name="connsiteY67" fmla="*/ 2613 h 10000"/>
                <a:gd name="connsiteX68" fmla="*/ 3583 w 10000"/>
                <a:gd name="connsiteY68" fmla="*/ 2403 h 10000"/>
                <a:gd name="connsiteX69" fmla="*/ 3491 w 10000"/>
                <a:gd name="connsiteY69" fmla="*/ 2551 h 10000"/>
                <a:gd name="connsiteX70" fmla="*/ 3306 w 10000"/>
                <a:gd name="connsiteY70" fmla="*/ 2733 h 10000"/>
                <a:gd name="connsiteX71" fmla="*/ 3374 w 10000"/>
                <a:gd name="connsiteY71" fmla="*/ 2764 h 10000"/>
                <a:gd name="connsiteX72" fmla="*/ 3629 w 10000"/>
                <a:gd name="connsiteY72" fmla="*/ 2403 h 10000"/>
                <a:gd name="connsiteX73" fmla="*/ 3723 w 10000"/>
                <a:gd name="connsiteY73" fmla="*/ 2252 h 10000"/>
                <a:gd name="connsiteX74" fmla="*/ 3907 w 10000"/>
                <a:gd name="connsiteY74" fmla="*/ 2104 h 10000"/>
                <a:gd name="connsiteX75" fmla="*/ 4048 w 10000"/>
                <a:gd name="connsiteY75" fmla="*/ 2042 h 10000"/>
                <a:gd name="connsiteX76" fmla="*/ 4025 w 10000"/>
                <a:gd name="connsiteY76" fmla="*/ 1864 h 10000"/>
                <a:gd name="connsiteX77" fmla="*/ 4256 w 10000"/>
                <a:gd name="connsiteY77" fmla="*/ 1713 h 10000"/>
                <a:gd name="connsiteX78" fmla="*/ 4672 w 10000"/>
                <a:gd name="connsiteY78" fmla="*/ 1895 h 10000"/>
                <a:gd name="connsiteX79" fmla="*/ 5135 w 10000"/>
                <a:gd name="connsiteY79" fmla="*/ 2343 h 10000"/>
                <a:gd name="connsiteX80" fmla="*/ 5253 w 10000"/>
                <a:gd name="connsiteY80" fmla="*/ 2495 h 10000"/>
                <a:gd name="connsiteX81" fmla="*/ 5507 w 10000"/>
                <a:gd name="connsiteY81" fmla="*/ 2764 h 10000"/>
                <a:gd name="connsiteX82" fmla="*/ 5806 w 10000"/>
                <a:gd name="connsiteY82" fmla="*/ 3094 h 10000"/>
                <a:gd name="connsiteX83" fmla="*/ 6061 w 10000"/>
                <a:gd name="connsiteY83" fmla="*/ 3212 h 10000"/>
                <a:gd name="connsiteX84" fmla="*/ 6202 w 10000"/>
                <a:gd name="connsiteY84" fmla="*/ 3512 h 10000"/>
                <a:gd name="connsiteX85" fmla="*/ 6293 w 10000"/>
                <a:gd name="connsiteY85" fmla="*/ 3725 h 10000"/>
                <a:gd name="connsiteX86" fmla="*/ 6317 w 10000"/>
                <a:gd name="connsiteY86" fmla="*/ 4172 h 10000"/>
                <a:gd name="connsiteX87" fmla="*/ 6293 w 10000"/>
                <a:gd name="connsiteY87" fmla="*/ 4685 h 10000"/>
                <a:gd name="connsiteX88" fmla="*/ 6226 w 10000"/>
                <a:gd name="connsiteY88" fmla="*/ 5045 h 10000"/>
                <a:gd name="connsiteX89" fmla="*/ 6272 w 10000"/>
                <a:gd name="connsiteY89" fmla="*/ 5346 h 10000"/>
                <a:gd name="connsiteX90" fmla="*/ 6387 w 10000"/>
                <a:gd name="connsiteY90" fmla="*/ 5615 h 10000"/>
                <a:gd name="connsiteX91" fmla="*/ 6527 w 10000"/>
                <a:gd name="connsiteY91" fmla="*/ 5494 h 10000"/>
                <a:gd name="connsiteX92" fmla="*/ 6433 w 10000"/>
                <a:gd name="connsiteY92" fmla="*/ 5163 h 10000"/>
                <a:gd name="connsiteX93" fmla="*/ 6547 w 10000"/>
                <a:gd name="connsiteY93" fmla="*/ 5133 h 10000"/>
                <a:gd name="connsiteX94" fmla="*/ 6665 w 10000"/>
                <a:gd name="connsiteY94" fmla="*/ 5254 h 10000"/>
                <a:gd name="connsiteX95" fmla="*/ 6756 w 10000"/>
                <a:gd name="connsiteY95" fmla="*/ 5376 h 10000"/>
                <a:gd name="connsiteX96" fmla="*/ 6618 w 10000"/>
                <a:gd name="connsiteY96" fmla="*/ 5793 h 10000"/>
                <a:gd name="connsiteX97" fmla="*/ 6527 w 10000"/>
                <a:gd name="connsiteY97" fmla="*/ 5915 h 10000"/>
                <a:gd name="connsiteX98" fmla="*/ 6457 w 10000"/>
                <a:gd name="connsiteY98" fmla="*/ 6006 h 10000"/>
                <a:gd name="connsiteX99" fmla="*/ 6618 w 10000"/>
                <a:gd name="connsiteY99" fmla="*/ 6093 h 10000"/>
                <a:gd name="connsiteX100" fmla="*/ 6782 w 10000"/>
                <a:gd name="connsiteY100" fmla="*/ 6576 h 10000"/>
                <a:gd name="connsiteX101" fmla="*/ 7128 w 10000"/>
                <a:gd name="connsiteY101" fmla="*/ 7053 h 10000"/>
                <a:gd name="connsiteX102" fmla="*/ 7269 w 10000"/>
                <a:gd name="connsiteY102" fmla="*/ 6993 h 10000"/>
                <a:gd name="connsiteX103" fmla="*/ 7222 w 10000"/>
                <a:gd name="connsiteY103" fmla="*/ 6815 h 10000"/>
                <a:gd name="connsiteX104" fmla="*/ 7360 w 10000"/>
                <a:gd name="connsiteY104" fmla="*/ 6876 h 10000"/>
                <a:gd name="connsiteX105" fmla="*/ 7429 w 10000"/>
                <a:gd name="connsiteY105" fmla="*/ 6993 h 10000"/>
                <a:gd name="connsiteX106" fmla="*/ 7429 w 10000"/>
                <a:gd name="connsiteY106" fmla="*/ 7323 h 10000"/>
                <a:gd name="connsiteX107" fmla="*/ 7591 w 10000"/>
                <a:gd name="connsiteY107" fmla="*/ 7536 h 10000"/>
                <a:gd name="connsiteX108" fmla="*/ 7638 w 10000"/>
                <a:gd name="connsiteY108" fmla="*/ 7593 h 10000"/>
                <a:gd name="connsiteX109" fmla="*/ 7709 w 10000"/>
                <a:gd name="connsiteY109" fmla="*/ 7684 h 10000"/>
                <a:gd name="connsiteX110" fmla="*/ 7775 w 10000"/>
                <a:gd name="connsiteY110" fmla="*/ 7836 h 10000"/>
                <a:gd name="connsiteX111" fmla="*/ 7940 w 10000"/>
                <a:gd name="connsiteY111" fmla="*/ 8283 h 10000"/>
                <a:gd name="connsiteX112" fmla="*/ 8101 w 10000"/>
                <a:gd name="connsiteY112" fmla="*/ 8614 h 10000"/>
                <a:gd name="connsiteX113" fmla="*/ 8450 w 10000"/>
                <a:gd name="connsiteY113" fmla="*/ 8614 h 10000"/>
                <a:gd name="connsiteX114" fmla="*/ 8728 w 10000"/>
                <a:gd name="connsiteY114" fmla="*/ 9036 h 10000"/>
                <a:gd name="connsiteX115" fmla="*/ 8889 w 10000"/>
                <a:gd name="connsiteY115" fmla="*/ 9275 h 10000"/>
                <a:gd name="connsiteX116" fmla="*/ 9097 w 10000"/>
                <a:gd name="connsiteY116" fmla="*/ 9365 h 10000"/>
                <a:gd name="connsiteX117" fmla="*/ 9121 w 10000"/>
                <a:gd name="connsiteY117" fmla="*/ 9427 h 10000"/>
                <a:gd name="connsiteX118" fmla="*/ 9027 w 10000"/>
                <a:gd name="connsiteY118" fmla="*/ 9487 h 10000"/>
                <a:gd name="connsiteX119" fmla="*/ 8889 w 10000"/>
                <a:gd name="connsiteY119" fmla="*/ 9427 h 10000"/>
                <a:gd name="connsiteX120" fmla="*/ 8912 w 10000"/>
                <a:gd name="connsiteY120" fmla="*/ 9696 h 10000"/>
                <a:gd name="connsiteX121" fmla="*/ 9121 w 10000"/>
                <a:gd name="connsiteY121" fmla="*/ 9666 h 10000"/>
                <a:gd name="connsiteX122" fmla="*/ 9305 w 10000"/>
                <a:gd name="connsiteY122" fmla="*/ 9605 h 10000"/>
                <a:gd name="connsiteX123" fmla="*/ 9490 w 10000"/>
                <a:gd name="connsiteY123" fmla="*/ 9575 h 10000"/>
                <a:gd name="connsiteX124" fmla="*/ 9654 w 10000"/>
                <a:gd name="connsiteY124" fmla="*/ 9397 h 10000"/>
                <a:gd name="connsiteX125" fmla="*/ 9791 w 10000"/>
                <a:gd name="connsiteY125" fmla="*/ 9487 h 10000"/>
                <a:gd name="connsiteX126" fmla="*/ 9654 w 10000"/>
                <a:gd name="connsiteY126" fmla="*/ 9818 h 10000"/>
                <a:gd name="connsiteX127" fmla="*/ 9607 w 10000"/>
                <a:gd name="connsiteY127" fmla="*/ 9996 h 10000"/>
                <a:gd name="connsiteX128" fmla="*/ 9768 w 10000"/>
                <a:gd name="connsiteY128" fmla="*/ 9818 h 10000"/>
                <a:gd name="connsiteX129" fmla="*/ 9956 w 10000"/>
                <a:gd name="connsiteY129" fmla="*/ 9127 h 10000"/>
                <a:gd name="connsiteX130" fmla="*/ 9909 w 10000"/>
                <a:gd name="connsiteY130" fmla="*/ 9214 h 10000"/>
                <a:gd name="connsiteX131" fmla="*/ 9422 w 10000"/>
                <a:gd name="connsiteY131" fmla="*/ 6363 h 10000"/>
                <a:gd name="connsiteX132" fmla="*/ 9677 w 10000"/>
                <a:gd name="connsiteY132" fmla="*/ 6993 h 10000"/>
                <a:gd name="connsiteX133" fmla="*/ 9376 w 10000"/>
                <a:gd name="connsiteY133" fmla="*/ 6454 h 10000"/>
                <a:gd name="connsiteX134" fmla="*/ 9422 w 10000"/>
                <a:gd name="connsiteY134" fmla="*/ 6363 h 10000"/>
                <a:gd name="connsiteX0" fmla="*/ 9909 w 10000"/>
                <a:gd name="connsiteY0" fmla="*/ 9214 h 10000"/>
                <a:gd name="connsiteX1" fmla="*/ 9909 w 10000"/>
                <a:gd name="connsiteY1" fmla="*/ 9214 h 10000"/>
                <a:gd name="connsiteX2" fmla="*/ 9885 w 10000"/>
                <a:gd name="connsiteY2" fmla="*/ 9096 h 10000"/>
                <a:gd name="connsiteX3" fmla="*/ 9862 w 10000"/>
                <a:gd name="connsiteY3" fmla="*/ 8914 h 10000"/>
                <a:gd name="connsiteX4" fmla="*/ 9862 w 10000"/>
                <a:gd name="connsiteY4" fmla="*/ 8644 h 10000"/>
                <a:gd name="connsiteX5" fmla="*/ 10000 w 10000"/>
                <a:gd name="connsiteY5" fmla="*/ 7806 h 10000"/>
                <a:gd name="connsiteX6" fmla="*/ 9977 w 10000"/>
                <a:gd name="connsiteY6" fmla="*/ 7205 h 10000"/>
                <a:gd name="connsiteX7" fmla="*/ 9631 w 10000"/>
                <a:gd name="connsiteY7" fmla="*/ 5854 h 10000"/>
                <a:gd name="connsiteX8" fmla="*/ 8889 w 10000"/>
                <a:gd name="connsiteY8" fmla="*/ 4324 h 10000"/>
                <a:gd name="connsiteX9" fmla="*/ 8843 w 10000"/>
                <a:gd name="connsiteY9" fmla="*/ 4085 h 10000"/>
                <a:gd name="connsiteX10" fmla="*/ 8772 w 10000"/>
                <a:gd name="connsiteY10" fmla="*/ 4085 h 10000"/>
                <a:gd name="connsiteX11" fmla="*/ 8681 w 10000"/>
                <a:gd name="connsiteY11" fmla="*/ 3873 h 10000"/>
                <a:gd name="connsiteX12" fmla="*/ 8494 w 10000"/>
                <a:gd name="connsiteY12" fmla="*/ 3364 h 10000"/>
                <a:gd name="connsiteX13" fmla="*/ 8564 w 10000"/>
                <a:gd name="connsiteY13" fmla="*/ 3455 h 10000"/>
                <a:gd name="connsiteX14" fmla="*/ 8634 w 10000"/>
                <a:gd name="connsiteY14" fmla="*/ 3573 h 10000"/>
                <a:gd name="connsiteX15" fmla="*/ 8705 w 10000"/>
                <a:gd name="connsiteY15" fmla="*/ 3543 h 10000"/>
                <a:gd name="connsiteX16" fmla="*/ 8819 w 10000"/>
                <a:gd name="connsiteY16" fmla="*/ 3755 h 10000"/>
                <a:gd name="connsiteX17" fmla="*/ 8889 w 10000"/>
                <a:gd name="connsiteY17" fmla="*/ 3903 h 10000"/>
                <a:gd name="connsiteX18" fmla="*/ 8795 w 10000"/>
                <a:gd name="connsiteY18" fmla="*/ 3481 h 10000"/>
                <a:gd name="connsiteX19" fmla="*/ 8564 w 10000"/>
                <a:gd name="connsiteY19" fmla="*/ 3186 h 10000"/>
                <a:gd name="connsiteX20" fmla="*/ 7799 w 10000"/>
                <a:gd name="connsiteY20" fmla="*/ 1713 h 10000"/>
                <a:gd name="connsiteX21" fmla="*/ 7477 w 10000"/>
                <a:gd name="connsiteY21" fmla="*/ 843 h 10000"/>
                <a:gd name="connsiteX22" fmla="*/ 7383 w 10000"/>
                <a:gd name="connsiteY22" fmla="*/ 453 h 10000"/>
                <a:gd name="connsiteX23" fmla="*/ 7313 w 10000"/>
                <a:gd name="connsiteY23" fmla="*/ 213 h 10000"/>
                <a:gd name="connsiteX24" fmla="*/ 7269 w 10000"/>
                <a:gd name="connsiteY24" fmla="*/ 0 h 10000"/>
                <a:gd name="connsiteX25" fmla="*/ 7269 w 10000"/>
                <a:gd name="connsiteY25" fmla="*/ 0 h 10000"/>
                <a:gd name="connsiteX26" fmla="*/ 7245 w 10000"/>
                <a:gd name="connsiteY26" fmla="*/ 31 h 10000"/>
                <a:gd name="connsiteX27" fmla="*/ 6618 w 10000"/>
                <a:gd name="connsiteY27" fmla="*/ 31 h 10000"/>
                <a:gd name="connsiteX28" fmla="*/ 6641 w 10000"/>
                <a:gd name="connsiteY28" fmla="*/ 274 h 10000"/>
                <a:gd name="connsiteX29" fmla="*/ 6641 w 10000"/>
                <a:gd name="connsiteY29" fmla="*/ 722 h 10000"/>
                <a:gd name="connsiteX30" fmla="*/ 6504 w 10000"/>
                <a:gd name="connsiteY30" fmla="*/ 813 h 10000"/>
                <a:gd name="connsiteX31" fmla="*/ 6410 w 10000"/>
                <a:gd name="connsiteY31" fmla="*/ 573 h 10000"/>
                <a:gd name="connsiteX32" fmla="*/ 6363 w 10000"/>
                <a:gd name="connsiteY32" fmla="*/ 483 h 10000"/>
                <a:gd name="connsiteX33" fmla="*/ 3283 w 10000"/>
                <a:gd name="connsiteY33" fmla="*/ 782 h 10000"/>
                <a:gd name="connsiteX34" fmla="*/ 3028 w 10000"/>
                <a:gd name="connsiteY34" fmla="*/ 304 h 10000"/>
                <a:gd name="connsiteX35" fmla="*/ 16 w 10000"/>
                <a:gd name="connsiteY35" fmla="*/ 874 h 10000"/>
                <a:gd name="connsiteX36" fmla="*/ 224 w 10000"/>
                <a:gd name="connsiteY36" fmla="*/ 1204 h 10000"/>
                <a:gd name="connsiteX37" fmla="*/ 247 w 10000"/>
                <a:gd name="connsiteY37" fmla="*/ 1443 h 10000"/>
                <a:gd name="connsiteX38" fmla="*/ 318 w 10000"/>
                <a:gd name="connsiteY38" fmla="*/ 1713 h 10000"/>
                <a:gd name="connsiteX39" fmla="*/ 247 w 10000"/>
                <a:gd name="connsiteY39" fmla="*/ 1952 h 10000"/>
                <a:gd name="connsiteX40" fmla="*/ 365 w 10000"/>
                <a:gd name="connsiteY40" fmla="*/ 1952 h 10000"/>
                <a:gd name="connsiteX41" fmla="*/ 526 w 10000"/>
                <a:gd name="connsiteY41" fmla="*/ 1773 h 10000"/>
                <a:gd name="connsiteX42" fmla="*/ 596 w 10000"/>
                <a:gd name="connsiteY42" fmla="*/ 1535 h 10000"/>
                <a:gd name="connsiteX43" fmla="*/ 711 w 10000"/>
                <a:gd name="connsiteY43" fmla="*/ 1591 h 10000"/>
                <a:gd name="connsiteX44" fmla="*/ 780 w 10000"/>
                <a:gd name="connsiteY44" fmla="*/ 1503 h 10000"/>
                <a:gd name="connsiteX45" fmla="*/ 851 w 10000"/>
                <a:gd name="connsiteY45" fmla="*/ 1682 h 10000"/>
                <a:gd name="connsiteX46" fmla="*/ 686 w 10000"/>
                <a:gd name="connsiteY46" fmla="*/ 1773 h 10000"/>
                <a:gd name="connsiteX47" fmla="*/ 573 w 10000"/>
                <a:gd name="connsiteY47" fmla="*/ 1895 h 10000"/>
                <a:gd name="connsiteX48" fmla="*/ 875 w 10000"/>
                <a:gd name="connsiteY48" fmla="*/ 1804 h 10000"/>
                <a:gd name="connsiteX49" fmla="*/ 1315 w 10000"/>
                <a:gd name="connsiteY49" fmla="*/ 1621 h 10000"/>
                <a:gd name="connsiteX50" fmla="*/ 1452 w 10000"/>
                <a:gd name="connsiteY50" fmla="*/ 1473 h 10000"/>
                <a:gd name="connsiteX51" fmla="*/ 1683 w 10000"/>
                <a:gd name="connsiteY51" fmla="*/ 1443 h 10000"/>
                <a:gd name="connsiteX52" fmla="*/ 1730 w 10000"/>
                <a:gd name="connsiteY52" fmla="*/ 1535 h 10000"/>
                <a:gd name="connsiteX53" fmla="*/ 1545 w 10000"/>
                <a:gd name="connsiteY53" fmla="*/ 1565 h 10000"/>
                <a:gd name="connsiteX54" fmla="*/ 1381 w 10000"/>
                <a:gd name="connsiteY54" fmla="*/ 1621 h 10000"/>
                <a:gd name="connsiteX55" fmla="*/ 1593 w 10000"/>
                <a:gd name="connsiteY55" fmla="*/ 1652 h 10000"/>
                <a:gd name="connsiteX56" fmla="*/ 2334 w 10000"/>
                <a:gd name="connsiteY56" fmla="*/ 1952 h 10000"/>
                <a:gd name="connsiteX57" fmla="*/ 2357 w 10000"/>
                <a:gd name="connsiteY57" fmla="*/ 1895 h 10000"/>
                <a:gd name="connsiteX58" fmla="*/ 2263 w 10000"/>
                <a:gd name="connsiteY58" fmla="*/ 1743 h 10000"/>
                <a:gd name="connsiteX59" fmla="*/ 2378 w 10000"/>
                <a:gd name="connsiteY59" fmla="*/ 1682 h 10000"/>
                <a:gd name="connsiteX60" fmla="*/ 2495 w 10000"/>
                <a:gd name="connsiteY60" fmla="*/ 1652 h 10000"/>
                <a:gd name="connsiteX61" fmla="*/ 2424 w 10000"/>
                <a:gd name="connsiteY61" fmla="*/ 1804 h 10000"/>
                <a:gd name="connsiteX62" fmla="*/ 2472 w 10000"/>
                <a:gd name="connsiteY62" fmla="*/ 1922 h 10000"/>
                <a:gd name="connsiteX63" fmla="*/ 2424 w 10000"/>
                <a:gd name="connsiteY63" fmla="*/ 2042 h 10000"/>
                <a:gd name="connsiteX64" fmla="*/ 2844 w 10000"/>
                <a:gd name="connsiteY64" fmla="*/ 2403 h 10000"/>
                <a:gd name="connsiteX65" fmla="*/ 2773 w 10000"/>
                <a:gd name="connsiteY65" fmla="*/ 2525 h 10000"/>
                <a:gd name="connsiteX66" fmla="*/ 2911 w 10000"/>
                <a:gd name="connsiteY66" fmla="*/ 2703 h 10000"/>
                <a:gd name="connsiteX67" fmla="*/ 3237 w 10000"/>
                <a:gd name="connsiteY67" fmla="*/ 2613 h 10000"/>
                <a:gd name="connsiteX68" fmla="*/ 3583 w 10000"/>
                <a:gd name="connsiteY68" fmla="*/ 2403 h 10000"/>
                <a:gd name="connsiteX69" fmla="*/ 3491 w 10000"/>
                <a:gd name="connsiteY69" fmla="*/ 2551 h 10000"/>
                <a:gd name="connsiteX70" fmla="*/ 3306 w 10000"/>
                <a:gd name="connsiteY70" fmla="*/ 2733 h 10000"/>
                <a:gd name="connsiteX71" fmla="*/ 3374 w 10000"/>
                <a:gd name="connsiteY71" fmla="*/ 2764 h 10000"/>
                <a:gd name="connsiteX72" fmla="*/ 3629 w 10000"/>
                <a:gd name="connsiteY72" fmla="*/ 2403 h 10000"/>
                <a:gd name="connsiteX73" fmla="*/ 3723 w 10000"/>
                <a:gd name="connsiteY73" fmla="*/ 2252 h 10000"/>
                <a:gd name="connsiteX74" fmla="*/ 3907 w 10000"/>
                <a:gd name="connsiteY74" fmla="*/ 2104 h 10000"/>
                <a:gd name="connsiteX75" fmla="*/ 4048 w 10000"/>
                <a:gd name="connsiteY75" fmla="*/ 2042 h 10000"/>
                <a:gd name="connsiteX76" fmla="*/ 4025 w 10000"/>
                <a:gd name="connsiteY76" fmla="*/ 1864 h 10000"/>
                <a:gd name="connsiteX77" fmla="*/ 4256 w 10000"/>
                <a:gd name="connsiteY77" fmla="*/ 1713 h 10000"/>
                <a:gd name="connsiteX78" fmla="*/ 4672 w 10000"/>
                <a:gd name="connsiteY78" fmla="*/ 1895 h 10000"/>
                <a:gd name="connsiteX79" fmla="*/ 5135 w 10000"/>
                <a:gd name="connsiteY79" fmla="*/ 2343 h 10000"/>
                <a:gd name="connsiteX80" fmla="*/ 5253 w 10000"/>
                <a:gd name="connsiteY80" fmla="*/ 2495 h 10000"/>
                <a:gd name="connsiteX81" fmla="*/ 5507 w 10000"/>
                <a:gd name="connsiteY81" fmla="*/ 2764 h 10000"/>
                <a:gd name="connsiteX82" fmla="*/ 5806 w 10000"/>
                <a:gd name="connsiteY82" fmla="*/ 3094 h 10000"/>
                <a:gd name="connsiteX83" fmla="*/ 6061 w 10000"/>
                <a:gd name="connsiteY83" fmla="*/ 3212 h 10000"/>
                <a:gd name="connsiteX84" fmla="*/ 6202 w 10000"/>
                <a:gd name="connsiteY84" fmla="*/ 3512 h 10000"/>
                <a:gd name="connsiteX85" fmla="*/ 6293 w 10000"/>
                <a:gd name="connsiteY85" fmla="*/ 3725 h 10000"/>
                <a:gd name="connsiteX86" fmla="*/ 6317 w 10000"/>
                <a:gd name="connsiteY86" fmla="*/ 4172 h 10000"/>
                <a:gd name="connsiteX87" fmla="*/ 6293 w 10000"/>
                <a:gd name="connsiteY87" fmla="*/ 4685 h 10000"/>
                <a:gd name="connsiteX88" fmla="*/ 6226 w 10000"/>
                <a:gd name="connsiteY88" fmla="*/ 5045 h 10000"/>
                <a:gd name="connsiteX89" fmla="*/ 6272 w 10000"/>
                <a:gd name="connsiteY89" fmla="*/ 5346 h 10000"/>
                <a:gd name="connsiteX90" fmla="*/ 6387 w 10000"/>
                <a:gd name="connsiteY90" fmla="*/ 5615 h 10000"/>
                <a:gd name="connsiteX91" fmla="*/ 6527 w 10000"/>
                <a:gd name="connsiteY91" fmla="*/ 5494 h 10000"/>
                <a:gd name="connsiteX92" fmla="*/ 6433 w 10000"/>
                <a:gd name="connsiteY92" fmla="*/ 5163 h 10000"/>
                <a:gd name="connsiteX93" fmla="*/ 6547 w 10000"/>
                <a:gd name="connsiteY93" fmla="*/ 5133 h 10000"/>
                <a:gd name="connsiteX94" fmla="*/ 6665 w 10000"/>
                <a:gd name="connsiteY94" fmla="*/ 5254 h 10000"/>
                <a:gd name="connsiteX95" fmla="*/ 6756 w 10000"/>
                <a:gd name="connsiteY95" fmla="*/ 5376 h 10000"/>
                <a:gd name="connsiteX96" fmla="*/ 6618 w 10000"/>
                <a:gd name="connsiteY96" fmla="*/ 5793 h 10000"/>
                <a:gd name="connsiteX97" fmla="*/ 6527 w 10000"/>
                <a:gd name="connsiteY97" fmla="*/ 5915 h 10000"/>
                <a:gd name="connsiteX98" fmla="*/ 6457 w 10000"/>
                <a:gd name="connsiteY98" fmla="*/ 6006 h 10000"/>
                <a:gd name="connsiteX99" fmla="*/ 6618 w 10000"/>
                <a:gd name="connsiteY99" fmla="*/ 6093 h 10000"/>
                <a:gd name="connsiteX100" fmla="*/ 6782 w 10000"/>
                <a:gd name="connsiteY100" fmla="*/ 6576 h 10000"/>
                <a:gd name="connsiteX101" fmla="*/ 7128 w 10000"/>
                <a:gd name="connsiteY101" fmla="*/ 7053 h 10000"/>
                <a:gd name="connsiteX102" fmla="*/ 7269 w 10000"/>
                <a:gd name="connsiteY102" fmla="*/ 6993 h 10000"/>
                <a:gd name="connsiteX103" fmla="*/ 7222 w 10000"/>
                <a:gd name="connsiteY103" fmla="*/ 6815 h 10000"/>
                <a:gd name="connsiteX104" fmla="*/ 7360 w 10000"/>
                <a:gd name="connsiteY104" fmla="*/ 6876 h 10000"/>
                <a:gd name="connsiteX105" fmla="*/ 7429 w 10000"/>
                <a:gd name="connsiteY105" fmla="*/ 6993 h 10000"/>
                <a:gd name="connsiteX106" fmla="*/ 7429 w 10000"/>
                <a:gd name="connsiteY106" fmla="*/ 7323 h 10000"/>
                <a:gd name="connsiteX107" fmla="*/ 7591 w 10000"/>
                <a:gd name="connsiteY107" fmla="*/ 7536 h 10000"/>
                <a:gd name="connsiteX108" fmla="*/ 7638 w 10000"/>
                <a:gd name="connsiteY108" fmla="*/ 7593 h 10000"/>
                <a:gd name="connsiteX109" fmla="*/ 7709 w 10000"/>
                <a:gd name="connsiteY109" fmla="*/ 7684 h 10000"/>
                <a:gd name="connsiteX110" fmla="*/ 7775 w 10000"/>
                <a:gd name="connsiteY110" fmla="*/ 7836 h 10000"/>
                <a:gd name="connsiteX111" fmla="*/ 7940 w 10000"/>
                <a:gd name="connsiteY111" fmla="*/ 8283 h 10000"/>
                <a:gd name="connsiteX112" fmla="*/ 8101 w 10000"/>
                <a:gd name="connsiteY112" fmla="*/ 8614 h 10000"/>
                <a:gd name="connsiteX113" fmla="*/ 8450 w 10000"/>
                <a:gd name="connsiteY113" fmla="*/ 8614 h 10000"/>
                <a:gd name="connsiteX114" fmla="*/ 8728 w 10000"/>
                <a:gd name="connsiteY114" fmla="*/ 9036 h 10000"/>
                <a:gd name="connsiteX115" fmla="*/ 8889 w 10000"/>
                <a:gd name="connsiteY115" fmla="*/ 9275 h 10000"/>
                <a:gd name="connsiteX116" fmla="*/ 9097 w 10000"/>
                <a:gd name="connsiteY116" fmla="*/ 9365 h 10000"/>
                <a:gd name="connsiteX117" fmla="*/ 9121 w 10000"/>
                <a:gd name="connsiteY117" fmla="*/ 9427 h 10000"/>
                <a:gd name="connsiteX118" fmla="*/ 9027 w 10000"/>
                <a:gd name="connsiteY118" fmla="*/ 9487 h 10000"/>
                <a:gd name="connsiteX119" fmla="*/ 8889 w 10000"/>
                <a:gd name="connsiteY119" fmla="*/ 9427 h 10000"/>
                <a:gd name="connsiteX120" fmla="*/ 8912 w 10000"/>
                <a:gd name="connsiteY120" fmla="*/ 9696 h 10000"/>
                <a:gd name="connsiteX121" fmla="*/ 9121 w 10000"/>
                <a:gd name="connsiteY121" fmla="*/ 9666 h 10000"/>
                <a:gd name="connsiteX122" fmla="*/ 9305 w 10000"/>
                <a:gd name="connsiteY122" fmla="*/ 9605 h 10000"/>
                <a:gd name="connsiteX123" fmla="*/ 9490 w 10000"/>
                <a:gd name="connsiteY123" fmla="*/ 9575 h 10000"/>
                <a:gd name="connsiteX124" fmla="*/ 9654 w 10000"/>
                <a:gd name="connsiteY124" fmla="*/ 9397 h 10000"/>
                <a:gd name="connsiteX125" fmla="*/ 9791 w 10000"/>
                <a:gd name="connsiteY125" fmla="*/ 9487 h 10000"/>
                <a:gd name="connsiteX126" fmla="*/ 9654 w 10000"/>
                <a:gd name="connsiteY126" fmla="*/ 9818 h 10000"/>
                <a:gd name="connsiteX127" fmla="*/ 9607 w 10000"/>
                <a:gd name="connsiteY127" fmla="*/ 9996 h 10000"/>
                <a:gd name="connsiteX128" fmla="*/ 9768 w 10000"/>
                <a:gd name="connsiteY128" fmla="*/ 9818 h 10000"/>
                <a:gd name="connsiteX129" fmla="*/ 9956 w 10000"/>
                <a:gd name="connsiteY129" fmla="*/ 9127 h 10000"/>
                <a:gd name="connsiteX130" fmla="*/ 9909 w 10000"/>
                <a:gd name="connsiteY130" fmla="*/ 9214 h 10000"/>
                <a:gd name="connsiteX131" fmla="*/ 9376 w 10000"/>
                <a:gd name="connsiteY131" fmla="*/ 6454 h 10000"/>
                <a:gd name="connsiteX132" fmla="*/ 9677 w 10000"/>
                <a:gd name="connsiteY132" fmla="*/ 6993 h 10000"/>
                <a:gd name="connsiteX133" fmla="*/ 9376 w 10000"/>
                <a:gd name="connsiteY133" fmla="*/ 6454 h 10000"/>
                <a:gd name="connsiteX0" fmla="*/ 9909 w 10000"/>
                <a:gd name="connsiteY0" fmla="*/ 9214 h 10000"/>
                <a:gd name="connsiteX1" fmla="*/ 9909 w 10000"/>
                <a:gd name="connsiteY1" fmla="*/ 9214 h 10000"/>
                <a:gd name="connsiteX2" fmla="*/ 9885 w 10000"/>
                <a:gd name="connsiteY2" fmla="*/ 9096 h 10000"/>
                <a:gd name="connsiteX3" fmla="*/ 9862 w 10000"/>
                <a:gd name="connsiteY3" fmla="*/ 8914 h 10000"/>
                <a:gd name="connsiteX4" fmla="*/ 9862 w 10000"/>
                <a:gd name="connsiteY4" fmla="*/ 8644 h 10000"/>
                <a:gd name="connsiteX5" fmla="*/ 10000 w 10000"/>
                <a:gd name="connsiteY5" fmla="*/ 7806 h 10000"/>
                <a:gd name="connsiteX6" fmla="*/ 9977 w 10000"/>
                <a:gd name="connsiteY6" fmla="*/ 7205 h 10000"/>
                <a:gd name="connsiteX7" fmla="*/ 9631 w 10000"/>
                <a:gd name="connsiteY7" fmla="*/ 5854 h 10000"/>
                <a:gd name="connsiteX8" fmla="*/ 8889 w 10000"/>
                <a:gd name="connsiteY8" fmla="*/ 4324 h 10000"/>
                <a:gd name="connsiteX9" fmla="*/ 8843 w 10000"/>
                <a:gd name="connsiteY9" fmla="*/ 4085 h 10000"/>
                <a:gd name="connsiteX10" fmla="*/ 8772 w 10000"/>
                <a:gd name="connsiteY10" fmla="*/ 4085 h 10000"/>
                <a:gd name="connsiteX11" fmla="*/ 8681 w 10000"/>
                <a:gd name="connsiteY11" fmla="*/ 3873 h 10000"/>
                <a:gd name="connsiteX12" fmla="*/ 8494 w 10000"/>
                <a:gd name="connsiteY12" fmla="*/ 3364 h 10000"/>
                <a:gd name="connsiteX13" fmla="*/ 8564 w 10000"/>
                <a:gd name="connsiteY13" fmla="*/ 3455 h 10000"/>
                <a:gd name="connsiteX14" fmla="*/ 8634 w 10000"/>
                <a:gd name="connsiteY14" fmla="*/ 3573 h 10000"/>
                <a:gd name="connsiteX15" fmla="*/ 8705 w 10000"/>
                <a:gd name="connsiteY15" fmla="*/ 3543 h 10000"/>
                <a:gd name="connsiteX16" fmla="*/ 8819 w 10000"/>
                <a:gd name="connsiteY16" fmla="*/ 3755 h 10000"/>
                <a:gd name="connsiteX17" fmla="*/ 8889 w 10000"/>
                <a:gd name="connsiteY17" fmla="*/ 3903 h 10000"/>
                <a:gd name="connsiteX18" fmla="*/ 8795 w 10000"/>
                <a:gd name="connsiteY18" fmla="*/ 3481 h 10000"/>
                <a:gd name="connsiteX19" fmla="*/ 8564 w 10000"/>
                <a:gd name="connsiteY19" fmla="*/ 3186 h 10000"/>
                <a:gd name="connsiteX20" fmla="*/ 7799 w 10000"/>
                <a:gd name="connsiteY20" fmla="*/ 1713 h 10000"/>
                <a:gd name="connsiteX21" fmla="*/ 7477 w 10000"/>
                <a:gd name="connsiteY21" fmla="*/ 843 h 10000"/>
                <a:gd name="connsiteX22" fmla="*/ 7383 w 10000"/>
                <a:gd name="connsiteY22" fmla="*/ 453 h 10000"/>
                <a:gd name="connsiteX23" fmla="*/ 7313 w 10000"/>
                <a:gd name="connsiteY23" fmla="*/ 213 h 10000"/>
                <a:gd name="connsiteX24" fmla="*/ 7269 w 10000"/>
                <a:gd name="connsiteY24" fmla="*/ 0 h 10000"/>
                <a:gd name="connsiteX25" fmla="*/ 7269 w 10000"/>
                <a:gd name="connsiteY25" fmla="*/ 0 h 10000"/>
                <a:gd name="connsiteX26" fmla="*/ 7245 w 10000"/>
                <a:gd name="connsiteY26" fmla="*/ 31 h 10000"/>
                <a:gd name="connsiteX27" fmla="*/ 6618 w 10000"/>
                <a:gd name="connsiteY27" fmla="*/ 31 h 10000"/>
                <a:gd name="connsiteX28" fmla="*/ 6641 w 10000"/>
                <a:gd name="connsiteY28" fmla="*/ 274 h 10000"/>
                <a:gd name="connsiteX29" fmla="*/ 6641 w 10000"/>
                <a:gd name="connsiteY29" fmla="*/ 722 h 10000"/>
                <a:gd name="connsiteX30" fmla="*/ 6504 w 10000"/>
                <a:gd name="connsiteY30" fmla="*/ 813 h 10000"/>
                <a:gd name="connsiteX31" fmla="*/ 6410 w 10000"/>
                <a:gd name="connsiteY31" fmla="*/ 573 h 10000"/>
                <a:gd name="connsiteX32" fmla="*/ 6363 w 10000"/>
                <a:gd name="connsiteY32" fmla="*/ 483 h 10000"/>
                <a:gd name="connsiteX33" fmla="*/ 3283 w 10000"/>
                <a:gd name="connsiteY33" fmla="*/ 782 h 10000"/>
                <a:gd name="connsiteX34" fmla="*/ 3028 w 10000"/>
                <a:gd name="connsiteY34" fmla="*/ 304 h 10000"/>
                <a:gd name="connsiteX35" fmla="*/ 16 w 10000"/>
                <a:gd name="connsiteY35" fmla="*/ 874 h 10000"/>
                <a:gd name="connsiteX36" fmla="*/ 224 w 10000"/>
                <a:gd name="connsiteY36" fmla="*/ 1204 h 10000"/>
                <a:gd name="connsiteX37" fmla="*/ 247 w 10000"/>
                <a:gd name="connsiteY37" fmla="*/ 1443 h 10000"/>
                <a:gd name="connsiteX38" fmla="*/ 318 w 10000"/>
                <a:gd name="connsiteY38" fmla="*/ 1713 h 10000"/>
                <a:gd name="connsiteX39" fmla="*/ 247 w 10000"/>
                <a:gd name="connsiteY39" fmla="*/ 1952 h 10000"/>
                <a:gd name="connsiteX40" fmla="*/ 365 w 10000"/>
                <a:gd name="connsiteY40" fmla="*/ 1952 h 10000"/>
                <a:gd name="connsiteX41" fmla="*/ 526 w 10000"/>
                <a:gd name="connsiteY41" fmla="*/ 1773 h 10000"/>
                <a:gd name="connsiteX42" fmla="*/ 596 w 10000"/>
                <a:gd name="connsiteY42" fmla="*/ 1535 h 10000"/>
                <a:gd name="connsiteX43" fmla="*/ 711 w 10000"/>
                <a:gd name="connsiteY43" fmla="*/ 1591 h 10000"/>
                <a:gd name="connsiteX44" fmla="*/ 780 w 10000"/>
                <a:gd name="connsiteY44" fmla="*/ 1503 h 10000"/>
                <a:gd name="connsiteX45" fmla="*/ 851 w 10000"/>
                <a:gd name="connsiteY45" fmla="*/ 1682 h 10000"/>
                <a:gd name="connsiteX46" fmla="*/ 686 w 10000"/>
                <a:gd name="connsiteY46" fmla="*/ 1773 h 10000"/>
                <a:gd name="connsiteX47" fmla="*/ 573 w 10000"/>
                <a:gd name="connsiteY47" fmla="*/ 1895 h 10000"/>
                <a:gd name="connsiteX48" fmla="*/ 875 w 10000"/>
                <a:gd name="connsiteY48" fmla="*/ 1804 h 10000"/>
                <a:gd name="connsiteX49" fmla="*/ 1315 w 10000"/>
                <a:gd name="connsiteY49" fmla="*/ 1621 h 10000"/>
                <a:gd name="connsiteX50" fmla="*/ 1452 w 10000"/>
                <a:gd name="connsiteY50" fmla="*/ 1473 h 10000"/>
                <a:gd name="connsiteX51" fmla="*/ 1683 w 10000"/>
                <a:gd name="connsiteY51" fmla="*/ 1443 h 10000"/>
                <a:gd name="connsiteX52" fmla="*/ 1730 w 10000"/>
                <a:gd name="connsiteY52" fmla="*/ 1535 h 10000"/>
                <a:gd name="connsiteX53" fmla="*/ 1545 w 10000"/>
                <a:gd name="connsiteY53" fmla="*/ 1565 h 10000"/>
                <a:gd name="connsiteX54" fmla="*/ 1381 w 10000"/>
                <a:gd name="connsiteY54" fmla="*/ 1621 h 10000"/>
                <a:gd name="connsiteX55" fmla="*/ 1593 w 10000"/>
                <a:gd name="connsiteY55" fmla="*/ 1652 h 10000"/>
                <a:gd name="connsiteX56" fmla="*/ 2334 w 10000"/>
                <a:gd name="connsiteY56" fmla="*/ 1952 h 10000"/>
                <a:gd name="connsiteX57" fmla="*/ 2357 w 10000"/>
                <a:gd name="connsiteY57" fmla="*/ 1895 h 10000"/>
                <a:gd name="connsiteX58" fmla="*/ 2263 w 10000"/>
                <a:gd name="connsiteY58" fmla="*/ 1743 h 10000"/>
                <a:gd name="connsiteX59" fmla="*/ 2378 w 10000"/>
                <a:gd name="connsiteY59" fmla="*/ 1682 h 10000"/>
                <a:gd name="connsiteX60" fmla="*/ 2495 w 10000"/>
                <a:gd name="connsiteY60" fmla="*/ 1652 h 10000"/>
                <a:gd name="connsiteX61" fmla="*/ 2424 w 10000"/>
                <a:gd name="connsiteY61" fmla="*/ 1804 h 10000"/>
                <a:gd name="connsiteX62" fmla="*/ 2472 w 10000"/>
                <a:gd name="connsiteY62" fmla="*/ 1922 h 10000"/>
                <a:gd name="connsiteX63" fmla="*/ 2424 w 10000"/>
                <a:gd name="connsiteY63" fmla="*/ 2042 h 10000"/>
                <a:gd name="connsiteX64" fmla="*/ 2844 w 10000"/>
                <a:gd name="connsiteY64" fmla="*/ 2403 h 10000"/>
                <a:gd name="connsiteX65" fmla="*/ 2773 w 10000"/>
                <a:gd name="connsiteY65" fmla="*/ 2525 h 10000"/>
                <a:gd name="connsiteX66" fmla="*/ 2911 w 10000"/>
                <a:gd name="connsiteY66" fmla="*/ 2703 h 10000"/>
                <a:gd name="connsiteX67" fmla="*/ 3237 w 10000"/>
                <a:gd name="connsiteY67" fmla="*/ 2613 h 10000"/>
                <a:gd name="connsiteX68" fmla="*/ 3583 w 10000"/>
                <a:gd name="connsiteY68" fmla="*/ 2403 h 10000"/>
                <a:gd name="connsiteX69" fmla="*/ 3491 w 10000"/>
                <a:gd name="connsiteY69" fmla="*/ 2551 h 10000"/>
                <a:gd name="connsiteX70" fmla="*/ 3306 w 10000"/>
                <a:gd name="connsiteY70" fmla="*/ 2733 h 10000"/>
                <a:gd name="connsiteX71" fmla="*/ 3374 w 10000"/>
                <a:gd name="connsiteY71" fmla="*/ 2764 h 10000"/>
                <a:gd name="connsiteX72" fmla="*/ 3629 w 10000"/>
                <a:gd name="connsiteY72" fmla="*/ 2403 h 10000"/>
                <a:gd name="connsiteX73" fmla="*/ 3723 w 10000"/>
                <a:gd name="connsiteY73" fmla="*/ 2252 h 10000"/>
                <a:gd name="connsiteX74" fmla="*/ 3907 w 10000"/>
                <a:gd name="connsiteY74" fmla="*/ 2104 h 10000"/>
                <a:gd name="connsiteX75" fmla="*/ 4048 w 10000"/>
                <a:gd name="connsiteY75" fmla="*/ 2042 h 10000"/>
                <a:gd name="connsiteX76" fmla="*/ 4025 w 10000"/>
                <a:gd name="connsiteY76" fmla="*/ 1864 h 10000"/>
                <a:gd name="connsiteX77" fmla="*/ 4256 w 10000"/>
                <a:gd name="connsiteY77" fmla="*/ 1713 h 10000"/>
                <a:gd name="connsiteX78" fmla="*/ 4672 w 10000"/>
                <a:gd name="connsiteY78" fmla="*/ 1895 h 10000"/>
                <a:gd name="connsiteX79" fmla="*/ 5135 w 10000"/>
                <a:gd name="connsiteY79" fmla="*/ 2343 h 10000"/>
                <a:gd name="connsiteX80" fmla="*/ 5253 w 10000"/>
                <a:gd name="connsiteY80" fmla="*/ 2495 h 10000"/>
                <a:gd name="connsiteX81" fmla="*/ 5507 w 10000"/>
                <a:gd name="connsiteY81" fmla="*/ 2764 h 10000"/>
                <a:gd name="connsiteX82" fmla="*/ 5806 w 10000"/>
                <a:gd name="connsiteY82" fmla="*/ 3094 h 10000"/>
                <a:gd name="connsiteX83" fmla="*/ 6061 w 10000"/>
                <a:gd name="connsiteY83" fmla="*/ 3212 h 10000"/>
                <a:gd name="connsiteX84" fmla="*/ 6202 w 10000"/>
                <a:gd name="connsiteY84" fmla="*/ 3512 h 10000"/>
                <a:gd name="connsiteX85" fmla="*/ 6293 w 10000"/>
                <a:gd name="connsiteY85" fmla="*/ 3725 h 10000"/>
                <a:gd name="connsiteX86" fmla="*/ 6317 w 10000"/>
                <a:gd name="connsiteY86" fmla="*/ 4172 h 10000"/>
                <a:gd name="connsiteX87" fmla="*/ 6293 w 10000"/>
                <a:gd name="connsiteY87" fmla="*/ 4685 h 10000"/>
                <a:gd name="connsiteX88" fmla="*/ 6226 w 10000"/>
                <a:gd name="connsiteY88" fmla="*/ 5045 h 10000"/>
                <a:gd name="connsiteX89" fmla="*/ 6272 w 10000"/>
                <a:gd name="connsiteY89" fmla="*/ 5346 h 10000"/>
                <a:gd name="connsiteX90" fmla="*/ 6387 w 10000"/>
                <a:gd name="connsiteY90" fmla="*/ 5615 h 10000"/>
                <a:gd name="connsiteX91" fmla="*/ 6527 w 10000"/>
                <a:gd name="connsiteY91" fmla="*/ 5494 h 10000"/>
                <a:gd name="connsiteX92" fmla="*/ 6433 w 10000"/>
                <a:gd name="connsiteY92" fmla="*/ 5163 h 10000"/>
                <a:gd name="connsiteX93" fmla="*/ 6547 w 10000"/>
                <a:gd name="connsiteY93" fmla="*/ 5133 h 10000"/>
                <a:gd name="connsiteX94" fmla="*/ 6665 w 10000"/>
                <a:gd name="connsiteY94" fmla="*/ 5254 h 10000"/>
                <a:gd name="connsiteX95" fmla="*/ 6756 w 10000"/>
                <a:gd name="connsiteY95" fmla="*/ 5376 h 10000"/>
                <a:gd name="connsiteX96" fmla="*/ 6618 w 10000"/>
                <a:gd name="connsiteY96" fmla="*/ 5793 h 10000"/>
                <a:gd name="connsiteX97" fmla="*/ 6527 w 10000"/>
                <a:gd name="connsiteY97" fmla="*/ 5915 h 10000"/>
                <a:gd name="connsiteX98" fmla="*/ 6457 w 10000"/>
                <a:gd name="connsiteY98" fmla="*/ 6006 h 10000"/>
                <a:gd name="connsiteX99" fmla="*/ 6618 w 10000"/>
                <a:gd name="connsiteY99" fmla="*/ 6093 h 10000"/>
                <a:gd name="connsiteX100" fmla="*/ 6782 w 10000"/>
                <a:gd name="connsiteY100" fmla="*/ 6576 h 10000"/>
                <a:gd name="connsiteX101" fmla="*/ 7128 w 10000"/>
                <a:gd name="connsiteY101" fmla="*/ 7053 h 10000"/>
                <a:gd name="connsiteX102" fmla="*/ 7269 w 10000"/>
                <a:gd name="connsiteY102" fmla="*/ 6993 h 10000"/>
                <a:gd name="connsiteX103" fmla="*/ 7222 w 10000"/>
                <a:gd name="connsiteY103" fmla="*/ 6815 h 10000"/>
                <a:gd name="connsiteX104" fmla="*/ 7360 w 10000"/>
                <a:gd name="connsiteY104" fmla="*/ 6876 h 10000"/>
                <a:gd name="connsiteX105" fmla="*/ 7429 w 10000"/>
                <a:gd name="connsiteY105" fmla="*/ 6993 h 10000"/>
                <a:gd name="connsiteX106" fmla="*/ 7429 w 10000"/>
                <a:gd name="connsiteY106" fmla="*/ 7323 h 10000"/>
                <a:gd name="connsiteX107" fmla="*/ 7591 w 10000"/>
                <a:gd name="connsiteY107" fmla="*/ 7536 h 10000"/>
                <a:gd name="connsiteX108" fmla="*/ 7638 w 10000"/>
                <a:gd name="connsiteY108" fmla="*/ 7593 h 10000"/>
                <a:gd name="connsiteX109" fmla="*/ 7709 w 10000"/>
                <a:gd name="connsiteY109" fmla="*/ 7684 h 10000"/>
                <a:gd name="connsiteX110" fmla="*/ 7775 w 10000"/>
                <a:gd name="connsiteY110" fmla="*/ 7836 h 10000"/>
                <a:gd name="connsiteX111" fmla="*/ 7940 w 10000"/>
                <a:gd name="connsiteY111" fmla="*/ 8283 h 10000"/>
                <a:gd name="connsiteX112" fmla="*/ 8101 w 10000"/>
                <a:gd name="connsiteY112" fmla="*/ 8614 h 10000"/>
                <a:gd name="connsiteX113" fmla="*/ 8450 w 10000"/>
                <a:gd name="connsiteY113" fmla="*/ 8614 h 10000"/>
                <a:gd name="connsiteX114" fmla="*/ 8728 w 10000"/>
                <a:gd name="connsiteY114" fmla="*/ 9036 h 10000"/>
                <a:gd name="connsiteX115" fmla="*/ 8889 w 10000"/>
                <a:gd name="connsiteY115" fmla="*/ 9275 h 10000"/>
                <a:gd name="connsiteX116" fmla="*/ 9097 w 10000"/>
                <a:gd name="connsiteY116" fmla="*/ 9365 h 10000"/>
                <a:gd name="connsiteX117" fmla="*/ 9121 w 10000"/>
                <a:gd name="connsiteY117" fmla="*/ 9427 h 10000"/>
                <a:gd name="connsiteX118" fmla="*/ 9027 w 10000"/>
                <a:gd name="connsiteY118" fmla="*/ 9487 h 10000"/>
                <a:gd name="connsiteX119" fmla="*/ 8889 w 10000"/>
                <a:gd name="connsiteY119" fmla="*/ 9427 h 10000"/>
                <a:gd name="connsiteX120" fmla="*/ 8912 w 10000"/>
                <a:gd name="connsiteY120" fmla="*/ 9696 h 10000"/>
                <a:gd name="connsiteX121" fmla="*/ 9121 w 10000"/>
                <a:gd name="connsiteY121" fmla="*/ 9666 h 10000"/>
                <a:gd name="connsiteX122" fmla="*/ 9305 w 10000"/>
                <a:gd name="connsiteY122" fmla="*/ 9605 h 10000"/>
                <a:gd name="connsiteX123" fmla="*/ 9490 w 10000"/>
                <a:gd name="connsiteY123" fmla="*/ 9575 h 10000"/>
                <a:gd name="connsiteX124" fmla="*/ 9654 w 10000"/>
                <a:gd name="connsiteY124" fmla="*/ 9397 h 10000"/>
                <a:gd name="connsiteX125" fmla="*/ 9791 w 10000"/>
                <a:gd name="connsiteY125" fmla="*/ 9487 h 10000"/>
                <a:gd name="connsiteX126" fmla="*/ 9654 w 10000"/>
                <a:gd name="connsiteY126" fmla="*/ 9818 h 10000"/>
                <a:gd name="connsiteX127" fmla="*/ 9607 w 10000"/>
                <a:gd name="connsiteY127" fmla="*/ 9996 h 10000"/>
                <a:gd name="connsiteX128" fmla="*/ 9768 w 10000"/>
                <a:gd name="connsiteY128" fmla="*/ 9818 h 10000"/>
                <a:gd name="connsiteX129" fmla="*/ 9956 w 10000"/>
                <a:gd name="connsiteY129" fmla="*/ 9127 h 10000"/>
                <a:gd name="connsiteX130" fmla="*/ 9909 w 10000"/>
                <a:gd name="connsiteY130" fmla="*/ 921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0000" h="10000">
                  <a:moveTo>
                    <a:pt x="9909" y="9214"/>
                  </a:moveTo>
                  <a:lnTo>
                    <a:pt x="9909" y="9214"/>
                  </a:lnTo>
                  <a:cubicBezTo>
                    <a:pt x="9862" y="9214"/>
                    <a:pt x="9862" y="9187"/>
                    <a:pt x="9885" y="9096"/>
                  </a:cubicBezTo>
                  <a:cubicBezTo>
                    <a:pt x="9932" y="8975"/>
                    <a:pt x="9885" y="9036"/>
                    <a:pt x="9862" y="8914"/>
                  </a:cubicBezTo>
                  <a:cubicBezTo>
                    <a:pt x="9862" y="8796"/>
                    <a:pt x="9791" y="8766"/>
                    <a:pt x="9862" y="8644"/>
                  </a:cubicBezTo>
                  <a:cubicBezTo>
                    <a:pt x="9932" y="8527"/>
                    <a:pt x="10000" y="7954"/>
                    <a:pt x="10000" y="7806"/>
                  </a:cubicBezTo>
                  <a:cubicBezTo>
                    <a:pt x="9977" y="7654"/>
                    <a:pt x="9956" y="7566"/>
                    <a:pt x="9977" y="7205"/>
                  </a:cubicBezTo>
                  <a:cubicBezTo>
                    <a:pt x="10023" y="6845"/>
                    <a:pt x="9885" y="6124"/>
                    <a:pt x="9631" y="5854"/>
                  </a:cubicBezTo>
                  <a:cubicBezTo>
                    <a:pt x="9352" y="5615"/>
                    <a:pt x="9329" y="4985"/>
                    <a:pt x="8889" y="4324"/>
                  </a:cubicBezTo>
                  <a:cubicBezTo>
                    <a:pt x="8889" y="4324"/>
                    <a:pt x="8866" y="4055"/>
                    <a:pt x="8843" y="4085"/>
                  </a:cubicBezTo>
                  <a:cubicBezTo>
                    <a:pt x="8795" y="4085"/>
                    <a:pt x="8772" y="4146"/>
                    <a:pt x="8772" y="4085"/>
                  </a:cubicBezTo>
                  <a:cubicBezTo>
                    <a:pt x="8749" y="4025"/>
                    <a:pt x="8728" y="3994"/>
                    <a:pt x="8681" y="3873"/>
                  </a:cubicBezTo>
                  <a:cubicBezTo>
                    <a:pt x="8634" y="3755"/>
                    <a:pt x="8473" y="3394"/>
                    <a:pt x="8494" y="3364"/>
                  </a:cubicBezTo>
                  <a:cubicBezTo>
                    <a:pt x="8517" y="3334"/>
                    <a:pt x="8517" y="3424"/>
                    <a:pt x="8564" y="3455"/>
                  </a:cubicBezTo>
                  <a:cubicBezTo>
                    <a:pt x="8611" y="3512"/>
                    <a:pt x="8611" y="3573"/>
                    <a:pt x="8634" y="3573"/>
                  </a:cubicBezTo>
                  <a:cubicBezTo>
                    <a:pt x="8681" y="3573"/>
                    <a:pt x="8681" y="3512"/>
                    <a:pt x="8705" y="3543"/>
                  </a:cubicBezTo>
                  <a:cubicBezTo>
                    <a:pt x="8728" y="3543"/>
                    <a:pt x="8795" y="3633"/>
                    <a:pt x="8819" y="3755"/>
                  </a:cubicBezTo>
                  <a:cubicBezTo>
                    <a:pt x="8843" y="3873"/>
                    <a:pt x="8866" y="3964"/>
                    <a:pt x="8889" y="3903"/>
                  </a:cubicBezTo>
                  <a:cubicBezTo>
                    <a:pt x="8912" y="3815"/>
                    <a:pt x="8912" y="3755"/>
                    <a:pt x="8795" y="3481"/>
                  </a:cubicBezTo>
                  <a:cubicBezTo>
                    <a:pt x="8657" y="3212"/>
                    <a:pt x="8611" y="3212"/>
                    <a:pt x="8564" y="3186"/>
                  </a:cubicBezTo>
                  <a:cubicBezTo>
                    <a:pt x="8517" y="3124"/>
                    <a:pt x="7869" y="1895"/>
                    <a:pt x="7799" y="1713"/>
                  </a:cubicBezTo>
                  <a:cubicBezTo>
                    <a:pt x="7799" y="1713"/>
                    <a:pt x="7544" y="992"/>
                    <a:pt x="7477" y="843"/>
                  </a:cubicBezTo>
                  <a:cubicBezTo>
                    <a:pt x="7429" y="661"/>
                    <a:pt x="7454" y="573"/>
                    <a:pt x="7383" y="453"/>
                  </a:cubicBezTo>
                  <a:cubicBezTo>
                    <a:pt x="7313" y="335"/>
                    <a:pt x="7289" y="361"/>
                    <a:pt x="7313" y="213"/>
                  </a:cubicBezTo>
                  <a:cubicBezTo>
                    <a:pt x="7336" y="61"/>
                    <a:pt x="7336" y="61"/>
                    <a:pt x="7269" y="0"/>
                  </a:cubicBezTo>
                  <a:lnTo>
                    <a:pt x="7269" y="0"/>
                  </a:lnTo>
                  <a:cubicBezTo>
                    <a:pt x="7245" y="0"/>
                    <a:pt x="7245" y="0"/>
                    <a:pt x="7245" y="31"/>
                  </a:cubicBezTo>
                  <a:cubicBezTo>
                    <a:pt x="7199" y="183"/>
                    <a:pt x="6689" y="-26"/>
                    <a:pt x="6618" y="31"/>
                  </a:cubicBezTo>
                  <a:cubicBezTo>
                    <a:pt x="6547" y="61"/>
                    <a:pt x="6572" y="152"/>
                    <a:pt x="6641" y="274"/>
                  </a:cubicBezTo>
                  <a:cubicBezTo>
                    <a:pt x="6689" y="391"/>
                    <a:pt x="6641" y="573"/>
                    <a:pt x="6641" y="722"/>
                  </a:cubicBezTo>
                  <a:cubicBezTo>
                    <a:pt x="6641" y="874"/>
                    <a:pt x="6595" y="843"/>
                    <a:pt x="6504" y="813"/>
                  </a:cubicBezTo>
                  <a:cubicBezTo>
                    <a:pt x="6410" y="813"/>
                    <a:pt x="6433" y="661"/>
                    <a:pt x="6410" y="573"/>
                  </a:cubicBezTo>
                  <a:cubicBezTo>
                    <a:pt x="6387" y="483"/>
                    <a:pt x="6363" y="483"/>
                    <a:pt x="6363" y="483"/>
                  </a:cubicBezTo>
                  <a:lnTo>
                    <a:pt x="3283" y="782"/>
                  </a:lnTo>
                  <a:cubicBezTo>
                    <a:pt x="3260" y="782"/>
                    <a:pt x="3028" y="304"/>
                    <a:pt x="3028" y="304"/>
                  </a:cubicBezTo>
                  <a:cubicBezTo>
                    <a:pt x="3028" y="304"/>
                    <a:pt x="63" y="752"/>
                    <a:pt x="16" y="874"/>
                  </a:cubicBezTo>
                  <a:cubicBezTo>
                    <a:pt x="-54" y="961"/>
                    <a:pt x="133" y="1113"/>
                    <a:pt x="224" y="1204"/>
                  </a:cubicBezTo>
                  <a:cubicBezTo>
                    <a:pt x="318" y="1291"/>
                    <a:pt x="271" y="1352"/>
                    <a:pt x="247" y="1443"/>
                  </a:cubicBezTo>
                  <a:cubicBezTo>
                    <a:pt x="224" y="1535"/>
                    <a:pt x="318" y="1652"/>
                    <a:pt x="318" y="1713"/>
                  </a:cubicBezTo>
                  <a:cubicBezTo>
                    <a:pt x="341" y="1743"/>
                    <a:pt x="294" y="1864"/>
                    <a:pt x="247" y="1952"/>
                  </a:cubicBezTo>
                  <a:cubicBezTo>
                    <a:pt x="294" y="1982"/>
                    <a:pt x="318" y="2012"/>
                    <a:pt x="365" y="1952"/>
                  </a:cubicBezTo>
                  <a:cubicBezTo>
                    <a:pt x="432" y="1895"/>
                    <a:pt x="479" y="1895"/>
                    <a:pt x="526" y="1773"/>
                  </a:cubicBezTo>
                  <a:cubicBezTo>
                    <a:pt x="573" y="1652"/>
                    <a:pt x="526" y="1565"/>
                    <a:pt x="596" y="1535"/>
                  </a:cubicBezTo>
                  <a:cubicBezTo>
                    <a:pt x="640" y="1503"/>
                    <a:pt x="686" y="1591"/>
                    <a:pt x="711" y="1591"/>
                  </a:cubicBezTo>
                  <a:cubicBezTo>
                    <a:pt x="734" y="1565"/>
                    <a:pt x="711" y="1443"/>
                    <a:pt x="780" y="1503"/>
                  </a:cubicBezTo>
                  <a:cubicBezTo>
                    <a:pt x="875" y="1565"/>
                    <a:pt x="942" y="1652"/>
                    <a:pt x="851" y="1682"/>
                  </a:cubicBezTo>
                  <a:cubicBezTo>
                    <a:pt x="757" y="1682"/>
                    <a:pt x="734" y="1743"/>
                    <a:pt x="686" y="1773"/>
                  </a:cubicBezTo>
                  <a:cubicBezTo>
                    <a:pt x="640" y="1834"/>
                    <a:pt x="479" y="1864"/>
                    <a:pt x="573" y="1895"/>
                  </a:cubicBezTo>
                  <a:cubicBezTo>
                    <a:pt x="666" y="1922"/>
                    <a:pt x="711" y="1834"/>
                    <a:pt x="875" y="1804"/>
                  </a:cubicBezTo>
                  <a:cubicBezTo>
                    <a:pt x="1012" y="1773"/>
                    <a:pt x="1267" y="1713"/>
                    <a:pt x="1315" y="1621"/>
                  </a:cubicBezTo>
                  <a:cubicBezTo>
                    <a:pt x="1361" y="1503"/>
                    <a:pt x="1338" y="1473"/>
                    <a:pt x="1452" y="1473"/>
                  </a:cubicBezTo>
                  <a:cubicBezTo>
                    <a:pt x="1545" y="1473"/>
                    <a:pt x="1593" y="1413"/>
                    <a:pt x="1683" y="1443"/>
                  </a:cubicBezTo>
                  <a:cubicBezTo>
                    <a:pt x="1777" y="1443"/>
                    <a:pt x="1824" y="1535"/>
                    <a:pt x="1730" y="1535"/>
                  </a:cubicBezTo>
                  <a:cubicBezTo>
                    <a:pt x="1636" y="1535"/>
                    <a:pt x="1593" y="1503"/>
                    <a:pt x="1545" y="1565"/>
                  </a:cubicBezTo>
                  <a:cubicBezTo>
                    <a:pt x="1475" y="1591"/>
                    <a:pt x="1338" y="1565"/>
                    <a:pt x="1381" y="1621"/>
                  </a:cubicBezTo>
                  <a:cubicBezTo>
                    <a:pt x="1428" y="1682"/>
                    <a:pt x="1452" y="1652"/>
                    <a:pt x="1593" y="1652"/>
                  </a:cubicBezTo>
                  <a:cubicBezTo>
                    <a:pt x="1707" y="1652"/>
                    <a:pt x="2263" y="1864"/>
                    <a:pt x="2334" y="1952"/>
                  </a:cubicBezTo>
                  <a:cubicBezTo>
                    <a:pt x="2378" y="2042"/>
                    <a:pt x="2378" y="1982"/>
                    <a:pt x="2357" y="1895"/>
                  </a:cubicBezTo>
                  <a:cubicBezTo>
                    <a:pt x="2334" y="1804"/>
                    <a:pt x="2217" y="1834"/>
                    <a:pt x="2263" y="1743"/>
                  </a:cubicBezTo>
                  <a:cubicBezTo>
                    <a:pt x="2310" y="1621"/>
                    <a:pt x="2310" y="1682"/>
                    <a:pt x="2378" y="1682"/>
                  </a:cubicBezTo>
                  <a:cubicBezTo>
                    <a:pt x="2449" y="1682"/>
                    <a:pt x="2495" y="1591"/>
                    <a:pt x="2495" y="1652"/>
                  </a:cubicBezTo>
                  <a:cubicBezTo>
                    <a:pt x="2495" y="1713"/>
                    <a:pt x="2378" y="1713"/>
                    <a:pt x="2424" y="1804"/>
                  </a:cubicBezTo>
                  <a:cubicBezTo>
                    <a:pt x="2449" y="1895"/>
                    <a:pt x="2449" y="1895"/>
                    <a:pt x="2472" y="1922"/>
                  </a:cubicBezTo>
                  <a:cubicBezTo>
                    <a:pt x="2495" y="1982"/>
                    <a:pt x="2401" y="2012"/>
                    <a:pt x="2424" y="2042"/>
                  </a:cubicBezTo>
                  <a:cubicBezTo>
                    <a:pt x="2449" y="2074"/>
                    <a:pt x="2844" y="2312"/>
                    <a:pt x="2844" y="2403"/>
                  </a:cubicBezTo>
                  <a:cubicBezTo>
                    <a:pt x="2844" y="2495"/>
                    <a:pt x="2750" y="2464"/>
                    <a:pt x="2773" y="2525"/>
                  </a:cubicBezTo>
                  <a:cubicBezTo>
                    <a:pt x="2796" y="2613"/>
                    <a:pt x="2844" y="2673"/>
                    <a:pt x="2911" y="2703"/>
                  </a:cubicBezTo>
                  <a:cubicBezTo>
                    <a:pt x="2958" y="2733"/>
                    <a:pt x="3076" y="2673"/>
                    <a:pt x="3237" y="2613"/>
                  </a:cubicBezTo>
                  <a:cubicBezTo>
                    <a:pt x="3397" y="2551"/>
                    <a:pt x="3538" y="2403"/>
                    <a:pt x="3583" y="2403"/>
                  </a:cubicBezTo>
                  <a:cubicBezTo>
                    <a:pt x="3606" y="2434"/>
                    <a:pt x="3583" y="2495"/>
                    <a:pt x="3491" y="2551"/>
                  </a:cubicBezTo>
                  <a:cubicBezTo>
                    <a:pt x="3397" y="2613"/>
                    <a:pt x="3354" y="2673"/>
                    <a:pt x="3306" y="2733"/>
                  </a:cubicBezTo>
                  <a:cubicBezTo>
                    <a:pt x="3237" y="2764"/>
                    <a:pt x="3306" y="2821"/>
                    <a:pt x="3374" y="2764"/>
                  </a:cubicBezTo>
                  <a:cubicBezTo>
                    <a:pt x="3445" y="2703"/>
                    <a:pt x="3629" y="2551"/>
                    <a:pt x="3629" y="2403"/>
                  </a:cubicBezTo>
                  <a:cubicBezTo>
                    <a:pt x="3652" y="2252"/>
                    <a:pt x="3676" y="2282"/>
                    <a:pt x="3723" y="2252"/>
                  </a:cubicBezTo>
                  <a:cubicBezTo>
                    <a:pt x="3770" y="2194"/>
                    <a:pt x="3817" y="2104"/>
                    <a:pt x="3907" y="2104"/>
                  </a:cubicBezTo>
                  <a:cubicBezTo>
                    <a:pt x="4025" y="2104"/>
                    <a:pt x="4069" y="2134"/>
                    <a:pt x="4048" y="2042"/>
                  </a:cubicBezTo>
                  <a:cubicBezTo>
                    <a:pt x="4025" y="1982"/>
                    <a:pt x="3930" y="1952"/>
                    <a:pt x="4025" y="1864"/>
                  </a:cubicBezTo>
                  <a:cubicBezTo>
                    <a:pt x="4139" y="1773"/>
                    <a:pt x="4048" y="1713"/>
                    <a:pt x="4256" y="1713"/>
                  </a:cubicBezTo>
                  <a:cubicBezTo>
                    <a:pt x="4465" y="1743"/>
                    <a:pt x="4558" y="1804"/>
                    <a:pt x="4672" y="1895"/>
                  </a:cubicBezTo>
                  <a:cubicBezTo>
                    <a:pt x="4789" y="1952"/>
                    <a:pt x="5044" y="2282"/>
                    <a:pt x="5135" y="2343"/>
                  </a:cubicBezTo>
                  <a:cubicBezTo>
                    <a:pt x="5206" y="2373"/>
                    <a:pt x="5182" y="2373"/>
                    <a:pt x="5253" y="2495"/>
                  </a:cubicBezTo>
                  <a:cubicBezTo>
                    <a:pt x="5299" y="2613"/>
                    <a:pt x="5367" y="2673"/>
                    <a:pt x="5507" y="2764"/>
                  </a:cubicBezTo>
                  <a:cubicBezTo>
                    <a:pt x="5622" y="2882"/>
                    <a:pt x="5622" y="3094"/>
                    <a:pt x="5806" y="3094"/>
                  </a:cubicBezTo>
                  <a:cubicBezTo>
                    <a:pt x="6014" y="3094"/>
                    <a:pt x="6041" y="3094"/>
                    <a:pt x="6061" y="3212"/>
                  </a:cubicBezTo>
                  <a:cubicBezTo>
                    <a:pt x="6108" y="3364"/>
                    <a:pt x="6132" y="3481"/>
                    <a:pt x="6202" y="3512"/>
                  </a:cubicBezTo>
                  <a:cubicBezTo>
                    <a:pt x="6272" y="3543"/>
                    <a:pt x="6272" y="3573"/>
                    <a:pt x="6293" y="3725"/>
                  </a:cubicBezTo>
                  <a:cubicBezTo>
                    <a:pt x="6317" y="3873"/>
                    <a:pt x="6363" y="3994"/>
                    <a:pt x="6317" y="4172"/>
                  </a:cubicBezTo>
                  <a:cubicBezTo>
                    <a:pt x="6293" y="4354"/>
                    <a:pt x="6293" y="4533"/>
                    <a:pt x="6293" y="4685"/>
                  </a:cubicBezTo>
                  <a:cubicBezTo>
                    <a:pt x="6272" y="4833"/>
                    <a:pt x="6202" y="4893"/>
                    <a:pt x="6226" y="5045"/>
                  </a:cubicBezTo>
                  <a:cubicBezTo>
                    <a:pt x="6249" y="5163"/>
                    <a:pt x="6293" y="5194"/>
                    <a:pt x="6272" y="5346"/>
                  </a:cubicBezTo>
                  <a:cubicBezTo>
                    <a:pt x="6272" y="5494"/>
                    <a:pt x="6317" y="5615"/>
                    <a:pt x="6387" y="5615"/>
                  </a:cubicBezTo>
                  <a:cubicBezTo>
                    <a:pt x="6481" y="5615"/>
                    <a:pt x="6547" y="5615"/>
                    <a:pt x="6527" y="5494"/>
                  </a:cubicBezTo>
                  <a:cubicBezTo>
                    <a:pt x="6504" y="5376"/>
                    <a:pt x="6433" y="5285"/>
                    <a:pt x="6433" y="5163"/>
                  </a:cubicBezTo>
                  <a:cubicBezTo>
                    <a:pt x="6433" y="5045"/>
                    <a:pt x="6481" y="5015"/>
                    <a:pt x="6547" y="5133"/>
                  </a:cubicBezTo>
                  <a:cubicBezTo>
                    <a:pt x="6595" y="5254"/>
                    <a:pt x="6595" y="5224"/>
                    <a:pt x="6665" y="5254"/>
                  </a:cubicBezTo>
                  <a:cubicBezTo>
                    <a:pt x="6735" y="5254"/>
                    <a:pt x="6756" y="5224"/>
                    <a:pt x="6756" y="5376"/>
                  </a:cubicBezTo>
                  <a:cubicBezTo>
                    <a:pt x="6735" y="5494"/>
                    <a:pt x="6618" y="5706"/>
                    <a:pt x="6618" y="5793"/>
                  </a:cubicBezTo>
                  <a:cubicBezTo>
                    <a:pt x="6618" y="5854"/>
                    <a:pt x="6595" y="5915"/>
                    <a:pt x="6527" y="5915"/>
                  </a:cubicBezTo>
                  <a:cubicBezTo>
                    <a:pt x="6481" y="5945"/>
                    <a:pt x="6387" y="5945"/>
                    <a:pt x="6457" y="6006"/>
                  </a:cubicBezTo>
                  <a:cubicBezTo>
                    <a:pt x="6527" y="6063"/>
                    <a:pt x="6527" y="5885"/>
                    <a:pt x="6618" y="6093"/>
                  </a:cubicBezTo>
                  <a:cubicBezTo>
                    <a:pt x="6689" y="6306"/>
                    <a:pt x="6665" y="6363"/>
                    <a:pt x="6782" y="6576"/>
                  </a:cubicBezTo>
                  <a:cubicBezTo>
                    <a:pt x="6873" y="6815"/>
                    <a:pt x="7034" y="7023"/>
                    <a:pt x="7128" y="7053"/>
                  </a:cubicBezTo>
                  <a:cubicBezTo>
                    <a:pt x="7199" y="7115"/>
                    <a:pt x="7313" y="7115"/>
                    <a:pt x="7269" y="6993"/>
                  </a:cubicBezTo>
                  <a:cubicBezTo>
                    <a:pt x="7222" y="6876"/>
                    <a:pt x="7128" y="6784"/>
                    <a:pt x="7222" y="6815"/>
                  </a:cubicBezTo>
                  <a:cubicBezTo>
                    <a:pt x="7313" y="6845"/>
                    <a:pt x="7313" y="6936"/>
                    <a:pt x="7360" y="6876"/>
                  </a:cubicBezTo>
                  <a:cubicBezTo>
                    <a:pt x="7429" y="6845"/>
                    <a:pt x="7477" y="6876"/>
                    <a:pt x="7429" y="6993"/>
                  </a:cubicBezTo>
                  <a:cubicBezTo>
                    <a:pt x="7406" y="7085"/>
                    <a:pt x="7383" y="7237"/>
                    <a:pt x="7429" y="7323"/>
                  </a:cubicBezTo>
                  <a:cubicBezTo>
                    <a:pt x="7454" y="7445"/>
                    <a:pt x="7568" y="7593"/>
                    <a:pt x="7591" y="7536"/>
                  </a:cubicBezTo>
                  <a:cubicBezTo>
                    <a:pt x="7615" y="7506"/>
                    <a:pt x="7638" y="7536"/>
                    <a:pt x="7638" y="7593"/>
                  </a:cubicBezTo>
                  <a:cubicBezTo>
                    <a:pt x="7638" y="7684"/>
                    <a:pt x="7638" y="7684"/>
                    <a:pt x="7709" y="7684"/>
                  </a:cubicBezTo>
                  <a:cubicBezTo>
                    <a:pt x="7752" y="7714"/>
                    <a:pt x="7752" y="7744"/>
                    <a:pt x="7775" y="7836"/>
                  </a:cubicBezTo>
                  <a:cubicBezTo>
                    <a:pt x="7775" y="7954"/>
                    <a:pt x="7846" y="8136"/>
                    <a:pt x="7940" y="8283"/>
                  </a:cubicBezTo>
                  <a:cubicBezTo>
                    <a:pt x="8010" y="8435"/>
                    <a:pt x="8010" y="8614"/>
                    <a:pt x="8101" y="8614"/>
                  </a:cubicBezTo>
                  <a:cubicBezTo>
                    <a:pt x="8195" y="8587"/>
                    <a:pt x="8333" y="8466"/>
                    <a:pt x="8450" y="8614"/>
                  </a:cubicBezTo>
                  <a:cubicBezTo>
                    <a:pt x="8564" y="8796"/>
                    <a:pt x="8681" y="8914"/>
                    <a:pt x="8728" y="9036"/>
                  </a:cubicBezTo>
                  <a:cubicBezTo>
                    <a:pt x="8772" y="9157"/>
                    <a:pt x="8843" y="9245"/>
                    <a:pt x="8889" y="9275"/>
                  </a:cubicBezTo>
                  <a:cubicBezTo>
                    <a:pt x="8936" y="9335"/>
                    <a:pt x="9050" y="9397"/>
                    <a:pt x="9097" y="9365"/>
                  </a:cubicBezTo>
                  <a:cubicBezTo>
                    <a:pt x="9144" y="9335"/>
                    <a:pt x="9167" y="9365"/>
                    <a:pt x="9121" y="9427"/>
                  </a:cubicBezTo>
                  <a:cubicBezTo>
                    <a:pt x="9097" y="9514"/>
                    <a:pt x="9097" y="9544"/>
                    <a:pt x="9027" y="9487"/>
                  </a:cubicBezTo>
                  <a:cubicBezTo>
                    <a:pt x="8980" y="9427"/>
                    <a:pt x="8912" y="9365"/>
                    <a:pt x="8889" y="9427"/>
                  </a:cubicBezTo>
                  <a:cubicBezTo>
                    <a:pt x="8843" y="9514"/>
                    <a:pt x="8728" y="9605"/>
                    <a:pt x="8912" y="9696"/>
                  </a:cubicBezTo>
                  <a:cubicBezTo>
                    <a:pt x="9097" y="9757"/>
                    <a:pt x="9027" y="9726"/>
                    <a:pt x="9121" y="9666"/>
                  </a:cubicBezTo>
                  <a:cubicBezTo>
                    <a:pt x="9215" y="9635"/>
                    <a:pt x="9167" y="9575"/>
                    <a:pt x="9305" y="9605"/>
                  </a:cubicBezTo>
                  <a:cubicBezTo>
                    <a:pt x="9446" y="9635"/>
                    <a:pt x="9470" y="9666"/>
                    <a:pt x="9490" y="9575"/>
                  </a:cubicBezTo>
                  <a:cubicBezTo>
                    <a:pt x="9513" y="9487"/>
                    <a:pt x="9560" y="9365"/>
                    <a:pt x="9654" y="9397"/>
                  </a:cubicBezTo>
                  <a:cubicBezTo>
                    <a:pt x="9745" y="9427"/>
                    <a:pt x="9816" y="9397"/>
                    <a:pt x="9791" y="9487"/>
                  </a:cubicBezTo>
                  <a:cubicBezTo>
                    <a:pt x="9768" y="9575"/>
                    <a:pt x="9722" y="9726"/>
                    <a:pt x="9654" y="9818"/>
                  </a:cubicBezTo>
                  <a:cubicBezTo>
                    <a:pt x="9607" y="9904"/>
                    <a:pt x="9560" y="10026"/>
                    <a:pt x="9607" y="9996"/>
                  </a:cubicBezTo>
                  <a:cubicBezTo>
                    <a:pt x="9677" y="9966"/>
                    <a:pt x="9701" y="9936"/>
                    <a:pt x="9768" y="9818"/>
                  </a:cubicBezTo>
                  <a:cubicBezTo>
                    <a:pt x="9816" y="9696"/>
                    <a:pt x="9977" y="9127"/>
                    <a:pt x="9956" y="9127"/>
                  </a:cubicBezTo>
                  <a:cubicBezTo>
                    <a:pt x="9932" y="9157"/>
                    <a:pt x="9932" y="9187"/>
                    <a:pt x="9909" y="9214"/>
                  </a:cubicBezTo>
                  <a:close/>
                </a:path>
              </a:pathLst>
            </a:custGeom>
            <a:solidFill>
              <a:schemeClr val="accent2">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42" name="State_MS">
              <a:extLst>
                <a:ext uri="{FF2B5EF4-FFF2-40B4-BE49-F238E27FC236}">
                  <a16:creationId xmlns:a16="http://schemas.microsoft.com/office/drawing/2014/main" id="{CE11F797-15E4-CDE5-ED2A-7C4850BD3C2B}"/>
                </a:ext>
              </a:extLst>
            </p:cNvPr>
            <p:cNvSpPr>
              <a:spLocks noChangeArrowheads="1"/>
            </p:cNvSpPr>
            <p:nvPr/>
          </p:nvSpPr>
          <p:spPr bwMode="auto">
            <a:xfrm>
              <a:off x="5050671" y="2537442"/>
              <a:ext cx="420483" cy="725377"/>
            </a:xfrm>
            <a:custGeom>
              <a:avLst/>
              <a:gdLst>
                <a:gd name="T0" fmla="*/ 1273 w 1345"/>
                <a:gd name="T1" fmla="*/ 87 h 2341"/>
                <a:gd name="T2" fmla="*/ 1273 w 1345"/>
                <a:gd name="T3" fmla="*/ 87 h 2341"/>
                <a:gd name="T4" fmla="*/ 1257 w 1345"/>
                <a:gd name="T5" fmla="*/ 39 h 2341"/>
                <a:gd name="T6" fmla="*/ 1233 w 1345"/>
                <a:gd name="T7" fmla="*/ 0 h 2341"/>
                <a:gd name="T8" fmla="*/ 450 w 1345"/>
                <a:gd name="T9" fmla="*/ 63 h 2341"/>
                <a:gd name="T10" fmla="*/ 427 w 1345"/>
                <a:gd name="T11" fmla="*/ 110 h 2341"/>
                <a:gd name="T12" fmla="*/ 411 w 1345"/>
                <a:gd name="T13" fmla="*/ 142 h 2341"/>
                <a:gd name="T14" fmla="*/ 363 w 1345"/>
                <a:gd name="T15" fmla="*/ 174 h 2341"/>
                <a:gd name="T16" fmla="*/ 340 w 1345"/>
                <a:gd name="T17" fmla="*/ 276 h 2341"/>
                <a:gd name="T18" fmla="*/ 324 w 1345"/>
                <a:gd name="T19" fmla="*/ 348 h 2341"/>
                <a:gd name="T20" fmla="*/ 284 w 1345"/>
                <a:gd name="T21" fmla="*/ 395 h 2341"/>
                <a:gd name="T22" fmla="*/ 213 w 1345"/>
                <a:gd name="T23" fmla="*/ 458 h 2341"/>
                <a:gd name="T24" fmla="*/ 213 w 1345"/>
                <a:gd name="T25" fmla="*/ 498 h 2341"/>
                <a:gd name="T26" fmla="*/ 213 w 1345"/>
                <a:gd name="T27" fmla="*/ 529 h 2341"/>
                <a:gd name="T28" fmla="*/ 190 w 1345"/>
                <a:gd name="T29" fmla="*/ 561 h 2341"/>
                <a:gd name="T30" fmla="*/ 150 w 1345"/>
                <a:gd name="T31" fmla="*/ 593 h 2341"/>
                <a:gd name="T32" fmla="*/ 150 w 1345"/>
                <a:gd name="T33" fmla="*/ 672 h 2341"/>
                <a:gd name="T34" fmla="*/ 126 w 1345"/>
                <a:gd name="T35" fmla="*/ 735 h 2341"/>
                <a:gd name="T36" fmla="*/ 126 w 1345"/>
                <a:gd name="T37" fmla="*/ 806 h 2341"/>
                <a:gd name="T38" fmla="*/ 142 w 1345"/>
                <a:gd name="T39" fmla="*/ 869 h 2341"/>
                <a:gd name="T40" fmla="*/ 166 w 1345"/>
                <a:gd name="T41" fmla="*/ 932 h 2341"/>
                <a:gd name="T42" fmla="*/ 158 w 1345"/>
                <a:gd name="T43" fmla="*/ 988 h 2341"/>
                <a:gd name="T44" fmla="*/ 158 w 1345"/>
                <a:gd name="T45" fmla="*/ 1043 h 2341"/>
                <a:gd name="T46" fmla="*/ 190 w 1345"/>
                <a:gd name="T47" fmla="*/ 1106 h 2341"/>
                <a:gd name="T48" fmla="*/ 166 w 1345"/>
                <a:gd name="T49" fmla="*/ 1178 h 2341"/>
                <a:gd name="T50" fmla="*/ 205 w 1345"/>
                <a:gd name="T51" fmla="*/ 1257 h 2341"/>
                <a:gd name="T52" fmla="*/ 213 w 1345"/>
                <a:gd name="T53" fmla="*/ 1296 h 2341"/>
                <a:gd name="T54" fmla="*/ 221 w 1345"/>
                <a:gd name="T55" fmla="*/ 1336 h 2341"/>
                <a:gd name="T56" fmla="*/ 253 w 1345"/>
                <a:gd name="T57" fmla="*/ 1383 h 2341"/>
                <a:gd name="T58" fmla="*/ 166 w 1345"/>
                <a:gd name="T59" fmla="*/ 1431 h 2341"/>
                <a:gd name="T60" fmla="*/ 221 w 1345"/>
                <a:gd name="T61" fmla="*/ 1470 h 2341"/>
                <a:gd name="T62" fmla="*/ 174 w 1345"/>
                <a:gd name="T63" fmla="*/ 1565 h 2341"/>
                <a:gd name="T64" fmla="*/ 142 w 1345"/>
                <a:gd name="T65" fmla="*/ 1596 h 2341"/>
                <a:gd name="T66" fmla="*/ 134 w 1345"/>
                <a:gd name="T67" fmla="*/ 1644 h 2341"/>
                <a:gd name="T68" fmla="*/ 103 w 1345"/>
                <a:gd name="T69" fmla="*/ 1660 h 2341"/>
                <a:gd name="T70" fmla="*/ 103 w 1345"/>
                <a:gd name="T71" fmla="*/ 1699 h 2341"/>
                <a:gd name="T72" fmla="*/ 63 w 1345"/>
                <a:gd name="T73" fmla="*/ 1723 h 2341"/>
                <a:gd name="T74" fmla="*/ 55 w 1345"/>
                <a:gd name="T75" fmla="*/ 1786 h 2341"/>
                <a:gd name="T76" fmla="*/ 39 w 1345"/>
                <a:gd name="T77" fmla="*/ 1826 h 2341"/>
                <a:gd name="T78" fmla="*/ 31 w 1345"/>
                <a:gd name="T79" fmla="*/ 1889 h 2341"/>
                <a:gd name="T80" fmla="*/ 15 w 1345"/>
                <a:gd name="T81" fmla="*/ 1929 h 2341"/>
                <a:gd name="T82" fmla="*/ 31 w 1345"/>
                <a:gd name="T83" fmla="*/ 1984 h 2341"/>
                <a:gd name="T84" fmla="*/ 39 w 1345"/>
                <a:gd name="T85" fmla="*/ 2000 h 2341"/>
                <a:gd name="T86" fmla="*/ 774 w 1345"/>
                <a:gd name="T87" fmla="*/ 1968 h 2341"/>
                <a:gd name="T88" fmla="*/ 790 w 1345"/>
                <a:gd name="T89" fmla="*/ 1992 h 2341"/>
                <a:gd name="T90" fmla="*/ 759 w 1345"/>
                <a:gd name="T91" fmla="*/ 2118 h 2341"/>
                <a:gd name="T92" fmla="*/ 830 w 1345"/>
                <a:gd name="T93" fmla="*/ 2205 h 2341"/>
                <a:gd name="T94" fmla="*/ 917 w 1345"/>
                <a:gd name="T95" fmla="*/ 2340 h 2341"/>
                <a:gd name="T96" fmla="*/ 933 w 1345"/>
                <a:gd name="T97" fmla="*/ 2324 h 2341"/>
                <a:gd name="T98" fmla="*/ 988 w 1345"/>
                <a:gd name="T99" fmla="*/ 2261 h 2341"/>
                <a:gd name="T100" fmla="*/ 1059 w 1345"/>
                <a:gd name="T101" fmla="*/ 2245 h 2341"/>
                <a:gd name="T102" fmla="*/ 1154 w 1345"/>
                <a:gd name="T103" fmla="*/ 2205 h 2341"/>
                <a:gd name="T104" fmla="*/ 1265 w 1345"/>
                <a:gd name="T105" fmla="*/ 2213 h 2341"/>
                <a:gd name="T106" fmla="*/ 1328 w 1345"/>
                <a:gd name="T107" fmla="*/ 2213 h 2341"/>
                <a:gd name="T108" fmla="*/ 1344 w 1345"/>
                <a:gd name="T109" fmla="*/ 2205 h 2341"/>
                <a:gd name="T110" fmla="*/ 1257 w 1345"/>
                <a:gd name="T111" fmla="*/ 1541 h 2341"/>
                <a:gd name="T112" fmla="*/ 1273 w 1345"/>
                <a:gd name="T113" fmla="*/ 87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5" h="2341">
                  <a:moveTo>
                    <a:pt x="1273" y="87"/>
                  </a:moveTo>
                  <a:lnTo>
                    <a:pt x="1273" y="87"/>
                  </a:lnTo>
                  <a:cubicBezTo>
                    <a:pt x="1273" y="71"/>
                    <a:pt x="1288" y="63"/>
                    <a:pt x="1257" y="39"/>
                  </a:cubicBezTo>
                  <a:cubicBezTo>
                    <a:pt x="1249" y="31"/>
                    <a:pt x="1241" y="15"/>
                    <a:pt x="1233" y="0"/>
                  </a:cubicBezTo>
                  <a:cubicBezTo>
                    <a:pt x="940" y="31"/>
                    <a:pt x="664" y="55"/>
                    <a:pt x="450" y="63"/>
                  </a:cubicBezTo>
                  <a:cubicBezTo>
                    <a:pt x="450" y="63"/>
                    <a:pt x="427" y="71"/>
                    <a:pt x="427" y="110"/>
                  </a:cubicBezTo>
                  <a:cubicBezTo>
                    <a:pt x="427" y="142"/>
                    <a:pt x="427" y="134"/>
                    <a:pt x="411" y="142"/>
                  </a:cubicBezTo>
                  <a:cubicBezTo>
                    <a:pt x="395" y="142"/>
                    <a:pt x="371" y="142"/>
                    <a:pt x="363" y="174"/>
                  </a:cubicBezTo>
                  <a:cubicBezTo>
                    <a:pt x="363" y="205"/>
                    <a:pt x="355" y="261"/>
                    <a:pt x="340" y="276"/>
                  </a:cubicBezTo>
                  <a:cubicBezTo>
                    <a:pt x="324" y="292"/>
                    <a:pt x="324" y="316"/>
                    <a:pt x="324" y="348"/>
                  </a:cubicBezTo>
                  <a:cubicBezTo>
                    <a:pt x="324" y="371"/>
                    <a:pt x="316" y="387"/>
                    <a:pt x="284" y="395"/>
                  </a:cubicBezTo>
                  <a:cubicBezTo>
                    <a:pt x="253" y="403"/>
                    <a:pt x="213" y="426"/>
                    <a:pt x="213" y="458"/>
                  </a:cubicBezTo>
                  <a:cubicBezTo>
                    <a:pt x="221" y="482"/>
                    <a:pt x="229" y="490"/>
                    <a:pt x="213" y="498"/>
                  </a:cubicBezTo>
                  <a:cubicBezTo>
                    <a:pt x="205" y="514"/>
                    <a:pt x="205" y="521"/>
                    <a:pt x="213" y="529"/>
                  </a:cubicBezTo>
                  <a:cubicBezTo>
                    <a:pt x="221" y="545"/>
                    <a:pt x="213" y="561"/>
                    <a:pt x="190" y="561"/>
                  </a:cubicBezTo>
                  <a:cubicBezTo>
                    <a:pt x="166" y="561"/>
                    <a:pt x="150" y="561"/>
                    <a:pt x="150" y="593"/>
                  </a:cubicBezTo>
                  <a:cubicBezTo>
                    <a:pt x="158" y="624"/>
                    <a:pt x="181" y="664"/>
                    <a:pt x="150" y="672"/>
                  </a:cubicBezTo>
                  <a:cubicBezTo>
                    <a:pt x="126" y="688"/>
                    <a:pt x="126" y="719"/>
                    <a:pt x="126" y="735"/>
                  </a:cubicBezTo>
                  <a:cubicBezTo>
                    <a:pt x="126" y="759"/>
                    <a:pt x="142" y="790"/>
                    <a:pt x="126" y="806"/>
                  </a:cubicBezTo>
                  <a:cubicBezTo>
                    <a:pt x="110" y="822"/>
                    <a:pt x="118" y="846"/>
                    <a:pt x="142" y="869"/>
                  </a:cubicBezTo>
                  <a:cubicBezTo>
                    <a:pt x="166" y="901"/>
                    <a:pt x="174" y="909"/>
                    <a:pt x="166" y="932"/>
                  </a:cubicBezTo>
                  <a:cubicBezTo>
                    <a:pt x="158" y="956"/>
                    <a:pt x="150" y="972"/>
                    <a:pt x="158" y="988"/>
                  </a:cubicBezTo>
                  <a:cubicBezTo>
                    <a:pt x="174" y="1012"/>
                    <a:pt x="142" y="996"/>
                    <a:pt x="158" y="1043"/>
                  </a:cubicBezTo>
                  <a:cubicBezTo>
                    <a:pt x="166" y="1091"/>
                    <a:pt x="181" y="1091"/>
                    <a:pt x="190" y="1106"/>
                  </a:cubicBezTo>
                  <a:cubicBezTo>
                    <a:pt x="190" y="1130"/>
                    <a:pt x="150" y="1162"/>
                    <a:pt x="166" y="1178"/>
                  </a:cubicBezTo>
                  <a:cubicBezTo>
                    <a:pt x="181" y="1193"/>
                    <a:pt x="158" y="1265"/>
                    <a:pt x="205" y="1257"/>
                  </a:cubicBezTo>
                  <a:cubicBezTo>
                    <a:pt x="205" y="1257"/>
                    <a:pt x="221" y="1280"/>
                    <a:pt x="213" y="1296"/>
                  </a:cubicBezTo>
                  <a:cubicBezTo>
                    <a:pt x="205" y="1320"/>
                    <a:pt x="190" y="1320"/>
                    <a:pt x="221" y="1336"/>
                  </a:cubicBezTo>
                  <a:cubicBezTo>
                    <a:pt x="261" y="1352"/>
                    <a:pt x="276" y="1375"/>
                    <a:pt x="253" y="1383"/>
                  </a:cubicBezTo>
                  <a:cubicBezTo>
                    <a:pt x="237" y="1383"/>
                    <a:pt x="126" y="1407"/>
                    <a:pt x="166" y="1431"/>
                  </a:cubicBezTo>
                  <a:cubicBezTo>
                    <a:pt x="213" y="1454"/>
                    <a:pt x="229" y="1446"/>
                    <a:pt x="221" y="1470"/>
                  </a:cubicBezTo>
                  <a:cubicBezTo>
                    <a:pt x="221" y="1494"/>
                    <a:pt x="181" y="1557"/>
                    <a:pt x="174" y="1565"/>
                  </a:cubicBezTo>
                  <a:cubicBezTo>
                    <a:pt x="158" y="1573"/>
                    <a:pt x="134" y="1565"/>
                    <a:pt x="142" y="1596"/>
                  </a:cubicBezTo>
                  <a:cubicBezTo>
                    <a:pt x="142" y="1628"/>
                    <a:pt x="142" y="1636"/>
                    <a:pt x="134" y="1644"/>
                  </a:cubicBezTo>
                  <a:cubicBezTo>
                    <a:pt x="126" y="1644"/>
                    <a:pt x="95" y="1636"/>
                    <a:pt x="103" y="1660"/>
                  </a:cubicBezTo>
                  <a:cubicBezTo>
                    <a:pt x="103" y="1676"/>
                    <a:pt x="118" y="1699"/>
                    <a:pt x="103" y="1699"/>
                  </a:cubicBezTo>
                  <a:cubicBezTo>
                    <a:pt x="87" y="1707"/>
                    <a:pt x="63" y="1699"/>
                    <a:pt x="63" y="1723"/>
                  </a:cubicBezTo>
                  <a:cubicBezTo>
                    <a:pt x="63" y="1747"/>
                    <a:pt x="63" y="1786"/>
                    <a:pt x="55" y="1786"/>
                  </a:cubicBezTo>
                  <a:cubicBezTo>
                    <a:pt x="47" y="1786"/>
                    <a:pt x="31" y="1810"/>
                    <a:pt x="39" y="1826"/>
                  </a:cubicBezTo>
                  <a:cubicBezTo>
                    <a:pt x="47" y="1842"/>
                    <a:pt x="47" y="1881"/>
                    <a:pt x="31" y="1889"/>
                  </a:cubicBezTo>
                  <a:cubicBezTo>
                    <a:pt x="23" y="1897"/>
                    <a:pt x="0" y="1913"/>
                    <a:pt x="15" y="1929"/>
                  </a:cubicBezTo>
                  <a:cubicBezTo>
                    <a:pt x="31" y="1952"/>
                    <a:pt x="39" y="1976"/>
                    <a:pt x="31" y="1984"/>
                  </a:cubicBezTo>
                  <a:cubicBezTo>
                    <a:pt x="23" y="1992"/>
                    <a:pt x="15" y="2000"/>
                    <a:pt x="39" y="2000"/>
                  </a:cubicBezTo>
                  <a:cubicBezTo>
                    <a:pt x="55" y="2008"/>
                    <a:pt x="774" y="1968"/>
                    <a:pt x="774" y="1968"/>
                  </a:cubicBezTo>
                  <a:cubicBezTo>
                    <a:pt x="774" y="1968"/>
                    <a:pt x="806" y="1976"/>
                    <a:pt x="790" y="1992"/>
                  </a:cubicBezTo>
                  <a:cubicBezTo>
                    <a:pt x="782" y="2008"/>
                    <a:pt x="719" y="2063"/>
                    <a:pt x="759" y="2118"/>
                  </a:cubicBezTo>
                  <a:cubicBezTo>
                    <a:pt x="798" y="2174"/>
                    <a:pt x="822" y="2174"/>
                    <a:pt x="830" y="2205"/>
                  </a:cubicBezTo>
                  <a:cubicBezTo>
                    <a:pt x="846" y="2245"/>
                    <a:pt x="909" y="2332"/>
                    <a:pt x="917" y="2340"/>
                  </a:cubicBezTo>
                  <a:cubicBezTo>
                    <a:pt x="917" y="2340"/>
                    <a:pt x="925" y="2332"/>
                    <a:pt x="933" y="2324"/>
                  </a:cubicBezTo>
                  <a:cubicBezTo>
                    <a:pt x="956" y="2292"/>
                    <a:pt x="964" y="2284"/>
                    <a:pt x="988" y="2261"/>
                  </a:cubicBezTo>
                  <a:cubicBezTo>
                    <a:pt x="1012" y="2237"/>
                    <a:pt x="1035" y="2261"/>
                    <a:pt x="1059" y="2245"/>
                  </a:cubicBezTo>
                  <a:cubicBezTo>
                    <a:pt x="1091" y="2229"/>
                    <a:pt x="1122" y="2189"/>
                    <a:pt x="1154" y="2205"/>
                  </a:cubicBezTo>
                  <a:cubicBezTo>
                    <a:pt x="1193" y="2213"/>
                    <a:pt x="1241" y="2229"/>
                    <a:pt x="1265" y="2213"/>
                  </a:cubicBezTo>
                  <a:cubicBezTo>
                    <a:pt x="1296" y="2197"/>
                    <a:pt x="1304" y="2237"/>
                    <a:pt x="1328" y="2213"/>
                  </a:cubicBezTo>
                  <a:cubicBezTo>
                    <a:pt x="1336" y="2213"/>
                    <a:pt x="1336" y="2213"/>
                    <a:pt x="1344" y="2205"/>
                  </a:cubicBezTo>
                  <a:cubicBezTo>
                    <a:pt x="1257" y="1541"/>
                    <a:pt x="1257" y="1541"/>
                    <a:pt x="1257" y="1541"/>
                  </a:cubicBezTo>
                  <a:cubicBezTo>
                    <a:pt x="1257" y="1541"/>
                    <a:pt x="1273" y="102"/>
                    <a:pt x="1273" y="87"/>
                  </a:cubicBezTo>
                </a:path>
              </a:pathLst>
            </a:custGeom>
            <a:solidFill>
              <a:schemeClr val="accent2">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43" name="State_SC">
              <a:extLst>
                <a:ext uri="{FF2B5EF4-FFF2-40B4-BE49-F238E27FC236}">
                  <a16:creationId xmlns:a16="http://schemas.microsoft.com/office/drawing/2014/main" id="{210D1C89-5DD5-969C-68D6-9646CCD4F76F}"/>
                </a:ext>
              </a:extLst>
            </p:cNvPr>
            <p:cNvSpPr>
              <a:spLocks noChangeArrowheads="1"/>
            </p:cNvSpPr>
            <p:nvPr/>
          </p:nvSpPr>
          <p:spPr bwMode="auto">
            <a:xfrm>
              <a:off x="6017330" y="2403389"/>
              <a:ext cx="590291" cy="454591"/>
            </a:xfrm>
            <a:custGeom>
              <a:avLst/>
              <a:gdLst>
                <a:gd name="T0" fmla="*/ 1407 w 1898"/>
                <a:gd name="T1" fmla="*/ 79 h 1463"/>
                <a:gd name="T2" fmla="*/ 1407 w 1898"/>
                <a:gd name="T3" fmla="*/ 79 h 1463"/>
                <a:gd name="T4" fmla="*/ 964 w 1898"/>
                <a:gd name="T5" fmla="*/ 158 h 1463"/>
                <a:gd name="T6" fmla="*/ 925 w 1898"/>
                <a:gd name="T7" fmla="*/ 63 h 1463"/>
                <a:gd name="T8" fmla="*/ 854 w 1898"/>
                <a:gd name="T9" fmla="*/ 47 h 1463"/>
                <a:gd name="T10" fmla="*/ 830 w 1898"/>
                <a:gd name="T11" fmla="*/ 16 h 1463"/>
                <a:gd name="T12" fmla="*/ 411 w 1898"/>
                <a:gd name="T13" fmla="*/ 55 h 1463"/>
                <a:gd name="T14" fmla="*/ 181 w 1898"/>
                <a:gd name="T15" fmla="*/ 166 h 1463"/>
                <a:gd name="T16" fmla="*/ 79 w 1898"/>
                <a:gd name="T17" fmla="*/ 221 h 1463"/>
                <a:gd name="T18" fmla="*/ 79 w 1898"/>
                <a:gd name="T19" fmla="*/ 237 h 1463"/>
                <a:gd name="T20" fmla="*/ 15 w 1898"/>
                <a:gd name="T21" fmla="*/ 308 h 1463"/>
                <a:gd name="T22" fmla="*/ 23 w 1898"/>
                <a:gd name="T23" fmla="*/ 387 h 1463"/>
                <a:gd name="T24" fmla="*/ 110 w 1898"/>
                <a:gd name="T25" fmla="*/ 458 h 1463"/>
                <a:gd name="T26" fmla="*/ 174 w 1898"/>
                <a:gd name="T27" fmla="*/ 458 h 1463"/>
                <a:gd name="T28" fmla="*/ 237 w 1898"/>
                <a:gd name="T29" fmla="*/ 537 h 1463"/>
                <a:gd name="T30" fmla="*/ 371 w 1898"/>
                <a:gd name="T31" fmla="*/ 688 h 1463"/>
                <a:gd name="T32" fmla="*/ 466 w 1898"/>
                <a:gd name="T33" fmla="*/ 759 h 1463"/>
                <a:gd name="T34" fmla="*/ 553 w 1898"/>
                <a:gd name="T35" fmla="*/ 822 h 1463"/>
                <a:gd name="T36" fmla="*/ 632 w 1898"/>
                <a:gd name="T37" fmla="*/ 869 h 1463"/>
                <a:gd name="T38" fmla="*/ 703 w 1898"/>
                <a:gd name="T39" fmla="*/ 964 h 1463"/>
                <a:gd name="T40" fmla="*/ 806 w 1898"/>
                <a:gd name="T41" fmla="*/ 1043 h 1463"/>
                <a:gd name="T42" fmla="*/ 885 w 1898"/>
                <a:gd name="T43" fmla="*/ 1146 h 1463"/>
                <a:gd name="T44" fmla="*/ 901 w 1898"/>
                <a:gd name="T45" fmla="*/ 1225 h 1463"/>
                <a:gd name="T46" fmla="*/ 964 w 1898"/>
                <a:gd name="T47" fmla="*/ 1273 h 1463"/>
                <a:gd name="T48" fmla="*/ 1027 w 1898"/>
                <a:gd name="T49" fmla="*/ 1352 h 1463"/>
                <a:gd name="T50" fmla="*/ 1035 w 1898"/>
                <a:gd name="T51" fmla="*/ 1439 h 1463"/>
                <a:gd name="T52" fmla="*/ 1162 w 1898"/>
                <a:gd name="T53" fmla="*/ 1462 h 1463"/>
                <a:gd name="T54" fmla="*/ 1162 w 1898"/>
                <a:gd name="T55" fmla="*/ 1454 h 1463"/>
                <a:gd name="T56" fmla="*/ 1185 w 1898"/>
                <a:gd name="T57" fmla="*/ 1415 h 1463"/>
                <a:gd name="T58" fmla="*/ 1225 w 1898"/>
                <a:gd name="T59" fmla="*/ 1383 h 1463"/>
                <a:gd name="T60" fmla="*/ 1201 w 1898"/>
                <a:gd name="T61" fmla="*/ 1352 h 1463"/>
                <a:gd name="T62" fmla="*/ 1185 w 1898"/>
                <a:gd name="T63" fmla="*/ 1312 h 1463"/>
                <a:gd name="T64" fmla="*/ 1233 w 1898"/>
                <a:gd name="T65" fmla="*/ 1320 h 1463"/>
                <a:gd name="T66" fmla="*/ 1265 w 1898"/>
                <a:gd name="T67" fmla="*/ 1336 h 1463"/>
                <a:gd name="T68" fmla="*/ 1304 w 1898"/>
                <a:gd name="T69" fmla="*/ 1280 h 1463"/>
                <a:gd name="T70" fmla="*/ 1280 w 1898"/>
                <a:gd name="T71" fmla="*/ 1249 h 1463"/>
                <a:gd name="T72" fmla="*/ 1241 w 1898"/>
                <a:gd name="T73" fmla="*/ 1233 h 1463"/>
                <a:gd name="T74" fmla="*/ 1288 w 1898"/>
                <a:gd name="T75" fmla="*/ 1209 h 1463"/>
                <a:gd name="T76" fmla="*/ 1328 w 1898"/>
                <a:gd name="T77" fmla="*/ 1209 h 1463"/>
                <a:gd name="T78" fmla="*/ 1423 w 1898"/>
                <a:gd name="T79" fmla="*/ 1154 h 1463"/>
                <a:gd name="T80" fmla="*/ 1486 w 1898"/>
                <a:gd name="T81" fmla="*/ 1122 h 1463"/>
                <a:gd name="T82" fmla="*/ 1494 w 1898"/>
                <a:gd name="T83" fmla="*/ 1067 h 1463"/>
                <a:gd name="T84" fmla="*/ 1518 w 1898"/>
                <a:gd name="T85" fmla="*/ 1051 h 1463"/>
                <a:gd name="T86" fmla="*/ 1549 w 1898"/>
                <a:gd name="T87" fmla="*/ 1035 h 1463"/>
                <a:gd name="T88" fmla="*/ 1597 w 1898"/>
                <a:gd name="T89" fmla="*/ 972 h 1463"/>
                <a:gd name="T90" fmla="*/ 1604 w 1898"/>
                <a:gd name="T91" fmla="*/ 917 h 1463"/>
                <a:gd name="T92" fmla="*/ 1660 w 1898"/>
                <a:gd name="T93" fmla="*/ 909 h 1463"/>
                <a:gd name="T94" fmla="*/ 1691 w 1898"/>
                <a:gd name="T95" fmla="*/ 853 h 1463"/>
                <a:gd name="T96" fmla="*/ 1699 w 1898"/>
                <a:gd name="T97" fmla="*/ 790 h 1463"/>
                <a:gd name="T98" fmla="*/ 1691 w 1898"/>
                <a:gd name="T99" fmla="*/ 767 h 1463"/>
                <a:gd name="T100" fmla="*/ 1715 w 1898"/>
                <a:gd name="T101" fmla="*/ 751 h 1463"/>
                <a:gd name="T102" fmla="*/ 1850 w 1898"/>
                <a:gd name="T103" fmla="*/ 490 h 1463"/>
                <a:gd name="T104" fmla="*/ 1897 w 1898"/>
                <a:gd name="T105" fmla="*/ 451 h 1463"/>
                <a:gd name="T106" fmla="*/ 1407 w 1898"/>
                <a:gd name="T107" fmla="*/ 79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8" h="1463">
                  <a:moveTo>
                    <a:pt x="1407" y="79"/>
                  </a:moveTo>
                  <a:lnTo>
                    <a:pt x="1407" y="79"/>
                  </a:lnTo>
                  <a:cubicBezTo>
                    <a:pt x="964" y="158"/>
                    <a:pt x="964" y="158"/>
                    <a:pt x="964" y="158"/>
                  </a:cubicBezTo>
                  <a:cubicBezTo>
                    <a:pt x="964" y="158"/>
                    <a:pt x="940" y="79"/>
                    <a:pt x="925" y="63"/>
                  </a:cubicBezTo>
                  <a:cubicBezTo>
                    <a:pt x="909" y="39"/>
                    <a:pt x="901" y="55"/>
                    <a:pt x="854" y="47"/>
                  </a:cubicBezTo>
                  <a:cubicBezTo>
                    <a:pt x="806" y="39"/>
                    <a:pt x="830" y="31"/>
                    <a:pt x="830" y="16"/>
                  </a:cubicBezTo>
                  <a:cubicBezTo>
                    <a:pt x="830" y="0"/>
                    <a:pt x="442" y="55"/>
                    <a:pt x="411" y="55"/>
                  </a:cubicBezTo>
                  <a:cubicBezTo>
                    <a:pt x="371" y="63"/>
                    <a:pt x="229" y="134"/>
                    <a:pt x="181" y="166"/>
                  </a:cubicBezTo>
                  <a:cubicBezTo>
                    <a:pt x="142" y="182"/>
                    <a:pt x="126" y="213"/>
                    <a:pt x="79" y="221"/>
                  </a:cubicBezTo>
                  <a:cubicBezTo>
                    <a:pt x="79" y="229"/>
                    <a:pt x="79" y="237"/>
                    <a:pt x="79" y="237"/>
                  </a:cubicBezTo>
                  <a:cubicBezTo>
                    <a:pt x="71" y="245"/>
                    <a:pt x="15" y="276"/>
                    <a:pt x="15" y="308"/>
                  </a:cubicBezTo>
                  <a:cubicBezTo>
                    <a:pt x="8" y="340"/>
                    <a:pt x="0" y="379"/>
                    <a:pt x="23" y="387"/>
                  </a:cubicBezTo>
                  <a:cubicBezTo>
                    <a:pt x="39" y="403"/>
                    <a:pt x="95" y="435"/>
                    <a:pt x="110" y="458"/>
                  </a:cubicBezTo>
                  <a:cubicBezTo>
                    <a:pt x="126" y="482"/>
                    <a:pt x="150" y="458"/>
                    <a:pt x="174" y="458"/>
                  </a:cubicBezTo>
                  <a:cubicBezTo>
                    <a:pt x="190" y="458"/>
                    <a:pt x="205" y="490"/>
                    <a:pt x="237" y="537"/>
                  </a:cubicBezTo>
                  <a:cubicBezTo>
                    <a:pt x="261" y="585"/>
                    <a:pt x="316" y="672"/>
                    <a:pt x="371" y="688"/>
                  </a:cubicBezTo>
                  <a:cubicBezTo>
                    <a:pt x="419" y="711"/>
                    <a:pt x="434" y="719"/>
                    <a:pt x="466" y="759"/>
                  </a:cubicBezTo>
                  <a:cubicBezTo>
                    <a:pt x="498" y="798"/>
                    <a:pt x="521" y="814"/>
                    <a:pt x="553" y="822"/>
                  </a:cubicBezTo>
                  <a:cubicBezTo>
                    <a:pt x="585" y="838"/>
                    <a:pt x="616" y="846"/>
                    <a:pt x="632" y="869"/>
                  </a:cubicBezTo>
                  <a:cubicBezTo>
                    <a:pt x="656" y="901"/>
                    <a:pt x="656" y="925"/>
                    <a:pt x="703" y="964"/>
                  </a:cubicBezTo>
                  <a:cubicBezTo>
                    <a:pt x="759" y="1012"/>
                    <a:pt x="774" y="1020"/>
                    <a:pt x="806" y="1043"/>
                  </a:cubicBezTo>
                  <a:cubicBezTo>
                    <a:pt x="838" y="1059"/>
                    <a:pt x="885" y="1122"/>
                    <a:pt x="885" y="1146"/>
                  </a:cubicBezTo>
                  <a:cubicBezTo>
                    <a:pt x="885" y="1170"/>
                    <a:pt x="877" y="1209"/>
                    <a:pt x="901" y="1225"/>
                  </a:cubicBezTo>
                  <a:cubicBezTo>
                    <a:pt x="925" y="1241"/>
                    <a:pt x="948" y="1241"/>
                    <a:pt x="964" y="1273"/>
                  </a:cubicBezTo>
                  <a:cubicBezTo>
                    <a:pt x="988" y="1296"/>
                    <a:pt x="1004" y="1344"/>
                    <a:pt x="1027" y="1352"/>
                  </a:cubicBezTo>
                  <a:cubicBezTo>
                    <a:pt x="1043" y="1359"/>
                    <a:pt x="996" y="1423"/>
                    <a:pt x="1035" y="1439"/>
                  </a:cubicBezTo>
                  <a:cubicBezTo>
                    <a:pt x="1059" y="1454"/>
                    <a:pt x="1138" y="1462"/>
                    <a:pt x="1162" y="1462"/>
                  </a:cubicBezTo>
                  <a:cubicBezTo>
                    <a:pt x="1162" y="1454"/>
                    <a:pt x="1162" y="1454"/>
                    <a:pt x="1162" y="1454"/>
                  </a:cubicBezTo>
                  <a:cubicBezTo>
                    <a:pt x="1162" y="1446"/>
                    <a:pt x="1162" y="1415"/>
                    <a:pt x="1185" y="1415"/>
                  </a:cubicBezTo>
                  <a:cubicBezTo>
                    <a:pt x="1201" y="1407"/>
                    <a:pt x="1233" y="1407"/>
                    <a:pt x="1225" y="1383"/>
                  </a:cubicBezTo>
                  <a:cubicBezTo>
                    <a:pt x="1217" y="1359"/>
                    <a:pt x="1217" y="1368"/>
                    <a:pt x="1201" y="1352"/>
                  </a:cubicBezTo>
                  <a:cubicBezTo>
                    <a:pt x="1185" y="1328"/>
                    <a:pt x="1154" y="1320"/>
                    <a:pt x="1185" y="1312"/>
                  </a:cubicBezTo>
                  <a:cubicBezTo>
                    <a:pt x="1217" y="1304"/>
                    <a:pt x="1217" y="1304"/>
                    <a:pt x="1233" y="1320"/>
                  </a:cubicBezTo>
                  <a:cubicBezTo>
                    <a:pt x="1249" y="1336"/>
                    <a:pt x="1233" y="1344"/>
                    <a:pt x="1265" y="1336"/>
                  </a:cubicBezTo>
                  <a:cubicBezTo>
                    <a:pt x="1288" y="1320"/>
                    <a:pt x="1304" y="1304"/>
                    <a:pt x="1304" y="1280"/>
                  </a:cubicBezTo>
                  <a:cubicBezTo>
                    <a:pt x="1304" y="1257"/>
                    <a:pt x="1312" y="1257"/>
                    <a:pt x="1280" y="1249"/>
                  </a:cubicBezTo>
                  <a:cubicBezTo>
                    <a:pt x="1257" y="1249"/>
                    <a:pt x="1241" y="1249"/>
                    <a:pt x="1241" y="1233"/>
                  </a:cubicBezTo>
                  <a:cubicBezTo>
                    <a:pt x="1241" y="1225"/>
                    <a:pt x="1265" y="1201"/>
                    <a:pt x="1288" y="1209"/>
                  </a:cubicBezTo>
                  <a:cubicBezTo>
                    <a:pt x="1312" y="1217"/>
                    <a:pt x="1312" y="1217"/>
                    <a:pt x="1328" y="1209"/>
                  </a:cubicBezTo>
                  <a:cubicBezTo>
                    <a:pt x="1351" y="1201"/>
                    <a:pt x="1391" y="1170"/>
                    <a:pt x="1423" y="1154"/>
                  </a:cubicBezTo>
                  <a:cubicBezTo>
                    <a:pt x="1454" y="1138"/>
                    <a:pt x="1478" y="1146"/>
                    <a:pt x="1486" y="1122"/>
                  </a:cubicBezTo>
                  <a:cubicBezTo>
                    <a:pt x="1494" y="1099"/>
                    <a:pt x="1478" y="1083"/>
                    <a:pt x="1494" y="1067"/>
                  </a:cubicBezTo>
                  <a:cubicBezTo>
                    <a:pt x="1502" y="1051"/>
                    <a:pt x="1494" y="1051"/>
                    <a:pt x="1518" y="1051"/>
                  </a:cubicBezTo>
                  <a:cubicBezTo>
                    <a:pt x="1541" y="1051"/>
                    <a:pt x="1541" y="1059"/>
                    <a:pt x="1549" y="1035"/>
                  </a:cubicBezTo>
                  <a:cubicBezTo>
                    <a:pt x="1549" y="1012"/>
                    <a:pt x="1597" y="996"/>
                    <a:pt x="1597" y="972"/>
                  </a:cubicBezTo>
                  <a:cubicBezTo>
                    <a:pt x="1597" y="948"/>
                    <a:pt x="1573" y="917"/>
                    <a:pt x="1604" y="917"/>
                  </a:cubicBezTo>
                  <a:cubicBezTo>
                    <a:pt x="1628" y="917"/>
                    <a:pt x="1644" y="941"/>
                    <a:pt x="1660" y="909"/>
                  </a:cubicBezTo>
                  <a:cubicBezTo>
                    <a:pt x="1676" y="877"/>
                    <a:pt x="1668" y="869"/>
                    <a:pt x="1691" y="853"/>
                  </a:cubicBezTo>
                  <a:cubicBezTo>
                    <a:pt x="1707" y="838"/>
                    <a:pt x="1715" y="806"/>
                    <a:pt x="1699" y="790"/>
                  </a:cubicBezTo>
                  <a:cubicBezTo>
                    <a:pt x="1691" y="775"/>
                    <a:pt x="1676" y="767"/>
                    <a:pt x="1691" y="767"/>
                  </a:cubicBezTo>
                  <a:cubicBezTo>
                    <a:pt x="1707" y="767"/>
                    <a:pt x="1723" y="782"/>
                    <a:pt x="1715" y="751"/>
                  </a:cubicBezTo>
                  <a:cubicBezTo>
                    <a:pt x="1715" y="719"/>
                    <a:pt x="1826" y="490"/>
                    <a:pt x="1850" y="490"/>
                  </a:cubicBezTo>
                  <a:cubicBezTo>
                    <a:pt x="1873" y="482"/>
                    <a:pt x="1873" y="466"/>
                    <a:pt x="1897" y="451"/>
                  </a:cubicBezTo>
                  <a:lnTo>
                    <a:pt x="1407" y="79"/>
                  </a:lnTo>
                </a:path>
              </a:pathLst>
            </a:custGeom>
            <a:solidFill>
              <a:schemeClr val="accent2">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44" name="State_GA">
              <a:extLst>
                <a:ext uri="{FF2B5EF4-FFF2-40B4-BE49-F238E27FC236}">
                  <a16:creationId xmlns:a16="http://schemas.microsoft.com/office/drawing/2014/main" id="{866B0E2D-0796-61D6-CDB2-394DB2F2020B}"/>
                </a:ext>
              </a:extLst>
            </p:cNvPr>
            <p:cNvSpPr>
              <a:spLocks noChangeArrowheads="1"/>
            </p:cNvSpPr>
            <p:nvPr/>
          </p:nvSpPr>
          <p:spPr bwMode="auto">
            <a:xfrm>
              <a:off x="5740225" y="2473870"/>
              <a:ext cx="652330" cy="656277"/>
            </a:xfrm>
            <a:custGeom>
              <a:avLst/>
              <a:gdLst>
                <a:gd name="T0" fmla="*/ 1921 w 2096"/>
                <a:gd name="T1" fmla="*/ 1218 h 2120"/>
                <a:gd name="T2" fmla="*/ 1850 w 2096"/>
                <a:gd name="T3" fmla="*/ 1052 h 2120"/>
                <a:gd name="T4" fmla="*/ 1771 w 2096"/>
                <a:gd name="T5" fmla="*/ 925 h 2120"/>
                <a:gd name="T6" fmla="*/ 1589 w 2096"/>
                <a:gd name="T7" fmla="*/ 743 h 2120"/>
                <a:gd name="T8" fmla="*/ 1439 w 2096"/>
                <a:gd name="T9" fmla="*/ 601 h 2120"/>
                <a:gd name="T10" fmla="*/ 1257 w 2096"/>
                <a:gd name="T11" fmla="*/ 467 h 2120"/>
                <a:gd name="T12" fmla="*/ 1060 w 2096"/>
                <a:gd name="T13" fmla="*/ 237 h 2120"/>
                <a:gd name="T14" fmla="*/ 909 w 2096"/>
                <a:gd name="T15" fmla="*/ 166 h 2120"/>
                <a:gd name="T16" fmla="*/ 965 w 2096"/>
                <a:gd name="T17" fmla="*/ 16 h 2120"/>
                <a:gd name="T18" fmla="*/ 933 w 2096"/>
                <a:gd name="T19" fmla="*/ 0 h 2120"/>
                <a:gd name="T20" fmla="*/ 356 w 2096"/>
                <a:gd name="T21" fmla="*/ 1241 h 2120"/>
                <a:gd name="T22" fmla="*/ 403 w 2096"/>
                <a:gd name="T23" fmla="*/ 1320 h 2120"/>
                <a:gd name="T24" fmla="*/ 403 w 2096"/>
                <a:gd name="T25" fmla="*/ 1407 h 2120"/>
                <a:gd name="T26" fmla="*/ 380 w 2096"/>
                <a:gd name="T27" fmla="*/ 1518 h 2120"/>
                <a:gd name="T28" fmla="*/ 419 w 2096"/>
                <a:gd name="T29" fmla="*/ 1692 h 2120"/>
                <a:gd name="T30" fmla="*/ 459 w 2096"/>
                <a:gd name="T31" fmla="*/ 1969 h 2120"/>
                <a:gd name="T32" fmla="*/ 1597 w 2096"/>
                <a:gd name="T33" fmla="*/ 2016 h 2120"/>
                <a:gd name="T34" fmla="*/ 1645 w 2096"/>
                <a:gd name="T35" fmla="*/ 2103 h 2120"/>
                <a:gd name="T36" fmla="*/ 1692 w 2096"/>
                <a:gd name="T37" fmla="*/ 1961 h 2120"/>
                <a:gd name="T38" fmla="*/ 1898 w 2096"/>
                <a:gd name="T39" fmla="*/ 1897 h 2120"/>
                <a:gd name="T40" fmla="*/ 1890 w 2096"/>
                <a:gd name="T41" fmla="*/ 1834 h 2120"/>
                <a:gd name="T42" fmla="*/ 1898 w 2096"/>
                <a:gd name="T43" fmla="*/ 1716 h 2120"/>
                <a:gd name="T44" fmla="*/ 1953 w 2096"/>
                <a:gd name="T45" fmla="*/ 1621 h 2120"/>
                <a:gd name="T46" fmla="*/ 1937 w 2096"/>
                <a:gd name="T47" fmla="*/ 1565 h 2120"/>
                <a:gd name="T48" fmla="*/ 1929 w 2096"/>
                <a:gd name="T49" fmla="*/ 1510 h 2120"/>
                <a:gd name="T50" fmla="*/ 1969 w 2096"/>
                <a:gd name="T51" fmla="*/ 1455 h 2120"/>
                <a:gd name="T52" fmla="*/ 1937 w 2096"/>
                <a:gd name="T53" fmla="*/ 1415 h 2120"/>
                <a:gd name="T54" fmla="*/ 1993 w 2096"/>
                <a:gd name="T55" fmla="*/ 1352 h 2120"/>
                <a:gd name="T56" fmla="*/ 2008 w 2096"/>
                <a:gd name="T57" fmla="*/ 1320 h 2120"/>
                <a:gd name="T58" fmla="*/ 2024 w 2096"/>
                <a:gd name="T59" fmla="*/ 1289 h 2120"/>
                <a:gd name="T60" fmla="*/ 2079 w 2096"/>
                <a:gd name="T61" fmla="*/ 1257 h 2120"/>
                <a:gd name="T62" fmla="*/ 1921 w 2096"/>
                <a:gd name="T63" fmla="*/ 1218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96" h="2120">
                  <a:moveTo>
                    <a:pt x="1921" y="1218"/>
                  </a:moveTo>
                  <a:lnTo>
                    <a:pt x="1921" y="1218"/>
                  </a:lnTo>
                  <a:cubicBezTo>
                    <a:pt x="1882" y="1202"/>
                    <a:pt x="1929" y="1138"/>
                    <a:pt x="1913" y="1131"/>
                  </a:cubicBezTo>
                  <a:cubicBezTo>
                    <a:pt x="1890" y="1123"/>
                    <a:pt x="1874" y="1075"/>
                    <a:pt x="1850" y="1052"/>
                  </a:cubicBezTo>
                  <a:cubicBezTo>
                    <a:pt x="1834" y="1020"/>
                    <a:pt x="1811" y="1020"/>
                    <a:pt x="1787" y="1004"/>
                  </a:cubicBezTo>
                  <a:cubicBezTo>
                    <a:pt x="1763" y="988"/>
                    <a:pt x="1771" y="949"/>
                    <a:pt x="1771" y="925"/>
                  </a:cubicBezTo>
                  <a:cubicBezTo>
                    <a:pt x="1771" y="901"/>
                    <a:pt x="1724" y="838"/>
                    <a:pt x="1692" y="822"/>
                  </a:cubicBezTo>
                  <a:cubicBezTo>
                    <a:pt x="1660" y="799"/>
                    <a:pt x="1645" y="791"/>
                    <a:pt x="1589" y="743"/>
                  </a:cubicBezTo>
                  <a:cubicBezTo>
                    <a:pt x="1542" y="704"/>
                    <a:pt x="1542" y="680"/>
                    <a:pt x="1518" y="648"/>
                  </a:cubicBezTo>
                  <a:cubicBezTo>
                    <a:pt x="1502" y="625"/>
                    <a:pt x="1471" y="617"/>
                    <a:pt x="1439" y="601"/>
                  </a:cubicBezTo>
                  <a:cubicBezTo>
                    <a:pt x="1407" y="593"/>
                    <a:pt x="1384" y="577"/>
                    <a:pt x="1352" y="538"/>
                  </a:cubicBezTo>
                  <a:cubicBezTo>
                    <a:pt x="1320" y="498"/>
                    <a:pt x="1305" y="490"/>
                    <a:pt x="1257" y="467"/>
                  </a:cubicBezTo>
                  <a:cubicBezTo>
                    <a:pt x="1202" y="451"/>
                    <a:pt x="1147" y="364"/>
                    <a:pt x="1123" y="316"/>
                  </a:cubicBezTo>
                  <a:cubicBezTo>
                    <a:pt x="1091" y="269"/>
                    <a:pt x="1076" y="237"/>
                    <a:pt x="1060" y="237"/>
                  </a:cubicBezTo>
                  <a:cubicBezTo>
                    <a:pt x="1036" y="237"/>
                    <a:pt x="1012" y="261"/>
                    <a:pt x="996" y="237"/>
                  </a:cubicBezTo>
                  <a:cubicBezTo>
                    <a:pt x="981" y="214"/>
                    <a:pt x="925" y="182"/>
                    <a:pt x="909" y="166"/>
                  </a:cubicBezTo>
                  <a:cubicBezTo>
                    <a:pt x="886" y="158"/>
                    <a:pt x="894" y="119"/>
                    <a:pt x="901" y="87"/>
                  </a:cubicBezTo>
                  <a:cubicBezTo>
                    <a:pt x="901" y="55"/>
                    <a:pt x="957" y="24"/>
                    <a:pt x="965" y="16"/>
                  </a:cubicBezTo>
                  <a:cubicBezTo>
                    <a:pt x="965" y="16"/>
                    <a:pt x="965" y="8"/>
                    <a:pt x="965" y="0"/>
                  </a:cubicBezTo>
                  <a:cubicBezTo>
                    <a:pt x="957" y="0"/>
                    <a:pt x="949" y="0"/>
                    <a:pt x="933" y="0"/>
                  </a:cubicBezTo>
                  <a:cubicBezTo>
                    <a:pt x="894" y="8"/>
                    <a:pt x="498" y="55"/>
                    <a:pt x="0" y="111"/>
                  </a:cubicBezTo>
                  <a:cubicBezTo>
                    <a:pt x="356" y="1241"/>
                    <a:pt x="356" y="1241"/>
                    <a:pt x="356" y="1241"/>
                  </a:cubicBezTo>
                  <a:cubicBezTo>
                    <a:pt x="356" y="1241"/>
                    <a:pt x="388" y="1249"/>
                    <a:pt x="396" y="1257"/>
                  </a:cubicBezTo>
                  <a:cubicBezTo>
                    <a:pt x="411" y="1265"/>
                    <a:pt x="396" y="1289"/>
                    <a:pt x="403" y="1320"/>
                  </a:cubicBezTo>
                  <a:cubicBezTo>
                    <a:pt x="419" y="1344"/>
                    <a:pt x="435" y="1336"/>
                    <a:pt x="435" y="1360"/>
                  </a:cubicBezTo>
                  <a:cubicBezTo>
                    <a:pt x="435" y="1384"/>
                    <a:pt x="427" y="1399"/>
                    <a:pt x="403" y="1407"/>
                  </a:cubicBezTo>
                  <a:cubicBezTo>
                    <a:pt x="388" y="1415"/>
                    <a:pt x="372" y="1431"/>
                    <a:pt x="380" y="1447"/>
                  </a:cubicBezTo>
                  <a:cubicBezTo>
                    <a:pt x="396" y="1463"/>
                    <a:pt x="396" y="1502"/>
                    <a:pt x="380" y="1518"/>
                  </a:cubicBezTo>
                  <a:cubicBezTo>
                    <a:pt x="364" y="1534"/>
                    <a:pt x="356" y="1597"/>
                    <a:pt x="364" y="1613"/>
                  </a:cubicBezTo>
                  <a:cubicBezTo>
                    <a:pt x="380" y="1629"/>
                    <a:pt x="419" y="1660"/>
                    <a:pt x="419" y="1692"/>
                  </a:cubicBezTo>
                  <a:cubicBezTo>
                    <a:pt x="419" y="1731"/>
                    <a:pt x="403" y="1818"/>
                    <a:pt x="403" y="1842"/>
                  </a:cubicBezTo>
                  <a:cubicBezTo>
                    <a:pt x="411" y="1858"/>
                    <a:pt x="459" y="1945"/>
                    <a:pt x="459" y="1969"/>
                  </a:cubicBezTo>
                  <a:cubicBezTo>
                    <a:pt x="459" y="1969"/>
                    <a:pt x="538" y="2095"/>
                    <a:pt x="546" y="2095"/>
                  </a:cubicBezTo>
                  <a:cubicBezTo>
                    <a:pt x="561" y="2095"/>
                    <a:pt x="1597" y="2016"/>
                    <a:pt x="1597" y="2016"/>
                  </a:cubicBezTo>
                  <a:cubicBezTo>
                    <a:pt x="1597" y="2016"/>
                    <a:pt x="1605" y="2016"/>
                    <a:pt x="1613" y="2040"/>
                  </a:cubicBezTo>
                  <a:cubicBezTo>
                    <a:pt x="1621" y="2063"/>
                    <a:pt x="1613" y="2103"/>
                    <a:pt x="1645" y="2103"/>
                  </a:cubicBezTo>
                  <a:cubicBezTo>
                    <a:pt x="1676" y="2111"/>
                    <a:pt x="1692" y="2119"/>
                    <a:pt x="1692" y="2079"/>
                  </a:cubicBezTo>
                  <a:cubicBezTo>
                    <a:pt x="1692" y="2040"/>
                    <a:pt x="1708" y="1992"/>
                    <a:pt x="1692" y="1961"/>
                  </a:cubicBezTo>
                  <a:cubicBezTo>
                    <a:pt x="1668" y="1929"/>
                    <a:pt x="1660" y="1905"/>
                    <a:pt x="1684" y="1897"/>
                  </a:cubicBezTo>
                  <a:cubicBezTo>
                    <a:pt x="1708" y="1882"/>
                    <a:pt x="1882" y="1937"/>
                    <a:pt x="1898" y="1897"/>
                  </a:cubicBezTo>
                  <a:cubicBezTo>
                    <a:pt x="1898" y="1889"/>
                    <a:pt x="1898" y="1889"/>
                    <a:pt x="1906" y="1889"/>
                  </a:cubicBezTo>
                  <a:cubicBezTo>
                    <a:pt x="1882" y="1874"/>
                    <a:pt x="1882" y="1866"/>
                    <a:pt x="1890" y="1834"/>
                  </a:cubicBezTo>
                  <a:cubicBezTo>
                    <a:pt x="1890" y="1795"/>
                    <a:pt x="1898" y="1787"/>
                    <a:pt x="1882" y="1763"/>
                  </a:cubicBezTo>
                  <a:cubicBezTo>
                    <a:pt x="1866" y="1739"/>
                    <a:pt x="1913" y="1731"/>
                    <a:pt x="1898" y="1716"/>
                  </a:cubicBezTo>
                  <a:cubicBezTo>
                    <a:pt x="1882" y="1700"/>
                    <a:pt x="1890" y="1684"/>
                    <a:pt x="1913" y="1676"/>
                  </a:cubicBezTo>
                  <a:cubicBezTo>
                    <a:pt x="1945" y="1676"/>
                    <a:pt x="1969" y="1637"/>
                    <a:pt x="1953" y="1621"/>
                  </a:cubicBezTo>
                  <a:cubicBezTo>
                    <a:pt x="1929" y="1613"/>
                    <a:pt x="1913" y="1637"/>
                    <a:pt x="1921" y="1605"/>
                  </a:cubicBezTo>
                  <a:cubicBezTo>
                    <a:pt x="1929" y="1573"/>
                    <a:pt x="1913" y="1573"/>
                    <a:pt x="1937" y="1565"/>
                  </a:cubicBezTo>
                  <a:cubicBezTo>
                    <a:pt x="1953" y="1558"/>
                    <a:pt x="1977" y="1542"/>
                    <a:pt x="1961" y="1526"/>
                  </a:cubicBezTo>
                  <a:cubicBezTo>
                    <a:pt x="1953" y="1510"/>
                    <a:pt x="1945" y="1510"/>
                    <a:pt x="1929" y="1510"/>
                  </a:cubicBezTo>
                  <a:cubicBezTo>
                    <a:pt x="1921" y="1502"/>
                    <a:pt x="1913" y="1486"/>
                    <a:pt x="1929" y="1478"/>
                  </a:cubicBezTo>
                  <a:cubicBezTo>
                    <a:pt x="1945" y="1471"/>
                    <a:pt x="1961" y="1478"/>
                    <a:pt x="1969" y="1455"/>
                  </a:cubicBezTo>
                  <a:cubicBezTo>
                    <a:pt x="1977" y="1431"/>
                    <a:pt x="1969" y="1423"/>
                    <a:pt x="1953" y="1423"/>
                  </a:cubicBezTo>
                  <a:cubicBezTo>
                    <a:pt x="1937" y="1423"/>
                    <a:pt x="1921" y="1431"/>
                    <a:pt x="1937" y="1415"/>
                  </a:cubicBezTo>
                  <a:cubicBezTo>
                    <a:pt x="1953" y="1407"/>
                    <a:pt x="1977" y="1407"/>
                    <a:pt x="1984" y="1391"/>
                  </a:cubicBezTo>
                  <a:cubicBezTo>
                    <a:pt x="2000" y="1376"/>
                    <a:pt x="2016" y="1360"/>
                    <a:pt x="1993" y="1352"/>
                  </a:cubicBezTo>
                  <a:cubicBezTo>
                    <a:pt x="1961" y="1344"/>
                    <a:pt x="1945" y="1344"/>
                    <a:pt x="1953" y="1336"/>
                  </a:cubicBezTo>
                  <a:cubicBezTo>
                    <a:pt x="1969" y="1328"/>
                    <a:pt x="1993" y="1320"/>
                    <a:pt x="2008" y="1320"/>
                  </a:cubicBezTo>
                  <a:cubicBezTo>
                    <a:pt x="2016" y="1328"/>
                    <a:pt x="2032" y="1328"/>
                    <a:pt x="2024" y="1320"/>
                  </a:cubicBezTo>
                  <a:cubicBezTo>
                    <a:pt x="2016" y="1305"/>
                    <a:pt x="2008" y="1289"/>
                    <a:pt x="2024" y="1289"/>
                  </a:cubicBezTo>
                  <a:cubicBezTo>
                    <a:pt x="2040" y="1289"/>
                    <a:pt x="2056" y="1289"/>
                    <a:pt x="2048" y="1281"/>
                  </a:cubicBezTo>
                  <a:cubicBezTo>
                    <a:pt x="2040" y="1273"/>
                    <a:pt x="2095" y="1273"/>
                    <a:pt x="2079" y="1257"/>
                  </a:cubicBezTo>
                  <a:cubicBezTo>
                    <a:pt x="2071" y="1241"/>
                    <a:pt x="2056" y="1241"/>
                    <a:pt x="2048" y="1241"/>
                  </a:cubicBezTo>
                  <a:cubicBezTo>
                    <a:pt x="2024" y="1241"/>
                    <a:pt x="1945" y="1233"/>
                    <a:pt x="1921" y="1218"/>
                  </a:cubicBezTo>
                </a:path>
              </a:pathLst>
            </a:custGeom>
            <a:solidFill>
              <a:schemeClr val="accent2">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45" name="State_AL">
              <a:extLst>
                <a:ext uri="{FF2B5EF4-FFF2-40B4-BE49-F238E27FC236}">
                  <a16:creationId xmlns:a16="http://schemas.microsoft.com/office/drawing/2014/main" id="{200EE0B0-FBA4-F0A1-78EC-674B2EBA4F3C}"/>
                </a:ext>
              </a:extLst>
            </p:cNvPr>
            <p:cNvSpPr>
              <a:spLocks noChangeArrowheads="1"/>
            </p:cNvSpPr>
            <p:nvPr/>
          </p:nvSpPr>
          <p:spPr bwMode="auto">
            <a:xfrm>
              <a:off x="5436688" y="2508420"/>
              <a:ext cx="448292" cy="730904"/>
            </a:xfrm>
            <a:custGeom>
              <a:avLst/>
              <a:gdLst>
                <a:gd name="T0" fmla="*/ 1399 w 1440"/>
                <a:gd name="T1" fmla="*/ 1581 h 2357"/>
                <a:gd name="T2" fmla="*/ 1399 w 1440"/>
                <a:gd name="T3" fmla="*/ 1581 h 2357"/>
                <a:gd name="T4" fmla="*/ 1344 w 1440"/>
                <a:gd name="T5" fmla="*/ 1502 h 2357"/>
                <a:gd name="T6" fmla="*/ 1360 w 1440"/>
                <a:gd name="T7" fmla="*/ 1407 h 2357"/>
                <a:gd name="T8" fmla="*/ 1360 w 1440"/>
                <a:gd name="T9" fmla="*/ 1336 h 2357"/>
                <a:gd name="T10" fmla="*/ 1383 w 1440"/>
                <a:gd name="T11" fmla="*/ 1296 h 2357"/>
                <a:gd name="T12" fmla="*/ 1415 w 1440"/>
                <a:gd name="T13" fmla="*/ 1249 h 2357"/>
                <a:gd name="T14" fmla="*/ 1383 w 1440"/>
                <a:gd name="T15" fmla="*/ 1209 h 2357"/>
                <a:gd name="T16" fmla="*/ 1376 w 1440"/>
                <a:gd name="T17" fmla="*/ 1146 h 2357"/>
                <a:gd name="T18" fmla="*/ 1336 w 1440"/>
                <a:gd name="T19" fmla="*/ 1130 h 2357"/>
                <a:gd name="T20" fmla="*/ 980 w 1440"/>
                <a:gd name="T21" fmla="*/ 0 h 2357"/>
                <a:gd name="T22" fmla="*/ 0 w 1440"/>
                <a:gd name="T23" fmla="*/ 95 h 2357"/>
                <a:gd name="T24" fmla="*/ 24 w 1440"/>
                <a:gd name="T25" fmla="*/ 134 h 2357"/>
                <a:gd name="T26" fmla="*/ 40 w 1440"/>
                <a:gd name="T27" fmla="*/ 182 h 2357"/>
                <a:gd name="T28" fmla="*/ 24 w 1440"/>
                <a:gd name="T29" fmla="*/ 1636 h 2357"/>
                <a:gd name="T30" fmla="*/ 111 w 1440"/>
                <a:gd name="T31" fmla="*/ 2300 h 2357"/>
                <a:gd name="T32" fmla="*/ 190 w 1440"/>
                <a:gd name="T33" fmla="*/ 2292 h 2357"/>
                <a:gd name="T34" fmla="*/ 229 w 1440"/>
                <a:gd name="T35" fmla="*/ 2261 h 2357"/>
                <a:gd name="T36" fmla="*/ 245 w 1440"/>
                <a:gd name="T37" fmla="*/ 2134 h 2357"/>
                <a:gd name="T38" fmla="*/ 308 w 1440"/>
                <a:gd name="T39" fmla="*/ 2166 h 2357"/>
                <a:gd name="T40" fmla="*/ 285 w 1440"/>
                <a:gd name="T41" fmla="*/ 2229 h 2357"/>
                <a:gd name="T42" fmla="*/ 356 w 1440"/>
                <a:gd name="T43" fmla="*/ 2284 h 2357"/>
                <a:gd name="T44" fmla="*/ 332 w 1440"/>
                <a:gd name="T45" fmla="*/ 2324 h 2357"/>
                <a:gd name="T46" fmla="*/ 277 w 1440"/>
                <a:gd name="T47" fmla="*/ 2348 h 2357"/>
                <a:gd name="T48" fmla="*/ 371 w 1440"/>
                <a:gd name="T49" fmla="*/ 2340 h 2357"/>
                <a:gd name="T50" fmla="*/ 443 w 1440"/>
                <a:gd name="T51" fmla="*/ 2316 h 2357"/>
                <a:gd name="T52" fmla="*/ 474 w 1440"/>
                <a:gd name="T53" fmla="*/ 2277 h 2357"/>
                <a:gd name="T54" fmla="*/ 490 w 1440"/>
                <a:gd name="T55" fmla="*/ 2292 h 2357"/>
                <a:gd name="T56" fmla="*/ 514 w 1440"/>
                <a:gd name="T57" fmla="*/ 2229 h 2357"/>
                <a:gd name="T58" fmla="*/ 490 w 1440"/>
                <a:gd name="T59" fmla="*/ 2158 h 2357"/>
                <a:gd name="T60" fmla="*/ 482 w 1440"/>
                <a:gd name="T61" fmla="*/ 2095 h 2357"/>
                <a:gd name="T62" fmla="*/ 411 w 1440"/>
                <a:gd name="T63" fmla="*/ 2008 h 2357"/>
                <a:gd name="T64" fmla="*/ 1439 w 1440"/>
                <a:gd name="T65" fmla="*/ 1858 h 2357"/>
                <a:gd name="T66" fmla="*/ 1383 w 1440"/>
                <a:gd name="T67" fmla="*/ 1731 h 2357"/>
                <a:gd name="T68" fmla="*/ 1399 w 1440"/>
                <a:gd name="T69" fmla="*/ 1581 h 2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0" h="2357">
                  <a:moveTo>
                    <a:pt x="1399" y="1581"/>
                  </a:moveTo>
                  <a:lnTo>
                    <a:pt x="1399" y="1581"/>
                  </a:lnTo>
                  <a:cubicBezTo>
                    <a:pt x="1399" y="1549"/>
                    <a:pt x="1360" y="1518"/>
                    <a:pt x="1344" y="1502"/>
                  </a:cubicBezTo>
                  <a:cubicBezTo>
                    <a:pt x="1336" y="1486"/>
                    <a:pt x="1344" y="1423"/>
                    <a:pt x="1360" y="1407"/>
                  </a:cubicBezTo>
                  <a:cubicBezTo>
                    <a:pt x="1376" y="1391"/>
                    <a:pt x="1376" y="1352"/>
                    <a:pt x="1360" y="1336"/>
                  </a:cubicBezTo>
                  <a:cubicBezTo>
                    <a:pt x="1352" y="1320"/>
                    <a:pt x="1368" y="1304"/>
                    <a:pt x="1383" y="1296"/>
                  </a:cubicBezTo>
                  <a:cubicBezTo>
                    <a:pt x="1407" y="1288"/>
                    <a:pt x="1415" y="1273"/>
                    <a:pt x="1415" y="1249"/>
                  </a:cubicBezTo>
                  <a:cubicBezTo>
                    <a:pt x="1415" y="1225"/>
                    <a:pt x="1399" y="1233"/>
                    <a:pt x="1383" y="1209"/>
                  </a:cubicBezTo>
                  <a:cubicBezTo>
                    <a:pt x="1376" y="1178"/>
                    <a:pt x="1391" y="1154"/>
                    <a:pt x="1376" y="1146"/>
                  </a:cubicBezTo>
                  <a:cubicBezTo>
                    <a:pt x="1368" y="1138"/>
                    <a:pt x="1336" y="1130"/>
                    <a:pt x="1336" y="1130"/>
                  </a:cubicBezTo>
                  <a:cubicBezTo>
                    <a:pt x="980" y="0"/>
                    <a:pt x="980" y="0"/>
                    <a:pt x="980" y="0"/>
                  </a:cubicBezTo>
                  <a:cubicBezTo>
                    <a:pt x="672" y="31"/>
                    <a:pt x="324" y="71"/>
                    <a:pt x="0" y="95"/>
                  </a:cubicBezTo>
                  <a:cubicBezTo>
                    <a:pt x="8" y="110"/>
                    <a:pt x="16" y="126"/>
                    <a:pt x="24" y="134"/>
                  </a:cubicBezTo>
                  <a:cubicBezTo>
                    <a:pt x="55" y="158"/>
                    <a:pt x="40" y="166"/>
                    <a:pt x="40" y="182"/>
                  </a:cubicBezTo>
                  <a:cubicBezTo>
                    <a:pt x="40" y="197"/>
                    <a:pt x="24" y="1636"/>
                    <a:pt x="24" y="1636"/>
                  </a:cubicBezTo>
                  <a:cubicBezTo>
                    <a:pt x="111" y="2300"/>
                    <a:pt x="111" y="2300"/>
                    <a:pt x="111" y="2300"/>
                  </a:cubicBezTo>
                  <a:cubicBezTo>
                    <a:pt x="134" y="2292"/>
                    <a:pt x="158" y="2284"/>
                    <a:pt x="190" y="2292"/>
                  </a:cubicBezTo>
                  <a:cubicBezTo>
                    <a:pt x="237" y="2300"/>
                    <a:pt x="229" y="2300"/>
                    <a:pt x="229" y="2261"/>
                  </a:cubicBezTo>
                  <a:cubicBezTo>
                    <a:pt x="229" y="2229"/>
                    <a:pt x="221" y="2142"/>
                    <a:pt x="245" y="2134"/>
                  </a:cubicBezTo>
                  <a:cubicBezTo>
                    <a:pt x="269" y="2118"/>
                    <a:pt x="316" y="2134"/>
                    <a:pt x="308" y="2166"/>
                  </a:cubicBezTo>
                  <a:cubicBezTo>
                    <a:pt x="300" y="2197"/>
                    <a:pt x="269" y="2205"/>
                    <a:pt x="285" y="2229"/>
                  </a:cubicBezTo>
                  <a:cubicBezTo>
                    <a:pt x="308" y="2253"/>
                    <a:pt x="356" y="2253"/>
                    <a:pt x="356" y="2284"/>
                  </a:cubicBezTo>
                  <a:cubicBezTo>
                    <a:pt x="356" y="2308"/>
                    <a:pt x="380" y="2316"/>
                    <a:pt x="332" y="2324"/>
                  </a:cubicBezTo>
                  <a:cubicBezTo>
                    <a:pt x="293" y="2332"/>
                    <a:pt x="253" y="2340"/>
                    <a:pt x="277" y="2348"/>
                  </a:cubicBezTo>
                  <a:cubicBezTo>
                    <a:pt x="308" y="2356"/>
                    <a:pt x="324" y="2348"/>
                    <a:pt x="371" y="2340"/>
                  </a:cubicBezTo>
                  <a:cubicBezTo>
                    <a:pt x="411" y="2332"/>
                    <a:pt x="427" y="2348"/>
                    <a:pt x="443" y="2316"/>
                  </a:cubicBezTo>
                  <a:cubicBezTo>
                    <a:pt x="458" y="2277"/>
                    <a:pt x="458" y="2261"/>
                    <a:pt x="474" y="2277"/>
                  </a:cubicBezTo>
                  <a:cubicBezTo>
                    <a:pt x="482" y="2284"/>
                    <a:pt x="490" y="2284"/>
                    <a:pt x="490" y="2292"/>
                  </a:cubicBezTo>
                  <a:cubicBezTo>
                    <a:pt x="506" y="2269"/>
                    <a:pt x="522" y="2237"/>
                    <a:pt x="514" y="2229"/>
                  </a:cubicBezTo>
                  <a:cubicBezTo>
                    <a:pt x="514" y="2213"/>
                    <a:pt x="482" y="2182"/>
                    <a:pt x="490" y="2158"/>
                  </a:cubicBezTo>
                  <a:cubicBezTo>
                    <a:pt x="498" y="2134"/>
                    <a:pt x="514" y="2118"/>
                    <a:pt x="482" y="2095"/>
                  </a:cubicBezTo>
                  <a:cubicBezTo>
                    <a:pt x="451" y="2071"/>
                    <a:pt x="387" y="2031"/>
                    <a:pt x="411" y="2008"/>
                  </a:cubicBezTo>
                  <a:cubicBezTo>
                    <a:pt x="427" y="1976"/>
                    <a:pt x="1439" y="1858"/>
                    <a:pt x="1439" y="1858"/>
                  </a:cubicBezTo>
                  <a:cubicBezTo>
                    <a:pt x="1439" y="1834"/>
                    <a:pt x="1391" y="1747"/>
                    <a:pt x="1383" y="1731"/>
                  </a:cubicBezTo>
                  <a:cubicBezTo>
                    <a:pt x="1383" y="1707"/>
                    <a:pt x="1399" y="1620"/>
                    <a:pt x="1399" y="1581"/>
                  </a:cubicBezTo>
                </a:path>
              </a:pathLst>
            </a:custGeom>
            <a:solidFill>
              <a:schemeClr val="accent2">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46" name="State_LA">
              <a:extLst>
                <a:ext uri="{FF2B5EF4-FFF2-40B4-BE49-F238E27FC236}">
                  <a16:creationId xmlns:a16="http://schemas.microsoft.com/office/drawing/2014/main" id="{DF7B953A-68B7-8E77-6E93-0788012C3C27}"/>
                </a:ext>
              </a:extLst>
            </p:cNvPr>
            <p:cNvSpPr>
              <a:spLocks noChangeArrowheads="1"/>
            </p:cNvSpPr>
            <p:nvPr/>
          </p:nvSpPr>
          <p:spPr bwMode="auto">
            <a:xfrm>
              <a:off x="4747136" y="2864889"/>
              <a:ext cx="664737" cy="586528"/>
            </a:xfrm>
            <a:custGeom>
              <a:avLst/>
              <a:gdLst>
                <a:gd name="T0" fmla="*/ 55 w 2135"/>
                <a:gd name="T1" fmla="*/ 561 h 1890"/>
                <a:gd name="T2" fmla="*/ 142 w 2135"/>
                <a:gd name="T3" fmla="*/ 735 h 1890"/>
                <a:gd name="T4" fmla="*/ 229 w 2135"/>
                <a:gd name="T5" fmla="*/ 964 h 1890"/>
                <a:gd name="T6" fmla="*/ 158 w 2135"/>
                <a:gd name="T7" fmla="*/ 1170 h 1890"/>
                <a:gd name="T8" fmla="*/ 158 w 2135"/>
                <a:gd name="T9" fmla="*/ 1289 h 1890"/>
                <a:gd name="T10" fmla="*/ 158 w 2135"/>
                <a:gd name="T11" fmla="*/ 1431 h 1890"/>
                <a:gd name="T12" fmla="*/ 110 w 2135"/>
                <a:gd name="T13" fmla="*/ 1565 h 1890"/>
                <a:gd name="T14" fmla="*/ 213 w 2135"/>
                <a:gd name="T15" fmla="*/ 1557 h 1890"/>
                <a:gd name="T16" fmla="*/ 331 w 2135"/>
                <a:gd name="T17" fmla="*/ 1486 h 1890"/>
                <a:gd name="T18" fmla="*/ 371 w 2135"/>
                <a:gd name="T19" fmla="*/ 1470 h 1890"/>
                <a:gd name="T20" fmla="*/ 355 w 2135"/>
                <a:gd name="T21" fmla="*/ 1549 h 1890"/>
                <a:gd name="T22" fmla="*/ 830 w 2135"/>
                <a:gd name="T23" fmla="*/ 1534 h 1890"/>
                <a:gd name="T24" fmla="*/ 956 w 2135"/>
                <a:gd name="T25" fmla="*/ 1549 h 1890"/>
                <a:gd name="T26" fmla="*/ 1090 w 2135"/>
                <a:gd name="T27" fmla="*/ 1620 h 1890"/>
                <a:gd name="T28" fmla="*/ 1209 w 2135"/>
                <a:gd name="T29" fmla="*/ 1700 h 1890"/>
                <a:gd name="T30" fmla="*/ 1288 w 2135"/>
                <a:gd name="T31" fmla="*/ 1771 h 1890"/>
                <a:gd name="T32" fmla="*/ 1462 w 2135"/>
                <a:gd name="T33" fmla="*/ 1723 h 1890"/>
                <a:gd name="T34" fmla="*/ 1612 w 2135"/>
                <a:gd name="T35" fmla="*/ 1747 h 1890"/>
                <a:gd name="T36" fmla="*/ 1699 w 2135"/>
                <a:gd name="T37" fmla="*/ 1700 h 1890"/>
                <a:gd name="T38" fmla="*/ 1628 w 2135"/>
                <a:gd name="T39" fmla="*/ 1573 h 1890"/>
                <a:gd name="T40" fmla="*/ 1802 w 2135"/>
                <a:gd name="T41" fmla="*/ 1660 h 1890"/>
                <a:gd name="T42" fmla="*/ 1873 w 2135"/>
                <a:gd name="T43" fmla="*/ 1716 h 1890"/>
                <a:gd name="T44" fmla="*/ 1984 w 2135"/>
                <a:gd name="T45" fmla="*/ 1763 h 1890"/>
                <a:gd name="T46" fmla="*/ 1992 w 2135"/>
                <a:gd name="T47" fmla="*/ 1858 h 1890"/>
                <a:gd name="T48" fmla="*/ 2071 w 2135"/>
                <a:gd name="T49" fmla="*/ 1818 h 1890"/>
                <a:gd name="T50" fmla="*/ 2102 w 2135"/>
                <a:gd name="T51" fmla="*/ 1684 h 1890"/>
                <a:gd name="T52" fmla="*/ 1881 w 2135"/>
                <a:gd name="T53" fmla="*/ 1597 h 1890"/>
                <a:gd name="T54" fmla="*/ 1913 w 2135"/>
                <a:gd name="T55" fmla="*/ 1510 h 1890"/>
                <a:gd name="T56" fmla="*/ 1960 w 2135"/>
                <a:gd name="T57" fmla="*/ 1463 h 1890"/>
                <a:gd name="T58" fmla="*/ 1913 w 2135"/>
                <a:gd name="T59" fmla="*/ 1312 h 1890"/>
                <a:gd name="T60" fmla="*/ 1849 w 2135"/>
                <a:gd name="T61" fmla="*/ 1407 h 1890"/>
                <a:gd name="T62" fmla="*/ 1826 w 2135"/>
                <a:gd name="T63" fmla="*/ 1328 h 1890"/>
                <a:gd name="T64" fmla="*/ 1699 w 2135"/>
                <a:gd name="T65" fmla="*/ 1352 h 1890"/>
                <a:gd name="T66" fmla="*/ 1596 w 2135"/>
                <a:gd name="T67" fmla="*/ 1336 h 1890"/>
                <a:gd name="T68" fmla="*/ 1628 w 2135"/>
                <a:gd name="T69" fmla="*/ 1202 h 1890"/>
                <a:gd name="T70" fmla="*/ 1857 w 2135"/>
                <a:gd name="T71" fmla="*/ 1289 h 1890"/>
                <a:gd name="T72" fmla="*/ 1739 w 2135"/>
                <a:gd name="T73" fmla="*/ 1059 h 1890"/>
                <a:gd name="T74" fmla="*/ 1019 w 2135"/>
                <a:gd name="T75" fmla="*/ 941 h 1890"/>
                <a:gd name="T76" fmla="*/ 1011 w 2135"/>
                <a:gd name="T77" fmla="*/ 830 h 1890"/>
                <a:gd name="T78" fmla="*/ 1043 w 2135"/>
                <a:gd name="T79" fmla="*/ 664 h 1890"/>
                <a:gd name="T80" fmla="*/ 1114 w 2135"/>
                <a:gd name="T81" fmla="*/ 585 h 1890"/>
                <a:gd name="T82" fmla="*/ 1201 w 2135"/>
                <a:gd name="T83" fmla="*/ 411 h 1890"/>
                <a:gd name="T84" fmla="*/ 1201 w 2135"/>
                <a:gd name="T85" fmla="*/ 277 h 1890"/>
                <a:gd name="T86" fmla="*/ 1146 w 2135"/>
                <a:gd name="T87" fmla="*/ 119 h 1890"/>
                <a:gd name="T88" fmla="*/ 0 w 2135"/>
                <a:gd name="T89" fmla="*/ 32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5" h="1890">
                  <a:moveTo>
                    <a:pt x="7" y="522"/>
                  </a:moveTo>
                  <a:lnTo>
                    <a:pt x="7" y="522"/>
                  </a:lnTo>
                  <a:cubicBezTo>
                    <a:pt x="7" y="522"/>
                    <a:pt x="39" y="537"/>
                    <a:pt x="55" y="561"/>
                  </a:cubicBezTo>
                  <a:cubicBezTo>
                    <a:pt x="71" y="585"/>
                    <a:pt x="102" y="601"/>
                    <a:pt x="118" y="632"/>
                  </a:cubicBezTo>
                  <a:cubicBezTo>
                    <a:pt x="126" y="672"/>
                    <a:pt x="118" y="672"/>
                    <a:pt x="110" y="704"/>
                  </a:cubicBezTo>
                  <a:cubicBezTo>
                    <a:pt x="102" y="727"/>
                    <a:pt x="126" y="719"/>
                    <a:pt x="142" y="735"/>
                  </a:cubicBezTo>
                  <a:cubicBezTo>
                    <a:pt x="158" y="751"/>
                    <a:pt x="173" y="775"/>
                    <a:pt x="173" y="822"/>
                  </a:cubicBezTo>
                  <a:cubicBezTo>
                    <a:pt x="173" y="862"/>
                    <a:pt x="197" y="846"/>
                    <a:pt x="213" y="877"/>
                  </a:cubicBezTo>
                  <a:cubicBezTo>
                    <a:pt x="229" y="909"/>
                    <a:pt x="237" y="941"/>
                    <a:pt x="229" y="964"/>
                  </a:cubicBezTo>
                  <a:cubicBezTo>
                    <a:pt x="221" y="996"/>
                    <a:pt x="229" y="1012"/>
                    <a:pt x="229" y="1028"/>
                  </a:cubicBezTo>
                  <a:cubicBezTo>
                    <a:pt x="229" y="1051"/>
                    <a:pt x="229" y="1083"/>
                    <a:pt x="213" y="1115"/>
                  </a:cubicBezTo>
                  <a:cubicBezTo>
                    <a:pt x="189" y="1154"/>
                    <a:pt x="189" y="1146"/>
                    <a:pt x="158" y="1170"/>
                  </a:cubicBezTo>
                  <a:cubicBezTo>
                    <a:pt x="134" y="1202"/>
                    <a:pt x="173" y="1194"/>
                    <a:pt x="181" y="1210"/>
                  </a:cubicBezTo>
                  <a:cubicBezTo>
                    <a:pt x="189" y="1225"/>
                    <a:pt x="189" y="1241"/>
                    <a:pt x="173" y="1241"/>
                  </a:cubicBezTo>
                  <a:cubicBezTo>
                    <a:pt x="165" y="1241"/>
                    <a:pt x="158" y="1273"/>
                    <a:pt x="158" y="1289"/>
                  </a:cubicBezTo>
                  <a:cubicBezTo>
                    <a:pt x="150" y="1304"/>
                    <a:pt x="165" y="1320"/>
                    <a:pt x="173" y="1344"/>
                  </a:cubicBezTo>
                  <a:cubicBezTo>
                    <a:pt x="189" y="1360"/>
                    <a:pt x="181" y="1383"/>
                    <a:pt x="181" y="1399"/>
                  </a:cubicBezTo>
                  <a:cubicBezTo>
                    <a:pt x="181" y="1415"/>
                    <a:pt x="173" y="1415"/>
                    <a:pt x="158" y="1431"/>
                  </a:cubicBezTo>
                  <a:cubicBezTo>
                    <a:pt x="150" y="1447"/>
                    <a:pt x="158" y="1470"/>
                    <a:pt x="134" y="1494"/>
                  </a:cubicBezTo>
                  <a:cubicBezTo>
                    <a:pt x="118" y="1510"/>
                    <a:pt x="102" y="1526"/>
                    <a:pt x="94" y="1541"/>
                  </a:cubicBezTo>
                  <a:cubicBezTo>
                    <a:pt x="86" y="1557"/>
                    <a:pt x="102" y="1565"/>
                    <a:pt x="110" y="1565"/>
                  </a:cubicBezTo>
                  <a:cubicBezTo>
                    <a:pt x="126" y="1573"/>
                    <a:pt x="126" y="1589"/>
                    <a:pt x="126" y="1589"/>
                  </a:cubicBezTo>
                  <a:lnTo>
                    <a:pt x="126" y="1589"/>
                  </a:lnTo>
                  <a:cubicBezTo>
                    <a:pt x="150" y="1581"/>
                    <a:pt x="165" y="1565"/>
                    <a:pt x="213" y="1557"/>
                  </a:cubicBezTo>
                  <a:cubicBezTo>
                    <a:pt x="268" y="1557"/>
                    <a:pt x="316" y="1565"/>
                    <a:pt x="324" y="1549"/>
                  </a:cubicBezTo>
                  <a:cubicBezTo>
                    <a:pt x="324" y="1534"/>
                    <a:pt x="308" y="1502"/>
                    <a:pt x="308" y="1502"/>
                  </a:cubicBezTo>
                  <a:cubicBezTo>
                    <a:pt x="300" y="1502"/>
                    <a:pt x="324" y="1502"/>
                    <a:pt x="331" y="1486"/>
                  </a:cubicBezTo>
                  <a:cubicBezTo>
                    <a:pt x="331" y="1470"/>
                    <a:pt x="324" y="1463"/>
                    <a:pt x="324" y="1447"/>
                  </a:cubicBezTo>
                  <a:cubicBezTo>
                    <a:pt x="331" y="1431"/>
                    <a:pt x="339" y="1399"/>
                    <a:pt x="347" y="1431"/>
                  </a:cubicBezTo>
                  <a:cubicBezTo>
                    <a:pt x="355" y="1454"/>
                    <a:pt x="371" y="1463"/>
                    <a:pt x="371" y="1470"/>
                  </a:cubicBezTo>
                  <a:cubicBezTo>
                    <a:pt x="379" y="1478"/>
                    <a:pt x="379" y="1486"/>
                    <a:pt x="363" y="1494"/>
                  </a:cubicBezTo>
                  <a:cubicBezTo>
                    <a:pt x="339" y="1494"/>
                    <a:pt x="324" y="1494"/>
                    <a:pt x="339" y="1518"/>
                  </a:cubicBezTo>
                  <a:cubicBezTo>
                    <a:pt x="355" y="1541"/>
                    <a:pt x="339" y="1549"/>
                    <a:pt x="355" y="1549"/>
                  </a:cubicBezTo>
                  <a:cubicBezTo>
                    <a:pt x="379" y="1549"/>
                    <a:pt x="561" y="1597"/>
                    <a:pt x="592" y="1620"/>
                  </a:cubicBezTo>
                  <a:cubicBezTo>
                    <a:pt x="624" y="1636"/>
                    <a:pt x="853" y="1660"/>
                    <a:pt x="845" y="1589"/>
                  </a:cubicBezTo>
                  <a:cubicBezTo>
                    <a:pt x="837" y="1518"/>
                    <a:pt x="798" y="1549"/>
                    <a:pt x="830" y="1534"/>
                  </a:cubicBezTo>
                  <a:cubicBezTo>
                    <a:pt x="869" y="1510"/>
                    <a:pt x="861" y="1526"/>
                    <a:pt x="885" y="1510"/>
                  </a:cubicBezTo>
                  <a:cubicBezTo>
                    <a:pt x="901" y="1502"/>
                    <a:pt x="932" y="1478"/>
                    <a:pt x="932" y="1510"/>
                  </a:cubicBezTo>
                  <a:cubicBezTo>
                    <a:pt x="932" y="1534"/>
                    <a:pt x="932" y="1565"/>
                    <a:pt x="956" y="1549"/>
                  </a:cubicBezTo>
                  <a:cubicBezTo>
                    <a:pt x="988" y="1534"/>
                    <a:pt x="964" y="1502"/>
                    <a:pt x="1003" y="1526"/>
                  </a:cubicBezTo>
                  <a:cubicBezTo>
                    <a:pt x="1043" y="1557"/>
                    <a:pt x="1051" y="1557"/>
                    <a:pt x="1059" y="1581"/>
                  </a:cubicBezTo>
                  <a:cubicBezTo>
                    <a:pt x="1067" y="1613"/>
                    <a:pt x="1067" y="1620"/>
                    <a:pt x="1090" y="1620"/>
                  </a:cubicBezTo>
                  <a:cubicBezTo>
                    <a:pt x="1114" y="1629"/>
                    <a:pt x="1161" y="1636"/>
                    <a:pt x="1177" y="1644"/>
                  </a:cubicBezTo>
                  <a:cubicBezTo>
                    <a:pt x="1193" y="1652"/>
                    <a:pt x="1201" y="1660"/>
                    <a:pt x="1217" y="1668"/>
                  </a:cubicBezTo>
                  <a:cubicBezTo>
                    <a:pt x="1233" y="1684"/>
                    <a:pt x="1233" y="1700"/>
                    <a:pt x="1209" y="1700"/>
                  </a:cubicBezTo>
                  <a:cubicBezTo>
                    <a:pt x="1185" y="1700"/>
                    <a:pt x="1161" y="1700"/>
                    <a:pt x="1177" y="1723"/>
                  </a:cubicBezTo>
                  <a:cubicBezTo>
                    <a:pt x="1185" y="1747"/>
                    <a:pt x="1185" y="1755"/>
                    <a:pt x="1217" y="1763"/>
                  </a:cubicBezTo>
                  <a:cubicBezTo>
                    <a:pt x="1248" y="1771"/>
                    <a:pt x="1256" y="1755"/>
                    <a:pt x="1288" y="1771"/>
                  </a:cubicBezTo>
                  <a:cubicBezTo>
                    <a:pt x="1312" y="1779"/>
                    <a:pt x="1296" y="1787"/>
                    <a:pt x="1335" y="1794"/>
                  </a:cubicBezTo>
                  <a:cubicBezTo>
                    <a:pt x="1383" y="1802"/>
                    <a:pt x="1446" y="1818"/>
                    <a:pt x="1462" y="1787"/>
                  </a:cubicBezTo>
                  <a:cubicBezTo>
                    <a:pt x="1478" y="1763"/>
                    <a:pt x="1446" y="1739"/>
                    <a:pt x="1462" y="1723"/>
                  </a:cubicBezTo>
                  <a:cubicBezTo>
                    <a:pt x="1486" y="1707"/>
                    <a:pt x="1557" y="1707"/>
                    <a:pt x="1557" y="1723"/>
                  </a:cubicBezTo>
                  <a:cubicBezTo>
                    <a:pt x="1565" y="1731"/>
                    <a:pt x="1573" y="1739"/>
                    <a:pt x="1588" y="1731"/>
                  </a:cubicBezTo>
                  <a:cubicBezTo>
                    <a:pt x="1604" y="1723"/>
                    <a:pt x="1612" y="1723"/>
                    <a:pt x="1612" y="1747"/>
                  </a:cubicBezTo>
                  <a:cubicBezTo>
                    <a:pt x="1612" y="1763"/>
                    <a:pt x="1588" y="1787"/>
                    <a:pt x="1612" y="1794"/>
                  </a:cubicBezTo>
                  <a:cubicBezTo>
                    <a:pt x="1644" y="1802"/>
                    <a:pt x="1675" y="1818"/>
                    <a:pt x="1683" y="1787"/>
                  </a:cubicBezTo>
                  <a:cubicBezTo>
                    <a:pt x="1691" y="1747"/>
                    <a:pt x="1691" y="1716"/>
                    <a:pt x="1699" y="1700"/>
                  </a:cubicBezTo>
                  <a:cubicBezTo>
                    <a:pt x="1707" y="1684"/>
                    <a:pt x="1715" y="1684"/>
                    <a:pt x="1707" y="1660"/>
                  </a:cubicBezTo>
                  <a:cubicBezTo>
                    <a:pt x="1691" y="1636"/>
                    <a:pt x="1683" y="1636"/>
                    <a:pt x="1660" y="1620"/>
                  </a:cubicBezTo>
                  <a:cubicBezTo>
                    <a:pt x="1628" y="1605"/>
                    <a:pt x="1604" y="1573"/>
                    <a:pt x="1628" y="1573"/>
                  </a:cubicBezTo>
                  <a:cubicBezTo>
                    <a:pt x="1660" y="1581"/>
                    <a:pt x="1660" y="1581"/>
                    <a:pt x="1691" y="1597"/>
                  </a:cubicBezTo>
                  <a:cubicBezTo>
                    <a:pt x="1731" y="1613"/>
                    <a:pt x="1762" y="1613"/>
                    <a:pt x="1778" y="1620"/>
                  </a:cubicBezTo>
                  <a:cubicBezTo>
                    <a:pt x="1794" y="1636"/>
                    <a:pt x="1818" y="1660"/>
                    <a:pt x="1802" y="1660"/>
                  </a:cubicBezTo>
                  <a:cubicBezTo>
                    <a:pt x="1786" y="1668"/>
                    <a:pt x="1762" y="1676"/>
                    <a:pt x="1794" y="1676"/>
                  </a:cubicBezTo>
                  <a:cubicBezTo>
                    <a:pt x="1826" y="1684"/>
                    <a:pt x="1841" y="1668"/>
                    <a:pt x="1849" y="1684"/>
                  </a:cubicBezTo>
                  <a:cubicBezTo>
                    <a:pt x="1865" y="1692"/>
                    <a:pt x="1841" y="1707"/>
                    <a:pt x="1873" y="1716"/>
                  </a:cubicBezTo>
                  <a:cubicBezTo>
                    <a:pt x="1897" y="1716"/>
                    <a:pt x="1936" y="1692"/>
                    <a:pt x="1936" y="1700"/>
                  </a:cubicBezTo>
                  <a:cubicBezTo>
                    <a:pt x="1936" y="1716"/>
                    <a:pt x="1936" y="1731"/>
                    <a:pt x="1952" y="1747"/>
                  </a:cubicBezTo>
                  <a:cubicBezTo>
                    <a:pt x="1968" y="1763"/>
                    <a:pt x="1976" y="1755"/>
                    <a:pt x="1984" y="1763"/>
                  </a:cubicBezTo>
                  <a:cubicBezTo>
                    <a:pt x="1992" y="1779"/>
                    <a:pt x="2007" y="1787"/>
                    <a:pt x="1992" y="1802"/>
                  </a:cubicBezTo>
                  <a:cubicBezTo>
                    <a:pt x="1976" y="1818"/>
                    <a:pt x="1968" y="1826"/>
                    <a:pt x="1976" y="1842"/>
                  </a:cubicBezTo>
                  <a:cubicBezTo>
                    <a:pt x="1976" y="1858"/>
                    <a:pt x="1968" y="1889"/>
                    <a:pt x="1992" y="1858"/>
                  </a:cubicBezTo>
                  <a:cubicBezTo>
                    <a:pt x="2015" y="1826"/>
                    <a:pt x="2015" y="1802"/>
                    <a:pt x="2031" y="1787"/>
                  </a:cubicBezTo>
                  <a:cubicBezTo>
                    <a:pt x="2039" y="1771"/>
                    <a:pt x="2039" y="1779"/>
                    <a:pt x="2047" y="1787"/>
                  </a:cubicBezTo>
                  <a:cubicBezTo>
                    <a:pt x="2055" y="1802"/>
                    <a:pt x="2063" y="1826"/>
                    <a:pt x="2071" y="1818"/>
                  </a:cubicBezTo>
                  <a:cubicBezTo>
                    <a:pt x="2087" y="1802"/>
                    <a:pt x="2087" y="1802"/>
                    <a:pt x="2094" y="1771"/>
                  </a:cubicBezTo>
                  <a:cubicBezTo>
                    <a:pt x="2102" y="1747"/>
                    <a:pt x="2102" y="1763"/>
                    <a:pt x="2118" y="1739"/>
                  </a:cubicBezTo>
                  <a:cubicBezTo>
                    <a:pt x="2134" y="1716"/>
                    <a:pt x="2126" y="1700"/>
                    <a:pt x="2102" y="1684"/>
                  </a:cubicBezTo>
                  <a:cubicBezTo>
                    <a:pt x="2078" y="1676"/>
                    <a:pt x="2087" y="1652"/>
                    <a:pt x="2047" y="1652"/>
                  </a:cubicBezTo>
                  <a:cubicBezTo>
                    <a:pt x="2015" y="1644"/>
                    <a:pt x="2007" y="1652"/>
                    <a:pt x="1968" y="1636"/>
                  </a:cubicBezTo>
                  <a:cubicBezTo>
                    <a:pt x="1928" y="1613"/>
                    <a:pt x="1920" y="1629"/>
                    <a:pt x="1881" y="1597"/>
                  </a:cubicBezTo>
                  <a:cubicBezTo>
                    <a:pt x="1849" y="1565"/>
                    <a:pt x="1826" y="1565"/>
                    <a:pt x="1834" y="1549"/>
                  </a:cubicBezTo>
                  <a:cubicBezTo>
                    <a:pt x="1841" y="1534"/>
                    <a:pt x="1865" y="1518"/>
                    <a:pt x="1881" y="1526"/>
                  </a:cubicBezTo>
                  <a:cubicBezTo>
                    <a:pt x="1905" y="1526"/>
                    <a:pt x="1936" y="1526"/>
                    <a:pt x="1913" y="1510"/>
                  </a:cubicBezTo>
                  <a:cubicBezTo>
                    <a:pt x="1897" y="1502"/>
                    <a:pt x="1857" y="1510"/>
                    <a:pt x="1865" y="1494"/>
                  </a:cubicBezTo>
                  <a:cubicBezTo>
                    <a:pt x="1873" y="1478"/>
                    <a:pt x="1889" y="1463"/>
                    <a:pt x="1913" y="1463"/>
                  </a:cubicBezTo>
                  <a:cubicBezTo>
                    <a:pt x="1928" y="1454"/>
                    <a:pt x="1952" y="1478"/>
                    <a:pt x="1960" y="1463"/>
                  </a:cubicBezTo>
                  <a:cubicBezTo>
                    <a:pt x="1968" y="1447"/>
                    <a:pt x="1968" y="1439"/>
                    <a:pt x="1960" y="1415"/>
                  </a:cubicBezTo>
                  <a:cubicBezTo>
                    <a:pt x="1952" y="1383"/>
                    <a:pt x="1928" y="1399"/>
                    <a:pt x="1928" y="1376"/>
                  </a:cubicBezTo>
                  <a:cubicBezTo>
                    <a:pt x="1920" y="1352"/>
                    <a:pt x="1936" y="1320"/>
                    <a:pt x="1913" y="1312"/>
                  </a:cubicBezTo>
                  <a:cubicBezTo>
                    <a:pt x="1897" y="1304"/>
                    <a:pt x="1873" y="1336"/>
                    <a:pt x="1873" y="1336"/>
                  </a:cubicBezTo>
                  <a:cubicBezTo>
                    <a:pt x="1873" y="1336"/>
                    <a:pt x="1857" y="1383"/>
                    <a:pt x="1857" y="1391"/>
                  </a:cubicBezTo>
                  <a:cubicBezTo>
                    <a:pt x="1857" y="1399"/>
                    <a:pt x="1865" y="1415"/>
                    <a:pt x="1849" y="1407"/>
                  </a:cubicBezTo>
                  <a:cubicBezTo>
                    <a:pt x="1826" y="1407"/>
                    <a:pt x="1818" y="1423"/>
                    <a:pt x="1810" y="1391"/>
                  </a:cubicBezTo>
                  <a:cubicBezTo>
                    <a:pt x="1810" y="1367"/>
                    <a:pt x="1778" y="1383"/>
                    <a:pt x="1786" y="1360"/>
                  </a:cubicBezTo>
                  <a:cubicBezTo>
                    <a:pt x="1794" y="1344"/>
                    <a:pt x="1818" y="1336"/>
                    <a:pt x="1826" y="1328"/>
                  </a:cubicBezTo>
                  <a:cubicBezTo>
                    <a:pt x="1834" y="1312"/>
                    <a:pt x="1810" y="1296"/>
                    <a:pt x="1802" y="1296"/>
                  </a:cubicBezTo>
                  <a:cubicBezTo>
                    <a:pt x="1794" y="1296"/>
                    <a:pt x="1747" y="1281"/>
                    <a:pt x="1731" y="1296"/>
                  </a:cubicBezTo>
                  <a:cubicBezTo>
                    <a:pt x="1707" y="1304"/>
                    <a:pt x="1675" y="1336"/>
                    <a:pt x="1699" y="1352"/>
                  </a:cubicBezTo>
                  <a:cubicBezTo>
                    <a:pt x="1715" y="1376"/>
                    <a:pt x="1747" y="1407"/>
                    <a:pt x="1707" y="1391"/>
                  </a:cubicBezTo>
                  <a:cubicBezTo>
                    <a:pt x="1675" y="1383"/>
                    <a:pt x="1667" y="1344"/>
                    <a:pt x="1644" y="1344"/>
                  </a:cubicBezTo>
                  <a:cubicBezTo>
                    <a:pt x="1628" y="1336"/>
                    <a:pt x="1612" y="1344"/>
                    <a:pt x="1596" y="1336"/>
                  </a:cubicBezTo>
                  <a:cubicBezTo>
                    <a:pt x="1581" y="1328"/>
                    <a:pt x="1541" y="1367"/>
                    <a:pt x="1533" y="1328"/>
                  </a:cubicBezTo>
                  <a:cubicBezTo>
                    <a:pt x="1525" y="1281"/>
                    <a:pt x="1573" y="1233"/>
                    <a:pt x="1588" y="1210"/>
                  </a:cubicBezTo>
                  <a:cubicBezTo>
                    <a:pt x="1604" y="1194"/>
                    <a:pt x="1573" y="1178"/>
                    <a:pt x="1628" y="1202"/>
                  </a:cubicBezTo>
                  <a:cubicBezTo>
                    <a:pt x="1683" y="1233"/>
                    <a:pt x="1660" y="1225"/>
                    <a:pt x="1707" y="1249"/>
                  </a:cubicBezTo>
                  <a:cubicBezTo>
                    <a:pt x="1762" y="1265"/>
                    <a:pt x="1754" y="1273"/>
                    <a:pt x="1786" y="1281"/>
                  </a:cubicBezTo>
                  <a:cubicBezTo>
                    <a:pt x="1826" y="1289"/>
                    <a:pt x="1841" y="1289"/>
                    <a:pt x="1857" y="1289"/>
                  </a:cubicBezTo>
                  <a:cubicBezTo>
                    <a:pt x="1873" y="1281"/>
                    <a:pt x="1881" y="1289"/>
                    <a:pt x="1897" y="1281"/>
                  </a:cubicBezTo>
                  <a:cubicBezTo>
                    <a:pt x="1889" y="1273"/>
                    <a:pt x="1826" y="1186"/>
                    <a:pt x="1810" y="1146"/>
                  </a:cubicBezTo>
                  <a:cubicBezTo>
                    <a:pt x="1802" y="1115"/>
                    <a:pt x="1778" y="1115"/>
                    <a:pt x="1739" y="1059"/>
                  </a:cubicBezTo>
                  <a:cubicBezTo>
                    <a:pt x="1699" y="1004"/>
                    <a:pt x="1762" y="949"/>
                    <a:pt x="1770" y="933"/>
                  </a:cubicBezTo>
                  <a:cubicBezTo>
                    <a:pt x="1786" y="917"/>
                    <a:pt x="1754" y="909"/>
                    <a:pt x="1754" y="909"/>
                  </a:cubicBezTo>
                  <a:cubicBezTo>
                    <a:pt x="1754" y="909"/>
                    <a:pt x="1035" y="949"/>
                    <a:pt x="1019" y="941"/>
                  </a:cubicBezTo>
                  <a:cubicBezTo>
                    <a:pt x="995" y="941"/>
                    <a:pt x="1003" y="933"/>
                    <a:pt x="1011" y="925"/>
                  </a:cubicBezTo>
                  <a:cubicBezTo>
                    <a:pt x="1019" y="917"/>
                    <a:pt x="1011" y="893"/>
                    <a:pt x="995" y="870"/>
                  </a:cubicBezTo>
                  <a:cubicBezTo>
                    <a:pt x="980" y="854"/>
                    <a:pt x="1003" y="838"/>
                    <a:pt x="1011" y="830"/>
                  </a:cubicBezTo>
                  <a:cubicBezTo>
                    <a:pt x="1027" y="822"/>
                    <a:pt x="1027" y="783"/>
                    <a:pt x="1019" y="767"/>
                  </a:cubicBezTo>
                  <a:cubicBezTo>
                    <a:pt x="1011" y="751"/>
                    <a:pt x="1027" y="727"/>
                    <a:pt x="1035" y="727"/>
                  </a:cubicBezTo>
                  <a:cubicBezTo>
                    <a:pt x="1043" y="727"/>
                    <a:pt x="1043" y="688"/>
                    <a:pt x="1043" y="664"/>
                  </a:cubicBezTo>
                  <a:cubicBezTo>
                    <a:pt x="1043" y="640"/>
                    <a:pt x="1067" y="648"/>
                    <a:pt x="1083" y="640"/>
                  </a:cubicBezTo>
                  <a:cubicBezTo>
                    <a:pt x="1098" y="640"/>
                    <a:pt x="1083" y="617"/>
                    <a:pt x="1083" y="601"/>
                  </a:cubicBezTo>
                  <a:cubicBezTo>
                    <a:pt x="1075" y="577"/>
                    <a:pt x="1106" y="585"/>
                    <a:pt x="1114" y="585"/>
                  </a:cubicBezTo>
                  <a:cubicBezTo>
                    <a:pt x="1122" y="577"/>
                    <a:pt x="1122" y="569"/>
                    <a:pt x="1122" y="537"/>
                  </a:cubicBezTo>
                  <a:cubicBezTo>
                    <a:pt x="1114" y="506"/>
                    <a:pt x="1138" y="514"/>
                    <a:pt x="1154" y="506"/>
                  </a:cubicBezTo>
                  <a:cubicBezTo>
                    <a:pt x="1161" y="498"/>
                    <a:pt x="1201" y="435"/>
                    <a:pt x="1201" y="411"/>
                  </a:cubicBezTo>
                  <a:cubicBezTo>
                    <a:pt x="1209" y="387"/>
                    <a:pt x="1193" y="395"/>
                    <a:pt x="1146" y="372"/>
                  </a:cubicBezTo>
                  <a:cubicBezTo>
                    <a:pt x="1106" y="348"/>
                    <a:pt x="1217" y="324"/>
                    <a:pt x="1233" y="324"/>
                  </a:cubicBezTo>
                  <a:cubicBezTo>
                    <a:pt x="1256" y="316"/>
                    <a:pt x="1241" y="293"/>
                    <a:pt x="1201" y="277"/>
                  </a:cubicBezTo>
                  <a:cubicBezTo>
                    <a:pt x="1170" y="261"/>
                    <a:pt x="1185" y="261"/>
                    <a:pt x="1193" y="237"/>
                  </a:cubicBezTo>
                  <a:cubicBezTo>
                    <a:pt x="1201" y="221"/>
                    <a:pt x="1185" y="198"/>
                    <a:pt x="1185" y="198"/>
                  </a:cubicBezTo>
                  <a:cubicBezTo>
                    <a:pt x="1138" y="206"/>
                    <a:pt x="1161" y="134"/>
                    <a:pt x="1146" y="119"/>
                  </a:cubicBezTo>
                  <a:cubicBezTo>
                    <a:pt x="1130" y="103"/>
                    <a:pt x="1170" y="71"/>
                    <a:pt x="1170" y="47"/>
                  </a:cubicBezTo>
                  <a:cubicBezTo>
                    <a:pt x="1161" y="32"/>
                    <a:pt x="1146" y="32"/>
                    <a:pt x="1138" y="0"/>
                  </a:cubicBezTo>
                  <a:cubicBezTo>
                    <a:pt x="0" y="32"/>
                    <a:pt x="0" y="32"/>
                    <a:pt x="0" y="32"/>
                  </a:cubicBezTo>
                  <a:lnTo>
                    <a:pt x="7" y="522"/>
                  </a:lnTo>
                </a:path>
              </a:pathLst>
            </a:custGeom>
            <a:solidFill>
              <a:schemeClr val="accent2">
                <a:lumMod val="5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47" name="State_MN">
              <a:extLst>
                <a:ext uri="{FF2B5EF4-FFF2-40B4-BE49-F238E27FC236}">
                  <a16:creationId xmlns:a16="http://schemas.microsoft.com/office/drawing/2014/main" id="{DFA74921-22AA-44AB-0370-C7032198592E}"/>
                </a:ext>
              </a:extLst>
            </p:cNvPr>
            <p:cNvSpPr>
              <a:spLocks noChangeArrowheads="1"/>
            </p:cNvSpPr>
            <p:nvPr/>
          </p:nvSpPr>
          <p:spPr bwMode="auto">
            <a:xfrm>
              <a:off x="4356348" y="478700"/>
              <a:ext cx="766012" cy="863574"/>
            </a:xfrm>
            <a:custGeom>
              <a:avLst/>
              <a:gdLst>
                <a:gd name="T0" fmla="*/ 2055 w 2451"/>
                <a:gd name="T1" fmla="*/ 2712 h 2784"/>
                <a:gd name="T2" fmla="*/ 2055 w 2451"/>
                <a:gd name="T3" fmla="*/ 2712 h 2784"/>
                <a:gd name="T4" fmla="*/ 2023 w 2451"/>
                <a:gd name="T5" fmla="*/ 2601 h 2784"/>
                <a:gd name="T6" fmla="*/ 1936 w 2451"/>
                <a:gd name="T7" fmla="*/ 2475 h 2784"/>
                <a:gd name="T8" fmla="*/ 1778 w 2451"/>
                <a:gd name="T9" fmla="*/ 2316 h 2784"/>
                <a:gd name="T10" fmla="*/ 1691 w 2451"/>
                <a:gd name="T11" fmla="*/ 2293 h 2784"/>
                <a:gd name="T12" fmla="*/ 1659 w 2451"/>
                <a:gd name="T13" fmla="*/ 2277 h 2784"/>
                <a:gd name="T14" fmla="*/ 1596 w 2451"/>
                <a:gd name="T15" fmla="*/ 2229 h 2784"/>
                <a:gd name="T16" fmla="*/ 1509 w 2451"/>
                <a:gd name="T17" fmla="*/ 2174 h 2784"/>
                <a:gd name="T18" fmla="*/ 1470 w 2451"/>
                <a:gd name="T19" fmla="*/ 2071 h 2784"/>
                <a:gd name="T20" fmla="*/ 1494 w 2451"/>
                <a:gd name="T21" fmla="*/ 1969 h 2784"/>
                <a:gd name="T22" fmla="*/ 1494 w 2451"/>
                <a:gd name="T23" fmla="*/ 1889 h 2784"/>
                <a:gd name="T24" fmla="*/ 1485 w 2451"/>
                <a:gd name="T25" fmla="*/ 1787 h 2784"/>
                <a:gd name="T26" fmla="*/ 1438 w 2451"/>
                <a:gd name="T27" fmla="*/ 1724 h 2784"/>
                <a:gd name="T28" fmla="*/ 1485 w 2451"/>
                <a:gd name="T29" fmla="*/ 1613 h 2784"/>
                <a:gd name="T30" fmla="*/ 1612 w 2451"/>
                <a:gd name="T31" fmla="*/ 1542 h 2784"/>
                <a:gd name="T32" fmla="*/ 1612 w 2451"/>
                <a:gd name="T33" fmla="*/ 1360 h 2784"/>
                <a:gd name="T34" fmla="*/ 1604 w 2451"/>
                <a:gd name="T35" fmla="*/ 1249 h 2784"/>
                <a:gd name="T36" fmla="*/ 1675 w 2451"/>
                <a:gd name="T37" fmla="*/ 1186 h 2784"/>
                <a:gd name="T38" fmla="*/ 1691 w 2451"/>
                <a:gd name="T39" fmla="*/ 1154 h 2784"/>
                <a:gd name="T40" fmla="*/ 2071 w 2451"/>
                <a:gd name="T41" fmla="*/ 791 h 2784"/>
                <a:gd name="T42" fmla="*/ 2268 w 2451"/>
                <a:gd name="T43" fmla="*/ 672 h 2784"/>
                <a:gd name="T44" fmla="*/ 2450 w 2451"/>
                <a:gd name="T45" fmla="*/ 570 h 2784"/>
                <a:gd name="T46" fmla="*/ 2339 w 2451"/>
                <a:gd name="T47" fmla="*/ 577 h 2784"/>
                <a:gd name="T48" fmla="*/ 2268 w 2451"/>
                <a:gd name="T49" fmla="*/ 522 h 2784"/>
                <a:gd name="T50" fmla="*/ 2110 w 2451"/>
                <a:gd name="T51" fmla="*/ 546 h 2784"/>
                <a:gd name="T52" fmla="*/ 2062 w 2451"/>
                <a:gd name="T53" fmla="*/ 546 h 2784"/>
                <a:gd name="T54" fmla="*/ 2007 w 2451"/>
                <a:gd name="T55" fmla="*/ 475 h 2784"/>
                <a:gd name="T56" fmla="*/ 1865 w 2451"/>
                <a:gd name="T57" fmla="*/ 601 h 2784"/>
                <a:gd name="T58" fmla="*/ 1731 w 2451"/>
                <a:gd name="T59" fmla="*/ 538 h 2784"/>
                <a:gd name="T60" fmla="*/ 1620 w 2451"/>
                <a:gd name="T61" fmla="*/ 443 h 2784"/>
                <a:gd name="T62" fmla="*/ 1565 w 2451"/>
                <a:gd name="T63" fmla="*/ 506 h 2784"/>
                <a:gd name="T64" fmla="*/ 1501 w 2451"/>
                <a:gd name="T65" fmla="*/ 435 h 2784"/>
                <a:gd name="T66" fmla="*/ 1351 w 2451"/>
                <a:gd name="T67" fmla="*/ 332 h 2784"/>
                <a:gd name="T68" fmla="*/ 1154 w 2451"/>
                <a:gd name="T69" fmla="*/ 395 h 2784"/>
                <a:gd name="T70" fmla="*/ 1066 w 2451"/>
                <a:gd name="T71" fmla="*/ 388 h 2784"/>
                <a:gd name="T72" fmla="*/ 956 w 2451"/>
                <a:gd name="T73" fmla="*/ 356 h 2784"/>
                <a:gd name="T74" fmla="*/ 901 w 2451"/>
                <a:gd name="T75" fmla="*/ 332 h 2784"/>
                <a:gd name="T76" fmla="*/ 806 w 2451"/>
                <a:gd name="T77" fmla="*/ 301 h 2784"/>
                <a:gd name="T78" fmla="*/ 790 w 2451"/>
                <a:gd name="T79" fmla="*/ 166 h 2784"/>
                <a:gd name="T80" fmla="*/ 766 w 2451"/>
                <a:gd name="T81" fmla="*/ 48 h 2784"/>
                <a:gd name="T82" fmla="*/ 679 w 2451"/>
                <a:gd name="T83" fmla="*/ 0 h 2784"/>
                <a:gd name="T84" fmla="*/ 648 w 2451"/>
                <a:gd name="T85" fmla="*/ 119 h 2784"/>
                <a:gd name="T86" fmla="*/ 632 w 2451"/>
                <a:gd name="T87" fmla="*/ 151 h 2784"/>
                <a:gd name="T88" fmla="*/ 0 w 2451"/>
                <a:gd name="T89" fmla="*/ 182 h 2784"/>
                <a:gd name="T90" fmla="*/ 32 w 2451"/>
                <a:gd name="T91" fmla="*/ 293 h 2784"/>
                <a:gd name="T92" fmla="*/ 48 w 2451"/>
                <a:gd name="T93" fmla="*/ 372 h 2784"/>
                <a:gd name="T94" fmla="*/ 32 w 2451"/>
                <a:gd name="T95" fmla="*/ 585 h 2784"/>
                <a:gd name="T96" fmla="*/ 119 w 2451"/>
                <a:gd name="T97" fmla="*/ 830 h 2784"/>
                <a:gd name="T98" fmla="*/ 119 w 2451"/>
                <a:gd name="T99" fmla="*/ 1012 h 2784"/>
                <a:gd name="T100" fmla="*/ 127 w 2451"/>
                <a:gd name="T101" fmla="*/ 1162 h 2784"/>
                <a:gd name="T102" fmla="*/ 158 w 2451"/>
                <a:gd name="T103" fmla="*/ 1384 h 2784"/>
                <a:gd name="T104" fmla="*/ 205 w 2451"/>
                <a:gd name="T105" fmla="*/ 1439 h 2784"/>
                <a:gd name="T106" fmla="*/ 213 w 2451"/>
                <a:gd name="T107" fmla="*/ 1605 h 2784"/>
                <a:gd name="T108" fmla="*/ 158 w 2451"/>
                <a:gd name="T109" fmla="*/ 1739 h 2784"/>
                <a:gd name="T110" fmla="*/ 135 w 2451"/>
                <a:gd name="T111" fmla="*/ 1803 h 2784"/>
                <a:gd name="T112" fmla="*/ 158 w 2451"/>
                <a:gd name="T113" fmla="*/ 1858 h 2784"/>
                <a:gd name="T114" fmla="*/ 205 w 2451"/>
                <a:gd name="T115" fmla="*/ 1898 h 2784"/>
                <a:gd name="T116" fmla="*/ 260 w 2451"/>
                <a:gd name="T117" fmla="*/ 1913 h 2784"/>
                <a:gd name="T118" fmla="*/ 260 w 2451"/>
                <a:gd name="T119" fmla="*/ 2767 h 2784"/>
                <a:gd name="T120" fmla="*/ 2055 w 2451"/>
                <a:gd name="T121" fmla="*/ 2712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1" h="2784">
                  <a:moveTo>
                    <a:pt x="2055" y="2712"/>
                  </a:moveTo>
                  <a:lnTo>
                    <a:pt x="2055" y="2712"/>
                  </a:lnTo>
                  <a:cubicBezTo>
                    <a:pt x="2039" y="2680"/>
                    <a:pt x="2023" y="2641"/>
                    <a:pt x="2023" y="2601"/>
                  </a:cubicBezTo>
                  <a:cubicBezTo>
                    <a:pt x="2031" y="2538"/>
                    <a:pt x="1968" y="2475"/>
                    <a:pt x="1936" y="2475"/>
                  </a:cubicBezTo>
                  <a:cubicBezTo>
                    <a:pt x="1905" y="2467"/>
                    <a:pt x="1841" y="2380"/>
                    <a:pt x="1778" y="2316"/>
                  </a:cubicBezTo>
                  <a:cubicBezTo>
                    <a:pt x="1746" y="2285"/>
                    <a:pt x="1715" y="2293"/>
                    <a:pt x="1691" y="2293"/>
                  </a:cubicBezTo>
                  <a:cubicBezTo>
                    <a:pt x="1675" y="2293"/>
                    <a:pt x="1667" y="2293"/>
                    <a:pt x="1659" y="2277"/>
                  </a:cubicBezTo>
                  <a:cubicBezTo>
                    <a:pt x="1651" y="2238"/>
                    <a:pt x="1628" y="2253"/>
                    <a:pt x="1596" y="2229"/>
                  </a:cubicBezTo>
                  <a:cubicBezTo>
                    <a:pt x="1572" y="2214"/>
                    <a:pt x="1525" y="2214"/>
                    <a:pt x="1509" y="2174"/>
                  </a:cubicBezTo>
                  <a:cubicBezTo>
                    <a:pt x="1501" y="2143"/>
                    <a:pt x="1454" y="2143"/>
                    <a:pt x="1470" y="2071"/>
                  </a:cubicBezTo>
                  <a:cubicBezTo>
                    <a:pt x="1494" y="2008"/>
                    <a:pt x="1494" y="2016"/>
                    <a:pt x="1494" y="1969"/>
                  </a:cubicBezTo>
                  <a:cubicBezTo>
                    <a:pt x="1485" y="1929"/>
                    <a:pt x="1470" y="1921"/>
                    <a:pt x="1494" y="1889"/>
                  </a:cubicBezTo>
                  <a:cubicBezTo>
                    <a:pt x="1525" y="1866"/>
                    <a:pt x="1517" y="1811"/>
                    <a:pt x="1485" y="1787"/>
                  </a:cubicBezTo>
                  <a:cubicBezTo>
                    <a:pt x="1454" y="1771"/>
                    <a:pt x="1406" y="1771"/>
                    <a:pt x="1438" y="1724"/>
                  </a:cubicBezTo>
                  <a:cubicBezTo>
                    <a:pt x="1470" y="1668"/>
                    <a:pt x="1446" y="1652"/>
                    <a:pt x="1485" y="1613"/>
                  </a:cubicBezTo>
                  <a:cubicBezTo>
                    <a:pt x="1533" y="1581"/>
                    <a:pt x="1580" y="1597"/>
                    <a:pt x="1612" y="1542"/>
                  </a:cubicBezTo>
                  <a:cubicBezTo>
                    <a:pt x="1651" y="1487"/>
                    <a:pt x="1620" y="1399"/>
                    <a:pt x="1612" y="1360"/>
                  </a:cubicBezTo>
                  <a:cubicBezTo>
                    <a:pt x="1612" y="1321"/>
                    <a:pt x="1588" y="1257"/>
                    <a:pt x="1604" y="1249"/>
                  </a:cubicBezTo>
                  <a:cubicBezTo>
                    <a:pt x="1620" y="1249"/>
                    <a:pt x="1675" y="1186"/>
                    <a:pt x="1675" y="1186"/>
                  </a:cubicBezTo>
                  <a:cubicBezTo>
                    <a:pt x="1667" y="1178"/>
                    <a:pt x="1667" y="1178"/>
                    <a:pt x="1691" y="1154"/>
                  </a:cubicBezTo>
                  <a:cubicBezTo>
                    <a:pt x="1731" y="1131"/>
                    <a:pt x="2039" y="862"/>
                    <a:pt x="2071" y="791"/>
                  </a:cubicBezTo>
                  <a:cubicBezTo>
                    <a:pt x="2102" y="728"/>
                    <a:pt x="2205" y="696"/>
                    <a:pt x="2268" y="672"/>
                  </a:cubicBezTo>
                  <a:cubicBezTo>
                    <a:pt x="2300" y="664"/>
                    <a:pt x="2379" y="633"/>
                    <a:pt x="2450" y="570"/>
                  </a:cubicBezTo>
                  <a:cubicBezTo>
                    <a:pt x="2411" y="570"/>
                    <a:pt x="2363" y="577"/>
                    <a:pt x="2339" y="577"/>
                  </a:cubicBezTo>
                  <a:cubicBezTo>
                    <a:pt x="2316" y="577"/>
                    <a:pt x="2300" y="538"/>
                    <a:pt x="2268" y="522"/>
                  </a:cubicBezTo>
                  <a:cubicBezTo>
                    <a:pt x="2244" y="506"/>
                    <a:pt x="2142" y="538"/>
                    <a:pt x="2110" y="546"/>
                  </a:cubicBezTo>
                  <a:cubicBezTo>
                    <a:pt x="2078" y="554"/>
                    <a:pt x="2062" y="570"/>
                    <a:pt x="2062" y="546"/>
                  </a:cubicBezTo>
                  <a:cubicBezTo>
                    <a:pt x="2055" y="522"/>
                    <a:pt x="2039" y="490"/>
                    <a:pt x="2007" y="475"/>
                  </a:cubicBezTo>
                  <a:cubicBezTo>
                    <a:pt x="1976" y="451"/>
                    <a:pt x="1896" y="570"/>
                    <a:pt x="1865" y="601"/>
                  </a:cubicBezTo>
                  <a:cubicBezTo>
                    <a:pt x="1825" y="633"/>
                    <a:pt x="1754" y="577"/>
                    <a:pt x="1731" y="538"/>
                  </a:cubicBezTo>
                  <a:cubicBezTo>
                    <a:pt x="1707" y="498"/>
                    <a:pt x="1644" y="459"/>
                    <a:pt x="1620" y="443"/>
                  </a:cubicBezTo>
                  <a:cubicBezTo>
                    <a:pt x="1596" y="427"/>
                    <a:pt x="1596" y="498"/>
                    <a:pt x="1565" y="506"/>
                  </a:cubicBezTo>
                  <a:cubicBezTo>
                    <a:pt x="1533" y="514"/>
                    <a:pt x="1525" y="482"/>
                    <a:pt x="1501" y="435"/>
                  </a:cubicBezTo>
                  <a:cubicBezTo>
                    <a:pt x="1478" y="388"/>
                    <a:pt x="1422" y="364"/>
                    <a:pt x="1351" y="332"/>
                  </a:cubicBezTo>
                  <a:cubicBezTo>
                    <a:pt x="1280" y="301"/>
                    <a:pt x="1193" y="364"/>
                    <a:pt x="1154" y="395"/>
                  </a:cubicBezTo>
                  <a:cubicBezTo>
                    <a:pt x="1114" y="419"/>
                    <a:pt x="1090" y="427"/>
                    <a:pt x="1066" y="388"/>
                  </a:cubicBezTo>
                  <a:cubicBezTo>
                    <a:pt x="1043" y="356"/>
                    <a:pt x="972" y="364"/>
                    <a:pt x="956" y="356"/>
                  </a:cubicBezTo>
                  <a:cubicBezTo>
                    <a:pt x="932" y="348"/>
                    <a:pt x="956" y="309"/>
                    <a:pt x="901" y="332"/>
                  </a:cubicBezTo>
                  <a:cubicBezTo>
                    <a:pt x="845" y="356"/>
                    <a:pt x="837" y="324"/>
                    <a:pt x="806" y="301"/>
                  </a:cubicBezTo>
                  <a:cubicBezTo>
                    <a:pt x="766" y="285"/>
                    <a:pt x="806" y="182"/>
                    <a:pt x="790" y="166"/>
                  </a:cubicBezTo>
                  <a:cubicBezTo>
                    <a:pt x="782" y="151"/>
                    <a:pt x="766" y="87"/>
                    <a:pt x="766" y="48"/>
                  </a:cubicBezTo>
                  <a:cubicBezTo>
                    <a:pt x="758" y="16"/>
                    <a:pt x="719" y="0"/>
                    <a:pt x="679" y="0"/>
                  </a:cubicBezTo>
                  <a:cubicBezTo>
                    <a:pt x="640" y="0"/>
                    <a:pt x="648" y="79"/>
                    <a:pt x="648" y="119"/>
                  </a:cubicBezTo>
                  <a:cubicBezTo>
                    <a:pt x="655" y="151"/>
                    <a:pt x="632" y="151"/>
                    <a:pt x="632" y="151"/>
                  </a:cubicBezTo>
                  <a:cubicBezTo>
                    <a:pt x="426" y="166"/>
                    <a:pt x="213" y="174"/>
                    <a:pt x="0" y="182"/>
                  </a:cubicBezTo>
                  <a:cubicBezTo>
                    <a:pt x="0" y="222"/>
                    <a:pt x="16" y="277"/>
                    <a:pt x="32" y="293"/>
                  </a:cubicBezTo>
                  <a:cubicBezTo>
                    <a:pt x="56" y="324"/>
                    <a:pt x="56" y="348"/>
                    <a:pt x="48" y="372"/>
                  </a:cubicBezTo>
                  <a:cubicBezTo>
                    <a:pt x="40" y="388"/>
                    <a:pt x="0" y="490"/>
                    <a:pt x="32" y="585"/>
                  </a:cubicBezTo>
                  <a:cubicBezTo>
                    <a:pt x="63" y="680"/>
                    <a:pt x="103" y="799"/>
                    <a:pt x="119" y="830"/>
                  </a:cubicBezTo>
                  <a:cubicBezTo>
                    <a:pt x="143" y="862"/>
                    <a:pt x="127" y="941"/>
                    <a:pt x="119" y="1012"/>
                  </a:cubicBezTo>
                  <a:cubicBezTo>
                    <a:pt x="111" y="1083"/>
                    <a:pt x="127" y="1115"/>
                    <a:pt x="127" y="1162"/>
                  </a:cubicBezTo>
                  <a:cubicBezTo>
                    <a:pt x="127" y="1218"/>
                    <a:pt x="158" y="1344"/>
                    <a:pt x="158" y="1384"/>
                  </a:cubicBezTo>
                  <a:cubicBezTo>
                    <a:pt x="158" y="1415"/>
                    <a:pt x="190" y="1415"/>
                    <a:pt x="205" y="1439"/>
                  </a:cubicBezTo>
                  <a:cubicBezTo>
                    <a:pt x="221" y="1455"/>
                    <a:pt x="205" y="1558"/>
                    <a:pt x="213" y="1605"/>
                  </a:cubicBezTo>
                  <a:cubicBezTo>
                    <a:pt x="221" y="1645"/>
                    <a:pt x="182" y="1724"/>
                    <a:pt x="158" y="1739"/>
                  </a:cubicBezTo>
                  <a:cubicBezTo>
                    <a:pt x="127" y="1755"/>
                    <a:pt x="119" y="1787"/>
                    <a:pt x="135" y="1803"/>
                  </a:cubicBezTo>
                  <a:cubicBezTo>
                    <a:pt x="150" y="1818"/>
                    <a:pt x="158" y="1818"/>
                    <a:pt x="158" y="1858"/>
                  </a:cubicBezTo>
                  <a:cubicBezTo>
                    <a:pt x="158" y="1889"/>
                    <a:pt x="182" y="1898"/>
                    <a:pt x="205" y="1898"/>
                  </a:cubicBezTo>
                  <a:cubicBezTo>
                    <a:pt x="229" y="1898"/>
                    <a:pt x="260" y="1913"/>
                    <a:pt x="260" y="1913"/>
                  </a:cubicBezTo>
                  <a:cubicBezTo>
                    <a:pt x="260" y="2767"/>
                    <a:pt x="260" y="2767"/>
                    <a:pt x="260" y="2767"/>
                  </a:cubicBezTo>
                  <a:cubicBezTo>
                    <a:pt x="260" y="2767"/>
                    <a:pt x="1438" y="2783"/>
                    <a:pt x="2055" y="2712"/>
                  </a:cubicBezTo>
                </a:path>
              </a:pathLst>
            </a:custGeom>
            <a:solidFill>
              <a:schemeClr val="accent1"/>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48" name="State_IA">
              <a:extLst>
                <a:ext uri="{FF2B5EF4-FFF2-40B4-BE49-F238E27FC236}">
                  <a16:creationId xmlns:a16="http://schemas.microsoft.com/office/drawing/2014/main" id="{15596B9E-BDA6-EDCE-CD0A-ED5BB862CBCB}"/>
                </a:ext>
              </a:extLst>
            </p:cNvPr>
            <p:cNvSpPr>
              <a:spLocks noChangeArrowheads="1"/>
            </p:cNvSpPr>
            <p:nvPr/>
          </p:nvSpPr>
          <p:spPr bwMode="auto">
            <a:xfrm>
              <a:off x="4411494" y="1320164"/>
              <a:ext cx="721895" cy="462148"/>
            </a:xfrm>
            <a:custGeom>
              <a:avLst/>
              <a:gdLst>
                <a:gd name="T0" fmla="*/ 1794 w 2309"/>
                <a:gd name="T1" fmla="*/ 1391 h 1495"/>
                <a:gd name="T2" fmla="*/ 1794 w 2309"/>
                <a:gd name="T3" fmla="*/ 1391 h 1495"/>
                <a:gd name="T4" fmla="*/ 1888 w 2309"/>
                <a:gd name="T5" fmla="*/ 1494 h 1495"/>
                <a:gd name="T6" fmla="*/ 1888 w 2309"/>
                <a:gd name="T7" fmla="*/ 1486 h 1495"/>
                <a:gd name="T8" fmla="*/ 1904 w 2309"/>
                <a:gd name="T9" fmla="*/ 1423 h 1495"/>
                <a:gd name="T10" fmla="*/ 1897 w 2309"/>
                <a:gd name="T11" fmla="*/ 1391 h 1495"/>
                <a:gd name="T12" fmla="*/ 1999 w 2309"/>
                <a:gd name="T13" fmla="*/ 1312 h 1495"/>
                <a:gd name="T14" fmla="*/ 2007 w 2309"/>
                <a:gd name="T15" fmla="*/ 1249 h 1495"/>
                <a:gd name="T16" fmla="*/ 2047 w 2309"/>
                <a:gd name="T17" fmla="*/ 1138 h 1495"/>
                <a:gd name="T18" fmla="*/ 1999 w 2309"/>
                <a:gd name="T19" fmla="*/ 1083 h 1495"/>
                <a:gd name="T20" fmla="*/ 1999 w 2309"/>
                <a:gd name="T21" fmla="*/ 988 h 1495"/>
                <a:gd name="T22" fmla="*/ 2055 w 2309"/>
                <a:gd name="T23" fmla="*/ 988 h 1495"/>
                <a:gd name="T24" fmla="*/ 2110 w 2309"/>
                <a:gd name="T25" fmla="*/ 980 h 1495"/>
                <a:gd name="T26" fmla="*/ 2181 w 2309"/>
                <a:gd name="T27" fmla="*/ 933 h 1495"/>
                <a:gd name="T28" fmla="*/ 2244 w 2309"/>
                <a:gd name="T29" fmla="*/ 869 h 1495"/>
                <a:gd name="T30" fmla="*/ 2292 w 2309"/>
                <a:gd name="T31" fmla="*/ 782 h 1495"/>
                <a:gd name="T32" fmla="*/ 2284 w 2309"/>
                <a:gd name="T33" fmla="*/ 648 h 1495"/>
                <a:gd name="T34" fmla="*/ 2213 w 2309"/>
                <a:gd name="T35" fmla="*/ 585 h 1495"/>
                <a:gd name="T36" fmla="*/ 2118 w 2309"/>
                <a:gd name="T37" fmla="*/ 482 h 1495"/>
                <a:gd name="T38" fmla="*/ 1991 w 2309"/>
                <a:gd name="T39" fmla="*/ 387 h 1495"/>
                <a:gd name="T40" fmla="*/ 1952 w 2309"/>
                <a:gd name="T41" fmla="*/ 308 h 1495"/>
                <a:gd name="T42" fmla="*/ 1912 w 2309"/>
                <a:gd name="T43" fmla="*/ 245 h 1495"/>
                <a:gd name="T44" fmla="*/ 1936 w 2309"/>
                <a:gd name="T45" fmla="*/ 126 h 1495"/>
                <a:gd name="T46" fmla="*/ 1897 w 2309"/>
                <a:gd name="T47" fmla="*/ 55 h 1495"/>
                <a:gd name="T48" fmla="*/ 1881 w 2309"/>
                <a:gd name="T49" fmla="*/ 0 h 1495"/>
                <a:gd name="T50" fmla="*/ 86 w 2309"/>
                <a:gd name="T51" fmla="*/ 55 h 1495"/>
                <a:gd name="T52" fmla="*/ 47 w 2309"/>
                <a:gd name="T53" fmla="*/ 71 h 1495"/>
                <a:gd name="T54" fmla="*/ 47 w 2309"/>
                <a:gd name="T55" fmla="*/ 150 h 1495"/>
                <a:gd name="T56" fmla="*/ 62 w 2309"/>
                <a:gd name="T57" fmla="*/ 197 h 1495"/>
                <a:gd name="T58" fmla="*/ 94 w 2309"/>
                <a:gd name="T59" fmla="*/ 245 h 1495"/>
                <a:gd name="T60" fmla="*/ 78 w 2309"/>
                <a:gd name="T61" fmla="*/ 316 h 1495"/>
                <a:gd name="T62" fmla="*/ 24 w 2309"/>
                <a:gd name="T63" fmla="*/ 395 h 1495"/>
                <a:gd name="T64" fmla="*/ 78 w 2309"/>
                <a:gd name="T65" fmla="*/ 482 h 1495"/>
                <a:gd name="T66" fmla="*/ 118 w 2309"/>
                <a:gd name="T67" fmla="*/ 585 h 1495"/>
                <a:gd name="T68" fmla="*/ 134 w 2309"/>
                <a:gd name="T69" fmla="*/ 664 h 1495"/>
                <a:gd name="T70" fmla="*/ 165 w 2309"/>
                <a:gd name="T71" fmla="*/ 735 h 1495"/>
                <a:gd name="T72" fmla="*/ 205 w 2309"/>
                <a:gd name="T73" fmla="*/ 822 h 1495"/>
                <a:gd name="T74" fmla="*/ 221 w 2309"/>
                <a:gd name="T75" fmla="*/ 972 h 1495"/>
                <a:gd name="T76" fmla="*/ 236 w 2309"/>
                <a:gd name="T77" fmla="*/ 988 h 1495"/>
                <a:gd name="T78" fmla="*/ 268 w 2309"/>
                <a:gd name="T79" fmla="*/ 1012 h 1495"/>
                <a:gd name="T80" fmla="*/ 268 w 2309"/>
                <a:gd name="T81" fmla="*/ 1051 h 1495"/>
                <a:gd name="T82" fmla="*/ 292 w 2309"/>
                <a:gd name="T83" fmla="*/ 1083 h 1495"/>
                <a:gd name="T84" fmla="*/ 300 w 2309"/>
                <a:gd name="T85" fmla="*/ 1130 h 1495"/>
                <a:gd name="T86" fmla="*/ 300 w 2309"/>
                <a:gd name="T87" fmla="*/ 1193 h 1495"/>
                <a:gd name="T88" fmla="*/ 315 w 2309"/>
                <a:gd name="T89" fmla="*/ 1249 h 1495"/>
                <a:gd name="T90" fmla="*/ 300 w 2309"/>
                <a:gd name="T91" fmla="*/ 1391 h 1495"/>
                <a:gd name="T92" fmla="*/ 331 w 2309"/>
                <a:gd name="T93" fmla="*/ 1399 h 1495"/>
                <a:gd name="T94" fmla="*/ 347 w 2309"/>
                <a:gd name="T95" fmla="*/ 1439 h 1495"/>
                <a:gd name="T96" fmla="*/ 1762 w 2309"/>
                <a:gd name="T97" fmla="*/ 1375 h 1495"/>
                <a:gd name="T98" fmla="*/ 1794 w 2309"/>
                <a:gd name="T99" fmla="*/ 1391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9" h="1495">
                  <a:moveTo>
                    <a:pt x="1794" y="1391"/>
                  </a:moveTo>
                  <a:lnTo>
                    <a:pt x="1794" y="1391"/>
                  </a:lnTo>
                  <a:cubicBezTo>
                    <a:pt x="1802" y="1407"/>
                    <a:pt x="1857" y="1454"/>
                    <a:pt x="1888" y="1494"/>
                  </a:cubicBezTo>
                  <a:cubicBezTo>
                    <a:pt x="1888" y="1486"/>
                    <a:pt x="1888" y="1486"/>
                    <a:pt x="1888" y="1486"/>
                  </a:cubicBezTo>
                  <a:cubicBezTo>
                    <a:pt x="1912" y="1462"/>
                    <a:pt x="1912" y="1446"/>
                    <a:pt x="1904" y="1423"/>
                  </a:cubicBezTo>
                  <a:cubicBezTo>
                    <a:pt x="1897" y="1407"/>
                    <a:pt x="1865" y="1399"/>
                    <a:pt x="1897" y="1391"/>
                  </a:cubicBezTo>
                  <a:cubicBezTo>
                    <a:pt x="1920" y="1375"/>
                    <a:pt x="1999" y="1351"/>
                    <a:pt x="1999" y="1312"/>
                  </a:cubicBezTo>
                  <a:cubicBezTo>
                    <a:pt x="1999" y="1265"/>
                    <a:pt x="1991" y="1257"/>
                    <a:pt x="2007" y="1249"/>
                  </a:cubicBezTo>
                  <a:cubicBezTo>
                    <a:pt x="2031" y="1233"/>
                    <a:pt x="2055" y="1170"/>
                    <a:pt x="2047" y="1138"/>
                  </a:cubicBezTo>
                  <a:cubicBezTo>
                    <a:pt x="2039" y="1114"/>
                    <a:pt x="1999" y="1114"/>
                    <a:pt x="1999" y="1083"/>
                  </a:cubicBezTo>
                  <a:cubicBezTo>
                    <a:pt x="1999" y="1051"/>
                    <a:pt x="1960" y="996"/>
                    <a:pt x="1999" y="988"/>
                  </a:cubicBezTo>
                  <a:cubicBezTo>
                    <a:pt x="2015" y="988"/>
                    <a:pt x="2039" y="988"/>
                    <a:pt x="2055" y="988"/>
                  </a:cubicBezTo>
                  <a:cubicBezTo>
                    <a:pt x="2078" y="988"/>
                    <a:pt x="2102" y="988"/>
                    <a:pt x="2110" y="980"/>
                  </a:cubicBezTo>
                  <a:cubicBezTo>
                    <a:pt x="2134" y="956"/>
                    <a:pt x="2150" y="956"/>
                    <a:pt x="2181" y="933"/>
                  </a:cubicBezTo>
                  <a:cubicBezTo>
                    <a:pt x="2213" y="917"/>
                    <a:pt x="2244" y="925"/>
                    <a:pt x="2244" y="869"/>
                  </a:cubicBezTo>
                  <a:cubicBezTo>
                    <a:pt x="2244" y="814"/>
                    <a:pt x="2276" y="814"/>
                    <a:pt x="2292" y="782"/>
                  </a:cubicBezTo>
                  <a:cubicBezTo>
                    <a:pt x="2308" y="743"/>
                    <a:pt x="2308" y="664"/>
                    <a:pt x="2284" y="648"/>
                  </a:cubicBezTo>
                  <a:cubicBezTo>
                    <a:pt x="2268" y="632"/>
                    <a:pt x="2213" y="624"/>
                    <a:pt x="2213" y="585"/>
                  </a:cubicBezTo>
                  <a:cubicBezTo>
                    <a:pt x="2205" y="553"/>
                    <a:pt x="2126" y="498"/>
                    <a:pt x="2118" y="482"/>
                  </a:cubicBezTo>
                  <a:cubicBezTo>
                    <a:pt x="2110" y="458"/>
                    <a:pt x="2102" y="387"/>
                    <a:pt x="1991" y="387"/>
                  </a:cubicBezTo>
                  <a:cubicBezTo>
                    <a:pt x="1873" y="379"/>
                    <a:pt x="1960" y="348"/>
                    <a:pt x="1952" y="308"/>
                  </a:cubicBezTo>
                  <a:cubicBezTo>
                    <a:pt x="1944" y="276"/>
                    <a:pt x="1904" y="316"/>
                    <a:pt x="1912" y="245"/>
                  </a:cubicBezTo>
                  <a:cubicBezTo>
                    <a:pt x="1920" y="174"/>
                    <a:pt x="1912" y="182"/>
                    <a:pt x="1936" y="126"/>
                  </a:cubicBezTo>
                  <a:cubicBezTo>
                    <a:pt x="1952" y="71"/>
                    <a:pt x="1904" y="87"/>
                    <a:pt x="1897" y="55"/>
                  </a:cubicBezTo>
                  <a:cubicBezTo>
                    <a:pt x="1897" y="39"/>
                    <a:pt x="1888" y="23"/>
                    <a:pt x="1881" y="0"/>
                  </a:cubicBezTo>
                  <a:cubicBezTo>
                    <a:pt x="1264" y="71"/>
                    <a:pt x="86" y="55"/>
                    <a:pt x="86" y="55"/>
                  </a:cubicBezTo>
                  <a:cubicBezTo>
                    <a:pt x="86" y="55"/>
                    <a:pt x="62" y="47"/>
                    <a:pt x="47" y="71"/>
                  </a:cubicBezTo>
                  <a:cubicBezTo>
                    <a:pt x="31" y="95"/>
                    <a:pt x="78" y="134"/>
                    <a:pt x="47" y="150"/>
                  </a:cubicBezTo>
                  <a:cubicBezTo>
                    <a:pt x="16" y="166"/>
                    <a:pt x="39" y="182"/>
                    <a:pt x="62" y="197"/>
                  </a:cubicBezTo>
                  <a:cubicBezTo>
                    <a:pt x="94" y="213"/>
                    <a:pt x="110" y="221"/>
                    <a:pt x="94" y="245"/>
                  </a:cubicBezTo>
                  <a:cubicBezTo>
                    <a:pt x="78" y="269"/>
                    <a:pt x="86" y="269"/>
                    <a:pt x="78" y="316"/>
                  </a:cubicBezTo>
                  <a:cubicBezTo>
                    <a:pt x="70" y="371"/>
                    <a:pt x="39" y="356"/>
                    <a:pt x="24" y="395"/>
                  </a:cubicBezTo>
                  <a:cubicBezTo>
                    <a:pt x="0" y="443"/>
                    <a:pt x="47" y="427"/>
                    <a:pt x="78" y="482"/>
                  </a:cubicBezTo>
                  <a:cubicBezTo>
                    <a:pt x="102" y="537"/>
                    <a:pt x="110" y="569"/>
                    <a:pt x="118" y="585"/>
                  </a:cubicBezTo>
                  <a:cubicBezTo>
                    <a:pt x="126" y="601"/>
                    <a:pt x="118" y="632"/>
                    <a:pt x="134" y="664"/>
                  </a:cubicBezTo>
                  <a:cubicBezTo>
                    <a:pt x="149" y="696"/>
                    <a:pt x="141" y="703"/>
                    <a:pt x="165" y="735"/>
                  </a:cubicBezTo>
                  <a:cubicBezTo>
                    <a:pt x="181" y="759"/>
                    <a:pt x="173" y="790"/>
                    <a:pt x="205" y="822"/>
                  </a:cubicBezTo>
                  <a:cubicBezTo>
                    <a:pt x="228" y="854"/>
                    <a:pt x="221" y="949"/>
                    <a:pt x="221" y="972"/>
                  </a:cubicBezTo>
                  <a:cubicBezTo>
                    <a:pt x="221" y="988"/>
                    <a:pt x="221" y="988"/>
                    <a:pt x="236" y="988"/>
                  </a:cubicBezTo>
                  <a:cubicBezTo>
                    <a:pt x="260" y="980"/>
                    <a:pt x="268" y="1012"/>
                    <a:pt x="268" y="1012"/>
                  </a:cubicBezTo>
                  <a:cubicBezTo>
                    <a:pt x="268" y="1012"/>
                    <a:pt x="276" y="1035"/>
                    <a:pt x="268" y="1051"/>
                  </a:cubicBezTo>
                  <a:cubicBezTo>
                    <a:pt x="268" y="1075"/>
                    <a:pt x="300" y="1067"/>
                    <a:pt x="292" y="1083"/>
                  </a:cubicBezTo>
                  <a:cubicBezTo>
                    <a:pt x="292" y="1107"/>
                    <a:pt x="292" y="1122"/>
                    <a:pt x="300" y="1130"/>
                  </a:cubicBezTo>
                  <a:cubicBezTo>
                    <a:pt x="315" y="1138"/>
                    <a:pt x="315" y="1170"/>
                    <a:pt x="300" y="1193"/>
                  </a:cubicBezTo>
                  <a:cubicBezTo>
                    <a:pt x="284" y="1217"/>
                    <a:pt x="292" y="1217"/>
                    <a:pt x="315" y="1249"/>
                  </a:cubicBezTo>
                  <a:cubicBezTo>
                    <a:pt x="347" y="1288"/>
                    <a:pt x="300" y="1367"/>
                    <a:pt x="300" y="1391"/>
                  </a:cubicBezTo>
                  <a:cubicBezTo>
                    <a:pt x="300" y="1415"/>
                    <a:pt x="315" y="1399"/>
                    <a:pt x="331" y="1399"/>
                  </a:cubicBezTo>
                  <a:cubicBezTo>
                    <a:pt x="339" y="1399"/>
                    <a:pt x="339" y="1423"/>
                    <a:pt x="347" y="1439"/>
                  </a:cubicBezTo>
                  <a:cubicBezTo>
                    <a:pt x="466" y="1439"/>
                    <a:pt x="1438" y="1423"/>
                    <a:pt x="1762" y="1375"/>
                  </a:cubicBezTo>
                  <a:cubicBezTo>
                    <a:pt x="1762" y="1375"/>
                    <a:pt x="1770" y="1360"/>
                    <a:pt x="1794" y="1391"/>
                  </a:cubicBezTo>
                </a:path>
              </a:pathLst>
            </a:custGeom>
            <a:solidFill>
              <a:schemeClr val="accent1"/>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828434"/>
              <a:endParaRPr lang="en-US" sz="3600">
                <a:solidFill>
                  <a:schemeClr val="tx1">
                    <a:lumMod val="40000"/>
                    <a:lumOff val="60000"/>
                  </a:schemeClr>
                </a:solidFill>
                <a:latin typeface="Calibri Light"/>
              </a:endParaRPr>
            </a:p>
          </p:txBody>
        </p:sp>
        <p:sp>
          <p:nvSpPr>
            <p:cNvPr id="49" name="State_AR">
              <a:extLst>
                <a:ext uri="{FF2B5EF4-FFF2-40B4-BE49-F238E27FC236}">
                  <a16:creationId xmlns:a16="http://schemas.microsoft.com/office/drawing/2014/main" id="{3A657CCF-4FCA-C54B-991F-DB6D25D205FB}"/>
                </a:ext>
              </a:extLst>
            </p:cNvPr>
            <p:cNvSpPr>
              <a:spLocks noChangeArrowheads="1"/>
            </p:cNvSpPr>
            <p:nvPr/>
          </p:nvSpPr>
          <p:spPr bwMode="auto">
            <a:xfrm>
              <a:off x="4663040" y="2344698"/>
              <a:ext cx="583399" cy="531247"/>
            </a:xfrm>
            <a:custGeom>
              <a:avLst/>
              <a:gdLst>
                <a:gd name="T0" fmla="*/ 1644 w 1874"/>
                <a:gd name="T1" fmla="*/ 198 h 1717"/>
                <a:gd name="T2" fmla="*/ 1644 w 1874"/>
                <a:gd name="T3" fmla="*/ 198 h 1717"/>
                <a:gd name="T4" fmla="*/ 1715 w 1874"/>
                <a:gd name="T5" fmla="*/ 79 h 1717"/>
                <a:gd name="T6" fmla="*/ 1644 w 1874"/>
                <a:gd name="T7" fmla="*/ 0 h 1717"/>
                <a:gd name="T8" fmla="*/ 0 w 1874"/>
                <a:gd name="T9" fmla="*/ 79 h 1717"/>
                <a:gd name="T10" fmla="*/ 79 w 1874"/>
                <a:gd name="T11" fmla="*/ 514 h 1717"/>
                <a:gd name="T12" fmla="*/ 87 w 1874"/>
                <a:gd name="T13" fmla="*/ 1399 h 1717"/>
                <a:gd name="T14" fmla="*/ 94 w 1874"/>
                <a:gd name="T15" fmla="*/ 1399 h 1717"/>
                <a:gd name="T16" fmla="*/ 134 w 1874"/>
                <a:gd name="T17" fmla="*/ 1463 h 1717"/>
                <a:gd name="T18" fmla="*/ 166 w 1874"/>
                <a:gd name="T19" fmla="*/ 1431 h 1717"/>
                <a:gd name="T20" fmla="*/ 229 w 1874"/>
                <a:gd name="T21" fmla="*/ 1439 h 1717"/>
                <a:gd name="T22" fmla="*/ 269 w 1874"/>
                <a:gd name="T23" fmla="*/ 1463 h 1717"/>
                <a:gd name="T24" fmla="*/ 269 w 1874"/>
                <a:gd name="T25" fmla="*/ 1716 h 1717"/>
                <a:gd name="T26" fmla="*/ 1407 w 1874"/>
                <a:gd name="T27" fmla="*/ 1684 h 1717"/>
                <a:gd name="T28" fmla="*/ 1407 w 1874"/>
                <a:gd name="T29" fmla="*/ 1668 h 1717"/>
                <a:gd name="T30" fmla="*/ 1407 w 1874"/>
                <a:gd name="T31" fmla="*/ 1613 h 1717"/>
                <a:gd name="T32" fmla="*/ 1415 w 1874"/>
                <a:gd name="T33" fmla="*/ 1557 h 1717"/>
                <a:gd name="T34" fmla="*/ 1391 w 1874"/>
                <a:gd name="T35" fmla="*/ 1494 h 1717"/>
                <a:gd name="T36" fmla="*/ 1375 w 1874"/>
                <a:gd name="T37" fmla="*/ 1431 h 1717"/>
                <a:gd name="T38" fmla="*/ 1375 w 1874"/>
                <a:gd name="T39" fmla="*/ 1360 h 1717"/>
                <a:gd name="T40" fmla="*/ 1399 w 1874"/>
                <a:gd name="T41" fmla="*/ 1297 h 1717"/>
                <a:gd name="T42" fmla="*/ 1399 w 1874"/>
                <a:gd name="T43" fmla="*/ 1218 h 1717"/>
                <a:gd name="T44" fmla="*/ 1439 w 1874"/>
                <a:gd name="T45" fmla="*/ 1186 h 1717"/>
                <a:gd name="T46" fmla="*/ 1462 w 1874"/>
                <a:gd name="T47" fmla="*/ 1154 h 1717"/>
                <a:gd name="T48" fmla="*/ 1462 w 1874"/>
                <a:gd name="T49" fmla="*/ 1123 h 1717"/>
                <a:gd name="T50" fmla="*/ 1462 w 1874"/>
                <a:gd name="T51" fmla="*/ 1083 h 1717"/>
                <a:gd name="T52" fmla="*/ 1533 w 1874"/>
                <a:gd name="T53" fmla="*/ 1020 h 1717"/>
                <a:gd name="T54" fmla="*/ 1573 w 1874"/>
                <a:gd name="T55" fmla="*/ 973 h 1717"/>
                <a:gd name="T56" fmla="*/ 1589 w 1874"/>
                <a:gd name="T57" fmla="*/ 901 h 1717"/>
                <a:gd name="T58" fmla="*/ 1612 w 1874"/>
                <a:gd name="T59" fmla="*/ 799 h 1717"/>
                <a:gd name="T60" fmla="*/ 1660 w 1874"/>
                <a:gd name="T61" fmla="*/ 767 h 1717"/>
                <a:gd name="T62" fmla="*/ 1676 w 1874"/>
                <a:gd name="T63" fmla="*/ 735 h 1717"/>
                <a:gd name="T64" fmla="*/ 1699 w 1874"/>
                <a:gd name="T65" fmla="*/ 688 h 1717"/>
                <a:gd name="T66" fmla="*/ 1739 w 1874"/>
                <a:gd name="T67" fmla="*/ 640 h 1717"/>
                <a:gd name="T68" fmla="*/ 1778 w 1874"/>
                <a:gd name="T69" fmla="*/ 585 h 1717"/>
                <a:gd name="T70" fmla="*/ 1723 w 1874"/>
                <a:gd name="T71" fmla="*/ 530 h 1717"/>
                <a:gd name="T72" fmla="*/ 1747 w 1874"/>
                <a:gd name="T73" fmla="*/ 474 h 1717"/>
                <a:gd name="T74" fmla="*/ 1778 w 1874"/>
                <a:gd name="T75" fmla="*/ 419 h 1717"/>
                <a:gd name="T76" fmla="*/ 1802 w 1874"/>
                <a:gd name="T77" fmla="*/ 396 h 1717"/>
                <a:gd name="T78" fmla="*/ 1810 w 1874"/>
                <a:gd name="T79" fmla="*/ 340 h 1717"/>
                <a:gd name="T80" fmla="*/ 1873 w 1874"/>
                <a:gd name="T81" fmla="*/ 229 h 1717"/>
                <a:gd name="T82" fmla="*/ 1676 w 1874"/>
                <a:gd name="T83" fmla="*/ 245 h 1717"/>
                <a:gd name="T84" fmla="*/ 1644 w 1874"/>
                <a:gd name="T85" fmla="*/ 198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4" h="1717">
                  <a:moveTo>
                    <a:pt x="1644" y="198"/>
                  </a:moveTo>
                  <a:lnTo>
                    <a:pt x="1644" y="198"/>
                  </a:lnTo>
                  <a:cubicBezTo>
                    <a:pt x="1668" y="166"/>
                    <a:pt x="1699" y="150"/>
                    <a:pt x="1715" y="79"/>
                  </a:cubicBezTo>
                  <a:cubicBezTo>
                    <a:pt x="1739" y="16"/>
                    <a:pt x="1644" y="0"/>
                    <a:pt x="1644" y="0"/>
                  </a:cubicBezTo>
                  <a:cubicBezTo>
                    <a:pt x="1383" y="32"/>
                    <a:pt x="213" y="71"/>
                    <a:pt x="0" y="79"/>
                  </a:cubicBezTo>
                  <a:cubicBezTo>
                    <a:pt x="16" y="198"/>
                    <a:pt x="39" y="348"/>
                    <a:pt x="79" y="514"/>
                  </a:cubicBezTo>
                  <a:cubicBezTo>
                    <a:pt x="87" y="1399"/>
                    <a:pt x="87" y="1399"/>
                    <a:pt x="87" y="1399"/>
                  </a:cubicBezTo>
                  <a:cubicBezTo>
                    <a:pt x="87" y="1399"/>
                    <a:pt x="87" y="1399"/>
                    <a:pt x="94" y="1399"/>
                  </a:cubicBezTo>
                  <a:cubicBezTo>
                    <a:pt x="126" y="1407"/>
                    <a:pt x="110" y="1447"/>
                    <a:pt x="134" y="1463"/>
                  </a:cubicBezTo>
                  <a:cubicBezTo>
                    <a:pt x="158" y="1486"/>
                    <a:pt x="150" y="1439"/>
                    <a:pt x="166" y="1431"/>
                  </a:cubicBezTo>
                  <a:cubicBezTo>
                    <a:pt x="174" y="1431"/>
                    <a:pt x="197" y="1439"/>
                    <a:pt x="229" y="1439"/>
                  </a:cubicBezTo>
                  <a:cubicBezTo>
                    <a:pt x="253" y="1439"/>
                    <a:pt x="269" y="1463"/>
                    <a:pt x="269" y="1463"/>
                  </a:cubicBezTo>
                  <a:cubicBezTo>
                    <a:pt x="269" y="1716"/>
                    <a:pt x="269" y="1716"/>
                    <a:pt x="269" y="1716"/>
                  </a:cubicBezTo>
                  <a:cubicBezTo>
                    <a:pt x="1407" y="1684"/>
                    <a:pt x="1407" y="1684"/>
                    <a:pt x="1407" y="1684"/>
                  </a:cubicBezTo>
                  <a:cubicBezTo>
                    <a:pt x="1407" y="1676"/>
                    <a:pt x="1407" y="1676"/>
                    <a:pt x="1407" y="1668"/>
                  </a:cubicBezTo>
                  <a:cubicBezTo>
                    <a:pt x="1391" y="1621"/>
                    <a:pt x="1423" y="1637"/>
                    <a:pt x="1407" y="1613"/>
                  </a:cubicBezTo>
                  <a:cubicBezTo>
                    <a:pt x="1399" y="1597"/>
                    <a:pt x="1407" y="1581"/>
                    <a:pt x="1415" y="1557"/>
                  </a:cubicBezTo>
                  <a:cubicBezTo>
                    <a:pt x="1423" y="1534"/>
                    <a:pt x="1415" y="1526"/>
                    <a:pt x="1391" y="1494"/>
                  </a:cubicBezTo>
                  <a:cubicBezTo>
                    <a:pt x="1367" y="1471"/>
                    <a:pt x="1359" y="1447"/>
                    <a:pt x="1375" y="1431"/>
                  </a:cubicBezTo>
                  <a:cubicBezTo>
                    <a:pt x="1391" y="1415"/>
                    <a:pt x="1375" y="1384"/>
                    <a:pt x="1375" y="1360"/>
                  </a:cubicBezTo>
                  <a:cubicBezTo>
                    <a:pt x="1375" y="1344"/>
                    <a:pt x="1375" y="1313"/>
                    <a:pt x="1399" y="1297"/>
                  </a:cubicBezTo>
                  <a:cubicBezTo>
                    <a:pt x="1430" y="1289"/>
                    <a:pt x="1407" y="1249"/>
                    <a:pt x="1399" y="1218"/>
                  </a:cubicBezTo>
                  <a:cubicBezTo>
                    <a:pt x="1399" y="1186"/>
                    <a:pt x="1415" y="1186"/>
                    <a:pt x="1439" y="1186"/>
                  </a:cubicBezTo>
                  <a:cubicBezTo>
                    <a:pt x="1462" y="1186"/>
                    <a:pt x="1470" y="1170"/>
                    <a:pt x="1462" y="1154"/>
                  </a:cubicBezTo>
                  <a:cubicBezTo>
                    <a:pt x="1454" y="1146"/>
                    <a:pt x="1454" y="1139"/>
                    <a:pt x="1462" y="1123"/>
                  </a:cubicBezTo>
                  <a:cubicBezTo>
                    <a:pt x="1478" y="1115"/>
                    <a:pt x="1470" y="1107"/>
                    <a:pt x="1462" y="1083"/>
                  </a:cubicBezTo>
                  <a:cubicBezTo>
                    <a:pt x="1462" y="1051"/>
                    <a:pt x="1502" y="1028"/>
                    <a:pt x="1533" y="1020"/>
                  </a:cubicBezTo>
                  <a:cubicBezTo>
                    <a:pt x="1565" y="1012"/>
                    <a:pt x="1573" y="996"/>
                    <a:pt x="1573" y="973"/>
                  </a:cubicBezTo>
                  <a:cubicBezTo>
                    <a:pt x="1573" y="941"/>
                    <a:pt x="1573" y="917"/>
                    <a:pt x="1589" y="901"/>
                  </a:cubicBezTo>
                  <a:cubicBezTo>
                    <a:pt x="1604" y="886"/>
                    <a:pt x="1612" y="830"/>
                    <a:pt x="1612" y="799"/>
                  </a:cubicBezTo>
                  <a:cubicBezTo>
                    <a:pt x="1620" y="767"/>
                    <a:pt x="1644" y="767"/>
                    <a:pt x="1660" y="767"/>
                  </a:cubicBezTo>
                  <a:cubicBezTo>
                    <a:pt x="1676" y="759"/>
                    <a:pt x="1676" y="767"/>
                    <a:pt x="1676" y="735"/>
                  </a:cubicBezTo>
                  <a:cubicBezTo>
                    <a:pt x="1676" y="696"/>
                    <a:pt x="1699" y="688"/>
                    <a:pt x="1699" y="688"/>
                  </a:cubicBezTo>
                  <a:cubicBezTo>
                    <a:pt x="1699" y="688"/>
                    <a:pt x="1707" y="656"/>
                    <a:pt x="1739" y="640"/>
                  </a:cubicBezTo>
                  <a:cubicBezTo>
                    <a:pt x="1763" y="625"/>
                    <a:pt x="1786" y="633"/>
                    <a:pt x="1778" y="585"/>
                  </a:cubicBezTo>
                  <a:cubicBezTo>
                    <a:pt x="1763" y="538"/>
                    <a:pt x="1723" y="554"/>
                    <a:pt x="1723" y="530"/>
                  </a:cubicBezTo>
                  <a:cubicBezTo>
                    <a:pt x="1723" y="506"/>
                    <a:pt x="1715" y="490"/>
                    <a:pt x="1747" y="474"/>
                  </a:cubicBezTo>
                  <a:cubicBezTo>
                    <a:pt x="1770" y="467"/>
                    <a:pt x="1770" y="443"/>
                    <a:pt x="1778" y="419"/>
                  </a:cubicBezTo>
                  <a:cubicBezTo>
                    <a:pt x="1778" y="396"/>
                    <a:pt x="1786" y="411"/>
                    <a:pt x="1802" y="396"/>
                  </a:cubicBezTo>
                  <a:cubicBezTo>
                    <a:pt x="1818" y="380"/>
                    <a:pt x="1778" y="348"/>
                    <a:pt x="1810" y="340"/>
                  </a:cubicBezTo>
                  <a:cubicBezTo>
                    <a:pt x="1842" y="332"/>
                    <a:pt x="1873" y="261"/>
                    <a:pt x="1873" y="229"/>
                  </a:cubicBezTo>
                  <a:cubicBezTo>
                    <a:pt x="1810" y="229"/>
                    <a:pt x="1707" y="237"/>
                    <a:pt x="1676" y="245"/>
                  </a:cubicBezTo>
                  <a:cubicBezTo>
                    <a:pt x="1628" y="253"/>
                    <a:pt x="1628" y="229"/>
                    <a:pt x="1644" y="198"/>
                  </a:cubicBezTo>
                </a:path>
              </a:pathLst>
            </a:custGeom>
            <a:solidFill>
              <a:schemeClr val="accent2">
                <a:lumMod val="5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50" name="State_MO">
              <a:extLst>
                <a:ext uri="{FF2B5EF4-FFF2-40B4-BE49-F238E27FC236}">
                  <a16:creationId xmlns:a16="http://schemas.microsoft.com/office/drawing/2014/main" id="{7D2C25B7-600B-C844-DB6E-44DC84F2B808}"/>
                </a:ext>
              </a:extLst>
            </p:cNvPr>
            <p:cNvSpPr>
              <a:spLocks noChangeArrowheads="1"/>
            </p:cNvSpPr>
            <p:nvPr/>
          </p:nvSpPr>
          <p:spPr bwMode="auto">
            <a:xfrm>
              <a:off x="4522420" y="1741587"/>
              <a:ext cx="788814" cy="679768"/>
            </a:xfrm>
            <a:custGeom>
              <a:avLst/>
              <a:gdLst>
                <a:gd name="T0" fmla="*/ 2498 w 2531"/>
                <a:gd name="T1" fmla="*/ 1674 h 2197"/>
                <a:gd name="T2" fmla="*/ 2498 w 2531"/>
                <a:gd name="T3" fmla="*/ 1674 h 2197"/>
                <a:gd name="T4" fmla="*/ 2474 w 2531"/>
                <a:gd name="T5" fmla="*/ 1674 h 2197"/>
                <a:gd name="T6" fmla="*/ 2403 w 2531"/>
                <a:gd name="T7" fmla="*/ 1643 h 2197"/>
                <a:gd name="T8" fmla="*/ 2348 w 2531"/>
                <a:gd name="T9" fmla="*/ 1540 h 2197"/>
                <a:gd name="T10" fmla="*/ 2372 w 2531"/>
                <a:gd name="T11" fmla="*/ 1485 h 2197"/>
                <a:gd name="T12" fmla="*/ 2324 w 2531"/>
                <a:gd name="T13" fmla="*/ 1374 h 2197"/>
                <a:gd name="T14" fmla="*/ 2261 w 2531"/>
                <a:gd name="T15" fmla="*/ 1335 h 2197"/>
                <a:gd name="T16" fmla="*/ 2166 w 2531"/>
                <a:gd name="T17" fmla="*/ 1271 h 2197"/>
                <a:gd name="T18" fmla="*/ 1984 w 2531"/>
                <a:gd name="T19" fmla="*/ 1035 h 2197"/>
                <a:gd name="T20" fmla="*/ 2048 w 2531"/>
                <a:gd name="T21" fmla="*/ 806 h 2197"/>
                <a:gd name="T22" fmla="*/ 1984 w 2531"/>
                <a:gd name="T23" fmla="*/ 782 h 2197"/>
                <a:gd name="T24" fmla="*/ 1953 w 2531"/>
                <a:gd name="T25" fmla="*/ 782 h 2197"/>
                <a:gd name="T26" fmla="*/ 1905 w 2531"/>
                <a:gd name="T27" fmla="*/ 774 h 2197"/>
                <a:gd name="T28" fmla="*/ 1850 w 2531"/>
                <a:gd name="T29" fmla="*/ 766 h 2197"/>
                <a:gd name="T30" fmla="*/ 1810 w 2531"/>
                <a:gd name="T31" fmla="*/ 632 h 2197"/>
                <a:gd name="T32" fmla="*/ 1684 w 2531"/>
                <a:gd name="T33" fmla="*/ 537 h 2197"/>
                <a:gd name="T34" fmla="*/ 1534 w 2531"/>
                <a:gd name="T35" fmla="*/ 339 h 2197"/>
                <a:gd name="T36" fmla="*/ 1541 w 2531"/>
                <a:gd name="T37" fmla="*/ 134 h 2197"/>
                <a:gd name="T38" fmla="*/ 1447 w 2531"/>
                <a:gd name="T39" fmla="*/ 31 h 2197"/>
                <a:gd name="T40" fmla="*/ 1415 w 2531"/>
                <a:gd name="T41" fmla="*/ 15 h 2197"/>
                <a:gd name="T42" fmla="*/ 0 w 2531"/>
                <a:gd name="T43" fmla="*/ 79 h 2197"/>
                <a:gd name="T44" fmla="*/ 8 w 2531"/>
                <a:gd name="T45" fmla="*/ 110 h 2197"/>
                <a:gd name="T46" fmla="*/ 16 w 2531"/>
                <a:gd name="T47" fmla="*/ 150 h 2197"/>
                <a:gd name="T48" fmla="*/ 95 w 2531"/>
                <a:gd name="T49" fmla="*/ 229 h 2197"/>
                <a:gd name="T50" fmla="*/ 103 w 2531"/>
                <a:gd name="T51" fmla="*/ 308 h 2197"/>
                <a:gd name="T52" fmla="*/ 150 w 2531"/>
                <a:gd name="T53" fmla="*/ 339 h 2197"/>
                <a:gd name="T54" fmla="*/ 229 w 2531"/>
                <a:gd name="T55" fmla="*/ 426 h 2197"/>
                <a:gd name="T56" fmla="*/ 253 w 2531"/>
                <a:gd name="T57" fmla="*/ 403 h 2197"/>
                <a:gd name="T58" fmla="*/ 293 w 2531"/>
                <a:gd name="T59" fmla="*/ 411 h 2197"/>
                <a:gd name="T60" fmla="*/ 324 w 2531"/>
                <a:gd name="T61" fmla="*/ 458 h 2197"/>
                <a:gd name="T62" fmla="*/ 300 w 2531"/>
                <a:gd name="T63" fmla="*/ 490 h 2197"/>
                <a:gd name="T64" fmla="*/ 229 w 2531"/>
                <a:gd name="T65" fmla="*/ 553 h 2197"/>
                <a:gd name="T66" fmla="*/ 293 w 2531"/>
                <a:gd name="T67" fmla="*/ 608 h 2197"/>
                <a:gd name="T68" fmla="*/ 324 w 2531"/>
                <a:gd name="T69" fmla="*/ 664 h 2197"/>
                <a:gd name="T70" fmla="*/ 380 w 2531"/>
                <a:gd name="T71" fmla="*/ 727 h 2197"/>
                <a:gd name="T72" fmla="*/ 427 w 2531"/>
                <a:gd name="T73" fmla="*/ 837 h 2197"/>
                <a:gd name="T74" fmla="*/ 427 w 2531"/>
                <a:gd name="T75" fmla="*/ 1777 h 2197"/>
                <a:gd name="T76" fmla="*/ 451 w 2531"/>
                <a:gd name="T77" fmla="*/ 2022 h 2197"/>
                <a:gd name="T78" fmla="*/ 2095 w 2531"/>
                <a:gd name="T79" fmla="*/ 1943 h 2197"/>
                <a:gd name="T80" fmla="*/ 2166 w 2531"/>
                <a:gd name="T81" fmla="*/ 2022 h 2197"/>
                <a:gd name="T82" fmla="*/ 2095 w 2531"/>
                <a:gd name="T83" fmla="*/ 2141 h 2197"/>
                <a:gd name="T84" fmla="*/ 2127 w 2531"/>
                <a:gd name="T85" fmla="*/ 2188 h 2197"/>
                <a:gd name="T86" fmla="*/ 2324 w 2531"/>
                <a:gd name="T87" fmla="*/ 2172 h 2197"/>
                <a:gd name="T88" fmla="*/ 2316 w 2531"/>
                <a:gd name="T89" fmla="*/ 2157 h 2197"/>
                <a:gd name="T90" fmla="*/ 2316 w 2531"/>
                <a:gd name="T91" fmla="*/ 2109 h 2197"/>
                <a:gd name="T92" fmla="*/ 2332 w 2531"/>
                <a:gd name="T93" fmla="*/ 2030 h 2197"/>
                <a:gd name="T94" fmla="*/ 2364 w 2531"/>
                <a:gd name="T95" fmla="*/ 1967 h 2197"/>
                <a:gd name="T96" fmla="*/ 2356 w 2531"/>
                <a:gd name="T97" fmla="*/ 1896 h 2197"/>
                <a:gd name="T98" fmla="*/ 2411 w 2531"/>
                <a:gd name="T99" fmla="*/ 1888 h 2197"/>
                <a:gd name="T100" fmla="*/ 2451 w 2531"/>
                <a:gd name="T101" fmla="*/ 1864 h 2197"/>
                <a:gd name="T102" fmla="*/ 2474 w 2531"/>
                <a:gd name="T103" fmla="*/ 1840 h 2197"/>
                <a:gd name="T104" fmla="*/ 2490 w 2531"/>
                <a:gd name="T105" fmla="*/ 1769 h 2197"/>
                <a:gd name="T106" fmla="*/ 2498 w 2531"/>
                <a:gd name="T107" fmla="*/ 1674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2197">
                  <a:moveTo>
                    <a:pt x="2498" y="1674"/>
                  </a:moveTo>
                  <a:lnTo>
                    <a:pt x="2498" y="1674"/>
                  </a:lnTo>
                  <a:cubicBezTo>
                    <a:pt x="2490" y="1666"/>
                    <a:pt x="2482" y="1674"/>
                    <a:pt x="2474" y="1674"/>
                  </a:cubicBezTo>
                  <a:cubicBezTo>
                    <a:pt x="2451" y="1674"/>
                    <a:pt x="2419" y="1674"/>
                    <a:pt x="2403" y="1643"/>
                  </a:cubicBezTo>
                  <a:cubicBezTo>
                    <a:pt x="2380" y="1595"/>
                    <a:pt x="2324" y="1564"/>
                    <a:pt x="2348" y="1540"/>
                  </a:cubicBezTo>
                  <a:cubicBezTo>
                    <a:pt x="2364" y="1516"/>
                    <a:pt x="2395" y="1532"/>
                    <a:pt x="2372" y="1485"/>
                  </a:cubicBezTo>
                  <a:cubicBezTo>
                    <a:pt x="2356" y="1445"/>
                    <a:pt x="2324" y="1406"/>
                    <a:pt x="2324" y="1374"/>
                  </a:cubicBezTo>
                  <a:cubicBezTo>
                    <a:pt x="2324" y="1350"/>
                    <a:pt x="2285" y="1366"/>
                    <a:pt x="2261" y="1335"/>
                  </a:cubicBezTo>
                  <a:cubicBezTo>
                    <a:pt x="2237" y="1303"/>
                    <a:pt x="2182" y="1303"/>
                    <a:pt x="2166" y="1271"/>
                  </a:cubicBezTo>
                  <a:cubicBezTo>
                    <a:pt x="2150" y="1240"/>
                    <a:pt x="1929" y="1129"/>
                    <a:pt x="1984" y="1035"/>
                  </a:cubicBezTo>
                  <a:cubicBezTo>
                    <a:pt x="2048" y="940"/>
                    <a:pt x="2079" y="837"/>
                    <a:pt x="2048" y="806"/>
                  </a:cubicBezTo>
                  <a:cubicBezTo>
                    <a:pt x="2008" y="782"/>
                    <a:pt x="1984" y="766"/>
                    <a:pt x="1984" y="782"/>
                  </a:cubicBezTo>
                  <a:cubicBezTo>
                    <a:pt x="1984" y="798"/>
                    <a:pt x="1961" y="798"/>
                    <a:pt x="1953" y="782"/>
                  </a:cubicBezTo>
                  <a:cubicBezTo>
                    <a:pt x="1945" y="774"/>
                    <a:pt x="1929" y="766"/>
                    <a:pt x="1905" y="774"/>
                  </a:cubicBezTo>
                  <a:cubicBezTo>
                    <a:pt x="1881" y="790"/>
                    <a:pt x="1874" y="814"/>
                    <a:pt x="1850" y="766"/>
                  </a:cubicBezTo>
                  <a:cubicBezTo>
                    <a:pt x="1834" y="719"/>
                    <a:pt x="1834" y="640"/>
                    <a:pt x="1810" y="632"/>
                  </a:cubicBezTo>
                  <a:cubicBezTo>
                    <a:pt x="1787" y="624"/>
                    <a:pt x="1692" y="577"/>
                    <a:pt x="1684" y="537"/>
                  </a:cubicBezTo>
                  <a:cubicBezTo>
                    <a:pt x="1684" y="490"/>
                    <a:pt x="1541" y="395"/>
                    <a:pt x="1534" y="339"/>
                  </a:cubicBezTo>
                  <a:cubicBezTo>
                    <a:pt x="1526" y="284"/>
                    <a:pt x="1526" y="158"/>
                    <a:pt x="1541" y="134"/>
                  </a:cubicBezTo>
                  <a:cubicBezTo>
                    <a:pt x="1510" y="94"/>
                    <a:pt x="1455" y="47"/>
                    <a:pt x="1447" y="31"/>
                  </a:cubicBezTo>
                  <a:cubicBezTo>
                    <a:pt x="1423" y="0"/>
                    <a:pt x="1415" y="15"/>
                    <a:pt x="1415" y="15"/>
                  </a:cubicBezTo>
                  <a:cubicBezTo>
                    <a:pt x="1091" y="63"/>
                    <a:pt x="119" y="79"/>
                    <a:pt x="0" y="79"/>
                  </a:cubicBezTo>
                  <a:cubicBezTo>
                    <a:pt x="0" y="94"/>
                    <a:pt x="0" y="102"/>
                    <a:pt x="8" y="110"/>
                  </a:cubicBezTo>
                  <a:cubicBezTo>
                    <a:pt x="32" y="142"/>
                    <a:pt x="8" y="110"/>
                    <a:pt x="16" y="150"/>
                  </a:cubicBezTo>
                  <a:cubicBezTo>
                    <a:pt x="24" y="181"/>
                    <a:pt x="55" y="197"/>
                    <a:pt x="95" y="229"/>
                  </a:cubicBezTo>
                  <a:cubicBezTo>
                    <a:pt x="127" y="260"/>
                    <a:pt x="103" y="276"/>
                    <a:pt x="103" y="308"/>
                  </a:cubicBezTo>
                  <a:cubicBezTo>
                    <a:pt x="103" y="339"/>
                    <a:pt x="134" y="331"/>
                    <a:pt x="150" y="339"/>
                  </a:cubicBezTo>
                  <a:cubicBezTo>
                    <a:pt x="158" y="355"/>
                    <a:pt x="214" y="403"/>
                    <a:pt x="229" y="426"/>
                  </a:cubicBezTo>
                  <a:cubicBezTo>
                    <a:pt x="253" y="442"/>
                    <a:pt x="253" y="426"/>
                    <a:pt x="253" y="403"/>
                  </a:cubicBezTo>
                  <a:cubicBezTo>
                    <a:pt x="253" y="379"/>
                    <a:pt x="293" y="387"/>
                    <a:pt x="293" y="411"/>
                  </a:cubicBezTo>
                  <a:cubicBezTo>
                    <a:pt x="293" y="434"/>
                    <a:pt x="316" y="434"/>
                    <a:pt x="324" y="458"/>
                  </a:cubicBezTo>
                  <a:cubicBezTo>
                    <a:pt x="340" y="482"/>
                    <a:pt x="324" y="482"/>
                    <a:pt x="300" y="490"/>
                  </a:cubicBezTo>
                  <a:cubicBezTo>
                    <a:pt x="277" y="497"/>
                    <a:pt x="261" y="521"/>
                    <a:pt x="229" y="553"/>
                  </a:cubicBezTo>
                  <a:cubicBezTo>
                    <a:pt x="205" y="577"/>
                    <a:pt x="253" y="584"/>
                    <a:pt x="293" y="608"/>
                  </a:cubicBezTo>
                  <a:cubicBezTo>
                    <a:pt x="324" y="632"/>
                    <a:pt x="324" y="632"/>
                    <a:pt x="324" y="664"/>
                  </a:cubicBezTo>
                  <a:cubicBezTo>
                    <a:pt x="324" y="695"/>
                    <a:pt x="356" y="703"/>
                    <a:pt x="380" y="727"/>
                  </a:cubicBezTo>
                  <a:cubicBezTo>
                    <a:pt x="395" y="750"/>
                    <a:pt x="435" y="711"/>
                    <a:pt x="427" y="837"/>
                  </a:cubicBezTo>
                  <a:cubicBezTo>
                    <a:pt x="419" y="964"/>
                    <a:pt x="427" y="1777"/>
                    <a:pt x="427" y="1777"/>
                  </a:cubicBezTo>
                  <a:cubicBezTo>
                    <a:pt x="427" y="1777"/>
                    <a:pt x="435" y="1872"/>
                    <a:pt x="451" y="2022"/>
                  </a:cubicBezTo>
                  <a:cubicBezTo>
                    <a:pt x="664" y="2014"/>
                    <a:pt x="1834" y="1975"/>
                    <a:pt x="2095" y="1943"/>
                  </a:cubicBezTo>
                  <a:cubicBezTo>
                    <a:pt x="2095" y="1943"/>
                    <a:pt x="2190" y="1959"/>
                    <a:pt x="2166" y="2022"/>
                  </a:cubicBezTo>
                  <a:cubicBezTo>
                    <a:pt x="2150" y="2093"/>
                    <a:pt x="2119" y="2109"/>
                    <a:pt x="2095" y="2141"/>
                  </a:cubicBezTo>
                  <a:cubicBezTo>
                    <a:pt x="2079" y="2172"/>
                    <a:pt x="2079" y="2196"/>
                    <a:pt x="2127" y="2188"/>
                  </a:cubicBezTo>
                  <a:cubicBezTo>
                    <a:pt x="2158" y="2180"/>
                    <a:pt x="2261" y="2172"/>
                    <a:pt x="2324" y="2172"/>
                  </a:cubicBezTo>
                  <a:cubicBezTo>
                    <a:pt x="2324" y="2164"/>
                    <a:pt x="2324" y="2164"/>
                    <a:pt x="2316" y="2157"/>
                  </a:cubicBezTo>
                  <a:cubicBezTo>
                    <a:pt x="2308" y="2133"/>
                    <a:pt x="2293" y="2125"/>
                    <a:pt x="2316" y="2109"/>
                  </a:cubicBezTo>
                  <a:cubicBezTo>
                    <a:pt x="2332" y="2093"/>
                    <a:pt x="2308" y="2046"/>
                    <a:pt x="2332" y="2030"/>
                  </a:cubicBezTo>
                  <a:cubicBezTo>
                    <a:pt x="2364" y="2006"/>
                    <a:pt x="2348" y="1991"/>
                    <a:pt x="2364" y="1967"/>
                  </a:cubicBezTo>
                  <a:cubicBezTo>
                    <a:pt x="2372" y="1951"/>
                    <a:pt x="2316" y="1888"/>
                    <a:pt x="2356" y="1896"/>
                  </a:cubicBezTo>
                  <a:cubicBezTo>
                    <a:pt x="2395" y="1904"/>
                    <a:pt x="2411" y="1904"/>
                    <a:pt x="2411" y="1888"/>
                  </a:cubicBezTo>
                  <a:cubicBezTo>
                    <a:pt x="2411" y="1880"/>
                    <a:pt x="2435" y="1864"/>
                    <a:pt x="2451" y="1864"/>
                  </a:cubicBezTo>
                  <a:cubicBezTo>
                    <a:pt x="2459" y="1872"/>
                    <a:pt x="2459" y="1888"/>
                    <a:pt x="2474" y="1840"/>
                  </a:cubicBezTo>
                  <a:cubicBezTo>
                    <a:pt x="2490" y="1793"/>
                    <a:pt x="2459" y="1769"/>
                    <a:pt x="2490" y="1769"/>
                  </a:cubicBezTo>
                  <a:cubicBezTo>
                    <a:pt x="2530" y="1769"/>
                    <a:pt x="2506" y="1682"/>
                    <a:pt x="2498" y="1674"/>
                  </a:cubicBezTo>
                </a:path>
              </a:pathLst>
            </a:custGeom>
            <a:solidFill>
              <a:schemeClr val="accent1"/>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828434"/>
              <a:endParaRPr lang="en-US" sz="3600">
                <a:solidFill>
                  <a:schemeClr val="tx1">
                    <a:lumMod val="40000"/>
                    <a:lumOff val="60000"/>
                  </a:schemeClr>
                </a:solidFill>
                <a:latin typeface="Calibri Light"/>
              </a:endParaRPr>
            </a:p>
          </p:txBody>
        </p:sp>
        <p:sp>
          <p:nvSpPr>
            <p:cNvPr id="51" name="State_TN">
              <a:extLst>
                <a:ext uri="{FF2B5EF4-FFF2-40B4-BE49-F238E27FC236}">
                  <a16:creationId xmlns:a16="http://schemas.microsoft.com/office/drawing/2014/main" id="{402AAFD7-A65D-E044-836C-B3F9437E0541}"/>
                </a:ext>
              </a:extLst>
            </p:cNvPr>
            <p:cNvSpPr>
              <a:spLocks noChangeArrowheads="1"/>
            </p:cNvSpPr>
            <p:nvPr/>
          </p:nvSpPr>
          <p:spPr bwMode="auto">
            <a:xfrm>
              <a:off x="5191291" y="2213409"/>
              <a:ext cx="977290" cy="342649"/>
            </a:xfrm>
            <a:custGeom>
              <a:avLst/>
              <a:gdLst>
                <a:gd name="T0" fmla="*/ 2340 w 3148"/>
                <a:gd name="T1" fmla="*/ 751 h 1108"/>
                <a:gd name="T2" fmla="*/ 2340 w 3148"/>
                <a:gd name="T3" fmla="*/ 751 h 1108"/>
                <a:gd name="T4" fmla="*/ 2340 w 3148"/>
                <a:gd name="T5" fmla="*/ 664 h 1108"/>
                <a:gd name="T6" fmla="*/ 2419 w 3148"/>
                <a:gd name="T7" fmla="*/ 617 h 1108"/>
                <a:gd name="T8" fmla="*/ 2530 w 3148"/>
                <a:gd name="T9" fmla="*/ 593 h 1108"/>
                <a:gd name="T10" fmla="*/ 2680 w 3148"/>
                <a:gd name="T11" fmla="*/ 459 h 1108"/>
                <a:gd name="T12" fmla="*/ 2720 w 3148"/>
                <a:gd name="T13" fmla="*/ 395 h 1108"/>
                <a:gd name="T14" fmla="*/ 2791 w 3148"/>
                <a:gd name="T15" fmla="*/ 356 h 1108"/>
                <a:gd name="T16" fmla="*/ 2807 w 3148"/>
                <a:gd name="T17" fmla="*/ 309 h 1108"/>
                <a:gd name="T18" fmla="*/ 2862 w 3148"/>
                <a:gd name="T19" fmla="*/ 348 h 1108"/>
                <a:gd name="T20" fmla="*/ 2917 w 3148"/>
                <a:gd name="T21" fmla="*/ 245 h 1108"/>
                <a:gd name="T22" fmla="*/ 3004 w 3148"/>
                <a:gd name="T23" fmla="*/ 261 h 1108"/>
                <a:gd name="T24" fmla="*/ 3076 w 3148"/>
                <a:gd name="T25" fmla="*/ 174 h 1108"/>
                <a:gd name="T26" fmla="*/ 3131 w 3148"/>
                <a:gd name="T27" fmla="*/ 111 h 1108"/>
                <a:gd name="T28" fmla="*/ 3139 w 3148"/>
                <a:gd name="T29" fmla="*/ 0 h 1108"/>
                <a:gd name="T30" fmla="*/ 2981 w 3148"/>
                <a:gd name="T31" fmla="*/ 24 h 1108"/>
                <a:gd name="T32" fmla="*/ 941 w 3148"/>
                <a:gd name="T33" fmla="*/ 253 h 1108"/>
                <a:gd name="T34" fmla="*/ 894 w 3148"/>
                <a:gd name="T35" fmla="*/ 285 h 1108"/>
                <a:gd name="T36" fmla="*/ 838 w 3148"/>
                <a:gd name="T37" fmla="*/ 261 h 1108"/>
                <a:gd name="T38" fmla="*/ 759 w 3148"/>
                <a:gd name="T39" fmla="*/ 269 h 1108"/>
                <a:gd name="T40" fmla="*/ 759 w 3148"/>
                <a:gd name="T41" fmla="*/ 356 h 1108"/>
                <a:gd name="T42" fmla="*/ 261 w 3148"/>
                <a:gd name="T43" fmla="*/ 372 h 1108"/>
                <a:gd name="T44" fmla="*/ 206 w 3148"/>
                <a:gd name="T45" fmla="*/ 372 h 1108"/>
                <a:gd name="T46" fmla="*/ 214 w 3148"/>
                <a:gd name="T47" fmla="*/ 443 h 1108"/>
                <a:gd name="T48" fmla="*/ 182 w 3148"/>
                <a:gd name="T49" fmla="*/ 506 h 1108"/>
                <a:gd name="T50" fmla="*/ 166 w 3148"/>
                <a:gd name="T51" fmla="*/ 585 h 1108"/>
                <a:gd name="T52" fmla="*/ 166 w 3148"/>
                <a:gd name="T53" fmla="*/ 633 h 1108"/>
                <a:gd name="T54" fmla="*/ 111 w 3148"/>
                <a:gd name="T55" fmla="*/ 759 h 1108"/>
                <a:gd name="T56" fmla="*/ 103 w 3148"/>
                <a:gd name="T57" fmla="*/ 815 h 1108"/>
                <a:gd name="T58" fmla="*/ 79 w 3148"/>
                <a:gd name="T59" fmla="*/ 838 h 1108"/>
                <a:gd name="T60" fmla="*/ 48 w 3148"/>
                <a:gd name="T61" fmla="*/ 893 h 1108"/>
                <a:gd name="T62" fmla="*/ 24 w 3148"/>
                <a:gd name="T63" fmla="*/ 949 h 1108"/>
                <a:gd name="T64" fmla="*/ 79 w 3148"/>
                <a:gd name="T65" fmla="*/ 1004 h 1108"/>
                <a:gd name="T66" fmla="*/ 40 w 3148"/>
                <a:gd name="T67" fmla="*/ 1059 h 1108"/>
                <a:gd name="T68" fmla="*/ 0 w 3148"/>
                <a:gd name="T69" fmla="*/ 1107 h 1108"/>
                <a:gd name="T70" fmla="*/ 2246 w 3148"/>
                <a:gd name="T71" fmla="*/ 893 h 1108"/>
                <a:gd name="T72" fmla="*/ 2246 w 3148"/>
                <a:gd name="T73" fmla="*/ 783 h 1108"/>
                <a:gd name="T74" fmla="*/ 2340 w 3148"/>
                <a:gd name="T75" fmla="*/ 751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48" h="1108">
                  <a:moveTo>
                    <a:pt x="2340" y="751"/>
                  </a:moveTo>
                  <a:lnTo>
                    <a:pt x="2340" y="751"/>
                  </a:lnTo>
                  <a:cubicBezTo>
                    <a:pt x="2356" y="728"/>
                    <a:pt x="2348" y="696"/>
                    <a:pt x="2340" y="664"/>
                  </a:cubicBezTo>
                  <a:cubicBezTo>
                    <a:pt x="2333" y="633"/>
                    <a:pt x="2356" y="656"/>
                    <a:pt x="2419" y="617"/>
                  </a:cubicBezTo>
                  <a:cubicBezTo>
                    <a:pt x="2475" y="569"/>
                    <a:pt x="2499" y="625"/>
                    <a:pt x="2530" y="593"/>
                  </a:cubicBezTo>
                  <a:cubicBezTo>
                    <a:pt x="2562" y="562"/>
                    <a:pt x="2641" y="467"/>
                    <a:pt x="2680" y="459"/>
                  </a:cubicBezTo>
                  <a:cubicBezTo>
                    <a:pt x="2720" y="459"/>
                    <a:pt x="2720" y="411"/>
                    <a:pt x="2720" y="395"/>
                  </a:cubicBezTo>
                  <a:cubicBezTo>
                    <a:pt x="2720" y="372"/>
                    <a:pt x="2775" y="380"/>
                    <a:pt x="2791" y="356"/>
                  </a:cubicBezTo>
                  <a:cubicBezTo>
                    <a:pt x="2807" y="332"/>
                    <a:pt x="2783" y="309"/>
                    <a:pt x="2807" y="309"/>
                  </a:cubicBezTo>
                  <a:cubicBezTo>
                    <a:pt x="2830" y="309"/>
                    <a:pt x="2815" y="356"/>
                    <a:pt x="2862" y="348"/>
                  </a:cubicBezTo>
                  <a:cubicBezTo>
                    <a:pt x="2910" y="340"/>
                    <a:pt x="2878" y="285"/>
                    <a:pt x="2917" y="245"/>
                  </a:cubicBezTo>
                  <a:cubicBezTo>
                    <a:pt x="2965" y="206"/>
                    <a:pt x="3004" y="245"/>
                    <a:pt x="3004" y="261"/>
                  </a:cubicBezTo>
                  <a:cubicBezTo>
                    <a:pt x="3012" y="285"/>
                    <a:pt x="3060" y="222"/>
                    <a:pt x="3076" y="174"/>
                  </a:cubicBezTo>
                  <a:cubicBezTo>
                    <a:pt x="3091" y="127"/>
                    <a:pt x="3107" y="150"/>
                    <a:pt x="3131" y="111"/>
                  </a:cubicBezTo>
                  <a:cubicBezTo>
                    <a:pt x="3147" y="79"/>
                    <a:pt x="3139" y="32"/>
                    <a:pt x="3139" y="0"/>
                  </a:cubicBezTo>
                  <a:cubicBezTo>
                    <a:pt x="3099" y="0"/>
                    <a:pt x="3036" y="8"/>
                    <a:pt x="2981" y="24"/>
                  </a:cubicBezTo>
                  <a:cubicBezTo>
                    <a:pt x="2910" y="32"/>
                    <a:pt x="1637" y="222"/>
                    <a:pt x="941" y="253"/>
                  </a:cubicBezTo>
                  <a:cubicBezTo>
                    <a:pt x="941" y="253"/>
                    <a:pt x="901" y="261"/>
                    <a:pt x="894" y="285"/>
                  </a:cubicBezTo>
                  <a:cubicBezTo>
                    <a:pt x="886" y="301"/>
                    <a:pt x="862" y="277"/>
                    <a:pt x="838" y="261"/>
                  </a:cubicBezTo>
                  <a:cubicBezTo>
                    <a:pt x="823" y="253"/>
                    <a:pt x="759" y="245"/>
                    <a:pt x="759" y="269"/>
                  </a:cubicBezTo>
                  <a:cubicBezTo>
                    <a:pt x="759" y="293"/>
                    <a:pt x="791" y="348"/>
                    <a:pt x="759" y="356"/>
                  </a:cubicBezTo>
                  <a:cubicBezTo>
                    <a:pt x="728" y="356"/>
                    <a:pt x="356" y="388"/>
                    <a:pt x="261" y="372"/>
                  </a:cubicBezTo>
                  <a:cubicBezTo>
                    <a:pt x="253" y="380"/>
                    <a:pt x="237" y="380"/>
                    <a:pt x="206" y="372"/>
                  </a:cubicBezTo>
                  <a:cubicBezTo>
                    <a:pt x="166" y="364"/>
                    <a:pt x="222" y="427"/>
                    <a:pt x="214" y="443"/>
                  </a:cubicBezTo>
                  <a:cubicBezTo>
                    <a:pt x="198" y="467"/>
                    <a:pt x="214" y="482"/>
                    <a:pt x="182" y="506"/>
                  </a:cubicBezTo>
                  <a:cubicBezTo>
                    <a:pt x="158" y="522"/>
                    <a:pt x="182" y="569"/>
                    <a:pt x="166" y="585"/>
                  </a:cubicBezTo>
                  <a:cubicBezTo>
                    <a:pt x="143" y="601"/>
                    <a:pt x="158" y="609"/>
                    <a:pt x="166" y="633"/>
                  </a:cubicBezTo>
                  <a:cubicBezTo>
                    <a:pt x="174" y="664"/>
                    <a:pt x="143" y="751"/>
                    <a:pt x="111" y="759"/>
                  </a:cubicBezTo>
                  <a:cubicBezTo>
                    <a:pt x="79" y="767"/>
                    <a:pt x="119" y="799"/>
                    <a:pt x="103" y="815"/>
                  </a:cubicBezTo>
                  <a:cubicBezTo>
                    <a:pt x="87" y="830"/>
                    <a:pt x="79" y="815"/>
                    <a:pt x="79" y="838"/>
                  </a:cubicBezTo>
                  <a:cubicBezTo>
                    <a:pt x="71" y="862"/>
                    <a:pt x="71" y="886"/>
                    <a:pt x="48" y="893"/>
                  </a:cubicBezTo>
                  <a:cubicBezTo>
                    <a:pt x="16" y="909"/>
                    <a:pt x="24" y="925"/>
                    <a:pt x="24" y="949"/>
                  </a:cubicBezTo>
                  <a:cubicBezTo>
                    <a:pt x="24" y="973"/>
                    <a:pt x="64" y="957"/>
                    <a:pt x="79" y="1004"/>
                  </a:cubicBezTo>
                  <a:cubicBezTo>
                    <a:pt x="87" y="1052"/>
                    <a:pt x="64" y="1044"/>
                    <a:pt x="40" y="1059"/>
                  </a:cubicBezTo>
                  <a:cubicBezTo>
                    <a:pt x="8" y="1075"/>
                    <a:pt x="0" y="1107"/>
                    <a:pt x="0" y="1107"/>
                  </a:cubicBezTo>
                  <a:cubicBezTo>
                    <a:pt x="593" y="1083"/>
                    <a:pt x="1645" y="957"/>
                    <a:pt x="2246" y="893"/>
                  </a:cubicBezTo>
                  <a:cubicBezTo>
                    <a:pt x="2246" y="846"/>
                    <a:pt x="2246" y="791"/>
                    <a:pt x="2246" y="783"/>
                  </a:cubicBezTo>
                  <a:cubicBezTo>
                    <a:pt x="2246" y="759"/>
                    <a:pt x="2317" y="767"/>
                    <a:pt x="2340" y="751"/>
                  </a:cubicBezTo>
                </a:path>
              </a:pathLst>
            </a:custGeom>
            <a:solidFill>
              <a:schemeClr val="accent2">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52" name="State_NC">
              <a:extLst>
                <a:ext uri="{FF2B5EF4-FFF2-40B4-BE49-F238E27FC236}">
                  <a16:creationId xmlns:a16="http://schemas.microsoft.com/office/drawing/2014/main" id="{E17AE7A3-2FB2-7A2F-3353-67304EA37E36}"/>
                </a:ext>
              </a:extLst>
            </p:cNvPr>
            <p:cNvSpPr>
              <a:spLocks noChangeArrowheads="1"/>
            </p:cNvSpPr>
            <p:nvPr/>
          </p:nvSpPr>
          <p:spPr bwMode="auto">
            <a:xfrm>
              <a:off x="5890497" y="2093535"/>
              <a:ext cx="992921" cy="449762"/>
            </a:xfrm>
            <a:custGeom>
              <a:avLst/>
              <a:gdLst>
                <a:gd name="T0" fmla="*/ 3249 w 3273"/>
                <a:gd name="T1" fmla="*/ 308 h 1472"/>
                <a:gd name="T2" fmla="*/ 3122 w 3273"/>
                <a:gd name="T3" fmla="*/ 119 h 1472"/>
                <a:gd name="T4" fmla="*/ 3067 w 3273"/>
                <a:gd name="T5" fmla="*/ 8 h 1472"/>
                <a:gd name="T6" fmla="*/ 917 w 3273"/>
                <a:gd name="T7" fmla="*/ 403 h 1472"/>
                <a:gd name="T8" fmla="*/ 885 w 3273"/>
                <a:gd name="T9" fmla="*/ 514 h 1472"/>
                <a:gd name="T10" fmla="*/ 758 w 3273"/>
                <a:gd name="T11" fmla="*/ 664 h 1472"/>
                <a:gd name="T12" fmla="*/ 616 w 3273"/>
                <a:gd name="T13" fmla="*/ 751 h 1472"/>
                <a:gd name="T14" fmla="*/ 545 w 3273"/>
                <a:gd name="T15" fmla="*/ 759 h 1472"/>
                <a:gd name="T16" fmla="*/ 434 w 3273"/>
                <a:gd name="T17" fmla="*/ 862 h 1472"/>
                <a:gd name="T18" fmla="*/ 173 w 3273"/>
                <a:gd name="T19" fmla="*/ 1020 h 1472"/>
                <a:gd name="T20" fmla="*/ 94 w 3273"/>
                <a:gd name="T21" fmla="*/ 1154 h 1472"/>
                <a:gd name="T22" fmla="*/ 0 w 3273"/>
                <a:gd name="T23" fmla="*/ 1296 h 1472"/>
                <a:gd name="T24" fmla="*/ 584 w 3273"/>
                <a:gd name="T25" fmla="*/ 1186 h 1472"/>
                <a:gd name="T26" fmla="*/ 1233 w 3273"/>
                <a:gd name="T27" fmla="*/ 1036 h 1472"/>
                <a:gd name="T28" fmla="*/ 1328 w 3273"/>
                <a:gd name="T29" fmla="*/ 1083 h 1472"/>
                <a:gd name="T30" fmla="*/ 1810 w 3273"/>
                <a:gd name="T31" fmla="*/ 1099 h 1472"/>
                <a:gd name="T32" fmla="*/ 2332 w 3273"/>
                <a:gd name="T33" fmla="*/ 1455 h 1472"/>
                <a:gd name="T34" fmla="*/ 2521 w 3273"/>
                <a:gd name="T35" fmla="*/ 1368 h 1472"/>
                <a:gd name="T36" fmla="*/ 2680 w 3273"/>
                <a:gd name="T37" fmla="*/ 1059 h 1472"/>
                <a:gd name="T38" fmla="*/ 2687 w 3273"/>
                <a:gd name="T39" fmla="*/ 1036 h 1472"/>
                <a:gd name="T40" fmla="*/ 2758 w 3273"/>
                <a:gd name="T41" fmla="*/ 1004 h 1472"/>
                <a:gd name="T42" fmla="*/ 2838 w 3273"/>
                <a:gd name="T43" fmla="*/ 980 h 1472"/>
                <a:gd name="T44" fmla="*/ 2917 w 3273"/>
                <a:gd name="T45" fmla="*/ 909 h 1472"/>
                <a:gd name="T46" fmla="*/ 2988 w 3273"/>
                <a:gd name="T47" fmla="*/ 909 h 1472"/>
                <a:gd name="T48" fmla="*/ 3027 w 3273"/>
                <a:gd name="T49" fmla="*/ 933 h 1472"/>
                <a:gd name="T50" fmla="*/ 3075 w 3273"/>
                <a:gd name="T51" fmla="*/ 798 h 1472"/>
                <a:gd name="T52" fmla="*/ 3051 w 3273"/>
                <a:gd name="T53" fmla="*/ 751 h 1472"/>
                <a:gd name="T54" fmla="*/ 2996 w 3273"/>
                <a:gd name="T55" fmla="*/ 759 h 1472"/>
                <a:gd name="T56" fmla="*/ 2956 w 3273"/>
                <a:gd name="T57" fmla="*/ 798 h 1472"/>
                <a:gd name="T58" fmla="*/ 2846 w 3273"/>
                <a:gd name="T59" fmla="*/ 822 h 1472"/>
                <a:gd name="T60" fmla="*/ 2933 w 3273"/>
                <a:gd name="T61" fmla="*/ 719 h 1472"/>
                <a:gd name="T62" fmla="*/ 2893 w 3273"/>
                <a:gd name="T63" fmla="*/ 640 h 1472"/>
                <a:gd name="T64" fmla="*/ 2877 w 3273"/>
                <a:gd name="T65" fmla="*/ 601 h 1472"/>
                <a:gd name="T66" fmla="*/ 2972 w 3273"/>
                <a:gd name="T67" fmla="*/ 593 h 1472"/>
                <a:gd name="T68" fmla="*/ 3130 w 3273"/>
                <a:gd name="T69" fmla="*/ 490 h 1472"/>
                <a:gd name="T70" fmla="*/ 3193 w 3273"/>
                <a:gd name="T71" fmla="*/ 427 h 1472"/>
                <a:gd name="T72" fmla="*/ 3146 w 3273"/>
                <a:gd name="T73" fmla="*/ 292 h 1472"/>
                <a:gd name="T74" fmla="*/ 3083 w 3273"/>
                <a:gd name="T75" fmla="*/ 340 h 1472"/>
                <a:gd name="T76" fmla="*/ 3051 w 3273"/>
                <a:gd name="T77" fmla="*/ 395 h 1472"/>
                <a:gd name="T78" fmla="*/ 3019 w 3273"/>
                <a:gd name="T79" fmla="*/ 285 h 1472"/>
                <a:gd name="T80" fmla="*/ 2893 w 3273"/>
                <a:gd name="T81" fmla="*/ 316 h 1472"/>
                <a:gd name="T82" fmla="*/ 2766 w 3273"/>
                <a:gd name="T83" fmla="*/ 292 h 1472"/>
                <a:gd name="T84" fmla="*/ 2846 w 3273"/>
                <a:gd name="T85" fmla="*/ 316 h 1472"/>
                <a:gd name="T86" fmla="*/ 2972 w 3273"/>
                <a:gd name="T87" fmla="*/ 237 h 1472"/>
                <a:gd name="T88" fmla="*/ 3011 w 3273"/>
                <a:gd name="T89" fmla="*/ 166 h 1472"/>
                <a:gd name="T90" fmla="*/ 3098 w 3273"/>
                <a:gd name="T91" fmla="*/ 198 h 1472"/>
                <a:gd name="T92" fmla="*/ 3067 w 3273"/>
                <a:gd name="T93" fmla="*/ 111 h 1472"/>
                <a:gd name="T94" fmla="*/ 3027 w 3273"/>
                <a:gd name="T95" fmla="*/ 24 h 1472"/>
                <a:gd name="T96" fmla="*/ 3122 w 3273"/>
                <a:gd name="T97" fmla="*/ 142 h 1472"/>
                <a:gd name="T98" fmla="*/ 3225 w 3273"/>
                <a:gd name="T99" fmla="*/ 308 h 1472"/>
                <a:gd name="connsiteX0" fmla="*/ 9927 w 9927"/>
                <a:gd name="connsiteY0" fmla="*/ 2038 h 9939"/>
                <a:gd name="connsiteX1" fmla="*/ 9927 w 9927"/>
                <a:gd name="connsiteY1" fmla="*/ 2038 h 9939"/>
                <a:gd name="connsiteX2" fmla="*/ 9756 w 9927"/>
                <a:gd name="connsiteY2" fmla="*/ 1556 h 9939"/>
                <a:gd name="connsiteX3" fmla="*/ 9539 w 9927"/>
                <a:gd name="connsiteY3" fmla="*/ 754 h 9939"/>
                <a:gd name="connsiteX4" fmla="*/ 9419 w 9927"/>
                <a:gd name="connsiteY4" fmla="*/ 109 h 9939"/>
                <a:gd name="connsiteX5" fmla="*/ 9371 w 9927"/>
                <a:gd name="connsiteY5" fmla="*/ 0 h 9939"/>
                <a:gd name="connsiteX6" fmla="*/ 3089 w 9927"/>
                <a:gd name="connsiteY6" fmla="*/ 2629 h 9939"/>
                <a:gd name="connsiteX7" fmla="*/ 2802 w 9927"/>
                <a:gd name="connsiteY7" fmla="*/ 2684 h 9939"/>
                <a:gd name="connsiteX8" fmla="*/ 2728 w 9927"/>
                <a:gd name="connsiteY8" fmla="*/ 2684 h 9939"/>
                <a:gd name="connsiteX9" fmla="*/ 2704 w 9927"/>
                <a:gd name="connsiteY9" fmla="*/ 3438 h 9939"/>
                <a:gd name="connsiteX10" fmla="*/ 2536 w 9927"/>
                <a:gd name="connsiteY10" fmla="*/ 3866 h 9939"/>
                <a:gd name="connsiteX11" fmla="*/ 2316 w 9927"/>
                <a:gd name="connsiteY11" fmla="*/ 4457 h 9939"/>
                <a:gd name="connsiteX12" fmla="*/ 2050 w 9927"/>
                <a:gd name="connsiteY12" fmla="*/ 4348 h 9939"/>
                <a:gd name="connsiteX13" fmla="*/ 1882 w 9927"/>
                <a:gd name="connsiteY13" fmla="*/ 5048 h 9939"/>
                <a:gd name="connsiteX14" fmla="*/ 1714 w 9927"/>
                <a:gd name="connsiteY14" fmla="*/ 4783 h 9939"/>
                <a:gd name="connsiteX15" fmla="*/ 1665 w 9927"/>
                <a:gd name="connsiteY15" fmla="*/ 5102 h 9939"/>
                <a:gd name="connsiteX16" fmla="*/ 1448 w 9927"/>
                <a:gd name="connsiteY16" fmla="*/ 5367 h 9939"/>
                <a:gd name="connsiteX17" fmla="*/ 1326 w 9927"/>
                <a:gd name="connsiteY17" fmla="*/ 5802 h 9939"/>
                <a:gd name="connsiteX18" fmla="*/ 868 w 9927"/>
                <a:gd name="connsiteY18" fmla="*/ 6712 h 9939"/>
                <a:gd name="connsiteX19" fmla="*/ 529 w 9927"/>
                <a:gd name="connsiteY19" fmla="*/ 6875 h 9939"/>
                <a:gd name="connsiteX20" fmla="*/ 287 w 9927"/>
                <a:gd name="connsiteY20" fmla="*/ 7195 h 9939"/>
                <a:gd name="connsiteX21" fmla="*/ 287 w 9927"/>
                <a:gd name="connsiteY21" fmla="*/ 7786 h 9939"/>
                <a:gd name="connsiteX22" fmla="*/ 0 w 9927"/>
                <a:gd name="connsiteY22" fmla="*/ 8003 h 9939"/>
                <a:gd name="connsiteX23" fmla="*/ 0 w 9927"/>
                <a:gd name="connsiteY23" fmla="*/ 8750 h 9939"/>
                <a:gd name="connsiteX24" fmla="*/ 1375 w 9927"/>
                <a:gd name="connsiteY24" fmla="*/ 8377 h 9939"/>
                <a:gd name="connsiteX25" fmla="*/ 1784 w 9927"/>
                <a:gd name="connsiteY25" fmla="*/ 8003 h 9939"/>
                <a:gd name="connsiteX26" fmla="*/ 2487 w 9927"/>
                <a:gd name="connsiteY26" fmla="*/ 7249 h 9939"/>
                <a:gd name="connsiteX27" fmla="*/ 3767 w 9927"/>
                <a:gd name="connsiteY27" fmla="*/ 6984 h 9939"/>
                <a:gd name="connsiteX28" fmla="*/ 3841 w 9927"/>
                <a:gd name="connsiteY28" fmla="*/ 7195 h 9939"/>
                <a:gd name="connsiteX29" fmla="*/ 4057 w 9927"/>
                <a:gd name="connsiteY29" fmla="*/ 7303 h 9939"/>
                <a:gd name="connsiteX30" fmla="*/ 4177 w 9927"/>
                <a:gd name="connsiteY30" fmla="*/ 7949 h 9939"/>
                <a:gd name="connsiteX31" fmla="*/ 5530 w 9927"/>
                <a:gd name="connsiteY31" fmla="*/ 7412 h 9939"/>
                <a:gd name="connsiteX32" fmla="*/ 7027 w 9927"/>
                <a:gd name="connsiteY32" fmla="*/ 9939 h 9939"/>
                <a:gd name="connsiteX33" fmla="*/ 7125 w 9927"/>
                <a:gd name="connsiteY33" fmla="*/ 9831 h 9939"/>
                <a:gd name="connsiteX34" fmla="*/ 7415 w 9927"/>
                <a:gd name="connsiteY34" fmla="*/ 9667 h 9939"/>
                <a:gd name="connsiteX35" fmla="*/ 7702 w 9927"/>
                <a:gd name="connsiteY35" fmla="*/ 9239 h 9939"/>
                <a:gd name="connsiteX36" fmla="*/ 8188 w 9927"/>
                <a:gd name="connsiteY36" fmla="*/ 7412 h 9939"/>
                <a:gd name="connsiteX37" fmla="*/ 8188 w 9927"/>
                <a:gd name="connsiteY37" fmla="*/ 7140 h 9939"/>
                <a:gd name="connsiteX38" fmla="*/ 8188 w 9927"/>
                <a:gd name="connsiteY38" fmla="*/ 6875 h 9939"/>
                <a:gd name="connsiteX39" fmla="*/ 8210 w 9927"/>
                <a:gd name="connsiteY39" fmla="*/ 6984 h 9939"/>
                <a:gd name="connsiteX40" fmla="*/ 8332 w 9927"/>
                <a:gd name="connsiteY40" fmla="*/ 7140 h 9939"/>
                <a:gd name="connsiteX41" fmla="*/ 8427 w 9927"/>
                <a:gd name="connsiteY41" fmla="*/ 6767 h 9939"/>
                <a:gd name="connsiteX42" fmla="*/ 8500 w 9927"/>
                <a:gd name="connsiteY42" fmla="*/ 6549 h 9939"/>
                <a:gd name="connsiteX43" fmla="*/ 8671 w 9927"/>
                <a:gd name="connsiteY43" fmla="*/ 6604 h 9939"/>
                <a:gd name="connsiteX44" fmla="*/ 8888 w 9927"/>
                <a:gd name="connsiteY44" fmla="*/ 6441 h 9939"/>
                <a:gd name="connsiteX45" fmla="*/ 8912 w 9927"/>
                <a:gd name="connsiteY45" fmla="*/ 6121 h 9939"/>
                <a:gd name="connsiteX46" fmla="*/ 9007 w 9927"/>
                <a:gd name="connsiteY46" fmla="*/ 6176 h 9939"/>
                <a:gd name="connsiteX47" fmla="*/ 9129 w 9927"/>
                <a:gd name="connsiteY47" fmla="*/ 6121 h 9939"/>
                <a:gd name="connsiteX48" fmla="*/ 9178 w 9927"/>
                <a:gd name="connsiteY48" fmla="*/ 6441 h 9939"/>
                <a:gd name="connsiteX49" fmla="*/ 9248 w 9927"/>
                <a:gd name="connsiteY49" fmla="*/ 6284 h 9939"/>
                <a:gd name="connsiteX50" fmla="*/ 9419 w 9927"/>
                <a:gd name="connsiteY50" fmla="*/ 5530 h 9939"/>
                <a:gd name="connsiteX51" fmla="*/ 9395 w 9927"/>
                <a:gd name="connsiteY51" fmla="*/ 5367 h 9939"/>
                <a:gd name="connsiteX52" fmla="*/ 9346 w 9927"/>
                <a:gd name="connsiteY52" fmla="*/ 5367 h 9939"/>
                <a:gd name="connsiteX53" fmla="*/ 9322 w 9927"/>
                <a:gd name="connsiteY53" fmla="*/ 5048 h 9939"/>
                <a:gd name="connsiteX54" fmla="*/ 9200 w 9927"/>
                <a:gd name="connsiteY54" fmla="*/ 5367 h 9939"/>
                <a:gd name="connsiteX55" fmla="*/ 9154 w 9927"/>
                <a:gd name="connsiteY55" fmla="*/ 5102 h 9939"/>
                <a:gd name="connsiteX56" fmla="*/ 9105 w 9927"/>
                <a:gd name="connsiteY56" fmla="*/ 4939 h 9939"/>
                <a:gd name="connsiteX57" fmla="*/ 9031 w 9927"/>
                <a:gd name="connsiteY57" fmla="*/ 5367 h 9939"/>
                <a:gd name="connsiteX58" fmla="*/ 8839 w 9927"/>
                <a:gd name="connsiteY58" fmla="*/ 5585 h 9939"/>
                <a:gd name="connsiteX59" fmla="*/ 8695 w 9927"/>
                <a:gd name="connsiteY59" fmla="*/ 5530 h 9939"/>
                <a:gd name="connsiteX60" fmla="*/ 8863 w 9927"/>
                <a:gd name="connsiteY60" fmla="*/ 5367 h 9939"/>
                <a:gd name="connsiteX61" fmla="*/ 8961 w 9927"/>
                <a:gd name="connsiteY61" fmla="*/ 4831 h 9939"/>
                <a:gd name="connsiteX62" fmla="*/ 9031 w 9927"/>
                <a:gd name="connsiteY62" fmla="*/ 4457 h 9939"/>
                <a:gd name="connsiteX63" fmla="*/ 8839 w 9927"/>
                <a:gd name="connsiteY63" fmla="*/ 4294 h 9939"/>
                <a:gd name="connsiteX64" fmla="*/ 8573 w 9927"/>
                <a:gd name="connsiteY64" fmla="*/ 4083 h 9939"/>
                <a:gd name="connsiteX65" fmla="*/ 8790 w 9927"/>
                <a:gd name="connsiteY65" fmla="*/ 4029 h 9939"/>
                <a:gd name="connsiteX66" fmla="*/ 8888 w 9927"/>
                <a:gd name="connsiteY66" fmla="*/ 3811 h 9939"/>
                <a:gd name="connsiteX67" fmla="*/ 9080 w 9927"/>
                <a:gd name="connsiteY67" fmla="*/ 3975 h 9939"/>
                <a:gd name="connsiteX68" fmla="*/ 9322 w 9927"/>
                <a:gd name="connsiteY68" fmla="*/ 4029 h 9939"/>
                <a:gd name="connsiteX69" fmla="*/ 9563 w 9927"/>
                <a:gd name="connsiteY69" fmla="*/ 3275 h 9939"/>
                <a:gd name="connsiteX70" fmla="*/ 9661 w 9927"/>
                <a:gd name="connsiteY70" fmla="*/ 3010 h 9939"/>
                <a:gd name="connsiteX71" fmla="*/ 9756 w 9927"/>
                <a:gd name="connsiteY71" fmla="*/ 2847 h 9939"/>
                <a:gd name="connsiteX72" fmla="*/ 9707 w 9927"/>
                <a:gd name="connsiteY72" fmla="*/ 2201 h 9939"/>
                <a:gd name="connsiteX73" fmla="*/ 9612 w 9927"/>
                <a:gd name="connsiteY73" fmla="*/ 1930 h 9939"/>
                <a:gd name="connsiteX74" fmla="*/ 9490 w 9927"/>
                <a:gd name="connsiteY74" fmla="*/ 2038 h 9939"/>
                <a:gd name="connsiteX75" fmla="*/ 9419 w 9927"/>
                <a:gd name="connsiteY75" fmla="*/ 2256 h 9939"/>
                <a:gd name="connsiteX76" fmla="*/ 9419 w 9927"/>
                <a:gd name="connsiteY76" fmla="*/ 2738 h 9939"/>
                <a:gd name="connsiteX77" fmla="*/ 9322 w 9927"/>
                <a:gd name="connsiteY77" fmla="*/ 2629 h 9939"/>
                <a:gd name="connsiteX78" fmla="*/ 9371 w 9927"/>
                <a:gd name="connsiteY78" fmla="*/ 2093 h 9939"/>
                <a:gd name="connsiteX79" fmla="*/ 9224 w 9927"/>
                <a:gd name="connsiteY79" fmla="*/ 1882 h 9939"/>
                <a:gd name="connsiteX80" fmla="*/ 9056 w 9927"/>
                <a:gd name="connsiteY80" fmla="*/ 2201 h 9939"/>
                <a:gd name="connsiteX81" fmla="*/ 8839 w 9927"/>
                <a:gd name="connsiteY81" fmla="*/ 2093 h 9939"/>
                <a:gd name="connsiteX82" fmla="*/ 8622 w 9927"/>
                <a:gd name="connsiteY82" fmla="*/ 2364 h 9939"/>
                <a:gd name="connsiteX83" fmla="*/ 8451 w 9927"/>
                <a:gd name="connsiteY83" fmla="*/ 1930 h 9939"/>
                <a:gd name="connsiteX84" fmla="*/ 8549 w 9927"/>
                <a:gd name="connsiteY84" fmla="*/ 2038 h 9939"/>
                <a:gd name="connsiteX85" fmla="*/ 8695 w 9927"/>
                <a:gd name="connsiteY85" fmla="*/ 2093 h 9939"/>
                <a:gd name="connsiteX86" fmla="*/ 8888 w 9927"/>
                <a:gd name="connsiteY86" fmla="*/ 1828 h 9939"/>
                <a:gd name="connsiteX87" fmla="*/ 9080 w 9927"/>
                <a:gd name="connsiteY87" fmla="*/ 1556 h 9939"/>
                <a:gd name="connsiteX88" fmla="*/ 9200 w 9927"/>
                <a:gd name="connsiteY88" fmla="*/ 1291 h 9939"/>
                <a:gd name="connsiteX89" fmla="*/ 9200 w 9927"/>
                <a:gd name="connsiteY89" fmla="*/ 1074 h 9939"/>
                <a:gd name="connsiteX90" fmla="*/ 9395 w 9927"/>
                <a:gd name="connsiteY90" fmla="*/ 1291 h 9939"/>
                <a:gd name="connsiteX91" fmla="*/ 9465 w 9927"/>
                <a:gd name="connsiteY91" fmla="*/ 1291 h 9939"/>
                <a:gd name="connsiteX92" fmla="*/ 9514 w 9927"/>
                <a:gd name="connsiteY92" fmla="*/ 1291 h 9939"/>
                <a:gd name="connsiteX93" fmla="*/ 9371 w 9927"/>
                <a:gd name="connsiteY93" fmla="*/ 700 h 9939"/>
                <a:gd name="connsiteX94" fmla="*/ 9200 w 9927"/>
                <a:gd name="connsiteY94" fmla="*/ 374 h 9939"/>
                <a:gd name="connsiteX95" fmla="*/ 9248 w 9927"/>
                <a:gd name="connsiteY95" fmla="*/ 109 h 9939"/>
                <a:gd name="connsiteX96" fmla="*/ 9395 w 9927"/>
                <a:gd name="connsiteY96" fmla="*/ 428 h 9939"/>
                <a:gd name="connsiteX97" fmla="*/ 9539 w 9927"/>
                <a:gd name="connsiteY97" fmla="*/ 911 h 9939"/>
                <a:gd name="connsiteX98" fmla="*/ 9661 w 9927"/>
                <a:gd name="connsiteY98" fmla="*/ 1502 h 9939"/>
                <a:gd name="connsiteX99" fmla="*/ 9853 w 9927"/>
                <a:gd name="connsiteY99" fmla="*/ 2038 h 9939"/>
                <a:gd name="connsiteX0" fmla="*/ 10000 w 10000"/>
                <a:gd name="connsiteY0" fmla="*/ 2051 h 10000"/>
                <a:gd name="connsiteX1" fmla="*/ 10000 w 10000"/>
                <a:gd name="connsiteY1" fmla="*/ 2051 h 10000"/>
                <a:gd name="connsiteX2" fmla="*/ 9828 w 10000"/>
                <a:gd name="connsiteY2" fmla="*/ 1566 h 10000"/>
                <a:gd name="connsiteX3" fmla="*/ 9609 w 10000"/>
                <a:gd name="connsiteY3" fmla="*/ 759 h 10000"/>
                <a:gd name="connsiteX4" fmla="*/ 9488 w 10000"/>
                <a:gd name="connsiteY4" fmla="*/ 110 h 10000"/>
                <a:gd name="connsiteX5" fmla="*/ 9440 w 10000"/>
                <a:gd name="connsiteY5" fmla="*/ 0 h 10000"/>
                <a:gd name="connsiteX6" fmla="*/ 3112 w 10000"/>
                <a:gd name="connsiteY6" fmla="*/ 2645 h 10000"/>
                <a:gd name="connsiteX7" fmla="*/ 2823 w 10000"/>
                <a:gd name="connsiteY7" fmla="*/ 2700 h 10000"/>
                <a:gd name="connsiteX8" fmla="*/ 2748 w 10000"/>
                <a:gd name="connsiteY8" fmla="*/ 2700 h 10000"/>
                <a:gd name="connsiteX9" fmla="*/ 2724 w 10000"/>
                <a:gd name="connsiteY9" fmla="*/ 3459 h 10000"/>
                <a:gd name="connsiteX10" fmla="*/ 2555 w 10000"/>
                <a:gd name="connsiteY10" fmla="*/ 3890 h 10000"/>
                <a:gd name="connsiteX11" fmla="*/ 2333 w 10000"/>
                <a:gd name="connsiteY11" fmla="*/ 4484 h 10000"/>
                <a:gd name="connsiteX12" fmla="*/ 2065 w 10000"/>
                <a:gd name="connsiteY12" fmla="*/ 4375 h 10000"/>
                <a:gd name="connsiteX13" fmla="*/ 1896 w 10000"/>
                <a:gd name="connsiteY13" fmla="*/ 5079 h 10000"/>
                <a:gd name="connsiteX14" fmla="*/ 1727 w 10000"/>
                <a:gd name="connsiteY14" fmla="*/ 4812 h 10000"/>
                <a:gd name="connsiteX15" fmla="*/ 1677 w 10000"/>
                <a:gd name="connsiteY15" fmla="*/ 5133 h 10000"/>
                <a:gd name="connsiteX16" fmla="*/ 1459 w 10000"/>
                <a:gd name="connsiteY16" fmla="*/ 5400 h 10000"/>
                <a:gd name="connsiteX17" fmla="*/ 1336 w 10000"/>
                <a:gd name="connsiteY17" fmla="*/ 5838 h 10000"/>
                <a:gd name="connsiteX18" fmla="*/ 874 w 10000"/>
                <a:gd name="connsiteY18" fmla="*/ 6753 h 10000"/>
                <a:gd name="connsiteX19" fmla="*/ 533 w 10000"/>
                <a:gd name="connsiteY19" fmla="*/ 6917 h 10000"/>
                <a:gd name="connsiteX20" fmla="*/ 289 w 10000"/>
                <a:gd name="connsiteY20" fmla="*/ 7239 h 10000"/>
                <a:gd name="connsiteX21" fmla="*/ 289 w 10000"/>
                <a:gd name="connsiteY21" fmla="*/ 7834 h 10000"/>
                <a:gd name="connsiteX22" fmla="*/ 0 w 10000"/>
                <a:gd name="connsiteY22" fmla="*/ 8052 h 10000"/>
                <a:gd name="connsiteX23" fmla="*/ 0 w 10000"/>
                <a:gd name="connsiteY23" fmla="*/ 8804 h 10000"/>
                <a:gd name="connsiteX24" fmla="*/ 1385 w 10000"/>
                <a:gd name="connsiteY24" fmla="*/ 8428 h 10000"/>
                <a:gd name="connsiteX25" fmla="*/ 1797 w 10000"/>
                <a:gd name="connsiteY25" fmla="*/ 8052 h 10000"/>
                <a:gd name="connsiteX26" fmla="*/ 2505 w 10000"/>
                <a:gd name="connsiteY26" fmla="*/ 7293 h 10000"/>
                <a:gd name="connsiteX27" fmla="*/ 3795 w 10000"/>
                <a:gd name="connsiteY27" fmla="*/ 7027 h 10000"/>
                <a:gd name="connsiteX28" fmla="*/ 3869 w 10000"/>
                <a:gd name="connsiteY28" fmla="*/ 7239 h 10000"/>
                <a:gd name="connsiteX29" fmla="*/ 4087 w 10000"/>
                <a:gd name="connsiteY29" fmla="*/ 7348 h 10000"/>
                <a:gd name="connsiteX30" fmla="*/ 4208 w 10000"/>
                <a:gd name="connsiteY30" fmla="*/ 7998 h 10000"/>
                <a:gd name="connsiteX31" fmla="*/ 5571 w 10000"/>
                <a:gd name="connsiteY31" fmla="*/ 7457 h 10000"/>
                <a:gd name="connsiteX32" fmla="*/ 7079 w 10000"/>
                <a:gd name="connsiteY32" fmla="*/ 10000 h 10000"/>
                <a:gd name="connsiteX33" fmla="*/ 7177 w 10000"/>
                <a:gd name="connsiteY33" fmla="*/ 9891 h 10000"/>
                <a:gd name="connsiteX34" fmla="*/ 7470 w 10000"/>
                <a:gd name="connsiteY34" fmla="*/ 9726 h 10000"/>
                <a:gd name="connsiteX35" fmla="*/ 7759 w 10000"/>
                <a:gd name="connsiteY35" fmla="*/ 9296 h 10000"/>
                <a:gd name="connsiteX36" fmla="*/ 8248 w 10000"/>
                <a:gd name="connsiteY36" fmla="*/ 7457 h 10000"/>
                <a:gd name="connsiteX37" fmla="*/ 8248 w 10000"/>
                <a:gd name="connsiteY37" fmla="*/ 7184 h 10000"/>
                <a:gd name="connsiteX38" fmla="*/ 8248 w 10000"/>
                <a:gd name="connsiteY38" fmla="*/ 6917 h 10000"/>
                <a:gd name="connsiteX39" fmla="*/ 8270 w 10000"/>
                <a:gd name="connsiteY39" fmla="*/ 7027 h 10000"/>
                <a:gd name="connsiteX40" fmla="*/ 8393 w 10000"/>
                <a:gd name="connsiteY40" fmla="*/ 7184 h 10000"/>
                <a:gd name="connsiteX41" fmla="*/ 8489 w 10000"/>
                <a:gd name="connsiteY41" fmla="*/ 6809 h 10000"/>
                <a:gd name="connsiteX42" fmla="*/ 8563 w 10000"/>
                <a:gd name="connsiteY42" fmla="*/ 6589 h 10000"/>
                <a:gd name="connsiteX43" fmla="*/ 8735 w 10000"/>
                <a:gd name="connsiteY43" fmla="*/ 6645 h 10000"/>
                <a:gd name="connsiteX44" fmla="*/ 8953 w 10000"/>
                <a:gd name="connsiteY44" fmla="*/ 6481 h 10000"/>
                <a:gd name="connsiteX45" fmla="*/ 8978 w 10000"/>
                <a:gd name="connsiteY45" fmla="*/ 6159 h 10000"/>
                <a:gd name="connsiteX46" fmla="*/ 9073 w 10000"/>
                <a:gd name="connsiteY46" fmla="*/ 6214 h 10000"/>
                <a:gd name="connsiteX47" fmla="*/ 9196 w 10000"/>
                <a:gd name="connsiteY47" fmla="*/ 6159 h 10000"/>
                <a:gd name="connsiteX48" fmla="*/ 9245 w 10000"/>
                <a:gd name="connsiteY48" fmla="*/ 6481 h 10000"/>
                <a:gd name="connsiteX49" fmla="*/ 9316 w 10000"/>
                <a:gd name="connsiteY49" fmla="*/ 6323 h 10000"/>
                <a:gd name="connsiteX50" fmla="*/ 9488 w 10000"/>
                <a:gd name="connsiteY50" fmla="*/ 5564 h 10000"/>
                <a:gd name="connsiteX51" fmla="*/ 9464 w 10000"/>
                <a:gd name="connsiteY51" fmla="*/ 5400 h 10000"/>
                <a:gd name="connsiteX52" fmla="*/ 9415 w 10000"/>
                <a:gd name="connsiteY52" fmla="*/ 5400 h 10000"/>
                <a:gd name="connsiteX53" fmla="*/ 9391 w 10000"/>
                <a:gd name="connsiteY53" fmla="*/ 5079 h 10000"/>
                <a:gd name="connsiteX54" fmla="*/ 9268 w 10000"/>
                <a:gd name="connsiteY54" fmla="*/ 5400 h 10000"/>
                <a:gd name="connsiteX55" fmla="*/ 9221 w 10000"/>
                <a:gd name="connsiteY55" fmla="*/ 5133 h 10000"/>
                <a:gd name="connsiteX56" fmla="*/ 9172 w 10000"/>
                <a:gd name="connsiteY56" fmla="*/ 4969 h 10000"/>
                <a:gd name="connsiteX57" fmla="*/ 9097 w 10000"/>
                <a:gd name="connsiteY57" fmla="*/ 5400 h 10000"/>
                <a:gd name="connsiteX58" fmla="*/ 8904 w 10000"/>
                <a:gd name="connsiteY58" fmla="*/ 5619 h 10000"/>
                <a:gd name="connsiteX59" fmla="*/ 8759 w 10000"/>
                <a:gd name="connsiteY59" fmla="*/ 5564 h 10000"/>
                <a:gd name="connsiteX60" fmla="*/ 8928 w 10000"/>
                <a:gd name="connsiteY60" fmla="*/ 5400 h 10000"/>
                <a:gd name="connsiteX61" fmla="*/ 9027 w 10000"/>
                <a:gd name="connsiteY61" fmla="*/ 4861 h 10000"/>
                <a:gd name="connsiteX62" fmla="*/ 9097 w 10000"/>
                <a:gd name="connsiteY62" fmla="*/ 4484 h 10000"/>
                <a:gd name="connsiteX63" fmla="*/ 8904 w 10000"/>
                <a:gd name="connsiteY63" fmla="*/ 4320 h 10000"/>
                <a:gd name="connsiteX64" fmla="*/ 8636 w 10000"/>
                <a:gd name="connsiteY64" fmla="*/ 4108 h 10000"/>
                <a:gd name="connsiteX65" fmla="*/ 8855 w 10000"/>
                <a:gd name="connsiteY65" fmla="*/ 4054 h 10000"/>
                <a:gd name="connsiteX66" fmla="*/ 8953 w 10000"/>
                <a:gd name="connsiteY66" fmla="*/ 3834 h 10000"/>
                <a:gd name="connsiteX67" fmla="*/ 9147 w 10000"/>
                <a:gd name="connsiteY67" fmla="*/ 3999 h 10000"/>
                <a:gd name="connsiteX68" fmla="*/ 9391 w 10000"/>
                <a:gd name="connsiteY68" fmla="*/ 4054 h 10000"/>
                <a:gd name="connsiteX69" fmla="*/ 9633 w 10000"/>
                <a:gd name="connsiteY69" fmla="*/ 3295 h 10000"/>
                <a:gd name="connsiteX70" fmla="*/ 9732 w 10000"/>
                <a:gd name="connsiteY70" fmla="*/ 3028 h 10000"/>
                <a:gd name="connsiteX71" fmla="*/ 9828 w 10000"/>
                <a:gd name="connsiteY71" fmla="*/ 2864 h 10000"/>
                <a:gd name="connsiteX72" fmla="*/ 9778 w 10000"/>
                <a:gd name="connsiteY72" fmla="*/ 2215 h 10000"/>
                <a:gd name="connsiteX73" fmla="*/ 9683 w 10000"/>
                <a:gd name="connsiteY73" fmla="*/ 1942 h 10000"/>
                <a:gd name="connsiteX74" fmla="*/ 9560 w 10000"/>
                <a:gd name="connsiteY74" fmla="*/ 2051 h 10000"/>
                <a:gd name="connsiteX75" fmla="*/ 9488 w 10000"/>
                <a:gd name="connsiteY75" fmla="*/ 2270 h 10000"/>
                <a:gd name="connsiteX76" fmla="*/ 9488 w 10000"/>
                <a:gd name="connsiteY76" fmla="*/ 2755 h 10000"/>
                <a:gd name="connsiteX77" fmla="*/ 9391 w 10000"/>
                <a:gd name="connsiteY77" fmla="*/ 2645 h 10000"/>
                <a:gd name="connsiteX78" fmla="*/ 9440 w 10000"/>
                <a:gd name="connsiteY78" fmla="*/ 2106 h 10000"/>
                <a:gd name="connsiteX79" fmla="*/ 9292 w 10000"/>
                <a:gd name="connsiteY79" fmla="*/ 1894 h 10000"/>
                <a:gd name="connsiteX80" fmla="*/ 9123 w 10000"/>
                <a:gd name="connsiteY80" fmla="*/ 2215 h 10000"/>
                <a:gd name="connsiteX81" fmla="*/ 8904 w 10000"/>
                <a:gd name="connsiteY81" fmla="*/ 2106 h 10000"/>
                <a:gd name="connsiteX82" fmla="*/ 8685 w 10000"/>
                <a:gd name="connsiteY82" fmla="*/ 2379 h 10000"/>
                <a:gd name="connsiteX83" fmla="*/ 8513 w 10000"/>
                <a:gd name="connsiteY83" fmla="*/ 1942 h 10000"/>
                <a:gd name="connsiteX84" fmla="*/ 8612 w 10000"/>
                <a:gd name="connsiteY84" fmla="*/ 2051 h 10000"/>
                <a:gd name="connsiteX85" fmla="*/ 8759 w 10000"/>
                <a:gd name="connsiteY85" fmla="*/ 2106 h 10000"/>
                <a:gd name="connsiteX86" fmla="*/ 8953 w 10000"/>
                <a:gd name="connsiteY86" fmla="*/ 1839 h 10000"/>
                <a:gd name="connsiteX87" fmla="*/ 9147 w 10000"/>
                <a:gd name="connsiteY87" fmla="*/ 1566 h 10000"/>
                <a:gd name="connsiteX88" fmla="*/ 9268 w 10000"/>
                <a:gd name="connsiteY88" fmla="*/ 1299 h 10000"/>
                <a:gd name="connsiteX89" fmla="*/ 9268 w 10000"/>
                <a:gd name="connsiteY89" fmla="*/ 1081 h 10000"/>
                <a:gd name="connsiteX90" fmla="*/ 9464 w 10000"/>
                <a:gd name="connsiteY90" fmla="*/ 1299 h 10000"/>
                <a:gd name="connsiteX91" fmla="*/ 9535 w 10000"/>
                <a:gd name="connsiteY91" fmla="*/ 1299 h 10000"/>
                <a:gd name="connsiteX92" fmla="*/ 9584 w 10000"/>
                <a:gd name="connsiteY92" fmla="*/ 1299 h 10000"/>
                <a:gd name="connsiteX93" fmla="*/ 9440 w 10000"/>
                <a:gd name="connsiteY93" fmla="*/ 704 h 10000"/>
                <a:gd name="connsiteX94" fmla="*/ 9268 w 10000"/>
                <a:gd name="connsiteY94" fmla="*/ 376 h 10000"/>
                <a:gd name="connsiteX95" fmla="*/ 9316 w 10000"/>
                <a:gd name="connsiteY95" fmla="*/ 110 h 10000"/>
                <a:gd name="connsiteX96" fmla="*/ 9464 w 10000"/>
                <a:gd name="connsiteY96" fmla="*/ 431 h 10000"/>
                <a:gd name="connsiteX97" fmla="*/ 9609 w 10000"/>
                <a:gd name="connsiteY97" fmla="*/ 917 h 10000"/>
                <a:gd name="connsiteX98" fmla="*/ 9732 w 10000"/>
                <a:gd name="connsiteY98" fmla="*/ 1511 h 10000"/>
                <a:gd name="connsiteX0" fmla="*/ 10000 w 10000"/>
                <a:gd name="connsiteY0" fmla="*/ 2051 h 10000"/>
                <a:gd name="connsiteX1" fmla="*/ 9828 w 10000"/>
                <a:gd name="connsiteY1" fmla="*/ 1566 h 10000"/>
                <a:gd name="connsiteX2" fmla="*/ 9609 w 10000"/>
                <a:gd name="connsiteY2" fmla="*/ 759 h 10000"/>
                <a:gd name="connsiteX3" fmla="*/ 9488 w 10000"/>
                <a:gd name="connsiteY3" fmla="*/ 110 h 10000"/>
                <a:gd name="connsiteX4" fmla="*/ 9440 w 10000"/>
                <a:gd name="connsiteY4" fmla="*/ 0 h 10000"/>
                <a:gd name="connsiteX5" fmla="*/ 3112 w 10000"/>
                <a:gd name="connsiteY5" fmla="*/ 2645 h 10000"/>
                <a:gd name="connsiteX6" fmla="*/ 2823 w 10000"/>
                <a:gd name="connsiteY6" fmla="*/ 2700 h 10000"/>
                <a:gd name="connsiteX7" fmla="*/ 2748 w 10000"/>
                <a:gd name="connsiteY7" fmla="*/ 2700 h 10000"/>
                <a:gd name="connsiteX8" fmla="*/ 2724 w 10000"/>
                <a:gd name="connsiteY8" fmla="*/ 3459 h 10000"/>
                <a:gd name="connsiteX9" fmla="*/ 2555 w 10000"/>
                <a:gd name="connsiteY9" fmla="*/ 3890 h 10000"/>
                <a:gd name="connsiteX10" fmla="*/ 2333 w 10000"/>
                <a:gd name="connsiteY10" fmla="*/ 4484 h 10000"/>
                <a:gd name="connsiteX11" fmla="*/ 2065 w 10000"/>
                <a:gd name="connsiteY11" fmla="*/ 4375 h 10000"/>
                <a:gd name="connsiteX12" fmla="*/ 1896 w 10000"/>
                <a:gd name="connsiteY12" fmla="*/ 5079 h 10000"/>
                <a:gd name="connsiteX13" fmla="*/ 1727 w 10000"/>
                <a:gd name="connsiteY13" fmla="*/ 4812 h 10000"/>
                <a:gd name="connsiteX14" fmla="*/ 1677 w 10000"/>
                <a:gd name="connsiteY14" fmla="*/ 5133 h 10000"/>
                <a:gd name="connsiteX15" fmla="*/ 1459 w 10000"/>
                <a:gd name="connsiteY15" fmla="*/ 5400 h 10000"/>
                <a:gd name="connsiteX16" fmla="*/ 1336 w 10000"/>
                <a:gd name="connsiteY16" fmla="*/ 5838 h 10000"/>
                <a:gd name="connsiteX17" fmla="*/ 874 w 10000"/>
                <a:gd name="connsiteY17" fmla="*/ 6753 h 10000"/>
                <a:gd name="connsiteX18" fmla="*/ 533 w 10000"/>
                <a:gd name="connsiteY18" fmla="*/ 6917 h 10000"/>
                <a:gd name="connsiteX19" fmla="*/ 289 w 10000"/>
                <a:gd name="connsiteY19" fmla="*/ 7239 h 10000"/>
                <a:gd name="connsiteX20" fmla="*/ 289 w 10000"/>
                <a:gd name="connsiteY20" fmla="*/ 7834 h 10000"/>
                <a:gd name="connsiteX21" fmla="*/ 0 w 10000"/>
                <a:gd name="connsiteY21" fmla="*/ 8052 h 10000"/>
                <a:gd name="connsiteX22" fmla="*/ 0 w 10000"/>
                <a:gd name="connsiteY22" fmla="*/ 8804 h 10000"/>
                <a:gd name="connsiteX23" fmla="*/ 1385 w 10000"/>
                <a:gd name="connsiteY23" fmla="*/ 8428 h 10000"/>
                <a:gd name="connsiteX24" fmla="*/ 1797 w 10000"/>
                <a:gd name="connsiteY24" fmla="*/ 8052 h 10000"/>
                <a:gd name="connsiteX25" fmla="*/ 2505 w 10000"/>
                <a:gd name="connsiteY25" fmla="*/ 7293 h 10000"/>
                <a:gd name="connsiteX26" fmla="*/ 3795 w 10000"/>
                <a:gd name="connsiteY26" fmla="*/ 7027 h 10000"/>
                <a:gd name="connsiteX27" fmla="*/ 3869 w 10000"/>
                <a:gd name="connsiteY27" fmla="*/ 7239 h 10000"/>
                <a:gd name="connsiteX28" fmla="*/ 4087 w 10000"/>
                <a:gd name="connsiteY28" fmla="*/ 7348 h 10000"/>
                <a:gd name="connsiteX29" fmla="*/ 4208 w 10000"/>
                <a:gd name="connsiteY29" fmla="*/ 7998 h 10000"/>
                <a:gd name="connsiteX30" fmla="*/ 5571 w 10000"/>
                <a:gd name="connsiteY30" fmla="*/ 7457 h 10000"/>
                <a:gd name="connsiteX31" fmla="*/ 7079 w 10000"/>
                <a:gd name="connsiteY31" fmla="*/ 10000 h 10000"/>
                <a:gd name="connsiteX32" fmla="*/ 7177 w 10000"/>
                <a:gd name="connsiteY32" fmla="*/ 9891 h 10000"/>
                <a:gd name="connsiteX33" fmla="*/ 7470 w 10000"/>
                <a:gd name="connsiteY33" fmla="*/ 9726 h 10000"/>
                <a:gd name="connsiteX34" fmla="*/ 7759 w 10000"/>
                <a:gd name="connsiteY34" fmla="*/ 9296 h 10000"/>
                <a:gd name="connsiteX35" fmla="*/ 8248 w 10000"/>
                <a:gd name="connsiteY35" fmla="*/ 7457 h 10000"/>
                <a:gd name="connsiteX36" fmla="*/ 8248 w 10000"/>
                <a:gd name="connsiteY36" fmla="*/ 7184 h 10000"/>
                <a:gd name="connsiteX37" fmla="*/ 8248 w 10000"/>
                <a:gd name="connsiteY37" fmla="*/ 6917 h 10000"/>
                <a:gd name="connsiteX38" fmla="*/ 8270 w 10000"/>
                <a:gd name="connsiteY38" fmla="*/ 7027 h 10000"/>
                <a:gd name="connsiteX39" fmla="*/ 8393 w 10000"/>
                <a:gd name="connsiteY39" fmla="*/ 7184 h 10000"/>
                <a:gd name="connsiteX40" fmla="*/ 8489 w 10000"/>
                <a:gd name="connsiteY40" fmla="*/ 6809 h 10000"/>
                <a:gd name="connsiteX41" fmla="*/ 8563 w 10000"/>
                <a:gd name="connsiteY41" fmla="*/ 6589 h 10000"/>
                <a:gd name="connsiteX42" fmla="*/ 8735 w 10000"/>
                <a:gd name="connsiteY42" fmla="*/ 6645 h 10000"/>
                <a:gd name="connsiteX43" fmla="*/ 8953 w 10000"/>
                <a:gd name="connsiteY43" fmla="*/ 6481 h 10000"/>
                <a:gd name="connsiteX44" fmla="*/ 8978 w 10000"/>
                <a:gd name="connsiteY44" fmla="*/ 6159 h 10000"/>
                <a:gd name="connsiteX45" fmla="*/ 9073 w 10000"/>
                <a:gd name="connsiteY45" fmla="*/ 6214 h 10000"/>
                <a:gd name="connsiteX46" fmla="*/ 9196 w 10000"/>
                <a:gd name="connsiteY46" fmla="*/ 6159 h 10000"/>
                <a:gd name="connsiteX47" fmla="*/ 9245 w 10000"/>
                <a:gd name="connsiteY47" fmla="*/ 6481 h 10000"/>
                <a:gd name="connsiteX48" fmla="*/ 9316 w 10000"/>
                <a:gd name="connsiteY48" fmla="*/ 6323 h 10000"/>
                <a:gd name="connsiteX49" fmla="*/ 9488 w 10000"/>
                <a:gd name="connsiteY49" fmla="*/ 5564 h 10000"/>
                <a:gd name="connsiteX50" fmla="*/ 9464 w 10000"/>
                <a:gd name="connsiteY50" fmla="*/ 5400 h 10000"/>
                <a:gd name="connsiteX51" fmla="*/ 9415 w 10000"/>
                <a:gd name="connsiteY51" fmla="*/ 5400 h 10000"/>
                <a:gd name="connsiteX52" fmla="*/ 9391 w 10000"/>
                <a:gd name="connsiteY52" fmla="*/ 5079 h 10000"/>
                <a:gd name="connsiteX53" fmla="*/ 9268 w 10000"/>
                <a:gd name="connsiteY53" fmla="*/ 5400 h 10000"/>
                <a:gd name="connsiteX54" fmla="*/ 9221 w 10000"/>
                <a:gd name="connsiteY54" fmla="*/ 5133 h 10000"/>
                <a:gd name="connsiteX55" fmla="*/ 9172 w 10000"/>
                <a:gd name="connsiteY55" fmla="*/ 4969 h 10000"/>
                <a:gd name="connsiteX56" fmla="*/ 9097 w 10000"/>
                <a:gd name="connsiteY56" fmla="*/ 5400 h 10000"/>
                <a:gd name="connsiteX57" fmla="*/ 8904 w 10000"/>
                <a:gd name="connsiteY57" fmla="*/ 5619 h 10000"/>
                <a:gd name="connsiteX58" fmla="*/ 8759 w 10000"/>
                <a:gd name="connsiteY58" fmla="*/ 5564 h 10000"/>
                <a:gd name="connsiteX59" fmla="*/ 8928 w 10000"/>
                <a:gd name="connsiteY59" fmla="*/ 5400 h 10000"/>
                <a:gd name="connsiteX60" fmla="*/ 9027 w 10000"/>
                <a:gd name="connsiteY60" fmla="*/ 4861 h 10000"/>
                <a:gd name="connsiteX61" fmla="*/ 9097 w 10000"/>
                <a:gd name="connsiteY61" fmla="*/ 4484 h 10000"/>
                <a:gd name="connsiteX62" fmla="*/ 8904 w 10000"/>
                <a:gd name="connsiteY62" fmla="*/ 4320 h 10000"/>
                <a:gd name="connsiteX63" fmla="*/ 8636 w 10000"/>
                <a:gd name="connsiteY63" fmla="*/ 4108 h 10000"/>
                <a:gd name="connsiteX64" fmla="*/ 8855 w 10000"/>
                <a:gd name="connsiteY64" fmla="*/ 4054 h 10000"/>
                <a:gd name="connsiteX65" fmla="*/ 8953 w 10000"/>
                <a:gd name="connsiteY65" fmla="*/ 3834 h 10000"/>
                <a:gd name="connsiteX66" fmla="*/ 9147 w 10000"/>
                <a:gd name="connsiteY66" fmla="*/ 3999 h 10000"/>
                <a:gd name="connsiteX67" fmla="*/ 9391 w 10000"/>
                <a:gd name="connsiteY67" fmla="*/ 4054 h 10000"/>
                <a:gd name="connsiteX68" fmla="*/ 9633 w 10000"/>
                <a:gd name="connsiteY68" fmla="*/ 3295 h 10000"/>
                <a:gd name="connsiteX69" fmla="*/ 9732 w 10000"/>
                <a:gd name="connsiteY69" fmla="*/ 3028 h 10000"/>
                <a:gd name="connsiteX70" fmla="*/ 9828 w 10000"/>
                <a:gd name="connsiteY70" fmla="*/ 2864 h 10000"/>
                <a:gd name="connsiteX71" fmla="*/ 9778 w 10000"/>
                <a:gd name="connsiteY71" fmla="*/ 2215 h 10000"/>
                <a:gd name="connsiteX72" fmla="*/ 9683 w 10000"/>
                <a:gd name="connsiteY72" fmla="*/ 1942 h 10000"/>
                <a:gd name="connsiteX73" fmla="*/ 9560 w 10000"/>
                <a:gd name="connsiteY73" fmla="*/ 2051 h 10000"/>
                <a:gd name="connsiteX74" fmla="*/ 9488 w 10000"/>
                <a:gd name="connsiteY74" fmla="*/ 2270 h 10000"/>
                <a:gd name="connsiteX75" fmla="*/ 9488 w 10000"/>
                <a:gd name="connsiteY75" fmla="*/ 2755 h 10000"/>
                <a:gd name="connsiteX76" fmla="*/ 9391 w 10000"/>
                <a:gd name="connsiteY76" fmla="*/ 2645 h 10000"/>
                <a:gd name="connsiteX77" fmla="*/ 9440 w 10000"/>
                <a:gd name="connsiteY77" fmla="*/ 2106 h 10000"/>
                <a:gd name="connsiteX78" fmla="*/ 9292 w 10000"/>
                <a:gd name="connsiteY78" fmla="*/ 1894 h 10000"/>
                <a:gd name="connsiteX79" fmla="*/ 9123 w 10000"/>
                <a:gd name="connsiteY79" fmla="*/ 2215 h 10000"/>
                <a:gd name="connsiteX80" fmla="*/ 8904 w 10000"/>
                <a:gd name="connsiteY80" fmla="*/ 2106 h 10000"/>
                <a:gd name="connsiteX81" fmla="*/ 8685 w 10000"/>
                <a:gd name="connsiteY81" fmla="*/ 2379 h 10000"/>
                <a:gd name="connsiteX82" fmla="*/ 8513 w 10000"/>
                <a:gd name="connsiteY82" fmla="*/ 1942 h 10000"/>
                <a:gd name="connsiteX83" fmla="*/ 8612 w 10000"/>
                <a:gd name="connsiteY83" fmla="*/ 2051 h 10000"/>
                <a:gd name="connsiteX84" fmla="*/ 8759 w 10000"/>
                <a:gd name="connsiteY84" fmla="*/ 2106 h 10000"/>
                <a:gd name="connsiteX85" fmla="*/ 8953 w 10000"/>
                <a:gd name="connsiteY85" fmla="*/ 1839 h 10000"/>
                <a:gd name="connsiteX86" fmla="*/ 9147 w 10000"/>
                <a:gd name="connsiteY86" fmla="*/ 1566 h 10000"/>
                <a:gd name="connsiteX87" fmla="*/ 9268 w 10000"/>
                <a:gd name="connsiteY87" fmla="*/ 1299 h 10000"/>
                <a:gd name="connsiteX88" fmla="*/ 9268 w 10000"/>
                <a:gd name="connsiteY88" fmla="*/ 1081 h 10000"/>
                <a:gd name="connsiteX89" fmla="*/ 9464 w 10000"/>
                <a:gd name="connsiteY89" fmla="*/ 1299 h 10000"/>
                <a:gd name="connsiteX90" fmla="*/ 9535 w 10000"/>
                <a:gd name="connsiteY90" fmla="*/ 1299 h 10000"/>
                <a:gd name="connsiteX91" fmla="*/ 9584 w 10000"/>
                <a:gd name="connsiteY91" fmla="*/ 1299 h 10000"/>
                <a:gd name="connsiteX92" fmla="*/ 9440 w 10000"/>
                <a:gd name="connsiteY92" fmla="*/ 704 h 10000"/>
                <a:gd name="connsiteX93" fmla="*/ 9268 w 10000"/>
                <a:gd name="connsiteY93" fmla="*/ 376 h 10000"/>
                <a:gd name="connsiteX94" fmla="*/ 9316 w 10000"/>
                <a:gd name="connsiteY94" fmla="*/ 110 h 10000"/>
                <a:gd name="connsiteX95" fmla="*/ 9464 w 10000"/>
                <a:gd name="connsiteY95" fmla="*/ 431 h 10000"/>
                <a:gd name="connsiteX96" fmla="*/ 9609 w 10000"/>
                <a:gd name="connsiteY96" fmla="*/ 917 h 10000"/>
                <a:gd name="connsiteX97" fmla="*/ 9732 w 10000"/>
                <a:gd name="connsiteY97" fmla="*/ 1511 h 10000"/>
                <a:gd name="connsiteX0" fmla="*/ 9828 w 9828"/>
                <a:gd name="connsiteY0" fmla="*/ 1566 h 10000"/>
                <a:gd name="connsiteX1" fmla="*/ 9609 w 9828"/>
                <a:gd name="connsiteY1" fmla="*/ 759 h 10000"/>
                <a:gd name="connsiteX2" fmla="*/ 9488 w 9828"/>
                <a:gd name="connsiteY2" fmla="*/ 110 h 10000"/>
                <a:gd name="connsiteX3" fmla="*/ 9440 w 9828"/>
                <a:gd name="connsiteY3" fmla="*/ 0 h 10000"/>
                <a:gd name="connsiteX4" fmla="*/ 3112 w 9828"/>
                <a:gd name="connsiteY4" fmla="*/ 2645 h 10000"/>
                <a:gd name="connsiteX5" fmla="*/ 2823 w 9828"/>
                <a:gd name="connsiteY5" fmla="*/ 2700 h 10000"/>
                <a:gd name="connsiteX6" fmla="*/ 2748 w 9828"/>
                <a:gd name="connsiteY6" fmla="*/ 2700 h 10000"/>
                <a:gd name="connsiteX7" fmla="*/ 2724 w 9828"/>
                <a:gd name="connsiteY7" fmla="*/ 3459 h 10000"/>
                <a:gd name="connsiteX8" fmla="*/ 2555 w 9828"/>
                <a:gd name="connsiteY8" fmla="*/ 3890 h 10000"/>
                <a:gd name="connsiteX9" fmla="*/ 2333 w 9828"/>
                <a:gd name="connsiteY9" fmla="*/ 4484 h 10000"/>
                <a:gd name="connsiteX10" fmla="*/ 2065 w 9828"/>
                <a:gd name="connsiteY10" fmla="*/ 4375 h 10000"/>
                <a:gd name="connsiteX11" fmla="*/ 1896 w 9828"/>
                <a:gd name="connsiteY11" fmla="*/ 5079 h 10000"/>
                <a:gd name="connsiteX12" fmla="*/ 1727 w 9828"/>
                <a:gd name="connsiteY12" fmla="*/ 4812 h 10000"/>
                <a:gd name="connsiteX13" fmla="*/ 1677 w 9828"/>
                <a:gd name="connsiteY13" fmla="*/ 5133 h 10000"/>
                <a:gd name="connsiteX14" fmla="*/ 1459 w 9828"/>
                <a:gd name="connsiteY14" fmla="*/ 5400 h 10000"/>
                <a:gd name="connsiteX15" fmla="*/ 1336 w 9828"/>
                <a:gd name="connsiteY15" fmla="*/ 5838 h 10000"/>
                <a:gd name="connsiteX16" fmla="*/ 874 w 9828"/>
                <a:gd name="connsiteY16" fmla="*/ 6753 h 10000"/>
                <a:gd name="connsiteX17" fmla="*/ 533 w 9828"/>
                <a:gd name="connsiteY17" fmla="*/ 6917 h 10000"/>
                <a:gd name="connsiteX18" fmla="*/ 289 w 9828"/>
                <a:gd name="connsiteY18" fmla="*/ 7239 h 10000"/>
                <a:gd name="connsiteX19" fmla="*/ 289 w 9828"/>
                <a:gd name="connsiteY19" fmla="*/ 7834 h 10000"/>
                <a:gd name="connsiteX20" fmla="*/ 0 w 9828"/>
                <a:gd name="connsiteY20" fmla="*/ 8052 h 10000"/>
                <a:gd name="connsiteX21" fmla="*/ 0 w 9828"/>
                <a:gd name="connsiteY21" fmla="*/ 8804 h 10000"/>
                <a:gd name="connsiteX22" fmla="*/ 1385 w 9828"/>
                <a:gd name="connsiteY22" fmla="*/ 8428 h 10000"/>
                <a:gd name="connsiteX23" fmla="*/ 1797 w 9828"/>
                <a:gd name="connsiteY23" fmla="*/ 8052 h 10000"/>
                <a:gd name="connsiteX24" fmla="*/ 2505 w 9828"/>
                <a:gd name="connsiteY24" fmla="*/ 7293 h 10000"/>
                <a:gd name="connsiteX25" fmla="*/ 3795 w 9828"/>
                <a:gd name="connsiteY25" fmla="*/ 7027 h 10000"/>
                <a:gd name="connsiteX26" fmla="*/ 3869 w 9828"/>
                <a:gd name="connsiteY26" fmla="*/ 7239 h 10000"/>
                <a:gd name="connsiteX27" fmla="*/ 4087 w 9828"/>
                <a:gd name="connsiteY27" fmla="*/ 7348 h 10000"/>
                <a:gd name="connsiteX28" fmla="*/ 4208 w 9828"/>
                <a:gd name="connsiteY28" fmla="*/ 7998 h 10000"/>
                <a:gd name="connsiteX29" fmla="*/ 5571 w 9828"/>
                <a:gd name="connsiteY29" fmla="*/ 7457 h 10000"/>
                <a:gd name="connsiteX30" fmla="*/ 7079 w 9828"/>
                <a:gd name="connsiteY30" fmla="*/ 10000 h 10000"/>
                <a:gd name="connsiteX31" fmla="*/ 7177 w 9828"/>
                <a:gd name="connsiteY31" fmla="*/ 9891 h 10000"/>
                <a:gd name="connsiteX32" fmla="*/ 7470 w 9828"/>
                <a:gd name="connsiteY32" fmla="*/ 9726 h 10000"/>
                <a:gd name="connsiteX33" fmla="*/ 7759 w 9828"/>
                <a:gd name="connsiteY33" fmla="*/ 9296 h 10000"/>
                <a:gd name="connsiteX34" fmla="*/ 8248 w 9828"/>
                <a:gd name="connsiteY34" fmla="*/ 7457 h 10000"/>
                <a:gd name="connsiteX35" fmla="*/ 8248 w 9828"/>
                <a:gd name="connsiteY35" fmla="*/ 7184 h 10000"/>
                <a:gd name="connsiteX36" fmla="*/ 8248 w 9828"/>
                <a:gd name="connsiteY36" fmla="*/ 6917 h 10000"/>
                <a:gd name="connsiteX37" fmla="*/ 8270 w 9828"/>
                <a:gd name="connsiteY37" fmla="*/ 7027 h 10000"/>
                <a:gd name="connsiteX38" fmla="*/ 8393 w 9828"/>
                <a:gd name="connsiteY38" fmla="*/ 7184 h 10000"/>
                <a:gd name="connsiteX39" fmla="*/ 8489 w 9828"/>
                <a:gd name="connsiteY39" fmla="*/ 6809 h 10000"/>
                <a:gd name="connsiteX40" fmla="*/ 8563 w 9828"/>
                <a:gd name="connsiteY40" fmla="*/ 6589 h 10000"/>
                <a:gd name="connsiteX41" fmla="*/ 8735 w 9828"/>
                <a:gd name="connsiteY41" fmla="*/ 6645 h 10000"/>
                <a:gd name="connsiteX42" fmla="*/ 8953 w 9828"/>
                <a:gd name="connsiteY42" fmla="*/ 6481 h 10000"/>
                <a:gd name="connsiteX43" fmla="*/ 8978 w 9828"/>
                <a:gd name="connsiteY43" fmla="*/ 6159 h 10000"/>
                <a:gd name="connsiteX44" fmla="*/ 9073 w 9828"/>
                <a:gd name="connsiteY44" fmla="*/ 6214 h 10000"/>
                <a:gd name="connsiteX45" fmla="*/ 9196 w 9828"/>
                <a:gd name="connsiteY45" fmla="*/ 6159 h 10000"/>
                <a:gd name="connsiteX46" fmla="*/ 9245 w 9828"/>
                <a:gd name="connsiteY46" fmla="*/ 6481 h 10000"/>
                <a:gd name="connsiteX47" fmla="*/ 9316 w 9828"/>
                <a:gd name="connsiteY47" fmla="*/ 6323 h 10000"/>
                <a:gd name="connsiteX48" fmla="*/ 9488 w 9828"/>
                <a:gd name="connsiteY48" fmla="*/ 5564 h 10000"/>
                <a:gd name="connsiteX49" fmla="*/ 9464 w 9828"/>
                <a:gd name="connsiteY49" fmla="*/ 5400 h 10000"/>
                <a:gd name="connsiteX50" fmla="*/ 9415 w 9828"/>
                <a:gd name="connsiteY50" fmla="*/ 5400 h 10000"/>
                <a:gd name="connsiteX51" fmla="*/ 9391 w 9828"/>
                <a:gd name="connsiteY51" fmla="*/ 5079 h 10000"/>
                <a:gd name="connsiteX52" fmla="*/ 9268 w 9828"/>
                <a:gd name="connsiteY52" fmla="*/ 5400 h 10000"/>
                <a:gd name="connsiteX53" fmla="*/ 9221 w 9828"/>
                <a:gd name="connsiteY53" fmla="*/ 5133 h 10000"/>
                <a:gd name="connsiteX54" fmla="*/ 9172 w 9828"/>
                <a:gd name="connsiteY54" fmla="*/ 4969 h 10000"/>
                <a:gd name="connsiteX55" fmla="*/ 9097 w 9828"/>
                <a:gd name="connsiteY55" fmla="*/ 5400 h 10000"/>
                <a:gd name="connsiteX56" fmla="*/ 8904 w 9828"/>
                <a:gd name="connsiteY56" fmla="*/ 5619 h 10000"/>
                <a:gd name="connsiteX57" fmla="*/ 8759 w 9828"/>
                <a:gd name="connsiteY57" fmla="*/ 5564 h 10000"/>
                <a:gd name="connsiteX58" fmla="*/ 8928 w 9828"/>
                <a:gd name="connsiteY58" fmla="*/ 5400 h 10000"/>
                <a:gd name="connsiteX59" fmla="*/ 9027 w 9828"/>
                <a:gd name="connsiteY59" fmla="*/ 4861 h 10000"/>
                <a:gd name="connsiteX60" fmla="*/ 9097 w 9828"/>
                <a:gd name="connsiteY60" fmla="*/ 4484 h 10000"/>
                <a:gd name="connsiteX61" fmla="*/ 8904 w 9828"/>
                <a:gd name="connsiteY61" fmla="*/ 4320 h 10000"/>
                <a:gd name="connsiteX62" fmla="*/ 8636 w 9828"/>
                <a:gd name="connsiteY62" fmla="*/ 4108 h 10000"/>
                <a:gd name="connsiteX63" fmla="*/ 8855 w 9828"/>
                <a:gd name="connsiteY63" fmla="*/ 4054 h 10000"/>
                <a:gd name="connsiteX64" fmla="*/ 8953 w 9828"/>
                <a:gd name="connsiteY64" fmla="*/ 3834 h 10000"/>
                <a:gd name="connsiteX65" fmla="*/ 9147 w 9828"/>
                <a:gd name="connsiteY65" fmla="*/ 3999 h 10000"/>
                <a:gd name="connsiteX66" fmla="*/ 9391 w 9828"/>
                <a:gd name="connsiteY66" fmla="*/ 4054 h 10000"/>
                <a:gd name="connsiteX67" fmla="*/ 9633 w 9828"/>
                <a:gd name="connsiteY67" fmla="*/ 3295 h 10000"/>
                <a:gd name="connsiteX68" fmla="*/ 9732 w 9828"/>
                <a:gd name="connsiteY68" fmla="*/ 3028 h 10000"/>
                <a:gd name="connsiteX69" fmla="*/ 9828 w 9828"/>
                <a:gd name="connsiteY69" fmla="*/ 2864 h 10000"/>
                <a:gd name="connsiteX70" fmla="*/ 9778 w 9828"/>
                <a:gd name="connsiteY70" fmla="*/ 2215 h 10000"/>
                <a:gd name="connsiteX71" fmla="*/ 9683 w 9828"/>
                <a:gd name="connsiteY71" fmla="*/ 1942 h 10000"/>
                <a:gd name="connsiteX72" fmla="*/ 9560 w 9828"/>
                <a:gd name="connsiteY72" fmla="*/ 2051 h 10000"/>
                <a:gd name="connsiteX73" fmla="*/ 9488 w 9828"/>
                <a:gd name="connsiteY73" fmla="*/ 2270 h 10000"/>
                <a:gd name="connsiteX74" fmla="*/ 9488 w 9828"/>
                <a:gd name="connsiteY74" fmla="*/ 2755 h 10000"/>
                <a:gd name="connsiteX75" fmla="*/ 9391 w 9828"/>
                <a:gd name="connsiteY75" fmla="*/ 2645 h 10000"/>
                <a:gd name="connsiteX76" fmla="*/ 9440 w 9828"/>
                <a:gd name="connsiteY76" fmla="*/ 2106 h 10000"/>
                <a:gd name="connsiteX77" fmla="*/ 9292 w 9828"/>
                <a:gd name="connsiteY77" fmla="*/ 1894 h 10000"/>
                <a:gd name="connsiteX78" fmla="*/ 9123 w 9828"/>
                <a:gd name="connsiteY78" fmla="*/ 2215 h 10000"/>
                <a:gd name="connsiteX79" fmla="*/ 8904 w 9828"/>
                <a:gd name="connsiteY79" fmla="*/ 2106 h 10000"/>
                <a:gd name="connsiteX80" fmla="*/ 8685 w 9828"/>
                <a:gd name="connsiteY80" fmla="*/ 2379 h 10000"/>
                <a:gd name="connsiteX81" fmla="*/ 8513 w 9828"/>
                <a:gd name="connsiteY81" fmla="*/ 1942 h 10000"/>
                <a:gd name="connsiteX82" fmla="*/ 8612 w 9828"/>
                <a:gd name="connsiteY82" fmla="*/ 2051 h 10000"/>
                <a:gd name="connsiteX83" fmla="*/ 8759 w 9828"/>
                <a:gd name="connsiteY83" fmla="*/ 2106 h 10000"/>
                <a:gd name="connsiteX84" fmla="*/ 8953 w 9828"/>
                <a:gd name="connsiteY84" fmla="*/ 1839 h 10000"/>
                <a:gd name="connsiteX85" fmla="*/ 9147 w 9828"/>
                <a:gd name="connsiteY85" fmla="*/ 1566 h 10000"/>
                <a:gd name="connsiteX86" fmla="*/ 9268 w 9828"/>
                <a:gd name="connsiteY86" fmla="*/ 1299 h 10000"/>
                <a:gd name="connsiteX87" fmla="*/ 9268 w 9828"/>
                <a:gd name="connsiteY87" fmla="*/ 1081 h 10000"/>
                <a:gd name="connsiteX88" fmla="*/ 9464 w 9828"/>
                <a:gd name="connsiteY88" fmla="*/ 1299 h 10000"/>
                <a:gd name="connsiteX89" fmla="*/ 9535 w 9828"/>
                <a:gd name="connsiteY89" fmla="*/ 1299 h 10000"/>
                <a:gd name="connsiteX90" fmla="*/ 9584 w 9828"/>
                <a:gd name="connsiteY90" fmla="*/ 1299 h 10000"/>
                <a:gd name="connsiteX91" fmla="*/ 9440 w 9828"/>
                <a:gd name="connsiteY91" fmla="*/ 704 h 10000"/>
                <a:gd name="connsiteX92" fmla="*/ 9268 w 9828"/>
                <a:gd name="connsiteY92" fmla="*/ 376 h 10000"/>
                <a:gd name="connsiteX93" fmla="*/ 9316 w 9828"/>
                <a:gd name="connsiteY93" fmla="*/ 110 h 10000"/>
                <a:gd name="connsiteX94" fmla="*/ 9464 w 9828"/>
                <a:gd name="connsiteY94" fmla="*/ 431 h 10000"/>
                <a:gd name="connsiteX95" fmla="*/ 9609 w 9828"/>
                <a:gd name="connsiteY95" fmla="*/ 917 h 10000"/>
                <a:gd name="connsiteX96" fmla="*/ 9732 w 9828"/>
                <a:gd name="connsiteY96" fmla="*/ 1511 h 10000"/>
                <a:gd name="connsiteX0" fmla="*/ 10000 w 10000"/>
                <a:gd name="connsiteY0" fmla="*/ 1566 h 10000"/>
                <a:gd name="connsiteX1" fmla="*/ 9777 w 10000"/>
                <a:gd name="connsiteY1" fmla="*/ 759 h 10000"/>
                <a:gd name="connsiteX2" fmla="*/ 9654 w 10000"/>
                <a:gd name="connsiteY2" fmla="*/ 110 h 10000"/>
                <a:gd name="connsiteX3" fmla="*/ 9605 w 10000"/>
                <a:gd name="connsiteY3" fmla="*/ 0 h 10000"/>
                <a:gd name="connsiteX4" fmla="*/ 3166 w 10000"/>
                <a:gd name="connsiteY4" fmla="*/ 2645 h 10000"/>
                <a:gd name="connsiteX5" fmla="*/ 2872 w 10000"/>
                <a:gd name="connsiteY5" fmla="*/ 2700 h 10000"/>
                <a:gd name="connsiteX6" fmla="*/ 2796 w 10000"/>
                <a:gd name="connsiteY6" fmla="*/ 2700 h 10000"/>
                <a:gd name="connsiteX7" fmla="*/ 2772 w 10000"/>
                <a:gd name="connsiteY7" fmla="*/ 3459 h 10000"/>
                <a:gd name="connsiteX8" fmla="*/ 2600 w 10000"/>
                <a:gd name="connsiteY8" fmla="*/ 3890 h 10000"/>
                <a:gd name="connsiteX9" fmla="*/ 2374 w 10000"/>
                <a:gd name="connsiteY9" fmla="*/ 4484 h 10000"/>
                <a:gd name="connsiteX10" fmla="*/ 2101 w 10000"/>
                <a:gd name="connsiteY10" fmla="*/ 4375 h 10000"/>
                <a:gd name="connsiteX11" fmla="*/ 1929 w 10000"/>
                <a:gd name="connsiteY11" fmla="*/ 5079 h 10000"/>
                <a:gd name="connsiteX12" fmla="*/ 1757 w 10000"/>
                <a:gd name="connsiteY12" fmla="*/ 4812 h 10000"/>
                <a:gd name="connsiteX13" fmla="*/ 1706 w 10000"/>
                <a:gd name="connsiteY13" fmla="*/ 5133 h 10000"/>
                <a:gd name="connsiteX14" fmla="*/ 1485 w 10000"/>
                <a:gd name="connsiteY14" fmla="*/ 5400 h 10000"/>
                <a:gd name="connsiteX15" fmla="*/ 1359 w 10000"/>
                <a:gd name="connsiteY15" fmla="*/ 5838 h 10000"/>
                <a:gd name="connsiteX16" fmla="*/ 889 w 10000"/>
                <a:gd name="connsiteY16" fmla="*/ 6753 h 10000"/>
                <a:gd name="connsiteX17" fmla="*/ 542 w 10000"/>
                <a:gd name="connsiteY17" fmla="*/ 6917 h 10000"/>
                <a:gd name="connsiteX18" fmla="*/ 294 w 10000"/>
                <a:gd name="connsiteY18" fmla="*/ 7239 h 10000"/>
                <a:gd name="connsiteX19" fmla="*/ 294 w 10000"/>
                <a:gd name="connsiteY19" fmla="*/ 7834 h 10000"/>
                <a:gd name="connsiteX20" fmla="*/ 0 w 10000"/>
                <a:gd name="connsiteY20" fmla="*/ 8052 h 10000"/>
                <a:gd name="connsiteX21" fmla="*/ 0 w 10000"/>
                <a:gd name="connsiteY21" fmla="*/ 8804 h 10000"/>
                <a:gd name="connsiteX22" fmla="*/ 1409 w 10000"/>
                <a:gd name="connsiteY22" fmla="*/ 8428 h 10000"/>
                <a:gd name="connsiteX23" fmla="*/ 1828 w 10000"/>
                <a:gd name="connsiteY23" fmla="*/ 8052 h 10000"/>
                <a:gd name="connsiteX24" fmla="*/ 2549 w 10000"/>
                <a:gd name="connsiteY24" fmla="*/ 7293 h 10000"/>
                <a:gd name="connsiteX25" fmla="*/ 3861 w 10000"/>
                <a:gd name="connsiteY25" fmla="*/ 7027 h 10000"/>
                <a:gd name="connsiteX26" fmla="*/ 3937 w 10000"/>
                <a:gd name="connsiteY26" fmla="*/ 7239 h 10000"/>
                <a:gd name="connsiteX27" fmla="*/ 4159 w 10000"/>
                <a:gd name="connsiteY27" fmla="*/ 7348 h 10000"/>
                <a:gd name="connsiteX28" fmla="*/ 4282 w 10000"/>
                <a:gd name="connsiteY28" fmla="*/ 7998 h 10000"/>
                <a:gd name="connsiteX29" fmla="*/ 5668 w 10000"/>
                <a:gd name="connsiteY29" fmla="*/ 7457 h 10000"/>
                <a:gd name="connsiteX30" fmla="*/ 7203 w 10000"/>
                <a:gd name="connsiteY30" fmla="*/ 10000 h 10000"/>
                <a:gd name="connsiteX31" fmla="*/ 7303 w 10000"/>
                <a:gd name="connsiteY31" fmla="*/ 9891 h 10000"/>
                <a:gd name="connsiteX32" fmla="*/ 7601 w 10000"/>
                <a:gd name="connsiteY32" fmla="*/ 9726 h 10000"/>
                <a:gd name="connsiteX33" fmla="*/ 7895 w 10000"/>
                <a:gd name="connsiteY33" fmla="*/ 9296 h 10000"/>
                <a:gd name="connsiteX34" fmla="*/ 8392 w 10000"/>
                <a:gd name="connsiteY34" fmla="*/ 7457 h 10000"/>
                <a:gd name="connsiteX35" fmla="*/ 8392 w 10000"/>
                <a:gd name="connsiteY35" fmla="*/ 7184 h 10000"/>
                <a:gd name="connsiteX36" fmla="*/ 8392 w 10000"/>
                <a:gd name="connsiteY36" fmla="*/ 6917 h 10000"/>
                <a:gd name="connsiteX37" fmla="*/ 8415 w 10000"/>
                <a:gd name="connsiteY37" fmla="*/ 7027 h 10000"/>
                <a:gd name="connsiteX38" fmla="*/ 8540 w 10000"/>
                <a:gd name="connsiteY38" fmla="*/ 7184 h 10000"/>
                <a:gd name="connsiteX39" fmla="*/ 8638 w 10000"/>
                <a:gd name="connsiteY39" fmla="*/ 6809 h 10000"/>
                <a:gd name="connsiteX40" fmla="*/ 8713 w 10000"/>
                <a:gd name="connsiteY40" fmla="*/ 6589 h 10000"/>
                <a:gd name="connsiteX41" fmla="*/ 8888 w 10000"/>
                <a:gd name="connsiteY41" fmla="*/ 6645 h 10000"/>
                <a:gd name="connsiteX42" fmla="*/ 9110 w 10000"/>
                <a:gd name="connsiteY42" fmla="*/ 6481 h 10000"/>
                <a:gd name="connsiteX43" fmla="*/ 9135 w 10000"/>
                <a:gd name="connsiteY43" fmla="*/ 6159 h 10000"/>
                <a:gd name="connsiteX44" fmla="*/ 9232 w 10000"/>
                <a:gd name="connsiteY44" fmla="*/ 6214 h 10000"/>
                <a:gd name="connsiteX45" fmla="*/ 9357 w 10000"/>
                <a:gd name="connsiteY45" fmla="*/ 6159 h 10000"/>
                <a:gd name="connsiteX46" fmla="*/ 9407 w 10000"/>
                <a:gd name="connsiteY46" fmla="*/ 6481 h 10000"/>
                <a:gd name="connsiteX47" fmla="*/ 9479 w 10000"/>
                <a:gd name="connsiteY47" fmla="*/ 6323 h 10000"/>
                <a:gd name="connsiteX48" fmla="*/ 9654 w 10000"/>
                <a:gd name="connsiteY48" fmla="*/ 5564 h 10000"/>
                <a:gd name="connsiteX49" fmla="*/ 9630 w 10000"/>
                <a:gd name="connsiteY49" fmla="*/ 5400 h 10000"/>
                <a:gd name="connsiteX50" fmla="*/ 9580 w 10000"/>
                <a:gd name="connsiteY50" fmla="*/ 5400 h 10000"/>
                <a:gd name="connsiteX51" fmla="*/ 9555 w 10000"/>
                <a:gd name="connsiteY51" fmla="*/ 5079 h 10000"/>
                <a:gd name="connsiteX52" fmla="*/ 9430 w 10000"/>
                <a:gd name="connsiteY52" fmla="*/ 5400 h 10000"/>
                <a:gd name="connsiteX53" fmla="*/ 9382 w 10000"/>
                <a:gd name="connsiteY53" fmla="*/ 5133 h 10000"/>
                <a:gd name="connsiteX54" fmla="*/ 9333 w 10000"/>
                <a:gd name="connsiteY54" fmla="*/ 4969 h 10000"/>
                <a:gd name="connsiteX55" fmla="*/ 9256 w 10000"/>
                <a:gd name="connsiteY55" fmla="*/ 5400 h 10000"/>
                <a:gd name="connsiteX56" fmla="*/ 9060 w 10000"/>
                <a:gd name="connsiteY56" fmla="*/ 5619 h 10000"/>
                <a:gd name="connsiteX57" fmla="*/ 8912 w 10000"/>
                <a:gd name="connsiteY57" fmla="*/ 5564 h 10000"/>
                <a:gd name="connsiteX58" fmla="*/ 9084 w 10000"/>
                <a:gd name="connsiteY58" fmla="*/ 5400 h 10000"/>
                <a:gd name="connsiteX59" fmla="*/ 9185 w 10000"/>
                <a:gd name="connsiteY59" fmla="*/ 4861 h 10000"/>
                <a:gd name="connsiteX60" fmla="*/ 9256 w 10000"/>
                <a:gd name="connsiteY60" fmla="*/ 4484 h 10000"/>
                <a:gd name="connsiteX61" fmla="*/ 9060 w 10000"/>
                <a:gd name="connsiteY61" fmla="*/ 4320 h 10000"/>
                <a:gd name="connsiteX62" fmla="*/ 8787 w 10000"/>
                <a:gd name="connsiteY62" fmla="*/ 4108 h 10000"/>
                <a:gd name="connsiteX63" fmla="*/ 9010 w 10000"/>
                <a:gd name="connsiteY63" fmla="*/ 4054 h 10000"/>
                <a:gd name="connsiteX64" fmla="*/ 9110 w 10000"/>
                <a:gd name="connsiteY64" fmla="*/ 3834 h 10000"/>
                <a:gd name="connsiteX65" fmla="*/ 9307 w 10000"/>
                <a:gd name="connsiteY65" fmla="*/ 3999 h 10000"/>
                <a:gd name="connsiteX66" fmla="*/ 9555 w 10000"/>
                <a:gd name="connsiteY66" fmla="*/ 4054 h 10000"/>
                <a:gd name="connsiteX67" fmla="*/ 9802 w 10000"/>
                <a:gd name="connsiteY67" fmla="*/ 3295 h 10000"/>
                <a:gd name="connsiteX68" fmla="*/ 9902 w 10000"/>
                <a:gd name="connsiteY68" fmla="*/ 3028 h 10000"/>
                <a:gd name="connsiteX69" fmla="*/ 10000 w 10000"/>
                <a:gd name="connsiteY69" fmla="*/ 2864 h 10000"/>
                <a:gd name="connsiteX70" fmla="*/ 9949 w 10000"/>
                <a:gd name="connsiteY70" fmla="*/ 2215 h 10000"/>
                <a:gd name="connsiteX71" fmla="*/ 9852 w 10000"/>
                <a:gd name="connsiteY71" fmla="*/ 1942 h 10000"/>
                <a:gd name="connsiteX72" fmla="*/ 9727 w 10000"/>
                <a:gd name="connsiteY72" fmla="*/ 2051 h 10000"/>
                <a:gd name="connsiteX73" fmla="*/ 9654 w 10000"/>
                <a:gd name="connsiteY73" fmla="*/ 2270 h 10000"/>
                <a:gd name="connsiteX74" fmla="*/ 9654 w 10000"/>
                <a:gd name="connsiteY74" fmla="*/ 2755 h 10000"/>
                <a:gd name="connsiteX75" fmla="*/ 9555 w 10000"/>
                <a:gd name="connsiteY75" fmla="*/ 2645 h 10000"/>
                <a:gd name="connsiteX76" fmla="*/ 9605 w 10000"/>
                <a:gd name="connsiteY76" fmla="*/ 2106 h 10000"/>
                <a:gd name="connsiteX77" fmla="*/ 9455 w 10000"/>
                <a:gd name="connsiteY77" fmla="*/ 1894 h 10000"/>
                <a:gd name="connsiteX78" fmla="*/ 9283 w 10000"/>
                <a:gd name="connsiteY78" fmla="*/ 2215 h 10000"/>
                <a:gd name="connsiteX79" fmla="*/ 9060 w 10000"/>
                <a:gd name="connsiteY79" fmla="*/ 2106 h 10000"/>
                <a:gd name="connsiteX80" fmla="*/ 8837 w 10000"/>
                <a:gd name="connsiteY80" fmla="*/ 2379 h 10000"/>
                <a:gd name="connsiteX81" fmla="*/ 8662 w 10000"/>
                <a:gd name="connsiteY81" fmla="*/ 1942 h 10000"/>
                <a:gd name="connsiteX82" fmla="*/ 8763 w 10000"/>
                <a:gd name="connsiteY82" fmla="*/ 2051 h 10000"/>
                <a:gd name="connsiteX83" fmla="*/ 8912 w 10000"/>
                <a:gd name="connsiteY83" fmla="*/ 2106 h 10000"/>
                <a:gd name="connsiteX84" fmla="*/ 9110 w 10000"/>
                <a:gd name="connsiteY84" fmla="*/ 1839 h 10000"/>
                <a:gd name="connsiteX85" fmla="*/ 9307 w 10000"/>
                <a:gd name="connsiteY85" fmla="*/ 1566 h 10000"/>
                <a:gd name="connsiteX86" fmla="*/ 9430 w 10000"/>
                <a:gd name="connsiteY86" fmla="*/ 1299 h 10000"/>
                <a:gd name="connsiteX87" fmla="*/ 9430 w 10000"/>
                <a:gd name="connsiteY87" fmla="*/ 1081 h 10000"/>
                <a:gd name="connsiteX88" fmla="*/ 9630 w 10000"/>
                <a:gd name="connsiteY88" fmla="*/ 1299 h 10000"/>
                <a:gd name="connsiteX89" fmla="*/ 9702 w 10000"/>
                <a:gd name="connsiteY89" fmla="*/ 1299 h 10000"/>
                <a:gd name="connsiteX90" fmla="*/ 9752 w 10000"/>
                <a:gd name="connsiteY90" fmla="*/ 1299 h 10000"/>
                <a:gd name="connsiteX91" fmla="*/ 9605 w 10000"/>
                <a:gd name="connsiteY91" fmla="*/ 704 h 10000"/>
                <a:gd name="connsiteX92" fmla="*/ 9430 w 10000"/>
                <a:gd name="connsiteY92" fmla="*/ 376 h 10000"/>
                <a:gd name="connsiteX93" fmla="*/ 9479 w 10000"/>
                <a:gd name="connsiteY93" fmla="*/ 110 h 10000"/>
                <a:gd name="connsiteX94" fmla="*/ 9630 w 10000"/>
                <a:gd name="connsiteY94" fmla="*/ 431 h 10000"/>
                <a:gd name="connsiteX95" fmla="*/ 9777 w 10000"/>
                <a:gd name="connsiteY95" fmla="*/ 917 h 10000"/>
                <a:gd name="connsiteX0" fmla="*/ 9777 w 10000"/>
                <a:gd name="connsiteY0" fmla="*/ 759 h 10000"/>
                <a:gd name="connsiteX1" fmla="*/ 9654 w 10000"/>
                <a:gd name="connsiteY1" fmla="*/ 110 h 10000"/>
                <a:gd name="connsiteX2" fmla="*/ 9605 w 10000"/>
                <a:gd name="connsiteY2" fmla="*/ 0 h 10000"/>
                <a:gd name="connsiteX3" fmla="*/ 3166 w 10000"/>
                <a:gd name="connsiteY3" fmla="*/ 2645 h 10000"/>
                <a:gd name="connsiteX4" fmla="*/ 2872 w 10000"/>
                <a:gd name="connsiteY4" fmla="*/ 2700 h 10000"/>
                <a:gd name="connsiteX5" fmla="*/ 2796 w 10000"/>
                <a:gd name="connsiteY5" fmla="*/ 2700 h 10000"/>
                <a:gd name="connsiteX6" fmla="*/ 2772 w 10000"/>
                <a:gd name="connsiteY6" fmla="*/ 3459 h 10000"/>
                <a:gd name="connsiteX7" fmla="*/ 2600 w 10000"/>
                <a:gd name="connsiteY7" fmla="*/ 3890 h 10000"/>
                <a:gd name="connsiteX8" fmla="*/ 2374 w 10000"/>
                <a:gd name="connsiteY8" fmla="*/ 4484 h 10000"/>
                <a:gd name="connsiteX9" fmla="*/ 2101 w 10000"/>
                <a:gd name="connsiteY9" fmla="*/ 4375 h 10000"/>
                <a:gd name="connsiteX10" fmla="*/ 1929 w 10000"/>
                <a:gd name="connsiteY10" fmla="*/ 5079 h 10000"/>
                <a:gd name="connsiteX11" fmla="*/ 1757 w 10000"/>
                <a:gd name="connsiteY11" fmla="*/ 4812 h 10000"/>
                <a:gd name="connsiteX12" fmla="*/ 1706 w 10000"/>
                <a:gd name="connsiteY12" fmla="*/ 5133 h 10000"/>
                <a:gd name="connsiteX13" fmla="*/ 1485 w 10000"/>
                <a:gd name="connsiteY13" fmla="*/ 5400 h 10000"/>
                <a:gd name="connsiteX14" fmla="*/ 1359 w 10000"/>
                <a:gd name="connsiteY14" fmla="*/ 5838 h 10000"/>
                <a:gd name="connsiteX15" fmla="*/ 889 w 10000"/>
                <a:gd name="connsiteY15" fmla="*/ 6753 h 10000"/>
                <a:gd name="connsiteX16" fmla="*/ 542 w 10000"/>
                <a:gd name="connsiteY16" fmla="*/ 6917 h 10000"/>
                <a:gd name="connsiteX17" fmla="*/ 294 w 10000"/>
                <a:gd name="connsiteY17" fmla="*/ 7239 h 10000"/>
                <a:gd name="connsiteX18" fmla="*/ 294 w 10000"/>
                <a:gd name="connsiteY18" fmla="*/ 7834 h 10000"/>
                <a:gd name="connsiteX19" fmla="*/ 0 w 10000"/>
                <a:gd name="connsiteY19" fmla="*/ 8052 h 10000"/>
                <a:gd name="connsiteX20" fmla="*/ 0 w 10000"/>
                <a:gd name="connsiteY20" fmla="*/ 8804 h 10000"/>
                <a:gd name="connsiteX21" fmla="*/ 1409 w 10000"/>
                <a:gd name="connsiteY21" fmla="*/ 8428 h 10000"/>
                <a:gd name="connsiteX22" fmla="*/ 1828 w 10000"/>
                <a:gd name="connsiteY22" fmla="*/ 8052 h 10000"/>
                <a:gd name="connsiteX23" fmla="*/ 2549 w 10000"/>
                <a:gd name="connsiteY23" fmla="*/ 7293 h 10000"/>
                <a:gd name="connsiteX24" fmla="*/ 3861 w 10000"/>
                <a:gd name="connsiteY24" fmla="*/ 7027 h 10000"/>
                <a:gd name="connsiteX25" fmla="*/ 3937 w 10000"/>
                <a:gd name="connsiteY25" fmla="*/ 7239 h 10000"/>
                <a:gd name="connsiteX26" fmla="*/ 4159 w 10000"/>
                <a:gd name="connsiteY26" fmla="*/ 7348 h 10000"/>
                <a:gd name="connsiteX27" fmla="*/ 4282 w 10000"/>
                <a:gd name="connsiteY27" fmla="*/ 7998 h 10000"/>
                <a:gd name="connsiteX28" fmla="*/ 5668 w 10000"/>
                <a:gd name="connsiteY28" fmla="*/ 7457 h 10000"/>
                <a:gd name="connsiteX29" fmla="*/ 7203 w 10000"/>
                <a:gd name="connsiteY29" fmla="*/ 10000 h 10000"/>
                <a:gd name="connsiteX30" fmla="*/ 7303 w 10000"/>
                <a:gd name="connsiteY30" fmla="*/ 9891 h 10000"/>
                <a:gd name="connsiteX31" fmla="*/ 7601 w 10000"/>
                <a:gd name="connsiteY31" fmla="*/ 9726 h 10000"/>
                <a:gd name="connsiteX32" fmla="*/ 7895 w 10000"/>
                <a:gd name="connsiteY32" fmla="*/ 9296 h 10000"/>
                <a:gd name="connsiteX33" fmla="*/ 8392 w 10000"/>
                <a:gd name="connsiteY33" fmla="*/ 7457 h 10000"/>
                <a:gd name="connsiteX34" fmla="*/ 8392 w 10000"/>
                <a:gd name="connsiteY34" fmla="*/ 7184 h 10000"/>
                <a:gd name="connsiteX35" fmla="*/ 8392 w 10000"/>
                <a:gd name="connsiteY35" fmla="*/ 6917 h 10000"/>
                <a:gd name="connsiteX36" fmla="*/ 8415 w 10000"/>
                <a:gd name="connsiteY36" fmla="*/ 7027 h 10000"/>
                <a:gd name="connsiteX37" fmla="*/ 8540 w 10000"/>
                <a:gd name="connsiteY37" fmla="*/ 7184 h 10000"/>
                <a:gd name="connsiteX38" fmla="*/ 8638 w 10000"/>
                <a:gd name="connsiteY38" fmla="*/ 6809 h 10000"/>
                <a:gd name="connsiteX39" fmla="*/ 8713 w 10000"/>
                <a:gd name="connsiteY39" fmla="*/ 6589 h 10000"/>
                <a:gd name="connsiteX40" fmla="*/ 8888 w 10000"/>
                <a:gd name="connsiteY40" fmla="*/ 6645 h 10000"/>
                <a:gd name="connsiteX41" fmla="*/ 9110 w 10000"/>
                <a:gd name="connsiteY41" fmla="*/ 6481 h 10000"/>
                <a:gd name="connsiteX42" fmla="*/ 9135 w 10000"/>
                <a:gd name="connsiteY42" fmla="*/ 6159 h 10000"/>
                <a:gd name="connsiteX43" fmla="*/ 9232 w 10000"/>
                <a:gd name="connsiteY43" fmla="*/ 6214 h 10000"/>
                <a:gd name="connsiteX44" fmla="*/ 9357 w 10000"/>
                <a:gd name="connsiteY44" fmla="*/ 6159 h 10000"/>
                <a:gd name="connsiteX45" fmla="*/ 9407 w 10000"/>
                <a:gd name="connsiteY45" fmla="*/ 6481 h 10000"/>
                <a:gd name="connsiteX46" fmla="*/ 9479 w 10000"/>
                <a:gd name="connsiteY46" fmla="*/ 6323 h 10000"/>
                <a:gd name="connsiteX47" fmla="*/ 9654 w 10000"/>
                <a:gd name="connsiteY47" fmla="*/ 5564 h 10000"/>
                <a:gd name="connsiteX48" fmla="*/ 9630 w 10000"/>
                <a:gd name="connsiteY48" fmla="*/ 5400 h 10000"/>
                <a:gd name="connsiteX49" fmla="*/ 9580 w 10000"/>
                <a:gd name="connsiteY49" fmla="*/ 5400 h 10000"/>
                <a:gd name="connsiteX50" fmla="*/ 9555 w 10000"/>
                <a:gd name="connsiteY50" fmla="*/ 5079 h 10000"/>
                <a:gd name="connsiteX51" fmla="*/ 9430 w 10000"/>
                <a:gd name="connsiteY51" fmla="*/ 5400 h 10000"/>
                <a:gd name="connsiteX52" fmla="*/ 9382 w 10000"/>
                <a:gd name="connsiteY52" fmla="*/ 5133 h 10000"/>
                <a:gd name="connsiteX53" fmla="*/ 9333 w 10000"/>
                <a:gd name="connsiteY53" fmla="*/ 4969 h 10000"/>
                <a:gd name="connsiteX54" fmla="*/ 9256 w 10000"/>
                <a:gd name="connsiteY54" fmla="*/ 5400 h 10000"/>
                <a:gd name="connsiteX55" fmla="*/ 9060 w 10000"/>
                <a:gd name="connsiteY55" fmla="*/ 5619 h 10000"/>
                <a:gd name="connsiteX56" fmla="*/ 8912 w 10000"/>
                <a:gd name="connsiteY56" fmla="*/ 5564 h 10000"/>
                <a:gd name="connsiteX57" fmla="*/ 9084 w 10000"/>
                <a:gd name="connsiteY57" fmla="*/ 5400 h 10000"/>
                <a:gd name="connsiteX58" fmla="*/ 9185 w 10000"/>
                <a:gd name="connsiteY58" fmla="*/ 4861 h 10000"/>
                <a:gd name="connsiteX59" fmla="*/ 9256 w 10000"/>
                <a:gd name="connsiteY59" fmla="*/ 4484 h 10000"/>
                <a:gd name="connsiteX60" fmla="*/ 9060 w 10000"/>
                <a:gd name="connsiteY60" fmla="*/ 4320 h 10000"/>
                <a:gd name="connsiteX61" fmla="*/ 8787 w 10000"/>
                <a:gd name="connsiteY61" fmla="*/ 4108 h 10000"/>
                <a:gd name="connsiteX62" fmla="*/ 9010 w 10000"/>
                <a:gd name="connsiteY62" fmla="*/ 4054 h 10000"/>
                <a:gd name="connsiteX63" fmla="*/ 9110 w 10000"/>
                <a:gd name="connsiteY63" fmla="*/ 3834 h 10000"/>
                <a:gd name="connsiteX64" fmla="*/ 9307 w 10000"/>
                <a:gd name="connsiteY64" fmla="*/ 3999 h 10000"/>
                <a:gd name="connsiteX65" fmla="*/ 9555 w 10000"/>
                <a:gd name="connsiteY65" fmla="*/ 4054 h 10000"/>
                <a:gd name="connsiteX66" fmla="*/ 9802 w 10000"/>
                <a:gd name="connsiteY66" fmla="*/ 3295 h 10000"/>
                <a:gd name="connsiteX67" fmla="*/ 9902 w 10000"/>
                <a:gd name="connsiteY67" fmla="*/ 3028 h 10000"/>
                <a:gd name="connsiteX68" fmla="*/ 10000 w 10000"/>
                <a:gd name="connsiteY68" fmla="*/ 2864 h 10000"/>
                <a:gd name="connsiteX69" fmla="*/ 9949 w 10000"/>
                <a:gd name="connsiteY69" fmla="*/ 2215 h 10000"/>
                <a:gd name="connsiteX70" fmla="*/ 9852 w 10000"/>
                <a:gd name="connsiteY70" fmla="*/ 1942 h 10000"/>
                <a:gd name="connsiteX71" fmla="*/ 9727 w 10000"/>
                <a:gd name="connsiteY71" fmla="*/ 2051 h 10000"/>
                <a:gd name="connsiteX72" fmla="*/ 9654 w 10000"/>
                <a:gd name="connsiteY72" fmla="*/ 2270 h 10000"/>
                <a:gd name="connsiteX73" fmla="*/ 9654 w 10000"/>
                <a:gd name="connsiteY73" fmla="*/ 2755 h 10000"/>
                <a:gd name="connsiteX74" fmla="*/ 9555 w 10000"/>
                <a:gd name="connsiteY74" fmla="*/ 2645 h 10000"/>
                <a:gd name="connsiteX75" fmla="*/ 9605 w 10000"/>
                <a:gd name="connsiteY75" fmla="*/ 2106 h 10000"/>
                <a:gd name="connsiteX76" fmla="*/ 9455 w 10000"/>
                <a:gd name="connsiteY76" fmla="*/ 1894 h 10000"/>
                <a:gd name="connsiteX77" fmla="*/ 9283 w 10000"/>
                <a:gd name="connsiteY77" fmla="*/ 2215 h 10000"/>
                <a:gd name="connsiteX78" fmla="*/ 9060 w 10000"/>
                <a:gd name="connsiteY78" fmla="*/ 2106 h 10000"/>
                <a:gd name="connsiteX79" fmla="*/ 8837 w 10000"/>
                <a:gd name="connsiteY79" fmla="*/ 2379 h 10000"/>
                <a:gd name="connsiteX80" fmla="*/ 8662 w 10000"/>
                <a:gd name="connsiteY80" fmla="*/ 1942 h 10000"/>
                <a:gd name="connsiteX81" fmla="*/ 8763 w 10000"/>
                <a:gd name="connsiteY81" fmla="*/ 2051 h 10000"/>
                <a:gd name="connsiteX82" fmla="*/ 8912 w 10000"/>
                <a:gd name="connsiteY82" fmla="*/ 2106 h 10000"/>
                <a:gd name="connsiteX83" fmla="*/ 9110 w 10000"/>
                <a:gd name="connsiteY83" fmla="*/ 1839 h 10000"/>
                <a:gd name="connsiteX84" fmla="*/ 9307 w 10000"/>
                <a:gd name="connsiteY84" fmla="*/ 1566 h 10000"/>
                <a:gd name="connsiteX85" fmla="*/ 9430 w 10000"/>
                <a:gd name="connsiteY85" fmla="*/ 1299 h 10000"/>
                <a:gd name="connsiteX86" fmla="*/ 9430 w 10000"/>
                <a:gd name="connsiteY86" fmla="*/ 1081 h 10000"/>
                <a:gd name="connsiteX87" fmla="*/ 9630 w 10000"/>
                <a:gd name="connsiteY87" fmla="*/ 1299 h 10000"/>
                <a:gd name="connsiteX88" fmla="*/ 9702 w 10000"/>
                <a:gd name="connsiteY88" fmla="*/ 1299 h 10000"/>
                <a:gd name="connsiteX89" fmla="*/ 9752 w 10000"/>
                <a:gd name="connsiteY89" fmla="*/ 1299 h 10000"/>
                <a:gd name="connsiteX90" fmla="*/ 9605 w 10000"/>
                <a:gd name="connsiteY90" fmla="*/ 704 h 10000"/>
                <a:gd name="connsiteX91" fmla="*/ 9430 w 10000"/>
                <a:gd name="connsiteY91" fmla="*/ 376 h 10000"/>
                <a:gd name="connsiteX92" fmla="*/ 9479 w 10000"/>
                <a:gd name="connsiteY92" fmla="*/ 110 h 10000"/>
                <a:gd name="connsiteX93" fmla="*/ 9630 w 10000"/>
                <a:gd name="connsiteY93" fmla="*/ 431 h 10000"/>
                <a:gd name="connsiteX94" fmla="*/ 9777 w 10000"/>
                <a:gd name="connsiteY94" fmla="*/ 917 h 10000"/>
                <a:gd name="connsiteX0" fmla="*/ 9777 w 10000"/>
                <a:gd name="connsiteY0" fmla="*/ 759 h 10000"/>
                <a:gd name="connsiteX1" fmla="*/ 9654 w 10000"/>
                <a:gd name="connsiteY1" fmla="*/ 110 h 10000"/>
                <a:gd name="connsiteX2" fmla="*/ 9605 w 10000"/>
                <a:gd name="connsiteY2" fmla="*/ 0 h 10000"/>
                <a:gd name="connsiteX3" fmla="*/ 3166 w 10000"/>
                <a:gd name="connsiteY3" fmla="*/ 2645 h 10000"/>
                <a:gd name="connsiteX4" fmla="*/ 2872 w 10000"/>
                <a:gd name="connsiteY4" fmla="*/ 2700 h 10000"/>
                <a:gd name="connsiteX5" fmla="*/ 2796 w 10000"/>
                <a:gd name="connsiteY5" fmla="*/ 2700 h 10000"/>
                <a:gd name="connsiteX6" fmla="*/ 2772 w 10000"/>
                <a:gd name="connsiteY6" fmla="*/ 3459 h 10000"/>
                <a:gd name="connsiteX7" fmla="*/ 2600 w 10000"/>
                <a:gd name="connsiteY7" fmla="*/ 3890 h 10000"/>
                <a:gd name="connsiteX8" fmla="*/ 2374 w 10000"/>
                <a:gd name="connsiteY8" fmla="*/ 4484 h 10000"/>
                <a:gd name="connsiteX9" fmla="*/ 2101 w 10000"/>
                <a:gd name="connsiteY9" fmla="*/ 4375 h 10000"/>
                <a:gd name="connsiteX10" fmla="*/ 1929 w 10000"/>
                <a:gd name="connsiteY10" fmla="*/ 5079 h 10000"/>
                <a:gd name="connsiteX11" fmla="*/ 1757 w 10000"/>
                <a:gd name="connsiteY11" fmla="*/ 4812 h 10000"/>
                <a:gd name="connsiteX12" fmla="*/ 1706 w 10000"/>
                <a:gd name="connsiteY12" fmla="*/ 5133 h 10000"/>
                <a:gd name="connsiteX13" fmla="*/ 1485 w 10000"/>
                <a:gd name="connsiteY13" fmla="*/ 5400 h 10000"/>
                <a:gd name="connsiteX14" fmla="*/ 1359 w 10000"/>
                <a:gd name="connsiteY14" fmla="*/ 5838 h 10000"/>
                <a:gd name="connsiteX15" fmla="*/ 889 w 10000"/>
                <a:gd name="connsiteY15" fmla="*/ 6753 h 10000"/>
                <a:gd name="connsiteX16" fmla="*/ 542 w 10000"/>
                <a:gd name="connsiteY16" fmla="*/ 6917 h 10000"/>
                <a:gd name="connsiteX17" fmla="*/ 294 w 10000"/>
                <a:gd name="connsiteY17" fmla="*/ 7239 h 10000"/>
                <a:gd name="connsiteX18" fmla="*/ 294 w 10000"/>
                <a:gd name="connsiteY18" fmla="*/ 7834 h 10000"/>
                <a:gd name="connsiteX19" fmla="*/ 0 w 10000"/>
                <a:gd name="connsiteY19" fmla="*/ 8052 h 10000"/>
                <a:gd name="connsiteX20" fmla="*/ 0 w 10000"/>
                <a:gd name="connsiteY20" fmla="*/ 8804 h 10000"/>
                <a:gd name="connsiteX21" fmla="*/ 1409 w 10000"/>
                <a:gd name="connsiteY21" fmla="*/ 8428 h 10000"/>
                <a:gd name="connsiteX22" fmla="*/ 1828 w 10000"/>
                <a:gd name="connsiteY22" fmla="*/ 8052 h 10000"/>
                <a:gd name="connsiteX23" fmla="*/ 2549 w 10000"/>
                <a:gd name="connsiteY23" fmla="*/ 7293 h 10000"/>
                <a:gd name="connsiteX24" fmla="*/ 3861 w 10000"/>
                <a:gd name="connsiteY24" fmla="*/ 7027 h 10000"/>
                <a:gd name="connsiteX25" fmla="*/ 3937 w 10000"/>
                <a:gd name="connsiteY25" fmla="*/ 7239 h 10000"/>
                <a:gd name="connsiteX26" fmla="*/ 4159 w 10000"/>
                <a:gd name="connsiteY26" fmla="*/ 7348 h 10000"/>
                <a:gd name="connsiteX27" fmla="*/ 4282 w 10000"/>
                <a:gd name="connsiteY27" fmla="*/ 7998 h 10000"/>
                <a:gd name="connsiteX28" fmla="*/ 5668 w 10000"/>
                <a:gd name="connsiteY28" fmla="*/ 7457 h 10000"/>
                <a:gd name="connsiteX29" fmla="*/ 7203 w 10000"/>
                <a:gd name="connsiteY29" fmla="*/ 10000 h 10000"/>
                <a:gd name="connsiteX30" fmla="*/ 7303 w 10000"/>
                <a:gd name="connsiteY30" fmla="*/ 9891 h 10000"/>
                <a:gd name="connsiteX31" fmla="*/ 7601 w 10000"/>
                <a:gd name="connsiteY31" fmla="*/ 9726 h 10000"/>
                <a:gd name="connsiteX32" fmla="*/ 7895 w 10000"/>
                <a:gd name="connsiteY32" fmla="*/ 9296 h 10000"/>
                <a:gd name="connsiteX33" fmla="*/ 8392 w 10000"/>
                <a:gd name="connsiteY33" fmla="*/ 7457 h 10000"/>
                <a:gd name="connsiteX34" fmla="*/ 8392 w 10000"/>
                <a:gd name="connsiteY34" fmla="*/ 7184 h 10000"/>
                <a:gd name="connsiteX35" fmla="*/ 8392 w 10000"/>
                <a:gd name="connsiteY35" fmla="*/ 6917 h 10000"/>
                <a:gd name="connsiteX36" fmla="*/ 8415 w 10000"/>
                <a:gd name="connsiteY36" fmla="*/ 7027 h 10000"/>
                <a:gd name="connsiteX37" fmla="*/ 8540 w 10000"/>
                <a:gd name="connsiteY37" fmla="*/ 7184 h 10000"/>
                <a:gd name="connsiteX38" fmla="*/ 8638 w 10000"/>
                <a:gd name="connsiteY38" fmla="*/ 6809 h 10000"/>
                <a:gd name="connsiteX39" fmla="*/ 8713 w 10000"/>
                <a:gd name="connsiteY39" fmla="*/ 6589 h 10000"/>
                <a:gd name="connsiteX40" fmla="*/ 8888 w 10000"/>
                <a:gd name="connsiteY40" fmla="*/ 6645 h 10000"/>
                <a:gd name="connsiteX41" fmla="*/ 9110 w 10000"/>
                <a:gd name="connsiteY41" fmla="*/ 6481 h 10000"/>
                <a:gd name="connsiteX42" fmla="*/ 9135 w 10000"/>
                <a:gd name="connsiteY42" fmla="*/ 6159 h 10000"/>
                <a:gd name="connsiteX43" fmla="*/ 9232 w 10000"/>
                <a:gd name="connsiteY43" fmla="*/ 6214 h 10000"/>
                <a:gd name="connsiteX44" fmla="*/ 9357 w 10000"/>
                <a:gd name="connsiteY44" fmla="*/ 6159 h 10000"/>
                <a:gd name="connsiteX45" fmla="*/ 9407 w 10000"/>
                <a:gd name="connsiteY45" fmla="*/ 6481 h 10000"/>
                <a:gd name="connsiteX46" fmla="*/ 9479 w 10000"/>
                <a:gd name="connsiteY46" fmla="*/ 6323 h 10000"/>
                <a:gd name="connsiteX47" fmla="*/ 9654 w 10000"/>
                <a:gd name="connsiteY47" fmla="*/ 5564 h 10000"/>
                <a:gd name="connsiteX48" fmla="*/ 9630 w 10000"/>
                <a:gd name="connsiteY48" fmla="*/ 5400 h 10000"/>
                <a:gd name="connsiteX49" fmla="*/ 9580 w 10000"/>
                <a:gd name="connsiteY49" fmla="*/ 5400 h 10000"/>
                <a:gd name="connsiteX50" fmla="*/ 9555 w 10000"/>
                <a:gd name="connsiteY50" fmla="*/ 5079 h 10000"/>
                <a:gd name="connsiteX51" fmla="*/ 9430 w 10000"/>
                <a:gd name="connsiteY51" fmla="*/ 5400 h 10000"/>
                <a:gd name="connsiteX52" fmla="*/ 9382 w 10000"/>
                <a:gd name="connsiteY52" fmla="*/ 5133 h 10000"/>
                <a:gd name="connsiteX53" fmla="*/ 9333 w 10000"/>
                <a:gd name="connsiteY53" fmla="*/ 4969 h 10000"/>
                <a:gd name="connsiteX54" fmla="*/ 9256 w 10000"/>
                <a:gd name="connsiteY54" fmla="*/ 5400 h 10000"/>
                <a:gd name="connsiteX55" fmla="*/ 9060 w 10000"/>
                <a:gd name="connsiteY55" fmla="*/ 5619 h 10000"/>
                <a:gd name="connsiteX56" fmla="*/ 8912 w 10000"/>
                <a:gd name="connsiteY56" fmla="*/ 5564 h 10000"/>
                <a:gd name="connsiteX57" fmla="*/ 9084 w 10000"/>
                <a:gd name="connsiteY57" fmla="*/ 5400 h 10000"/>
                <a:gd name="connsiteX58" fmla="*/ 9185 w 10000"/>
                <a:gd name="connsiteY58" fmla="*/ 4861 h 10000"/>
                <a:gd name="connsiteX59" fmla="*/ 9256 w 10000"/>
                <a:gd name="connsiteY59" fmla="*/ 4484 h 10000"/>
                <a:gd name="connsiteX60" fmla="*/ 9060 w 10000"/>
                <a:gd name="connsiteY60" fmla="*/ 4320 h 10000"/>
                <a:gd name="connsiteX61" fmla="*/ 8787 w 10000"/>
                <a:gd name="connsiteY61" fmla="*/ 4108 h 10000"/>
                <a:gd name="connsiteX62" fmla="*/ 9010 w 10000"/>
                <a:gd name="connsiteY62" fmla="*/ 4054 h 10000"/>
                <a:gd name="connsiteX63" fmla="*/ 9110 w 10000"/>
                <a:gd name="connsiteY63" fmla="*/ 3834 h 10000"/>
                <a:gd name="connsiteX64" fmla="*/ 9307 w 10000"/>
                <a:gd name="connsiteY64" fmla="*/ 3999 h 10000"/>
                <a:gd name="connsiteX65" fmla="*/ 9555 w 10000"/>
                <a:gd name="connsiteY65" fmla="*/ 4054 h 10000"/>
                <a:gd name="connsiteX66" fmla="*/ 9802 w 10000"/>
                <a:gd name="connsiteY66" fmla="*/ 3295 h 10000"/>
                <a:gd name="connsiteX67" fmla="*/ 9902 w 10000"/>
                <a:gd name="connsiteY67" fmla="*/ 3028 h 10000"/>
                <a:gd name="connsiteX68" fmla="*/ 10000 w 10000"/>
                <a:gd name="connsiteY68" fmla="*/ 2864 h 10000"/>
                <a:gd name="connsiteX69" fmla="*/ 9949 w 10000"/>
                <a:gd name="connsiteY69" fmla="*/ 2215 h 10000"/>
                <a:gd name="connsiteX70" fmla="*/ 9852 w 10000"/>
                <a:gd name="connsiteY70" fmla="*/ 1942 h 10000"/>
                <a:gd name="connsiteX71" fmla="*/ 9727 w 10000"/>
                <a:gd name="connsiteY71" fmla="*/ 2051 h 10000"/>
                <a:gd name="connsiteX72" fmla="*/ 9654 w 10000"/>
                <a:gd name="connsiteY72" fmla="*/ 2270 h 10000"/>
                <a:gd name="connsiteX73" fmla="*/ 9654 w 10000"/>
                <a:gd name="connsiteY73" fmla="*/ 2755 h 10000"/>
                <a:gd name="connsiteX74" fmla="*/ 9555 w 10000"/>
                <a:gd name="connsiteY74" fmla="*/ 2645 h 10000"/>
                <a:gd name="connsiteX75" fmla="*/ 9605 w 10000"/>
                <a:gd name="connsiteY75" fmla="*/ 2106 h 10000"/>
                <a:gd name="connsiteX76" fmla="*/ 9455 w 10000"/>
                <a:gd name="connsiteY76" fmla="*/ 1894 h 10000"/>
                <a:gd name="connsiteX77" fmla="*/ 9283 w 10000"/>
                <a:gd name="connsiteY77" fmla="*/ 2215 h 10000"/>
                <a:gd name="connsiteX78" fmla="*/ 9060 w 10000"/>
                <a:gd name="connsiteY78" fmla="*/ 2106 h 10000"/>
                <a:gd name="connsiteX79" fmla="*/ 8837 w 10000"/>
                <a:gd name="connsiteY79" fmla="*/ 2379 h 10000"/>
                <a:gd name="connsiteX80" fmla="*/ 8662 w 10000"/>
                <a:gd name="connsiteY80" fmla="*/ 1942 h 10000"/>
                <a:gd name="connsiteX81" fmla="*/ 8763 w 10000"/>
                <a:gd name="connsiteY81" fmla="*/ 2051 h 10000"/>
                <a:gd name="connsiteX82" fmla="*/ 8912 w 10000"/>
                <a:gd name="connsiteY82" fmla="*/ 2106 h 10000"/>
                <a:gd name="connsiteX83" fmla="*/ 9110 w 10000"/>
                <a:gd name="connsiteY83" fmla="*/ 1839 h 10000"/>
                <a:gd name="connsiteX84" fmla="*/ 9307 w 10000"/>
                <a:gd name="connsiteY84" fmla="*/ 1566 h 10000"/>
                <a:gd name="connsiteX85" fmla="*/ 9430 w 10000"/>
                <a:gd name="connsiteY85" fmla="*/ 1299 h 10000"/>
                <a:gd name="connsiteX86" fmla="*/ 9430 w 10000"/>
                <a:gd name="connsiteY86" fmla="*/ 1081 h 10000"/>
                <a:gd name="connsiteX87" fmla="*/ 9630 w 10000"/>
                <a:gd name="connsiteY87" fmla="*/ 1299 h 10000"/>
                <a:gd name="connsiteX88" fmla="*/ 9702 w 10000"/>
                <a:gd name="connsiteY88" fmla="*/ 1299 h 10000"/>
                <a:gd name="connsiteX89" fmla="*/ 9752 w 10000"/>
                <a:gd name="connsiteY89" fmla="*/ 1299 h 10000"/>
                <a:gd name="connsiteX90" fmla="*/ 9605 w 10000"/>
                <a:gd name="connsiteY90" fmla="*/ 704 h 10000"/>
                <a:gd name="connsiteX91" fmla="*/ 9430 w 10000"/>
                <a:gd name="connsiteY91" fmla="*/ 376 h 10000"/>
                <a:gd name="connsiteX92" fmla="*/ 9479 w 10000"/>
                <a:gd name="connsiteY92" fmla="*/ 110 h 10000"/>
                <a:gd name="connsiteX93" fmla="*/ 9777 w 10000"/>
                <a:gd name="connsiteY93" fmla="*/ 917 h 10000"/>
                <a:gd name="connsiteX0" fmla="*/ 9777 w 10000"/>
                <a:gd name="connsiteY0" fmla="*/ 701 h 9942"/>
                <a:gd name="connsiteX1" fmla="*/ 9654 w 10000"/>
                <a:gd name="connsiteY1" fmla="*/ 52 h 9942"/>
                <a:gd name="connsiteX2" fmla="*/ 3166 w 10000"/>
                <a:gd name="connsiteY2" fmla="*/ 2587 h 9942"/>
                <a:gd name="connsiteX3" fmla="*/ 2872 w 10000"/>
                <a:gd name="connsiteY3" fmla="*/ 2642 h 9942"/>
                <a:gd name="connsiteX4" fmla="*/ 2796 w 10000"/>
                <a:gd name="connsiteY4" fmla="*/ 2642 h 9942"/>
                <a:gd name="connsiteX5" fmla="*/ 2772 w 10000"/>
                <a:gd name="connsiteY5" fmla="*/ 3401 h 9942"/>
                <a:gd name="connsiteX6" fmla="*/ 2600 w 10000"/>
                <a:gd name="connsiteY6" fmla="*/ 3832 h 9942"/>
                <a:gd name="connsiteX7" fmla="*/ 2374 w 10000"/>
                <a:gd name="connsiteY7" fmla="*/ 4426 h 9942"/>
                <a:gd name="connsiteX8" fmla="*/ 2101 w 10000"/>
                <a:gd name="connsiteY8" fmla="*/ 4317 h 9942"/>
                <a:gd name="connsiteX9" fmla="*/ 1929 w 10000"/>
                <a:gd name="connsiteY9" fmla="*/ 5021 h 9942"/>
                <a:gd name="connsiteX10" fmla="*/ 1757 w 10000"/>
                <a:gd name="connsiteY10" fmla="*/ 4754 h 9942"/>
                <a:gd name="connsiteX11" fmla="*/ 1706 w 10000"/>
                <a:gd name="connsiteY11" fmla="*/ 5075 h 9942"/>
                <a:gd name="connsiteX12" fmla="*/ 1485 w 10000"/>
                <a:gd name="connsiteY12" fmla="*/ 5342 h 9942"/>
                <a:gd name="connsiteX13" fmla="*/ 1359 w 10000"/>
                <a:gd name="connsiteY13" fmla="*/ 5780 h 9942"/>
                <a:gd name="connsiteX14" fmla="*/ 889 w 10000"/>
                <a:gd name="connsiteY14" fmla="*/ 6695 h 9942"/>
                <a:gd name="connsiteX15" fmla="*/ 542 w 10000"/>
                <a:gd name="connsiteY15" fmla="*/ 6859 h 9942"/>
                <a:gd name="connsiteX16" fmla="*/ 294 w 10000"/>
                <a:gd name="connsiteY16" fmla="*/ 7181 h 9942"/>
                <a:gd name="connsiteX17" fmla="*/ 294 w 10000"/>
                <a:gd name="connsiteY17" fmla="*/ 7776 h 9942"/>
                <a:gd name="connsiteX18" fmla="*/ 0 w 10000"/>
                <a:gd name="connsiteY18" fmla="*/ 7994 h 9942"/>
                <a:gd name="connsiteX19" fmla="*/ 0 w 10000"/>
                <a:gd name="connsiteY19" fmla="*/ 8746 h 9942"/>
                <a:gd name="connsiteX20" fmla="*/ 1409 w 10000"/>
                <a:gd name="connsiteY20" fmla="*/ 8370 h 9942"/>
                <a:gd name="connsiteX21" fmla="*/ 1828 w 10000"/>
                <a:gd name="connsiteY21" fmla="*/ 7994 h 9942"/>
                <a:gd name="connsiteX22" fmla="*/ 2549 w 10000"/>
                <a:gd name="connsiteY22" fmla="*/ 7235 h 9942"/>
                <a:gd name="connsiteX23" fmla="*/ 3861 w 10000"/>
                <a:gd name="connsiteY23" fmla="*/ 6969 h 9942"/>
                <a:gd name="connsiteX24" fmla="*/ 3937 w 10000"/>
                <a:gd name="connsiteY24" fmla="*/ 7181 h 9942"/>
                <a:gd name="connsiteX25" fmla="*/ 4159 w 10000"/>
                <a:gd name="connsiteY25" fmla="*/ 7290 h 9942"/>
                <a:gd name="connsiteX26" fmla="*/ 4282 w 10000"/>
                <a:gd name="connsiteY26" fmla="*/ 7940 h 9942"/>
                <a:gd name="connsiteX27" fmla="*/ 5668 w 10000"/>
                <a:gd name="connsiteY27" fmla="*/ 7399 h 9942"/>
                <a:gd name="connsiteX28" fmla="*/ 7203 w 10000"/>
                <a:gd name="connsiteY28" fmla="*/ 9942 h 9942"/>
                <a:gd name="connsiteX29" fmla="*/ 7303 w 10000"/>
                <a:gd name="connsiteY29" fmla="*/ 9833 h 9942"/>
                <a:gd name="connsiteX30" fmla="*/ 7601 w 10000"/>
                <a:gd name="connsiteY30" fmla="*/ 9668 h 9942"/>
                <a:gd name="connsiteX31" fmla="*/ 7895 w 10000"/>
                <a:gd name="connsiteY31" fmla="*/ 9238 h 9942"/>
                <a:gd name="connsiteX32" fmla="*/ 8392 w 10000"/>
                <a:gd name="connsiteY32" fmla="*/ 7399 h 9942"/>
                <a:gd name="connsiteX33" fmla="*/ 8392 w 10000"/>
                <a:gd name="connsiteY33" fmla="*/ 7126 h 9942"/>
                <a:gd name="connsiteX34" fmla="*/ 8392 w 10000"/>
                <a:gd name="connsiteY34" fmla="*/ 6859 h 9942"/>
                <a:gd name="connsiteX35" fmla="*/ 8415 w 10000"/>
                <a:gd name="connsiteY35" fmla="*/ 6969 h 9942"/>
                <a:gd name="connsiteX36" fmla="*/ 8540 w 10000"/>
                <a:gd name="connsiteY36" fmla="*/ 7126 h 9942"/>
                <a:gd name="connsiteX37" fmla="*/ 8638 w 10000"/>
                <a:gd name="connsiteY37" fmla="*/ 6751 h 9942"/>
                <a:gd name="connsiteX38" fmla="*/ 8713 w 10000"/>
                <a:gd name="connsiteY38" fmla="*/ 6531 h 9942"/>
                <a:gd name="connsiteX39" fmla="*/ 8888 w 10000"/>
                <a:gd name="connsiteY39" fmla="*/ 6587 h 9942"/>
                <a:gd name="connsiteX40" fmla="*/ 9110 w 10000"/>
                <a:gd name="connsiteY40" fmla="*/ 6423 h 9942"/>
                <a:gd name="connsiteX41" fmla="*/ 9135 w 10000"/>
                <a:gd name="connsiteY41" fmla="*/ 6101 h 9942"/>
                <a:gd name="connsiteX42" fmla="*/ 9232 w 10000"/>
                <a:gd name="connsiteY42" fmla="*/ 6156 h 9942"/>
                <a:gd name="connsiteX43" fmla="*/ 9357 w 10000"/>
                <a:gd name="connsiteY43" fmla="*/ 6101 h 9942"/>
                <a:gd name="connsiteX44" fmla="*/ 9407 w 10000"/>
                <a:gd name="connsiteY44" fmla="*/ 6423 h 9942"/>
                <a:gd name="connsiteX45" fmla="*/ 9479 w 10000"/>
                <a:gd name="connsiteY45" fmla="*/ 6265 h 9942"/>
                <a:gd name="connsiteX46" fmla="*/ 9654 w 10000"/>
                <a:gd name="connsiteY46" fmla="*/ 5506 h 9942"/>
                <a:gd name="connsiteX47" fmla="*/ 9630 w 10000"/>
                <a:gd name="connsiteY47" fmla="*/ 5342 h 9942"/>
                <a:gd name="connsiteX48" fmla="*/ 9580 w 10000"/>
                <a:gd name="connsiteY48" fmla="*/ 5342 h 9942"/>
                <a:gd name="connsiteX49" fmla="*/ 9555 w 10000"/>
                <a:gd name="connsiteY49" fmla="*/ 5021 h 9942"/>
                <a:gd name="connsiteX50" fmla="*/ 9430 w 10000"/>
                <a:gd name="connsiteY50" fmla="*/ 5342 h 9942"/>
                <a:gd name="connsiteX51" fmla="*/ 9382 w 10000"/>
                <a:gd name="connsiteY51" fmla="*/ 5075 h 9942"/>
                <a:gd name="connsiteX52" fmla="*/ 9333 w 10000"/>
                <a:gd name="connsiteY52" fmla="*/ 4911 h 9942"/>
                <a:gd name="connsiteX53" fmla="*/ 9256 w 10000"/>
                <a:gd name="connsiteY53" fmla="*/ 5342 h 9942"/>
                <a:gd name="connsiteX54" fmla="*/ 9060 w 10000"/>
                <a:gd name="connsiteY54" fmla="*/ 5561 h 9942"/>
                <a:gd name="connsiteX55" fmla="*/ 8912 w 10000"/>
                <a:gd name="connsiteY55" fmla="*/ 5506 h 9942"/>
                <a:gd name="connsiteX56" fmla="*/ 9084 w 10000"/>
                <a:gd name="connsiteY56" fmla="*/ 5342 h 9942"/>
                <a:gd name="connsiteX57" fmla="*/ 9185 w 10000"/>
                <a:gd name="connsiteY57" fmla="*/ 4803 h 9942"/>
                <a:gd name="connsiteX58" fmla="*/ 9256 w 10000"/>
                <a:gd name="connsiteY58" fmla="*/ 4426 h 9942"/>
                <a:gd name="connsiteX59" fmla="*/ 9060 w 10000"/>
                <a:gd name="connsiteY59" fmla="*/ 4262 h 9942"/>
                <a:gd name="connsiteX60" fmla="*/ 8787 w 10000"/>
                <a:gd name="connsiteY60" fmla="*/ 4050 h 9942"/>
                <a:gd name="connsiteX61" fmla="*/ 9010 w 10000"/>
                <a:gd name="connsiteY61" fmla="*/ 3996 h 9942"/>
                <a:gd name="connsiteX62" fmla="*/ 9110 w 10000"/>
                <a:gd name="connsiteY62" fmla="*/ 3776 h 9942"/>
                <a:gd name="connsiteX63" fmla="*/ 9307 w 10000"/>
                <a:gd name="connsiteY63" fmla="*/ 3941 h 9942"/>
                <a:gd name="connsiteX64" fmla="*/ 9555 w 10000"/>
                <a:gd name="connsiteY64" fmla="*/ 3996 h 9942"/>
                <a:gd name="connsiteX65" fmla="*/ 9802 w 10000"/>
                <a:gd name="connsiteY65" fmla="*/ 3237 h 9942"/>
                <a:gd name="connsiteX66" fmla="*/ 9902 w 10000"/>
                <a:gd name="connsiteY66" fmla="*/ 2970 h 9942"/>
                <a:gd name="connsiteX67" fmla="*/ 10000 w 10000"/>
                <a:gd name="connsiteY67" fmla="*/ 2806 h 9942"/>
                <a:gd name="connsiteX68" fmla="*/ 9949 w 10000"/>
                <a:gd name="connsiteY68" fmla="*/ 2157 h 9942"/>
                <a:gd name="connsiteX69" fmla="*/ 9852 w 10000"/>
                <a:gd name="connsiteY69" fmla="*/ 1884 h 9942"/>
                <a:gd name="connsiteX70" fmla="*/ 9727 w 10000"/>
                <a:gd name="connsiteY70" fmla="*/ 1993 h 9942"/>
                <a:gd name="connsiteX71" fmla="*/ 9654 w 10000"/>
                <a:gd name="connsiteY71" fmla="*/ 2212 h 9942"/>
                <a:gd name="connsiteX72" fmla="*/ 9654 w 10000"/>
                <a:gd name="connsiteY72" fmla="*/ 2697 h 9942"/>
                <a:gd name="connsiteX73" fmla="*/ 9555 w 10000"/>
                <a:gd name="connsiteY73" fmla="*/ 2587 h 9942"/>
                <a:gd name="connsiteX74" fmla="*/ 9605 w 10000"/>
                <a:gd name="connsiteY74" fmla="*/ 2048 h 9942"/>
                <a:gd name="connsiteX75" fmla="*/ 9455 w 10000"/>
                <a:gd name="connsiteY75" fmla="*/ 1836 h 9942"/>
                <a:gd name="connsiteX76" fmla="*/ 9283 w 10000"/>
                <a:gd name="connsiteY76" fmla="*/ 2157 h 9942"/>
                <a:gd name="connsiteX77" fmla="*/ 9060 w 10000"/>
                <a:gd name="connsiteY77" fmla="*/ 2048 h 9942"/>
                <a:gd name="connsiteX78" fmla="*/ 8837 w 10000"/>
                <a:gd name="connsiteY78" fmla="*/ 2321 h 9942"/>
                <a:gd name="connsiteX79" fmla="*/ 8662 w 10000"/>
                <a:gd name="connsiteY79" fmla="*/ 1884 h 9942"/>
                <a:gd name="connsiteX80" fmla="*/ 8763 w 10000"/>
                <a:gd name="connsiteY80" fmla="*/ 1993 h 9942"/>
                <a:gd name="connsiteX81" fmla="*/ 8912 w 10000"/>
                <a:gd name="connsiteY81" fmla="*/ 2048 h 9942"/>
                <a:gd name="connsiteX82" fmla="*/ 9110 w 10000"/>
                <a:gd name="connsiteY82" fmla="*/ 1781 h 9942"/>
                <a:gd name="connsiteX83" fmla="*/ 9307 w 10000"/>
                <a:gd name="connsiteY83" fmla="*/ 1508 h 9942"/>
                <a:gd name="connsiteX84" fmla="*/ 9430 w 10000"/>
                <a:gd name="connsiteY84" fmla="*/ 1241 h 9942"/>
                <a:gd name="connsiteX85" fmla="*/ 9430 w 10000"/>
                <a:gd name="connsiteY85" fmla="*/ 1023 h 9942"/>
                <a:gd name="connsiteX86" fmla="*/ 9630 w 10000"/>
                <a:gd name="connsiteY86" fmla="*/ 1241 h 9942"/>
                <a:gd name="connsiteX87" fmla="*/ 9702 w 10000"/>
                <a:gd name="connsiteY87" fmla="*/ 1241 h 9942"/>
                <a:gd name="connsiteX88" fmla="*/ 9752 w 10000"/>
                <a:gd name="connsiteY88" fmla="*/ 1241 h 9942"/>
                <a:gd name="connsiteX89" fmla="*/ 9605 w 10000"/>
                <a:gd name="connsiteY89" fmla="*/ 646 h 9942"/>
                <a:gd name="connsiteX90" fmla="*/ 9430 w 10000"/>
                <a:gd name="connsiteY90" fmla="*/ 318 h 9942"/>
                <a:gd name="connsiteX91" fmla="*/ 9479 w 10000"/>
                <a:gd name="connsiteY91" fmla="*/ 52 h 9942"/>
                <a:gd name="connsiteX92" fmla="*/ 9777 w 10000"/>
                <a:gd name="connsiteY92" fmla="*/ 859 h 9942"/>
                <a:gd name="connsiteX0" fmla="*/ 9777 w 10000"/>
                <a:gd name="connsiteY0" fmla="*/ 705 h 10000"/>
                <a:gd name="connsiteX1" fmla="*/ 9654 w 10000"/>
                <a:gd name="connsiteY1" fmla="*/ 52 h 10000"/>
                <a:gd name="connsiteX2" fmla="*/ 3166 w 10000"/>
                <a:gd name="connsiteY2" fmla="*/ 2602 h 10000"/>
                <a:gd name="connsiteX3" fmla="*/ 2872 w 10000"/>
                <a:gd name="connsiteY3" fmla="*/ 2657 h 10000"/>
                <a:gd name="connsiteX4" fmla="*/ 2796 w 10000"/>
                <a:gd name="connsiteY4" fmla="*/ 2657 h 10000"/>
                <a:gd name="connsiteX5" fmla="*/ 2772 w 10000"/>
                <a:gd name="connsiteY5" fmla="*/ 3421 h 10000"/>
                <a:gd name="connsiteX6" fmla="*/ 2600 w 10000"/>
                <a:gd name="connsiteY6" fmla="*/ 3854 h 10000"/>
                <a:gd name="connsiteX7" fmla="*/ 2374 w 10000"/>
                <a:gd name="connsiteY7" fmla="*/ 4452 h 10000"/>
                <a:gd name="connsiteX8" fmla="*/ 2101 w 10000"/>
                <a:gd name="connsiteY8" fmla="*/ 4342 h 10000"/>
                <a:gd name="connsiteX9" fmla="*/ 1929 w 10000"/>
                <a:gd name="connsiteY9" fmla="*/ 5050 h 10000"/>
                <a:gd name="connsiteX10" fmla="*/ 1757 w 10000"/>
                <a:gd name="connsiteY10" fmla="*/ 4782 h 10000"/>
                <a:gd name="connsiteX11" fmla="*/ 1706 w 10000"/>
                <a:gd name="connsiteY11" fmla="*/ 5105 h 10000"/>
                <a:gd name="connsiteX12" fmla="*/ 1485 w 10000"/>
                <a:gd name="connsiteY12" fmla="*/ 5373 h 10000"/>
                <a:gd name="connsiteX13" fmla="*/ 1359 w 10000"/>
                <a:gd name="connsiteY13" fmla="*/ 5814 h 10000"/>
                <a:gd name="connsiteX14" fmla="*/ 889 w 10000"/>
                <a:gd name="connsiteY14" fmla="*/ 6734 h 10000"/>
                <a:gd name="connsiteX15" fmla="*/ 542 w 10000"/>
                <a:gd name="connsiteY15" fmla="*/ 6899 h 10000"/>
                <a:gd name="connsiteX16" fmla="*/ 294 w 10000"/>
                <a:gd name="connsiteY16" fmla="*/ 7223 h 10000"/>
                <a:gd name="connsiteX17" fmla="*/ 294 w 10000"/>
                <a:gd name="connsiteY17" fmla="*/ 7821 h 10000"/>
                <a:gd name="connsiteX18" fmla="*/ 0 w 10000"/>
                <a:gd name="connsiteY18" fmla="*/ 8041 h 10000"/>
                <a:gd name="connsiteX19" fmla="*/ 0 w 10000"/>
                <a:gd name="connsiteY19" fmla="*/ 8797 h 10000"/>
                <a:gd name="connsiteX20" fmla="*/ 1409 w 10000"/>
                <a:gd name="connsiteY20" fmla="*/ 8419 h 10000"/>
                <a:gd name="connsiteX21" fmla="*/ 1828 w 10000"/>
                <a:gd name="connsiteY21" fmla="*/ 8041 h 10000"/>
                <a:gd name="connsiteX22" fmla="*/ 2549 w 10000"/>
                <a:gd name="connsiteY22" fmla="*/ 7277 h 10000"/>
                <a:gd name="connsiteX23" fmla="*/ 3861 w 10000"/>
                <a:gd name="connsiteY23" fmla="*/ 7010 h 10000"/>
                <a:gd name="connsiteX24" fmla="*/ 3937 w 10000"/>
                <a:gd name="connsiteY24" fmla="*/ 7223 h 10000"/>
                <a:gd name="connsiteX25" fmla="*/ 4159 w 10000"/>
                <a:gd name="connsiteY25" fmla="*/ 7333 h 10000"/>
                <a:gd name="connsiteX26" fmla="*/ 4282 w 10000"/>
                <a:gd name="connsiteY26" fmla="*/ 7986 h 10000"/>
                <a:gd name="connsiteX27" fmla="*/ 5668 w 10000"/>
                <a:gd name="connsiteY27" fmla="*/ 7442 h 10000"/>
                <a:gd name="connsiteX28" fmla="*/ 7203 w 10000"/>
                <a:gd name="connsiteY28" fmla="*/ 10000 h 10000"/>
                <a:gd name="connsiteX29" fmla="*/ 7303 w 10000"/>
                <a:gd name="connsiteY29" fmla="*/ 9890 h 10000"/>
                <a:gd name="connsiteX30" fmla="*/ 7601 w 10000"/>
                <a:gd name="connsiteY30" fmla="*/ 9724 h 10000"/>
                <a:gd name="connsiteX31" fmla="*/ 7895 w 10000"/>
                <a:gd name="connsiteY31" fmla="*/ 9292 h 10000"/>
                <a:gd name="connsiteX32" fmla="*/ 8392 w 10000"/>
                <a:gd name="connsiteY32" fmla="*/ 7442 h 10000"/>
                <a:gd name="connsiteX33" fmla="*/ 8392 w 10000"/>
                <a:gd name="connsiteY33" fmla="*/ 7168 h 10000"/>
                <a:gd name="connsiteX34" fmla="*/ 8392 w 10000"/>
                <a:gd name="connsiteY34" fmla="*/ 6899 h 10000"/>
                <a:gd name="connsiteX35" fmla="*/ 8415 w 10000"/>
                <a:gd name="connsiteY35" fmla="*/ 7010 h 10000"/>
                <a:gd name="connsiteX36" fmla="*/ 8540 w 10000"/>
                <a:gd name="connsiteY36" fmla="*/ 7168 h 10000"/>
                <a:gd name="connsiteX37" fmla="*/ 8638 w 10000"/>
                <a:gd name="connsiteY37" fmla="*/ 6790 h 10000"/>
                <a:gd name="connsiteX38" fmla="*/ 8713 w 10000"/>
                <a:gd name="connsiteY38" fmla="*/ 6569 h 10000"/>
                <a:gd name="connsiteX39" fmla="*/ 8888 w 10000"/>
                <a:gd name="connsiteY39" fmla="*/ 6625 h 10000"/>
                <a:gd name="connsiteX40" fmla="*/ 9110 w 10000"/>
                <a:gd name="connsiteY40" fmla="*/ 6460 h 10000"/>
                <a:gd name="connsiteX41" fmla="*/ 9135 w 10000"/>
                <a:gd name="connsiteY41" fmla="*/ 6137 h 10000"/>
                <a:gd name="connsiteX42" fmla="*/ 9232 w 10000"/>
                <a:gd name="connsiteY42" fmla="*/ 6192 h 10000"/>
                <a:gd name="connsiteX43" fmla="*/ 9357 w 10000"/>
                <a:gd name="connsiteY43" fmla="*/ 6137 h 10000"/>
                <a:gd name="connsiteX44" fmla="*/ 9407 w 10000"/>
                <a:gd name="connsiteY44" fmla="*/ 6460 h 10000"/>
                <a:gd name="connsiteX45" fmla="*/ 9479 w 10000"/>
                <a:gd name="connsiteY45" fmla="*/ 6302 h 10000"/>
                <a:gd name="connsiteX46" fmla="*/ 9654 w 10000"/>
                <a:gd name="connsiteY46" fmla="*/ 5538 h 10000"/>
                <a:gd name="connsiteX47" fmla="*/ 9630 w 10000"/>
                <a:gd name="connsiteY47" fmla="*/ 5373 h 10000"/>
                <a:gd name="connsiteX48" fmla="*/ 9580 w 10000"/>
                <a:gd name="connsiteY48" fmla="*/ 5373 h 10000"/>
                <a:gd name="connsiteX49" fmla="*/ 9555 w 10000"/>
                <a:gd name="connsiteY49" fmla="*/ 5050 h 10000"/>
                <a:gd name="connsiteX50" fmla="*/ 9430 w 10000"/>
                <a:gd name="connsiteY50" fmla="*/ 5373 h 10000"/>
                <a:gd name="connsiteX51" fmla="*/ 9382 w 10000"/>
                <a:gd name="connsiteY51" fmla="*/ 5105 h 10000"/>
                <a:gd name="connsiteX52" fmla="*/ 9333 w 10000"/>
                <a:gd name="connsiteY52" fmla="*/ 4940 h 10000"/>
                <a:gd name="connsiteX53" fmla="*/ 9256 w 10000"/>
                <a:gd name="connsiteY53" fmla="*/ 5373 h 10000"/>
                <a:gd name="connsiteX54" fmla="*/ 9060 w 10000"/>
                <a:gd name="connsiteY54" fmla="*/ 5593 h 10000"/>
                <a:gd name="connsiteX55" fmla="*/ 8912 w 10000"/>
                <a:gd name="connsiteY55" fmla="*/ 5538 h 10000"/>
                <a:gd name="connsiteX56" fmla="*/ 9084 w 10000"/>
                <a:gd name="connsiteY56" fmla="*/ 5373 h 10000"/>
                <a:gd name="connsiteX57" fmla="*/ 9185 w 10000"/>
                <a:gd name="connsiteY57" fmla="*/ 4831 h 10000"/>
                <a:gd name="connsiteX58" fmla="*/ 9256 w 10000"/>
                <a:gd name="connsiteY58" fmla="*/ 4452 h 10000"/>
                <a:gd name="connsiteX59" fmla="*/ 9060 w 10000"/>
                <a:gd name="connsiteY59" fmla="*/ 4287 h 10000"/>
                <a:gd name="connsiteX60" fmla="*/ 8787 w 10000"/>
                <a:gd name="connsiteY60" fmla="*/ 4074 h 10000"/>
                <a:gd name="connsiteX61" fmla="*/ 9010 w 10000"/>
                <a:gd name="connsiteY61" fmla="*/ 4019 h 10000"/>
                <a:gd name="connsiteX62" fmla="*/ 9110 w 10000"/>
                <a:gd name="connsiteY62" fmla="*/ 3798 h 10000"/>
                <a:gd name="connsiteX63" fmla="*/ 9307 w 10000"/>
                <a:gd name="connsiteY63" fmla="*/ 3964 h 10000"/>
                <a:gd name="connsiteX64" fmla="*/ 9555 w 10000"/>
                <a:gd name="connsiteY64" fmla="*/ 4019 h 10000"/>
                <a:gd name="connsiteX65" fmla="*/ 9802 w 10000"/>
                <a:gd name="connsiteY65" fmla="*/ 3256 h 10000"/>
                <a:gd name="connsiteX66" fmla="*/ 9902 w 10000"/>
                <a:gd name="connsiteY66" fmla="*/ 2987 h 10000"/>
                <a:gd name="connsiteX67" fmla="*/ 10000 w 10000"/>
                <a:gd name="connsiteY67" fmla="*/ 2822 h 10000"/>
                <a:gd name="connsiteX68" fmla="*/ 9949 w 10000"/>
                <a:gd name="connsiteY68" fmla="*/ 2170 h 10000"/>
                <a:gd name="connsiteX69" fmla="*/ 9852 w 10000"/>
                <a:gd name="connsiteY69" fmla="*/ 1895 h 10000"/>
                <a:gd name="connsiteX70" fmla="*/ 9727 w 10000"/>
                <a:gd name="connsiteY70" fmla="*/ 2005 h 10000"/>
                <a:gd name="connsiteX71" fmla="*/ 9654 w 10000"/>
                <a:gd name="connsiteY71" fmla="*/ 2225 h 10000"/>
                <a:gd name="connsiteX72" fmla="*/ 9654 w 10000"/>
                <a:gd name="connsiteY72" fmla="*/ 2713 h 10000"/>
                <a:gd name="connsiteX73" fmla="*/ 9555 w 10000"/>
                <a:gd name="connsiteY73" fmla="*/ 2602 h 10000"/>
                <a:gd name="connsiteX74" fmla="*/ 9605 w 10000"/>
                <a:gd name="connsiteY74" fmla="*/ 2060 h 10000"/>
                <a:gd name="connsiteX75" fmla="*/ 9455 w 10000"/>
                <a:gd name="connsiteY75" fmla="*/ 1847 h 10000"/>
                <a:gd name="connsiteX76" fmla="*/ 9283 w 10000"/>
                <a:gd name="connsiteY76" fmla="*/ 2170 h 10000"/>
                <a:gd name="connsiteX77" fmla="*/ 9060 w 10000"/>
                <a:gd name="connsiteY77" fmla="*/ 2060 h 10000"/>
                <a:gd name="connsiteX78" fmla="*/ 8837 w 10000"/>
                <a:gd name="connsiteY78" fmla="*/ 2335 h 10000"/>
                <a:gd name="connsiteX79" fmla="*/ 8662 w 10000"/>
                <a:gd name="connsiteY79" fmla="*/ 1895 h 10000"/>
                <a:gd name="connsiteX80" fmla="*/ 8763 w 10000"/>
                <a:gd name="connsiteY80" fmla="*/ 2005 h 10000"/>
                <a:gd name="connsiteX81" fmla="*/ 8912 w 10000"/>
                <a:gd name="connsiteY81" fmla="*/ 2060 h 10000"/>
                <a:gd name="connsiteX82" fmla="*/ 9110 w 10000"/>
                <a:gd name="connsiteY82" fmla="*/ 1791 h 10000"/>
                <a:gd name="connsiteX83" fmla="*/ 9307 w 10000"/>
                <a:gd name="connsiteY83" fmla="*/ 1517 h 10000"/>
                <a:gd name="connsiteX84" fmla="*/ 9430 w 10000"/>
                <a:gd name="connsiteY84" fmla="*/ 1248 h 10000"/>
                <a:gd name="connsiteX85" fmla="*/ 9430 w 10000"/>
                <a:gd name="connsiteY85" fmla="*/ 1029 h 10000"/>
                <a:gd name="connsiteX86" fmla="*/ 9630 w 10000"/>
                <a:gd name="connsiteY86" fmla="*/ 1248 h 10000"/>
                <a:gd name="connsiteX87" fmla="*/ 9702 w 10000"/>
                <a:gd name="connsiteY87" fmla="*/ 1248 h 10000"/>
                <a:gd name="connsiteX88" fmla="*/ 9752 w 10000"/>
                <a:gd name="connsiteY88" fmla="*/ 1248 h 10000"/>
                <a:gd name="connsiteX89" fmla="*/ 9605 w 10000"/>
                <a:gd name="connsiteY89" fmla="*/ 650 h 10000"/>
                <a:gd name="connsiteX90" fmla="*/ 9430 w 10000"/>
                <a:gd name="connsiteY90" fmla="*/ 320 h 10000"/>
                <a:gd name="connsiteX91" fmla="*/ 9479 w 10000"/>
                <a:gd name="connsiteY91" fmla="*/ 52 h 10000"/>
                <a:gd name="connsiteX0" fmla="*/ 9654 w 10000"/>
                <a:gd name="connsiteY0" fmla="*/ 52 h 10000"/>
                <a:gd name="connsiteX1" fmla="*/ 3166 w 10000"/>
                <a:gd name="connsiteY1" fmla="*/ 2602 h 10000"/>
                <a:gd name="connsiteX2" fmla="*/ 2872 w 10000"/>
                <a:gd name="connsiteY2" fmla="*/ 2657 h 10000"/>
                <a:gd name="connsiteX3" fmla="*/ 2796 w 10000"/>
                <a:gd name="connsiteY3" fmla="*/ 2657 h 10000"/>
                <a:gd name="connsiteX4" fmla="*/ 2772 w 10000"/>
                <a:gd name="connsiteY4" fmla="*/ 3421 h 10000"/>
                <a:gd name="connsiteX5" fmla="*/ 2600 w 10000"/>
                <a:gd name="connsiteY5" fmla="*/ 3854 h 10000"/>
                <a:gd name="connsiteX6" fmla="*/ 2374 w 10000"/>
                <a:gd name="connsiteY6" fmla="*/ 4452 h 10000"/>
                <a:gd name="connsiteX7" fmla="*/ 2101 w 10000"/>
                <a:gd name="connsiteY7" fmla="*/ 4342 h 10000"/>
                <a:gd name="connsiteX8" fmla="*/ 1929 w 10000"/>
                <a:gd name="connsiteY8" fmla="*/ 5050 h 10000"/>
                <a:gd name="connsiteX9" fmla="*/ 1757 w 10000"/>
                <a:gd name="connsiteY9" fmla="*/ 4782 h 10000"/>
                <a:gd name="connsiteX10" fmla="*/ 1706 w 10000"/>
                <a:gd name="connsiteY10" fmla="*/ 5105 h 10000"/>
                <a:gd name="connsiteX11" fmla="*/ 1485 w 10000"/>
                <a:gd name="connsiteY11" fmla="*/ 5373 h 10000"/>
                <a:gd name="connsiteX12" fmla="*/ 1359 w 10000"/>
                <a:gd name="connsiteY12" fmla="*/ 5814 h 10000"/>
                <a:gd name="connsiteX13" fmla="*/ 889 w 10000"/>
                <a:gd name="connsiteY13" fmla="*/ 6734 h 10000"/>
                <a:gd name="connsiteX14" fmla="*/ 542 w 10000"/>
                <a:gd name="connsiteY14" fmla="*/ 6899 h 10000"/>
                <a:gd name="connsiteX15" fmla="*/ 294 w 10000"/>
                <a:gd name="connsiteY15" fmla="*/ 7223 h 10000"/>
                <a:gd name="connsiteX16" fmla="*/ 294 w 10000"/>
                <a:gd name="connsiteY16" fmla="*/ 7821 h 10000"/>
                <a:gd name="connsiteX17" fmla="*/ 0 w 10000"/>
                <a:gd name="connsiteY17" fmla="*/ 8041 h 10000"/>
                <a:gd name="connsiteX18" fmla="*/ 0 w 10000"/>
                <a:gd name="connsiteY18" fmla="*/ 8797 h 10000"/>
                <a:gd name="connsiteX19" fmla="*/ 1409 w 10000"/>
                <a:gd name="connsiteY19" fmla="*/ 8419 h 10000"/>
                <a:gd name="connsiteX20" fmla="*/ 1828 w 10000"/>
                <a:gd name="connsiteY20" fmla="*/ 8041 h 10000"/>
                <a:gd name="connsiteX21" fmla="*/ 2549 w 10000"/>
                <a:gd name="connsiteY21" fmla="*/ 7277 h 10000"/>
                <a:gd name="connsiteX22" fmla="*/ 3861 w 10000"/>
                <a:gd name="connsiteY22" fmla="*/ 7010 h 10000"/>
                <a:gd name="connsiteX23" fmla="*/ 3937 w 10000"/>
                <a:gd name="connsiteY23" fmla="*/ 7223 h 10000"/>
                <a:gd name="connsiteX24" fmla="*/ 4159 w 10000"/>
                <a:gd name="connsiteY24" fmla="*/ 7333 h 10000"/>
                <a:gd name="connsiteX25" fmla="*/ 4282 w 10000"/>
                <a:gd name="connsiteY25" fmla="*/ 7986 h 10000"/>
                <a:gd name="connsiteX26" fmla="*/ 5668 w 10000"/>
                <a:gd name="connsiteY26" fmla="*/ 7442 h 10000"/>
                <a:gd name="connsiteX27" fmla="*/ 7203 w 10000"/>
                <a:gd name="connsiteY27" fmla="*/ 10000 h 10000"/>
                <a:gd name="connsiteX28" fmla="*/ 7303 w 10000"/>
                <a:gd name="connsiteY28" fmla="*/ 9890 h 10000"/>
                <a:gd name="connsiteX29" fmla="*/ 7601 w 10000"/>
                <a:gd name="connsiteY29" fmla="*/ 9724 h 10000"/>
                <a:gd name="connsiteX30" fmla="*/ 7895 w 10000"/>
                <a:gd name="connsiteY30" fmla="*/ 9292 h 10000"/>
                <a:gd name="connsiteX31" fmla="*/ 8392 w 10000"/>
                <a:gd name="connsiteY31" fmla="*/ 7442 h 10000"/>
                <a:gd name="connsiteX32" fmla="*/ 8392 w 10000"/>
                <a:gd name="connsiteY32" fmla="*/ 7168 h 10000"/>
                <a:gd name="connsiteX33" fmla="*/ 8392 w 10000"/>
                <a:gd name="connsiteY33" fmla="*/ 6899 h 10000"/>
                <a:gd name="connsiteX34" fmla="*/ 8415 w 10000"/>
                <a:gd name="connsiteY34" fmla="*/ 7010 h 10000"/>
                <a:gd name="connsiteX35" fmla="*/ 8540 w 10000"/>
                <a:gd name="connsiteY35" fmla="*/ 7168 h 10000"/>
                <a:gd name="connsiteX36" fmla="*/ 8638 w 10000"/>
                <a:gd name="connsiteY36" fmla="*/ 6790 h 10000"/>
                <a:gd name="connsiteX37" fmla="*/ 8713 w 10000"/>
                <a:gd name="connsiteY37" fmla="*/ 6569 h 10000"/>
                <a:gd name="connsiteX38" fmla="*/ 8888 w 10000"/>
                <a:gd name="connsiteY38" fmla="*/ 6625 h 10000"/>
                <a:gd name="connsiteX39" fmla="*/ 9110 w 10000"/>
                <a:gd name="connsiteY39" fmla="*/ 6460 h 10000"/>
                <a:gd name="connsiteX40" fmla="*/ 9135 w 10000"/>
                <a:gd name="connsiteY40" fmla="*/ 6137 h 10000"/>
                <a:gd name="connsiteX41" fmla="*/ 9232 w 10000"/>
                <a:gd name="connsiteY41" fmla="*/ 6192 h 10000"/>
                <a:gd name="connsiteX42" fmla="*/ 9357 w 10000"/>
                <a:gd name="connsiteY42" fmla="*/ 6137 h 10000"/>
                <a:gd name="connsiteX43" fmla="*/ 9407 w 10000"/>
                <a:gd name="connsiteY43" fmla="*/ 6460 h 10000"/>
                <a:gd name="connsiteX44" fmla="*/ 9479 w 10000"/>
                <a:gd name="connsiteY44" fmla="*/ 6302 h 10000"/>
                <a:gd name="connsiteX45" fmla="*/ 9654 w 10000"/>
                <a:gd name="connsiteY45" fmla="*/ 5538 h 10000"/>
                <a:gd name="connsiteX46" fmla="*/ 9630 w 10000"/>
                <a:gd name="connsiteY46" fmla="*/ 5373 h 10000"/>
                <a:gd name="connsiteX47" fmla="*/ 9580 w 10000"/>
                <a:gd name="connsiteY47" fmla="*/ 5373 h 10000"/>
                <a:gd name="connsiteX48" fmla="*/ 9555 w 10000"/>
                <a:gd name="connsiteY48" fmla="*/ 5050 h 10000"/>
                <a:gd name="connsiteX49" fmla="*/ 9430 w 10000"/>
                <a:gd name="connsiteY49" fmla="*/ 5373 h 10000"/>
                <a:gd name="connsiteX50" fmla="*/ 9382 w 10000"/>
                <a:gd name="connsiteY50" fmla="*/ 5105 h 10000"/>
                <a:gd name="connsiteX51" fmla="*/ 9333 w 10000"/>
                <a:gd name="connsiteY51" fmla="*/ 4940 h 10000"/>
                <a:gd name="connsiteX52" fmla="*/ 9256 w 10000"/>
                <a:gd name="connsiteY52" fmla="*/ 5373 h 10000"/>
                <a:gd name="connsiteX53" fmla="*/ 9060 w 10000"/>
                <a:gd name="connsiteY53" fmla="*/ 5593 h 10000"/>
                <a:gd name="connsiteX54" fmla="*/ 8912 w 10000"/>
                <a:gd name="connsiteY54" fmla="*/ 5538 h 10000"/>
                <a:gd name="connsiteX55" fmla="*/ 9084 w 10000"/>
                <a:gd name="connsiteY55" fmla="*/ 5373 h 10000"/>
                <a:gd name="connsiteX56" fmla="*/ 9185 w 10000"/>
                <a:gd name="connsiteY56" fmla="*/ 4831 h 10000"/>
                <a:gd name="connsiteX57" fmla="*/ 9256 w 10000"/>
                <a:gd name="connsiteY57" fmla="*/ 4452 h 10000"/>
                <a:gd name="connsiteX58" fmla="*/ 9060 w 10000"/>
                <a:gd name="connsiteY58" fmla="*/ 4287 h 10000"/>
                <a:gd name="connsiteX59" fmla="*/ 8787 w 10000"/>
                <a:gd name="connsiteY59" fmla="*/ 4074 h 10000"/>
                <a:gd name="connsiteX60" fmla="*/ 9010 w 10000"/>
                <a:gd name="connsiteY60" fmla="*/ 4019 h 10000"/>
                <a:gd name="connsiteX61" fmla="*/ 9110 w 10000"/>
                <a:gd name="connsiteY61" fmla="*/ 3798 h 10000"/>
                <a:gd name="connsiteX62" fmla="*/ 9307 w 10000"/>
                <a:gd name="connsiteY62" fmla="*/ 3964 h 10000"/>
                <a:gd name="connsiteX63" fmla="*/ 9555 w 10000"/>
                <a:gd name="connsiteY63" fmla="*/ 4019 h 10000"/>
                <a:gd name="connsiteX64" fmla="*/ 9802 w 10000"/>
                <a:gd name="connsiteY64" fmla="*/ 3256 h 10000"/>
                <a:gd name="connsiteX65" fmla="*/ 9902 w 10000"/>
                <a:gd name="connsiteY65" fmla="*/ 2987 h 10000"/>
                <a:gd name="connsiteX66" fmla="*/ 10000 w 10000"/>
                <a:gd name="connsiteY66" fmla="*/ 2822 h 10000"/>
                <a:gd name="connsiteX67" fmla="*/ 9949 w 10000"/>
                <a:gd name="connsiteY67" fmla="*/ 2170 h 10000"/>
                <a:gd name="connsiteX68" fmla="*/ 9852 w 10000"/>
                <a:gd name="connsiteY68" fmla="*/ 1895 h 10000"/>
                <a:gd name="connsiteX69" fmla="*/ 9727 w 10000"/>
                <a:gd name="connsiteY69" fmla="*/ 2005 h 10000"/>
                <a:gd name="connsiteX70" fmla="*/ 9654 w 10000"/>
                <a:gd name="connsiteY70" fmla="*/ 2225 h 10000"/>
                <a:gd name="connsiteX71" fmla="*/ 9654 w 10000"/>
                <a:gd name="connsiteY71" fmla="*/ 2713 h 10000"/>
                <a:gd name="connsiteX72" fmla="*/ 9555 w 10000"/>
                <a:gd name="connsiteY72" fmla="*/ 2602 h 10000"/>
                <a:gd name="connsiteX73" fmla="*/ 9605 w 10000"/>
                <a:gd name="connsiteY73" fmla="*/ 2060 h 10000"/>
                <a:gd name="connsiteX74" fmla="*/ 9455 w 10000"/>
                <a:gd name="connsiteY74" fmla="*/ 1847 h 10000"/>
                <a:gd name="connsiteX75" fmla="*/ 9283 w 10000"/>
                <a:gd name="connsiteY75" fmla="*/ 2170 h 10000"/>
                <a:gd name="connsiteX76" fmla="*/ 9060 w 10000"/>
                <a:gd name="connsiteY76" fmla="*/ 2060 h 10000"/>
                <a:gd name="connsiteX77" fmla="*/ 8837 w 10000"/>
                <a:gd name="connsiteY77" fmla="*/ 2335 h 10000"/>
                <a:gd name="connsiteX78" fmla="*/ 8662 w 10000"/>
                <a:gd name="connsiteY78" fmla="*/ 1895 h 10000"/>
                <a:gd name="connsiteX79" fmla="*/ 8763 w 10000"/>
                <a:gd name="connsiteY79" fmla="*/ 2005 h 10000"/>
                <a:gd name="connsiteX80" fmla="*/ 8912 w 10000"/>
                <a:gd name="connsiteY80" fmla="*/ 2060 h 10000"/>
                <a:gd name="connsiteX81" fmla="*/ 9110 w 10000"/>
                <a:gd name="connsiteY81" fmla="*/ 1791 h 10000"/>
                <a:gd name="connsiteX82" fmla="*/ 9307 w 10000"/>
                <a:gd name="connsiteY82" fmla="*/ 1517 h 10000"/>
                <a:gd name="connsiteX83" fmla="*/ 9430 w 10000"/>
                <a:gd name="connsiteY83" fmla="*/ 1248 h 10000"/>
                <a:gd name="connsiteX84" fmla="*/ 9430 w 10000"/>
                <a:gd name="connsiteY84" fmla="*/ 1029 h 10000"/>
                <a:gd name="connsiteX85" fmla="*/ 9630 w 10000"/>
                <a:gd name="connsiteY85" fmla="*/ 1248 h 10000"/>
                <a:gd name="connsiteX86" fmla="*/ 9702 w 10000"/>
                <a:gd name="connsiteY86" fmla="*/ 1248 h 10000"/>
                <a:gd name="connsiteX87" fmla="*/ 9752 w 10000"/>
                <a:gd name="connsiteY87" fmla="*/ 1248 h 10000"/>
                <a:gd name="connsiteX88" fmla="*/ 9605 w 10000"/>
                <a:gd name="connsiteY88" fmla="*/ 650 h 10000"/>
                <a:gd name="connsiteX89" fmla="*/ 9430 w 10000"/>
                <a:gd name="connsiteY89" fmla="*/ 320 h 10000"/>
                <a:gd name="connsiteX90" fmla="*/ 9479 w 10000"/>
                <a:gd name="connsiteY90" fmla="*/ 52 h 10000"/>
                <a:gd name="connsiteX0" fmla="*/ 3166 w 10000"/>
                <a:gd name="connsiteY0" fmla="*/ 2602 h 10000"/>
                <a:gd name="connsiteX1" fmla="*/ 2872 w 10000"/>
                <a:gd name="connsiteY1" fmla="*/ 2657 h 10000"/>
                <a:gd name="connsiteX2" fmla="*/ 2796 w 10000"/>
                <a:gd name="connsiteY2" fmla="*/ 2657 h 10000"/>
                <a:gd name="connsiteX3" fmla="*/ 2772 w 10000"/>
                <a:gd name="connsiteY3" fmla="*/ 3421 h 10000"/>
                <a:gd name="connsiteX4" fmla="*/ 2600 w 10000"/>
                <a:gd name="connsiteY4" fmla="*/ 3854 h 10000"/>
                <a:gd name="connsiteX5" fmla="*/ 2374 w 10000"/>
                <a:gd name="connsiteY5" fmla="*/ 4452 h 10000"/>
                <a:gd name="connsiteX6" fmla="*/ 2101 w 10000"/>
                <a:gd name="connsiteY6" fmla="*/ 4342 h 10000"/>
                <a:gd name="connsiteX7" fmla="*/ 1929 w 10000"/>
                <a:gd name="connsiteY7" fmla="*/ 5050 h 10000"/>
                <a:gd name="connsiteX8" fmla="*/ 1757 w 10000"/>
                <a:gd name="connsiteY8" fmla="*/ 4782 h 10000"/>
                <a:gd name="connsiteX9" fmla="*/ 1706 w 10000"/>
                <a:gd name="connsiteY9" fmla="*/ 5105 h 10000"/>
                <a:gd name="connsiteX10" fmla="*/ 1485 w 10000"/>
                <a:gd name="connsiteY10" fmla="*/ 5373 h 10000"/>
                <a:gd name="connsiteX11" fmla="*/ 1359 w 10000"/>
                <a:gd name="connsiteY11" fmla="*/ 5814 h 10000"/>
                <a:gd name="connsiteX12" fmla="*/ 889 w 10000"/>
                <a:gd name="connsiteY12" fmla="*/ 6734 h 10000"/>
                <a:gd name="connsiteX13" fmla="*/ 542 w 10000"/>
                <a:gd name="connsiteY13" fmla="*/ 6899 h 10000"/>
                <a:gd name="connsiteX14" fmla="*/ 294 w 10000"/>
                <a:gd name="connsiteY14" fmla="*/ 7223 h 10000"/>
                <a:gd name="connsiteX15" fmla="*/ 294 w 10000"/>
                <a:gd name="connsiteY15" fmla="*/ 7821 h 10000"/>
                <a:gd name="connsiteX16" fmla="*/ 0 w 10000"/>
                <a:gd name="connsiteY16" fmla="*/ 8041 h 10000"/>
                <a:gd name="connsiteX17" fmla="*/ 0 w 10000"/>
                <a:gd name="connsiteY17" fmla="*/ 8797 h 10000"/>
                <a:gd name="connsiteX18" fmla="*/ 1409 w 10000"/>
                <a:gd name="connsiteY18" fmla="*/ 8419 h 10000"/>
                <a:gd name="connsiteX19" fmla="*/ 1828 w 10000"/>
                <a:gd name="connsiteY19" fmla="*/ 8041 h 10000"/>
                <a:gd name="connsiteX20" fmla="*/ 2549 w 10000"/>
                <a:gd name="connsiteY20" fmla="*/ 7277 h 10000"/>
                <a:gd name="connsiteX21" fmla="*/ 3861 w 10000"/>
                <a:gd name="connsiteY21" fmla="*/ 7010 h 10000"/>
                <a:gd name="connsiteX22" fmla="*/ 3937 w 10000"/>
                <a:gd name="connsiteY22" fmla="*/ 7223 h 10000"/>
                <a:gd name="connsiteX23" fmla="*/ 4159 w 10000"/>
                <a:gd name="connsiteY23" fmla="*/ 7333 h 10000"/>
                <a:gd name="connsiteX24" fmla="*/ 4282 w 10000"/>
                <a:gd name="connsiteY24" fmla="*/ 7986 h 10000"/>
                <a:gd name="connsiteX25" fmla="*/ 5668 w 10000"/>
                <a:gd name="connsiteY25" fmla="*/ 7442 h 10000"/>
                <a:gd name="connsiteX26" fmla="*/ 7203 w 10000"/>
                <a:gd name="connsiteY26" fmla="*/ 10000 h 10000"/>
                <a:gd name="connsiteX27" fmla="*/ 7303 w 10000"/>
                <a:gd name="connsiteY27" fmla="*/ 9890 h 10000"/>
                <a:gd name="connsiteX28" fmla="*/ 7601 w 10000"/>
                <a:gd name="connsiteY28" fmla="*/ 9724 h 10000"/>
                <a:gd name="connsiteX29" fmla="*/ 7895 w 10000"/>
                <a:gd name="connsiteY29" fmla="*/ 9292 h 10000"/>
                <a:gd name="connsiteX30" fmla="*/ 8392 w 10000"/>
                <a:gd name="connsiteY30" fmla="*/ 7442 h 10000"/>
                <a:gd name="connsiteX31" fmla="*/ 8392 w 10000"/>
                <a:gd name="connsiteY31" fmla="*/ 7168 h 10000"/>
                <a:gd name="connsiteX32" fmla="*/ 8392 w 10000"/>
                <a:gd name="connsiteY32" fmla="*/ 6899 h 10000"/>
                <a:gd name="connsiteX33" fmla="*/ 8415 w 10000"/>
                <a:gd name="connsiteY33" fmla="*/ 7010 h 10000"/>
                <a:gd name="connsiteX34" fmla="*/ 8540 w 10000"/>
                <a:gd name="connsiteY34" fmla="*/ 7168 h 10000"/>
                <a:gd name="connsiteX35" fmla="*/ 8638 w 10000"/>
                <a:gd name="connsiteY35" fmla="*/ 6790 h 10000"/>
                <a:gd name="connsiteX36" fmla="*/ 8713 w 10000"/>
                <a:gd name="connsiteY36" fmla="*/ 6569 h 10000"/>
                <a:gd name="connsiteX37" fmla="*/ 8888 w 10000"/>
                <a:gd name="connsiteY37" fmla="*/ 6625 h 10000"/>
                <a:gd name="connsiteX38" fmla="*/ 9110 w 10000"/>
                <a:gd name="connsiteY38" fmla="*/ 6460 h 10000"/>
                <a:gd name="connsiteX39" fmla="*/ 9135 w 10000"/>
                <a:gd name="connsiteY39" fmla="*/ 6137 h 10000"/>
                <a:gd name="connsiteX40" fmla="*/ 9232 w 10000"/>
                <a:gd name="connsiteY40" fmla="*/ 6192 h 10000"/>
                <a:gd name="connsiteX41" fmla="*/ 9357 w 10000"/>
                <a:gd name="connsiteY41" fmla="*/ 6137 h 10000"/>
                <a:gd name="connsiteX42" fmla="*/ 9407 w 10000"/>
                <a:gd name="connsiteY42" fmla="*/ 6460 h 10000"/>
                <a:gd name="connsiteX43" fmla="*/ 9479 w 10000"/>
                <a:gd name="connsiteY43" fmla="*/ 6302 h 10000"/>
                <a:gd name="connsiteX44" fmla="*/ 9654 w 10000"/>
                <a:gd name="connsiteY44" fmla="*/ 5538 h 10000"/>
                <a:gd name="connsiteX45" fmla="*/ 9630 w 10000"/>
                <a:gd name="connsiteY45" fmla="*/ 5373 h 10000"/>
                <a:gd name="connsiteX46" fmla="*/ 9580 w 10000"/>
                <a:gd name="connsiteY46" fmla="*/ 5373 h 10000"/>
                <a:gd name="connsiteX47" fmla="*/ 9555 w 10000"/>
                <a:gd name="connsiteY47" fmla="*/ 5050 h 10000"/>
                <a:gd name="connsiteX48" fmla="*/ 9430 w 10000"/>
                <a:gd name="connsiteY48" fmla="*/ 5373 h 10000"/>
                <a:gd name="connsiteX49" fmla="*/ 9382 w 10000"/>
                <a:gd name="connsiteY49" fmla="*/ 5105 h 10000"/>
                <a:gd name="connsiteX50" fmla="*/ 9333 w 10000"/>
                <a:gd name="connsiteY50" fmla="*/ 4940 h 10000"/>
                <a:gd name="connsiteX51" fmla="*/ 9256 w 10000"/>
                <a:gd name="connsiteY51" fmla="*/ 5373 h 10000"/>
                <a:gd name="connsiteX52" fmla="*/ 9060 w 10000"/>
                <a:gd name="connsiteY52" fmla="*/ 5593 h 10000"/>
                <a:gd name="connsiteX53" fmla="*/ 8912 w 10000"/>
                <a:gd name="connsiteY53" fmla="*/ 5538 h 10000"/>
                <a:gd name="connsiteX54" fmla="*/ 9084 w 10000"/>
                <a:gd name="connsiteY54" fmla="*/ 5373 h 10000"/>
                <a:gd name="connsiteX55" fmla="*/ 9185 w 10000"/>
                <a:gd name="connsiteY55" fmla="*/ 4831 h 10000"/>
                <a:gd name="connsiteX56" fmla="*/ 9256 w 10000"/>
                <a:gd name="connsiteY56" fmla="*/ 4452 h 10000"/>
                <a:gd name="connsiteX57" fmla="*/ 9060 w 10000"/>
                <a:gd name="connsiteY57" fmla="*/ 4287 h 10000"/>
                <a:gd name="connsiteX58" fmla="*/ 8787 w 10000"/>
                <a:gd name="connsiteY58" fmla="*/ 4074 h 10000"/>
                <a:gd name="connsiteX59" fmla="*/ 9010 w 10000"/>
                <a:gd name="connsiteY59" fmla="*/ 4019 h 10000"/>
                <a:gd name="connsiteX60" fmla="*/ 9110 w 10000"/>
                <a:gd name="connsiteY60" fmla="*/ 3798 h 10000"/>
                <a:gd name="connsiteX61" fmla="*/ 9307 w 10000"/>
                <a:gd name="connsiteY61" fmla="*/ 3964 h 10000"/>
                <a:gd name="connsiteX62" fmla="*/ 9555 w 10000"/>
                <a:gd name="connsiteY62" fmla="*/ 4019 h 10000"/>
                <a:gd name="connsiteX63" fmla="*/ 9802 w 10000"/>
                <a:gd name="connsiteY63" fmla="*/ 3256 h 10000"/>
                <a:gd name="connsiteX64" fmla="*/ 9902 w 10000"/>
                <a:gd name="connsiteY64" fmla="*/ 2987 h 10000"/>
                <a:gd name="connsiteX65" fmla="*/ 10000 w 10000"/>
                <a:gd name="connsiteY65" fmla="*/ 2822 h 10000"/>
                <a:gd name="connsiteX66" fmla="*/ 9949 w 10000"/>
                <a:gd name="connsiteY66" fmla="*/ 2170 h 10000"/>
                <a:gd name="connsiteX67" fmla="*/ 9852 w 10000"/>
                <a:gd name="connsiteY67" fmla="*/ 1895 h 10000"/>
                <a:gd name="connsiteX68" fmla="*/ 9727 w 10000"/>
                <a:gd name="connsiteY68" fmla="*/ 2005 h 10000"/>
                <a:gd name="connsiteX69" fmla="*/ 9654 w 10000"/>
                <a:gd name="connsiteY69" fmla="*/ 2225 h 10000"/>
                <a:gd name="connsiteX70" fmla="*/ 9654 w 10000"/>
                <a:gd name="connsiteY70" fmla="*/ 2713 h 10000"/>
                <a:gd name="connsiteX71" fmla="*/ 9555 w 10000"/>
                <a:gd name="connsiteY71" fmla="*/ 2602 h 10000"/>
                <a:gd name="connsiteX72" fmla="*/ 9605 w 10000"/>
                <a:gd name="connsiteY72" fmla="*/ 2060 h 10000"/>
                <a:gd name="connsiteX73" fmla="*/ 9455 w 10000"/>
                <a:gd name="connsiteY73" fmla="*/ 1847 h 10000"/>
                <a:gd name="connsiteX74" fmla="*/ 9283 w 10000"/>
                <a:gd name="connsiteY74" fmla="*/ 2170 h 10000"/>
                <a:gd name="connsiteX75" fmla="*/ 9060 w 10000"/>
                <a:gd name="connsiteY75" fmla="*/ 2060 h 10000"/>
                <a:gd name="connsiteX76" fmla="*/ 8837 w 10000"/>
                <a:gd name="connsiteY76" fmla="*/ 2335 h 10000"/>
                <a:gd name="connsiteX77" fmla="*/ 8662 w 10000"/>
                <a:gd name="connsiteY77" fmla="*/ 1895 h 10000"/>
                <a:gd name="connsiteX78" fmla="*/ 8763 w 10000"/>
                <a:gd name="connsiteY78" fmla="*/ 2005 h 10000"/>
                <a:gd name="connsiteX79" fmla="*/ 8912 w 10000"/>
                <a:gd name="connsiteY79" fmla="*/ 2060 h 10000"/>
                <a:gd name="connsiteX80" fmla="*/ 9110 w 10000"/>
                <a:gd name="connsiteY80" fmla="*/ 1791 h 10000"/>
                <a:gd name="connsiteX81" fmla="*/ 9307 w 10000"/>
                <a:gd name="connsiteY81" fmla="*/ 1517 h 10000"/>
                <a:gd name="connsiteX82" fmla="*/ 9430 w 10000"/>
                <a:gd name="connsiteY82" fmla="*/ 1248 h 10000"/>
                <a:gd name="connsiteX83" fmla="*/ 9430 w 10000"/>
                <a:gd name="connsiteY83" fmla="*/ 1029 h 10000"/>
                <a:gd name="connsiteX84" fmla="*/ 9630 w 10000"/>
                <a:gd name="connsiteY84" fmla="*/ 1248 h 10000"/>
                <a:gd name="connsiteX85" fmla="*/ 9702 w 10000"/>
                <a:gd name="connsiteY85" fmla="*/ 1248 h 10000"/>
                <a:gd name="connsiteX86" fmla="*/ 9752 w 10000"/>
                <a:gd name="connsiteY86" fmla="*/ 1248 h 10000"/>
                <a:gd name="connsiteX87" fmla="*/ 9605 w 10000"/>
                <a:gd name="connsiteY87" fmla="*/ 650 h 10000"/>
                <a:gd name="connsiteX88" fmla="*/ 9430 w 10000"/>
                <a:gd name="connsiteY88" fmla="*/ 320 h 10000"/>
                <a:gd name="connsiteX89" fmla="*/ 9479 w 10000"/>
                <a:gd name="connsiteY89" fmla="*/ 5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0000" h="10000">
                  <a:moveTo>
                    <a:pt x="3166" y="2602"/>
                  </a:moveTo>
                  <a:cubicBezTo>
                    <a:pt x="2036" y="3037"/>
                    <a:pt x="2944" y="2713"/>
                    <a:pt x="2872" y="2657"/>
                  </a:cubicBezTo>
                  <a:lnTo>
                    <a:pt x="2796" y="2657"/>
                  </a:lnTo>
                  <a:cubicBezTo>
                    <a:pt x="2796" y="2878"/>
                    <a:pt x="2822" y="3201"/>
                    <a:pt x="2772" y="3421"/>
                  </a:cubicBezTo>
                  <a:cubicBezTo>
                    <a:pt x="2696" y="3689"/>
                    <a:pt x="2647" y="3531"/>
                    <a:pt x="2600" y="3854"/>
                  </a:cubicBezTo>
                  <a:cubicBezTo>
                    <a:pt x="2549" y="4184"/>
                    <a:pt x="2398" y="4617"/>
                    <a:pt x="2374" y="4452"/>
                  </a:cubicBezTo>
                  <a:cubicBezTo>
                    <a:pt x="2374" y="4342"/>
                    <a:pt x="2252" y="4074"/>
                    <a:pt x="2101" y="4342"/>
                  </a:cubicBezTo>
                  <a:cubicBezTo>
                    <a:pt x="1979" y="4617"/>
                    <a:pt x="2080" y="4996"/>
                    <a:pt x="1929" y="5050"/>
                  </a:cubicBezTo>
                  <a:cubicBezTo>
                    <a:pt x="1782" y="5105"/>
                    <a:pt x="1828" y="4782"/>
                    <a:pt x="1757" y="4782"/>
                  </a:cubicBezTo>
                  <a:cubicBezTo>
                    <a:pt x="1682" y="4782"/>
                    <a:pt x="1757" y="4940"/>
                    <a:pt x="1706" y="5105"/>
                  </a:cubicBezTo>
                  <a:cubicBezTo>
                    <a:pt x="1656" y="5270"/>
                    <a:pt x="1485" y="5215"/>
                    <a:pt x="1485" y="5373"/>
                  </a:cubicBezTo>
                  <a:cubicBezTo>
                    <a:pt x="1485" y="5484"/>
                    <a:pt x="1485" y="5814"/>
                    <a:pt x="1359" y="5814"/>
                  </a:cubicBezTo>
                  <a:cubicBezTo>
                    <a:pt x="1237" y="5868"/>
                    <a:pt x="989" y="6522"/>
                    <a:pt x="889" y="6734"/>
                  </a:cubicBezTo>
                  <a:cubicBezTo>
                    <a:pt x="793" y="6955"/>
                    <a:pt x="717" y="6569"/>
                    <a:pt x="542" y="6899"/>
                  </a:cubicBezTo>
                  <a:cubicBezTo>
                    <a:pt x="344" y="7168"/>
                    <a:pt x="273" y="7010"/>
                    <a:pt x="294" y="7223"/>
                  </a:cubicBezTo>
                  <a:cubicBezTo>
                    <a:pt x="319" y="7442"/>
                    <a:pt x="344" y="7662"/>
                    <a:pt x="294" y="7821"/>
                  </a:cubicBezTo>
                  <a:cubicBezTo>
                    <a:pt x="223" y="7930"/>
                    <a:pt x="0" y="7876"/>
                    <a:pt x="0" y="8041"/>
                  </a:cubicBezTo>
                  <a:lnTo>
                    <a:pt x="0" y="8797"/>
                  </a:lnTo>
                  <a:cubicBezTo>
                    <a:pt x="793" y="8584"/>
                    <a:pt x="1335" y="8419"/>
                    <a:pt x="1409" y="8419"/>
                  </a:cubicBezTo>
                  <a:cubicBezTo>
                    <a:pt x="1656" y="8419"/>
                    <a:pt x="1682" y="8199"/>
                    <a:pt x="1828" y="8041"/>
                  </a:cubicBezTo>
                  <a:cubicBezTo>
                    <a:pt x="1979" y="7821"/>
                    <a:pt x="2424" y="7333"/>
                    <a:pt x="2549" y="7277"/>
                  </a:cubicBezTo>
                  <a:cubicBezTo>
                    <a:pt x="2647" y="7277"/>
                    <a:pt x="3861" y="6899"/>
                    <a:pt x="3861" y="7010"/>
                  </a:cubicBezTo>
                  <a:cubicBezTo>
                    <a:pt x="3861" y="7112"/>
                    <a:pt x="3786" y="7168"/>
                    <a:pt x="3937" y="7223"/>
                  </a:cubicBezTo>
                  <a:cubicBezTo>
                    <a:pt x="4083" y="7277"/>
                    <a:pt x="4109" y="7168"/>
                    <a:pt x="4159" y="7333"/>
                  </a:cubicBezTo>
                  <a:cubicBezTo>
                    <a:pt x="4205" y="7442"/>
                    <a:pt x="4282" y="7986"/>
                    <a:pt x="4282" y="7986"/>
                  </a:cubicBezTo>
                  <a:lnTo>
                    <a:pt x="5668" y="7442"/>
                  </a:lnTo>
                  <a:lnTo>
                    <a:pt x="7203" y="10000"/>
                  </a:lnTo>
                  <a:cubicBezTo>
                    <a:pt x="7228" y="9939"/>
                    <a:pt x="7253" y="9939"/>
                    <a:pt x="7303" y="9890"/>
                  </a:cubicBezTo>
                  <a:cubicBezTo>
                    <a:pt x="7476" y="9781"/>
                    <a:pt x="7425" y="9781"/>
                    <a:pt x="7601" y="9724"/>
                  </a:cubicBezTo>
                  <a:cubicBezTo>
                    <a:pt x="7773" y="9670"/>
                    <a:pt x="7869" y="9781"/>
                    <a:pt x="7895" y="9292"/>
                  </a:cubicBezTo>
                  <a:cubicBezTo>
                    <a:pt x="7920" y="8797"/>
                    <a:pt x="8318" y="7607"/>
                    <a:pt x="8392" y="7442"/>
                  </a:cubicBezTo>
                  <a:cubicBezTo>
                    <a:pt x="8490" y="7333"/>
                    <a:pt x="8415" y="7277"/>
                    <a:pt x="8392" y="7168"/>
                  </a:cubicBezTo>
                  <a:cubicBezTo>
                    <a:pt x="8392" y="7058"/>
                    <a:pt x="8365" y="6899"/>
                    <a:pt x="8392" y="6899"/>
                  </a:cubicBezTo>
                  <a:cubicBezTo>
                    <a:pt x="8440" y="6845"/>
                    <a:pt x="8392" y="6899"/>
                    <a:pt x="8415" y="7010"/>
                  </a:cubicBezTo>
                  <a:cubicBezTo>
                    <a:pt x="8440" y="7112"/>
                    <a:pt x="8514" y="7223"/>
                    <a:pt x="8540" y="7168"/>
                  </a:cubicBezTo>
                  <a:cubicBezTo>
                    <a:pt x="8564" y="7058"/>
                    <a:pt x="8615" y="6955"/>
                    <a:pt x="8638" y="6790"/>
                  </a:cubicBezTo>
                  <a:cubicBezTo>
                    <a:pt x="8638" y="6569"/>
                    <a:pt x="8686" y="6460"/>
                    <a:pt x="8713" y="6569"/>
                  </a:cubicBezTo>
                  <a:cubicBezTo>
                    <a:pt x="8737" y="6625"/>
                    <a:pt x="8837" y="6680"/>
                    <a:pt x="8888" y="6625"/>
                  </a:cubicBezTo>
                  <a:cubicBezTo>
                    <a:pt x="8912" y="6569"/>
                    <a:pt x="9084" y="6522"/>
                    <a:pt x="9110" y="6460"/>
                  </a:cubicBezTo>
                  <a:cubicBezTo>
                    <a:pt x="9158" y="6357"/>
                    <a:pt x="9110" y="6246"/>
                    <a:pt x="9135" y="6137"/>
                  </a:cubicBezTo>
                  <a:cubicBezTo>
                    <a:pt x="9158" y="6081"/>
                    <a:pt x="9135" y="6192"/>
                    <a:pt x="9232" y="6192"/>
                  </a:cubicBezTo>
                  <a:cubicBezTo>
                    <a:pt x="9333" y="6137"/>
                    <a:pt x="9333" y="6027"/>
                    <a:pt x="9357" y="6137"/>
                  </a:cubicBezTo>
                  <a:cubicBezTo>
                    <a:pt x="9407" y="6246"/>
                    <a:pt x="9382" y="6357"/>
                    <a:pt x="9407" y="6460"/>
                  </a:cubicBezTo>
                  <a:cubicBezTo>
                    <a:pt x="9430" y="6522"/>
                    <a:pt x="9407" y="6625"/>
                    <a:pt x="9479" y="6302"/>
                  </a:cubicBezTo>
                  <a:cubicBezTo>
                    <a:pt x="9529" y="5972"/>
                    <a:pt x="9605" y="5649"/>
                    <a:pt x="9654" y="5538"/>
                  </a:cubicBezTo>
                  <a:cubicBezTo>
                    <a:pt x="9702" y="5428"/>
                    <a:pt x="9679" y="5326"/>
                    <a:pt x="9630" y="5373"/>
                  </a:cubicBezTo>
                  <a:cubicBezTo>
                    <a:pt x="9580" y="5428"/>
                    <a:pt x="9555" y="5593"/>
                    <a:pt x="9580" y="5373"/>
                  </a:cubicBezTo>
                  <a:cubicBezTo>
                    <a:pt x="9580" y="5161"/>
                    <a:pt x="9630" y="4940"/>
                    <a:pt x="9555" y="5050"/>
                  </a:cubicBezTo>
                  <a:cubicBezTo>
                    <a:pt x="9479" y="5161"/>
                    <a:pt x="9504" y="5538"/>
                    <a:pt x="9430" y="5373"/>
                  </a:cubicBezTo>
                  <a:cubicBezTo>
                    <a:pt x="9382" y="5270"/>
                    <a:pt x="9382" y="5270"/>
                    <a:pt x="9382" y="5105"/>
                  </a:cubicBezTo>
                  <a:cubicBezTo>
                    <a:pt x="9382" y="4940"/>
                    <a:pt x="9333" y="4727"/>
                    <a:pt x="9333" y="4940"/>
                  </a:cubicBezTo>
                  <a:cubicBezTo>
                    <a:pt x="9307" y="5215"/>
                    <a:pt x="9357" y="5326"/>
                    <a:pt x="9256" y="5373"/>
                  </a:cubicBezTo>
                  <a:cubicBezTo>
                    <a:pt x="9158" y="5428"/>
                    <a:pt x="9158" y="5538"/>
                    <a:pt x="9060" y="5593"/>
                  </a:cubicBezTo>
                  <a:cubicBezTo>
                    <a:pt x="8935" y="5593"/>
                    <a:pt x="8837" y="5593"/>
                    <a:pt x="8912" y="5538"/>
                  </a:cubicBezTo>
                  <a:cubicBezTo>
                    <a:pt x="8985" y="5484"/>
                    <a:pt x="9035" y="5593"/>
                    <a:pt x="9084" y="5373"/>
                  </a:cubicBezTo>
                  <a:cubicBezTo>
                    <a:pt x="9158" y="5105"/>
                    <a:pt x="9135" y="5105"/>
                    <a:pt x="9185" y="4831"/>
                  </a:cubicBezTo>
                  <a:cubicBezTo>
                    <a:pt x="9256" y="4617"/>
                    <a:pt x="9357" y="4562"/>
                    <a:pt x="9256" y="4452"/>
                  </a:cubicBezTo>
                  <a:cubicBezTo>
                    <a:pt x="9185" y="4342"/>
                    <a:pt x="9207" y="4398"/>
                    <a:pt x="9060" y="4287"/>
                  </a:cubicBezTo>
                  <a:cubicBezTo>
                    <a:pt x="8912" y="4184"/>
                    <a:pt x="8737" y="4129"/>
                    <a:pt x="8787" y="4074"/>
                  </a:cubicBezTo>
                  <a:cubicBezTo>
                    <a:pt x="8863" y="4019"/>
                    <a:pt x="8935" y="4074"/>
                    <a:pt x="9010" y="4019"/>
                  </a:cubicBezTo>
                  <a:cubicBezTo>
                    <a:pt x="9084" y="3909"/>
                    <a:pt x="9035" y="3744"/>
                    <a:pt x="9110" y="3798"/>
                  </a:cubicBezTo>
                  <a:cubicBezTo>
                    <a:pt x="9185" y="3854"/>
                    <a:pt x="9110" y="3909"/>
                    <a:pt x="9307" y="3964"/>
                  </a:cubicBezTo>
                  <a:cubicBezTo>
                    <a:pt x="9529" y="4019"/>
                    <a:pt x="9529" y="4019"/>
                    <a:pt x="9555" y="4019"/>
                  </a:cubicBezTo>
                  <a:cubicBezTo>
                    <a:pt x="9605" y="4019"/>
                    <a:pt x="9777" y="3689"/>
                    <a:pt x="9802" y="3256"/>
                  </a:cubicBezTo>
                  <a:cubicBezTo>
                    <a:pt x="9828" y="2822"/>
                    <a:pt x="9852" y="3043"/>
                    <a:pt x="9902" y="2987"/>
                  </a:cubicBezTo>
                  <a:cubicBezTo>
                    <a:pt x="9949" y="2987"/>
                    <a:pt x="10000" y="2987"/>
                    <a:pt x="10000" y="2822"/>
                  </a:cubicBezTo>
                  <a:cubicBezTo>
                    <a:pt x="9978" y="2602"/>
                    <a:pt x="9949" y="2390"/>
                    <a:pt x="9949" y="2170"/>
                  </a:cubicBezTo>
                  <a:cubicBezTo>
                    <a:pt x="9949" y="1956"/>
                    <a:pt x="9877" y="1895"/>
                    <a:pt x="9852" y="1895"/>
                  </a:cubicBezTo>
                  <a:cubicBezTo>
                    <a:pt x="9828" y="1895"/>
                    <a:pt x="9727" y="1847"/>
                    <a:pt x="9727" y="2005"/>
                  </a:cubicBezTo>
                  <a:cubicBezTo>
                    <a:pt x="9727" y="2114"/>
                    <a:pt x="9605" y="2060"/>
                    <a:pt x="9654" y="2225"/>
                  </a:cubicBezTo>
                  <a:cubicBezTo>
                    <a:pt x="9702" y="2390"/>
                    <a:pt x="9727" y="2602"/>
                    <a:pt x="9654" y="2713"/>
                  </a:cubicBezTo>
                  <a:cubicBezTo>
                    <a:pt x="9580" y="2878"/>
                    <a:pt x="9529" y="2878"/>
                    <a:pt x="9555" y="2602"/>
                  </a:cubicBezTo>
                  <a:cubicBezTo>
                    <a:pt x="9605" y="2279"/>
                    <a:pt x="9679" y="2225"/>
                    <a:pt x="9605" y="2060"/>
                  </a:cubicBezTo>
                  <a:cubicBezTo>
                    <a:pt x="9529" y="1895"/>
                    <a:pt x="9504" y="1736"/>
                    <a:pt x="9455" y="1847"/>
                  </a:cubicBezTo>
                  <a:cubicBezTo>
                    <a:pt x="9382" y="1956"/>
                    <a:pt x="9283" y="1956"/>
                    <a:pt x="9283" y="2170"/>
                  </a:cubicBezTo>
                  <a:cubicBezTo>
                    <a:pt x="9256" y="2335"/>
                    <a:pt x="9084" y="1956"/>
                    <a:pt x="9060" y="2060"/>
                  </a:cubicBezTo>
                  <a:cubicBezTo>
                    <a:pt x="9035" y="2225"/>
                    <a:pt x="8959" y="2444"/>
                    <a:pt x="8837" y="2335"/>
                  </a:cubicBezTo>
                  <a:cubicBezTo>
                    <a:pt x="8737" y="2225"/>
                    <a:pt x="8662" y="2060"/>
                    <a:pt x="8662" y="1895"/>
                  </a:cubicBezTo>
                  <a:cubicBezTo>
                    <a:pt x="8638" y="1791"/>
                    <a:pt x="8662" y="1956"/>
                    <a:pt x="8763" y="2005"/>
                  </a:cubicBezTo>
                  <a:cubicBezTo>
                    <a:pt x="8837" y="2005"/>
                    <a:pt x="8837" y="2114"/>
                    <a:pt x="8912" y="2060"/>
                  </a:cubicBezTo>
                  <a:cubicBezTo>
                    <a:pt x="8985" y="1956"/>
                    <a:pt x="9084" y="2005"/>
                    <a:pt x="9110" y="1791"/>
                  </a:cubicBezTo>
                  <a:cubicBezTo>
                    <a:pt x="9158" y="1626"/>
                    <a:pt x="9207" y="1571"/>
                    <a:pt x="9307" y="1517"/>
                  </a:cubicBezTo>
                  <a:cubicBezTo>
                    <a:pt x="9430" y="1461"/>
                    <a:pt x="9504" y="1359"/>
                    <a:pt x="9430" y="1248"/>
                  </a:cubicBezTo>
                  <a:cubicBezTo>
                    <a:pt x="9357" y="1138"/>
                    <a:pt x="9333" y="918"/>
                    <a:pt x="9430" y="1029"/>
                  </a:cubicBezTo>
                  <a:cubicBezTo>
                    <a:pt x="9504" y="1138"/>
                    <a:pt x="9605" y="1303"/>
                    <a:pt x="9630" y="1248"/>
                  </a:cubicBezTo>
                  <a:cubicBezTo>
                    <a:pt x="9679" y="1194"/>
                    <a:pt x="9679" y="1248"/>
                    <a:pt x="9702" y="1248"/>
                  </a:cubicBezTo>
                  <a:cubicBezTo>
                    <a:pt x="9727" y="1303"/>
                    <a:pt x="9852" y="1406"/>
                    <a:pt x="9752" y="1248"/>
                  </a:cubicBezTo>
                  <a:cubicBezTo>
                    <a:pt x="9679" y="1029"/>
                    <a:pt x="9654" y="753"/>
                    <a:pt x="9605" y="650"/>
                  </a:cubicBezTo>
                  <a:cubicBezTo>
                    <a:pt x="9555" y="485"/>
                    <a:pt x="9479" y="485"/>
                    <a:pt x="9430" y="320"/>
                  </a:cubicBezTo>
                  <a:cubicBezTo>
                    <a:pt x="9407" y="155"/>
                    <a:pt x="9382" y="-113"/>
                    <a:pt x="9479" y="52"/>
                  </a:cubicBezTo>
                </a:path>
              </a:pathLst>
            </a:custGeom>
            <a:solidFill>
              <a:schemeClr val="accent2">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53" name="State_WI">
              <a:extLst>
                <a:ext uri="{FF2B5EF4-FFF2-40B4-BE49-F238E27FC236}">
                  <a16:creationId xmlns:a16="http://schemas.microsoft.com/office/drawing/2014/main" id="{0387FAD2-7C76-A098-0765-E66883DCB19E}"/>
                </a:ext>
              </a:extLst>
            </p:cNvPr>
            <p:cNvSpPr>
              <a:spLocks noChangeArrowheads="1"/>
            </p:cNvSpPr>
            <p:nvPr/>
          </p:nvSpPr>
          <p:spPr bwMode="auto">
            <a:xfrm>
              <a:off x="4806417" y="815173"/>
              <a:ext cx="613727" cy="645220"/>
            </a:xfrm>
            <a:custGeom>
              <a:avLst/>
              <a:gdLst>
                <a:gd name="T0" fmla="*/ 538 w 1970"/>
                <a:gd name="T1" fmla="*/ 48 h 2088"/>
                <a:gd name="T2" fmla="*/ 332 w 1970"/>
                <a:gd name="T3" fmla="*/ 143 h 2088"/>
                <a:gd name="T4" fmla="*/ 245 w 1970"/>
                <a:gd name="T5" fmla="*/ 111 h 2088"/>
                <a:gd name="T6" fmla="*/ 174 w 1970"/>
                <a:gd name="T7" fmla="*/ 182 h 2088"/>
                <a:gd name="T8" fmla="*/ 206 w 1970"/>
                <a:gd name="T9" fmla="*/ 395 h 2088"/>
                <a:gd name="T10" fmla="*/ 32 w 1970"/>
                <a:gd name="T11" fmla="*/ 585 h 2088"/>
                <a:gd name="T12" fmla="*/ 32 w 1970"/>
                <a:gd name="T13" fmla="*/ 688 h 2088"/>
                <a:gd name="T14" fmla="*/ 71 w 1970"/>
                <a:gd name="T15" fmla="*/ 815 h 2088"/>
                <a:gd name="T16" fmla="*/ 64 w 1970"/>
                <a:gd name="T17" fmla="*/ 917 h 2088"/>
                <a:gd name="T18" fmla="*/ 55 w 1970"/>
                <a:gd name="T19" fmla="*/ 965 h 2088"/>
                <a:gd name="T20" fmla="*/ 87 w 1970"/>
                <a:gd name="T21" fmla="*/ 1091 h 2088"/>
                <a:gd name="T22" fmla="*/ 237 w 1970"/>
                <a:gd name="T23" fmla="*/ 1194 h 2088"/>
                <a:gd name="T24" fmla="*/ 348 w 1970"/>
                <a:gd name="T25" fmla="*/ 1233 h 2088"/>
                <a:gd name="T26" fmla="*/ 601 w 1970"/>
                <a:gd name="T27" fmla="*/ 1518 h 2088"/>
                <a:gd name="T28" fmla="*/ 625 w 1970"/>
                <a:gd name="T29" fmla="*/ 1629 h 2088"/>
                <a:gd name="T30" fmla="*/ 664 w 1970"/>
                <a:gd name="T31" fmla="*/ 1708 h 2088"/>
                <a:gd name="T32" fmla="*/ 664 w 1970"/>
                <a:gd name="T33" fmla="*/ 1874 h 2088"/>
                <a:gd name="T34" fmla="*/ 704 w 1970"/>
                <a:gd name="T35" fmla="*/ 1945 h 2088"/>
                <a:gd name="T36" fmla="*/ 735 w 1970"/>
                <a:gd name="T37" fmla="*/ 2008 h 2088"/>
                <a:gd name="T38" fmla="*/ 838 w 1970"/>
                <a:gd name="T39" fmla="*/ 2048 h 2088"/>
                <a:gd name="T40" fmla="*/ 1803 w 1970"/>
                <a:gd name="T41" fmla="*/ 1803 h 2088"/>
                <a:gd name="T42" fmla="*/ 1795 w 1970"/>
                <a:gd name="T43" fmla="*/ 1486 h 2088"/>
                <a:gd name="T44" fmla="*/ 1850 w 1970"/>
                <a:gd name="T45" fmla="*/ 1170 h 2088"/>
                <a:gd name="T46" fmla="*/ 1889 w 1970"/>
                <a:gd name="T47" fmla="*/ 917 h 2088"/>
                <a:gd name="T48" fmla="*/ 1929 w 1970"/>
                <a:gd name="T49" fmla="*/ 806 h 2088"/>
                <a:gd name="T50" fmla="*/ 1961 w 1970"/>
                <a:gd name="T51" fmla="*/ 712 h 2088"/>
                <a:gd name="T52" fmla="*/ 1961 w 1970"/>
                <a:gd name="T53" fmla="*/ 672 h 2088"/>
                <a:gd name="T54" fmla="*/ 1882 w 1970"/>
                <a:gd name="T55" fmla="*/ 783 h 2088"/>
                <a:gd name="T56" fmla="*/ 1850 w 1970"/>
                <a:gd name="T57" fmla="*/ 886 h 2088"/>
                <a:gd name="T58" fmla="*/ 1818 w 1970"/>
                <a:gd name="T59" fmla="*/ 886 h 2088"/>
                <a:gd name="T60" fmla="*/ 1771 w 1970"/>
                <a:gd name="T61" fmla="*/ 965 h 2088"/>
                <a:gd name="T62" fmla="*/ 1692 w 1970"/>
                <a:gd name="T63" fmla="*/ 1052 h 2088"/>
                <a:gd name="T64" fmla="*/ 1668 w 1970"/>
                <a:gd name="T65" fmla="*/ 1052 h 2088"/>
                <a:gd name="T66" fmla="*/ 1716 w 1970"/>
                <a:gd name="T67" fmla="*/ 894 h 2088"/>
                <a:gd name="T68" fmla="*/ 1779 w 1970"/>
                <a:gd name="T69" fmla="*/ 806 h 2088"/>
                <a:gd name="T70" fmla="*/ 1739 w 1970"/>
                <a:gd name="T71" fmla="*/ 712 h 2088"/>
                <a:gd name="T72" fmla="*/ 1684 w 1970"/>
                <a:gd name="T73" fmla="*/ 672 h 2088"/>
                <a:gd name="T74" fmla="*/ 1684 w 1970"/>
                <a:gd name="T75" fmla="*/ 569 h 2088"/>
                <a:gd name="T76" fmla="*/ 1581 w 1970"/>
                <a:gd name="T77" fmla="*/ 411 h 2088"/>
                <a:gd name="T78" fmla="*/ 1431 w 1970"/>
                <a:gd name="T79" fmla="*/ 372 h 2088"/>
                <a:gd name="T80" fmla="*/ 1352 w 1970"/>
                <a:gd name="T81" fmla="*/ 395 h 2088"/>
                <a:gd name="T82" fmla="*/ 1297 w 1970"/>
                <a:gd name="T83" fmla="*/ 356 h 2088"/>
                <a:gd name="T84" fmla="*/ 886 w 1970"/>
                <a:gd name="T85" fmla="*/ 253 h 2088"/>
                <a:gd name="T86" fmla="*/ 814 w 1970"/>
                <a:gd name="T87" fmla="*/ 174 h 2088"/>
                <a:gd name="T88" fmla="*/ 799 w 1970"/>
                <a:gd name="T89" fmla="*/ 166 h 2088"/>
                <a:gd name="T90" fmla="*/ 719 w 1970"/>
                <a:gd name="T91" fmla="*/ 127 h 2088"/>
                <a:gd name="T92" fmla="*/ 641 w 1970"/>
                <a:gd name="T93" fmla="*/ 166 h 2088"/>
                <a:gd name="T94" fmla="*/ 648 w 1970"/>
                <a:gd name="T95" fmla="*/ 64 h 2088"/>
                <a:gd name="T96" fmla="*/ 664 w 1970"/>
                <a:gd name="T97" fmla="*/ 0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0" h="2088">
                  <a:moveTo>
                    <a:pt x="656" y="0"/>
                  </a:moveTo>
                  <a:lnTo>
                    <a:pt x="656" y="0"/>
                  </a:lnTo>
                  <a:cubicBezTo>
                    <a:pt x="625" y="0"/>
                    <a:pt x="585" y="16"/>
                    <a:pt x="585" y="24"/>
                  </a:cubicBezTo>
                  <a:cubicBezTo>
                    <a:pt x="577" y="32"/>
                    <a:pt x="561" y="40"/>
                    <a:pt x="538" y="48"/>
                  </a:cubicBezTo>
                  <a:cubicBezTo>
                    <a:pt x="522" y="56"/>
                    <a:pt x="498" y="64"/>
                    <a:pt x="490" y="71"/>
                  </a:cubicBezTo>
                  <a:cubicBezTo>
                    <a:pt x="482" y="71"/>
                    <a:pt x="475" y="79"/>
                    <a:pt x="466" y="87"/>
                  </a:cubicBezTo>
                  <a:cubicBezTo>
                    <a:pt x="451" y="95"/>
                    <a:pt x="419" y="119"/>
                    <a:pt x="388" y="119"/>
                  </a:cubicBezTo>
                  <a:cubicBezTo>
                    <a:pt x="364" y="127"/>
                    <a:pt x="340" y="135"/>
                    <a:pt x="332" y="143"/>
                  </a:cubicBezTo>
                  <a:cubicBezTo>
                    <a:pt x="316" y="151"/>
                    <a:pt x="308" y="151"/>
                    <a:pt x="293" y="151"/>
                  </a:cubicBezTo>
                  <a:lnTo>
                    <a:pt x="285" y="151"/>
                  </a:lnTo>
                  <a:cubicBezTo>
                    <a:pt x="277" y="143"/>
                    <a:pt x="269" y="143"/>
                    <a:pt x="269" y="135"/>
                  </a:cubicBezTo>
                  <a:cubicBezTo>
                    <a:pt x="253" y="135"/>
                    <a:pt x="253" y="127"/>
                    <a:pt x="245" y="111"/>
                  </a:cubicBezTo>
                  <a:lnTo>
                    <a:pt x="245" y="111"/>
                  </a:lnTo>
                  <a:cubicBezTo>
                    <a:pt x="229" y="119"/>
                    <a:pt x="190" y="166"/>
                    <a:pt x="174" y="174"/>
                  </a:cubicBezTo>
                  <a:lnTo>
                    <a:pt x="174" y="174"/>
                  </a:lnTo>
                  <a:cubicBezTo>
                    <a:pt x="174" y="174"/>
                    <a:pt x="174" y="174"/>
                    <a:pt x="174" y="182"/>
                  </a:cubicBezTo>
                  <a:cubicBezTo>
                    <a:pt x="174" y="198"/>
                    <a:pt x="174" y="222"/>
                    <a:pt x="182" y="238"/>
                  </a:cubicBezTo>
                  <a:cubicBezTo>
                    <a:pt x="182" y="253"/>
                    <a:pt x="182" y="261"/>
                    <a:pt x="190" y="277"/>
                  </a:cubicBezTo>
                  <a:cubicBezTo>
                    <a:pt x="190" y="285"/>
                    <a:pt x="190" y="293"/>
                    <a:pt x="190" y="309"/>
                  </a:cubicBezTo>
                  <a:cubicBezTo>
                    <a:pt x="198" y="332"/>
                    <a:pt x="206" y="364"/>
                    <a:pt x="206" y="395"/>
                  </a:cubicBezTo>
                  <a:cubicBezTo>
                    <a:pt x="206" y="419"/>
                    <a:pt x="198" y="443"/>
                    <a:pt x="182" y="459"/>
                  </a:cubicBezTo>
                  <a:cubicBezTo>
                    <a:pt x="166" y="491"/>
                    <a:pt x="142" y="498"/>
                    <a:pt x="119" y="506"/>
                  </a:cubicBezTo>
                  <a:cubicBezTo>
                    <a:pt x="95" y="514"/>
                    <a:pt x="79" y="522"/>
                    <a:pt x="64" y="538"/>
                  </a:cubicBezTo>
                  <a:cubicBezTo>
                    <a:pt x="40" y="554"/>
                    <a:pt x="32" y="569"/>
                    <a:pt x="32" y="585"/>
                  </a:cubicBezTo>
                  <a:cubicBezTo>
                    <a:pt x="32" y="601"/>
                    <a:pt x="24" y="617"/>
                    <a:pt x="8" y="641"/>
                  </a:cubicBezTo>
                  <a:cubicBezTo>
                    <a:pt x="8" y="649"/>
                    <a:pt x="0" y="656"/>
                    <a:pt x="0" y="664"/>
                  </a:cubicBezTo>
                  <a:cubicBezTo>
                    <a:pt x="0" y="672"/>
                    <a:pt x="0" y="672"/>
                    <a:pt x="0" y="672"/>
                  </a:cubicBezTo>
                  <a:cubicBezTo>
                    <a:pt x="8" y="680"/>
                    <a:pt x="16" y="688"/>
                    <a:pt x="32" y="688"/>
                  </a:cubicBezTo>
                  <a:cubicBezTo>
                    <a:pt x="40" y="696"/>
                    <a:pt x="48" y="696"/>
                    <a:pt x="55" y="704"/>
                  </a:cubicBezTo>
                  <a:cubicBezTo>
                    <a:pt x="79" y="712"/>
                    <a:pt x="87" y="735"/>
                    <a:pt x="87" y="759"/>
                  </a:cubicBezTo>
                  <a:cubicBezTo>
                    <a:pt x="87" y="759"/>
                    <a:pt x="87" y="759"/>
                    <a:pt x="87" y="767"/>
                  </a:cubicBezTo>
                  <a:cubicBezTo>
                    <a:pt x="87" y="783"/>
                    <a:pt x="79" y="799"/>
                    <a:pt x="71" y="815"/>
                  </a:cubicBezTo>
                  <a:cubicBezTo>
                    <a:pt x="55" y="822"/>
                    <a:pt x="55" y="830"/>
                    <a:pt x="55" y="838"/>
                  </a:cubicBezTo>
                  <a:cubicBezTo>
                    <a:pt x="55" y="838"/>
                    <a:pt x="55" y="846"/>
                    <a:pt x="55" y="854"/>
                  </a:cubicBezTo>
                  <a:cubicBezTo>
                    <a:pt x="64" y="862"/>
                    <a:pt x="64" y="878"/>
                    <a:pt x="64" y="886"/>
                  </a:cubicBezTo>
                  <a:cubicBezTo>
                    <a:pt x="64" y="902"/>
                    <a:pt x="64" y="909"/>
                    <a:pt x="64" y="917"/>
                  </a:cubicBezTo>
                  <a:cubicBezTo>
                    <a:pt x="64" y="925"/>
                    <a:pt x="64" y="933"/>
                    <a:pt x="64" y="941"/>
                  </a:cubicBezTo>
                  <a:lnTo>
                    <a:pt x="64" y="941"/>
                  </a:lnTo>
                  <a:lnTo>
                    <a:pt x="64" y="941"/>
                  </a:lnTo>
                  <a:cubicBezTo>
                    <a:pt x="64" y="949"/>
                    <a:pt x="55" y="957"/>
                    <a:pt x="55" y="965"/>
                  </a:cubicBezTo>
                  <a:cubicBezTo>
                    <a:pt x="55" y="973"/>
                    <a:pt x="48" y="981"/>
                    <a:pt x="48" y="988"/>
                  </a:cubicBezTo>
                  <a:cubicBezTo>
                    <a:pt x="40" y="1004"/>
                    <a:pt x="40" y="1012"/>
                    <a:pt x="40" y="1020"/>
                  </a:cubicBezTo>
                  <a:cubicBezTo>
                    <a:pt x="40" y="1044"/>
                    <a:pt x="48" y="1052"/>
                    <a:pt x="64" y="1060"/>
                  </a:cubicBezTo>
                  <a:cubicBezTo>
                    <a:pt x="71" y="1068"/>
                    <a:pt x="79" y="1083"/>
                    <a:pt x="87" y="1091"/>
                  </a:cubicBezTo>
                  <a:cubicBezTo>
                    <a:pt x="95" y="1115"/>
                    <a:pt x="119" y="1123"/>
                    <a:pt x="142" y="1131"/>
                  </a:cubicBezTo>
                  <a:cubicBezTo>
                    <a:pt x="150" y="1139"/>
                    <a:pt x="158" y="1139"/>
                    <a:pt x="166" y="1146"/>
                  </a:cubicBezTo>
                  <a:cubicBezTo>
                    <a:pt x="182" y="1155"/>
                    <a:pt x="190" y="1155"/>
                    <a:pt x="198" y="1155"/>
                  </a:cubicBezTo>
                  <a:cubicBezTo>
                    <a:pt x="214" y="1162"/>
                    <a:pt x="229" y="1162"/>
                    <a:pt x="237" y="1194"/>
                  </a:cubicBezTo>
                  <a:cubicBezTo>
                    <a:pt x="237" y="1202"/>
                    <a:pt x="245" y="1202"/>
                    <a:pt x="253" y="1202"/>
                  </a:cubicBezTo>
                  <a:lnTo>
                    <a:pt x="261" y="1202"/>
                  </a:lnTo>
                  <a:cubicBezTo>
                    <a:pt x="269" y="1202"/>
                    <a:pt x="277" y="1202"/>
                    <a:pt x="277" y="1202"/>
                  </a:cubicBezTo>
                  <a:cubicBezTo>
                    <a:pt x="293" y="1202"/>
                    <a:pt x="324" y="1210"/>
                    <a:pt x="348" y="1233"/>
                  </a:cubicBezTo>
                  <a:cubicBezTo>
                    <a:pt x="372" y="1257"/>
                    <a:pt x="395" y="1281"/>
                    <a:pt x="419" y="1305"/>
                  </a:cubicBezTo>
                  <a:cubicBezTo>
                    <a:pt x="459" y="1344"/>
                    <a:pt x="490" y="1384"/>
                    <a:pt x="506" y="1384"/>
                  </a:cubicBezTo>
                  <a:cubicBezTo>
                    <a:pt x="538" y="1392"/>
                    <a:pt x="601" y="1447"/>
                    <a:pt x="601" y="1510"/>
                  </a:cubicBezTo>
                  <a:cubicBezTo>
                    <a:pt x="601" y="1518"/>
                    <a:pt x="601" y="1518"/>
                    <a:pt x="601" y="1518"/>
                  </a:cubicBezTo>
                  <a:cubicBezTo>
                    <a:pt x="593" y="1526"/>
                    <a:pt x="593" y="1526"/>
                    <a:pt x="593" y="1534"/>
                  </a:cubicBezTo>
                  <a:cubicBezTo>
                    <a:pt x="593" y="1542"/>
                    <a:pt x="601" y="1558"/>
                    <a:pt x="601" y="1573"/>
                  </a:cubicBezTo>
                  <a:cubicBezTo>
                    <a:pt x="609" y="1589"/>
                    <a:pt x="617" y="1613"/>
                    <a:pt x="625" y="1629"/>
                  </a:cubicBezTo>
                  <a:lnTo>
                    <a:pt x="625" y="1629"/>
                  </a:lnTo>
                  <a:cubicBezTo>
                    <a:pt x="625" y="1637"/>
                    <a:pt x="625" y="1637"/>
                    <a:pt x="625" y="1637"/>
                  </a:cubicBezTo>
                  <a:cubicBezTo>
                    <a:pt x="632" y="1645"/>
                    <a:pt x="632" y="1652"/>
                    <a:pt x="632" y="1652"/>
                  </a:cubicBezTo>
                  <a:cubicBezTo>
                    <a:pt x="641" y="1668"/>
                    <a:pt x="648" y="1676"/>
                    <a:pt x="648" y="1684"/>
                  </a:cubicBezTo>
                  <a:cubicBezTo>
                    <a:pt x="648" y="1700"/>
                    <a:pt x="656" y="1700"/>
                    <a:pt x="664" y="1708"/>
                  </a:cubicBezTo>
                  <a:cubicBezTo>
                    <a:pt x="680" y="1716"/>
                    <a:pt x="688" y="1716"/>
                    <a:pt x="688" y="1739"/>
                  </a:cubicBezTo>
                  <a:cubicBezTo>
                    <a:pt x="688" y="1739"/>
                    <a:pt x="688" y="1747"/>
                    <a:pt x="680" y="1755"/>
                  </a:cubicBezTo>
                  <a:cubicBezTo>
                    <a:pt x="672" y="1795"/>
                    <a:pt x="672" y="1803"/>
                    <a:pt x="664" y="1819"/>
                  </a:cubicBezTo>
                  <a:cubicBezTo>
                    <a:pt x="664" y="1834"/>
                    <a:pt x="664" y="1850"/>
                    <a:pt x="664" y="1874"/>
                  </a:cubicBezTo>
                  <a:cubicBezTo>
                    <a:pt x="656" y="1882"/>
                    <a:pt x="656" y="1890"/>
                    <a:pt x="656" y="1890"/>
                  </a:cubicBezTo>
                  <a:cubicBezTo>
                    <a:pt x="656" y="1913"/>
                    <a:pt x="664" y="1913"/>
                    <a:pt x="680" y="1913"/>
                  </a:cubicBezTo>
                  <a:cubicBezTo>
                    <a:pt x="688" y="1921"/>
                    <a:pt x="696" y="1921"/>
                    <a:pt x="704" y="1937"/>
                  </a:cubicBezTo>
                  <a:cubicBezTo>
                    <a:pt x="704" y="1945"/>
                    <a:pt x="704" y="1945"/>
                    <a:pt x="704" y="1945"/>
                  </a:cubicBezTo>
                  <a:cubicBezTo>
                    <a:pt x="704" y="1961"/>
                    <a:pt x="696" y="1969"/>
                    <a:pt x="688" y="1977"/>
                  </a:cubicBezTo>
                  <a:cubicBezTo>
                    <a:pt x="680" y="1985"/>
                    <a:pt x="680" y="1992"/>
                    <a:pt x="680" y="2000"/>
                  </a:cubicBezTo>
                  <a:lnTo>
                    <a:pt x="680" y="2000"/>
                  </a:lnTo>
                  <a:cubicBezTo>
                    <a:pt x="680" y="2008"/>
                    <a:pt x="704" y="2008"/>
                    <a:pt x="735" y="2008"/>
                  </a:cubicBezTo>
                  <a:lnTo>
                    <a:pt x="735" y="2008"/>
                  </a:lnTo>
                  <a:lnTo>
                    <a:pt x="735" y="2008"/>
                  </a:lnTo>
                  <a:lnTo>
                    <a:pt x="735" y="2008"/>
                  </a:lnTo>
                  <a:cubicBezTo>
                    <a:pt x="791" y="2008"/>
                    <a:pt x="822" y="2032"/>
                    <a:pt x="838" y="2048"/>
                  </a:cubicBezTo>
                  <a:cubicBezTo>
                    <a:pt x="854" y="2063"/>
                    <a:pt x="854" y="2079"/>
                    <a:pt x="862" y="2087"/>
                  </a:cubicBezTo>
                  <a:cubicBezTo>
                    <a:pt x="981" y="2079"/>
                    <a:pt x="1289" y="2056"/>
                    <a:pt x="1534" y="2032"/>
                  </a:cubicBezTo>
                  <a:cubicBezTo>
                    <a:pt x="1660" y="2024"/>
                    <a:pt x="1779" y="2008"/>
                    <a:pt x="1834" y="2000"/>
                  </a:cubicBezTo>
                  <a:cubicBezTo>
                    <a:pt x="1834" y="1913"/>
                    <a:pt x="1826" y="1850"/>
                    <a:pt x="1803" y="1803"/>
                  </a:cubicBezTo>
                  <a:cubicBezTo>
                    <a:pt x="1795" y="1787"/>
                    <a:pt x="1795" y="1771"/>
                    <a:pt x="1787" y="1763"/>
                  </a:cubicBezTo>
                  <a:cubicBezTo>
                    <a:pt x="1763" y="1708"/>
                    <a:pt x="1755" y="1692"/>
                    <a:pt x="1771" y="1637"/>
                  </a:cubicBezTo>
                  <a:cubicBezTo>
                    <a:pt x="1779" y="1605"/>
                    <a:pt x="1779" y="1573"/>
                    <a:pt x="1779" y="1550"/>
                  </a:cubicBezTo>
                  <a:cubicBezTo>
                    <a:pt x="1779" y="1518"/>
                    <a:pt x="1771" y="1502"/>
                    <a:pt x="1795" y="1486"/>
                  </a:cubicBezTo>
                  <a:cubicBezTo>
                    <a:pt x="1818" y="1463"/>
                    <a:pt x="1811" y="1431"/>
                    <a:pt x="1795" y="1376"/>
                  </a:cubicBezTo>
                  <a:cubicBezTo>
                    <a:pt x="1779" y="1328"/>
                    <a:pt x="1803" y="1249"/>
                    <a:pt x="1818" y="1233"/>
                  </a:cubicBezTo>
                  <a:cubicBezTo>
                    <a:pt x="1826" y="1226"/>
                    <a:pt x="1826" y="1226"/>
                    <a:pt x="1834" y="1218"/>
                  </a:cubicBezTo>
                  <a:cubicBezTo>
                    <a:pt x="1850" y="1210"/>
                    <a:pt x="1858" y="1202"/>
                    <a:pt x="1850" y="1170"/>
                  </a:cubicBezTo>
                  <a:cubicBezTo>
                    <a:pt x="1850" y="1162"/>
                    <a:pt x="1842" y="1146"/>
                    <a:pt x="1842" y="1139"/>
                  </a:cubicBezTo>
                  <a:cubicBezTo>
                    <a:pt x="1834" y="1107"/>
                    <a:pt x="1826" y="1083"/>
                    <a:pt x="1842" y="1036"/>
                  </a:cubicBezTo>
                  <a:cubicBezTo>
                    <a:pt x="1850" y="1012"/>
                    <a:pt x="1866" y="996"/>
                    <a:pt x="1874" y="981"/>
                  </a:cubicBezTo>
                  <a:cubicBezTo>
                    <a:pt x="1889" y="957"/>
                    <a:pt x="1898" y="941"/>
                    <a:pt x="1889" y="917"/>
                  </a:cubicBezTo>
                  <a:lnTo>
                    <a:pt x="1882" y="909"/>
                  </a:lnTo>
                  <a:cubicBezTo>
                    <a:pt x="1874" y="894"/>
                    <a:pt x="1874" y="894"/>
                    <a:pt x="1889" y="886"/>
                  </a:cubicBezTo>
                  <a:cubicBezTo>
                    <a:pt x="1889" y="878"/>
                    <a:pt x="1889" y="878"/>
                    <a:pt x="1898" y="870"/>
                  </a:cubicBezTo>
                  <a:cubicBezTo>
                    <a:pt x="1929" y="838"/>
                    <a:pt x="1929" y="822"/>
                    <a:pt x="1929" y="806"/>
                  </a:cubicBezTo>
                  <a:lnTo>
                    <a:pt x="1929" y="806"/>
                  </a:lnTo>
                  <a:cubicBezTo>
                    <a:pt x="1937" y="799"/>
                    <a:pt x="1937" y="791"/>
                    <a:pt x="1945" y="783"/>
                  </a:cubicBezTo>
                  <a:cubicBezTo>
                    <a:pt x="1953" y="767"/>
                    <a:pt x="1961" y="759"/>
                    <a:pt x="1961" y="743"/>
                  </a:cubicBezTo>
                  <a:cubicBezTo>
                    <a:pt x="1953" y="728"/>
                    <a:pt x="1961" y="720"/>
                    <a:pt x="1961" y="712"/>
                  </a:cubicBezTo>
                  <a:cubicBezTo>
                    <a:pt x="1969" y="704"/>
                    <a:pt x="1969" y="696"/>
                    <a:pt x="1969" y="696"/>
                  </a:cubicBezTo>
                  <a:cubicBezTo>
                    <a:pt x="1969" y="688"/>
                    <a:pt x="1969" y="680"/>
                    <a:pt x="1969" y="672"/>
                  </a:cubicBezTo>
                  <a:lnTo>
                    <a:pt x="1961" y="672"/>
                  </a:lnTo>
                  <a:lnTo>
                    <a:pt x="1961" y="672"/>
                  </a:lnTo>
                  <a:lnTo>
                    <a:pt x="1953" y="680"/>
                  </a:lnTo>
                  <a:cubicBezTo>
                    <a:pt x="1937" y="688"/>
                    <a:pt x="1929" y="688"/>
                    <a:pt x="1921" y="704"/>
                  </a:cubicBezTo>
                  <a:cubicBezTo>
                    <a:pt x="1921" y="720"/>
                    <a:pt x="1913" y="728"/>
                    <a:pt x="1905" y="735"/>
                  </a:cubicBezTo>
                  <a:cubicBezTo>
                    <a:pt x="1905" y="751"/>
                    <a:pt x="1889" y="767"/>
                    <a:pt x="1882" y="783"/>
                  </a:cubicBezTo>
                  <a:cubicBezTo>
                    <a:pt x="1882" y="799"/>
                    <a:pt x="1874" y="815"/>
                    <a:pt x="1866" y="822"/>
                  </a:cubicBezTo>
                  <a:cubicBezTo>
                    <a:pt x="1858" y="838"/>
                    <a:pt x="1858" y="846"/>
                    <a:pt x="1858" y="854"/>
                  </a:cubicBezTo>
                  <a:cubicBezTo>
                    <a:pt x="1858" y="862"/>
                    <a:pt x="1858" y="862"/>
                    <a:pt x="1858" y="870"/>
                  </a:cubicBezTo>
                  <a:cubicBezTo>
                    <a:pt x="1858" y="878"/>
                    <a:pt x="1858" y="878"/>
                    <a:pt x="1850" y="886"/>
                  </a:cubicBezTo>
                  <a:cubicBezTo>
                    <a:pt x="1850" y="886"/>
                    <a:pt x="1850" y="886"/>
                    <a:pt x="1842" y="886"/>
                  </a:cubicBezTo>
                  <a:lnTo>
                    <a:pt x="1842" y="886"/>
                  </a:lnTo>
                  <a:lnTo>
                    <a:pt x="1834" y="886"/>
                  </a:lnTo>
                  <a:cubicBezTo>
                    <a:pt x="1826" y="886"/>
                    <a:pt x="1826" y="886"/>
                    <a:pt x="1818" y="886"/>
                  </a:cubicBezTo>
                  <a:cubicBezTo>
                    <a:pt x="1811" y="886"/>
                    <a:pt x="1803" y="886"/>
                    <a:pt x="1803" y="902"/>
                  </a:cubicBezTo>
                  <a:cubicBezTo>
                    <a:pt x="1787" y="925"/>
                    <a:pt x="1779" y="933"/>
                    <a:pt x="1779" y="957"/>
                  </a:cubicBezTo>
                  <a:cubicBezTo>
                    <a:pt x="1771" y="957"/>
                    <a:pt x="1771" y="957"/>
                    <a:pt x="1771" y="957"/>
                  </a:cubicBezTo>
                  <a:lnTo>
                    <a:pt x="1771" y="965"/>
                  </a:lnTo>
                  <a:cubicBezTo>
                    <a:pt x="1771" y="981"/>
                    <a:pt x="1763" y="988"/>
                    <a:pt x="1747" y="996"/>
                  </a:cubicBezTo>
                  <a:cubicBezTo>
                    <a:pt x="1731" y="996"/>
                    <a:pt x="1716" y="1004"/>
                    <a:pt x="1708" y="1020"/>
                  </a:cubicBezTo>
                  <a:cubicBezTo>
                    <a:pt x="1708" y="1028"/>
                    <a:pt x="1708" y="1028"/>
                    <a:pt x="1708" y="1036"/>
                  </a:cubicBezTo>
                  <a:cubicBezTo>
                    <a:pt x="1708" y="1044"/>
                    <a:pt x="1700" y="1052"/>
                    <a:pt x="1692" y="1052"/>
                  </a:cubicBezTo>
                  <a:cubicBezTo>
                    <a:pt x="1692" y="1052"/>
                    <a:pt x="1692" y="1052"/>
                    <a:pt x="1684" y="1044"/>
                  </a:cubicBezTo>
                  <a:lnTo>
                    <a:pt x="1684" y="1044"/>
                  </a:lnTo>
                  <a:cubicBezTo>
                    <a:pt x="1676" y="1044"/>
                    <a:pt x="1676" y="1044"/>
                    <a:pt x="1676" y="1052"/>
                  </a:cubicBezTo>
                  <a:cubicBezTo>
                    <a:pt x="1668" y="1052"/>
                    <a:pt x="1668" y="1052"/>
                    <a:pt x="1668" y="1052"/>
                  </a:cubicBezTo>
                  <a:cubicBezTo>
                    <a:pt x="1660" y="1052"/>
                    <a:pt x="1660" y="1052"/>
                    <a:pt x="1660" y="1052"/>
                  </a:cubicBezTo>
                  <a:cubicBezTo>
                    <a:pt x="1660" y="1044"/>
                    <a:pt x="1660" y="1044"/>
                    <a:pt x="1668" y="1004"/>
                  </a:cubicBezTo>
                  <a:cubicBezTo>
                    <a:pt x="1676" y="949"/>
                    <a:pt x="1692" y="933"/>
                    <a:pt x="1700" y="917"/>
                  </a:cubicBezTo>
                  <a:cubicBezTo>
                    <a:pt x="1708" y="909"/>
                    <a:pt x="1716" y="902"/>
                    <a:pt x="1716" y="894"/>
                  </a:cubicBezTo>
                  <a:cubicBezTo>
                    <a:pt x="1716" y="878"/>
                    <a:pt x="1731" y="878"/>
                    <a:pt x="1739" y="878"/>
                  </a:cubicBezTo>
                  <a:lnTo>
                    <a:pt x="1739" y="878"/>
                  </a:lnTo>
                  <a:cubicBezTo>
                    <a:pt x="1755" y="878"/>
                    <a:pt x="1763" y="878"/>
                    <a:pt x="1771" y="854"/>
                  </a:cubicBezTo>
                  <a:cubicBezTo>
                    <a:pt x="1771" y="830"/>
                    <a:pt x="1771" y="822"/>
                    <a:pt x="1779" y="806"/>
                  </a:cubicBezTo>
                  <a:cubicBezTo>
                    <a:pt x="1779" y="799"/>
                    <a:pt x="1779" y="791"/>
                    <a:pt x="1779" y="791"/>
                  </a:cubicBezTo>
                  <a:cubicBezTo>
                    <a:pt x="1779" y="783"/>
                    <a:pt x="1771" y="783"/>
                    <a:pt x="1771" y="783"/>
                  </a:cubicBezTo>
                  <a:lnTo>
                    <a:pt x="1771" y="783"/>
                  </a:lnTo>
                  <a:cubicBezTo>
                    <a:pt x="1739" y="767"/>
                    <a:pt x="1739" y="743"/>
                    <a:pt x="1739" y="712"/>
                  </a:cubicBezTo>
                  <a:cubicBezTo>
                    <a:pt x="1739" y="712"/>
                    <a:pt x="1739" y="712"/>
                    <a:pt x="1739" y="704"/>
                  </a:cubicBezTo>
                  <a:lnTo>
                    <a:pt x="1739" y="696"/>
                  </a:lnTo>
                  <a:cubicBezTo>
                    <a:pt x="1739" y="680"/>
                    <a:pt x="1731" y="680"/>
                    <a:pt x="1708" y="672"/>
                  </a:cubicBezTo>
                  <a:cubicBezTo>
                    <a:pt x="1700" y="672"/>
                    <a:pt x="1692" y="672"/>
                    <a:pt x="1684" y="672"/>
                  </a:cubicBezTo>
                  <a:cubicBezTo>
                    <a:pt x="1676" y="664"/>
                    <a:pt x="1668" y="664"/>
                    <a:pt x="1668" y="664"/>
                  </a:cubicBezTo>
                  <a:cubicBezTo>
                    <a:pt x="1660" y="656"/>
                    <a:pt x="1668" y="649"/>
                    <a:pt x="1668" y="641"/>
                  </a:cubicBezTo>
                  <a:lnTo>
                    <a:pt x="1668" y="641"/>
                  </a:lnTo>
                  <a:cubicBezTo>
                    <a:pt x="1676" y="633"/>
                    <a:pt x="1684" y="609"/>
                    <a:pt x="1684" y="569"/>
                  </a:cubicBezTo>
                  <a:cubicBezTo>
                    <a:pt x="1684" y="491"/>
                    <a:pt x="1637" y="482"/>
                    <a:pt x="1613" y="482"/>
                  </a:cubicBezTo>
                  <a:lnTo>
                    <a:pt x="1613" y="482"/>
                  </a:lnTo>
                  <a:cubicBezTo>
                    <a:pt x="1589" y="475"/>
                    <a:pt x="1589" y="459"/>
                    <a:pt x="1581" y="419"/>
                  </a:cubicBezTo>
                  <a:cubicBezTo>
                    <a:pt x="1581" y="411"/>
                    <a:pt x="1581" y="411"/>
                    <a:pt x="1581" y="411"/>
                  </a:cubicBezTo>
                  <a:cubicBezTo>
                    <a:pt x="1581" y="395"/>
                    <a:pt x="1558" y="388"/>
                    <a:pt x="1526" y="388"/>
                  </a:cubicBezTo>
                  <a:cubicBezTo>
                    <a:pt x="1510" y="388"/>
                    <a:pt x="1486" y="388"/>
                    <a:pt x="1478" y="380"/>
                  </a:cubicBezTo>
                  <a:cubicBezTo>
                    <a:pt x="1471" y="372"/>
                    <a:pt x="1463" y="364"/>
                    <a:pt x="1463" y="364"/>
                  </a:cubicBezTo>
                  <a:cubicBezTo>
                    <a:pt x="1455" y="364"/>
                    <a:pt x="1447" y="372"/>
                    <a:pt x="1431" y="372"/>
                  </a:cubicBezTo>
                  <a:cubicBezTo>
                    <a:pt x="1423" y="380"/>
                    <a:pt x="1407" y="388"/>
                    <a:pt x="1384" y="388"/>
                  </a:cubicBezTo>
                  <a:lnTo>
                    <a:pt x="1384" y="388"/>
                  </a:lnTo>
                  <a:cubicBezTo>
                    <a:pt x="1368" y="395"/>
                    <a:pt x="1360" y="395"/>
                    <a:pt x="1352" y="395"/>
                  </a:cubicBezTo>
                  <a:lnTo>
                    <a:pt x="1352" y="395"/>
                  </a:lnTo>
                  <a:cubicBezTo>
                    <a:pt x="1328" y="395"/>
                    <a:pt x="1320" y="388"/>
                    <a:pt x="1312" y="372"/>
                  </a:cubicBezTo>
                  <a:lnTo>
                    <a:pt x="1312" y="372"/>
                  </a:lnTo>
                  <a:cubicBezTo>
                    <a:pt x="1305" y="372"/>
                    <a:pt x="1305" y="364"/>
                    <a:pt x="1297" y="356"/>
                  </a:cubicBezTo>
                  <a:lnTo>
                    <a:pt x="1297" y="356"/>
                  </a:lnTo>
                  <a:cubicBezTo>
                    <a:pt x="1265" y="324"/>
                    <a:pt x="1067" y="309"/>
                    <a:pt x="996" y="309"/>
                  </a:cubicBezTo>
                  <a:cubicBezTo>
                    <a:pt x="925" y="309"/>
                    <a:pt x="909" y="285"/>
                    <a:pt x="894" y="269"/>
                  </a:cubicBezTo>
                  <a:lnTo>
                    <a:pt x="894" y="269"/>
                  </a:lnTo>
                  <a:cubicBezTo>
                    <a:pt x="894" y="261"/>
                    <a:pt x="886" y="253"/>
                    <a:pt x="886" y="253"/>
                  </a:cubicBezTo>
                  <a:cubicBezTo>
                    <a:pt x="870" y="229"/>
                    <a:pt x="854" y="206"/>
                    <a:pt x="830" y="190"/>
                  </a:cubicBezTo>
                  <a:lnTo>
                    <a:pt x="830" y="190"/>
                  </a:lnTo>
                  <a:cubicBezTo>
                    <a:pt x="822" y="190"/>
                    <a:pt x="814" y="182"/>
                    <a:pt x="814" y="174"/>
                  </a:cubicBezTo>
                  <a:lnTo>
                    <a:pt x="814" y="174"/>
                  </a:lnTo>
                  <a:lnTo>
                    <a:pt x="814" y="174"/>
                  </a:lnTo>
                  <a:cubicBezTo>
                    <a:pt x="806" y="174"/>
                    <a:pt x="806" y="174"/>
                    <a:pt x="806" y="166"/>
                  </a:cubicBezTo>
                  <a:lnTo>
                    <a:pt x="806" y="166"/>
                  </a:lnTo>
                  <a:cubicBezTo>
                    <a:pt x="806" y="166"/>
                    <a:pt x="806" y="166"/>
                    <a:pt x="799" y="166"/>
                  </a:cubicBezTo>
                  <a:cubicBezTo>
                    <a:pt x="783" y="166"/>
                    <a:pt x="783" y="166"/>
                    <a:pt x="783" y="166"/>
                  </a:cubicBezTo>
                  <a:cubicBezTo>
                    <a:pt x="759" y="166"/>
                    <a:pt x="743" y="166"/>
                    <a:pt x="728" y="151"/>
                  </a:cubicBezTo>
                  <a:cubicBezTo>
                    <a:pt x="719" y="143"/>
                    <a:pt x="719" y="135"/>
                    <a:pt x="719" y="135"/>
                  </a:cubicBezTo>
                  <a:cubicBezTo>
                    <a:pt x="719" y="127"/>
                    <a:pt x="719" y="127"/>
                    <a:pt x="719" y="127"/>
                  </a:cubicBezTo>
                  <a:lnTo>
                    <a:pt x="719" y="127"/>
                  </a:lnTo>
                  <a:cubicBezTo>
                    <a:pt x="712" y="127"/>
                    <a:pt x="704" y="135"/>
                    <a:pt x="696" y="135"/>
                  </a:cubicBezTo>
                  <a:cubicBezTo>
                    <a:pt x="672" y="143"/>
                    <a:pt x="656" y="151"/>
                    <a:pt x="648" y="158"/>
                  </a:cubicBezTo>
                  <a:lnTo>
                    <a:pt x="641" y="166"/>
                  </a:lnTo>
                  <a:cubicBezTo>
                    <a:pt x="632" y="166"/>
                    <a:pt x="632" y="158"/>
                    <a:pt x="632" y="158"/>
                  </a:cubicBezTo>
                  <a:cubicBezTo>
                    <a:pt x="625" y="143"/>
                    <a:pt x="632" y="127"/>
                    <a:pt x="641" y="111"/>
                  </a:cubicBezTo>
                  <a:cubicBezTo>
                    <a:pt x="641" y="103"/>
                    <a:pt x="648" y="95"/>
                    <a:pt x="648" y="87"/>
                  </a:cubicBezTo>
                  <a:cubicBezTo>
                    <a:pt x="648" y="79"/>
                    <a:pt x="648" y="71"/>
                    <a:pt x="648" y="64"/>
                  </a:cubicBezTo>
                  <a:cubicBezTo>
                    <a:pt x="648" y="56"/>
                    <a:pt x="648" y="40"/>
                    <a:pt x="656" y="32"/>
                  </a:cubicBezTo>
                  <a:lnTo>
                    <a:pt x="656" y="32"/>
                  </a:lnTo>
                  <a:cubicBezTo>
                    <a:pt x="664" y="24"/>
                    <a:pt x="680" y="8"/>
                    <a:pt x="672" y="0"/>
                  </a:cubicBezTo>
                  <a:cubicBezTo>
                    <a:pt x="672" y="0"/>
                    <a:pt x="672" y="0"/>
                    <a:pt x="664" y="0"/>
                  </a:cubicBezTo>
                  <a:cubicBezTo>
                    <a:pt x="656" y="0"/>
                    <a:pt x="656" y="0"/>
                    <a:pt x="656" y="0"/>
                  </a:cubicBezTo>
                </a:path>
              </a:pathLst>
            </a:custGeom>
            <a:solidFill>
              <a:schemeClr val="accent1"/>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54" name="State_IL">
              <a:extLst>
                <a:ext uri="{FF2B5EF4-FFF2-40B4-BE49-F238E27FC236}">
                  <a16:creationId xmlns:a16="http://schemas.microsoft.com/office/drawing/2014/main" id="{35060EC2-09A7-6B9F-F879-D76F078C7810}"/>
                </a:ext>
              </a:extLst>
            </p:cNvPr>
            <p:cNvSpPr>
              <a:spLocks noChangeArrowheads="1"/>
            </p:cNvSpPr>
            <p:nvPr/>
          </p:nvSpPr>
          <p:spPr bwMode="auto">
            <a:xfrm>
              <a:off x="4994892" y="1435518"/>
              <a:ext cx="469370" cy="820733"/>
            </a:xfrm>
            <a:custGeom>
              <a:avLst/>
              <a:gdLst>
                <a:gd name="T0" fmla="*/ 1217 w 1495"/>
                <a:gd name="T1" fmla="*/ 0 h 2648"/>
                <a:gd name="T2" fmla="*/ 245 w 1495"/>
                <a:gd name="T3" fmla="*/ 95 h 2648"/>
                <a:gd name="T4" fmla="*/ 245 w 1495"/>
                <a:gd name="T5" fmla="*/ 95 h 2648"/>
                <a:gd name="T6" fmla="*/ 284 w 1495"/>
                <a:gd name="T7" fmla="*/ 135 h 2648"/>
                <a:gd name="T8" fmla="*/ 387 w 1495"/>
                <a:gd name="T9" fmla="*/ 253 h 2648"/>
                <a:gd name="T10" fmla="*/ 419 w 1495"/>
                <a:gd name="T11" fmla="*/ 269 h 2648"/>
                <a:gd name="T12" fmla="*/ 395 w 1495"/>
                <a:gd name="T13" fmla="*/ 435 h 2648"/>
                <a:gd name="T14" fmla="*/ 332 w 1495"/>
                <a:gd name="T15" fmla="*/ 554 h 2648"/>
                <a:gd name="T16" fmla="*/ 284 w 1495"/>
                <a:gd name="T17" fmla="*/ 570 h 2648"/>
                <a:gd name="T18" fmla="*/ 197 w 1495"/>
                <a:gd name="T19" fmla="*/ 617 h 2648"/>
                <a:gd name="T20" fmla="*/ 182 w 1495"/>
                <a:gd name="T21" fmla="*/ 609 h 2648"/>
                <a:gd name="T22" fmla="*/ 158 w 1495"/>
                <a:gd name="T23" fmla="*/ 609 h 2648"/>
                <a:gd name="T24" fmla="*/ 118 w 1495"/>
                <a:gd name="T25" fmla="*/ 625 h 2648"/>
                <a:gd name="T26" fmla="*/ 118 w 1495"/>
                <a:gd name="T27" fmla="*/ 672 h 2648"/>
                <a:gd name="T28" fmla="*/ 150 w 1495"/>
                <a:gd name="T29" fmla="*/ 735 h 2648"/>
                <a:gd name="T30" fmla="*/ 174 w 1495"/>
                <a:gd name="T31" fmla="*/ 775 h 2648"/>
                <a:gd name="T32" fmla="*/ 126 w 1495"/>
                <a:gd name="T33" fmla="*/ 886 h 2648"/>
                <a:gd name="T34" fmla="*/ 134 w 1495"/>
                <a:gd name="T35" fmla="*/ 933 h 2648"/>
                <a:gd name="T36" fmla="*/ 134 w 1495"/>
                <a:gd name="T37" fmla="*/ 933 h 2648"/>
                <a:gd name="T38" fmla="*/ 24 w 1495"/>
                <a:gd name="T39" fmla="*/ 1012 h 2648"/>
                <a:gd name="T40" fmla="*/ 15 w 1495"/>
                <a:gd name="T41" fmla="*/ 1020 h 2648"/>
                <a:gd name="T42" fmla="*/ 31 w 1495"/>
                <a:gd name="T43" fmla="*/ 1044 h 2648"/>
                <a:gd name="T44" fmla="*/ 15 w 1495"/>
                <a:gd name="T45" fmla="*/ 1107 h 2648"/>
                <a:gd name="T46" fmla="*/ 15 w 1495"/>
                <a:gd name="T47" fmla="*/ 1115 h 2648"/>
                <a:gd name="T48" fmla="*/ 95 w 1495"/>
                <a:gd name="T49" fmla="*/ 1423 h 2648"/>
                <a:gd name="T50" fmla="*/ 284 w 1495"/>
                <a:gd name="T51" fmla="*/ 1605 h 2648"/>
                <a:gd name="T52" fmla="*/ 332 w 1495"/>
                <a:gd name="T53" fmla="*/ 1747 h 2648"/>
                <a:gd name="T54" fmla="*/ 364 w 1495"/>
                <a:gd name="T55" fmla="*/ 1763 h 2648"/>
                <a:gd name="T56" fmla="*/ 403 w 1495"/>
                <a:gd name="T57" fmla="*/ 1747 h 2648"/>
                <a:gd name="T58" fmla="*/ 442 w 1495"/>
                <a:gd name="T59" fmla="*/ 1771 h 2648"/>
                <a:gd name="T60" fmla="*/ 458 w 1495"/>
                <a:gd name="T61" fmla="*/ 1747 h 2648"/>
                <a:gd name="T62" fmla="*/ 466 w 1495"/>
                <a:gd name="T63" fmla="*/ 2016 h 2648"/>
                <a:gd name="T64" fmla="*/ 648 w 1495"/>
                <a:gd name="T65" fmla="*/ 2252 h 2648"/>
                <a:gd name="T66" fmla="*/ 743 w 1495"/>
                <a:gd name="T67" fmla="*/ 2316 h 2648"/>
                <a:gd name="T68" fmla="*/ 806 w 1495"/>
                <a:gd name="T69" fmla="*/ 2355 h 2648"/>
                <a:gd name="T70" fmla="*/ 854 w 1495"/>
                <a:gd name="T71" fmla="*/ 2466 h 2648"/>
                <a:gd name="T72" fmla="*/ 822 w 1495"/>
                <a:gd name="T73" fmla="*/ 2521 h 2648"/>
                <a:gd name="T74" fmla="*/ 877 w 1495"/>
                <a:gd name="T75" fmla="*/ 2624 h 2648"/>
                <a:gd name="T76" fmla="*/ 948 w 1495"/>
                <a:gd name="T77" fmla="*/ 2647 h 2648"/>
                <a:gd name="T78" fmla="*/ 964 w 1495"/>
                <a:gd name="T79" fmla="*/ 2647 h 2648"/>
                <a:gd name="T80" fmla="*/ 1051 w 1495"/>
                <a:gd name="T81" fmla="*/ 2561 h 2648"/>
                <a:gd name="T82" fmla="*/ 1178 w 1495"/>
                <a:gd name="T83" fmla="*/ 2600 h 2648"/>
                <a:gd name="T84" fmla="*/ 1209 w 1495"/>
                <a:gd name="T85" fmla="*/ 2521 h 2648"/>
                <a:gd name="T86" fmla="*/ 1194 w 1495"/>
                <a:gd name="T87" fmla="*/ 2434 h 2648"/>
                <a:gd name="T88" fmla="*/ 1344 w 1495"/>
                <a:gd name="T89" fmla="*/ 2387 h 2648"/>
                <a:gd name="T90" fmla="*/ 1320 w 1495"/>
                <a:gd name="T91" fmla="*/ 2339 h 2648"/>
                <a:gd name="T92" fmla="*/ 1320 w 1495"/>
                <a:gd name="T93" fmla="*/ 2292 h 2648"/>
                <a:gd name="T94" fmla="*/ 1336 w 1495"/>
                <a:gd name="T95" fmla="*/ 2236 h 2648"/>
                <a:gd name="T96" fmla="*/ 1336 w 1495"/>
                <a:gd name="T97" fmla="*/ 2126 h 2648"/>
                <a:gd name="T98" fmla="*/ 1352 w 1495"/>
                <a:gd name="T99" fmla="*/ 2063 h 2648"/>
                <a:gd name="T100" fmla="*/ 1447 w 1495"/>
                <a:gd name="T101" fmla="*/ 1874 h 2648"/>
                <a:gd name="T102" fmla="*/ 1494 w 1495"/>
                <a:gd name="T103" fmla="*/ 1787 h 2648"/>
                <a:gd name="T104" fmla="*/ 1462 w 1495"/>
                <a:gd name="T105" fmla="*/ 1668 h 2648"/>
                <a:gd name="T106" fmla="*/ 1447 w 1495"/>
                <a:gd name="T107" fmla="*/ 1621 h 2648"/>
                <a:gd name="T108" fmla="*/ 1439 w 1495"/>
                <a:gd name="T109" fmla="*/ 1510 h 2648"/>
                <a:gd name="T110" fmla="*/ 1352 w 1495"/>
                <a:gd name="T111" fmla="*/ 372 h 2648"/>
                <a:gd name="T112" fmla="*/ 1304 w 1495"/>
                <a:gd name="T113" fmla="*/ 285 h 2648"/>
                <a:gd name="T114" fmla="*/ 1241 w 1495"/>
                <a:gd name="T115" fmla="*/ 174 h 2648"/>
                <a:gd name="T116" fmla="*/ 1225 w 1495"/>
                <a:gd name="T117" fmla="*/ 95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5" h="2648">
                  <a:moveTo>
                    <a:pt x="1217" y="0"/>
                  </a:moveTo>
                  <a:lnTo>
                    <a:pt x="1217" y="0"/>
                  </a:lnTo>
                  <a:cubicBezTo>
                    <a:pt x="1043" y="24"/>
                    <a:pt x="435" y="71"/>
                    <a:pt x="245" y="87"/>
                  </a:cubicBezTo>
                  <a:cubicBezTo>
                    <a:pt x="245" y="95"/>
                    <a:pt x="245" y="95"/>
                    <a:pt x="245" y="95"/>
                  </a:cubicBezTo>
                  <a:lnTo>
                    <a:pt x="245" y="95"/>
                  </a:lnTo>
                  <a:lnTo>
                    <a:pt x="245" y="95"/>
                  </a:lnTo>
                  <a:lnTo>
                    <a:pt x="245" y="95"/>
                  </a:lnTo>
                  <a:cubicBezTo>
                    <a:pt x="253" y="103"/>
                    <a:pt x="269" y="119"/>
                    <a:pt x="284" y="135"/>
                  </a:cubicBezTo>
                  <a:cubicBezTo>
                    <a:pt x="308" y="158"/>
                    <a:pt x="340" y="182"/>
                    <a:pt x="340" y="206"/>
                  </a:cubicBezTo>
                  <a:cubicBezTo>
                    <a:pt x="340" y="230"/>
                    <a:pt x="364" y="237"/>
                    <a:pt x="387" y="253"/>
                  </a:cubicBezTo>
                  <a:cubicBezTo>
                    <a:pt x="395" y="253"/>
                    <a:pt x="411" y="261"/>
                    <a:pt x="419" y="269"/>
                  </a:cubicBezTo>
                  <a:lnTo>
                    <a:pt x="419" y="269"/>
                  </a:lnTo>
                  <a:cubicBezTo>
                    <a:pt x="435" y="301"/>
                    <a:pt x="442" y="372"/>
                    <a:pt x="419" y="403"/>
                  </a:cubicBezTo>
                  <a:cubicBezTo>
                    <a:pt x="419" y="419"/>
                    <a:pt x="403" y="427"/>
                    <a:pt x="395" y="435"/>
                  </a:cubicBezTo>
                  <a:cubicBezTo>
                    <a:pt x="387" y="443"/>
                    <a:pt x="371" y="451"/>
                    <a:pt x="371" y="490"/>
                  </a:cubicBezTo>
                  <a:cubicBezTo>
                    <a:pt x="371" y="530"/>
                    <a:pt x="355" y="546"/>
                    <a:pt x="332" y="554"/>
                  </a:cubicBezTo>
                  <a:cubicBezTo>
                    <a:pt x="324" y="554"/>
                    <a:pt x="316" y="554"/>
                    <a:pt x="316" y="561"/>
                  </a:cubicBezTo>
                  <a:cubicBezTo>
                    <a:pt x="300" y="570"/>
                    <a:pt x="292" y="570"/>
                    <a:pt x="284" y="570"/>
                  </a:cubicBezTo>
                  <a:cubicBezTo>
                    <a:pt x="269" y="577"/>
                    <a:pt x="261" y="585"/>
                    <a:pt x="245" y="601"/>
                  </a:cubicBezTo>
                  <a:cubicBezTo>
                    <a:pt x="229" y="609"/>
                    <a:pt x="213" y="617"/>
                    <a:pt x="197" y="617"/>
                  </a:cubicBezTo>
                  <a:lnTo>
                    <a:pt x="197" y="617"/>
                  </a:lnTo>
                  <a:cubicBezTo>
                    <a:pt x="197" y="617"/>
                    <a:pt x="189" y="609"/>
                    <a:pt x="182" y="609"/>
                  </a:cubicBezTo>
                  <a:lnTo>
                    <a:pt x="182" y="609"/>
                  </a:lnTo>
                  <a:cubicBezTo>
                    <a:pt x="174" y="609"/>
                    <a:pt x="166" y="609"/>
                    <a:pt x="158" y="609"/>
                  </a:cubicBezTo>
                  <a:cubicBezTo>
                    <a:pt x="142" y="609"/>
                    <a:pt x="134" y="609"/>
                    <a:pt x="134" y="617"/>
                  </a:cubicBezTo>
                  <a:cubicBezTo>
                    <a:pt x="126" y="617"/>
                    <a:pt x="118" y="617"/>
                    <a:pt x="118" y="625"/>
                  </a:cubicBezTo>
                  <a:cubicBezTo>
                    <a:pt x="111" y="625"/>
                    <a:pt x="111" y="633"/>
                    <a:pt x="111" y="633"/>
                  </a:cubicBezTo>
                  <a:cubicBezTo>
                    <a:pt x="111" y="648"/>
                    <a:pt x="118" y="656"/>
                    <a:pt x="118" y="672"/>
                  </a:cubicBezTo>
                  <a:cubicBezTo>
                    <a:pt x="126" y="680"/>
                    <a:pt x="126" y="696"/>
                    <a:pt x="126" y="704"/>
                  </a:cubicBezTo>
                  <a:cubicBezTo>
                    <a:pt x="126" y="720"/>
                    <a:pt x="134" y="728"/>
                    <a:pt x="150" y="735"/>
                  </a:cubicBezTo>
                  <a:cubicBezTo>
                    <a:pt x="158" y="743"/>
                    <a:pt x="174" y="751"/>
                    <a:pt x="174" y="759"/>
                  </a:cubicBezTo>
                  <a:cubicBezTo>
                    <a:pt x="174" y="767"/>
                    <a:pt x="174" y="767"/>
                    <a:pt x="174" y="775"/>
                  </a:cubicBezTo>
                  <a:cubicBezTo>
                    <a:pt x="174" y="807"/>
                    <a:pt x="158" y="862"/>
                    <a:pt x="134" y="870"/>
                  </a:cubicBezTo>
                  <a:cubicBezTo>
                    <a:pt x="126" y="878"/>
                    <a:pt x="126" y="878"/>
                    <a:pt x="126" y="886"/>
                  </a:cubicBezTo>
                  <a:lnTo>
                    <a:pt x="126" y="894"/>
                  </a:lnTo>
                  <a:cubicBezTo>
                    <a:pt x="126" y="901"/>
                    <a:pt x="134" y="917"/>
                    <a:pt x="134" y="933"/>
                  </a:cubicBezTo>
                  <a:lnTo>
                    <a:pt x="134" y="933"/>
                  </a:lnTo>
                  <a:lnTo>
                    <a:pt x="134" y="933"/>
                  </a:lnTo>
                  <a:cubicBezTo>
                    <a:pt x="134" y="965"/>
                    <a:pt x="79" y="988"/>
                    <a:pt x="47" y="1004"/>
                  </a:cubicBezTo>
                  <a:cubicBezTo>
                    <a:pt x="39" y="1004"/>
                    <a:pt x="31" y="1012"/>
                    <a:pt x="24" y="1012"/>
                  </a:cubicBezTo>
                  <a:cubicBezTo>
                    <a:pt x="15" y="1020"/>
                    <a:pt x="15" y="1020"/>
                    <a:pt x="15" y="1020"/>
                  </a:cubicBezTo>
                  <a:lnTo>
                    <a:pt x="15" y="1020"/>
                  </a:lnTo>
                  <a:cubicBezTo>
                    <a:pt x="15" y="1020"/>
                    <a:pt x="15" y="1028"/>
                    <a:pt x="24" y="1028"/>
                  </a:cubicBezTo>
                  <a:cubicBezTo>
                    <a:pt x="24" y="1036"/>
                    <a:pt x="31" y="1036"/>
                    <a:pt x="31" y="1044"/>
                  </a:cubicBezTo>
                  <a:cubicBezTo>
                    <a:pt x="39" y="1052"/>
                    <a:pt x="39" y="1060"/>
                    <a:pt x="39" y="1067"/>
                  </a:cubicBezTo>
                  <a:cubicBezTo>
                    <a:pt x="39" y="1075"/>
                    <a:pt x="31" y="1091"/>
                    <a:pt x="15" y="1107"/>
                  </a:cubicBezTo>
                  <a:cubicBezTo>
                    <a:pt x="15" y="1115"/>
                    <a:pt x="15" y="1115"/>
                    <a:pt x="15" y="1115"/>
                  </a:cubicBezTo>
                  <a:lnTo>
                    <a:pt x="15" y="1115"/>
                  </a:lnTo>
                  <a:cubicBezTo>
                    <a:pt x="0" y="1147"/>
                    <a:pt x="8" y="1265"/>
                    <a:pt x="15" y="1320"/>
                  </a:cubicBezTo>
                  <a:cubicBezTo>
                    <a:pt x="15" y="1344"/>
                    <a:pt x="55" y="1384"/>
                    <a:pt x="95" y="1423"/>
                  </a:cubicBezTo>
                  <a:cubicBezTo>
                    <a:pt x="126" y="1455"/>
                    <a:pt x="158" y="1494"/>
                    <a:pt x="166" y="1518"/>
                  </a:cubicBezTo>
                  <a:cubicBezTo>
                    <a:pt x="166" y="1550"/>
                    <a:pt x="229" y="1589"/>
                    <a:pt x="284" y="1605"/>
                  </a:cubicBezTo>
                  <a:cubicBezTo>
                    <a:pt x="300" y="1613"/>
                    <a:pt x="308" y="1645"/>
                    <a:pt x="316" y="1684"/>
                  </a:cubicBezTo>
                  <a:cubicBezTo>
                    <a:pt x="316" y="1708"/>
                    <a:pt x="324" y="1731"/>
                    <a:pt x="332" y="1747"/>
                  </a:cubicBezTo>
                  <a:cubicBezTo>
                    <a:pt x="340" y="1771"/>
                    <a:pt x="348" y="1771"/>
                    <a:pt x="348" y="1771"/>
                  </a:cubicBezTo>
                  <a:cubicBezTo>
                    <a:pt x="355" y="1771"/>
                    <a:pt x="355" y="1771"/>
                    <a:pt x="364" y="1763"/>
                  </a:cubicBezTo>
                  <a:cubicBezTo>
                    <a:pt x="371" y="1763"/>
                    <a:pt x="371" y="1755"/>
                    <a:pt x="379" y="1755"/>
                  </a:cubicBezTo>
                  <a:cubicBezTo>
                    <a:pt x="387" y="1747"/>
                    <a:pt x="395" y="1747"/>
                    <a:pt x="403" y="1747"/>
                  </a:cubicBezTo>
                  <a:cubicBezTo>
                    <a:pt x="419" y="1747"/>
                    <a:pt x="427" y="1755"/>
                    <a:pt x="427" y="1763"/>
                  </a:cubicBezTo>
                  <a:cubicBezTo>
                    <a:pt x="435" y="1771"/>
                    <a:pt x="435" y="1771"/>
                    <a:pt x="442" y="1771"/>
                  </a:cubicBezTo>
                  <a:cubicBezTo>
                    <a:pt x="442" y="1771"/>
                    <a:pt x="450" y="1771"/>
                    <a:pt x="450" y="1763"/>
                  </a:cubicBezTo>
                  <a:cubicBezTo>
                    <a:pt x="450" y="1755"/>
                    <a:pt x="458" y="1747"/>
                    <a:pt x="458" y="1747"/>
                  </a:cubicBezTo>
                  <a:cubicBezTo>
                    <a:pt x="474" y="1747"/>
                    <a:pt x="498" y="1771"/>
                    <a:pt x="522" y="1787"/>
                  </a:cubicBezTo>
                  <a:cubicBezTo>
                    <a:pt x="561" y="1818"/>
                    <a:pt x="522" y="1929"/>
                    <a:pt x="466" y="2016"/>
                  </a:cubicBezTo>
                  <a:cubicBezTo>
                    <a:pt x="427" y="2086"/>
                    <a:pt x="529" y="2157"/>
                    <a:pt x="593" y="2205"/>
                  </a:cubicBezTo>
                  <a:cubicBezTo>
                    <a:pt x="617" y="2228"/>
                    <a:pt x="640" y="2244"/>
                    <a:pt x="648" y="2252"/>
                  </a:cubicBezTo>
                  <a:cubicBezTo>
                    <a:pt x="656" y="2268"/>
                    <a:pt x="672" y="2276"/>
                    <a:pt x="695" y="2284"/>
                  </a:cubicBezTo>
                  <a:cubicBezTo>
                    <a:pt x="711" y="2292"/>
                    <a:pt x="727" y="2300"/>
                    <a:pt x="743" y="2316"/>
                  </a:cubicBezTo>
                  <a:cubicBezTo>
                    <a:pt x="751" y="2323"/>
                    <a:pt x="767" y="2331"/>
                    <a:pt x="775" y="2331"/>
                  </a:cubicBezTo>
                  <a:cubicBezTo>
                    <a:pt x="790" y="2339"/>
                    <a:pt x="806" y="2339"/>
                    <a:pt x="806" y="2355"/>
                  </a:cubicBezTo>
                  <a:cubicBezTo>
                    <a:pt x="806" y="2379"/>
                    <a:pt x="814" y="2394"/>
                    <a:pt x="830" y="2426"/>
                  </a:cubicBezTo>
                  <a:cubicBezTo>
                    <a:pt x="838" y="2434"/>
                    <a:pt x="846" y="2450"/>
                    <a:pt x="854" y="2466"/>
                  </a:cubicBezTo>
                  <a:cubicBezTo>
                    <a:pt x="869" y="2497"/>
                    <a:pt x="861" y="2505"/>
                    <a:pt x="846" y="2513"/>
                  </a:cubicBezTo>
                  <a:cubicBezTo>
                    <a:pt x="838" y="2513"/>
                    <a:pt x="830" y="2521"/>
                    <a:pt x="822" y="2521"/>
                  </a:cubicBezTo>
                  <a:cubicBezTo>
                    <a:pt x="814" y="2537"/>
                    <a:pt x="830" y="2553"/>
                    <a:pt x="846" y="2568"/>
                  </a:cubicBezTo>
                  <a:cubicBezTo>
                    <a:pt x="854" y="2584"/>
                    <a:pt x="869" y="2608"/>
                    <a:pt x="877" y="2624"/>
                  </a:cubicBezTo>
                  <a:cubicBezTo>
                    <a:pt x="885" y="2640"/>
                    <a:pt x="901" y="2647"/>
                    <a:pt x="925" y="2647"/>
                  </a:cubicBezTo>
                  <a:cubicBezTo>
                    <a:pt x="933" y="2647"/>
                    <a:pt x="941" y="2647"/>
                    <a:pt x="948" y="2647"/>
                  </a:cubicBezTo>
                  <a:cubicBezTo>
                    <a:pt x="956" y="2647"/>
                    <a:pt x="956" y="2647"/>
                    <a:pt x="964" y="2647"/>
                  </a:cubicBezTo>
                  <a:lnTo>
                    <a:pt x="964" y="2647"/>
                  </a:lnTo>
                  <a:cubicBezTo>
                    <a:pt x="964" y="2624"/>
                    <a:pt x="972" y="2600"/>
                    <a:pt x="988" y="2584"/>
                  </a:cubicBezTo>
                  <a:cubicBezTo>
                    <a:pt x="1004" y="2568"/>
                    <a:pt x="1028" y="2561"/>
                    <a:pt x="1051" y="2561"/>
                  </a:cubicBezTo>
                  <a:cubicBezTo>
                    <a:pt x="1091" y="2561"/>
                    <a:pt x="1130" y="2576"/>
                    <a:pt x="1146" y="2592"/>
                  </a:cubicBezTo>
                  <a:cubicBezTo>
                    <a:pt x="1154" y="2600"/>
                    <a:pt x="1170" y="2600"/>
                    <a:pt x="1178" y="2600"/>
                  </a:cubicBezTo>
                  <a:cubicBezTo>
                    <a:pt x="1201" y="2600"/>
                    <a:pt x="1217" y="2576"/>
                    <a:pt x="1217" y="2553"/>
                  </a:cubicBezTo>
                  <a:cubicBezTo>
                    <a:pt x="1225" y="2545"/>
                    <a:pt x="1217" y="2537"/>
                    <a:pt x="1209" y="2521"/>
                  </a:cubicBezTo>
                  <a:cubicBezTo>
                    <a:pt x="1201" y="2505"/>
                    <a:pt x="1194" y="2489"/>
                    <a:pt x="1186" y="2458"/>
                  </a:cubicBezTo>
                  <a:cubicBezTo>
                    <a:pt x="1186" y="2450"/>
                    <a:pt x="1186" y="2442"/>
                    <a:pt x="1194" y="2434"/>
                  </a:cubicBezTo>
                  <a:cubicBezTo>
                    <a:pt x="1209" y="2403"/>
                    <a:pt x="1272" y="2394"/>
                    <a:pt x="1312" y="2387"/>
                  </a:cubicBezTo>
                  <a:cubicBezTo>
                    <a:pt x="1328" y="2387"/>
                    <a:pt x="1336" y="2387"/>
                    <a:pt x="1344" y="2387"/>
                  </a:cubicBezTo>
                  <a:cubicBezTo>
                    <a:pt x="1344" y="2379"/>
                    <a:pt x="1344" y="2379"/>
                    <a:pt x="1344" y="2379"/>
                  </a:cubicBezTo>
                  <a:cubicBezTo>
                    <a:pt x="1344" y="2371"/>
                    <a:pt x="1336" y="2355"/>
                    <a:pt x="1320" y="2339"/>
                  </a:cubicBezTo>
                  <a:cubicBezTo>
                    <a:pt x="1312" y="2339"/>
                    <a:pt x="1312" y="2339"/>
                    <a:pt x="1312" y="2339"/>
                  </a:cubicBezTo>
                  <a:cubicBezTo>
                    <a:pt x="1296" y="2323"/>
                    <a:pt x="1312" y="2308"/>
                    <a:pt x="1320" y="2292"/>
                  </a:cubicBezTo>
                  <a:cubicBezTo>
                    <a:pt x="1328" y="2284"/>
                    <a:pt x="1328" y="2284"/>
                    <a:pt x="1336" y="2276"/>
                  </a:cubicBezTo>
                  <a:cubicBezTo>
                    <a:pt x="1344" y="2268"/>
                    <a:pt x="1336" y="2252"/>
                    <a:pt x="1336" y="2236"/>
                  </a:cubicBezTo>
                  <a:cubicBezTo>
                    <a:pt x="1328" y="2228"/>
                    <a:pt x="1328" y="2213"/>
                    <a:pt x="1328" y="2197"/>
                  </a:cubicBezTo>
                  <a:cubicBezTo>
                    <a:pt x="1328" y="2165"/>
                    <a:pt x="1328" y="2150"/>
                    <a:pt x="1336" y="2126"/>
                  </a:cubicBezTo>
                  <a:cubicBezTo>
                    <a:pt x="1352" y="2110"/>
                    <a:pt x="1352" y="2078"/>
                    <a:pt x="1352" y="2070"/>
                  </a:cubicBezTo>
                  <a:lnTo>
                    <a:pt x="1352" y="2063"/>
                  </a:lnTo>
                  <a:cubicBezTo>
                    <a:pt x="1344" y="2047"/>
                    <a:pt x="1336" y="2008"/>
                    <a:pt x="1367" y="2000"/>
                  </a:cubicBezTo>
                  <a:cubicBezTo>
                    <a:pt x="1391" y="1992"/>
                    <a:pt x="1447" y="1890"/>
                    <a:pt x="1447" y="1874"/>
                  </a:cubicBezTo>
                  <a:cubicBezTo>
                    <a:pt x="1447" y="1850"/>
                    <a:pt x="1462" y="1826"/>
                    <a:pt x="1486" y="1811"/>
                  </a:cubicBezTo>
                  <a:cubicBezTo>
                    <a:pt x="1494" y="1811"/>
                    <a:pt x="1494" y="1795"/>
                    <a:pt x="1494" y="1787"/>
                  </a:cubicBezTo>
                  <a:cubicBezTo>
                    <a:pt x="1494" y="1771"/>
                    <a:pt x="1486" y="1747"/>
                    <a:pt x="1478" y="1739"/>
                  </a:cubicBezTo>
                  <a:cubicBezTo>
                    <a:pt x="1462" y="1731"/>
                    <a:pt x="1462" y="1716"/>
                    <a:pt x="1462" y="1668"/>
                  </a:cubicBezTo>
                  <a:cubicBezTo>
                    <a:pt x="1462" y="1660"/>
                    <a:pt x="1462" y="1660"/>
                    <a:pt x="1462" y="1660"/>
                  </a:cubicBezTo>
                  <a:cubicBezTo>
                    <a:pt x="1462" y="1629"/>
                    <a:pt x="1454" y="1629"/>
                    <a:pt x="1447" y="1621"/>
                  </a:cubicBezTo>
                  <a:cubicBezTo>
                    <a:pt x="1439" y="1621"/>
                    <a:pt x="1431" y="1613"/>
                    <a:pt x="1423" y="1605"/>
                  </a:cubicBezTo>
                  <a:cubicBezTo>
                    <a:pt x="1407" y="1573"/>
                    <a:pt x="1423" y="1534"/>
                    <a:pt x="1439" y="1510"/>
                  </a:cubicBezTo>
                  <a:cubicBezTo>
                    <a:pt x="1447" y="1502"/>
                    <a:pt x="1454" y="1439"/>
                    <a:pt x="1454" y="1415"/>
                  </a:cubicBezTo>
                  <a:cubicBezTo>
                    <a:pt x="1352" y="372"/>
                    <a:pt x="1352" y="372"/>
                    <a:pt x="1352" y="372"/>
                  </a:cubicBezTo>
                  <a:cubicBezTo>
                    <a:pt x="1336" y="364"/>
                    <a:pt x="1328" y="348"/>
                    <a:pt x="1320" y="332"/>
                  </a:cubicBezTo>
                  <a:cubicBezTo>
                    <a:pt x="1312" y="317"/>
                    <a:pt x="1312" y="301"/>
                    <a:pt x="1304" y="285"/>
                  </a:cubicBezTo>
                  <a:cubicBezTo>
                    <a:pt x="1296" y="253"/>
                    <a:pt x="1288" y="230"/>
                    <a:pt x="1265" y="198"/>
                  </a:cubicBezTo>
                  <a:cubicBezTo>
                    <a:pt x="1257" y="182"/>
                    <a:pt x="1249" y="182"/>
                    <a:pt x="1241" y="174"/>
                  </a:cubicBezTo>
                  <a:cubicBezTo>
                    <a:pt x="1225" y="158"/>
                    <a:pt x="1225" y="150"/>
                    <a:pt x="1225" y="103"/>
                  </a:cubicBezTo>
                  <a:cubicBezTo>
                    <a:pt x="1225" y="95"/>
                    <a:pt x="1225" y="95"/>
                    <a:pt x="1225" y="95"/>
                  </a:cubicBezTo>
                  <a:cubicBezTo>
                    <a:pt x="1225" y="71"/>
                    <a:pt x="1225" y="40"/>
                    <a:pt x="1217" y="0"/>
                  </a:cubicBezTo>
                </a:path>
              </a:pathLst>
            </a:custGeom>
            <a:solidFill>
              <a:schemeClr val="accent1"/>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1828434" rtl="0" eaLnBrk="1" latinLnBrk="0" hangingPunct="1"/>
              <a:endParaRPr lang="en-US" sz="3600" kern="1200">
                <a:solidFill>
                  <a:schemeClr val="tx1">
                    <a:lumMod val="40000"/>
                    <a:lumOff val="60000"/>
                  </a:schemeClr>
                </a:solidFill>
                <a:latin typeface="Calibri Light"/>
                <a:ea typeface="+mn-ea"/>
                <a:cs typeface="+mn-cs"/>
              </a:endParaRPr>
            </a:p>
          </p:txBody>
        </p:sp>
        <p:sp>
          <p:nvSpPr>
            <p:cNvPr id="55" name="State_NH">
              <a:extLst>
                <a:ext uri="{FF2B5EF4-FFF2-40B4-BE49-F238E27FC236}">
                  <a16:creationId xmlns:a16="http://schemas.microsoft.com/office/drawing/2014/main" id="{83A85465-F55C-01E7-71AD-C770AE8852CF}"/>
                </a:ext>
              </a:extLst>
            </p:cNvPr>
            <p:cNvSpPr>
              <a:spLocks noChangeArrowheads="1"/>
            </p:cNvSpPr>
            <p:nvPr/>
          </p:nvSpPr>
          <p:spPr bwMode="auto">
            <a:xfrm>
              <a:off x="6953894" y="726727"/>
              <a:ext cx="199902" cy="395164"/>
            </a:xfrm>
            <a:custGeom>
              <a:avLst/>
              <a:gdLst>
                <a:gd name="T0" fmla="*/ 182 w 641"/>
                <a:gd name="T1" fmla="*/ 174 h 1273"/>
                <a:gd name="T2" fmla="*/ 182 w 641"/>
                <a:gd name="T3" fmla="*/ 174 h 1273"/>
                <a:gd name="T4" fmla="*/ 166 w 641"/>
                <a:gd name="T5" fmla="*/ 300 h 1273"/>
                <a:gd name="T6" fmla="*/ 213 w 641"/>
                <a:gd name="T7" fmla="*/ 379 h 1273"/>
                <a:gd name="T8" fmla="*/ 102 w 641"/>
                <a:gd name="T9" fmla="*/ 569 h 1273"/>
                <a:gd name="T10" fmla="*/ 102 w 641"/>
                <a:gd name="T11" fmla="*/ 711 h 1273"/>
                <a:gd name="T12" fmla="*/ 79 w 641"/>
                <a:gd name="T13" fmla="*/ 964 h 1273"/>
                <a:gd name="T14" fmla="*/ 102 w 641"/>
                <a:gd name="T15" fmla="*/ 1099 h 1273"/>
                <a:gd name="T16" fmla="*/ 87 w 641"/>
                <a:gd name="T17" fmla="*/ 1193 h 1273"/>
                <a:gd name="T18" fmla="*/ 118 w 641"/>
                <a:gd name="T19" fmla="*/ 1265 h 1273"/>
                <a:gd name="T20" fmla="*/ 458 w 641"/>
                <a:gd name="T21" fmla="*/ 1201 h 1273"/>
                <a:gd name="T22" fmla="*/ 529 w 641"/>
                <a:gd name="T23" fmla="*/ 1162 h 1273"/>
                <a:gd name="T24" fmla="*/ 640 w 641"/>
                <a:gd name="T25" fmla="*/ 1035 h 1273"/>
                <a:gd name="T26" fmla="*/ 616 w 641"/>
                <a:gd name="T27" fmla="*/ 877 h 1273"/>
                <a:gd name="T28" fmla="*/ 537 w 641"/>
                <a:gd name="T29" fmla="*/ 790 h 1273"/>
                <a:gd name="T30" fmla="*/ 276 w 641"/>
                <a:gd name="T31" fmla="*/ 0 h 1273"/>
                <a:gd name="T32" fmla="*/ 213 w 641"/>
                <a:gd name="T33" fmla="*/ 8 h 1273"/>
                <a:gd name="T34" fmla="*/ 182 w 641"/>
                <a:gd name="T35" fmla="*/ 126 h 1273"/>
                <a:gd name="T36" fmla="*/ 182 w 641"/>
                <a:gd name="T37" fmla="*/ 174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1" h="1273">
                  <a:moveTo>
                    <a:pt x="182" y="174"/>
                  </a:moveTo>
                  <a:lnTo>
                    <a:pt x="182" y="174"/>
                  </a:lnTo>
                  <a:cubicBezTo>
                    <a:pt x="182" y="197"/>
                    <a:pt x="142" y="269"/>
                    <a:pt x="166" y="300"/>
                  </a:cubicBezTo>
                  <a:cubicBezTo>
                    <a:pt x="197" y="324"/>
                    <a:pt x="229" y="355"/>
                    <a:pt x="213" y="379"/>
                  </a:cubicBezTo>
                  <a:cubicBezTo>
                    <a:pt x="189" y="395"/>
                    <a:pt x="0" y="529"/>
                    <a:pt x="102" y="569"/>
                  </a:cubicBezTo>
                  <a:cubicBezTo>
                    <a:pt x="197" y="608"/>
                    <a:pt x="118" y="664"/>
                    <a:pt x="102" y="711"/>
                  </a:cubicBezTo>
                  <a:cubicBezTo>
                    <a:pt x="87" y="751"/>
                    <a:pt x="47" y="877"/>
                    <a:pt x="79" y="964"/>
                  </a:cubicBezTo>
                  <a:cubicBezTo>
                    <a:pt x="110" y="1043"/>
                    <a:pt x="110" y="1067"/>
                    <a:pt x="102" y="1099"/>
                  </a:cubicBezTo>
                  <a:cubicBezTo>
                    <a:pt x="102" y="1138"/>
                    <a:pt x="71" y="1162"/>
                    <a:pt x="87" y="1193"/>
                  </a:cubicBezTo>
                  <a:cubicBezTo>
                    <a:pt x="102" y="1233"/>
                    <a:pt x="102" y="1265"/>
                    <a:pt x="118" y="1265"/>
                  </a:cubicBezTo>
                  <a:cubicBezTo>
                    <a:pt x="134" y="1272"/>
                    <a:pt x="411" y="1201"/>
                    <a:pt x="458" y="1201"/>
                  </a:cubicBezTo>
                  <a:cubicBezTo>
                    <a:pt x="514" y="1193"/>
                    <a:pt x="514" y="1193"/>
                    <a:pt x="529" y="1162"/>
                  </a:cubicBezTo>
                  <a:cubicBezTo>
                    <a:pt x="545" y="1138"/>
                    <a:pt x="640" y="1035"/>
                    <a:pt x="640" y="1035"/>
                  </a:cubicBezTo>
                  <a:cubicBezTo>
                    <a:pt x="616" y="996"/>
                    <a:pt x="640" y="885"/>
                    <a:pt x="616" y="877"/>
                  </a:cubicBezTo>
                  <a:cubicBezTo>
                    <a:pt x="593" y="869"/>
                    <a:pt x="537" y="790"/>
                    <a:pt x="537" y="790"/>
                  </a:cubicBezTo>
                  <a:cubicBezTo>
                    <a:pt x="276" y="0"/>
                    <a:pt x="276" y="0"/>
                    <a:pt x="276" y="0"/>
                  </a:cubicBezTo>
                  <a:cubicBezTo>
                    <a:pt x="253" y="16"/>
                    <a:pt x="229" y="0"/>
                    <a:pt x="213" y="8"/>
                  </a:cubicBezTo>
                  <a:cubicBezTo>
                    <a:pt x="189" y="8"/>
                    <a:pt x="182" y="79"/>
                    <a:pt x="182" y="126"/>
                  </a:cubicBezTo>
                  <a:cubicBezTo>
                    <a:pt x="182" y="126"/>
                    <a:pt x="182" y="150"/>
                    <a:pt x="182" y="174"/>
                  </a:cubicBezTo>
                </a:path>
              </a:pathLst>
            </a:custGeom>
            <a:solidFill>
              <a:schemeClr val="accent6"/>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56" name="State_VT">
              <a:extLst>
                <a:ext uri="{FF2B5EF4-FFF2-40B4-BE49-F238E27FC236}">
                  <a16:creationId xmlns:a16="http://schemas.microsoft.com/office/drawing/2014/main" id="{57324EA1-59E3-00AD-DA27-C7EC6A48F1BE}"/>
                </a:ext>
              </a:extLst>
            </p:cNvPr>
            <p:cNvSpPr>
              <a:spLocks noChangeArrowheads="1"/>
            </p:cNvSpPr>
            <p:nvPr/>
          </p:nvSpPr>
          <p:spPr bwMode="auto">
            <a:xfrm>
              <a:off x="6820911" y="765423"/>
              <a:ext cx="204672" cy="377199"/>
            </a:xfrm>
            <a:custGeom>
              <a:avLst/>
              <a:gdLst>
                <a:gd name="T0" fmla="*/ 15 w 649"/>
                <a:gd name="T1" fmla="*/ 269 h 1219"/>
                <a:gd name="T2" fmla="*/ 15 w 649"/>
                <a:gd name="T3" fmla="*/ 269 h 1219"/>
                <a:gd name="T4" fmla="*/ 23 w 649"/>
                <a:gd name="T5" fmla="*/ 364 h 1219"/>
                <a:gd name="T6" fmla="*/ 63 w 649"/>
                <a:gd name="T7" fmla="*/ 419 h 1219"/>
                <a:gd name="T8" fmla="*/ 102 w 649"/>
                <a:gd name="T9" fmla="*/ 522 h 1219"/>
                <a:gd name="T10" fmla="*/ 95 w 649"/>
                <a:gd name="T11" fmla="*/ 617 h 1219"/>
                <a:gd name="T12" fmla="*/ 118 w 649"/>
                <a:gd name="T13" fmla="*/ 743 h 1219"/>
                <a:gd name="T14" fmla="*/ 150 w 649"/>
                <a:gd name="T15" fmla="*/ 838 h 1219"/>
                <a:gd name="T16" fmla="*/ 190 w 649"/>
                <a:gd name="T17" fmla="*/ 838 h 1219"/>
                <a:gd name="T18" fmla="*/ 237 w 649"/>
                <a:gd name="T19" fmla="*/ 988 h 1219"/>
                <a:gd name="T20" fmla="*/ 284 w 649"/>
                <a:gd name="T21" fmla="*/ 1210 h 1219"/>
                <a:gd name="T22" fmla="*/ 537 w 649"/>
                <a:gd name="T23" fmla="*/ 1139 h 1219"/>
                <a:gd name="T24" fmla="*/ 506 w 649"/>
                <a:gd name="T25" fmla="*/ 1067 h 1219"/>
                <a:gd name="T26" fmla="*/ 521 w 649"/>
                <a:gd name="T27" fmla="*/ 973 h 1219"/>
                <a:gd name="T28" fmla="*/ 498 w 649"/>
                <a:gd name="T29" fmla="*/ 838 h 1219"/>
                <a:gd name="T30" fmla="*/ 521 w 649"/>
                <a:gd name="T31" fmla="*/ 585 h 1219"/>
                <a:gd name="T32" fmla="*/ 521 w 649"/>
                <a:gd name="T33" fmla="*/ 443 h 1219"/>
                <a:gd name="T34" fmla="*/ 632 w 649"/>
                <a:gd name="T35" fmla="*/ 253 h 1219"/>
                <a:gd name="T36" fmla="*/ 585 w 649"/>
                <a:gd name="T37" fmla="*/ 174 h 1219"/>
                <a:gd name="T38" fmla="*/ 601 w 649"/>
                <a:gd name="T39" fmla="*/ 48 h 1219"/>
                <a:gd name="T40" fmla="*/ 601 w 649"/>
                <a:gd name="T41" fmla="*/ 0 h 1219"/>
                <a:gd name="T42" fmla="*/ 0 w 649"/>
                <a:gd name="T43" fmla="*/ 174 h 1219"/>
                <a:gd name="T44" fmla="*/ 15 w 649"/>
                <a:gd name="T45" fmla="*/ 269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9" h="1219">
                  <a:moveTo>
                    <a:pt x="15" y="269"/>
                  </a:moveTo>
                  <a:lnTo>
                    <a:pt x="15" y="269"/>
                  </a:lnTo>
                  <a:cubicBezTo>
                    <a:pt x="23" y="285"/>
                    <a:pt x="15" y="324"/>
                    <a:pt x="23" y="364"/>
                  </a:cubicBezTo>
                  <a:cubicBezTo>
                    <a:pt x="31" y="396"/>
                    <a:pt x="55" y="396"/>
                    <a:pt x="63" y="419"/>
                  </a:cubicBezTo>
                  <a:cubicBezTo>
                    <a:pt x="79" y="443"/>
                    <a:pt x="95" y="498"/>
                    <a:pt x="102" y="522"/>
                  </a:cubicBezTo>
                  <a:cubicBezTo>
                    <a:pt x="102" y="553"/>
                    <a:pt x="79" y="577"/>
                    <a:pt x="95" y="617"/>
                  </a:cubicBezTo>
                  <a:cubicBezTo>
                    <a:pt x="110" y="656"/>
                    <a:pt x="118" y="720"/>
                    <a:pt x="118" y="743"/>
                  </a:cubicBezTo>
                  <a:cubicBezTo>
                    <a:pt x="118" y="767"/>
                    <a:pt x="126" y="830"/>
                    <a:pt x="150" y="838"/>
                  </a:cubicBezTo>
                  <a:cubicBezTo>
                    <a:pt x="174" y="838"/>
                    <a:pt x="174" y="807"/>
                    <a:pt x="190" y="838"/>
                  </a:cubicBezTo>
                  <a:cubicBezTo>
                    <a:pt x="205" y="862"/>
                    <a:pt x="221" y="933"/>
                    <a:pt x="237" y="988"/>
                  </a:cubicBezTo>
                  <a:cubicBezTo>
                    <a:pt x="253" y="1044"/>
                    <a:pt x="284" y="1202"/>
                    <a:pt x="284" y="1210"/>
                  </a:cubicBezTo>
                  <a:cubicBezTo>
                    <a:pt x="292" y="1218"/>
                    <a:pt x="537" y="1139"/>
                    <a:pt x="537" y="1139"/>
                  </a:cubicBezTo>
                  <a:cubicBezTo>
                    <a:pt x="521" y="1139"/>
                    <a:pt x="521" y="1107"/>
                    <a:pt x="506" y="1067"/>
                  </a:cubicBezTo>
                  <a:cubicBezTo>
                    <a:pt x="490" y="1036"/>
                    <a:pt x="521" y="1012"/>
                    <a:pt x="521" y="973"/>
                  </a:cubicBezTo>
                  <a:cubicBezTo>
                    <a:pt x="529" y="941"/>
                    <a:pt x="529" y="917"/>
                    <a:pt x="498" y="838"/>
                  </a:cubicBezTo>
                  <a:cubicBezTo>
                    <a:pt x="466" y="751"/>
                    <a:pt x="506" y="625"/>
                    <a:pt x="521" y="585"/>
                  </a:cubicBezTo>
                  <a:cubicBezTo>
                    <a:pt x="537" y="538"/>
                    <a:pt x="616" y="482"/>
                    <a:pt x="521" y="443"/>
                  </a:cubicBezTo>
                  <a:cubicBezTo>
                    <a:pt x="419" y="403"/>
                    <a:pt x="608" y="269"/>
                    <a:pt x="632" y="253"/>
                  </a:cubicBezTo>
                  <a:cubicBezTo>
                    <a:pt x="648" y="229"/>
                    <a:pt x="616" y="198"/>
                    <a:pt x="585" y="174"/>
                  </a:cubicBezTo>
                  <a:cubicBezTo>
                    <a:pt x="561" y="143"/>
                    <a:pt x="601" y="71"/>
                    <a:pt x="601" y="48"/>
                  </a:cubicBezTo>
                  <a:cubicBezTo>
                    <a:pt x="601" y="24"/>
                    <a:pt x="601" y="0"/>
                    <a:pt x="601" y="0"/>
                  </a:cubicBezTo>
                  <a:cubicBezTo>
                    <a:pt x="593" y="24"/>
                    <a:pt x="292" y="103"/>
                    <a:pt x="0" y="174"/>
                  </a:cubicBezTo>
                  <a:cubicBezTo>
                    <a:pt x="0" y="198"/>
                    <a:pt x="8" y="253"/>
                    <a:pt x="15" y="269"/>
                  </a:cubicBezTo>
                </a:path>
              </a:pathLst>
            </a:custGeom>
            <a:solidFill>
              <a:schemeClr val="accent6"/>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57" name="State_MA">
              <a:extLst>
                <a:ext uri="{FF2B5EF4-FFF2-40B4-BE49-F238E27FC236}">
                  <a16:creationId xmlns:a16="http://schemas.microsoft.com/office/drawing/2014/main" id="{1EAC073F-D126-F901-15E1-76B96F25C5B4}"/>
                </a:ext>
              </a:extLst>
            </p:cNvPr>
            <p:cNvSpPr>
              <a:spLocks noChangeArrowheads="1"/>
            </p:cNvSpPr>
            <p:nvPr/>
          </p:nvSpPr>
          <p:spPr bwMode="auto">
            <a:xfrm>
              <a:off x="6911155" y="1045882"/>
              <a:ext cx="401183" cy="213476"/>
            </a:xfrm>
            <a:custGeom>
              <a:avLst/>
              <a:gdLst>
                <a:gd name="T0" fmla="*/ 1241 w 1282"/>
                <a:gd name="T1" fmla="*/ 404 h 689"/>
                <a:gd name="T2" fmla="*/ 1241 w 1282"/>
                <a:gd name="T3" fmla="*/ 404 h 689"/>
                <a:gd name="T4" fmla="*/ 1186 w 1282"/>
                <a:gd name="T5" fmla="*/ 324 h 689"/>
                <a:gd name="T6" fmla="*/ 1107 w 1282"/>
                <a:gd name="T7" fmla="*/ 309 h 689"/>
                <a:gd name="T8" fmla="*/ 1139 w 1282"/>
                <a:gd name="T9" fmla="*/ 340 h 689"/>
                <a:gd name="T10" fmla="*/ 1170 w 1282"/>
                <a:gd name="T11" fmla="*/ 364 h 689"/>
                <a:gd name="T12" fmla="*/ 1194 w 1282"/>
                <a:gd name="T13" fmla="*/ 388 h 689"/>
                <a:gd name="T14" fmla="*/ 1218 w 1282"/>
                <a:gd name="T15" fmla="*/ 427 h 689"/>
                <a:gd name="T16" fmla="*/ 1170 w 1282"/>
                <a:gd name="T17" fmla="*/ 451 h 689"/>
                <a:gd name="T18" fmla="*/ 1131 w 1282"/>
                <a:gd name="T19" fmla="*/ 482 h 689"/>
                <a:gd name="T20" fmla="*/ 1076 w 1282"/>
                <a:gd name="T21" fmla="*/ 475 h 689"/>
                <a:gd name="T22" fmla="*/ 1044 w 1282"/>
                <a:gd name="T23" fmla="*/ 467 h 689"/>
                <a:gd name="T24" fmla="*/ 1004 w 1282"/>
                <a:gd name="T25" fmla="*/ 419 h 689"/>
                <a:gd name="T26" fmla="*/ 965 w 1282"/>
                <a:gd name="T27" fmla="*/ 404 h 689"/>
                <a:gd name="T28" fmla="*/ 981 w 1282"/>
                <a:gd name="T29" fmla="*/ 356 h 689"/>
                <a:gd name="T30" fmla="*/ 854 w 1282"/>
                <a:gd name="T31" fmla="*/ 293 h 689"/>
                <a:gd name="T32" fmla="*/ 830 w 1282"/>
                <a:gd name="T33" fmla="*/ 253 h 689"/>
                <a:gd name="T34" fmla="*/ 862 w 1282"/>
                <a:gd name="T35" fmla="*/ 158 h 689"/>
                <a:gd name="T36" fmla="*/ 909 w 1282"/>
                <a:gd name="T37" fmla="*/ 119 h 689"/>
                <a:gd name="T38" fmla="*/ 886 w 1282"/>
                <a:gd name="T39" fmla="*/ 87 h 689"/>
                <a:gd name="T40" fmla="*/ 823 w 1282"/>
                <a:gd name="T41" fmla="*/ 79 h 689"/>
                <a:gd name="T42" fmla="*/ 783 w 1282"/>
                <a:gd name="T43" fmla="*/ 16 h 689"/>
                <a:gd name="T44" fmla="*/ 775 w 1282"/>
                <a:gd name="T45" fmla="*/ 8 h 689"/>
                <a:gd name="T46" fmla="*/ 775 w 1282"/>
                <a:gd name="T47" fmla="*/ 0 h 689"/>
                <a:gd name="T48" fmla="*/ 664 w 1282"/>
                <a:gd name="T49" fmla="*/ 127 h 689"/>
                <a:gd name="T50" fmla="*/ 593 w 1282"/>
                <a:gd name="T51" fmla="*/ 166 h 689"/>
                <a:gd name="T52" fmla="*/ 253 w 1282"/>
                <a:gd name="T53" fmla="*/ 230 h 689"/>
                <a:gd name="T54" fmla="*/ 0 w 1282"/>
                <a:gd name="T55" fmla="*/ 301 h 689"/>
                <a:gd name="T56" fmla="*/ 0 w 1282"/>
                <a:gd name="T57" fmla="*/ 625 h 689"/>
                <a:gd name="T58" fmla="*/ 16 w 1282"/>
                <a:gd name="T59" fmla="*/ 633 h 689"/>
                <a:gd name="T60" fmla="*/ 506 w 1282"/>
                <a:gd name="T61" fmla="*/ 506 h 689"/>
                <a:gd name="T62" fmla="*/ 585 w 1282"/>
                <a:gd name="T63" fmla="*/ 506 h 689"/>
                <a:gd name="T64" fmla="*/ 704 w 1282"/>
                <a:gd name="T65" fmla="*/ 475 h 689"/>
                <a:gd name="T66" fmla="*/ 759 w 1282"/>
                <a:gd name="T67" fmla="*/ 546 h 689"/>
                <a:gd name="T68" fmla="*/ 775 w 1282"/>
                <a:gd name="T69" fmla="*/ 554 h 689"/>
                <a:gd name="T70" fmla="*/ 838 w 1282"/>
                <a:gd name="T71" fmla="*/ 609 h 689"/>
                <a:gd name="T72" fmla="*/ 846 w 1282"/>
                <a:gd name="T73" fmla="*/ 672 h 689"/>
                <a:gd name="T74" fmla="*/ 925 w 1282"/>
                <a:gd name="T75" fmla="*/ 641 h 689"/>
                <a:gd name="T76" fmla="*/ 981 w 1282"/>
                <a:gd name="T77" fmla="*/ 546 h 689"/>
                <a:gd name="T78" fmla="*/ 1028 w 1282"/>
                <a:gd name="T79" fmla="*/ 585 h 689"/>
                <a:gd name="T80" fmla="*/ 1083 w 1282"/>
                <a:gd name="T81" fmla="*/ 593 h 689"/>
                <a:gd name="T82" fmla="*/ 1131 w 1282"/>
                <a:gd name="T83" fmla="*/ 530 h 689"/>
                <a:gd name="T84" fmla="*/ 1154 w 1282"/>
                <a:gd name="T85" fmla="*/ 530 h 689"/>
                <a:gd name="T86" fmla="*/ 1194 w 1282"/>
                <a:gd name="T87" fmla="*/ 498 h 689"/>
                <a:gd name="T88" fmla="*/ 1234 w 1282"/>
                <a:gd name="T89" fmla="*/ 498 h 689"/>
                <a:gd name="T90" fmla="*/ 1257 w 1282"/>
                <a:gd name="T91" fmla="*/ 475 h 689"/>
                <a:gd name="T92" fmla="*/ 1265 w 1282"/>
                <a:gd name="T93" fmla="*/ 554 h 689"/>
                <a:gd name="T94" fmla="*/ 1273 w 1282"/>
                <a:gd name="T95" fmla="*/ 530 h 689"/>
                <a:gd name="T96" fmla="*/ 1241 w 1282"/>
                <a:gd name="T97" fmla="*/ 404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2" h="689">
                  <a:moveTo>
                    <a:pt x="1241" y="404"/>
                  </a:moveTo>
                  <a:lnTo>
                    <a:pt x="1241" y="404"/>
                  </a:lnTo>
                  <a:cubicBezTo>
                    <a:pt x="1210" y="348"/>
                    <a:pt x="1218" y="332"/>
                    <a:pt x="1186" y="324"/>
                  </a:cubicBezTo>
                  <a:cubicBezTo>
                    <a:pt x="1154" y="317"/>
                    <a:pt x="1107" y="285"/>
                    <a:pt x="1107" y="309"/>
                  </a:cubicBezTo>
                  <a:cubicBezTo>
                    <a:pt x="1107" y="332"/>
                    <a:pt x="1115" y="332"/>
                    <a:pt x="1139" y="340"/>
                  </a:cubicBezTo>
                  <a:cubicBezTo>
                    <a:pt x="1154" y="340"/>
                    <a:pt x="1170" y="340"/>
                    <a:pt x="1170" y="364"/>
                  </a:cubicBezTo>
                  <a:cubicBezTo>
                    <a:pt x="1162" y="388"/>
                    <a:pt x="1178" y="388"/>
                    <a:pt x="1194" y="388"/>
                  </a:cubicBezTo>
                  <a:cubicBezTo>
                    <a:pt x="1210" y="388"/>
                    <a:pt x="1234" y="404"/>
                    <a:pt x="1218" y="427"/>
                  </a:cubicBezTo>
                  <a:cubicBezTo>
                    <a:pt x="1210" y="443"/>
                    <a:pt x="1178" y="435"/>
                    <a:pt x="1170" y="451"/>
                  </a:cubicBezTo>
                  <a:cubicBezTo>
                    <a:pt x="1162" y="475"/>
                    <a:pt x="1154" y="490"/>
                    <a:pt x="1131" y="482"/>
                  </a:cubicBezTo>
                  <a:cubicBezTo>
                    <a:pt x="1115" y="482"/>
                    <a:pt x="1083" y="467"/>
                    <a:pt x="1076" y="475"/>
                  </a:cubicBezTo>
                  <a:cubicBezTo>
                    <a:pt x="1060" y="490"/>
                    <a:pt x="1067" y="498"/>
                    <a:pt x="1044" y="467"/>
                  </a:cubicBezTo>
                  <a:cubicBezTo>
                    <a:pt x="1020" y="427"/>
                    <a:pt x="1028" y="419"/>
                    <a:pt x="1004" y="419"/>
                  </a:cubicBezTo>
                  <a:cubicBezTo>
                    <a:pt x="973" y="411"/>
                    <a:pt x="941" y="419"/>
                    <a:pt x="965" y="404"/>
                  </a:cubicBezTo>
                  <a:cubicBezTo>
                    <a:pt x="981" y="380"/>
                    <a:pt x="996" y="380"/>
                    <a:pt x="981" y="356"/>
                  </a:cubicBezTo>
                  <a:cubicBezTo>
                    <a:pt x="957" y="340"/>
                    <a:pt x="894" y="301"/>
                    <a:pt x="854" y="293"/>
                  </a:cubicBezTo>
                  <a:cubicBezTo>
                    <a:pt x="814" y="285"/>
                    <a:pt x="814" y="285"/>
                    <a:pt x="830" y="253"/>
                  </a:cubicBezTo>
                  <a:cubicBezTo>
                    <a:pt x="846" y="222"/>
                    <a:pt x="830" y="166"/>
                    <a:pt x="862" y="158"/>
                  </a:cubicBezTo>
                  <a:cubicBezTo>
                    <a:pt x="894" y="143"/>
                    <a:pt x="909" y="135"/>
                    <a:pt x="909" y="119"/>
                  </a:cubicBezTo>
                  <a:cubicBezTo>
                    <a:pt x="917" y="103"/>
                    <a:pt x="909" y="87"/>
                    <a:pt x="886" y="87"/>
                  </a:cubicBezTo>
                  <a:cubicBezTo>
                    <a:pt x="870" y="95"/>
                    <a:pt x="838" y="119"/>
                    <a:pt x="823" y="79"/>
                  </a:cubicBezTo>
                  <a:cubicBezTo>
                    <a:pt x="814" y="40"/>
                    <a:pt x="799" y="24"/>
                    <a:pt x="783" y="16"/>
                  </a:cubicBezTo>
                  <a:cubicBezTo>
                    <a:pt x="783" y="8"/>
                    <a:pt x="783" y="8"/>
                    <a:pt x="775" y="8"/>
                  </a:cubicBezTo>
                  <a:cubicBezTo>
                    <a:pt x="775" y="8"/>
                    <a:pt x="767" y="8"/>
                    <a:pt x="775" y="0"/>
                  </a:cubicBezTo>
                  <a:cubicBezTo>
                    <a:pt x="775" y="0"/>
                    <a:pt x="680" y="103"/>
                    <a:pt x="664" y="127"/>
                  </a:cubicBezTo>
                  <a:cubicBezTo>
                    <a:pt x="649" y="158"/>
                    <a:pt x="649" y="158"/>
                    <a:pt x="593" y="166"/>
                  </a:cubicBezTo>
                  <a:cubicBezTo>
                    <a:pt x="546" y="166"/>
                    <a:pt x="269" y="237"/>
                    <a:pt x="253" y="230"/>
                  </a:cubicBezTo>
                  <a:cubicBezTo>
                    <a:pt x="253" y="230"/>
                    <a:pt x="8" y="309"/>
                    <a:pt x="0" y="301"/>
                  </a:cubicBezTo>
                  <a:cubicBezTo>
                    <a:pt x="0" y="625"/>
                    <a:pt x="0" y="625"/>
                    <a:pt x="0" y="625"/>
                  </a:cubicBezTo>
                  <a:cubicBezTo>
                    <a:pt x="0" y="625"/>
                    <a:pt x="0" y="641"/>
                    <a:pt x="16" y="633"/>
                  </a:cubicBezTo>
                  <a:cubicBezTo>
                    <a:pt x="32" y="625"/>
                    <a:pt x="475" y="522"/>
                    <a:pt x="506" y="506"/>
                  </a:cubicBezTo>
                  <a:cubicBezTo>
                    <a:pt x="538" y="490"/>
                    <a:pt x="577" y="506"/>
                    <a:pt x="585" y="506"/>
                  </a:cubicBezTo>
                  <a:cubicBezTo>
                    <a:pt x="593" y="514"/>
                    <a:pt x="672" y="467"/>
                    <a:pt x="704" y="475"/>
                  </a:cubicBezTo>
                  <a:cubicBezTo>
                    <a:pt x="720" y="482"/>
                    <a:pt x="743" y="522"/>
                    <a:pt x="759" y="546"/>
                  </a:cubicBezTo>
                  <a:cubicBezTo>
                    <a:pt x="759" y="546"/>
                    <a:pt x="767" y="546"/>
                    <a:pt x="775" y="554"/>
                  </a:cubicBezTo>
                  <a:cubicBezTo>
                    <a:pt x="807" y="593"/>
                    <a:pt x="830" y="562"/>
                    <a:pt x="838" y="609"/>
                  </a:cubicBezTo>
                  <a:cubicBezTo>
                    <a:pt x="846" y="657"/>
                    <a:pt x="814" y="664"/>
                    <a:pt x="846" y="672"/>
                  </a:cubicBezTo>
                  <a:cubicBezTo>
                    <a:pt x="886" y="688"/>
                    <a:pt x="886" y="680"/>
                    <a:pt x="925" y="641"/>
                  </a:cubicBezTo>
                  <a:cubicBezTo>
                    <a:pt x="965" y="593"/>
                    <a:pt x="933" y="554"/>
                    <a:pt x="981" y="546"/>
                  </a:cubicBezTo>
                  <a:cubicBezTo>
                    <a:pt x="1028" y="538"/>
                    <a:pt x="1028" y="562"/>
                    <a:pt x="1028" y="585"/>
                  </a:cubicBezTo>
                  <a:cubicBezTo>
                    <a:pt x="1028" y="609"/>
                    <a:pt x="1067" y="617"/>
                    <a:pt x="1083" y="593"/>
                  </a:cubicBezTo>
                  <a:cubicBezTo>
                    <a:pt x="1091" y="562"/>
                    <a:pt x="1123" y="530"/>
                    <a:pt x="1131" y="530"/>
                  </a:cubicBezTo>
                  <a:cubicBezTo>
                    <a:pt x="1131" y="530"/>
                    <a:pt x="1139" y="562"/>
                    <a:pt x="1154" y="530"/>
                  </a:cubicBezTo>
                  <a:cubicBezTo>
                    <a:pt x="1178" y="498"/>
                    <a:pt x="1162" y="490"/>
                    <a:pt x="1194" y="498"/>
                  </a:cubicBezTo>
                  <a:cubicBezTo>
                    <a:pt x="1226" y="514"/>
                    <a:pt x="1234" y="522"/>
                    <a:pt x="1234" y="498"/>
                  </a:cubicBezTo>
                  <a:cubicBezTo>
                    <a:pt x="1234" y="482"/>
                    <a:pt x="1257" y="451"/>
                    <a:pt x="1257" y="475"/>
                  </a:cubicBezTo>
                  <a:cubicBezTo>
                    <a:pt x="1265" y="506"/>
                    <a:pt x="1249" y="530"/>
                    <a:pt x="1265" y="554"/>
                  </a:cubicBezTo>
                  <a:cubicBezTo>
                    <a:pt x="1273" y="570"/>
                    <a:pt x="1265" y="562"/>
                    <a:pt x="1273" y="530"/>
                  </a:cubicBezTo>
                  <a:cubicBezTo>
                    <a:pt x="1281" y="506"/>
                    <a:pt x="1273" y="451"/>
                    <a:pt x="1241" y="404"/>
                  </a:cubicBezTo>
                </a:path>
              </a:pathLst>
            </a:custGeom>
            <a:solidFill>
              <a:schemeClr val="accent6"/>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58" name="State_CT">
              <a:extLst>
                <a:ext uri="{FF2B5EF4-FFF2-40B4-BE49-F238E27FC236}">
                  <a16:creationId xmlns:a16="http://schemas.microsoft.com/office/drawing/2014/main" id="{4879CB75-7EBD-C375-1BC7-CB61C506D175}"/>
                </a:ext>
              </a:extLst>
            </p:cNvPr>
            <p:cNvSpPr>
              <a:spLocks noChangeArrowheads="1"/>
            </p:cNvSpPr>
            <p:nvPr/>
          </p:nvSpPr>
          <p:spPr bwMode="auto">
            <a:xfrm>
              <a:off x="6913913" y="1200664"/>
              <a:ext cx="202660" cy="201686"/>
            </a:xfrm>
            <a:custGeom>
              <a:avLst/>
              <a:gdLst>
                <a:gd name="T0" fmla="*/ 8 w 649"/>
                <a:gd name="T1" fmla="*/ 222 h 658"/>
                <a:gd name="T2" fmla="*/ 8 w 649"/>
                <a:gd name="T3" fmla="*/ 222 h 658"/>
                <a:gd name="T4" fmla="*/ 32 w 649"/>
                <a:gd name="T5" fmla="*/ 325 h 658"/>
                <a:gd name="T6" fmla="*/ 63 w 649"/>
                <a:gd name="T7" fmla="*/ 459 h 658"/>
                <a:gd name="T8" fmla="*/ 79 w 649"/>
                <a:gd name="T9" fmla="*/ 506 h 658"/>
                <a:gd name="T10" fmla="*/ 71 w 649"/>
                <a:gd name="T11" fmla="*/ 554 h 658"/>
                <a:gd name="T12" fmla="*/ 32 w 649"/>
                <a:gd name="T13" fmla="*/ 617 h 658"/>
                <a:gd name="T14" fmla="*/ 63 w 649"/>
                <a:gd name="T15" fmla="*/ 657 h 658"/>
                <a:gd name="T16" fmla="*/ 127 w 649"/>
                <a:gd name="T17" fmla="*/ 601 h 658"/>
                <a:gd name="T18" fmla="*/ 269 w 649"/>
                <a:gd name="T19" fmla="*/ 475 h 658"/>
                <a:gd name="T20" fmla="*/ 514 w 649"/>
                <a:gd name="T21" fmla="*/ 388 h 658"/>
                <a:gd name="T22" fmla="*/ 648 w 649"/>
                <a:gd name="T23" fmla="*/ 325 h 658"/>
                <a:gd name="T24" fmla="*/ 593 w 649"/>
                <a:gd name="T25" fmla="*/ 80 h 658"/>
                <a:gd name="T26" fmla="*/ 585 w 649"/>
                <a:gd name="T27" fmla="*/ 16 h 658"/>
                <a:gd name="T28" fmla="*/ 577 w 649"/>
                <a:gd name="T29" fmla="*/ 16 h 658"/>
                <a:gd name="T30" fmla="*/ 498 w 649"/>
                <a:gd name="T31" fmla="*/ 16 h 658"/>
                <a:gd name="T32" fmla="*/ 8 w 649"/>
                <a:gd name="T33" fmla="*/ 143 h 658"/>
                <a:gd name="T34" fmla="*/ 0 w 649"/>
                <a:gd name="T35" fmla="*/ 143 h 658"/>
                <a:gd name="T36" fmla="*/ 0 w 649"/>
                <a:gd name="T37" fmla="*/ 143 h 658"/>
                <a:gd name="T38" fmla="*/ 8 w 649"/>
                <a:gd name="T39" fmla="*/ 222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9" h="658">
                  <a:moveTo>
                    <a:pt x="8" y="222"/>
                  </a:moveTo>
                  <a:lnTo>
                    <a:pt x="8" y="222"/>
                  </a:lnTo>
                  <a:cubicBezTo>
                    <a:pt x="8" y="230"/>
                    <a:pt x="16" y="293"/>
                    <a:pt x="32" y="325"/>
                  </a:cubicBezTo>
                  <a:cubicBezTo>
                    <a:pt x="48" y="364"/>
                    <a:pt x="63" y="435"/>
                    <a:pt x="63" y="459"/>
                  </a:cubicBezTo>
                  <a:cubicBezTo>
                    <a:pt x="63" y="483"/>
                    <a:pt x="71" y="491"/>
                    <a:pt x="79" y="506"/>
                  </a:cubicBezTo>
                  <a:cubicBezTo>
                    <a:pt x="87" y="522"/>
                    <a:pt x="87" y="546"/>
                    <a:pt x="71" y="554"/>
                  </a:cubicBezTo>
                  <a:cubicBezTo>
                    <a:pt x="56" y="570"/>
                    <a:pt x="32" y="601"/>
                    <a:pt x="32" y="617"/>
                  </a:cubicBezTo>
                  <a:cubicBezTo>
                    <a:pt x="40" y="625"/>
                    <a:pt x="56" y="641"/>
                    <a:pt x="63" y="657"/>
                  </a:cubicBezTo>
                  <a:cubicBezTo>
                    <a:pt x="87" y="641"/>
                    <a:pt x="111" y="625"/>
                    <a:pt x="127" y="601"/>
                  </a:cubicBezTo>
                  <a:cubicBezTo>
                    <a:pt x="158" y="562"/>
                    <a:pt x="222" y="514"/>
                    <a:pt x="269" y="475"/>
                  </a:cubicBezTo>
                  <a:cubicBezTo>
                    <a:pt x="324" y="435"/>
                    <a:pt x="475" y="396"/>
                    <a:pt x="514" y="388"/>
                  </a:cubicBezTo>
                  <a:cubicBezTo>
                    <a:pt x="530" y="380"/>
                    <a:pt x="593" y="348"/>
                    <a:pt x="648" y="325"/>
                  </a:cubicBezTo>
                  <a:cubicBezTo>
                    <a:pt x="633" y="230"/>
                    <a:pt x="593" y="95"/>
                    <a:pt x="593" y="80"/>
                  </a:cubicBezTo>
                  <a:cubicBezTo>
                    <a:pt x="585" y="72"/>
                    <a:pt x="585" y="40"/>
                    <a:pt x="585" y="16"/>
                  </a:cubicBezTo>
                  <a:cubicBezTo>
                    <a:pt x="577" y="16"/>
                    <a:pt x="577" y="16"/>
                    <a:pt x="577" y="16"/>
                  </a:cubicBezTo>
                  <a:cubicBezTo>
                    <a:pt x="569" y="16"/>
                    <a:pt x="530" y="0"/>
                    <a:pt x="498" y="16"/>
                  </a:cubicBezTo>
                  <a:cubicBezTo>
                    <a:pt x="467" y="32"/>
                    <a:pt x="24" y="135"/>
                    <a:pt x="8" y="143"/>
                  </a:cubicBezTo>
                  <a:cubicBezTo>
                    <a:pt x="0" y="143"/>
                    <a:pt x="0" y="143"/>
                    <a:pt x="0" y="143"/>
                  </a:cubicBezTo>
                  <a:lnTo>
                    <a:pt x="0" y="143"/>
                  </a:lnTo>
                  <a:cubicBezTo>
                    <a:pt x="0" y="151"/>
                    <a:pt x="0" y="214"/>
                    <a:pt x="8" y="222"/>
                  </a:cubicBezTo>
                </a:path>
              </a:pathLst>
            </a:custGeom>
            <a:solidFill>
              <a:schemeClr val="accent6"/>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59" name="State_NY">
              <a:extLst>
                <a:ext uri="{FF2B5EF4-FFF2-40B4-BE49-F238E27FC236}">
                  <a16:creationId xmlns:a16="http://schemas.microsoft.com/office/drawing/2014/main" id="{911800FC-AB7E-AE47-F3CD-3DF908B17F65}"/>
                </a:ext>
              </a:extLst>
            </p:cNvPr>
            <p:cNvSpPr>
              <a:spLocks noChangeArrowheads="1"/>
            </p:cNvSpPr>
            <p:nvPr/>
          </p:nvSpPr>
          <p:spPr bwMode="auto">
            <a:xfrm>
              <a:off x="6237513" y="820704"/>
              <a:ext cx="881818" cy="645220"/>
            </a:xfrm>
            <a:custGeom>
              <a:avLst/>
              <a:gdLst>
                <a:gd name="T0" fmla="*/ 2807 w 2823"/>
                <a:gd name="T1" fmla="*/ 1692 h 2088"/>
                <a:gd name="T2" fmla="*/ 2688 w 2823"/>
                <a:gd name="T3" fmla="*/ 1731 h 2088"/>
                <a:gd name="T4" fmla="*/ 2656 w 2823"/>
                <a:gd name="T5" fmla="*/ 1723 h 2088"/>
                <a:gd name="T6" fmla="*/ 2577 w 2823"/>
                <a:gd name="T7" fmla="*/ 1779 h 2088"/>
                <a:gd name="T8" fmla="*/ 2388 w 2823"/>
                <a:gd name="T9" fmla="*/ 1842 h 2088"/>
                <a:gd name="T10" fmla="*/ 2229 w 2823"/>
                <a:gd name="T11" fmla="*/ 1921 h 2088"/>
                <a:gd name="T12" fmla="*/ 2229 w 2823"/>
                <a:gd name="T13" fmla="*/ 1882 h 2088"/>
                <a:gd name="T14" fmla="*/ 2237 w 2823"/>
                <a:gd name="T15" fmla="*/ 1779 h 2088"/>
                <a:gd name="T16" fmla="*/ 2229 w 2823"/>
                <a:gd name="T17" fmla="*/ 1684 h 2088"/>
                <a:gd name="T18" fmla="*/ 2174 w 2823"/>
                <a:gd name="T19" fmla="*/ 1447 h 2088"/>
                <a:gd name="T20" fmla="*/ 2166 w 2823"/>
                <a:gd name="T21" fmla="*/ 1368 h 2088"/>
                <a:gd name="T22" fmla="*/ 2158 w 2823"/>
                <a:gd name="T23" fmla="*/ 1036 h 2088"/>
                <a:gd name="T24" fmla="*/ 2064 w 2823"/>
                <a:gd name="T25" fmla="*/ 664 h 2088"/>
                <a:gd name="T26" fmla="*/ 1992 w 2823"/>
                <a:gd name="T27" fmla="*/ 569 h 2088"/>
                <a:gd name="T28" fmla="*/ 1976 w 2823"/>
                <a:gd name="T29" fmla="*/ 348 h 2088"/>
                <a:gd name="T30" fmla="*/ 1897 w 2823"/>
                <a:gd name="T31" fmla="*/ 190 h 2088"/>
                <a:gd name="T32" fmla="*/ 1874 w 2823"/>
                <a:gd name="T33" fmla="*/ 0 h 2088"/>
                <a:gd name="T34" fmla="*/ 1123 w 2823"/>
                <a:gd name="T35" fmla="*/ 451 h 2088"/>
                <a:gd name="T36" fmla="*/ 1044 w 2823"/>
                <a:gd name="T37" fmla="*/ 561 h 2088"/>
                <a:gd name="T38" fmla="*/ 1020 w 2823"/>
                <a:gd name="T39" fmla="*/ 656 h 2088"/>
                <a:gd name="T40" fmla="*/ 1067 w 2823"/>
                <a:gd name="T41" fmla="*/ 672 h 2088"/>
                <a:gd name="T42" fmla="*/ 1059 w 2823"/>
                <a:gd name="T43" fmla="*/ 727 h 2088"/>
                <a:gd name="T44" fmla="*/ 1067 w 2823"/>
                <a:gd name="T45" fmla="*/ 806 h 2088"/>
                <a:gd name="T46" fmla="*/ 1059 w 2823"/>
                <a:gd name="T47" fmla="*/ 917 h 2088"/>
                <a:gd name="T48" fmla="*/ 988 w 2823"/>
                <a:gd name="T49" fmla="*/ 957 h 2088"/>
                <a:gd name="T50" fmla="*/ 933 w 2823"/>
                <a:gd name="T51" fmla="*/ 1028 h 2088"/>
                <a:gd name="T52" fmla="*/ 870 w 2823"/>
                <a:gd name="T53" fmla="*/ 1083 h 2088"/>
                <a:gd name="T54" fmla="*/ 743 w 2823"/>
                <a:gd name="T55" fmla="*/ 1083 h 2088"/>
                <a:gd name="T56" fmla="*/ 641 w 2823"/>
                <a:gd name="T57" fmla="*/ 1123 h 2088"/>
                <a:gd name="T58" fmla="*/ 206 w 2823"/>
                <a:gd name="T59" fmla="*/ 1186 h 2088"/>
                <a:gd name="T60" fmla="*/ 182 w 2823"/>
                <a:gd name="T61" fmla="*/ 1305 h 2088"/>
                <a:gd name="T62" fmla="*/ 237 w 2823"/>
                <a:gd name="T63" fmla="*/ 1383 h 2088"/>
                <a:gd name="T64" fmla="*/ 229 w 2823"/>
                <a:gd name="T65" fmla="*/ 1478 h 2088"/>
                <a:gd name="T66" fmla="*/ 0 w 2823"/>
                <a:gd name="T67" fmla="*/ 1731 h 2088"/>
                <a:gd name="T68" fmla="*/ 1439 w 2823"/>
                <a:gd name="T69" fmla="*/ 1565 h 2088"/>
                <a:gd name="T70" fmla="*/ 1644 w 2823"/>
                <a:gd name="T71" fmla="*/ 1605 h 2088"/>
                <a:gd name="T72" fmla="*/ 1787 w 2823"/>
                <a:gd name="T73" fmla="*/ 1763 h 2088"/>
                <a:gd name="T74" fmla="*/ 2103 w 2823"/>
                <a:gd name="T75" fmla="*/ 1882 h 2088"/>
                <a:gd name="T76" fmla="*/ 2135 w 2823"/>
                <a:gd name="T77" fmla="*/ 2008 h 2088"/>
                <a:gd name="T78" fmla="*/ 2166 w 2823"/>
                <a:gd name="T79" fmla="*/ 2079 h 2088"/>
                <a:gd name="T80" fmla="*/ 2609 w 2823"/>
                <a:gd name="T81" fmla="*/ 1850 h 2088"/>
                <a:gd name="T82" fmla="*/ 2807 w 2823"/>
                <a:gd name="T83" fmla="*/ 1692 h 2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3" h="2088">
                  <a:moveTo>
                    <a:pt x="2807" y="1692"/>
                  </a:moveTo>
                  <a:lnTo>
                    <a:pt x="2807" y="1692"/>
                  </a:lnTo>
                  <a:cubicBezTo>
                    <a:pt x="2791" y="1684"/>
                    <a:pt x="2767" y="1716"/>
                    <a:pt x="2728" y="1700"/>
                  </a:cubicBezTo>
                  <a:cubicBezTo>
                    <a:pt x="2696" y="1676"/>
                    <a:pt x="2696" y="1716"/>
                    <a:pt x="2688" y="1731"/>
                  </a:cubicBezTo>
                  <a:cubicBezTo>
                    <a:pt x="2688" y="1739"/>
                    <a:pt x="2641" y="1795"/>
                    <a:pt x="2625" y="1795"/>
                  </a:cubicBezTo>
                  <a:cubicBezTo>
                    <a:pt x="2617" y="1787"/>
                    <a:pt x="2648" y="1747"/>
                    <a:pt x="2656" y="1723"/>
                  </a:cubicBezTo>
                  <a:cubicBezTo>
                    <a:pt x="2672" y="1700"/>
                    <a:pt x="2664" y="1652"/>
                    <a:pt x="2656" y="1676"/>
                  </a:cubicBezTo>
                  <a:cubicBezTo>
                    <a:pt x="2648" y="1708"/>
                    <a:pt x="2609" y="1755"/>
                    <a:pt x="2577" y="1779"/>
                  </a:cubicBezTo>
                  <a:cubicBezTo>
                    <a:pt x="2538" y="1795"/>
                    <a:pt x="2490" y="1803"/>
                    <a:pt x="2467" y="1803"/>
                  </a:cubicBezTo>
                  <a:cubicBezTo>
                    <a:pt x="2435" y="1810"/>
                    <a:pt x="2403" y="1810"/>
                    <a:pt x="2388" y="1842"/>
                  </a:cubicBezTo>
                  <a:cubicBezTo>
                    <a:pt x="2372" y="1874"/>
                    <a:pt x="2340" y="1866"/>
                    <a:pt x="2308" y="1874"/>
                  </a:cubicBezTo>
                  <a:cubicBezTo>
                    <a:pt x="2277" y="1882"/>
                    <a:pt x="2253" y="1913"/>
                    <a:pt x="2229" y="1921"/>
                  </a:cubicBezTo>
                  <a:cubicBezTo>
                    <a:pt x="2206" y="1937"/>
                    <a:pt x="2182" y="1937"/>
                    <a:pt x="2206" y="1905"/>
                  </a:cubicBezTo>
                  <a:cubicBezTo>
                    <a:pt x="2214" y="1897"/>
                    <a:pt x="2222" y="1889"/>
                    <a:pt x="2229" y="1882"/>
                  </a:cubicBezTo>
                  <a:cubicBezTo>
                    <a:pt x="2222" y="1866"/>
                    <a:pt x="2206" y="1850"/>
                    <a:pt x="2198" y="1842"/>
                  </a:cubicBezTo>
                  <a:cubicBezTo>
                    <a:pt x="2198" y="1826"/>
                    <a:pt x="2222" y="1795"/>
                    <a:pt x="2237" y="1779"/>
                  </a:cubicBezTo>
                  <a:cubicBezTo>
                    <a:pt x="2253" y="1771"/>
                    <a:pt x="2253" y="1747"/>
                    <a:pt x="2245" y="1731"/>
                  </a:cubicBezTo>
                  <a:cubicBezTo>
                    <a:pt x="2237" y="1716"/>
                    <a:pt x="2229" y="1708"/>
                    <a:pt x="2229" y="1684"/>
                  </a:cubicBezTo>
                  <a:cubicBezTo>
                    <a:pt x="2229" y="1660"/>
                    <a:pt x="2214" y="1589"/>
                    <a:pt x="2198" y="1550"/>
                  </a:cubicBezTo>
                  <a:cubicBezTo>
                    <a:pt x="2182" y="1518"/>
                    <a:pt x="2174" y="1455"/>
                    <a:pt x="2174" y="1447"/>
                  </a:cubicBezTo>
                  <a:cubicBezTo>
                    <a:pt x="2166" y="1439"/>
                    <a:pt x="2166" y="1376"/>
                    <a:pt x="2166" y="1368"/>
                  </a:cubicBezTo>
                  <a:lnTo>
                    <a:pt x="2166" y="1368"/>
                  </a:lnTo>
                  <a:cubicBezTo>
                    <a:pt x="2158" y="1368"/>
                    <a:pt x="2158" y="1360"/>
                    <a:pt x="2158" y="1360"/>
                  </a:cubicBezTo>
                  <a:cubicBezTo>
                    <a:pt x="2158" y="1036"/>
                    <a:pt x="2158" y="1036"/>
                    <a:pt x="2158" y="1036"/>
                  </a:cubicBezTo>
                  <a:cubicBezTo>
                    <a:pt x="2158" y="1028"/>
                    <a:pt x="2127" y="870"/>
                    <a:pt x="2111" y="814"/>
                  </a:cubicBezTo>
                  <a:cubicBezTo>
                    <a:pt x="2095" y="759"/>
                    <a:pt x="2079" y="688"/>
                    <a:pt x="2064" y="664"/>
                  </a:cubicBezTo>
                  <a:cubicBezTo>
                    <a:pt x="2048" y="633"/>
                    <a:pt x="2048" y="664"/>
                    <a:pt x="2024" y="664"/>
                  </a:cubicBezTo>
                  <a:cubicBezTo>
                    <a:pt x="2000" y="656"/>
                    <a:pt x="1992" y="593"/>
                    <a:pt x="1992" y="569"/>
                  </a:cubicBezTo>
                  <a:cubicBezTo>
                    <a:pt x="1992" y="546"/>
                    <a:pt x="1984" y="482"/>
                    <a:pt x="1969" y="443"/>
                  </a:cubicBezTo>
                  <a:cubicBezTo>
                    <a:pt x="1953" y="403"/>
                    <a:pt x="1976" y="379"/>
                    <a:pt x="1976" y="348"/>
                  </a:cubicBezTo>
                  <a:cubicBezTo>
                    <a:pt x="1969" y="324"/>
                    <a:pt x="1953" y="269"/>
                    <a:pt x="1937" y="245"/>
                  </a:cubicBezTo>
                  <a:cubicBezTo>
                    <a:pt x="1929" y="222"/>
                    <a:pt x="1905" y="222"/>
                    <a:pt x="1897" y="190"/>
                  </a:cubicBezTo>
                  <a:cubicBezTo>
                    <a:pt x="1889" y="150"/>
                    <a:pt x="1897" y="111"/>
                    <a:pt x="1889" y="95"/>
                  </a:cubicBezTo>
                  <a:cubicBezTo>
                    <a:pt x="1882" y="79"/>
                    <a:pt x="1874" y="24"/>
                    <a:pt x="1874" y="0"/>
                  </a:cubicBezTo>
                  <a:cubicBezTo>
                    <a:pt x="1629" y="55"/>
                    <a:pt x="1399" y="111"/>
                    <a:pt x="1384" y="111"/>
                  </a:cubicBezTo>
                  <a:cubicBezTo>
                    <a:pt x="1344" y="119"/>
                    <a:pt x="1123" y="411"/>
                    <a:pt x="1123" y="451"/>
                  </a:cubicBezTo>
                  <a:cubicBezTo>
                    <a:pt x="1123" y="482"/>
                    <a:pt x="1067" y="530"/>
                    <a:pt x="1028" y="561"/>
                  </a:cubicBezTo>
                  <a:cubicBezTo>
                    <a:pt x="1044" y="561"/>
                    <a:pt x="1044" y="561"/>
                    <a:pt x="1044" y="561"/>
                  </a:cubicBezTo>
                  <a:cubicBezTo>
                    <a:pt x="1028" y="577"/>
                    <a:pt x="980" y="633"/>
                    <a:pt x="980" y="640"/>
                  </a:cubicBezTo>
                  <a:cubicBezTo>
                    <a:pt x="980" y="648"/>
                    <a:pt x="1012" y="664"/>
                    <a:pt x="1020" y="656"/>
                  </a:cubicBezTo>
                  <a:cubicBezTo>
                    <a:pt x="1028" y="648"/>
                    <a:pt x="1059" y="640"/>
                    <a:pt x="1052" y="664"/>
                  </a:cubicBezTo>
                  <a:cubicBezTo>
                    <a:pt x="1052" y="680"/>
                    <a:pt x="1052" y="688"/>
                    <a:pt x="1067" y="672"/>
                  </a:cubicBezTo>
                  <a:cubicBezTo>
                    <a:pt x="1083" y="664"/>
                    <a:pt x="1107" y="680"/>
                    <a:pt x="1083" y="688"/>
                  </a:cubicBezTo>
                  <a:cubicBezTo>
                    <a:pt x="1067" y="696"/>
                    <a:pt x="1052" y="719"/>
                    <a:pt x="1059" y="727"/>
                  </a:cubicBezTo>
                  <a:cubicBezTo>
                    <a:pt x="1059" y="727"/>
                    <a:pt x="1052" y="735"/>
                    <a:pt x="1052" y="759"/>
                  </a:cubicBezTo>
                  <a:cubicBezTo>
                    <a:pt x="1052" y="775"/>
                    <a:pt x="1059" y="790"/>
                    <a:pt x="1067" y="806"/>
                  </a:cubicBezTo>
                  <a:cubicBezTo>
                    <a:pt x="1075" y="830"/>
                    <a:pt x="1091" y="846"/>
                    <a:pt x="1083" y="862"/>
                  </a:cubicBezTo>
                  <a:cubicBezTo>
                    <a:pt x="1083" y="886"/>
                    <a:pt x="1083" y="917"/>
                    <a:pt x="1059" y="917"/>
                  </a:cubicBezTo>
                  <a:cubicBezTo>
                    <a:pt x="1044" y="917"/>
                    <a:pt x="1028" y="901"/>
                    <a:pt x="1020" y="925"/>
                  </a:cubicBezTo>
                  <a:cubicBezTo>
                    <a:pt x="1012" y="941"/>
                    <a:pt x="1004" y="957"/>
                    <a:pt x="988" y="957"/>
                  </a:cubicBezTo>
                  <a:cubicBezTo>
                    <a:pt x="980" y="965"/>
                    <a:pt x="965" y="965"/>
                    <a:pt x="965" y="980"/>
                  </a:cubicBezTo>
                  <a:cubicBezTo>
                    <a:pt x="957" y="996"/>
                    <a:pt x="949" y="1012"/>
                    <a:pt x="933" y="1028"/>
                  </a:cubicBezTo>
                  <a:cubicBezTo>
                    <a:pt x="909" y="1036"/>
                    <a:pt x="894" y="1052"/>
                    <a:pt x="885" y="1059"/>
                  </a:cubicBezTo>
                  <a:cubicBezTo>
                    <a:pt x="878" y="1075"/>
                    <a:pt x="885" y="1083"/>
                    <a:pt x="870" y="1083"/>
                  </a:cubicBezTo>
                  <a:cubicBezTo>
                    <a:pt x="854" y="1075"/>
                    <a:pt x="846" y="1075"/>
                    <a:pt x="822" y="1075"/>
                  </a:cubicBezTo>
                  <a:cubicBezTo>
                    <a:pt x="799" y="1075"/>
                    <a:pt x="759" y="1075"/>
                    <a:pt x="743" y="1083"/>
                  </a:cubicBezTo>
                  <a:cubicBezTo>
                    <a:pt x="727" y="1099"/>
                    <a:pt x="696" y="1107"/>
                    <a:pt x="680" y="1115"/>
                  </a:cubicBezTo>
                  <a:cubicBezTo>
                    <a:pt x="672" y="1130"/>
                    <a:pt x="656" y="1139"/>
                    <a:pt x="641" y="1123"/>
                  </a:cubicBezTo>
                  <a:cubicBezTo>
                    <a:pt x="617" y="1107"/>
                    <a:pt x="593" y="1091"/>
                    <a:pt x="577" y="1099"/>
                  </a:cubicBezTo>
                  <a:cubicBezTo>
                    <a:pt x="554" y="1099"/>
                    <a:pt x="340" y="1083"/>
                    <a:pt x="206" y="1186"/>
                  </a:cubicBezTo>
                  <a:cubicBezTo>
                    <a:pt x="190" y="1202"/>
                    <a:pt x="174" y="1210"/>
                    <a:pt x="158" y="1217"/>
                  </a:cubicBezTo>
                  <a:cubicBezTo>
                    <a:pt x="174" y="1249"/>
                    <a:pt x="182" y="1281"/>
                    <a:pt x="182" y="1305"/>
                  </a:cubicBezTo>
                  <a:cubicBezTo>
                    <a:pt x="190" y="1328"/>
                    <a:pt x="221" y="1376"/>
                    <a:pt x="229" y="1392"/>
                  </a:cubicBezTo>
                  <a:cubicBezTo>
                    <a:pt x="237" y="1392"/>
                    <a:pt x="237" y="1392"/>
                    <a:pt x="237" y="1383"/>
                  </a:cubicBezTo>
                  <a:cubicBezTo>
                    <a:pt x="237" y="1383"/>
                    <a:pt x="277" y="1392"/>
                    <a:pt x="269" y="1407"/>
                  </a:cubicBezTo>
                  <a:cubicBezTo>
                    <a:pt x="261" y="1423"/>
                    <a:pt x="253" y="1463"/>
                    <a:pt x="229" y="1478"/>
                  </a:cubicBezTo>
                  <a:cubicBezTo>
                    <a:pt x="206" y="1494"/>
                    <a:pt x="126" y="1613"/>
                    <a:pt x="95" y="1652"/>
                  </a:cubicBezTo>
                  <a:cubicBezTo>
                    <a:pt x="79" y="1660"/>
                    <a:pt x="48" y="1700"/>
                    <a:pt x="0" y="1731"/>
                  </a:cubicBezTo>
                  <a:cubicBezTo>
                    <a:pt x="24" y="1842"/>
                    <a:pt x="24" y="1842"/>
                    <a:pt x="24" y="1842"/>
                  </a:cubicBezTo>
                  <a:cubicBezTo>
                    <a:pt x="24" y="1842"/>
                    <a:pt x="1415" y="1581"/>
                    <a:pt x="1439" y="1565"/>
                  </a:cubicBezTo>
                  <a:cubicBezTo>
                    <a:pt x="1471" y="1557"/>
                    <a:pt x="1494" y="1526"/>
                    <a:pt x="1542" y="1565"/>
                  </a:cubicBezTo>
                  <a:cubicBezTo>
                    <a:pt x="1589" y="1597"/>
                    <a:pt x="1613" y="1597"/>
                    <a:pt x="1644" y="1605"/>
                  </a:cubicBezTo>
                  <a:cubicBezTo>
                    <a:pt x="1676" y="1605"/>
                    <a:pt x="1700" y="1716"/>
                    <a:pt x="1716" y="1747"/>
                  </a:cubicBezTo>
                  <a:cubicBezTo>
                    <a:pt x="1739" y="1779"/>
                    <a:pt x="1739" y="1755"/>
                    <a:pt x="1787" y="1763"/>
                  </a:cubicBezTo>
                  <a:cubicBezTo>
                    <a:pt x="1826" y="1771"/>
                    <a:pt x="1842" y="1779"/>
                    <a:pt x="1866" y="1810"/>
                  </a:cubicBezTo>
                  <a:cubicBezTo>
                    <a:pt x="1889" y="1834"/>
                    <a:pt x="2079" y="1882"/>
                    <a:pt x="2103" y="1882"/>
                  </a:cubicBezTo>
                  <a:cubicBezTo>
                    <a:pt x="2127" y="1889"/>
                    <a:pt x="2142" y="1897"/>
                    <a:pt x="2150" y="1913"/>
                  </a:cubicBezTo>
                  <a:cubicBezTo>
                    <a:pt x="2158" y="1929"/>
                    <a:pt x="2135" y="1992"/>
                    <a:pt x="2135" y="2008"/>
                  </a:cubicBezTo>
                  <a:cubicBezTo>
                    <a:pt x="2127" y="2016"/>
                    <a:pt x="2119" y="2040"/>
                    <a:pt x="2119" y="2056"/>
                  </a:cubicBezTo>
                  <a:cubicBezTo>
                    <a:pt x="2135" y="2063"/>
                    <a:pt x="2119" y="2087"/>
                    <a:pt x="2166" y="2079"/>
                  </a:cubicBezTo>
                  <a:cubicBezTo>
                    <a:pt x="2214" y="2071"/>
                    <a:pt x="2324" y="2008"/>
                    <a:pt x="2403" y="1976"/>
                  </a:cubicBezTo>
                  <a:cubicBezTo>
                    <a:pt x="2482" y="1937"/>
                    <a:pt x="2538" y="1882"/>
                    <a:pt x="2609" y="1850"/>
                  </a:cubicBezTo>
                  <a:cubicBezTo>
                    <a:pt x="2680" y="1818"/>
                    <a:pt x="2688" y="1803"/>
                    <a:pt x="2719" y="1779"/>
                  </a:cubicBezTo>
                  <a:cubicBezTo>
                    <a:pt x="2751" y="1747"/>
                    <a:pt x="2822" y="1700"/>
                    <a:pt x="2807" y="1692"/>
                  </a:cubicBezTo>
                </a:path>
              </a:pathLst>
            </a:custGeom>
            <a:solidFill>
              <a:schemeClr val="accent6"/>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60" name="State_NJ">
              <a:extLst>
                <a:ext uri="{FF2B5EF4-FFF2-40B4-BE49-F238E27FC236}">
                  <a16:creationId xmlns:a16="http://schemas.microsoft.com/office/drawing/2014/main" id="{5030A84E-7485-AD77-B441-D0DBD409B1ED}"/>
                </a:ext>
              </a:extLst>
            </p:cNvPr>
            <p:cNvSpPr>
              <a:spLocks noChangeArrowheads="1"/>
            </p:cNvSpPr>
            <p:nvPr/>
          </p:nvSpPr>
          <p:spPr bwMode="auto">
            <a:xfrm>
              <a:off x="6764388" y="1374063"/>
              <a:ext cx="177099" cy="352323"/>
            </a:xfrm>
            <a:custGeom>
              <a:avLst/>
              <a:gdLst>
                <a:gd name="T0" fmla="*/ 450 w 562"/>
                <a:gd name="T1" fmla="*/ 371 h 1139"/>
                <a:gd name="T2" fmla="*/ 450 w 562"/>
                <a:gd name="T3" fmla="*/ 371 h 1139"/>
                <a:gd name="T4" fmla="*/ 387 w 562"/>
                <a:gd name="T5" fmla="*/ 332 h 1139"/>
                <a:gd name="T6" fmla="*/ 427 w 562"/>
                <a:gd name="T7" fmla="*/ 269 h 1139"/>
                <a:gd name="T8" fmla="*/ 427 w 562"/>
                <a:gd name="T9" fmla="*/ 269 h 1139"/>
                <a:gd name="T10" fmla="*/ 443 w 562"/>
                <a:gd name="T11" fmla="*/ 221 h 1139"/>
                <a:gd name="T12" fmla="*/ 458 w 562"/>
                <a:gd name="T13" fmla="*/ 126 h 1139"/>
                <a:gd name="T14" fmla="*/ 411 w 562"/>
                <a:gd name="T15" fmla="*/ 95 h 1139"/>
                <a:gd name="T16" fmla="*/ 174 w 562"/>
                <a:gd name="T17" fmla="*/ 23 h 1139"/>
                <a:gd name="T18" fmla="*/ 150 w 562"/>
                <a:gd name="T19" fmla="*/ 0 h 1139"/>
                <a:gd name="T20" fmla="*/ 95 w 562"/>
                <a:gd name="T21" fmla="*/ 63 h 1139"/>
                <a:gd name="T22" fmla="*/ 87 w 562"/>
                <a:gd name="T23" fmla="*/ 134 h 1139"/>
                <a:gd name="T24" fmla="*/ 39 w 562"/>
                <a:gd name="T25" fmla="*/ 245 h 1139"/>
                <a:gd name="T26" fmla="*/ 79 w 562"/>
                <a:gd name="T27" fmla="*/ 269 h 1139"/>
                <a:gd name="T28" fmla="*/ 55 w 562"/>
                <a:gd name="T29" fmla="*/ 316 h 1139"/>
                <a:gd name="T30" fmla="*/ 39 w 562"/>
                <a:gd name="T31" fmla="*/ 371 h 1139"/>
                <a:gd name="T32" fmla="*/ 245 w 562"/>
                <a:gd name="T33" fmla="*/ 545 h 1139"/>
                <a:gd name="T34" fmla="*/ 190 w 562"/>
                <a:gd name="T35" fmla="*/ 616 h 1139"/>
                <a:gd name="T36" fmla="*/ 158 w 562"/>
                <a:gd name="T37" fmla="*/ 703 h 1139"/>
                <a:gd name="T38" fmla="*/ 110 w 562"/>
                <a:gd name="T39" fmla="*/ 751 h 1139"/>
                <a:gd name="T40" fmla="*/ 47 w 562"/>
                <a:gd name="T41" fmla="*/ 846 h 1139"/>
                <a:gd name="T42" fmla="*/ 87 w 562"/>
                <a:gd name="T43" fmla="*/ 964 h 1139"/>
                <a:gd name="T44" fmla="*/ 110 w 562"/>
                <a:gd name="T45" fmla="*/ 972 h 1139"/>
                <a:gd name="T46" fmla="*/ 158 w 562"/>
                <a:gd name="T47" fmla="*/ 1019 h 1139"/>
                <a:gd name="T48" fmla="*/ 253 w 562"/>
                <a:gd name="T49" fmla="*/ 1035 h 1139"/>
                <a:gd name="T50" fmla="*/ 284 w 562"/>
                <a:gd name="T51" fmla="*/ 1043 h 1139"/>
                <a:gd name="T52" fmla="*/ 316 w 562"/>
                <a:gd name="T53" fmla="*/ 1083 h 1139"/>
                <a:gd name="T54" fmla="*/ 316 w 562"/>
                <a:gd name="T55" fmla="*/ 1138 h 1139"/>
                <a:gd name="T56" fmla="*/ 363 w 562"/>
                <a:gd name="T57" fmla="*/ 1106 h 1139"/>
                <a:gd name="T58" fmla="*/ 411 w 562"/>
                <a:gd name="T59" fmla="*/ 1035 h 1139"/>
                <a:gd name="T60" fmla="*/ 419 w 562"/>
                <a:gd name="T61" fmla="*/ 940 h 1139"/>
                <a:gd name="T62" fmla="*/ 458 w 562"/>
                <a:gd name="T63" fmla="*/ 853 h 1139"/>
                <a:gd name="T64" fmla="*/ 482 w 562"/>
                <a:gd name="T65" fmla="*/ 782 h 1139"/>
                <a:gd name="T66" fmla="*/ 514 w 562"/>
                <a:gd name="T67" fmla="*/ 513 h 1139"/>
                <a:gd name="T68" fmla="*/ 450 w 562"/>
                <a:gd name="T69" fmla="*/ 371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2" h="1139">
                  <a:moveTo>
                    <a:pt x="450" y="371"/>
                  </a:moveTo>
                  <a:lnTo>
                    <a:pt x="450" y="371"/>
                  </a:lnTo>
                  <a:cubicBezTo>
                    <a:pt x="340" y="387"/>
                    <a:pt x="387" y="371"/>
                    <a:pt x="387" y="332"/>
                  </a:cubicBezTo>
                  <a:cubicBezTo>
                    <a:pt x="387" y="300"/>
                    <a:pt x="403" y="260"/>
                    <a:pt x="427" y="269"/>
                  </a:cubicBezTo>
                  <a:lnTo>
                    <a:pt x="427" y="269"/>
                  </a:lnTo>
                  <a:cubicBezTo>
                    <a:pt x="427" y="253"/>
                    <a:pt x="435" y="229"/>
                    <a:pt x="443" y="221"/>
                  </a:cubicBezTo>
                  <a:cubicBezTo>
                    <a:pt x="443" y="205"/>
                    <a:pt x="466" y="142"/>
                    <a:pt x="458" y="126"/>
                  </a:cubicBezTo>
                  <a:cubicBezTo>
                    <a:pt x="450" y="110"/>
                    <a:pt x="435" y="102"/>
                    <a:pt x="411" y="95"/>
                  </a:cubicBezTo>
                  <a:cubicBezTo>
                    <a:pt x="387" y="95"/>
                    <a:pt x="197" y="47"/>
                    <a:pt x="174" y="23"/>
                  </a:cubicBezTo>
                  <a:cubicBezTo>
                    <a:pt x="166" y="8"/>
                    <a:pt x="158" y="0"/>
                    <a:pt x="150" y="0"/>
                  </a:cubicBezTo>
                  <a:cubicBezTo>
                    <a:pt x="134" y="8"/>
                    <a:pt x="95" y="55"/>
                    <a:pt x="95" y="63"/>
                  </a:cubicBezTo>
                  <a:cubicBezTo>
                    <a:pt x="95" y="79"/>
                    <a:pt x="103" y="126"/>
                    <a:pt x="87" y="134"/>
                  </a:cubicBezTo>
                  <a:cubicBezTo>
                    <a:pt x="63" y="150"/>
                    <a:pt x="0" y="229"/>
                    <a:pt x="39" y="245"/>
                  </a:cubicBezTo>
                  <a:cubicBezTo>
                    <a:pt x="71" y="260"/>
                    <a:pt x="79" y="245"/>
                    <a:pt x="79" y="269"/>
                  </a:cubicBezTo>
                  <a:cubicBezTo>
                    <a:pt x="79" y="284"/>
                    <a:pt x="71" y="300"/>
                    <a:pt x="55" y="316"/>
                  </a:cubicBezTo>
                  <a:cubicBezTo>
                    <a:pt x="39" y="324"/>
                    <a:pt x="32" y="363"/>
                    <a:pt x="39" y="371"/>
                  </a:cubicBezTo>
                  <a:cubicBezTo>
                    <a:pt x="55" y="387"/>
                    <a:pt x="237" y="537"/>
                    <a:pt x="245" y="545"/>
                  </a:cubicBezTo>
                  <a:cubicBezTo>
                    <a:pt x="245" y="545"/>
                    <a:pt x="205" y="600"/>
                    <a:pt x="190" y="616"/>
                  </a:cubicBezTo>
                  <a:cubicBezTo>
                    <a:pt x="174" y="640"/>
                    <a:pt x="174" y="680"/>
                    <a:pt x="158" y="703"/>
                  </a:cubicBezTo>
                  <a:cubicBezTo>
                    <a:pt x="150" y="735"/>
                    <a:pt x="134" y="743"/>
                    <a:pt x="110" y="751"/>
                  </a:cubicBezTo>
                  <a:cubicBezTo>
                    <a:pt x="87" y="759"/>
                    <a:pt x="39" y="798"/>
                    <a:pt x="47" y="846"/>
                  </a:cubicBezTo>
                  <a:cubicBezTo>
                    <a:pt x="47" y="877"/>
                    <a:pt x="63" y="925"/>
                    <a:pt x="87" y="964"/>
                  </a:cubicBezTo>
                  <a:cubicBezTo>
                    <a:pt x="95" y="956"/>
                    <a:pt x="87" y="940"/>
                    <a:pt x="110" y="972"/>
                  </a:cubicBezTo>
                  <a:cubicBezTo>
                    <a:pt x="142" y="1004"/>
                    <a:pt x="87" y="996"/>
                    <a:pt x="158" y="1019"/>
                  </a:cubicBezTo>
                  <a:cubicBezTo>
                    <a:pt x="237" y="1051"/>
                    <a:pt x="229" y="1043"/>
                    <a:pt x="253" y="1035"/>
                  </a:cubicBezTo>
                  <a:cubicBezTo>
                    <a:pt x="277" y="1027"/>
                    <a:pt x="284" y="1012"/>
                    <a:pt x="284" y="1043"/>
                  </a:cubicBezTo>
                  <a:cubicBezTo>
                    <a:pt x="292" y="1075"/>
                    <a:pt x="340" y="1035"/>
                    <a:pt x="316" y="1083"/>
                  </a:cubicBezTo>
                  <a:cubicBezTo>
                    <a:pt x="292" y="1122"/>
                    <a:pt x="277" y="1138"/>
                    <a:pt x="316" y="1138"/>
                  </a:cubicBezTo>
                  <a:cubicBezTo>
                    <a:pt x="348" y="1130"/>
                    <a:pt x="356" y="1130"/>
                    <a:pt x="363" y="1106"/>
                  </a:cubicBezTo>
                  <a:cubicBezTo>
                    <a:pt x="379" y="1083"/>
                    <a:pt x="403" y="1075"/>
                    <a:pt x="411" y="1035"/>
                  </a:cubicBezTo>
                  <a:cubicBezTo>
                    <a:pt x="419" y="1004"/>
                    <a:pt x="395" y="972"/>
                    <a:pt x="419" y="940"/>
                  </a:cubicBezTo>
                  <a:cubicBezTo>
                    <a:pt x="443" y="909"/>
                    <a:pt x="450" y="893"/>
                    <a:pt x="458" y="853"/>
                  </a:cubicBezTo>
                  <a:cubicBezTo>
                    <a:pt x="474" y="814"/>
                    <a:pt x="450" y="798"/>
                    <a:pt x="482" y="782"/>
                  </a:cubicBezTo>
                  <a:cubicBezTo>
                    <a:pt x="514" y="766"/>
                    <a:pt x="522" y="561"/>
                    <a:pt x="514" y="513"/>
                  </a:cubicBezTo>
                  <a:cubicBezTo>
                    <a:pt x="506" y="458"/>
                    <a:pt x="561" y="348"/>
                    <a:pt x="450" y="371"/>
                  </a:cubicBezTo>
                </a:path>
              </a:pathLst>
            </a:custGeom>
            <a:solidFill>
              <a:schemeClr val="tx2">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61" name="State_DE">
              <a:extLst>
                <a:ext uri="{FF2B5EF4-FFF2-40B4-BE49-F238E27FC236}">
                  <a16:creationId xmlns:a16="http://schemas.microsoft.com/office/drawing/2014/main" id="{758EBFF4-637C-2628-40B4-C9BC151BC3E7}"/>
                </a:ext>
              </a:extLst>
            </p:cNvPr>
            <p:cNvSpPr>
              <a:spLocks noChangeArrowheads="1"/>
            </p:cNvSpPr>
            <p:nvPr/>
          </p:nvSpPr>
          <p:spPr bwMode="auto">
            <a:xfrm>
              <a:off x="6742988" y="1603142"/>
              <a:ext cx="133703" cy="213475"/>
            </a:xfrm>
            <a:custGeom>
              <a:avLst/>
              <a:gdLst>
                <a:gd name="T0" fmla="*/ 102 w 420"/>
                <a:gd name="T1" fmla="*/ 0 h 688"/>
                <a:gd name="T2" fmla="*/ 102 w 420"/>
                <a:gd name="T3" fmla="*/ 0 h 688"/>
                <a:gd name="T4" fmla="*/ 31 w 420"/>
                <a:gd name="T5" fmla="*/ 31 h 688"/>
                <a:gd name="T6" fmla="*/ 7 w 420"/>
                <a:gd name="T7" fmla="*/ 79 h 688"/>
                <a:gd name="T8" fmla="*/ 31 w 420"/>
                <a:gd name="T9" fmla="*/ 181 h 688"/>
                <a:gd name="T10" fmla="*/ 102 w 420"/>
                <a:gd name="T11" fmla="*/ 411 h 688"/>
                <a:gd name="T12" fmla="*/ 142 w 420"/>
                <a:gd name="T13" fmla="*/ 640 h 688"/>
                <a:gd name="T14" fmla="*/ 268 w 420"/>
                <a:gd name="T15" fmla="*/ 664 h 688"/>
                <a:gd name="T16" fmla="*/ 419 w 420"/>
                <a:gd name="T17" fmla="*/ 687 h 688"/>
                <a:gd name="T18" fmla="*/ 419 w 420"/>
                <a:gd name="T19" fmla="*/ 671 h 688"/>
                <a:gd name="T20" fmla="*/ 371 w 420"/>
                <a:gd name="T21" fmla="*/ 632 h 688"/>
                <a:gd name="T22" fmla="*/ 355 w 420"/>
                <a:gd name="T23" fmla="*/ 561 h 688"/>
                <a:gd name="T24" fmla="*/ 355 w 420"/>
                <a:gd name="T25" fmla="*/ 506 h 688"/>
                <a:gd name="T26" fmla="*/ 332 w 420"/>
                <a:gd name="T27" fmla="*/ 450 h 688"/>
                <a:gd name="T28" fmla="*/ 253 w 420"/>
                <a:gd name="T29" fmla="*/ 387 h 688"/>
                <a:gd name="T30" fmla="*/ 182 w 420"/>
                <a:gd name="T31" fmla="*/ 260 h 688"/>
                <a:gd name="T32" fmla="*/ 150 w 420"/>
                <a:gd name="T33" fmla="*/ 205 h 688"/>
                <a:gd name="T34" fmla="*/ 150 w 420"/>
                <a:gd name="T35" fmla="*/ 205 h 688"/>
                <a:gd name="T36" fmla="*/ 110 w 420"/>
                <a:gd name="T37" fmla="*/ 87 h 688"/>
                <a:gd name="T38" fmla="*/ 134 w 420"/>
                <a:gd name="T39" fmla="*/ 23 h 688"/>
                <a:gd name="T40" fmla="*/ 102 w 420"/>
                <a:gd name="T4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0" h="688">
                  <a:moveTo>
                    <a:pt x="102" y="0"/>
                  </a:moveTo>
                  <a:lnTo>
                    <a:pt x="102" y="0"/>
                  </a:lnTo>
                  <a:cubicBezTo>
                    <a:pt x="71" y="0"/>
                    <a:pt x="39" y="23"/>
                    <a:pt x="31" y="31"/>
                  </a:cubicBezTo>
                  <a:cubicBezTo>
                    <a:pt x="23" y="47"/>
                    <a:pt x="7" y="71"/>
                    <a:pt x="7" y="79"/>
                  </a:cubicBezTo>
                  <a:cubicBezTo>
                    <a:pt x="0" y="87"/>
                    <a:pt x="7" y="126"/>
                    <a:pt x="31" y="181"/>
                  </a:cubicBezTo>
                  <a:cubicBezTo>
                    <a:pt x="55" y="245"/>
                    <a:pt x="95" y="371"/>
                    <a:pt x="102" y="411"/>
                  </a:cubicBezTo>
                  <a:cubicBezTo>
                    <a:pt x="102" y="458"/>
                    <a:pt x="134" y="624"/>
                    <a:pt x="142" y="640"/>
                  </a:cubicBezTo>
                  <a:cubicBezTo>
                    <a:pt x="150" y="648"/>
                    <a:pt x="197" y="648"/>
                    <a:pt x="268" y="664"/>
                  </a:cubicBezTo>
                  <a:cubicBezTo>
                    <a:pt x="316" y="671"/>
                    <a:pt x="379" y="671"/>
                    <a:pt x="419" y="687"/>
                  </a:cubicBezTo>
                  <a:cubicBezTo>
                    <a:pt x="419" y="680"/>
                    <a:pt x="419" y="671"/>
                    <a:pt x="419" y="671"/>
                  </a:cubicBezTo>
                  <a:cubicBezTo>
                    <a:pt x="419" y="640"/>
                    <a:pt x="403" y="656"/>
                    <a:pt x="371" y="632"/>
                  </a:cubicBezTo>
                  <a:cubicBezTo>
                    <a:pt x="347" y="608"/>
                    <a:pt x="403" y="608"/>
                    <a:pt x="355" y="561"/>
                  </a:cubicBezTo>
                  <a:cubicBezTo>
                    <a:pt x="316" y="513"/>
                    <a:pt x="355" y="513"/>
                    <a:pt x="355" y="506"/>
                  </a:cubicBezTo>
                  <a:cubicBezTo>
                    <a:pt x="355" y="490"/>
                    <a:pt x="355" y="466"/>
                    <a:pt x="332" y="450"/>
                  </a:cubicBezTo>
                  <a:cubicBezTo>
                    <a:pt x="300" y="427"/>
                    <a:pt x="268" y="403"/>
                    <a:pt x="253" y="387"/>
                  </a:cubicBezTo>
                  <a:cubicBezTo>
                    <a:pt x="237" y="371"/>
                    <a:pt x="221" y="292"/>
                    <a:pt x="182" y="260"/>
                  </a:cubicBezTo>
                  <a:cubicBezTo>
                    <a:pt x="150" y="229"/>
                    <a:pt x="134" y="213"/>
                    <a:pt x="150" y="205"/>
                  </a:cubicBezTo>
                  <a:lnTo>
                    <a:pt x="150" y="205"/>
                  </a:lnTo>
                  <a:cubicBezTo>
                    <a:pt x="126" y="166"/>
                    <a:pt x="110" y="118"/>
                    <a:pt x="110" y="87"/>
                  </a:cubicBezTo>
                  <a:cubicBezTo>
                    <a:pt x="102" y="63"/>
                    <a:pt x="118" y="39"/>
                    <a:pt x="134" y="23"/>
                  </a:cubicBezTo>
                  <a:cubicBezTo>
                    <a:pt x="126" y="16"/>
                    <a:pt x="118" y="0"/>
                    <a:pt x="102" y="0"/>
                  </a:cubicBezTo>
                </a:path>
              </a:pathLst>
            </a:custGeom>
            <a:solidFill>
              <a:schemeClr val="tx2">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1828434" rtl="0" eaLnBrk="1" latinLnBrk="0" hangingPunct="1"/>
              <a:endParaRPr lang="en-US" sz="3600" kern="1200">
                <a:solidFill>
                  <a:schemeClr val="tx1">
                    <a:lumMod val="40000"/>
                    <a:lumOff val="60000"/>
                  </a:schemeClr>
                </a:solidFill>
                <a:latin typeface="Calibri Light"/>
                <a:ea typeface="+mn-ea"/>
                <a:cs typeface="+mn-cs"/>
              </a:endParaRPr>
            </a:p>
          </p:txBody>
        </p:sp>
        <p:sp>
          <p:nvSpPr>
            <p:cNvPr id="62" name="State_PA">
              <a:extLst>
                <a:ext uri="{FF2B5EF4-FFF2-40B4-BE49-F238E27FC236}">
                  <a16:creationId xmlns:a16="http://schemas.microsoft.com/office/drawing/2014/main" id="{242FB369-5A0C-1A0C-D3A5-1EBFA6845859}"/>
                </a:ext>
              </a:extLst>
            </p:cNvPr>
            <p:cNvSpPr>
              <a:spLocks noChangeArrowheads="1"/>
            </p:cNvSpPr>
            <p:nvPr/>
          </p:nvSpPr>
          <p:spPr bwMode="auto">
            <a:xfrm>
              <a:off x="6160309" y="1292526"/>
              <a:ext cx="679902" cy="444916"/>
            </a:xfrm>
            <a:custGeom>
              <a:avLst/>
              <a:gdLst>
                <a:gd name="T0" fmla="*/ 1881 w 2183"/>
                <a:gd name="T1" fmla="*/ 1114 h 1432"/>
                <a:gd name="T2" fmla="*/ 1881 w 2183"/>
                <a:gd name="T3" fmla="*/ 1114 h 1432"/>
                <a:gd name="T4" fmla="*/ 1881 w 2183"/>
                <a:gd name="T5" fmla="*/ 1099 h 1432"/>
                <a:gd name="T6" fmla="*/ 1905 w 2183"/>
                <a:gd name="T7" fmla="*/ 1051 h 1432"/>
                <a:gd name="T8" fmla="*/ 1976 w 2183"/>
                <a:gd name="T9" fmla="*/ 1020 h 1432"/>
                <a:gd name="T10" fmla="*/ 2008 w 2183"/>
                <a:gd name="T11" fmla="*/ 1043 h 1432"/>
                <a:gd name="T12" fmla="*/ 2047 w 2183"/>
                <a:gd name="T13" fmla="*/ 1012 h 1432"/>
                <a:gd name="T14" fmla="*/ 2095 w 2183"/>
                <a:gd name="T15" fmla="*/ 964 h 1432"/>
                <a:gd name="T16" fmla="*/ 2127 w 2183"/>
                <a:gd name="T17" fmla="*/ 877 h 1432"/>
                <a:gd name="T18" fmla="*/ 2182 w 2183"/>
                <a:gd name="T19" fmla="*/ 806 h 1432"/>
                <a:gd name="T20" fmla="*/ 1976 w 2183"/>
                <a:gd name="T21" fmla="*/ 632 h 1432"/>
                <a:gd name="T22" fmla="*/ 1992 w 2183"/>
                <a:gd name="T23" fmla="*/ 577 h 1432"/>
                <a:gd name="T24" fmla="*/ 2016 w 2183"/>
                <a:gd name="T25" fmla="*/ 530 h 1432"/>
                <a:gd name="T26" fmla="*/ 1976 w 2183"/>
                <a:gd name="T27" fmla="*/ 506 h 1432"/>
                <a:gd name="T28" fmla="*/ 2024 w 2183"/>
                <a:gd name="T29" fmla="*/ 395 h 1432"/>
                <a:gd name="T30" fmla="*/ 2032 w 2183"/>
                <a:gd name="T31" fmla="*/ 324 h 1432"/>
                <a:gd name="T32" fmla="*/ 2087 w 2183"/>
                <a:gd name="T33" fmla="*/ 261 h 1432"/>
                <a:gd name="T34" fmla="*/ 2032 w 2183"/>
                <a:gd name="T35" fmla="*/ 237 h 1432"/>
                <a:gd name="T36" fmla="*/ 1961 w 2183"/>
                <a:gd name="T37" fmla="*/ 221 h 1432"/>
                <a:gd name="T38" fmla="*/ 1889 w 2183"/>
                <a:gd name="T39" fmla="*/ 79 h 1432"/>
                <a:gd name="T40" fmla="*/ 1787 w 2183"/>
                <a:gd name="T41" fmla="*/ 39 h 1432"/>
                <a:gd name="T42" fmla="*/ 1684 w 2183"/>
                <a:gd name="T43" fmla="*/ 39 h 1432"/>
                <a:gd name="T44" fmla="*/ 269 w 2183"/>
                <a:gd name="T45" fmla="*/ 316 h 1432"/>
                <a:gd name="T46" fmla="*/ 245 w 2183"/>
                <a:gd name="T47" fmla="*/ 205 h 1432"/>
                <a:gd name="T48" fmla="*/ 55 w 2183"/>
                <a:gd name="T49" fmla="*/ 356 h 1432"/>
                <a:gd name="T50" fmla="*/ 0 w 2183"/>
                <a:gd name="T51" fmla="*/ 379 h 1432"/>
                <a:gd name="T52" fmla="*/ 198 w 2183"/>
                <a:gd name="T53" fmla="*/ 1431 h 1432"/>
                <a:gd name="T54" fmla="*/ 1881 w 2183"/>
                <a:gd name="T55" fmla="*/ 1114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83" h="1432">
                  <a:moveTo>
                    <a:pt x="1881" y="1114"/>
                  </a:moveTo>
                  <a:lnTo>
                    <a:pt x="1881" y="1114"/>
                  </a:lnTo>
                  <a:cubicBezTo>
                    <a:pt x="1881" y="1107"/>
                    <a:pt x="1881" y="1099"/>
                    <a:pt x="1881" y="1099"/>
                  </a:cubicBezTo>
                  <a:cubicBezTo>
                    <a:pt x="1881" y="1091"/>
                    <a:pt x="1897" y="1067"/>
                    <a:pt x="1905" y="1051"/>
                  </a:cubicBezTo>
                  <a:cubicBezTo>
                    <a:pt x="1913" y="1043"/>
                    <a:pt x="1945" y="1020"/>
                    <a:pt x="1976" y="1020"/>
                  </a:cubicBezTo>
                  <a:cubicBezTo>
                    <a:pt x="1992" y="1020"/>
                    <a:pt x="2000" y="1036"/>
                    <a:pt x="2008" y="1043"/>
                  </a:cubicBezTo>
                  <a:cubicBezTo>
                    <a:pt x="2016" y="1027"/>
                    <a:pt x="2032" y="1012"/>
                    <a:pt x="2047" y="1012"/>
                  </a:cubicBezTo>
                  <a:cubicBezTo>
                    <a:pt x="2071" y="1004"/>
                    <a:pt x="2087" y="996"/>
                    <a:pt x="2095" y="964"/>
                  </a:cubicBezTo>
                  <a:cubicBezTo>
                    <a:pt x="2111" y="941"/>
                    <a:pt x="2111" y="901"/>
                    <a:pt x="2127" y="877"/>
                  </a:cubicBezTo>
                  <a:cubicBezTo>
                    <a:pt x="2142" y="861"/>
                    <a:pt x="2182" y="806"/>
                    <a:pt x="2182" y="806"/>
                  </a:cubicBezTo>
                  <a:cubicBezTo>
                    <a:pt x="2174" y="798"/>
                    <a:pt x="1992" y="648"/>
                    <a:pt x="1976" y="632"/>
                  </a:cubicBezTo>
                  <a:cubicBezTo>
                    <a:pt x="1969" y="624"/>
                    <a:pt x="1976" y="585"/>
                    <a:pt x="1992" y="577"/>
                  </a:cubicBezTo>
                  <a:cubicBezTo>
                    <a:pt x="2008" y="561"/>
                    <a:pt x="2016" y="545"/>
                    <a:pt x="2016" y="530"/>
                  </a:cubicBezTo>
                  <a:cubicBezTo>
                    <a:pt x="2016" y="506"/>
                    <a:pt x="2008" y="521"/>
                    <a:pt x="1976" y="506"/>
                  </a:cubicBezTo>
                  <a:cubicBezTo>
                    <a:pt x="1937" y="490"/>
                    <a:pt x="2000" y="411"/>
                    <a:pt x="2024" y="395"/>
                  </a:cubicBezTo>
                  <a:cubicBezTo>
                    <a:pt x="2040" y="387"/>
                    <a:pt x="2032" y="340"/>
                    <a:pt x="2032" y="324"/>
                  </a:cubicBezTo>
                  <a:cubicBezTo>
                    <a:pt x="2032" y="316"/>
                    <a:pt x="2071" y="269"/>
                    <a:pt x="2087" y="261"/>
                  </a:cubicBezTo>
                  <a:cubicBezTo>
                    <a:pt x="2071" y="245"/>
                    <a:pt x="2056" y="245"/>
                    <a:pt x="2032" y="237"/>
                  </a:cubicBezTo>
                  <a:cubicBezTo>
                    <a:pt x="1984" y="229"/>
                    <a:pt x="1984" y="253"/>
                    <a:pt x="1961" y="221"/>
                  </a:cubicBezTo>
                  <a:cubicBezTo>
                    <a:pt x="1945" y="190"/>
                    <a:pt x="1921" y="79"/>
                    <a:pt x="1889" y="79"/>
                  </a:cubicBezTo>
                  <a:cubicBezTo>
                    <a:pt x="1858" y="71"/>
                    <a:pt x="1834" y="71"/>
                    <a:pt x="1787" y="39"/>
                  </a:cubicBezTo>
                  <a:cubicBezTo>
                    <a:pt x="1739" y="0"/>
                    <a:pt x="1716" y="31"/>
                    <a:pt x="1684" y="39"/>
                  </a:cubicBezTo>
                  <a:cubicBezTo>
                    <a:pt x="1660" y="55"/>
                    <a:pt x="269" y="316"/>
                    <a:pt x="269" y="316"/>
                  </a:cubicBezTo>
                  <a:cubicBezTo>
                    <a:pt x="245" y="205"/>
                    <a:pt x="245" y="205"/>
                    <a:pt x="245" y="205"/>
                  </a:cubicBezTo>
                  <a:cubicBezTo>
                    <a:pt x="182" y="261"/>
                    <a:pt x="103" y="332"/>
                    <a:pt x="55" y="356"/>
                  </a:cubicBezTo>
                  <a:cubicBezTo>
                    <a:pt x="40" y="363"/>
                    <a:pt x="24" y="371"/>
                    <a:pt x="0" y="379"/>
                  </a:cubicBezTo>
                  <a:cubicBezTo>
                    <a:pt x="198" y="1431"/>
                    <a:pt x="198" y="1431"/>
                    <a:pt x="198" y="1431"/>
                  </a:cubicBezTo>
                  <a:lnTo>
                    <a:pt x="1881" y="1114"/>
                  </a:lnTo>
                </a:path>
              </a:pathLst>
            </a:custGeom>
            <a:solidFill>
              <a:schemeClr val="tx2">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1828434" rtl="0" eaLnBrk="1" latinLnBrk="0" hangingPunct="1"/>
              <a:endParaRPr lang="en-US" sz="3600" kern="1200">
                <a:solidFill>
                  <a:schemeClr val="tx1">
                    <a:lumMod val="40000"/>
                    <a:lumOff val="60000"/>
                  </a:schemeClr>
                </a:solidFill>
                <a:latin typeface="Calibri Light"/>
                <a:ea typeface="+mn-ea"/>
                <a:cs typeface="+mn-cs"/>
              </a:endParaRPr>
            </a:p>
          </p:txBody>
        </p:sp>
        <p:sp>
          <p:nvSpPr>
            <p:cNvPr id="63" name="State_MD">
              <a:extLst>
                <a:ext uri="{FF2B5EF4-FFF2-40B4-BE49-F238E27FC236}">
                  <a16:creationId xmlns:a16="http://schemas.microsoft.com/office/drawing/2014/main" id="{6C6F3EBC-29AC-E117-3F63-AE38D8149965}"/>
                </a:ext>
              </a:extLst>
            </p:cNvPr>
            <p:cNvSpPr>
              <a:spLocks noChangeArrowheads="1"/>
            </p:cNvSpPr>
            <p:nvPr/>
          </p:nvSpPr>
          <p:spPr bwMode="auto">
            <a:xfrm>
              <a:off x="6340166" y="1636555"/>
              <a:ext cx="536525" cy="375817"/>
            </a:xfrm>
            <a:custGeom>
              <a:avLst/>
              <a:gdLst>
                <a:gd name="T0" fmla="*/ 1660 w 1725"/>
                <a:gd name="T1" fmla="*/ 752 h 1211"/>
                <a:gd name="T2" fmla="*/ 1692 w 1725"/>
                <a:gd name="T3" fmla="*/ 649 h 1211"/>
                <a:gd name="T4" fmla="*/ 1573 w 1725"/>
                <a:gd name="T5" fmla="*/ 570 h 1211"/>
                <a:gd name="T6" fmla="*/ 1407 w 1725"/>
                <a:gd name="T7" fmla="*/ 317 h 1211"/>
                <a:gd name="T8" fmla="*/ 1312 w 1725"/>
                <a:gd name="T9" fmla="*/ 0 h 1211"/>
                <a:gd name="T10" fmla="*/ 40 w 1725"/>
                <a:gd name="T11" fmla="*/ 483 h 1211"/>
                <a:gd name="T12" fmla="*/ 206 w 1725"/>
                <a:gd name="T13" fmla="*/ 340 h 1211"/>
                <a:gd name="T14" fmla="*/ 269 w 1725"/>
                <a:gd name="T15" fmla="*/ 246 h 1211"/>
                <a:gd name="T16" fmla="*/ 380 w 1725"/>
                <a:gd name="T17" fmla="*/ 238 h 1211"/>
                <a:gd name="T18" fmla="*/ 498 w 1725"/>
                <a:gd name="T19" fmla="*/ 190 h 1211"/>
                <a:gd name="T20" fmla="*/ 617 w 1725"/>
                <a:gd name="T21" fmla="*/ 246 h 1211"/>
                <a:gd name="T22" fmla="*/ 743 w 1725"/>
                <a:gd name="T23" fmla="*/ 324 h 1211"/>
                <a:gd name="T24" fmla="*/ 846 w 1725"/>
                <a:gd name="T25" fmla="*/ 419 h 1211"/>
                <a:gd name="T26" fmla="*/ 933 w 1725"/>
                <a:gd name="T27" fmla="*/ 601 h 1211"/>
                <a:gd name="T28" fmla="*/ 981 w 1725"/>
                <a:gd name="T29" fmla="*/ 720 h 1211"/>
                <a:gd name="T30" fmla="*/ 1044 w 1725"/>
                <a:gd name="T31" fmla="*/ 752 h 1211"/>
                <a:gd name="T32" fmla="*/ 1241 w 1725"/>
                <a:gd name="T33" fmla="*/ 775 h 1211"/>
                <a:gd name="T34" fmla="*/ 1225 w 1725"/>
                <a:gd name="T35" fmla="*/ 649 h 1211"/>
                <a:gd name="T36" fmla="*/ 1154 w 1725"/>
                <a:gd name="T37" fmla="*/ 491 h 1211"/>
                <a:gd name="T38" fmla="*/ 1131 w 1725"/>
                <a:gd name="T39" fmla="*/ 301 h 1211"/>
                <a:gd name="T40" fmla="*/ 1131 w 1725"/>
                <a:gd name="T41" fmla="*/ 238 h 1211"/>
                <a:gd name="T42" fmla="*/ 1210 w 1725"/>
                <a:gd name="T43" fmla="*/ 166 h 1211"/>
                <a:gd name="T44" fmla="*/ 1257 w 1725"/>
                <a:gd name="T45" fmla="*/ 119 h 1211"/>
                <a:gd name="T46" fmla="*/ 1273 w 1725"/>
                <a:gd name="T47" fmla="*/ 174 h 1211"/>
                <a:gd name="T48" fmla="*/ 1210 w 1725"/>
                <a:gd name="T49" fmla="*/ 317 h 1211"/>
                <a:gd name="T50" fmla="*/ 1202 w 1725"/>
                <a:gd name="T51" fmla="*/ 372 h 1211"/>
                <a:gd name="T52" fmla="*/ 1234 w 1725"/>
                <a:gd name="T53" fmla="*/ 396 h 1211"/>
                <a:gd name="T54" fmla="*/ 1218 w 1725"/>
                <a:gd name="T55" fmla="*/ 451 h 1211"/>
                <a:gd name="T56" fmla="*/ 1273 w 1725"/>
                <a:gd name="T57" fmla="*/ 483 h 1211"/>
                <a:gd name="T58" fmla="*/ 1249 w 1725"/>
                <a:gd name="T59" fmla="*/ 538 h 1211"/>
                <a:gd name="T60" fmla="*/ 1297 w 1725"/>
                <a:gd name="T61" fmla="*/ 601 h 1211"/>
                <a:gd name="T62" fmla="*/ 1312 w 1725"/>
                <a:gd name="T63" fmla="*/ 696 h 1211"/>
                <a:gd name="T64" fmla="*/ 1415 w 1725"/>
                <a:gd name="T65" fmla="*/ 672 h 1211"/>
                <a:gd name="T66" fmla="*/ 1455 w 1725"/>
                <a:gd name="T67" fmla="*/ 799 h 1211"/>
                <a:gd name="T68" fmla="*/ 1518 w 1725"/>
                <a:gd name="T69" fmla="*/ 846 h 1211"/>
                <a:gd name="T70" fmla="*/ 1478 w 1725"/>
                <a:gd name="T71" fmla="*/ 1083 h 1211"/>
                <a:gd name="T72" fmla="*/ 1534 w 1725"/>
                <a:gd name="T73" fmla="*/ 1155 h 1211"/>
                <a:gd name="T74" fmla="*/ 1558 w 1725"/>
                <a:gd name="T75" fmla="*/ 1004 h 1211"/>
                <a:gd name="T76" fmla="*/ 1605 w 1725"/>
                <a:gd name="T77" fmla="*/ 870 h 1211"/>
                <a:gd name="T78" fmla="*/ 1692 w 1725"/>
                <a:gd name="T79" fmla="*/ 76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5" h="1211">
                  <a:moveTo>
                    <a:pt x="1660" y="752"/>
                  </a:moveTo>
                  <a:lnTo>
                    <a:pt x="1660" y="752"/>
                  </a:lnTo>
                  <a:cubicBezTo>
                    <a:pt x="1645" y="728"/>
                    <a:pt x="1629" y="712"/>
                    <a:pt x="1652" y="696"/>
                  </a:cubicBezTo>
                  <a:cubicBezTo>
                    <a:pt x="1676" y="680"/>
                    <a:pt x="1660" y="680"/>
                    <a:pt x="1692" y="649"/>
                  </a:cubicBezTo>
                  <a:cubicBezTo>
                    <a:pt x="1716" y="625"/>
                    <a:pt x="1716" y="609"/>
                    <a:pt x="1724" y="593"/>
                  </a:cubicBezTo>
                  <a:cubicBezTo>
                    <a:pt x="1684" y="577"/>
                    <a:pt x="1621" y="577"/>
                    <a:pt x="1573" y="570"/>
                  </a:cubicBezTo>
                  <a:cubicBezTo>
                    <a:pt x="1502" y="554"/>
                    <a:pt x="1455" y="554"/>
                    <a:pt x="1447" y="546"/>
                  </a:cubicBezTo>
                  <a:cubicBezTo>
                    <a:pt x="1439" y="530"/>
                    <a:pt x="1407" y="364"/>
                    <a:pt x="1407" y="317"/>
                  </a:cubicBezTo>
                  <a:cubicBezTo>
                    <a:pt x="1400" y="277"/>
                    <a:pt x="1360" y="151"/>
                    <a:pt x="1336" y="87"/>
                  </a:cubicBezTo>
                  <a:cubicBezTo>
                    <a:pt x="1312" y="48"/>
                    <a:pt x="1312" y="16"/>
                    <a:pt x="1312" y="0"/>
                  </a:cubicBezTo>
                  <a:cubicBezTo>
                    <a:pt x="0" y="246"/>
                    <a:pt x="0" y="246"/>
                    <a:pt x="0" y="246"/>
                  </a:cubicBezTo>
                  <a:cubicBezTo>
                    <a:pt x="40" y="483"/>
                    <a:pt x="40" y="483"/>
                    <a:pt x="40" y="483"/>
                  </a:cubicBezTo>
                  <a:cubicBezTo>
                    <a:pt x="158" y="348"/>
                    <a:pt x="158" y="348"/>
                    <a:pt x="158" y="348"/>
                  </a:cubicBezTo>
                  <a:cubicBezTo>
                    <a:pt x="158" y="348"/>
                    <a:pt x="206" y="324"/>
                    <a:pt x="206" y="340"/>
                  </a:cubicBezTo>
                  <a:cubicBezTo>
                    <a:pt x="214" y="364"/>
                    <a:pt x="222" y="340"/>
                    <a:pt x="230" y="333"/>
                  </a:cubicBezTo>
                  <a:cubicBezTo>
                    <a:pt x="230" y="317"/>
                    <a:pt x="253" y="230"/>
                    <a:pt x="269" y="246"/>
                  </a:cubicBezTo>
                  <a:cubicBezTo>
                    <a:pt x="277" y="261"/>
                    <a:pt x="277" y="277"/>
                    <a:pt x="317" y="285"/>
                  </a:cubicBezTo>
                  <a:cubicBezTo>
                    <a:pt x="356" y="285"/>
                    <a:pt x="364" y="246"/>
                    <a:pt x="380" y="238"/>
                  </a:cubicBezTo>
                  <a:cubicBezTo>
                    <a:pt x="403" y="230"/>
                    <a:pt x="427" y="222"/>
                    <a:pt x="443" y="214"/>
                  </a:cubicBezTo>
                  <a:cubicBezTo>
                    <a:pt x="451" y="198"/>
                    <a:pt x="475" y="182"/>
                    <a:pt x="498" y="190"/>
                  </a:cubicBezTo>
                  <a:cubicBezTo>
                    <a:pt x="514" y="206"/>
                    <a:pt x="538" y="206"/>
                    <a:pt x="561" y="206"/>
                  </a:cubicBezTo>
                  <a:cubicBezTo>
                    <a:pt x="593" y="206"/>
                    <a:pt x="617" y="222"/>
                    <a:pt x="617" y="246"/>
                  </a:cubicBezTo>
                  <a:cubicBezTo>
                    <a:pt x="625" y="261"/>
                    <a:pt x="656" y="317"/>
                    <a:pt x="656" y="317"/>
                  </a:cubicBezTo>
                  <a:cubicBezTo>
                    <a:pt x="656" y="317"/>
                    <a:pt x="743" y="301"/>
                    <a:pt x="743" y="324"/>
                  </a:cubicBezTo>
                  <a:cubicBezTo>
                    <a:pt x="751" y="348"/>
                    <a:pt x="751" y="396"/>
                    <a:pt x="767" y="412"/>
                  </a:cubicBezTo>
                  <a:cubicBezTo>
                    <a:pt x="775" y="419"/>
                    <a:pt x="822" y="404"/>
                    <a:pt x="846" y="419"/>
                  </a:cubicBezTo>
                  <a:cubicBezTo>
                    <a:pt x="870" y="435"/>
                    <a:pt x="949" y="467"/>
                    <a:pt x="949" y="499"/>
                  </a:cubicBezTo>
                  <a:cubicBezTo>
                    <a:pt x="949" y="530"/>
                    <a:pt x="957" y="562"/>
                    <a:pt x="933" y="601"/>
                  </a:cubicBezTo>
                  <a:cubicBezTo>
                    <a:pt x="909" y="641"/>
                    <a:pt x="886" y="696"/>
                    <a:pt x="901" y="720"/>
                  </a:cubicBezTo>
                  <a:cubicBezTo>
                    <a:pt x="917" y="744"/>
                    <a:pt x="957" y="736"/>
                    <a:pt x="981" y="720"/>
                  </a:cubicBezTo>
                  <a:cubicBezTo>
                    <a:pt x="996" y="696"/>
                    <a:pt x="1036" y="704"/>
                    <a:pt x="1044" y="720"/>
                  </a:cubicBezTo>
                  <a:cubicBezTo>
                    <a:pt x="1052" y="728"/>
                    <a:pt x="1020" y="736"/>
                    <a:pt x="1044" y="752"/>
                  </a:cubicBezTo>
                  <a:cubicBezTo>
                    <a:pt x="1075" y="759"/>
                    <a:pt x="1115" y="775"/>
                    <a:pt x="1154" y="783"/>
                  </a:cubicBezTo>
                  <a:cubicBezTo>
                    <a:pt x="1186" y="791"/>
                    <a:pt x="1225" y="775"/>
                    <a:pt x="1241" y="775"/>
                  </a:cubicBezTo>
                  <a:cubicBezTo>
                    <a:pt x="1241" y="759"/>
                    <a:pt x="1249" y="752"/>
                    <a:pt x="1241" y="728"/>
                  </a:cubicBezTo>
                  <a:cubicBezTo>
                    <a:pt x="1234" y="688"/>
                    <a:pt x="1241" y="680"/>
                    <a:pt x="1225" y="649"/>
                  </a:cubicBezTo>
                  <a:cubicBezTo>
                    <a:pt x="1210" y="609"/>
                    <a:pt x="1194" y="617"/>
                    <a:pt x="1186" y="593"/>
                  </a:cubicBezTo>
                  <a:cubicBezTo>
                    <a:pt x="1178" y="562"/>
                    <a:pt x="1154" y="530"/>
                    <a:pt x="1154" y="491"/>
                  </a:cubicBezTo>
                  <a:cubicBezTo>
                    <a:pt x="1147" y="443"/>
                    <a:pt x="1147" y="404"/>
                    <a:pt x="1147" y="364"/>
                  </a:cubicBezTo>
                  <a:cubicBezTo>
                    <a:pt x="1139" y="333"/>
                    <a:pt x="1154" y="309"/>
                    <a:pt x="1131" y="301"/>
                  </a:cubicBezTo>
                  <a:cubicBezTo>
                    <a:pt x="1107" y="293"/>
                    <a:pt x="1083" y="230"/>
                    <a:pt x="1099" y="238"/>
                  </a:cubicBezTo>
                  <a:cubicBezTo>
                    <a:pt x="1107" y="246"/>
                    <a:pt x="1123" y="261"/>
                    <a:pt x="1131" y="238"/>
                  </a:cubicBezTo>
                  <a:cubicBezTo>
                    <a:pt x="1139" y="214"/>
                    <a:pt x="1170" y="182"/>
                    <a:pt x="1170" y="182"/>
                  </a:cubicBezTo>
                  <a:cubicBezTo>
                    <a:pt x="1178" y="182"/>
                    <a:pt x="1194" y="174"/>
                    <a:pt x="1210" y="166"/>
                  </a:cubicBezTo>
                  <a:cubicBezTo>
                    <a:pt x="1234" y="151"/>
                    <a:pt x="1249" y="135"/>
                    <a:pt x="1249" y="127"/>
                  </a:cubicBezTo>
                  <a:cubicBezTo>
                    <a:pt x="1241" y="111"/>
                    <a:pt x="1257" y="95"/>
                    <a:pt x="1257" y="119"/>
                  </a:cubicBezTo>
                  <a:cubicBezTo>
                    <a:pt x="1257" y="135"/>
                    <a:pt x="1257" y="166"/>
                    <a:pt x="1265" y="166"/>
                  </a:cubicBezTo>
                  <a:cubicBezTo>
                    <a:pt x="1281" y="166"/>
                    <a:pt x="1297" y="174"/>
                    <a:pt x="1273" y="174"/>
                  </a:cubicBezTo>
                  <a:cubicBezTo>
                    <a:pt x="1257" y="182"/>
                    <a:pt x="1170" y="198"/>
                    <a:pt x="1186" y="222"/>
                  </a:cubicBezTo>
                  <a:cubicBezTo>
                    <a:pt x="1194" y="253"/>
                    <a:pt x="1186" y="317"/>
                    <a:pt x="1210" y="317"/>
                  </a:cubicBezTo>
                  <a:cubicBezTo>
                    <a:pt x="1234" y="309"/>
                    <a:pt x="1241" y="309"/>
                    <a:pt x="1234" y="333"/>
                  </a:cubicBezTo>
                  <a:cubicBezTo>
                    <a:pt x="1234" y="356"/>
                    <a:pt x="1210" y="348"/>
                    <a:pt x="1202" y="372"/>
                  </a:cubicBezTo>
                  <a:cubicBezTo>
                    <a:pt x="1186" y="388"/>
                    <a:pt x="1147" y="412"/>
                    <a:pt x="1178" y="412"/>
                  </a:cubicBezTo>
                  <a:cubicBezTo>
                    <a:pt x="1210" y="419"/>
                    <a:pt x="1234" y="380"/>
                    <a:pt x="1234" y="396"/>
                  </a:cubicBezTo>
                  <a:cubicBezTo>
                    <a:pt x="1241" y="404"/>
                    <a:pt x="1265" y="412"/>
                    <a:pt x="1249" y="427"/>
                  </a:cubicBezTo>
                  <a:cubicBezTo>
                    <a:pt x="1234" y="443"/>
                    <a:pt x="1218" y="435"/>
                    <a:pt x="1218" y="451"/>
                  </a:cubicBezTo>
                  <a:cubicBezTo>
                    <a:pt x="1218" y="467"/>
                    <a:pt x="1202" y="475"/>
                    <a:pt x="1225" y="483"/>
                  </a:cubicBezTo>
                  <a:cubicBezTo>
                    <a:pt x="1249" y="491"/>
                    <a:pt x="1265" y="467"/>
                    <a:pt x="1273" y="483"/>
                  </a:cubicBezTo>
                  <a:cubicBezTo>
                    <a:pt x="1289" y="499"/>
                    <a:pt x="1312" y="506"/>
                    <a:pt x="1289" y="514"/>
                  </a:cubicBezTo>
                  <a:cubicBezTo>
                    <a:pt x="1273" y="530"/>
                    <a:pt x="1257" y="514"/>
                    <a:pt x="1249" y="538"/>
                  </a:cubicBezTo>
                  <a:cubicBezTo>
                    <a:pt x="1241" y="570"/>
                    <a:pt x="1234" y="577"/>
                    <a:pt x="1257" y="577"/>
                  </a:cubicBezTo>
                  <a:cubicBezTo>
                    <a:pt x="1289" y="586"/>
                    <a:pt x="1289" y="577"/>
                    <a:pt x="1297" y="601"/>
                  </a:cubicBezTo>
                  <a:cubicBezTo>
                    <a:pt x="1297" y="625"/>
                    <a:pt x="1297" y="609"/>
                    <a:pt x="1289" y="649"/>
                  </a:cubicBezTo>
                  <a:cubicBezTo>
                    <a:pt x="1289" y="680"/>
                    <a:pt x="1281" y="688"/>
                    <a:pt x="1312" y="696"/>
                  </a:cubicBezTo>
                  <a:cubicBezTo>
                    <a:pt x="1344" y="696"/>
                    <a:pt x="1360" y="672"/>
                    <a:pt x="1368" y="657"/>
                  </a:cubicBezTo>
                  <a:cubicBezTo>
                    <a:pt x="1368" y="649"/>
                    <a:pt x="1384" y="625"/>
                    <a:pt x="1415" y="672"/>
                  </a:cubicBezTo>
                  <a:cubicBezTo>
                    <a:pt x="1439" y="720"/>
                    <a:pt x="1463" y="728"/>
                    <a:pt x="1455" y="759"/>
                  </a:cubicBezTo>
                  <a:cubicBezTo>
                    <a:pt x="1439" y="791"/>
                    <a:pt x="1431" y="783"/>
                    <a:pt x="1455" y="799"/>
                  </a:cubicBezTo>
                  <a:cubicBezTo>
                    <a:pt x="1478" y="815"/>
                    <a:pt x="1494" y="815"/>
                    <a:pt x="1502" y="807"/>
                  </a:cubicBezTo>
                  <a:cubicBezTo>
                    <a:pt x="1510" y="807"/>
                    <a:pt x="1518" y="815"/>
                    <a:pt x="1518" y="846"/>
                  </a:cubicBezTo>
                  <a:cubicBezTo>
                    <a:pt x="1526" y="870"/>
                    <a:pt x="1487" y="941"/>
                    <a:pt x="1487" y="973"/>
                  </a:cubicBezTo>
                  <a:cubicBezTo>
                    <a:pt x="1487" y="1004"/>
                    <a:pt x="1478" y="1036"/>
                    <a:pt x="1478" y="1083"/>
                  </a:cubicBezTo>
                  <a:cubicBezTo>
                    <a:pt x="1487" y="1131"/>
                    <a:pt x="1471" y="1155"/>
                    <a:pt x="1494" y="1178"/>
                  </a:cubicBezTo>
                  <a:cubicBezTo>
                    <a:pt x="1518" y="1202"/>
                    <a:pt x="1534" y="1210"/>
                    <a:pt x="1534" y="1155"/>
                  </a:cubicBezTo>
                  <a:cubicBezTo>
                    <a:pt x="1534" y="1107"/>
                    <a:pt x="1526" y="1068"/>
                    <a:pt x="1542" y="1044"/>
                  </a:cubicBezTo>
                  <a:cubicBezTo>
                    <a:pt x="1550" y="1028"/>
                    <a:pt x="1558" y="1036"/>
                    <a:pt x="1558" y="1004"/>
                  </a:cubicBezTo>
                  <a:cubicBezTo>
                    <a:pt x="1558" y="981"/>
                    <a:pt x="1605" y="1028"/>
                    <a:pt x="1605" y="981"/>
                  </a:cubicBezTo>
                  <a:cubicBezTo>
                    <a:pt x="1597" y="941"/>
                    <a:pt x="1589" y="894"/>
                    <a:pt x="1605" y="870"/>
                  </a:cubicBezTo>
                  <a:cubicBezTo>
                    <a:pt x="1621" y="839"/>
                    <a:pt x="1605" y="815"/>
                    <a:pt x="1645" y="807"/>
                  </a:cubicBezTo>
                  <a:cubicBezTo>
                    <a:pt x="1684" y="791"/>
                    <a:pt x="1692" y="783"/>
                    <a:pt x="1692" y="767"/>
                  </a:cubicBezTo>
                  <a:cubicBezTo>
                    <a:pt x="1692" y="752"/>
                    <a:pt x="1668" y="767"/>
                    <a:pt x="1660" y="752"/>
                  </a:cubicBezTo>
                </a:path>
              </a:pathLst>
            </a:custGeom>
            <a:solidFill>
              <a:schemeClr val="tx2">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64" name="State_WV">
              <a:extLst>
                <a:ext uri="{FF2B5EF4-FFF2-40B4-BE49-F238E27FC236}">
                  <a16:creationId xmlns:a16="http://schemas.microsoft.com/office/drawing/2014/main" id="{A6C6B3C8-237D-1651-1D80-5A095C1A5862}"/>
                </a:ext>
              </a:extLst>
            </p:cNvPr>
            <p:cNvSpPr>
              <a:spLocks noChangeArrowheads="1"/>
            </p:cNvSpPr>
            <p:nvPr/>
          </p:nvSpPr>
          <p:spPr bwMode="auto">
            <a:xfrm>
              <a:off x="6026981" y="1604771"/>
              <a:ext cx="521360" cy="530600"/>
            </a:xfrm>
            <a:custGeom>
              <a:avLst/>
              <a:gdLst>
                <a:gd name="T0" fmla="*/ 538 w 1677"/>
                <a:gd name="T1" fmla="*/ 15 h 1707"/>
                <a:gd name="T2" fmla="*/ 561 w 1677"/>
                <a:gd name="T3" fmla="*/ 166 h 1707"/>
                <a:gd name="T4" fmla="*/ 546 w 1677"/>
                <a:gd name="T5" fmla="*/ 324 h 1707"/>
                <a:gd name="T6" fmla="*/ 498 w 1677"/>
                <a:gd name="T7" fmla="*/ 521 h 1707"/>
                <a:gd name="T8" fmla="*/ 356 w 1677"/>
                <a:gd name="T9" fmla="*/ 632 h 1707"/>
                <a:gd name="T10" fmla="*/ 277 w 1677"/>
                <a:gd name="T11" fmla="*/ 695 h 1707"/>
                <a:gd name="T12" fmla="*/ 222 w 1677"/>
                <a:gd name="T13" fmla="*/ 877 h 1707"/>
                <a:gd name="T14" fmla="*/ 119 w 1677"/>
                <a:gd name="T15" fmla="*/ 917 h 1707"/>
                <a:gd name="T16" fmla="*/ 119 w 1677"/>
                <a:gd name="T17" fmla="*/ 1075 h 1707"/>
                <a:gd name="T18" fmla="*/ 56 w 1677"/>
                <a:gd name="T19" fmla="*/ 1154 h 1707"/>
                <a:gd name="T20" fmla="*/ 32 w 1677"/>
                <a:gd name="T21" fmla="*/ 1304 h 1707"/>
                <a:gd name="T22" fmla="*/ 182 w 1677"/>
                <a:gd name="T23" fmla="*/ 1501 h 1707"/>
                <a:gd name="T24" fmla="*/ 348 w 1677"/>
                <a:gd name="T25" fmla="*/ 1619 h 1707"/>
                <a:gd name="T26" fmla="*/ 530 w 1677"/>
                <a:gd name="T27" fmla="*/ 1611 h 1707"/>
                <a:gd name="T28" fmla="*/ 696 w 1677"/>
                <a:gd name="T29" fmla="*/ 1532 h 1707"/>
                <a:gd name="T30" fmla="*/ 854 w 1677"/>
                <a:gd name="T31" fmla="*/ 1478 h 1707"/>
                <a:gd name="T32" fmla="*/ 925 w 1677"/>
                <a:gd name="T33" fmla="*/ 1367 h 1707"/>
                <a:gd name="T34" fmla="*/ 941 w 1677"/>
                <a:gd name="T35" fmla="*/ 1217 h 1707"/>
                <a:gd name="T36" fmla="*/ 1012 w 1677"/>
                <a:gd name="T37" fmla="*/ 1051 h 1707"/>
                <a:gd name="T38" fmla="*/ 1115 w 1677"/>
                <a:gd name="T39" fmla="*/ 901 h 1707"/>
                <a:gd name="T40" fmla="*/ 1194 w 1677"/>
                <a:gd name="T41" fmla="*/ 893 h 1707"/>
                <a:gd name="T42" fmla="*/ 1257 w 1677"/>
                <a:gd name="T43" fmla="*/ 822 h 1707"/>
                <a:gd name="T44" fmla="*/ 1336 w 1677"/>
                <a:gd name="T45" fmla="*/ 751 h 1707"/>
                <a:gd name="T46" fmla="*/ 1423 w 1677"/>
                <a:gd name="T47" fmla="*/ 624 h 1707"/>
                <a:gd name="T48" fmla="*/ 1471 w 1677"/>
                <a:gd name="T49" fmla="*/ 411 h 1707"/>
                <a:gd name="T50" fmla="*/ 1676 w 1677"/>
                <a:gd name="T51" fmla="*/ 419 h 1707"/>
                <a:gd name="T52" fmla="*/ 1629 w 1677"/>
                <a:gd name="T53" fmla="*/ 348 h 1707"/>
                <a:gd name="T54" fmla="*/ 1510 w 1677"/>
                <a:gd name="T55" fmla="*/ 292 h 1707"/>
                <a:gd name="T56" fmla="*/ 1392 w 1677"/>
                <a:gd name="T57" fmla="*/ 340 h 1707"/>
                <a:gd name="T58" fmla="*/ 1281 w 1677"/>
                <a:gd name="T59" fmla="*/ 348 h 1707"/>
                <a:gd name="T60" fmla="*/ 1218 w 1677"/>
                <a:gd name="T61" fmla="*/ 442 h 1707"/>
                <a:gd name="T62" fmla="*/ 1052 w 1677"/>
                <a:gd name="T63" fmla="*/ 585 h 1707"/>
                <a:gd name="T64" fmla="*/ 641 w 1677"/>
                <a:gd name="T65" fmla="*/ 419 h 1707"/>
                <a:gd name="T66" fmla="*/ 538 w 1677"/>
                <a:gd name="T67" fmla="*/ 15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7" h="1707">
                  <a:moveTo>
                    <a:pt x="538" y="15"/>
                  </a:moveTo>
                  <a:lnTo>
                    <a:pt x="538" y="15"/>
                  </a:lnTo>
                  <a:cubicBezTo>
                    <a:pt x="538" y="31"/>
                    <a:pt x="546" y="63"/>
                    <a:pt x="546" y="87"/>
                  </a:cubicBezTo>
                  <a:cubicBezTo>
                    <a:pt x="554" y="118"/>
                    <a:pt x="577" y="158"/>
                    <a:pt x="561" y="166"/>
                  </a:cubicBezTo>
                  <a:cubicBezTo>
                    <a:pt x="546" y="174"/>
                    <a:pt x="538" y="158"/>
                    <a:pt x="546" y="197"/>
                  </a:cubicBezTo>
                  <a:cubicBezTo>
                    <a:pt x="546" y="237"/>
                    <a:pt x="561" y="316"/>
                    <a:pt x="546" y="324"/>
                  </a:cubicBezTo>
                  <a:cubicBezTo>
                    <a:pt x="538" y="340"/>
                    <a:pt x="506" y="316"/>
                    <a:pt x="506" y="379"/>
                  </a:cubicBezTo>
                  <a:cubicBezTo>
                    <a:pt x="514" y="435"/>
                    <a:pt x="522" y="498"/>
                    <a:pt x="498" y="521"/>
                  </a:cubicBezTo>
                  <a:cubicBezTo>
                    <a:pt x="483" y="553"/>
                    <a:pt x="443" y="624"/>
                    <a:pt x="419" y="624"/>
                  </a:cubicBezTo>
                  <a:cubicBezTo>
                    <a:pt x="388" y="632"/>
                    <a:pt x="388" y="648"/>
                    <a:pt x="356" y="632"/>
                  </a:cubicBezTo>
                  <a:cubicBezTo>
                    <a:pt x="332" y="616"/>
                    <a:pt x="309" y="593"/>
                    <a:pt x="301" y="624"/>
                  </a:cubicBezTo>
                  <a:cubicBezTo>
                    <a:pt x="293" y="656"/>
                    <a:pt x="301" y="688"/>
                    <a:pt x="277" y="695"/>
                  </a:cubicBezTo>
                  <a:cubicBezTo>
                    <a:pt x="253" y="703"/>
                    <a:pt x="206" y="711"/>
                    <a:pt x="214" y="743"/>
                  </a:cubicBezTo>
                  <a:cubicBezTo>
                    <a:pt x="222" y="782"/>
                    <a:pt x="237" y="893"/>
                    <a:pt x="222" y="877"/>
                  </a:cubicBezTo>
                  <a:cubicBezTo>
                    <a:pt x="198" y="861"/>
                    <a:pt x="166" y="830"/>
                    <a:pt x="159" y="846"/>
                  </a:cubicBezTo>
                  <a:cubicBezTo>
                    <a:pt x="143" y="854"/>
                    <a:pt x="119" y="893"/>
                    <a:pt x="119" y="917"/>
                  </a:cubicBezTo>
                  <a:cubicBezTo>
                    <a:pt x="127" y="948"/>
                    <a:pt x="103" y="980"/>
                    <a:pt x="119" y="1004"/>
                  </a:cubicBezTo>
                  <a:cubicBezTo>
                    <a:pt x="127" y="1027"/>
                    <a:pt x="135" y="1067"/>
                    <a:pt x="119" y="1075"/>
                  </a:cubicBezTo>
                  <a:cubicBezTo>
                    <a:pt x="95" y="1083"/>
                    <a:pt x="79" y="1075"/>
                    <a:pt x="79" y="1106"/>
                  </a:cubicBezTo>
                  <a:cubicBezTo>
                    <a:pt x="79" y="1146"/>
                    <a:pt x="87" y="1154"/>
                    <a:pt x="56" y="1154"/>
                  </a:cubicBezTo>
                  <a:cubicBezTo>
                    <a:pt x="32" y="1162"/>
                    <a:pt x="0" y="1170"/>
                    <a:pt x="0" y="1178"/>
                  </a:cubicBezTo>
                  <a:cubicBezTo>
                    <a:pt x="0" y="1185"/>
                    <a:pt x="8" y="1280"/>
                    <a:pt x="32" y="1304"/>
                  </a:cubicBezTo>
                  <a:cubicBezTo>
                    <a:pt x="64" y="1328"/>
                    <a:pt x="79" y="1359"/>
                    <a:pt x="95" y="1391"/>
                  </a:cubicBezTo>
                  <a:cubicBezTo>
                    <a:pt x="119" y="1431"/>
                    <a:pt x="119" y="1470"/>
                    <a:pt x="182" y="1501"/>
                  </a:cubicBezTo>
                  <a:cubicBezTo>
                    <a:pt x="237" y="1532"/>
                    <a:pt x="261" y="1509"/>
                    <a:pt x="285" y="1548"/>
                  </a:cubicBezTo>
                  <a:cubicBezTo>
                    <a:pt x="309" y="1580"/>
                    <a:pt x="253" y="1595"/>
                    <a:pt x="348" y="1619"/>
                  </a:cubicBezTo>
                  <a:cubicBezTo>
                    <a:pt x="443" y="1635"/>
                    <a:pt x="435" y="1706"/>
                    <a:pt x="475" y="1659"/>
                  </a:cubicBezTo>
                  <a:cubicBezTo>
                    <a:pt x="506" y="1611"/>
                    <a:pt x="467" y="1588"/>
                    <a:pt x="530" y="1611"/>
                  </a:cubicBezTo>
                  <a:cubicBezTo>
                    <a:pt x="593" y="1627"/>
                    <a:pt x="656" y="1588"/>
                    <a:pt x="672" y="1580"/>
                  </a:cubicBezTo>
                  <a:cubicBezTo>
                    <a:pt x="680" y="1564"/>
                    <a:pt x="625" y="1548"/>
                    <a:pt x="696" y="1532"/>
                  </a:cubicBezTo>
                  <a:cubicBezTo>
                    <a:pt x="767" y="1524"/>
                    <a:pt x="814" y="1509"/>
                    <a:pt x="814" y="1493"/>
                  </a:cubicBezTo>
                  <a:cubicBezTo>
                    <a:pt x="807" y="1470"/>
                    <a:pt x="823" y="1493"/>
                    <a:pt x="854" y="1478"/>
                  </a:cubicBezTo>
                  <a:cubicBezTo>
                    <a:pt x="886" y="1462"/>
                    <a:pt x="894" y="1399"/>
                    <a:pt x="917" y="1399"/>
                  </a:cubicBezTo>
                  <a:cubicBezTo>
                    <a:pt x="933" y="1399"/>
                    <a:pt x="965" y="1383"/>
                    <a:pt x="925" y="1367"/>
                  </a:cubicBezTo>
                  <a:cubicBezTo>
                    <a:pt x="886" y="1352"/>
                    <a:pt x="854" y="1375"/>
                    <a:pt x="886" y="1328"/>
                  </a:cubicBezTo>
                  <a:cubicBezTo>
                    <a:pt x="917" y="1272"/>
                    <a:pt x="917" y="1257"/>
                    <a:pt x="941" y="1217"/>
                  </a:cubicBezTo>
                  <a:cubicBezTo>
                    <a:pt x="973" y="1178"/>
                    <a:pt x="973" y="1178"/>
                    <a:pt x="981" y="1138"/>
                  </a:cubicBezTo>
                  <a:cubicBezTo>
                    <a:pt x="989" y="1091"/>
                    <a:pt x="996" y="1114"/>
                    <a:pt x="1012" y="1051"/>
                  </a:cubicBezTo>
                  <a:cubicBezTo>
                    <a:pt x="1028" y="988"/>
                    <a:pt x="996" y="948"/>
                    <a:pt x="1036" y="925"/>
                  </a:cubicBezTo>
                  <a:cubicBezTo>
                    <a:pt x="1083" y="901"/>
                    <a:pt x="1091" y="877"/>
                    <a:pt x="1115" y="901"/>
                  </a:cubicBezTo>
                  <a:cubicBezTo>
                    <a:pt x="1139" y="925"/>
                    <a:pt x="1170" y="956"/>
                    <a:pt x="1186" y="941"/>
                  </a:cubicBezTo>
                  <a:cubicBezTo>
                    <a:pt x="1194" y="932"/>
                    <a:pt x="1194" y="917"/>
                    <a:pt x="1194" y="893"/>
                  </a:cubicBezTo>
                  <a:cubicBezTo>
                    <a:pt x="1186" y="877"/>
                    <a:pt x="1210" y="830"/>
                    <a:pt x="1234" y="846"/>
                  </a:cubicBezTo>
                  <a:cubicBezTo>
                    <a:pt x="1249" y="854"/>
                    <a:pt x="1257" y="854"/>
                    <a:pt x="1257" y="822"/>
                  </a:cubicBezTo>
                  <a:cubicBezTo>
                    <a:pt x="1257" y="790"/>
                    <a:pt x="1226" y="759"/>
                    <a:pt x="1257" y="759"/>
                  </a:cubicBezTo>
                  <a:cubicBezTo>
                    <a:pt x="1289" y="759"/>
                    <a:pt x="1329" y="774"/>
                    <a:pt x="1336" y="751"/>
                  </a:cubicBezTo>
                  <a:cubicBezTo>
                    <a:pt x="1344" y="719"/>
                    <a:pt x="1336" y="679"/>
                    <a:pt x="1368" y="672"/>
                  </a:cubicBezTo>
                  <a:cubicBezTo>
                    <a:pt x="1400" y="664"/>
                    <a:pt x="1407" y="688"/>
                    <a:pt x="1423" y="624"/>
                  </a:cubicBezTo>
                  <a:cubicBezTo>
                    <a:pt x="1431" y="569"/>
                    <a:pt x="1439" y="521"/>
                    <a:pt x="1431" y="482"/>
                  </a:cubicBezTo>
                  <a:cubicBezTo>
                    <a:pt x="1431" y="442"/>
                    <a:pt x="1447" y="395"/>
                    <a:pt x="1471" y="411"/>
                  </a:cubicBezTo>
                  <a:cubicBezTo>
                    <a:pt x="1494" y="419"/>
                    <a:pt x="1566" y="490"/>
                    <a:pt x="1605" y="498"/>
                  </a:cubicBezTo>
                  <a:cubicBezTo>
                    <a:pt x="1637" y="498"/>
                    <a:pt x="1660" y="466"/>
                    <a:pt x="1676" y="419"/>
                  </a:cubicBezTo>
                  <a:lnTo>
                    <a:pt x="1668" y="419"/>
                  </a:lnTo>
                  <a:cubicBezTo>
                    <a:pt x="1668" y="419"/>
                    <a:pt x="1637" y="363"/>
                    <a:pt x="1629" y="348"/>
                  </a:cubicBezTo>
                  <a:cubicBezTo>
                    <a:pt x="1629" y="324"/>
                    <a:pt x="1605" y="308"/>
                    <a:pt x="1573" y="308"/>
                  </a:cubicBezTo>
                  <a:cubicBezTo>
                    <a:pt x="1550" y="308"/>
                    <a:pt x="1526" y="308"/>
                    <a:pt x="1510" y="292"/>
                  </a:cubicBezTo>
                  <a:cubicBezTo>
                    <a:pt x="1487" y="284"/>
                    <a:pt x="1463" y="300"/>
                    <a:pt x="1455" y="316"/>
                  </a:cubicBezTo>
                  <a:cubicBezTo>
                    <a:pt x="1439" y="324"/>
                    <a:pt x="1415" y="332"/>
                    <a:pt x="1392" y="340"/>
                  </a:cubicBezTo>
                  <a:cubicBezTo>
                    <a:pt x="1376" y="348"/>
                    <a:pt x="1368" y="387"/>
                    <a:pt x="1329" y="387"/>
                  </a:cubicBezTo>
                  <a:cubicBezTo>
                    <a:pt x="1289" y="379"/>
                    <a:pt x="1289" y="363"/>
                    <a:pt x="1281" y="348"/>
                  </a:cubicBezTo>
                  <a:cubicBezTo>
                    <a:pt x="1265" y="332"/>
                    <a:pt x="1242" y="419"/>
                    <a:pt x="1242" y="435"/>
                  </a:cubicBezTo>
                  <a:cubicBezTo>
                    <a:pt x="1234" y="442"/>
                    <a:pt x="1226" y="466"/>
                    <a:pt x="1218" y="442"/>
                  </a:cubicBezTo>
                  <a:cubicBezTo>
                    <a:pt x="1218" y="426"/>
                    <a:pt x="1170" y="450"/>
                    <a:pt x="1170" y="450"/>
                  </a:cubicBezTo>
                  <a:cubicBezTo>
                    <a:pt x="1052" y="585"/>
                    <a:pt x="1052" y="585"/>
                    <a:pt x="1052" y="585"/>
                  </a:cubicBezTo>
                  <a:cubicBezTo>
                    <a:pt x="1012" y="348"/>
                    <a:pt x="1012" y="348"/>
                    <a:pt x="1012" y="348"/>
                  </a:cubicBezTo>
                  <a:cubicBezTo>
                    <a:pt x="641" y="419"/>
                    <a:pt x="641" y="419"/>
                    <a:pt x="641" y="419"/>
                  </a:cubicBezTo>
                  <a:cubicBezTo>
                    <a:pt x="561" y="8"/>
                    <a:pt x="561" y="8"/>
                    <a:pt x="561" y="8"/>
                  </a:cubicBezTo>
                  <a:cubicBezTo>
                    <a:pt x="546" y="0"/>
                    <a:pt x="530" y="8"/>
                    <a:pt x="538" y="15"/>
                  </a:cubicBezTo>
                </a:path>
              </a:pathLst>
            </a:custGeom>
            <a:solidFill>
              <a:schemeClr val="tx2">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65" name="State_VA">
              <a:extLst>
                <a:ext uri="{FF2B5EF4-FFF2-40B4-BE49-F238E27FC236}">
                  <a16:creationId xmlns:a16="http://schemas.microsoft.com/office/drawing/2014/main" id="{D7B17F4B-AF48-95BD-EF10-309180752162}"/>
                </a:ext>
              </a:extLst>
            </p:cNvPr>
            <p:cNvSpPr>
              <a:spLocks noChangeArrowheads="1"/>
            </p:cNvSpPr>
            <p:nvPr/>
          </p:nvSpPr>
          <p:spPr bwMode="auto">
            <a:xfrm>
              <a:off x="5949779" y="1729150"/>
              <a:ext cx="893192" cy="516047"/>
            </a:xfrm>
            <a:custGeom>
              <a:avLst/>
              <a:gdLst>
                <a:gd name="T0" fmla="*/ 2846 w 2879"/>
                <a:gd name="T1" fmla="*/ 1122 h 1668"/>
                <a:gd name="T2" fmla="*/ 2744 w 2879"/>
                <a:gd name="T3" fmla="*/ 1012 h 1668"/>
                <a:gd name="T4" fmla="*/ 2664 w 2879"/>
                <a:gd name="T5" fmla="*/ 1043 h 1668"/>
                <a:gd name="T6" fmla="*/ 2562 w 2879"/>
                <a:gd name="T7" fmla="*/ 1012 h 1668"/>
                <a:gd name="T8" fmla="*/ 2522 w 2879"/>
                <a:gd name="T9" fmla="*/ 949 h 1668"/>
                <a:gd name="T10" fmla="*/ 2641 w 2879"/>
                <a:gd name="T11" fmla="*/ 1012 h 1668"/>
                <a:gd name="T12" fmla="*/ 2657 w 2879"/>
                <a:gd name="T13" fmla="*/ 933 h 1668"/>
                <a:gd name="T14" fmla="*/ 2593 w 2879"/>
                <a:gd name="T15" fmla="*/ 901 h 1668"/>
                <a:gd name="T16" fmla="*/ 2562 w 2879"/>
                <a:gd name="T17" fmla="*/ 877 h 1668"/>
                <a:gd name="T18" fmla="*/ 2585 w 2879"/>
                <a:gd name="T19" fmla="*/ 814 h 1668"/>
                <a:gd name="T20" fmla="*/ 2641 w 2879"/>
                <a:gd name="T21" fmla="*/ 790 h 1668"/>
                <a:gd name="T22" fmla="*/ 2538 w 2879"/>
                <a:gd name="T23" fmla="*/ 727 h 1668"/>
                <a:gd name="T24" fmla="*/ 2514 w 2879"/>
                <a:gd name="T25" fmla="*/ 680 h 1668"/>
                <a:gd name="T26" fmla="*/ 2585 w 2879"/>
                <a:gd name="T27" fmla="*/ 680 h 1668"/>
                <a:gd name="T28" fmla="*/ 2609 w 2879"/>
                <a:gd name="T29" fmla="*/ 593 h 1668"/>
                <a:gd name="T30" fmla="*/ 2498 w 2879"/>
                <a:gd name="T31" fmla="*/ 506 h 1668"/>
                <a:gd name="T32" fmla="*/ 2411 w 2879"/>
                <a:gd name="T33" fmla="*/ 490 h 1668"/>
                <a:gd name="T34" fmla="*/ 2301 w 2879"/>
                <a:gd name="T35" fmla="*/ 427 h 1668"/>
                <a:gd name="T36" fmla="*/ 2158 w 2879"/>
                <a:gd name="T37" fmla="*/ 427 h 1668"/>
                <a:gd name="T38" fmla="*/ 2206 w 2879"/>
                <a:gd name="T39" fmla="*/ 206 h 1668"/>
                <a:gd name="T40" fmla="*/ 2024 w 2879"/>
                <a:gd name="T41" fmla="*/ 119 h 1668"/>
                <a:gd name="T42" fmla="*/ 1921 w 2879"/>
                <a:gd name="T43" fmla="*/ 24 h 1668"/>
                <a:gd name="T44" fmla="*/ 1716 w 2879"/>
                <a:gd name="T45" fmla="*/ 16 h 1668"/>
                <a:gd name="T46" fmla="*/ 1668 w 2879"/>
                <a:gd name="T47" fmla="*/ 229 h 1668"/>
                <a:gd name="T48" fmla="*/ 1581 w 2879"/>
                <a:gd name="T49" fmla="*/ 356 h 1668"/>
                <a:gd name="T50" fmla="*/ 1502 w 2879"/>
                <a:gd name="T51" fmla="*/ 427 h 1668"/>
                <a:gd name="T52" fmla="*/ 1439 w 2879"/>
                <a:gd name="T53" fmla="*/ 498 h 1668"/>
                <a:gd name="T54" fmla="*/ 1360 w 2879"/>
                <a:gd name="T55" fmla="*/ 506 h 1668"/>
                <a:gd name="T56" fmla="*/ 1257 w 2879"/>
                <a:gd name="T57" fmla="*/ 656 h 1668"/>
                <a:gd name="T58" fmla="*/ 1186 w 2879"/>
                <a:gd name="T59" fmla="*/ 822 h 1668"/>
                <a:gd name="T60" fmla="*/ 1170 w 2879"/>
                <a:gd name="T61" fmla="*/ 972 h 1668"/>
                <a:gd name="T62" fmla="*/ 1099 w 2879"/>
                <a:gd name="T63" fmla="*/ 1083 h 1668"/>
                <a:gd name="T64" fmla="*/ 941 w 2879"/>
                <a:gd name="T65" fmla="*/ 1137 h 1668"/>
                <a:gd name="T66" fmla="*/ 775 w 2879"/>
                <a:gd name="T67" fmla="*/ 1216 h 1668"/>
                <a:gd name="T68" fmla="*/ 593 w 2879"/>
                <a:gd name="T69" fmla="*/ 1224 h 1668"/>
                <a:gd name="T70" fmla="*/ 530 w 2879"/>
                <a:gd name="T71" fmla="*/ 1145 h 1668"/>
                <a:gd name="T72" fmla="*/ 364 w 2879"/>
                <a:gd name="T73" fmla="*/ 1319 h 1668"/>
                <a:gd name="T74" fmla="*/ 269 w 2879"/>
                <a:gd name="T75" fmla="*/ 1430 h 1668"/>
                <a:gd name="T76" fmla="*/ 229 w 2879"/>
                <a:gd name="T77" fmla="*/ 1493 h 1668"/>
                <a:gd name="T78" fmla="*/ 142 w 2879"/>
                <a:gd name="T79" fmla="*/ 1588 h 1668"/>
                <a:gd name="T80" fmla="*/ 0 w 2879"/>
                <a:gd name="T81" fmla="*/ 1667 h 1668"/>
                <a:gd name="T82" fmla="*/ 728 w 2879"/>
                <a:gd name="T83" fmla="*/ 1564 h 1668"/>
                <a:gd name="T84" fmla="*/ 2878 w 2879"/>
                <a:gd name="T85" fmla="*/ 1169 h 1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9" h="1668">
                  <a:moveTo>
                    <a:pt x="2846" y="1122"/>
                  </a:moveTo>
                  <a:lnTo>
                    <a:pt x="2846" y="1122"/>
                  </a:lnTo>
                  <a:cubicBezTo>
                    <a:pt x="2822" y="1067"/>
                    <a:pt x="2838" y="1059"/>
                    <a:pt x="2807" y="1036"/>
                  </a:cubicBezTo>
                  <a:cubicBezTo>
                    <a:pt x="2775" y="1012"/>
                    <a:pt x="2767" y="1012"/>
                    <a:pt x="2744" y="1012"/>
                  </a:cubicBezTo>
                  <a:cubicBezTo>
                    <a:pt x="2720" y="1012"/>
                    <a:pt x="2680" y="1012"/>
                    <a:pt x="2672" y="1012"/>
                  </a:cubicBezTo>
                  <a:cubicBezTo>
                    <a:pt x="2672" y="1012"/>
                    <a:pt x="2680" y="1036"/>
                    <a:pt x="2664" y="1043"/>
                  </a:cubicBezTo>
                  <a:cubicBezTo>
                    <a:pt x="2649" y="1043"/>
                    <a:pt x="2633" y="1067"/>
                    <a:pt x="2617" y="1051"/>
                  </a:cubicBezTo>
                  <a:cubicBezTo>
                    <a:pt x="2593" y="1036"/>
                    <a:pt x="2601" y="1051"/>
                    <a:pt x="2562" y="1012"/>
                  </a:cubicBezTo>
                  <a:cubicBezTo>
                    <a:pt x="2530" y="972"/>
                    <a:pt x="2514" y="964"/>
                    <a:pt x="2506" y="957"/>
                  </a:cubicBezTo>
                  <a:cubicBezTo>
                    <a:pt x="2491" y="949"/>
                    <a:pt x="2498" y="933"/>
                    <a:pt x="2522" y="949"/>
                  </a:cubicBezTo>
                  <a:cubicBezTo>
                    <a:pt x="2546" y="964"/>
                    <a:pt x="2546" y="972"/>
                    <a:pt x="2585" y="988"/>
                  </a:cubicBezTo>
                  <a:cubicBezTo>
                    <a:pt x="2625" y="1012"/>
                    <a:pt x="2625" y="1028"/>
                    <a:pt x="2641" y="1012"/>
                  </a:cubicBezTo>
                  <a:cubicBezTo>
                    <a:pt x="2664" y="996"/>
                    <a:pt x="2657" y="988"/>
                    <a:pt x="2672" y="972"/>
                  </a:cubicBezTo>
                  <a:cubicBezTo>
                    <a:pt x="2680" y="964"/>
                    <a:pt x="2672" y="933"/>
                    <a:pt x="2657" y="933"/>
                  </a:cubicBezTo>
                  <a:cubicBezTo>
                    <a:pt x="2649" y="933"/>
                    <a:pt x="2649" y="949"/>
                    <a:pt x="2633" y="925"/>
                  </a:cubicBezTo>
                  <a:cubicBezTo>
                    <a:pt x="2617" y="909"/>
                    <a:pt x="2601" y="885"/>
                    <a:pt x="2593" y="901"/>
                  </a:cubicBezTo>
                  <a:cubicBezTo>
                    <a:pt x="2585" y="917"/>
                    <a:pt x="2577" y="917"/>
                    <a:pt x="2554" y="901"/>
                  </a:cubicBezTo>
                  <a:cubicBezTo>
                    <a:pt x="2538" y="885"/>
                    <a:pt x="2546" y="877"/>
                    <a:pt x="2562" y="877"/>
                  </a:cubicBezTo>
                  <a:cubicBezTo>
                    <a:pt x="2569" y="877"/>
                    <a:pt x="2601" y="870"/>
                    <a:pt x="2593" y="854"/>
                  </a:cubicBezTo>
                  <a:cubicBezTo>
                    <a:pt x="2593" y="830"/>
                    <a:pt x="2569" y="814"/>
                    <a:pt x="2585" y="814"/>
                  </a:cubicBezTo>
                  <a:cubicBezTo>
                    <a:pt x="2601" y="822"/>
                    <a:pt x="2601" y="846"/>
                    <a:pt x="2617" y="846"/>
                  </a:cubicBezTo>
                  <a:cubicBezTo>
                    <a:pt x="2641" y="846"/>
                    <a:pt x="2649" y="806"/>
                    <a:pt x="2641" y="790"/>
                  </a:cubicBezTo>
                  <a:cubicBezTo>
                    <a:pt x="2625" y="767"/>
                    <a:pt x="2625" y="759"/>
                    <a:pt x="2609" y="751"/>
                  </a:cubicBezTo>
                  <a:cubicBezTo>
                    <a:pt x="2593" y="743"/>
                    <a:pt x="2562" y="743"/>
                    <a:pt x="2538" y="727"/>
                  </a:cubicBezTo>
                  <a:cubicBezTo>
                    <a:pt x="2514" y="711"/>
                    <a:pt x="2522" y="719"/>
                    <a:pt x="2498" y="696"/>
                  </a:cubicBezTo>
                  <a:cubicBezTo>
                    <a:pt x="2482" y="672"/>
                    <a:pt x="2506" y="672"/>
                    <a:pt x="2514" y="680"/>
                  </a:cubicBezTo>
                  <a:cubicBezTo>
                    <a:pt x="2522" y="688"/>
                    <a:pt x="2530" y="704"/>
                    <a:pt x="2562" y="704"/>
                  </a:cubicBezTo>
                  <a:cubicBezTo>
                    <a:pt x="2585" y="704"/>
                    <a:pt x="2585" y="711"/>
                    <a:pt x="2585" y="680"/>
                  </a:cubicBezTo>
                  <a:cubicBezTo>
                    <a:pt x="2585" y="648"/>
                    <a:pt x="2562" y="624"/>
                    <a:pt x="2585" y="624"/>
                  </a:cubicBezTo>
                  <a:cubicBezTo>
                    <a:pt x="2601" y="624"/>
                    <a:pt x="2617" y="593"/>
                    <a:pt x="2609" y="593"/>
                  </a:cubicBezTo>
                  <a:cubicBezTo>
                    <a:pt x="2601" y="585"/>
                    <a:pt x="2585" y="569"/>
                    <a:pt x="2554" y="561"/>
                  </a:cubicBezTo>
                  <a:cubicBezTo>
                    <a:pt x="2530" y="546"/>
                    <a:pt x="2498" y="537"/>
                    <a:pt x="2498" y="506"/>
                  </a:cubicBezTo>
                  <a:cubicBezTo>
                    <a:pt x="2498" y="498"/>
                    <a:pt x="2498" y="490"/>
                    <a:pt x="2498" y="482"/>
                  </a:cubicBezTo>
                  <a:cubicBezTo>
                    <a:pt x="2482" y="482"/>
                    <a:pt x="2443" y="498"/>
                    <a:pt x="2411" y="490"/>
                  </a:cubicBezTo>
                  <a:cubicBezTo>
                    <a:pt x="2372" y="482"/>
                    <a:pt x="2332" y="466"/>
                    <a:pt x="2301" y="459"/>
                  </a:cubicBezTo>
                  <a:cubicBezTo>
                    <a:pt x="2277" y="443"/>
                    <a:pt x="2309" y="435"/>
                    <a:pt x="2301" y="427"/>
                  </a:cubicBezTo>
                  <a:cubicBezTo>
                    <a:pt x="2293" y="411"/>
                    <a:pt x="2253" y="403"/>
                    <a:pt x="2238" y="427"/>
                  </a:cubicBezTo>
                  <a:cubicBezTo>
                    <a:pt x="2214" y="443"/>
                    <a:pt x="2174" y="451"/>
                    <a:pt x="2158" y="427"/>
                  </a:cubicBezTo>
                  <a:cubicBezTo>
                    <a:pt x="2143" y="403"/>
                    <a:pt x="2166" y="348"/>
                    <a:pt x="2190" y="308"/>
                  </a:cubicBezTo>
                  <a:cubicBezTo>
                    <a:pt x="2214" y="269"/>
                    <a:pt x="2206" y="237"/>
                    <a:pt x="2206" y="206"/>
                  </a:cubicBezTo>
                  <a:cubicBezTo>
                    <a:pt x="2206" y="174"/>
                    <a:pt x="2127" y="142"/>
                    <a:pt x="2103" y="126"/>
                  </a:cubicBezTo>
                  <a:cubicBezTo>
                    <a:pt x="2079" y="111"/>
                    <a:pt x="2032" y="126"/>
                    <a:pt x="2024" y="119"/>
                  </a:cubicBezTo>
                  <a:cubicBezTo>
                    <a:pt x="2008" y="103"/>
                    <a:pt x="2008" y="55"/>
                    <a:pt x="2000" y="31"/>
                  </a:cubicBezTo>
                  <a:cubicBezTo>
                    <a:pt x="2000" y="16"/>
                    <a:pt x="1937" y="24"/>
                    <a:pt x="1921" y="24"/>
                  </a:cubicBezTo>
                  <a:cubicBezTo>
                    <a:pt x="1905" y="71"/>
                    <a:pt x="1882" y="103"/>
                    <a:pt x="1850" y="103"/>
                  </a:cubicBezTo>
                  <a:cubicBezTo>
                    <a:pt x="1811" y="95"/>
                    <a:pt x="1739" y="24"/>
                    <a:pt x="1716" y="16"/>
                  </a:cubicBezTo>
                  <a:cubicBezTo>
                    <a:pt x="1692" y="0"/>
                    <a:pt x="1676" y="47"/>
                    <a:pt x="1676" y="87"/>
                  </a:cubicBezTo>
                  <a:cubicBezTo>
                    <a:pt x="1684" y="126"/>
                    <a:pt x="1676" y="174"/>
                    <a:pt x="1668" y="229"/>
                  </a:cubicBezTo>
                  <a:cubicBezTo>
                    <a:pt x="1652" y="293"/>
                    <a:pt x="1645" y="269"/>
                    <a:pt x="1613" y="277"/>
                  </a:cubicBezTo>
                  <a:cubicBezTo>
                    <a:pt x="1581" y="284"/>
                    <a:pt x="1589" y="324"/>
                    <a:pt x="1581" y="356"/>
                  </a:cubicBezTo>
                  <a:cubicBezTo>
                    <a:pt x="1574" y="379"/>
                    <a:pt x="1534" y="364"/>
                    <a:pt x="1502" y="364"/>
                  </a:cubicBezTo>
                  <a:cubicBezTo>
                    <a:pt x="1471" y="364"/>
                    <a:pt x="1502" y="395"/>
                    <a:pt x="1502" y="427"/>
                  </a:cubicBezTo>
                  <a:cubicBezTo>
                    <a:pt x="1502" y="459"/>
                    <a:pt x="1494" y="459"/>
                    <a:pt x="1479" y="451"/>
                  </a:cubicBezTo>
                  <a:cubicBezTo>
                    <a:pt x="1455" y="435"/>
                    <a:pt x="1431" y="482"/>
                    <a:pt x="1439" y="498"/>
                  </a:cubicBezTo>
                  <a:cubicBezTo>
                    <a:pt x="1439" y="522"/>
                    <a:pt x="1439" y="537"/>
                    <a:pt x="1431" y="546"/>
                  </a:cubicBezTo>
                  <a:cubicBezTo>
                    <a:pt x="1415" y="561"/>
                    <a:pt x="1384" y="530"/>
                    <a:pt x="1360" y="506"/>
                  </a:cubicBezTo>
                  <a:cubicBezTo>
                    <a:pt x="1336" y="482"/>
                    <a:pt x="1328" y="506"/>
                    <a:pt x="1281" y="530"/>
                  </a:cubicBezTo>
                  <a:cubicBezTo>
                    <a:pt x="1241" y="553"/>
                    <a:pt x="1273" y="593"/>
                    <a:pt x="1257" y="656"/>
                  </a:cubicBezTo>
                  <a:cubicBezTo>
                    <a:pt x="1241" y="719"/>
                    <a:pt x="1234" y="696"/>
                    <a:pt x="1226" y="743"/>
                  </a:cubicBezTo>
                  <a:cubicBezTo>
                    <a:pt x="1218" y="783"/>
                    <a:pt x="1218" y="783"/>
                    <a:pt x="1186" y="822"/>
                  </a:cubicBezTo>
                  <a:cubicBezTo>
                    <a:pt x="1162" y="862"/>
                    <a:pt x="1162" y="877"/>
                    <a:pt x="1131" y="933"/>
                  </a:cubicBezTo>
                  <a:cubicBezTo>
                    <a:pt x="1099" y="980"/>
                    <a:pt x="1131" y="957"/>
                    <a:pt x="1170" y="972"/>
                  </a:cubicBezTo>
                  <a:cubicBezTo>
                    <a:pt x="1210" y="988"/>
                    <a:pt x="1178" y="1004"/>
                    <a:pt x="1162" y="1004"/>
                  </a:cubicBezTo>
                  <a:cubicBezTo>
                    <a:pt x="1139" y="1004"/>
                    <a:pt x="1131" y="1067"/>
                    <a:pt x="1099" y="1083"/>
                  </a:cubicBezTo>
                  <a:cubicBezTo>
                    <a:pt x="1068" y="1098"/>
                    <a:pt x="1052" y="1075"/>
                    <a:pt x="1059" y="1098"/>
                  </a:cubicBezTo>
                  <a:cubicBezTo>
                    <a:pt x="1059" y="1114"/>
                    <a:pt x="1012" y="1129"/>
                    <a:pt x="941" y="1137"/>
                  </a:cubicBezTo>
                  <a:cubicBezTo>
                    <a:pt x="870" y="1153"/>
                    <a:pt x="925" y="1169"/>
                    <a:pt x="917" y="1185"/>
                  </a:cubicBezTo>
                  <a:cubicBezTo>
                    <a:pt x="901" y="1193"/>
                    <a:pt x="838" y="1232"/>
                    <a:pt x="775" y="1216"/>
                  </a:cubicBezTo>
                  <a:cubicBezTo>
                    <a:pt x="712" y="1193"/>
                    <a:pt x="751" y="1216"/>
                    <a:pt x="720" y="1264"/>
                  </a:cubicBezTo>
                  <a:cubicBezTo>
                    <a:pt x="680" y="1311"/>
                    <a:pt x="688" y="1240"/>
                    <a:pt x="593" y="1224"/>
                  </a:cubicBezTo>
                  <a:cubicBezTo>
                    <a:pt x="498" y="1200"/>
                    <a:pt x="554" y="1185"/>
                    <a:pt x="530" y="1153"/>
                  </a:cubicBezTo>
                  <a:lnTo>
                    <a:pt x="530" y="1145"/>
                  </a:lnTo>
                  <a:cubicBezTo>
                    <a:pt x="506" y="1177"/>
                    <a:pt x="467" y="1216"/>
                    <a:pt x="459" y="1232"/>
                  </a:cubicBezTo>
                  <a:cubicBezTo>
                    <a:pt x="443" y="1248"/>
                    <a:pt x="380" y="1303"/>
                    <a:pt x="364" y="1319"/>
                  </a:cubicBezTo>
                  <a:cubicBezTo>
                    <a:pt x="340" y="1327"/>
                    <a:pt x="301" y="1351"/>
                    <a:pt x="301" y="1375"/>
                  </a:cubicBezTo>
                  <a:cubicBezTo>
                    <a:pt x="301" y="1398"/>
                    <a:pt x="277" y="1422"/>
                    <a:pt x="269" y="1430"/>
                  </a:cubicBezTo>
                  <a:cubicBezTo>
                    <a:pt x="261" y="1438"/>
                    <a:pt x="253" y="1422"/>
                    <a:pt x="253" y="1453"/>
                  </a:cubicBezTo>
                  <a:cubicBezTo>
                    <a:pt x="245" y="1485"/>
                    <a:pt x="253" y="1485"/>
                    <a:pt x="229" y="1493"/>
                  </a:cubicBezTo>
                  <a:cubicBezTo>
                    <a:pt x="214" y="1509"/>
                    <a:pt x="182" y="1493"/>
                    <a:pt x="174" y="1533"/>
                  </a:cubicBezTo>
                  <a:cubicBezTo>
                    <a:pt x="166" y="1572"/>
                    <a:pt x="158" y="1588"/>
                    <a:pt x="142" y="1588"/>
                  </a:cubicBezTo>
                  <a:cubicBezTo>
                    <a:pt x="119" y="1588"/>
                    <a:pt x="119" y="1564"/>
                    <a:pt x="95" y="1588"/>
                  </a:cubicBezTo>
                  <a:cubicBezTo>
                    <a:pt x="87" y="1604"/>
                    <a:pt x="40" y="1635"/>
                    <a:pt x="0" y="1667"/>
                  </a:cubicBezTo>
                  <a:cubicBezTo>
                    <a:pt x="293" y="1627"/>
                    <a:pt x="514" y="1588"/>
                    <a:pt x="546" y="1588"/>
                  </a:cubicBezTo>
                  <a:cubicBezTo>
                    <a:pt x="617" y="1572"/>
                    <a:pt x="704" y="1556"/>
                    <a:pt x="728" y="1564"/>
                  </a:cubicBezTo>
                  <a:cubicBezTo>
                    <a:pt x="751" y="1572"/>
                    <a:pt x="822" y="1556"/>
                    <a:pt x="822" y="1556"/>
                  </a:cubicBezTo>
                  <a:cubicBezTo>
                    <a:pt x="1700" y="1446"/>
                    <a:pt x="2704" y="1209"/>
                    <a:pt x="2878" y="1169"/>
                  </a:cubicBezTo>
                  <a:cubicBezTo>
                    <a:pt x="2862" y="1153"/>
                    <a:pt x="2862" y="1161"/>
                    <a:pt x="2846" y="1122"/>
                  </a:cubicBezTo>
                </a:path>
              </a:pathLst>
            </a:custGeom>
            <a:solidFill>
              <a:schemeClr val="tx2">
                <a:lumMod val="60000"/>
                <a:lumOff val="40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66" name="State_KY">
              <a:extLst>
                <a:ext uri="{FF2B5EF4-FFF2-40B4-BE49-F238E27FC236}">
                  <a16:creationId xmlns:a16="http://schemas.microsoft.com/office/drawing/2014/main" id="{F87F5A51-B8A6-22F3-2772-B7AE7FB6F02E}"/>
                </a:ext>
              </a:extLst>
            </p:cNvPr>
            <p:cNvSpPr>
              <a:spLocks noChangeArrowheads="1"/>
            </p:cNvSpPr>
            <p:nvPr/>
          </p:nvSpPr>
          <p:spPr bwMode="auto">
            <a:xfrm>
              <a:off x="5272630" y="1887346"/>
              <a:ext cx="837329" cy="446300"/>
            </a:xfrm>
            <a:custGeom>
              <a:avLst/>
              <a:gdLst>
                <a:gd name="T0" fmla="*/ 2396 w 2705"/>
                <a:gd name="T1" fmla="*/ 229 h 1439"/>
                <a:gd name="T2" fmla="*/ 2325 w 2705"/>
                <a:gd name="T3" fmla="*/ 182 h 1439"/>
                <a:gd name="T4" fmla="*/ 2285 w 2705"/>
                <a:gd name="T5" fmla="*/ 134 h 1439"/>
                <a:gd name="T6" fmla="*/ 2269 w 2705"/>
                <a:gd name="T7" fmla="*/ 110 h 1439"/>
                <a:gd name="T8" fmla="*/ 2222 w 2705"/>
                <a:gd name="T9" fmla="*/ 142 h 1439"/>
                <a:gd name="T10" fmla="*/ 2174 w 2705"/>
                <a:gd name="T11" fmla="*/ 174 h 1439"/>
                <a:gd name="T12" fmla="*/ 2079 w 2705"/>
                <a:gd name="T13" fmla="*/ 166 h 1439"/>
                <a:gd name="T14" fmla="*/ 1945 w 2705"/>
                <a:gd name="T15" fmla="*/ 158 h 1439"/>
                <a:gd name="T16" fmla="*/ 1779 w 2705"/>
                <a:gd name="T17" fmla="*/ 103 h 1439"/>
                <a:gd name="T18" fmla="*/ 1668 w 2705"/>
                <a:gd name="T19" fmla="*/ 23 h 1439"/>
                <a:gd name="T20" fmla="*/ 1550 w 2705"/>
                <a:gd name="T21" fmla="*/ 79 h 1439"/>
                <a:gd name="T22" fmla="*/ 1573 w 2705"/>
                <a:gd name="T23" fmla="*/ 182 h 1439"/>
                <a:gd name="T24" fmla="*/ 1463 w 2705"/>
                <a:gd name="T25" fmla="*/ 253 h 1439"/>
                <a:gd name="T26" fmla="*/ 1368 w 2705"/>
                <a:gd name="T27" fmla="*/ 261 h 1439"/>
                <a:gd name="T28" fmla="*/ 1352 w 2705"/>
                <a:gd name="T29" fmla="*/ 356 h 1439"/>
                <a:gd name="T30" fmla="*/ 1305 w 2705"/>
                <a:gd name="T31" fmla="*/ 419 h 1439"/>
                <a:gd name="T32" fmla="*/ 1218 w 2705"/>
                <a:gd name="T33" fmla="*/ 584 h 1439"/>
                <a:gd name="T34" fmla="*/ 1146 w 2705"/>
                <a:gd name="T35" fmla="*/ 600 h 1439"/>
                <a:gd name="T36" fmla="*/ 1067 w 2705"/>
                <a:gd name="T37" fmla="*/ 545 h 1439"/>
                <a:gd name="T38" fmla="*/ 1004 w 2705"/>
                <a:gd name="T39" fmla="*/ 615 h 1439"/>
                <a:gd name="T40" fmla="*/ 973 w 2705"/>
                <a:gd name="T41" fmla="*/ 663 h 1439"/>
                <a:gd name="T42" fmla="*/ 949 w 2705"/>
                <a:gd name="T43" fmla="*/ 702 h 1439"/>
                <a:gd name="T44" fmla="*/ 909 w 2705"/>
                <a:gd name="T45" fmla="*/ 655 h 1439"/>
                <a:gd name="T46" fmla="*/ 870 w 2705"/>
                <a:gd name="T47" fmla="*/ 663 h 1439"/>
                <a:gd name="T48" fmla="*/ 815 w 2705"/>
                <a:gd name="T49" fmla="*/ 695 h 1439"/>
                <a:gd name="T50" fmla="*/ 791 w 2705"/>
                <a:gd name="T51" fmla="*/ 750 h 1439"/>
                <a:gd name="T52" fmla="*/ 727 w 2705"/>
                <a:gd name="T53" fmla="*/ 718 h 1439"/>
                <a:gd name="T54" fmla="*/ 633 w 2705"/>
                <a:gd name="T55" fmla="*/ 718 h 1439"/>
                <a:gd name="T56" fmla="*/ 554 w 2705"/>
                <a:gd name="T57" fmla="*/ 742 h 1439"/>
                <a:gd name="T58" fmla="*/ 490 w 2705"/>
                <a:gd name="T59" fmla="*/ 789 h 1439"/>
                <a:gd name="T60" fmla="*/ 451 w 2705"/>
                <a:gd name="T61" fmla="*/ 821 h 1439"/>
                <a:gd name="T62" fmla="*/ 459 w 2705"/>
                <a:gd name="T63" fmla="*/ 932 h 1439"/>
                <a:gd name="T64" fmla="*/ 340 w 2705"/>
                <a:gd name="T65" fmla="*/ 1098 h 1439"/>
                <a:gd name="T66" fmla="*/ 87 w 2705"/>
                <a:gd name="T67" fmla="*/ 1200 h 1439"/>
                <a:gd name="T68" fmla="*/ 63 w 2705"/>
                <a:gd name="T69" fmla="*/ 1366 h 1439"/>
                <a:gd name="T70" fmla="*/ 0 w 2705"/>
                <a:gd name="T71" fmla="*/ 1414 h 1439"/>
                <a:gd name="T72" fmla="*/ 498 w 2705"/>
                <a:gd name="T73" fmla="*/ 1406 h 1439"/>
                <a:gd name="T74" fmla="*/ 577 w 2705"/>
                <a:gd name="T75" fmla="*/ 1311 h 1439"/>
                <a:gd name="T76" fmla="*/ 680 w 2705"/>
                <a:gd name="T77" fmla="*/ 1303 h 1439"/>
                <a:gd name="T78" fmla="*/ 2269 w 2705"/>
                <a:gd name="T79" fmla="*/ 1074 h 1439"/>
                <a:gd name="T80" fmla="*/ 2348 w 2705"/>
                <a:gd name="T81" fmla="*/ 1019 h 1439"/>
                <a:gd name="T82" fmla="*/ 2427 w 2705"/>
                <a:gd name="T83" fmla="*/ 939 h 1439"/>
                <a:gd name="T84" fmla="*/ 2475 w 2705"/>
                <a:gd name="T85" fmla="*/ 861 h 1439"/>
                <a:gd name="T86" fmla="*/ 2633 w 2705"/>
                <a:gd name="T87" fmla="*/ 718 h 1439"/>
                <a:gd name="T88" fmla="*/ 2601 w 2705"/>
                <a:gd name="T89" fmla="*/ 592 h 1439"/>
                <a:gd name="T90" fmla="*/ 2451 w 2705"/>
                <a:gd name="T91" fmla="*/ 395 h 1439"/>
                <a:gd name="T92" fmla="*/ 2427 w 2705"/>
                <a:gd name="T93" fmla="*/ 261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05" h="1439">
                  <a:moveTo>
                    <a:pt x="2396" y="229"/>
                  </a:moveTo>
                  <a:lnTo>
                    <a:pt x="2396" y="229"/>
                  </a:lnTo>
                  <a:cubicBezTo>
                    <a:pt x="2396" y="221"/>
                    <a:pt x="2396" y="205"/>
                    <a:pt x="2380" y="205"/>
                  </a:cubicBezTo>
                  <a:cubicBezTo>
                    <a:pt x="2364" y="197"/>
                    <a:pt x="2340" y="190"/>
                    <a:pt x="2325" y="182"/>
                  </a:cubicBezTo>
                  <a:cubicBezTo>
                    <a:pt x="2316" y="166"/>
                    <a:pt x="2325" y="166"/>
                    <a:pt x="2309" y="158"/>
                  </a:cubicBezTo>
                  <a:cubicBezTo>
                    <a:pt x="2301" y="158"/>
                    <a:pt x="2293" y="150"/>
                    <a:pt x="2285" y="134"/>
                  </a:cubicBezTo>
                  <a:cubicBezTo>
                    <a:pt x="2285" y="126"/>
                    <a:pt x="2285" y="126"/>
                    <a:pt x="2285" y="126"/>
                  </a:cubicBezTo>
                  <a:cubicBezTo>
                    <a:pt x="2269" y="110"/>
                    <a:pt x="2269" y="110"/>
                    <a:pt x="2269" y="110"/>
                  </a:cubicBezTo>
                  <a:cubicBezTo>
                    <a:pt x="2245" y="134"/>
                    <a:pt x="2245" y="134"/>
                    <a:pt x="2245" y="134"/>
                  </a:cubicBezTo>
                  <a:lnTo>
                    <a:pt x="2222" y="142"/>
                  </a:lnTo>
                  <a:cubicBezTo>
                    <a:pt x="2214" y="150"/>
                    <a:pt x="2206" y="166"/>
                    <a:pt x="2198" y="166"/>
                  </a:cubicBezTo>
                  <a:cubicBezTo>
                    <a:pt x="2190" y="158"/>
                    <a:pt x="2174" y="158"/>
                    <a:pt x="2174" y="174"/>
                  </a:cubicBezTo>
                  <a:cubicBezTo>
                    <a:pt x="2166" y="182"/>
                    <a:pt x="2158" y="190"/>
                    <a:pt x="2143" y="190"/>
                  </a:cubicBezTo>
                  <a:cubicBezTo>
                    <a:pt x="2119" y="190"/>
                    <a:pt x="2111" y="174"/>
                    <a:pt x="2079" y="166"/>
                  </a:cubicBezTo>
                  <a:cubicBezTo>
                    <a:pt x="2048" y="158"/>
                    <a:pt x="2056" y="205"/>
                    <a:pt x="2032" y="213"/>
                  </a:cubicBezTo>
                  <a:cubicBezTo>
                    <a:pt x="2008" y="221"/>
                    <a:pt x="1961" y="182"/>
                    <a:pt x="1945" y="158"/>
                  </a:cubicBezTo>
                  <a:cubicBezTo>
                    <a:pt x="1929" y="142"/>
                    <a:pt x="1882" y="166"/>
                    <a:pt x="1834" y="158"/>
                  </a:cubicBezTo>
                  <a:cubicBezTo>
                    <a:pt x="1787" y="158"/>
                    <a:pt x="1803" y="118"/>
                    <a:pt x="1779" y="103"/>
                  </a:cubicBezTo>
                  <a:cubicBezTo>
                    <a:pt x="1755" y="87"/>
                    <a:pt x="1755" y="71"/>
                    <a:pt x="1732" y="32"/>
                  </a:cubicBezTo>
                  <a:cubicBezTo>
                    <a:pt x="1708" y="0"/>
                    <a:pt x="1700" y="32"/>
                    <a:pt x="1668" y="23"/>
                  </a:cubicBezTo>
                  <a:cubicBezTo>
                    <a:pt x="1637" y="16"/>
                    <a:pt x="1613" y="16"/>
                    <a:pt x="1581" y="16"/>
                  </a:cubicBezTo>
                  <a:cubicBezTo>
                    <a:pt x="1558" y="16"/>
                    <a:pt x="1558" y="55"/>
                    <a:pt x="1550" y="79"/>
                  </a:cubicBezTo>
                  <a:cubicBezTo>
                    <a:pt x="1542" y="103"/>
                    <a:pt x="1550" y="110"/>
                    <a:pt x="1566" y="126"/>
                  </a:cubicBezTo>
                  <a:cubicBezTo>
                    <a:pt x="1581" y="150"/>
                    <a:pt x="1573" y="174"/>
                    <a:pt x="1573" y="182"/>
                  </a:cubicBezTo>
                  <a:cubicBezTo>
                    <a:pt x="1573" y="197"/>
                    <a:pt x="1542" y="190"/>
                    <a:pt x="1494" y="197"/>
                  </a:cubicBezTo>
                  <a:cubicBezTo>
                    <a:pt x="1455" y="205"/>
                    <a:pt x="1486" y="229"/>
                    <a:pt x="1463" y="253"/>
                  </a:cubicBezTo>
                  <a:cubicBezTo>
                    <a:pt x="1447" y="269"/>
                    <a:pt x="1423" y="229"/>
                    <a:pt x="1407" y="221"/>
                  </a:cubicBezTo>
                  <a:cubicBezTo>
                    <a:pt x="1399" y="205"/>
                    <a:pt x="1368" y="221"/>
                    <a:pt x="1368" y="261"/>
                  </a:cubicBezTo>
                  <a:cubicBezTo>
                    <a:pt x="1360" y="292"/>
                    <a:pt x="1368" y="284"/>
                    <a:pt x="1384" y="316"/>
                  </a:cubicBezTo>
                  <a:cubicBezTo>
                    <a:pt x="1392" y="348"/>
                    <a:pt x="1360" y="340"/>
                    <a:pt x="1352" y="356"/>
                  </a:cubicBezTo>
                  <a:cubicBezTo>
                    <a:pt x="1336" y="379"/>
                    <a:pt x="1336" y="371"/>
                    <a:pt x="1320" y="371"/>
                  </a:cubicBezTo>
                  <a:cubicBezTo>
                    <a:pt x="1305" y="379"/>
                    <a:pt x="1305" y="395"/>
                    <a:pt x="1305" y="419"/>
                  </a:cubicBezTo>
                  <a:cubicBezTo>
                    <a:pt x="1305" y="435"/>
                    <a:pt x="1281" y="466"/>
                    <a:pt x="1265" y="458"/>
                  </a:cubicBezTo>
                  <a:cubicBezTo>
                    <a:pt x="1249" y="458"/>
                    <a:pt x="1210" y="561"/>
                    <a:pt x="1218" y="584"/>
                  </a:cubicBezTo>
                  <a:cubicBezTo>
                    <a:pt x="1218" y="608"/>
                    <a:pt x="1202" y="600"/>
                    <a:pt x="1178" y="608"/>
                  </a:cubicBezTo>
                  <a:cubicBezTo>
                    <a:pt x="1155" y="615"/>
                    <a:pt x="1155" y="600"/>
                    <a:pt x="1146" y="600"/>
                  </a:cubicBezTo>
                  <a:cubicBezTo>
                    <a:pt x="1131" y="592"/>
                    <a:pt x="1115" y="592"/>
                    <a:pt x="1099" y="576"/>
                  </a:cubicBezTo>
                  <a:cubicBezTo>
                    <a:pt x="1083" y="569"/>
                    <a:pt x="1075" y="545"/>
                    <a:pt x="1067" y="545"/>
                  </a:cubicBezTo>
                  <a:cubicBezTo>
                    <a:pt x="1060" y="545"/>
                    <a:pt x="1052" y="569"/>
                    <a:pt x="1036" y="584"/>
                  </a:cubicBezTo>
                  <a:cubicBezTo>
                    <a:pt x="1028" y="592"/>
                    <a:pt x="1012" y="592"/>
                    <a:pt x="1004" y="615"/>
                  </a:cubicBezTo>
                  <a:cubicBezTo>
                    <a:pt x="1004" y="631"/>
                    <a:pt x="1004" y="631"/>
                    <a:pt x="988" y="639"/>
                  </a:cubicBezTo>
                  <a:cubicBezTo>
                    <a:pt x="973" y="647"/>
                    <a:pt x="973" y="655"/>
                    <a:pt x="973" y="663"/>
                  </a:cubicBezTo>
                  <a:cubicBezTo>
                    <a:pt x="973" y="671"/>
                    <a:pt x="980" y="695"/>
                    <a:pt x="973" y="702"/>
                  </a:cubicBezTo>
                  <a:cubicBezTo>
                    <a:pt x="973" y="710"/>
                    <a:pt x="949" y="702"/>
                    <a:pt x="949" y="702"/>
                  </a:cubicBezTo>
                  <a:cubicBezTo>
                    <a:pt x="941" y="679"/>
                    <a:pt x="941" y="679"/>
                    <a:pt x="941" y="679"/>
                  </a:cubicBezTo>
                  <a:cubicBezTo>
                    <a:pt x="941" y="679"/>
                    <a:pt x="909" y="663"/>
                    <a:pt x="909" y="655"/>
                  </a:cubicBezTo>
                  <a:cubicBezTo>
                    <a:pt x="902" y="647"/>
                    <a:pt x="902" y="639"/>
                    <a:pt x="893" y="639"/>
                  </a:cubicBezTo>
                  <a:cubicBezTo>
                    <a:pt x="886" y="647"/>
                    <a:pt x="878" y="663"/>
                    <a:pt x="870" y="663"/>
                  </a:cubicBezTo>
                  <a:cubicBezTo>
                    <a:pt x="862" y="663"/>
                    <a:pt x="846" y="671"/>
                    <a:pt x="838" y="679"/>
                  </a:cubicBezTo>
                  <a:cubicBezTo>
                    <a:pt x="838" y="686"/>
                    <a:pt x="830" y="695"/>
                    <a:pt x="815" y="695"/>
                  </a:cubicBezTo>
                  <a:cubicBezTo>
                    <a:pt x="807" y="686"/>
                    <a:pt x="799" y="702"/>
                    <a:pt x="799" y="718"/>
                  </a:cubicBezTo>
                  <a:cubicBezTo>
                    <a:pt x="807" y="734"/>
                    <a:pt x="799" y="750"/>
                    <a:pt x="791" y="750"/>
                  </a:cubicBezTo>
                  <a:cubicBezTo>
                    <a:pt x="783" y="758"/>
                    <a:pt x="775" y="750"/>
                    <a:pt x="759" y="734"/>
                  </a:cubicBezTo>
                  <a:cubicBezTo>
                    <a:pt x="743" y="718"/>
                    <a:pt x="743" y="726"/>
                    <a:pt x="727" y="718"/>
                  </a:cubicBezTo>
                  <a:cubicBezTo>
                    <a:pt x="704" y="718"/>
                    <a:pt x="704" y="702"/>
                    <a:pt x="688" y="695"/>
                  </a:cubicBezTo>
                  <a:cubicBezTo>
                    <a:pt x="672" y="695"/>
                    <a:pt x="649" y="702"/>
                    <a:pt x="633" y="718"/>
                  </a:cubicBezTo>
                  <a:cubicBezTo>
                    <a:pt x="617" y="726"/>
                    <a:pt x="609" y="734"/>
                    <a:pt x="617" y="750"/>
                  </a:cubicBezTo>
                  <a:cubicBezTo>
                    <a:pt x="617" y="766"/>
                    <a:pt x="569" y="742"/>
                    <a:pt x="554" y="742"/>
                  </a:cubicBezTo>
                  <a:cubicBezTo>
                    <a:pt x="538" y="742"/>
                    <a:pt x="522" y="758"/>
                    <a:pt x="522" y="766"/>
                  </a:cubicBezTo>
                  <a:cubicBezTo>
                    <a:pt x="522" y="781"/>
                    <a:pt x="514" y="789"/>
                    <a:pt x="490" y="789"/>
                  </a:cubicBezTo>
                  <a:cubicBezTo>
                    <a:pt x="482" y="789"/>
                    <a:pt x="467" y="789"/>
                    <a:pt x="459" y="789"/>
                  </a:cubicBezTo>
                  <a:cubicBezTo>
                    <a:pt x="459" y="805"/>
                    <a:pt x="459" y="813"/>
                    <a:pt x="451" y="821"/>
                  </a:cubicBezTo>
                  <a:cubicBezTo>
                    <a:pt x="435" y="845"/>
                    <a:pt x="411" y="861"/>
                    <a:pt x="435" y="884"/>
                  </a:cubicBezTo>
                  <a:cubicBezTo>
                    <a:pt x="451" y="900"/>
                    <a:pt x="475" y="924"/>
                    <a:pt x="459" y="932"/>
                  </a:cubicBezTo>
                  <a:cubicBezTo>
                    <a:pt x="435" y="939"/>
                    <a:pt x="293" y="939"/>
                    <a:pt x="309" y="1003"/>
                  </a:cubicBezTo>
                  <a:cubicBezTo>
                    <a:pt x="324" y="1066"/>
                    <a:pt x="348" y="1074"/>
                    <a:pt x="340" y="1098"/>
                  </a:cubicBezTo>
                  <a:cubicBezTo>
                    <a:pt x="332" y="1129"/>
                    <a:pt x="301" y="1169"/>
                    <a:pt x="261" y="1137"/>
                  </a:cubicBezTo>
                  <a:cubicBezTo>
                    <a:pt x="222" y="1106"/>
                    <a:pt x="79" y="1074"/>
                    <a:pt x="87" y="1200"/>
                  </a:cubicBezTo>
                  <a:cubicBezTo>
                    <a:pt x="95" y="1208"/>
                    <a:pt x="119" y="1295"/>
                    <a:pt x="79" y="1295"/>
                  </a:cubicBezTo>
                  <a:cubicBezTo>
                    <a:pt x="48" y="1295"/>
                    <a:pt x="79" y="1319"/>
                    <a:pt x="63" y="1366"/>
                  </a:cubicBezTo>
                  <a:cubicBezTo>
                    <a:pt x="48" y="1414"/>
                    <a:pt x="48" y="1398"/>
                    <a:pt x="40" y="1390"/>
                  </a:cubicBezTo>
                  <a:cubicBezTo>
                    <a:pt x="24" y="1390"/>
                    <a:pt x="0" y="1406"/>
                    <a:pt x="0" y="1414"/>
                  </a:cubicBezTo>
                  <a:cubicBezTo>
                    <a:pt x="0" y="1422"/>
                    <a:pt x="0" y="1422"/>
                    <a:pt x="0" y="1422"/>
                  </a:cubicBezTo>
                  <a:cubicBezTo>
                    <a:pt x="95" y="1438"/>
                    <a:pt x="467" y="1406"/>
                    <a:pt x="498" y="1406"/>
                  </a:cubicBezTo>
                  <a:cubicBezTo>
                    <a:pt x="530" y="1398"/>
                    <a:pt x="498" y="1343"/>
                    <a:pt x="498" y="1319"/>
                  </a:cubicBezTo>
                  <a:cubicBezTo>
                    <a:pt x="498" y="1295"/>
                    <a:pt x="562" y="1303"/>
                    <a:pt x="577" y="1311"/>
                  </a:cubicBezTo>
                  <a:cubicBezTo>
                    <a:pt x="601" y="1327"/>
                    <a:pt x="625" y="1351"/>
                    <a:pt x="633" y="1335"/>
                  </a:cubicBezTo>
                  <a:cubicBezTo>
                    <a:pt x="640" y="1311"/>
                    <a:pt x="680" y="1303"/>
                    <a:pt x="680" y="1303"/>
                  </a:cubicBezTo>
                  <a:cubicBezTo>
                    <a:pt x="1099" y="1279"/>
                    <a:pt x="1724" y="1208"/>
                    <a:pt x="2174" y="1153"/>
                  </a:cubicBezTo>
                  <a:cubicBezTo>
                    <a:pt x="2214" y="1121"/>
                    <a:pt x="2261" y="1090"/>
                    <a:pt x="2269" y="1074"/>
                  </a:cubicBezTo>
                  <a:cubicBezTo>
                    <a:pt x="2293" y="1050"/>
                    <a:pt x="2293" y="1074"/>
                    <a:pt x="2316" y="1074"/>
                  </a:cubicBezTo>
                  <a:cubicBezTo>
                    <a:pt x="2332" y="1074"/>
                    <a:pt x="2340" y="1058"/>
                    <a:pt x="2348" y="1019"/>
                  </a:cubicBezTo>
                  <a:cubicBezTo>
                    <a:pt x="2356" y="979"/>
                    <a:pt x="2388" y="995"/>
                    <a:pt x="2403" y="979"/>
                  </a:cubicBezTo>
                  <a:cubicBezTo>
                    <a:pt x="2427" y="971"/>
                    <a:pt x="2419" y="971"/>
                    <a:pt x="2427" y="939"/>
                  </a:cubicBezTo>
                  <a:cubicBezTo>
                    <a:pt x="2427" y="908"/>
                    <a:pt x="2435" y="924"/>
                    <a:pt x="2443" y="916"/>
                  </a:cubicBezTo>
                  <a:cubicBezTo>
                    <a:pt x="2451" y="908"/>
                    <a:pt x="2475" y="884"/>
                    <a:pt x="2475" y="861"/>
                  </a:cubicBezTo>
                  <a:cubicBezTo>
                    <a:pt x="2475" y="837"/>
                    <a:pt x="2514" y="813"/>
                    <a:pt x="2538" y="805"/>
                  </a:cubicBezTo>
                  <a:cubicBezTo>
                    <a:pt x="2554" y="789"/>
                    <a:pt x="2617" y="734"/>
                    <a:pt x="2633" y="718"/>
                  </a:cubicBezTo>
                  <a:cubicBezTo>
                    <a:pt x="2641" y="702"/>
                    <a:pt x="2680" y="663"/>
                    <a:pt x="2704" y="631"/>
                  </a:cubicBezTo>
                  <a:cubicBezTo>
                    <a:pt x="2680" y="608"/>
                    <a:pt x="2656" y="623"/>
                    <a:pt x="2601" y="592"/>
                  </a:cubicBezTo>
                  <a:cubicBezTo>
                    <a:pt x="2538" y="561"/>
                    <a:pt x="2538" y="522"/>
                    <a:pt x="2514" y="482"/>
                  </a:cubicBezTo>
                  <a:cubicBezTo>
                    <a:pt x="2498" y="450"/>
                    <a:pt x="2483" y="419"/>
                    <a:pt x="2451" y="395"/>
                  </a:cubicBezTo>
                  <a:cubicBezTo>
                    <a:pt x="2427" y="371"/>
                    <a:pt x="2419" y="276"/>
                    <a:pt x="2419" y="269"/>
                  </a:cubicBezTo>
                  <a:cubicBezTo>
                    <a:pt x="2419" y="269"/>
                    <a:pt x="2419" y="261"/>
                    <a:pt x="2427" y="261"/>
                  </a:cubicBezTo>
                  <a:cubicBezTo>
                    <a:pt x="2419" y="253"/>
                    <a:pt x="2403" y="237"/>
                    <a:pt x="2396" y="229"/>
                  </a:cubicBezTo>
                </a:path>
              </a:pathLst>
            </a:custGeom>
            <a:solidFill>
              <a:schemeClr val="accent1"/>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67" name="State_IN">
              <a:extLst>
                <a:ext uri="{FF2B5EF4-FFF2-40B4-BE49-F238E27FC236}">
                  <a16:creationId xmlns:a16="http://schemas.microsoft.com/office/drawing/2014/main" id="{C88EE52B-20B7-AFA3-9510-4D808D151E21}"/>
                </a:ext>
              </a:extLst>
            </p:cNvPr>
            <p:cNvSpPr>
              <a:spLocks noChangeArrowheads="1"/>
            </p:cNvSpPr>
            <p:nvPr/>
          </p:nvSpPr>
          <p:spPr bwMode="auto">
            <a:xfrm>
              <a:off x="5411873" y="1510147"/>
              <a:ext cx="353168" cy="622459"/>
            </a:xfrm>
            <a:custGeom>
              <a:avLst/>
              <a:gdLst>
                <a:gd name="T0" fmla="*/ 933 w 1139"/>
                <a:gd name="T1" fmla="*/ 8 h 2008"/>
                <a:gd name="T2" fmla="*/ 933 w 1139"/>
                <a:gd name="T3" fmla="*/ 8 h 2008"/>
                <a:gd name="T4" fmla="*/ 261 w 1139"/>
                <a:gd name="T5" fmla="*/ 87 h 2008"/>
                <a:gd name="T6" fmla="*/ 111 w 1139"/>
                <a:gd name="T7" fmla="*/ 158 h 2008"/>
                <a:gd name="T8" fmla="*/ 32 w 1139"/>
                <a:gd name="T9" fmla="*/ 135 h 2008"/>
                <a:gd name="T10" fmla="*/ 126 w 1139"/>
                <a:gd name="T11" fmla="*/ 1178 h 2008"/>
                <a:gd name="T12" fmla="*/ 111 w 1139"/>
                <a:gd name="T13" fmla="*/ 1281 h 2008"/>
                <a:gd name="T14" fmla="*/ 95 w 1139"/>
                <a:gd name="T15" fmla="*/ 1360 h 2008"/>
                <a:gd name="T16" fmla="*/ 134 w 1139"/>
                <a:gd name="T17" fmla="*/ 1423 h 2008"/>
                <a:gd name="T18" fmla="*/ 150 w 1139"/>
                <a:gd name="T19" fmla="*/ 1502 h 2008"/>
                <a:gd name="T20" fmla="*/ 158 w 1139"/>
                <a:gd name="T21" fmla="*/ 1581 h 2008"/>
                <a:gd name="T22" fmla="*/ 119 w 1139"/>
                <a:gd name="T23" fmla="*/ 1637 h 2008"/>
                <a:gd name="T24" fmla="*/ 39 w 1139"/>
                <a:gd name="T25" fmla="*/ 1771 h 2008"/>
                <a:gd name="T26" fmla="*/ 24 w 1139"/>
                <a:gd name="T27" fmla="*/ 1833 h 2008"/>
                <a:gd name="T28" fmla="*/ 16 w 1139"/>
                <a:gd name="T29" fmla="*/ 1889 h 2008"/>
                <a:gd name="T30" fmla="*/ 0 w 1139"/>
                <a:gd name="T31" fmla="*/ 1960 h 2008"/>
                <a:gd name="T32" fmla="*/ 16 w 1139"/>
                <a:gd name="T33" fmla="*/ 2007 h 2008"/>
                <a:gd name="T34" fmla="*/ 47 w 1139"/>
                <a:gd name="T35" fmla="*/ 2007 h 2008"/>
                <a:gd name="T36" fmla="*/ 79 w 1139"/>
                <a:gd name="T37" fmla="*/ 1984 h 2008"/>
                <a:gd name="T38" fmla="*/ 111 w 1139"/>
                <a:gd name="T39" fmla="*/ 1960 h 2008"/>
                <a:gd name="T40" fmla="*/ 174 w 1139"/>
                <a:gd name="T41" fmla="*/ 1968 h 2008"/>
                <a:gd name="T42" fmla="*/ 190 w 1139"/>
                <a:gd name="T43" fmla="*/ 1936 h 2008"/>
                <a:gd name="T44" fmla="*/ 245 w 1139"/>
                <a:gd name="T45" fmla="*/ 1913 h 2008"/>
                <a:gd name="T46" fmla="*/ 284 w 1139"/>
                <a:gd name="T47" fmla="*/ 1936 h 2008"/>
                <a:gd name="T48" fmla="*/ 316 w 1139"/>
                <a:gd name="T49" fmla="*/ 1952 h 2008"/>
                <a:gd name="T50" fmla="*/ 348 w 1139"/>
                <a:gd name="T51" fmla="*/ 1968 h 2008"/>
                <a:gd name="T52" fmla="*/ 356 w 1139"/>
                <a:gd name="T53" fmla="*/ 1936 h 2008"/>
                <a:gd name="T54" fmla="*/ 372 w 1139"/>
                <a:gd name="T55" fmla="*/ 1913 h 2008"/>
                <a:gd name="T56" fmla="*/ 395 w 1139"/>
                <a:gd name="T57" fmla="*/ 1897 h 2008"/>
                <a:gd name="T58" fmla="*/ 427 w 1139"/>
                <a:gd name="T59" fmla="*/ 1881 h 2008"/>
                <a:gd name="T60" fmla="*/ 450 w 1139"/>
                <a:gd name="T61" fmla="*/ 1857 h 2008"/>
                <a:gd name="T62" fmla="*/ 466 w 1139"/>
                <a:gd name="T63" fmla="*/ 1873 h 2008"/>
                <a:gd name="T64" fmla="*/ 498 w 1139"/>
                <a:gd name="T65" fmla="*/ 1897 h 2008"/>
                <a:gd name="T66" fmla="*/ 506 w 1139"/>
                <a:gd name="T67" fmla="*/ 1920 h 2008"/>
                <a:gd name="T68" fmla="*/ 530 w 1139"/>
                <a:gd name="T69" fmla="*/ 1920 h 2008"/>
                <a:gd name="T70" fmla="*/ 530 w 1139"/>
                <a:gd name="T71" fmla="*/ 1881 h 2008"/>
                <a:gd name="T72" fmla="*/ 545 w 1139"/>
                <a:gd name="T73" fmla="*/ 1857 h 2008"/>
                <a:gd name="T74" fmla="*/ 561 w 1139"/>
                <a:gd name="T75" fmla="*/ 1833 h 2008"/>
                <a:gd name="T76" fmla="*/ 593 w 1139"/>
                <a:gd name="T77" fmla="*/ 1802 h 2008"/>
                <a:gd name="T78" fmla="*/ 624 w 1139"/>
                <a:gd name="T79" fmla="*/ 1763 h 2008"/>
                <a:gd name="T80" fmla="*/ 656 w 1139"/>
                <a:gd name="T81" fmla="*/ 1794 h 2008"/>
                <a:gd name="T82" fmla="*/ 703 w 1139"/>
                <a:gd name="T83" fmla="*/ 1818 h 2008"/>
                <a:gd name="T84" fmla="*/ 735 w 1139"/>
                <a:gd name="T85" fmla="*/ 1826 h 2008"/>
                <a:gd name="T86" fmla="*/ 775 w 1139"/>
                <a:gd name="T87" fmla="*/ 1802 h 2008"/>
                <a:gd name="T88" fmla="*/ 822 w 1139"/>
                <a:gd name="T89" fmla="*/ 1676 h 2008"/>
                <a:gd name="T90" fmla="*/ 862 w 1139"/>
                <a:gd name="T91" fmla="*/ 1637 h 2008"/>
                <a:gd name="T92" fmla="*/ 877 w 1139"/>
                <a:gd name="T93" fmla="*/ 1589 h 2008"/>
                <a:gd name="T94" fmla="*/ 909 w 1139"/>
                <a:gd name="T95" fmla="*/ 1574 h 2008"/>
                <a:gd name="T96" fmla="*/ 941 w 1139"/>
                <a:gd name="T97" fmla="*/ 1534 h 2008"/>
                <a:gd name="T98" fmla="*/ 925 w 1139"/>
                <a:gd name="T99" fmla="*/ 1479 h 2008"/>
                <a:gd name="T100" fmla="*/ 964 w 1139"/>
                <a:gd name="T101" fmla="*/ 1439 h 2008"/>
                <a:gd name="T102" fmla="*/ 1020 w 1139"/>
                <a:gd name="T103" fmla="*/ 1471 h 2008"/>
                <a:gd name="T104" fmla="*/ 1051 w 1139"/>
                <a:gd name="T105" fmla="*/ 1415 h 2008"/>
                <a:gd name="T106" fmla="*/ 1130 w 1139"/>
                <a:gd name="T107" fmla="*/ 1400 h 2008"/>
                <a:gd name="T108" fmla="*/ 1123 w 1139"/>
                <a:gd name="T109" fmla="*/ 1344 h 2008"/>
                <a:gd name="T110" fmla="*/ 1107 w 1139"/>
                <a:gd name="T111" fmla="*/ 1297 h 2008"/>
                <a:gd name="T112" fmla="*/ 1123 w 1139"/>
                <a:gd name="T113" fmla="*/ 1250 h 2008"/>
                <a:gd name="T114" fmla="*/ 972 w 1139"/>
                <a:gd name="T115" fmla="*/ 32 h 2008"/>
                <a:gd name="T116" fmla="*/ 933 w 1139"/>
                <a:gd name="T117" fmla="*/ 8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9" h="2008">
                  <a:moveTo>
                    <a:pt x="933" y="8"/>
                  </a:moveTo>
                  <a:lnTo>
                    <a:pt x="933" y="8"/>
                  </a:lnTo>
                  <a:cubicBezTo>
                    <a:pt x="261" y="87"/>
                    <a:pt x="261" y="87"/>
                    <a:pt x="261" y="87"/>
                  </a:cubicBezTo>
                  <a:cubicBezTo>
                    <a:pt x="221" y="119"/>
                    <a:pt x="166" y="158"/>
                    <a:pt x="111" y="158"/>
                  </a:cubicBezTo>
                  <a:cubicBezTo>
                    <a:pt x="79" y="158"/>
                    <a:pt x="47" y="151"/>
                    <a:pt x="32" y="135"/>
                  </a:cubicBezTo>
                  <a:cubicBezTo>
                    <a:pt x="126" y="1178"/>
                    <a:pt x="126" y="1178"/>
                    <a:pt x="126" y="1178"/>
                  </a:cubicBezTo>
                  <a:cubicBezTo>
                    <a:pt x="126" y="1178"/>
                    <a:pt x="126" y="1257"/>
                    <a:pt x="111" y="1281"/>
                  </a:cubicBezTo>
                  <a:cubicBezTo>
                    <a:pt x="103" y="1297"/>
                    <a:pt x="79" y="1336"/>
                    <a:pt x="95" y="1360"/>
                  </a:cubicBezTo>
                  <a:cubicBezTo>
                    <a:pt x="119" y="1392"/>
                    <a:pt x="134" y="1368"/>
                    <a:pt x="134" y="1423"/>
                  </a:cubicBezTo>
                  <a:cubicBezTo>
                    <a:pt x="134" y="1471"/>
                    <a:pt x="134" y="1494"/>
                    <a:pt x="150" y="1502"/>
                  </a:cubicBezTo>
                  <a:cubicBezTo>
                    <a:pt x="166" y="1510"/>
                    <a:pt x="182" y="1566"/>
                    <a:pt x="158" y="1581"/>
                  </a:cubicBezTo>
                  <a:cubicBezTo>
                    <a:pt x="134" y="1597"/>
                    <a:pt x="119" y="1613"/>
                    <a:pt x="119" y="1637"/>
                  </a:cubicBezTo>
                  <a:cubicBezTo>
                    <a:pt x="119" y="1653"/>
                    <a:pt x="63" y="1763"/>
                    <a:pt x="39" y="1771"/>
                  </a:cubicBezTo>
                  <a:cubicBezTo>
                    <a:pt x="16" y="1779"/>
                    <a:pt x="24" y="1818"/>
                    <a:pt x="24" y="1833"/>
                  </a:cubicBezTo>
                  <a:cubicBezTo>
                    <a:pt x="32" y="1841"/>
                    <a:pt x="24" y="1873"/>
                    <a:pt x="16" y="1889"/>
                  </a:cubicBezTo>
                  <a:cubicBezTo>
                    <a:pt x="0" y="1913"/>
                    <a:pt x="0" y="1928"/>
                    <a:pt x="0" y="1960"/>
                  </a:cubicBezTo>
                  <a:cubicBezTo>
                    <a:pt x="0" y="1984"/>
                    <a:pt x="8" y="1999"/>
                    <a:pt x="16" y="2007"/>
                  </a:cubicBezTo>
                  <a:cubicBezTo>
                    <a:pt x="24" y="2007"/>
                    <a:pt x="39" y="2007"/>
                    <a:pt x="47" y="2007"/>
                  </a:cubicBezTo>
                  <a:cubicBezTo>
                    <a:pt x="71" y="2007"/>
                    <a:pt x="79" y="1999"/>
                    <a:pt x="79" y="1984"/>
                  </a:cubicBezTo>
                  <a:cubicBezTo>
                    <a:pt x="79" y="1976"/>
                    <a:pt x="95" y="1960"/>
                    <a:pt x="111" y="1960"/>
                  </a:cubicBezTo>
                  <a:cubicBezTo>
                    <a:pt x="126" y="1960"/>
                    <a:pt x="174" y="1984"/>
                    <a:pt x="174" y="1968"/>
                  </a:cubicBezTo>
                  <a:cubicBezTo>
                    <a:pt x="166" y="1952"/>
                    <a:pt x="174" y="1944"/>
                    <a:pt x="190" y="1936"/>
                  </a:cubicBezTo>
                  <a:cubicBezTo>
                    <a:pt x="206" y="1920"/>
                    <a:pt x="229" y="1913"/>
                    <a:pt x="245" y="1913"/>
                  </a:cubicBezTo>
                  <a:cubicBezTo>
                    <a:pt x="261" y="1920"/>
                    <a:pt x="261" y="1936"/>
                    <a:pt x="284" y="1936"/>
                  </a:cubicBezTo>
                  <a:cubicBezTo>
                    <a:pt x="300" y="1944"/>
                    <a:pt x="300" y="1936"/>
                    <a:pt x="316" y="1952"/>
                  </a:cubicBezTo>
                  <a:cubicBezTo>
                    <a:pt x="332" y="1968"/>
                    <a:pt x="340" y="1976"/>
                    <a:pt x="348" y="1968"/>
                  </a:cubicBezTo>
                  <a:cubicBezTo>
                    <a:pt x="356" y="1968"/>
                    <a:pt x="364" y="1952"/>
                    <a:pt x="356" y="1936"/>
                  </a:cubicBezTo>
                  <a:cubicBezTo>
                    <a:pt x="356" y="1920"/>
                    <a:pt x="364" y="1904"/>
                    <a:pt x="372" y="1913"/>
                  </a:cubicBezTo>
                  <a:cubicBezTo>
                    <a:pt x="387" y="1913"/>
                    <a:pt x="395" y="1904"/>
                    <a:pt x="395" y="1897"/>
                  </a:cubicBezTo>
                  <a:cubicBezTo>
                    <a:pt x="403" y="1889"/>
                    <a:pt x="419" y="1881"/>
                    <a:pt x="427" y="1881"/>
                  </a:cubicBezTo>
                  <a:cubicBezTo>
                    <a:pt x="435" y="1881"/>
                    <a:pt x="443" y="1865"/>
                    <a:pt x="450" y="1857"/>
                  </a:cubicBezTo>
                  <a:cubicBezTo>
                    <a:pt x="459" y="1857"/>
                    <a:pt x="459" y="1865"/>
                    <a:pt x="466" y="1873"/>
                  </a:cubicBezTo>
                  <a:cubicBezTo>
                    <a:pt x="466" y="1881"/>
                    <a:pt x="498" y="1897"/>
                    <a:pt x="498" y="1897"/>
                  </a:cubicBezTo>
                  <a:cubicBezTo>
                    <a:pt x="506" y="1920"/>
                    <a:pt x="506" y="1920"/>
                    <a:pt x="506" y="1920"/>
                  </a:cubicBezTo>
                  <a:cubicBezTo>
                    <a:pt x="506" y="1920"/>
                    <a:pt x="530" y="1928"/>
                    <a:pt x="530" y="1920"/>
                  </a:cubicBezTo>
                  <a:cubicBezTo>
                    <a:pt x="537" y="1913"/>
                    <a:pt x="530" y="1889"/>
                    <a:pt x="530" y="1881"/>
                  </a:cubicBezTo>
                  <a:cubicBezTo>
                    <a:pt x="530" y="1873"/>
                    <a:pt x="530" y="1865"/>
                    <a:pt x="545" y="1857"/>
                  </a:cubicBezTo>
                  <a:cubicBezTo>
                    <a:pt x="561" y="1849"/>
                    <a:pt x="561" y="1849"/>
                    <a:pt x="561" y="1833"/>
                  </a:cubicBezTo>
                  <a:cubicBezTo>
                    <a:pt x="569" y="1810"/>
                    <a:pt x="585" y="1810"/>
                    <a:pt x="593" y="1802"/>
                  </a:cubicBezTo>
                  <a:cubicBezTo>
                    <a:pt x="609" y="1787"/>
                    <a:pt x="617" y="1763"/>
                    <a:pt x="624" y="1763"/>
                  </a:cubicBezTo>
                  <a:cubicBezTo>
                    <a:pt x="632" y="1763"/>
                    <a:pt x="640" y="1787"/>
                    <a:pt x="656" y="1794"/>
                  </a:cubicBezTo>
                  <a:cubicBezTo>
                    <a:pt x="672" y="1810"/>
                    <a:pt x="688" y="1810"/>
                    <a:pt x="703" y="1818"/>
                  </a:cubicBezTo>
                  <a:cubicBezTo>
                    <a:pt x="712" y="1818"/>
                    <a:pt x="712" y="1833"/>
                    <a:pt x="735" y="1826"/>
                  </a:cubicBezTo>
                  <a:cubicBezTo>
                    <a:pt x="759" y="1818"/>
                    <a:pt x="775" y="1826"/>
                    <a:pt x="775" y="1802"/>
                  </a:cubicBezTo>
                  <a:cubicBezTo>
                    <a:pt x="767" y="1779"/>
                    <a:pt x="806" y="1676"/>
                    <a:pt x="822" y="1676"/>
                  </a:cubicBezTo>
                  <a:cubicBezTo>
                    <a:pt x="838" y="1684"/>
                    <a:pt x="862" y="1653"/>
                    <a:pt x="862" y="1637"/>
                  </a:cubicBezTo>
                  <a:cubicBezTo>
                    <a:pt x="862" y="1613"/>
                    <a:pt x="862" y="1597"/>
                    <a:pt x="877" y="1589"/>
                  </a:cubicBezTo>
                  <a:cubicBezTo>
                    <a:pt x="893" y="1589"/>
                    <a:pt x="893" y="1597"/>
                    <a:pt x="909" y="1574"/>
                  </a:cubicBezTo>
                  <a:cubicBezTo>
                    <a:pt x="917" y="1558"/>
                    <a:pt x="949" y="1566"/>
                    <a:pt x="941" y="1534"/>
                  </a:cubicBezTo>
                  <a:cubicBezTo>
                    <a:pt x="925" y="1502"/>
                    <a:pt x="917" y="1510"/>
                    <a:pt x="925" y="1479"/>
                  </a:cubicBezTo>
                  <a:cubicBezTo>
                    <a:pt x="925" y="1439"/>
                    <a:pt x="956" y="1423"/>
                    <a:pt x="964" y="1439"/>
                  </a:cubicBezTo>
                  <a:cubicBezTo>
                    <a:pt x="980" y="1447"/>
                    <a:pt x="1004" y="1487"/>
                    <a:pt x="1020" y="1471"/>
                  </a:cubicBezTo>
                  <a:cubicBezTo>
                    <a:pt x="1043" y="1447"/>
                    <a:pt x="1012" y="1423"/>
                    <a:pt x="1051" y="1415"/>
                  </a:cubicBezTo>
                  <a:cubicBezTo>
                    <a:pt x="1099" y="1408"/>
                    <a:pt x="1130" y="1415"/>
                    <a:pt x="1130" y="1400"/>
                  </a:cubicBezTo>
                  <a:cubicBezTo>
                    <a:pt x="1130" y="1392"/>
                    <a:pt x="1138" y="1368"/>
                    <a:pt x="1123" y="1344"/>
                  </a:cubicBezTo>
                  <a:cubicBezTo>
                    <a:pt x="1107" y="1328"/>
                    <a:pt x="1099" y="1321"/>
                    <a:pt x="1107" y="1297"/>
                  </a:cubicBezTo>
                  <a:cubicBezTo>
                    <a:pt x="1107" y="1281"/>
                    <a:pt x="1115" y="1257"/>
                    <a:pt x="1123" y="1250"/>
                  </a:cubicBezTo>
                  <a:cubicBezTo>
                    <a:pt x="972" y="32"/>
                    <a:pt x="972" y="32"/>
                    <a:pt x="972" y="32"/>
                  </a:cubicBezTo>
                  <a:cubicBezTo>
                    <a:pt x="949" y="0"/>
                    <a:pt x="933" y="8"/>
                    <a:pt x="933" y="8"/>
                  </a:cubicBezTo>
                </a:path>
              </a:pathLst>
            </a:custGeom>
            <a:solidFill>
              <a:schemeClr val="accent1"/>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68" name="State_OH">
              <a:extLst>
                <a:ext uri="{FF2B5EF4-FFF2-40B4-BE49-F238E27FC236}">
                  <a16:creationId xmlns:a16="http://schemas.microsoft.com/office/drawing/2014/main" id="{16157D55-C8C9-B2EB-B886-D08E9D5BE5D6}"/>
                </a:ext>
              </a:extLst>
            </p:cNvPr>
            <p:cNvSpPr>
              <a:spLocks noChangeArrowheads="1"/>
            </p:cNvSpPr>
            <p:nvPr/>
          </p:nvSpPr>
          <p:spPr bwMode="auto">
            <a:xfrm>
              <a:off x="5712652" y="1409260"/>
              <a:ext cx="490394" cy="558889"/>
            </a:xfrm>
            <a:custGeom>
              <a:avLst/>
              <a:gdLst>
                <a:gd name="T0" fmla="*/ 1550 w 1582"/>
                <a:gd name="T1" fmla="*/ 720 h 1804"/>
                <a:gd name="T2" fmla="*/ 1550 w 1582"/>
                <a:gd name="T3" fmla="*/ 720 h 1804"/>
                <a:gd name="T4" fmla="*/ 1542 w 1582"/>
                <a:gd name="T5" fmla="*/ 648 h 1804"/>
                <a:gd name="T6" fmla="*/ 1565 w 1582"/>
                <a:gd name="T7" fmla="*/ 641 h 1804"/>
                <a:gd name="T8" fmla="*/ 1447 w 1582"/>
                <a:gd name="T9" fmla="*/ 0 h 1804"/>
                <a:gd name="T10" fmla="*/ 1186 w 1582"/>
                <a:gd name="T11" fmla="*/ 190 h 1804"/>
                <a:gd name="T12" fmla="*/ 1052 w 1582"/>
                <a:gd name="T13" fmla="*/ 309 h 1804"/>
                <a:gd name="T14" fmla="*/ 925 w 1582"/>
                <a:gd name="T15" fmla="*/ 332 h 1804"/>
                <a:gd name="T16" fmla="*/ 791 w 1582"/>
                <a:gd name="T17" fmla="*/ 380 h 1804"/>
                <a:gd name="T18" fmla="*/ 728 w 1582"/>
                <a:gd name="T19" fmla="*/ 364 h 1804"/>
                <a:gd name="T20" fmla="*/ 672 w 1582"/>
                <a:gd name="T21" fmla="*/ 388 h 1804"/>
                <a:gd name="T22" fmla="*/ 657 w 1582"/>
                <a:gd name="T23" fmla="*/ 364 h 1804"/>
                <a:gd name="T24" fmla="*/ 712 w 1582"/>
                <a:gd name="T25" fmla="*/ 348 h 1804"/>
                <a:gd name="T26" fmla="*/ 672 w 1582"/>
                <a:gd name="T27" fmla="*/ 332 h 1804"/>
                <a:gd name="T28" fmla="*/ 641 w 1582"/>
                <a:gd name="T29" fmla="*/ 340 h 1804"/>
                <a:gd name="T30" fmla="*/ 577 w 1582"/>
                <a:gd name="T31" fmla="*/ 317 h 1804"/>
                <a:gd name="T32" fmla="*/ 506 w 1582"/>
                <a:gd name="T33" fmla="*/ 285 h 1804"/>
                <a:gd name="T34" fmla="*/ 459 w 1582"/>
                <a:gd name="T35" fmla="*/ 261 h 1804"/>
                <a:gd name="T36" fmla="*/ 0 w 1582"/>
                <a:gd name="T37" fmla="*/ 356 h 1804"/>
                <a:gd name="T38" fmla="*/ 0 w 1582"/>
                <a:gd name="T39" fmla="*/ 356 h 1804"/>
                <a:gd name="T40" fmla="*/ 151 w 1582"/>
                <a:gd name="T41" fmla="*/ 1574 h 1804"/>
                <a:gd name="T42" fmla="*/ 166 w 1582"/>
                <a:gd name="T43" fmla="*/ 1558 h 1804"/>
                <a:gd name="T44" fmla="*/ 253 w 1582"/>
                <a:gd name="T45" fmla="*/ 1565 h 1804"/>
                <a:gd name="T46" fmla="*/ 317 w 1582"/>
                <a:gd name="T47" fmla="*/ 1574 h 1804"/>
                <a:gd name="T48" fmla="*/ 364 w 1582"/>
                <a:gd name="T49" fmla="*/ 1645 h 1804"/>
                <a:gd name="T50" fmla="*/ 419 w 1582"/>
                <a:gd name="T51" fmla="*/ 1700 h 1804"/>
                <a:gd name="T52" fmla="*/ 530 w 1582"/>
                <a:gd name="T53" fmla="*/ 1700 h 1804"/>
                <a:gd name="T54" fmla="*/ 617 w 1582"/>
                <a:gd name="T55" fmla="*/ 1755 h 1804"/>
                <a:gd name="T56" fmla="*/ 664 w 1582"/>
                <a:gd name="T57" fmla="*/ 1708 h 1804"/>
                <a:gd name="T58" fmla="*/ 728 w 1582"/>
                <a:gd name="T59" fmla="*/ 1732 h 1804"/>
                <a:gd name="T60" fmla="*/ 759 w 1582"/>
                <a:gd name="T61" fmla="*/ 1716 h 1804"/>
                <a:gd name="T62" fmla="*/ 783 w 1582"/>
                <a:gd name="T63" fmla="*/ 1708 h 1804"/>
                <a:gd name="T64" fmla="*/ 807 w 1582"/>
                <a:gd name="T65" fmla="*/ 1684 h 1804"/>
                <a:gd name="T66" fmla="*/ 830 w 1582"/>
                <a:gd name="T67" fmla="*/ 1676 h 1804"/>
                <a:gd name="T68" fmla="*/ 854 w 1582"/>
                <a:gd name="T69" fmla="*/ 1652 h 1804"/>
                <a:gd name="T70" fmla="*/ 870 w 1582"/>
                <a:gd name="T71" fmla="*/ 1668 h 1804"/>
                <a:gd name="T72" fmla="*/ 870 w 1582"/>
                <a:gd name="T73" fmla="*/ 1676 h 1804"/>
                <a:gd name="T74" fmla="*/ 894 w 1582"/>
                <a:gd name="T75" fmla="*/ 1700 h 1804"/>
                <a:gd name="T76" fmla="*/ 910 w 1582"/>
                <a:gd name="T77" fmla="*/ 1724 h 1804"/>
                <a:gd name="T78" fmla="*/ 965 w 1582"/>
                <a:gd name="T79" fmla="*/ 1747 h 1804"/>
                <a:gd name="T80" fmla="*/ 981 w 1582"/>
                <a:gd name="T81" fmla="*/ 1771 h 1804"/>
                <a:gd name="T82" fmla="*/ 1012 w 1582"/>
                <a:gd name="T83" fmla="*/ 1803 h 1804"/>
                <a:gd name="T84" fmla="*/ 1060 w 1582"/>
                <a:gd name="T85" fmla="*/ 1787 h 1804"/>
                <a:gd name="T86" fmla="*/ 1083 w 1582"/>
                <a:gd name="T87" fmla="*/ 1739 h 1804"/>
                <a:gd name="T88" fmla="*/ 1123 w 1582"/>
                <a:gd name="T89" fmla="*/ 1708 h 1804"/>
                <a:gd name="T90" fmla="*/ 1123 w 1582"/>
                <a:gd name="T91" fmla="*/ 1637 h 1804"/>
                <a:gd name="T92" fmla="*/ 1123 w 1582"/>
                <a:gd name="T93" fmla="*/ 1550 h 1804"/>
                <a:gd name="T94" fmla="*/ 1163 w 1582"/>
                <a:gd name="T95" fmla="*/ 1479 h 1804"/>
                <a:gd name="T96" fmla="*/ 1226 w 1582"/>
                <a:gd name="T97" fmla="*/ 1510 h 1804"/>
                <a:gd name="T98" fmla="*/ 1218 w 1582"/>
                <a:gd name="T99" fmla="*/ 1376 h 1804"/>
                <a:gd name="T100" fmla="*/ 1281 w 1582"/>
                <a:gd name="T101" fmla="*/ 1328 h 1804"/>
                <a:gd name="T102" fmla="*/ 1305 w 1582"/>
                <a:gd name="T103" fmla="*/ 1257 h 1804"/>
                <a:gd name="T104" fmla="*/ 1360 w 1582"/>
                <a:gd name="T105" fmla="*/ 1265 h 1804"/>
                <a:gd name="T106" fmla="*/ 1423 w 1582"/>
                <a:gd name="T107" fmla="*/ 1257 h 1804"/>
                <a:gd name="T108" fmla="*/ 1502 w 1582"/>
                <a:gd name="T109" fmla="*/ 1154 h 1804"/>
                <a:gd name="T110" fmla="*/ 1510 w 1582"/>
                <a:gd name="T111" fmla="*/ 1012 h 1804"/>
                <a:gd name="T112" fmla="*/ 1550 w 1582"/>
                <a:gd name="T113" fmla="*/ 957 h 1804"/>
                <a:gd name="T114" fmla="*/ 1550 w 1582"/>
                <a:gd name="T115" fmla="*/ 830 h 1804"/>
                <a:gd name="T116" fmla="*/ 1565 w 1582"/>
                <a:gd name="T117" fmla="*/ 799 h 1804"/>
                <a:gd name="T118" fmla="*/ 1550 w 1582"/>
                <a:gd name="T119" fmla="*/ 720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82" h="1804">
                  <a:moveTo>
                    <a:pt x="1550" y="720"/>
                  </a:moveTo>
                  <a:lnTo>
                    <a:pt x="1550" y="720"/>
                  </a:lnTo>
                  <a:cubicBezTo>
                    <a:pt x="1550" y="696"/>
                    <a:pt x="1542" y="664"/>
                    <a:pt x="1542" y="648"/>
                  </a:cubicBezTo>
                  <a:cubicBezTo>
                    <a:pt x="1534" y="641"/>
                    <a:pt x="1550" y="633"/>
                    <a:pt x="1565" y="641"/>
                  </a:cubicBezTo>
                  <a:cubicBezTo>
                    <a:pt x="1447" y="0"/>
                    <a:pt x="1447" y="0"/>
                    <a:pt x="1447" y="0"/>
                  </a:cubicBezTo>
                  <a:cubicBezTo>
                    <a:pt x="1352" y="56"/>
                    <a:pt x="1210" y="151"/>
                    <a:pt x="1186" y="190"/>
                  </a:cubicBezTo>
                  <a:cubicBezTo>
                    <a:pt x="1154" y="230"/>
                    <a:pt x="1083" y="309"/>
                    <a:pt x="1052" y="309"/>
                  </a:cubicBezTo>
                  <a:cubicBezTo>
                    <a:pt x="1012" y="309"/>
                    <a:pt x="949" y="309"/>
                    <a:pt x="925" y="332"/>
                  </a:cubicBezTo>
                  <a:cubicBezTo>
                    <a:pt x="910" y="356"/>
                    <a:pt x="807" y="395"/>
                    <a:pt x="791" y="380"/>
                  </a:cubicBezTo>
                  <a:cubicBezTo>
                    <a:pt x="767" y="364"/>
                    <a:pt x="728" y="356"/>
                    <a:pt x="728" y="364"/>
                  </a:cubicBezTo>
                  <a:cubicBezTo>
                    <a:pt x="720" y="372"/>
                    <a:pt x="688" y="380"/>
                    <a:pt x="672" y="388"/>
                  </a:cubicBezTo>
                  <a:cubicBezTo>
                    <a:pt x="657" y="395"/>
                    <a:pt x="648" y="372"/>
                    <a:pt x="657" y="364"/>
                  </a:cubicBezTo>
                  <a:cubicBezTo>
                    <a:pt x="672" y="356"/>
                    <a:pt x="712" y="364"/>
                    <a:pt x="712" y="348"/>
                  </a:cubicBezTo>
                  <a:cubicBezTo>
                    <a:pt x="704" y="332"/>
                    <a:pt x="696" y="324"/>
                    <a:pt x="672" y="332"/>
                  </a:cubicBezTo>
                  <a:cubicBezTo>
                    <a:pt x="648" y="348"/>
                    <a:pt x="657" y="364"/>
                    <a:pt x="641" y="340"/>
                  </a:cubicBezTo>
                  <a:cubicBezTo>
                    <a:pt x="625" y="324"/>
                    <a:pt x="617" y="332"/>
                    <a:pt x="577" y="317"/>
                  </a:cubicBezTo>
                  <a:cubicBezTo>
                    <a:pt x="538" y="301"/>
                    <a:pt x="538" y="309"/>
                    <a:pt x="506" y="285"/>
                  </a:cubicBezTo>
                  <a:cubicBezTo>
                    <a:pt x="483" y="277"/>
                    <a:pt x="459" y="285"/>
                    <a:pt x="459" y="261"/>
                  </a:cubicBezTo>
                  <a:cubicBezTo>
                    <a:pt x="332" y="301"/>
                    <a:pt x="16" y="380"/>
                    <a:pt x="0" y="356"/>
                  </a:cubicBezTo>
                  <a:lnTo>
                    <a:pt x="0" y="356"/>
                  </a:lnTo>
                  <a:cubicBezTo>
                    <a:pt x="151" y="1574"/>
                    <a:pt x="151" y="1574"/>
                    <a:pt x="151" y="1574"/>
                  </a:cubicBezTo>
                  <a:cubicBezTo>
                    <a:pt x="151" y="1558"/>
                    <a:pt x="158" y="1558"/>
                    <a:pt x="166" y="1558"/>
                  </a:cubicBezTo>
                  <a:cubicBezTo>
                    <a:pt x="198" y="1558"/>
                    <a:pt x="222" y="1558"/>
                    <a:pt x="253" y="1565"/>
                  </a:cubicBezTo>
                  <a:cubicBezTo>
                    <a:pt x="285" y="1574"/>
                    <a:pt x="293" y="1542"/>
                    <a:pt x="317" y="1574"/>
                  </a:cubicBezTo>
                  <a:cubicBezTo>
                    <a:pt x="340" y="1613"/>
                    <a:pt x="340" y="1629"/>
                    <a:pt x="364" y="1645"/>
                  </a:cubicBezTo>
                  <a:cubicBezTo>
                    <a:pt x="388" y="1660"/>
                    <a:pt x="372" y="1700"/>
                    <a:pt x="419" y="1700"/>
                  </a:cubicBezTo>
                  <a:cubicBezTo>
                    <a:pt x="467" y="1708"/>
                    <a:pt x="514" y="1684"/>
                    <a:pt x="530" y="1700"/>
                  </a:cubicBezTo>
                  <a:cubicBezTo>
                    <a:pt x="546" y="1724"/>
                    <a:pt x="593" y="1763"/>
                    <a:pt x="617" y="1755"/>
                  </a:cubicBezTo>
                  <a:cubicBezTo>
                    <a:pt x="641" y="1747"/>
                    <a:pt x="633" y="1700"/>
                    <a:pt x="664" y="1708"/>
                  </a:cubicBezTo>
                  <a:cubicBezTo>
                    <a:pt x="696" y="1716"/>
                    <a:pt x="704" y="1732"/>
                    <a:pt x="728" y="1732"/>
                  </a:cubicBezTo>
                  <a:cubicBezTo>
                    <a:pt x="743" y="1732"/>
                    <a:pt x="751" y="1724"/>
                    <a:pt x="759" y="1716"/>
                  </a:cubicBezTo>
                  <a:cubicBezTo>
                    <a:pt x="759" y="1700"/>
                    <a:pt x="775" y="1700"/>
                    <a:pt x="783" y="1708"/>
                  </a:cubicBezTo>
                  <a:cubicBezTo>
                    <a:pt x="791" y="1708"/>
                    <a:pt x="799" y="1692"/>
                    <a:pt x="807" y="1684"/>
                  </a:cubicBezTo>
                  <a:lnTo>
                    <a:pt x="830" y="1676"/>
                  </a:lnTo>
                  <a:cubicBezTo>
                    <a:pt x="854" y="1652"/>
                    <a:pt x="854" y="1652"/>
                    <a:pt x="854" y="1652"/>
                  </a:cubicBezTo>
                  <a:cubicBezTo>
                    <a:pt x="870" y="1668"/>
                    <a:pt x="870" y="1668"/>
                    <a:pt x="870" y="1668"/>
                  </a:cubicBezTo>
                  <a:cubicBezTo>
                    <a:pt x="870" y="1668"/>
                    <a:pt x="870" y="1668"/>
                    <a:pt x="870" y="1676"/>
                  </a:cubicBezTo>
                  <a:cubicBezTo>
                    <a:pt x="878" y="1692"/>
                    <a:pt x="886" y="1700"/>
                    <a:pt x="894" y="1700"/>
                  </a:cubicBezTo>
                  <a:cubicBezTo>
                    <a:pt x="910" y="1708"/>
                    <a:pt x="901" y="1708"/>
                    <a:pt x="910" y="1724"/>
                  </a:cubicBezTo>
                  <a:cubicBezTo>
                    <a:pt x="925" y="1732"/>
                    <a:pt x="949" y="1739"/>
                    <a:pt x="965" y="1747"/>
                  </a:cubicBezTo>
                  <a:cubicBezTo>
                    <a:pt x="981" y="1747"/>
                    <a:pt x="981" y="1763"/>
                    <a:pt x="981" y="1771"/>
                  </a:cubicBezTo>
                  <a:cubicBezTo>
                    <a:pt x="988" y="1779"/>
                    <a:pt x="1004" y="1795"/>
                    <a:pt x="1012" y="1803"/>
                  </a:cubicBezTo>
                  <a:cubicBezTo>
                    <a:pt x="1028" y="1795"/>
                    <a:pt x="1044" y="1795"/>
                    <a:pt x="1060" y="1787"/>
                  </a:cubicBezTo>
                  <a:cubicBezTo>
                    <a:pt x="1091" y="1787"/>
                    <a:pt x="1083" y="1779"/>
                    <a:pt x="1083" y="1739"/>
                  </a:cubicBezTo>
                  <a:cubicBezTo>
                    <a:pt x="1083" y="1708"/>
                    <a:pt x="1099" y="1716"/>
                    <a:pt x="1123" y="1708"/>
                  </a:cubicBezTo>
                  <a:cubicBezTo>
                    <a:pt x="1139" y="1700"/>
                    <a:pt x="1131" y="1660"/>
                    <a:pt x="1123" y="1637"/>
                  </a:cubicBezTo>
                  <a:cubicBezTo>
                    <a:pt x="1107" y="1613"/>
                    <a:pt x="1131" y="1581"/>
                    <a:pt x="1123" y="1550"/>
                  </a:cubicBezTo>
                  <a:cubicBezTo>
                    <a:pt x="1123" y="1526"/>
                    <a:pt x="1147" y="1487"/>
                    <a:pt x="1163" y="1479"/>
                  </a:cubicBezTo>
                  <a:cubicBezTo>
                    <a:pt x="1170" y="1463"/>
                    <a:pt x="1202" y="1494"/>
                    <a:pt x="1226" y="1510"/>
                  </a:cubicBezTo>
                  <a:cubicBezTo>
                    <a:pt x="1241" y="1526"/>
                    <a:pt x="1226" y="1415"/>
                    <a:pt x="1218" y="1376"/>
                  </a:cubicBezTo>
                  <a:cubicBezTo>
                    <a:pt x="1210" y="1344"/>
                    <a:pt x="1257" y="1336"/>
                    <a:pt x="1281" y="1328"/>
                  </a:cubicBezTo>
                  <a:cubicBezTo>
                    <a:pt x="1305" y="1321"/>
                    <a:pt x="1297" y="1289"/>
                    <a:pt x="1305" y="1257"/>
                  </a:cubicBezTo>
                  <a:cubicBezTo>
                    <a:pt x="1313" y="1226"/>
                    <a:pt x="1336" y="1249"/>
                    <a:pt x="1360" y="1265"/>
                  </a:cubicBezTo>
                  <a:cubicBezTo>
                    <a:pt x="1392" y="1281"/>
                    <a:pt x="1392" y="1265"/>
                    <a:pt x="1423" y="1257"/>
                  </a:cubicBezTo>
                  <a:cubicBezTo>
                    <a:pt x="1447" y="1257"/>
                    <a:pt x="1487" y="1186"/>
                    <a:pt x="1502" y="1154"/>
                  </a:cubicBezTo>
                  <a:cubicBezTo>
                    <a:pt x="1526" y="1131"/>
                    <a:pt x="1518" y="1068"/>
                    <a:pt x="1510" y="1012"/>
                  </a:cubicBezTo>
                  <a:cubicBezTo>
                    <a:pt x="1510" y="949"/>
                    <a:pt x="1542" y="973"/>
                    <a:pt x="1550" y="957"/>
                  </a:cubicBezTo>
                  <a:cubicBezTo>
                    <a:pt x="1565" y="949"/>
                    <a:pt x="1550" y="870"/>
                    <a:pt x="1550" y="830"/>
                  </a:cubicBezTo>
                  <a:cubicBezTo>
                    <a:pt x="1542" y="791"/>
                    <a:pt x="1550" y="807"/>
                    <a:pt x="1565" y="799"/>
                  </a:cubicBezTo>
                  <a:cubicBezTo>
                    <a:pt x="1581" y="791"/>
                    <a:pt x="1558" y="751"/>
                    <a:pt x="1550" y="720"/>
                  </a:cubicBezTo>
                </a:path>
              </a:pathLst>
            </a:custGeom>
            <a:solidFill>
              <a:schemeClr val="accent1"/>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69" name="Freeform 1132">
              <a:extLst>
                <a:ext uri="{FF2B5EF4-FFF2-40B4-BE49-F238E27FC236}">
                  <a16:creationId xmlns:a16="http://schemas.microsoft.com/office/drawing/2014/main" id="{F312E72E-1F31-659F-3C6E-DCF59B9BAC62}"/>
                </a:ext>
              </a:extLst>
            </p:cNvPr>
            <p:cNvSpPr>
              <a:spLocks noChangeArrowheads="1"/>
            </p:cNvSpPr>
            <p:nvPr/>
          </p:nvSpPr>
          <p:spPr bwMode="auto">
            <a:xfrm>
              <a:off x="2413543" y="1396823"/>
              <a:ext cx="642356" cy="807969"/>
            </a:xfrm>
            <a:custGeom>
              <a:avLst/>
              <a:gdLst>
                <a:gd name="T0" fmla="*/ 2040 w 2064"/>
                <a:gd name="T1" fmla="*/ 711 h 2608"/>
                <a:gd name="T2" fmla="*/ 2040 w 2064"/>
                <a:gd name="T3" fmla="*/ 711 h 2608"/>
                <a:gd name="T4" fmla="*/ 1344 w 2064"/>
                <a:gd name="T5" fmla="*/ 632 h 2608"/>
                <a:gd name="T6" fmla="*/ 1415 w 2064"/>
                <a:gd name="T7" fmla="*/ 174 h 2608"/>
                <a:gd name="T8" fmla="*/ 403 w 2064"/>
                <a:gd name="T9" fmla="*/ 0 h 2608"/>
                <a:gd name="T10" fmla="*/ 0 w 2064"/>
                <a:gd name="T11" fmla="*/ 2315 h 2608"/>
                <a:gd name="T12" fmla="*/ 0 w 2064"/>
                <a:gd name="T13" fmla="*/ 2315 h 2608"/>
                <a:gd name="T14" fmla="*/ 24 w 2064"/>
                <a:gd name="T15" fmla="*/ 2323 h 2608"/>
                <a:gd name="T16" fmla="*/ 24 w 2064"/>
                <a:gd name="T17" fmla="*/ 2323 h 2608"/>
                <a:gd name="T18" fmla="*/ 40 w 2064"/>
                <a:gd name="T19" fmla="*/ 2323 h 2608"/>
                <a:gd name="T20" fmla="*/ 40 w 2064"/>
                <a:gd name="T21" fmla="*/ 2323 h 2608"/>
                <a:gd name="T22" fmla="*/ 1818 w 2064"/>
                <a:gd name="T23" fmla="*/ 2607 h 2608"/>
                <a:gd name="T24" fmla="*/ 2063 w 2064"/>
                <a:gd name="T25" fmla="*/ 735 h 2608"/>
                <a:gd name="T26" fmla="*/ 2040 w 2064"/>
                <a:gd name="T27" fmla="*/ 711 h 2608"/>
                <a:gd name="T28" fmla="*/ 941 w 2064"/>
                <a:gd name="T29" fmla="*/ 569 h 2608"/>
                <a:gd name="T30" fmla="*/ 941 w 2064"/>
                <a:gd name="T31" fmla="*/ 569 h 2608"/>
                <a:gd name="T32" fmla="*/ 917 w 2064"/>
                <a:gd name="T33" fmla="*/ 521 h 2608"/>
                <a:gd name="T34" fmla="*/ 886 w 2064"/>
                <a:gd name="T35" fmla="*/ 490 h 2608"/>
                <a:gd name="T36" fmla="*/ 893 w 2064"/>
                <a:gd name="T37" fmla="*/ 577 h 2608"/>
                <a:gd name="T38" fmla="*/ 886 w 2064"/>
                <a:gd name="T39" fmla="*/ 632 h 2608"/>
                <a:gd name="T40" fmla="*/ 830 w 2064"/>
                <a:gd name="T41" fmla="*/ 664 h 2608"/>
                <a:gd name="T42" fmla="*/ 814 w 2064"/>
                <a:gd name="T43" fmla="*/ 616 h 2608"/>
                <a:gd name="T44" fmla="*/ 798 w 2064"/>
                <a:gd name="T45" fmla="*/ 577 h 2608"/>
                <a:gd name="T46" fmla="*/ 791 w 2064"/>
                <a:gd name="T47" fmla="*/ 537 h 2608"/>
                <a:gd name="T48" fmla="*/ 775 w 2064"/>
                <a:gd name="T49" fmla="*/ 466 h 2608"/>
                <a:gd name="T50" fmla="*/ 743 w 2064"/>
                <a:gd name="T51" fmla="*/ 490 h 2608"/>
                <a:gd name="T52" fmla="*/ 711 w 2064"/>
                <a:gd name="T53" fmla="*/ 466 h 2608"/>
                <a:gd name="T54" fmla="*/ 719 w 2064"/>
                <a:gd name="T55" fmla="*/ 371 h 2608"/>
                <a:gd name="T56" fmla="*/ 688 w 2064"/>
                <a:gd name="T57" fmla="*/ 316 h 2608"/>
                <a:gd name="T58" fmla="*/ 680 w 2064"/>
                <a:gd name="T59" fmla="*/ 221 h 2608"/>
                <a:gd name="T60" fmla="*/ 719 w 2064"/>
                <a:gd name="T61" fmla="*/ 158 h 2608"/>
                <a:gd name="T62" fmla="*/ 775 w 2064"/>
                <a:gd name="T63" fmla="*/ 166 h 2608"/>
                <a:gd name="T64" fmla="*/ 767 w 2064"/>
                <a:gd name="T65" fmla="*/ 190 h 2608"/>
                <a:gd name="T66" fmla="*/ 759 w 2064"/>
                <a:gd name="T67" fmla="*/ 205 h 2608"/>
                <a:gd name="T68" fmla="*/ 822 w 2064"/>
                <a:gd name="T69" fmla="*/ 316 h 2608"/>
                <a:gd name="T70" fmla="*/ 830 w 2064"/>
                <a:gd name="T71" fmla="*/ 379 h 2608"/>
                <a:gd name="T72" fmla="*/ 854 w 2064"/>
                <a:gd name="T73" fmla="*/ 395 h 2608"/>
                <a:gd name="T74" fmla="*/ 893 w 2064"/>
                <a:gd name="T75" fmla="*/ 411 h 2608"/>
                <a:gd name="T76" fmla="*/ 933 w 2064"/>
                <a:gd name="T77" fmla="*/ 498 h 2608"/>
                <a:gd name="T78" fmla="*/ 941 w 2064"/>
                <a:gd name="T79" fmla="*/ 569 h 2608"/>
                <a:gd name="T80" fmla="*/ 2040 w 2064"/>
                <a:gd name="T81" fmla="*/ 711 h 2608"/>
                <a:gd name="connsiteX0" fmla="*/ 9884 w 9995"/>
                <a:gd name="connsiteY0" fmla="*/ 2726 h 9996"/>
                <a:gd name="connsiteX1" fmla="*/ 9884 w 9995"/>
                <a:gd name="connsiteY1" fmla="*/ 2726 h 9996"/>
                <a:gd name="connsiteX2" fmla="*/ 6512 w 9995"/>
                <a:gd name="connsiteY2" fmla="*/ 2423 h 9996"/>
                <a:gd name="connsiteX3" fmla="*/ 6856 w 9995"/>
                <a:gd name="connsiteY3" fmla="*/ 667 h 9996"/>
                <a:gd name="connsiteX4" fmla="*/ 1953 w 9995"/>
                <a:gd name="connsiteY4" fmla="*/ 0 h 9996"/>
                <a:gd name="connsiteX5" fmla="*/ 0 w 9995"/>
                <a:gd name="connsiteY5" fmla="*/ 8877 h 9996"/>
                <a:gd name="connsiteX6" fmla="*/ 0 w 9995"/>
                <a:gd name="connsiteY6" fmla="*/ 8877 h 9996"/>
                <a:gd name="connsiteX7" fmla="*/ 116 w 9995"/>
                <a:gd name="connsiteY7" fmla="*/ 8907 h 9996"/>
                <a:gd name="connsiteX8" fmla="*/ 116 w 9995"/>
                <a:gd name="connsiteY8" fmla="*/ 8907 h 9996"/>
                <a:gd name="connsiteX9" fmla="*/ 194 w 9995"/>
                <a:gd name="connsiteY9" fmla="*/ 8907 h 9996"/>
                <a:gd name="connsiteX10" fmla="*/ 194 w 9995"/>
                <a:gd name="connsiteY10" fmla="*/ 8907 h 9996"/>
                <a:gd name="connsiteX11" fmla="*/ 8808 w 9995"/>
                <a:gd name="connsiteY11" fmla="*/ 9996 h 9996"/>
                <a:gd name="connsiteX12" fmla="*/ 9995 w 9995"/>
                <a:gd name="connsiteY12" fmla="*/ 2818 h 9996"/>
                <a:gd name="connsiteX13" fmla="*/ 9884 w 9995"/>
                <a:gd name="connsiteY13" fmla="*/ 2726 h 9996"/>
                <a:gd name="connsiteX14" fmla="*/ 4559 w 9995"/>
                <a:gd name="connsiteY14" fmla="*/ 2182 h 9996"/>
                <a:gd name="connsiteX15" fmla="*/ 4559 w 9995"/>
                <a:gd name="connsiteY15" fmla="*/ 2182 h 9996"/>
                <a:gd name="connsiteX16" fmla="*/ 4443 w 9995"/>
                <a:gd name="connsiteY16" fmla="*/ 1998 h 9996"/>
                <a:gd name="connsiteX17" fmla="*/ 4293 w 9995"/>
                <a:gd name="connsiteY17" fmla="*/ 1879 h 9996"/>
                <a:gd name="connsiteX18" fmla="*/ 4327 w 9995"/>
                <a:gd name="connsiteY18" fmla="*/ 2212 h 9996"/>
                <a:gd name="connsiteX19" fmla="*/ 4293 w 9995"/>
                <a:gd name="connsiteY19" fmla="*/ 2423 h 9996"/>
                <a:gd name="connsiteX20" fmla="*/ 4021 w 9995"/>
                <a:gd name="connsiteY20" fmla="*/ 2546 h 9996"/>
                <a:gd name="connsiteX21" fmla="*/ 3944 w 9995"/>
                <a:gd name="connsiteY21" fmla="*/ 2362 h 9996"/>
                <a:gd name="connsiteX22" fmla="*/ 3866 w 9995"/>
                <a:gd name="connsiteY22" fmla="*/ 2212 h 9996"/>
                <a:gd name="connsiteX23" fmla="*/ 3755 w 9995"/>
                <a:gd name="connsiteY23" fmla="*/ 1787 h 9996"/>
                <a:gd name="connsiteX24" fmla="*/ 3600 w 9995"/>
                <a:gd name="connsiteY24" fmla="*/ 1879 h 9996"/>
                <a:gd name="connsiteX25" fmla="*/ 3445 w 9995"/>
                <a:gd name="connsiteY25" fmla="*/ 1787 h 9996"/>
                <a:gd name="connsiteX26" fmla="*/ 3484 w 9995"/>
                <a:gd name="connsiteY26" fmla="*/ 1423 h 9996"/>
                <a:gd name="connsiteX27" fmla="*/ 3333 w 9995"/>
                <a:gd name="connsiteY27" fmla="*/ 1212 h 9996"/>
                <a:gd name="connsiteX28" fmla="*/ 3295 w 9995"/>
                <a:gd name="connsiteY28" fmla="*/ 847 h 9996"/>
                <a:gd name="connsiteX29" fmla="*/ 3484 w 9995"/>
                <a:gd name="connsiteY29" fmla="*/ 606 h 9996"/>
                <a:gd name="connsiteX30" fmla="*/ 3755 w 9995"/>
                <a:gd name="connsiteY30" fmla="*/ 637 h 9996"/>
                <a:gd name="connsiteX31" fmla="*/ 3716 w 9995"/>
                <a:gd name="connsiteY31" fmla="*/ 729 h 9996"/>
                <a:gd name="connsiteX32" fmla="*/ 3677 w 9995"/>
                <a:gd name="connsiteY32" fmla="*/ 786 h 9996"/>
                <a:gd name="connsiteX33" fmla="*/ 3983 w 9995"/>
                <a:gd name="connsiteY33" fmla="*/ 1212 h 9996"/>
                <a:gd name="connsiteX34" fmla="*/ 4021 w 9995"/>
                <a:gd name="connsiteY34" fmla="*/ 1453 h 9996"/>
                <a:gd name="connsiteX35" fmla="*/ 4138 w 9995"/>
                <a:gd name="connsiteY35" fmla="*/ 1515 h 9996"/>
                <a:gd name="connsiteX36" fmla="*/ 4327 w 9995"/>
                <a:gd name="connsiteY36" fmla="*/ 1576 h 9996"/>
                <a:gd name="connsiteX37" fmla="*/ 4520 w 9995"/>
                <a:gd name="connsiteY37" fmla="*/ 1910 h 9996"/>
                <a:gd name="connsiteX38" fmla="*/ 4559 w 9995"/>
                <a:gd name="connsiteY38" fmla="*/ 2182 h 9996"/>
                <a:gd name="connsiteX39" fmla="*/ 9884 w 9995"/>
                <a:gd name="connsiteY39" fmla="*/ 2726 h 9996"/>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4295 w 10000"/>
                <a:gd name="connsiteY19" fmla="*/ 2424 h 10000"/>
                <a:gd name="connsiteX20" fmla="*/ 4023 w 10000"/>
                <a:gd name="connsiteY20" fmla="*/ 2547 h 10000"/>
                <a:gd name="connsiteX21" fmla="*/ 3946 w 10000"/>
                <a:gd name="connsiteY21" fmla="*/ 2363 h 10000"/>
                <a:gd name="connsiteX22" fmla="*/ 3868 w 10000"/>
                <a:gd name="connsiteY22" fmla="*/ 2213 h 10000"/>
                <a:gd name="connsiteX23" fmla="*/ 3757 w 10000"/>
                <a:gd name="connsiteY23" fmla="*/ 1788 h 10000"/>
                <a:gd name="connsiteX24" fmla="*/ 3602 w 10000"/>
                <a:gd name="connsiteY24" fmla="*/ 1880 h 10000"/>
                <a:gd name="connsiteX25" fmla="*/ 3447 w 10000"/>
                <a:gd name="connsiteY25" fmla="*/ 1788 h 10000"/>
                <a:gd name="connsiteX26" fmla="*/ 3486 w 10000"/>
                <a:gd name="connsiteY26" fmla="*/ 1424 h 10000"/>
                <a:gd name="connsiteX27" fmla="*/ 3335 w 10000"/>
                <a:gd name="connsiteY27" fmla="*/ 1212 h 10000"/>
                <a:gd name="connsiteX28" fmla="*/ 3297 w 10000"/>
                <a:gd name="connsiteY28" fmla="*/ 847 h 10000"/>
                <a:gd name="connsiteX29" fmla="*/ 3486 w 10000"/>
                <a:gd name="connsiteY29" fmla="*/ 606 h 10000"/>
                <a:gd name="connsiteX30" fmla="*/ 3757 w 10000"/>
                <a:gd name="connsiteY30" fmla="*/ 637 h 10000"/>
                <a:gd name="connsiteX31" fmla="*/ 3718 w 10000"/>
                <a:gd name="connsiteY31" fmla="*/ 729 h 10000"/>
                <a:gd name="connsiteX32" fmla="*/ 3679 w 10000"/>
                <a:gd name="connsiteY32" fmla="*/ 786 h 10000"/>
                <a:gd name="connsiteX33" fmla="*/ 3985 w 10000"/>
                <a:gd name="connsiteY33" fmla="*/ 1212 h 10000"/>
                <a:gd name="connsiteX34" fmla="*/ 4023 w 10000"/>
                <a:gd name="connsiteY34" fmla="*/ 1454 h 10000"/>
                <a:gd name="connsiteX35" fmla="*/ 4140 w 10000"/>
                <a:gd name="connsiteY35" fmla="*/ 1516 h 10000"/>
                <a:gd name="connsiteX36" fmla="*/ 4329 w 10000"/>
                <a:gd name="connsiteY36" fmla="*/ 1577 h 10000"/>
                <a:gd name="connsiteX37" fmla="*/ 4522 w 10000"/>
                <a:gd name="connsiteY37" fmla="*/ 1911 h 10000"/>
                <a:gd name="connsiteX38" fmla="*/ 9889 w 10000"/>
                <a:gd name="connsiteY38"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4295 w 10000"/>
                <a:gd name="connsiteY19" fmla="*/ 2424 h 10000"/>
                <a:gd name="connsiteX20" fmla="*/ 4023 w 10000"/>
                <a:gd name="connsiteY20" fmla="*/ 2547 h 10000"/>
                <a:gd name="connsiteX21" fmla="*/ 3946 w 10000"/>
                <a:gd name="connsiteY21" fmla="*/ 2363 h 10000"/>
                <a:gd name="connsiteX22" fmla="*/ 3868 w 10000"/>
                <a:gd name="connsiteY22" fmla="*/ 2213 h 10000"/>
                <a:gd name="connsiteX23" fmla="*/ 3757 w 10000"/>
                <a:gd name="connsiteY23" fmla="*/ 1788 h 10000"/>
                <a:gd name="connsiteX24" fmla="*/ 3602 w 10000"/>
                <a:gd name="connsiteY24" fmla="*/ 1880 h 10000"/>
                <a:gd name="connsiteX25" fmla="*/ 3447 w 10000"/>
                <a:gd name="connsiteY25" fmla="*/ 1788 h 10000"/>
                <a:gd name="connsiteX26" fmla="*/ 3486 w 10000"/>
                <a:gd name="connsiteY26" fmla="*/ 1424 h 10000"/>
                <a:gd name="connsiteX27" fmla="*/ 3335 w 10000"/>
                <a:gd name="connsiteY27" fmla="*/ 1212 h 10000"/>
                <a:gd name="connsiteX28" fmla="*/ 3297 w 10000"/>
                <a:gd name="connsiteY28" fmla="*/ 847 h 10000"/>
                <a:gd name="connsiteX29" fmla="*/ 3486 w 10000"/>
                <a:gd name="connsiteY29" fmla="*/ 606 h 10000"/>
                <a:gd name="connsiteX30" fmla="*/ 3757 w 10000"/>
                <a:gd name="connsiteY30" fmla="*/ 637 h 10000"/>
                <a:gd name="connsiteX31" fmla="*/ 3718 w 10000"/>
                <a:gd name="connsiteY31" fmla="*/ 729 h 10000"/>
                <a:gd name="connsiteX32" fmla="*/ 3679 w 10000"/>
                <a:gd name="connsiteY32" fmla="*/ 786 h 10000"/>
                <a:gd name="connsiteX33" fmla="*/ 3985 w 10000"/>
                <a:gd name="connsiteY33" fmla="*/ 1212 h 10000"/>
                <a:gd name="connsiteX34" fmla="*/ 4023 w 10000"/>
                <a:gd name="connsiteY34" fmla="*/ 1454 h 10000"/>
                <a:gd name="connsiteX35" fmla="*/ 4140 w 10000"/>
                <a:gd name="connsiteY35" fmla="*/ 1516 h 10000"/>
                <a:gd name="connsiteX36" fmla="*/ 4329 w 10000"/>
                <a:gd name="connsiteY36" fmla="*/ 1577 h 10000"/>
                <a:gd name="connsiteX37" fmla="*/ 9889 w 10000"/>
                <a:gd name="connsiteY37"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4295 w 10000"/>
                <a:gd name="connsiteY19" fmla="*/ 2424 h 10000"/>
                <a:gd name="connsiteX20" fmla="*/ 4023 w 10000"/>
                <a:gd name="connsiteY20" fmla="*/ 2547 h 10000"/>
                <a:gd name="connsiteX21" fmla="*/ 3946 w 10000"/>
                <a:gd name="connsiteY21" fmla="*/ 2363 h 10000"/>
                <a:gd name="connsiteX22" fmla="*/ 3868 w 10000"/>
                <a:gd name="connsiteY22" fmla="*/ 2213 h 10000"/>
                <a:gd name="connsiteX23" fmla="*/ 3757 w 10000"/>
                <a:gd name="connsiteY23" fmla="*/ 1788 h 10000"/>
                <a:gd name="connsiteX24" fmla="*/ 3602 w 10000"/>
                <a:gd name="connsiteY24" fmla="*/ 1880 h 10000"/>
                <a:gd name="connsiteX25" fmla="*/ 3447 w 10000"/>
                <a:gd name="connsiteY25" fmla="*/ 1788 h 10000"/>
                <a:gd name="connsiteX26" fmla="*/ 3486 w 10000"/>
                <a:gd name="connsiteY26" fmla="*/ 1424 h 10000"/>
                <a:gd name="connsiteX27" fmla="*/ 3335 w 10000"/>
                <a:gd name="connsiteY27" fmla="*/ 1212 h 10000"/>
                <a:gd name="connsiteX28" fmla="*/ 3297 w 10000"/>
                <a:gd name="connsiteY28" fmla="*/ 847 h 10000"/>
                <a:gd name="connsiteX29" fmla="*/ 3486 w 10000"/>
                <a:gd name="connsiteY29" fmla="*/ 606 h 10000"/>
                <a:gd name="connsiteX30" fmla="*/ 3757 w 10000"/>
                <a:gd name="connsiteY30" fmla="*/ 637 h 10000"/>
                <a:gd name="connsiteX31" fmla="*/ 3718 w 10000"/>
                <a:gd name="connsiteY31" fmla="*/ 729 h 10000"/>
                <a:gd name="connsiteX32" fmla="*/ 3679 w 10000"/>
                <a:gd name="connsiteY32" fmla="*/ 786 h 10000"/>
                <a:gd name="connsiteX33" fmla="*/ 3985 w 10000"/>
                <a:gd name="connsiteY33" fmla="*/ 1212 h 10000"/>
                <a:gd name="connsiteX34" fmla="*/ 4023 w 10000"/>
                <a:gd name="connsiteY34" fmla="*/ 1454 h 10000"/>
                <a:gd name="connsiteX35" fmla="*/ 4329 w 10000"/>
                <a:gd name="connsiteY35" fmla="*/ 1577 h 10000"/>
                <a:gd name="connsiteX36" fmla="*/ 9889 w 10000"/>
                <a:gd name="connsiteY36"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4295 w 10000"/>
                <a:gd name="connsiteY19" fmla="*/ 2424 h 10000"/>
                <a:gd name="connsiteX20" fmla="*/ 4023 w 10000"/>
                <a:gd name="connsiteY20" fmla="*/ 2547 h 10000"/>
                <a:gd name="connsiteX21" fmla="*/ 3946 w 10000"/>
                <a:gd name="connsiteY21" fmla="*/ 2363 h 10000"/>
                <a:gd name="connsiteX22" fmla="*/ 3868 w 10000"/>
                <a:gd name="connsiteY22" fmla="*/ 2213 h 10000"/>
                <a:gd name="connsiteX23" fmla="*/ 3757 w 10000"/>
                <a:gd name="connsiteY23" fmla="*/ 1788 h 10000"/>
                <a:gd name="connsiteX24" fmla="*/ 3602 w 10000"/>
                <a:gd name="connsiteY24" fmla="*/ 1880 h 10000"/>
                <a:gd name="connsiteX25" fmla="*/ 3447 w 10000"/>
                <a:gd name="connsiteY25" fmla="*/ 1788 h 10000"/>
                <a:gd name="connsiteX26" fmla="*/ 3486 w 10000"/>
                <a:gd name="connsiteY26" fmla="*/ 1424 h 10000"/>
                <a:gd name="connsiteX27" fmla="*/ 3335 w 10000"/>
                <a:gd name="connsiteY27" fmla="*/ 1212 h 10000"/>
                <a:gd name="connsiteX28" fmla="*/ 3297 w 10000"/>
                <a:gd name="connsiteY28" fmla="*/ 847 h 10000"/>
                <a:gd name="connsiteX29" fmla="*/ 3486 w 10000"/>
                <a:gd name="connsiteY29" fmla="*/ 606 h 10000"/>
                <a:gd name="connsiteX30" fmla="*/ 3757 w 10000"/>
                <a:gd name="connsiteY30" fmla="*/ 637 h 10000"/>
                <a:gd name="connsiteX31" fmla="*/ 3718 w 10000"/>
                <a:gd name="connsiteY31" fmla="*/ 729 h 10000"/>
                <a:gd name="connsiteX32" fmla="*/ 3679 w 10000"/>
                <a:gd name="connsiteY32" fmla="*/ 786 h 10000"/>
                <a:gd name="connsiteX33" fmla="*/ 3985 w 10000"/>
                <a:gd name="connsiteY33" fmla="*/ 1212 h 10000"/>
                <a:gd name="connsiteX34" fmla="*/ 4329 w 10000"/>
                <a:gd name="connsiteY34" fmla="*/ 1577 h 10000"/>
                <a:gd name="connsiteX35" fmla="*/ 9889 w 10000"/>
                <a:gd name="connsiteY35"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4295 w 10000"/>
                <a:gd name="connsiteY19" fmla="*/ 2424 h 10000"/>
                <a:gd name="connsiteX20" fmla="*/ 4023 w 10000"/>
                <a:gd name="connsiteY20" fmla="*/ 2547 h 10000"/>
                <a:gd name="connsiteX21" fmla="*/ 3946 w 10000"/>
                <a:gd name="connsiteY21" fmla="*/ 2363 h 10000"/>
                <a:gd name="connsiteX22" fmla="*/ 3868 w 10000"/>
                <a:gd name="connsiteY22" fmla="*/ 2213 h 10000"/>
                <a:gd name="connsiteX23" fmla="*/ 3757 w 10000"/>
                <a:gd name="connsiteY23" fmla="*/ 1788 h 10000"/>
                <a:gd name="connsiteX24" fmla="*/ 3602 w 10000"/>
                <a:gd name="connsiteY24" fmla="*/ 1880 h 10000"/>
                <a:gd name="connsiteX25" fmla="*/ 3486 w 10000"/>
                <a:gd name="connsiteY25" fmla="*/ 1424 h 10000"/>
                <a:gd name="connsiteX26" fmla="*/ 3335 w 10000"/>
                <a:gd name="connsiteY26" fmla="*/ 1212 h 10000"/>
                <a:gd name="connsiteX27" fmla="*/ 3297 w 10000"/>
                <a:gd name="connsiteY27" fmla="*/ 847 h 10000"/>
                <a:gd name="connsiteX28" fmla="*/ 3486 w 10000"/>
                <a:gd name="connsiteY28" fmla="*/ 606 h 10000"/>
                <a:gd name="connsiteX29" fmla="*/ 3757 w 10000"/>
                <a:gd name="connsiteY29" fmla="*/ 637 h 10000"/>
                <a:gd name="connsiteX30" fmla="*/ 3718 w 10000"/>
                <a:gd name="connsiteY30" fmla="*/ 729 h 10000"/>
                <a:gd name="connsiteX31" fmla="*/ 3679 w 10000"/>
                <a:gd name="connsiteY31" fmla="*/ 786 h 10000"/>
                <a:gd name="connsiteX32" fmla="*/ 3985 w 10000"/>
                <a:gd name="connsiteY32" fmla="*/ 1212 h 10000"/>
                <a:gd name="connsiteX33" fmla="*/ 4329 w 10000"/>
                <a:gd name="connsiteY33" fmla="*/ 1577 h 10000"/>
                <a:gd name="connsiteX34" fmla="*/ 9889 w 10000"/>
                <a:gd name="connsiteY34"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4295 w 10000"/>
                <a:gd name="connsiteY19" fmla="*/ 2424 h 10000"/>
                <a:gd name="connsiteX20" fmla="*/ 4023 w 10000"/>
                <a:gd name="connsiteY20" fmla="*/ 2547 h 10000"/>
                <a:gd name="connsiteX21" fmla="*/ 3946 w 10000"/>
                <a:gd name="connsiteY21" fmla="*/ 2363 h 10000"/>
                <a:gd name="connsiteX22" fmla="*/ 3868 w 10000"/>
                <a:gd name="connsiteY22" fmla="*/ 2213 h 10000"/>
                <a:gd name="connsiteX23" fmla="*/ 3757 w 10000"/>
                <a:gd name="connsiteY23" fmla="*/ 1788 h 10000"/>
                <a:gd name="connsiteX24" fmla="*/ 3486 w 10000"/>
                <a:gd name="connsiteY24" fmla="*/ 1424 h 10000"/>
                <a:gd name="connsiteX25" fmla="*/ 3335 w 10000"/>
                <a:gd name="connsiteY25" fmla="*/ 1212 h 10000"/>
                <a:gd name="connsiteX26" fmla="*/ 3297 w 10000"/>
                <a:gd name="connsiteY26" fmla="*/ 847 h 10000"/>
                <a:gd name="connsiteX27" fmla="*/ 3486 w 10000"/>
                <a:gd name="connsiteY27" fmla="*/ 606 h 10000"/>
                <a:gd name="connsiteX28" fmla="*/ 3757 w 10000"/>
                <a:gd name="connsiteY28" fmla="*/ 637 h 10000"/>
                <a:gd name="connsiteX29" fmla="*/ 3718 w 10000"/>
                <a:gd name="connsiteY29" fmla="*/ 729 h 10000"/>
                <a:gd name="connsiteX30" fmla="*/ 3679 w 10000"/>
                <a:gd name="connsiteY30" fmla="*/ 786 h 10000"/>
                <a:gd name="connsiteX31" fmla="*/ 3985 w 10000"/>
                <a:gd name="connsiteY31" fmla="*/ 1212 h 10000"/>
                <a:gd name="connsiteX32" fmla="*/ 4329 w 10000"/>
                <a:gd name="connsiteY32" fmla="*/ 1577 h 10000"/>
                <a:gd name="connsiteX33" fmla="*/ 9889 w 10000"/>
                <a:gd name="connsiteY33"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4295 w 10000"/>
                <a:gd name="connsiteY19" fmla="*/ 2424 h 10000"/>
                <a:gd name="connsiteX20" fmla="*/ 4023 w 10000"/>
                <a:gd name="connsiteY20" fmla="*/ 2547 h 10000"/>
                <a:gd name="connsiteX21" fmla="*/ 3946 w 10000"/>
                <a:gd name="connsiteY21" fmla="*/ 2363 h 10000"/>
                <a:gd name="connsiteX22" fmla="*/ 3757 w 10000"/>
                <a:gd name="connsiteY22" fmla="*/ 1788 h 10000"/>
                <a:gd name="connsiteX23" fmla="*/ 3486 w 10000"/>
                <a:gd name="connsiteY23" fmla="*/ 1424 h 10000"/>
                <a:gd name="connsiteX24" fmla="*/ 3335 w 10000"/>
                <a:gd name="connsiteY24" fmla="*/ 1212 h 10000"/>
                <a:gd name="connsiteX25" fmla="*/ 3297 w 10000"/>
                <a:gd name="connsiteY25" fmla="*/ 847 h 10000"/>
                <a:gd name="connsiteX26" fmla="*/ 3486 w 10000"/>
                <a:gd name="connsiteY26" fmla="*/ 606 h 10000"/>
                <a:gd name="connsiteX27" fmla="*/ 3757 w 10000"/>
                <a:gd name="connsiteY27" fmla="*/ 637 h 10000"/>
                <a:gd name="connsiteX28" fmla="*/ 3718 w 10000"/>
                <a:gd name="connsiteY28" fmla="*/ 729 h 10000"/>
                <a:gd name="connsiteX29" fmla="*/ 3679 w 10000"/>
                <a:gd name="connsiteY29" fmla="*/ 786 h 10000"/>
                <a:gd name="connsiteX30" fmla="*/ 3985 w 10000"/>
                <a:gd name="connsiteY30" fmla="*/ 1212 h 10000"/>
                <a:gd name="connsiteX31" fmla="*/ 4329 w 10000"/>
                <a:gd name="connsiteY31" fmla="*/ 1577 h 10000"/>
                <a:gd name="connsiteX32" fmla="*/ 9889 w 10000"/>
                <a:gd name="connsiteY32"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4295 w 10000"/>
                <a:gd name="connsiteY19" fmla="*/ 2424 h 10000"/>
                <a:gd name="connsiteX20" fmla="*/ 4023 w 10000"/>
                <a:gd name="connsiteY20" fmla="*/ 2547 h 10000"/>
                <a:gd name="connsiteX21" fmla="*/ 3946 w 10000"/>
                <a:gd name="connsiteY21" fmla="*/ 2363 h 10000"/>
                <a:gd name="connsiteX22" fmla="*/ 3486 w 10000"/>
                <a:gd name="connsiteY22" fmla="*/ 1424 h 10000"/>
                <a:gd name="connsiteX23" fmla="*/ 3335 w 10000"/>
                <a:gd name="connsiteY23" fmla="*/ 1212 h 10000"/>
                <a:gd name="connsiteX24" fmla="*/ 3297 w 10000"/>
                <a:gd name="connsiteY24" fmla="*/ 847 h 10000"/>
                <a:gd name="connsiteX25" fmla="*/ 3486 w 10000"/>
                <a:gd name="connsiteY25" fmla="*/ 606 h 10000"/>
                <a:gd name="connsiteX26" fmla="*/ 3757 w 10000"/>
                <a:gd name="connsiteY26" fmla="*/ 637 h 10000"/>
                <a:gd name="connsiteX27" fmla="*/ 3718 w 10000"/>
                <a:gd name="connsiteY27" fmla="*/ 729 h 10000"/>
                <a:gd name="connsiteX28" fmla="*/ 3679 w 10000"/>
                <a:gd name="connsiteY28" fmla="*/ 786 h 10000"/>
                <a:gd name="connsiteX29" fmla="*/ 3985 w 10000"/>
                <a:gd name="connsiteY29" fmla="*/ 1212 h 10000"/>
                <a:gd name="connsiteX30" fmla="*/ 4329 w 10000"/>
                <a:gd name="connsiteY30" fmla="*/ 1577 h 10000"/>
                <a:gd name="connsiteX31" fmla="*/ 9889 w 10000"/>
                <a:gd name="connsiteY31"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4295 w 10000"/>
                <a:gd name="connsiteY19" fmla="*/ 2424 h 10000"/>
                <a:gd name="connsiteX20" fmla="*/ 4023 w 10000"/>
                <a:gd name="connsiteY20" fmla="*/ 2547 h 10000"/>
                <a:gd name="connsiteX21" fmla="*/ 3946 w 10000"/>
                <a:gd name="connsiteY21" fmla="*/ 2363 h 10000"/>
                <a:gd name="connsiteX22" fmla="*/ 3486 w 10000"/>
                <a:gd name="connsiteY22" fmla="*/ 1424 h 10000"/>
                <a:gd name="connsiteX23" fmla="*/ 3335 w 10000"/>
                <a:gd name="connsiteY23" fmla="*/ 1212 h 10000"/>
                <a:gd name="connsiteX24" fmla="*/ 3297 w 10000"/>
                <a:gd name="connsiteY24" fmla="*/ 847 h 10000"/>
                <a:gd name="connsiteX25" fmla="*/ 3486 w 10000"/>
                <a:gd name="connsiteY25" fmla="*/ 606 h 10000"/>
                <a:gd name="connsiteX26" fmla="*/ 3757 w 10000"/>
                <a:gd name="connsiteY26" fmla="*/ 637 h 10000"/>
                <a:gd name="connsiteX27" fmla="*/ 3718 w 10000"/>
                <a:gd name="connsiteY27" fmla="*/ 729 h 10000"/>
                <a:gd name="connsiteX28" fmla="*/ 3679 w 10000"/>
                <a:gd name="connsiteY28" fmla="*/ 786 h 10000"/>
                <a:gd name="connsiteX29" fmla="*/ 3985 w 10000"/>
                <a:gd name="connsiteY29" fmla="*/ 1212 h 10000"/>
                <a:gd name="connsiteX30" fmla="*/ 9889 w 10000"/>
                <a:gd name="connsiteY30"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4295 w 10000"/>
                <a:gd name="connsiteY19" fmla="*/ 2424 h 10000"/>
                <a:gd name="connsiteX20" fmla="*/ 4023 w 10000"/>
                <a:gd name="connsiteY20" fmla="*/ 2547 h 10000"/>
                <a:gd name="connsiteX21" fmla="*/ 3946 w 10000"/>
                <a:gd name="connsiteY21" fmla="*/ 2363 h 10000"/>
                <a:gd name="connsiteX22" fmla="*/ 3486 w 10000"/>
                <a:gd name="connsiteY22" fmla="*/ 1424 h 10000"/>
                <a:gd name="connsiteX23" fmla="*/ 3335 w 10000"/>
                <a:gd name="connsiteY23" fmla="*/ 1212 h 10000"/>
                <a:gd name="connsiteX24" fmla="*/ 3297 w 10000"/>
                <a:gd name="connsiteY24" fmla="*/ 847 h 10000"/>
                <a:gd name="connsiteX25" fmla="*/ 3486 w 10000"/>
                <a:gd name="connsiteY25" fmla="*/ 606 h 10000"/>
                <a:gd name="connsiteX26" fmla="*/ 3757 w 10000"/>
                <a:gd name="connsiteY26" fmla="*/ 637 h 10000"/>
                <a:gd name="connsiteX27" fmla="*/ 3718 w 10000"/>
                <a:gd name="connsiteY27" fmla="*/ 729 h 10000"/>
                <a:gd name="connsiteX28" fmla="*/ 3679 w 10000"/>
                <a:gd name="connsiteY28" fmla="*/ 786 h 10000"/>
                <a:gd name="connsiteX29" fmla="*/ 9889 w 10000"/>
                <a:gd name="connsiteY29"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4295 w 10000"/>
                <a:gd name="connsiteY19" fmla="*/ 2424 h 10000"/>
                <a:gd name="connsiteX20" fmla="*/ 4023 w 10000"/>
                <a:gd name="connsiteY20" fmla="*/ 2547 h 10000"/>
                <a:gd name="connsiteX21" fmla="*/ 3946 w 10000"/>
                <a:gd name="connsiteY21" fmla="*/ 2363 h 10000"/>
                <a:gd name="connsiteX22" fmla="*/ 3486 w 10000"/>
                <a:gd name="connsiteY22" fmla="*/ 1424 h 10000"/>
                <a:gd name="connsiteX23" fmla="*/ 3297 w 10000"/>
                <a:gd name="connsiteY23" fmla="*/ 847 h 10000"/>
                <a:gd name="connsiteX24" fmla="*/ 3486 w 10000"/>
                <a:gd name="connsiteY24" fmla="*/ 606 h 10000"/>
                <a:gd name="connsiteX25" fmla="*/ 3757 w 10000"/>
                <a:gd name="connsiteY25" fmla="*/ 637 h 10000"/>
                <a:gd name="connsiteX26" fmla="*/ 3718 w 10000"/>
                <a:gd name="connsiteY26" fmla="*/ 729 h 10000"/>
                <a:gd name="connsiteX27" fmla="*/ 3679 w 10000"/>
                <a:gd name="connsiteY27" fmla="*/ 786 h 10000"/>
                <a:gd name="connsiteX28" fmla="*/ 9889 w 10000"/>
                <a:gd name="connsiteY28"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4295 w 10000"/>
                <a:gd name="connsiteY19" fmla="*/ 2424 h 10000"/>
                <a:gd name="connsiteX20" fmla="*/ 4023 w 10000"/>
                <a:gd name="connsiteY20" fmla="*/ 2547 h 10000"/>
                <a:gd name="connsiteX21" fmla="*/ 3486 w 10000"/>
                <a:gd name="connsiteY21" fmla="*/ 1424 h 10000"/>
                <a:gd name="connsiteX22" fmla="*/ 3297 w 10000"/>
                <a:gd name="connsiteY22" fmla="*/ 847 h 10000"/>
                <a:gd name="connsiteX23" fmla="*/ 3486 w 10000"/>
                <a:gd name="connsiteY23" fmla="*/ 606 h 10000"/>
                <a:gd name="connsiteX24" fmla="*/ 3757 w 10000"/>
                <a:gd name="connsiteY24" fmla="*/ 637 h 10000"/>
                <a:gd name="connsiteX25" fmla="*/ 3718 w 10000"/>
                <a:gd name="connsiteY25" fmla="*/ 729 h 10000"/>
                <a:gd name="connsiteX26" fmla="*/ 3679 w 10000"/>
                <a:gd name="connsiteY26" fmla="*/ 786 h 10000"/>
                <a:gd name="connsiteX27" fmla="*/ 9889 w 10000"/>
                <a:gd name="connsiteY27"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4023 w 10000"/>
                <a:gd name="connsiteY19" fmla="*/ 2547 h 10000"/>
                <a:gd name="connsiteX20" fmla="*/ 3486 w 10000"/>
                <a:gd name="connsiteY20" fmla="*/ 1424 h 10000"/>
                <a:gd name="connsiteX21" fmla="*/ 3297 w 10000"/>
                <a:gd name="connsiteY21" fmla="*/ 847 h 10000"/>
                <a:gd name="connsiteX22" fmla="*/ 3486 w 10000"/>
                <a:gd name="connsiteY22" fmla="*/ 606 h 10000"/>
                <a:gd name="connsiteX23" fmla="*/ 3757 w 10000"/>
                <a:gd name="connsiteY23" fmla="*/ 637 h 10000"/>
                <a:gd name="connsiteX24" fmla="*/ 3718 w 10000"/>
                <a:gd name="connsiteY24" fmla="*/ 729 h 10000"/>
                <a:gd name="connsiteX25" fmla="*/ 3679 w 10000"/>
                <a:gd name="connsiteY25" fmla="*/ 786 h 10000"/>
                <a:gd name="connsiteX26" fmla="*/ 9889 w 10000"/>
                <a:gd name="connsiteY26"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4329 w 10000"/>
                <a:gd name="connsiteY18" fmla="*/ 2213 h 10000"/>
                <a:gd name="connsiteX19" fmla="*/ 3486 w 10000"/>
                <a:gd name="connsiteY19" fmla="*/ 1424 h 10000"/>
                <a:gd name="connsiteX20" fmla="*/ 3297 w 10000"/>
                <a:gd name="connsiteY20" fmla="*/ 847 h 10000"/>
                <a:gd name="connsiteX21" fmla="*/ 3486 w 10000"/>
                <a:gd name="connsiteY21" fmla="*/ 606 h 10000"/>
                <a:gd name="connsiteX22" fmla="*/ 3757 w 10000"/>
                <a:gd name="connsiteY22" fmla="*/ 637 h 10000"/>
                <a:gd name="connsiteX23" fmla="*/ 3718 w 10000"/>
                <a:gd name="connsiteY23" fmla="*/ 729 h 10000"/>
                <a:gd name="connsiteX24" fmla="*/ 3679 w 10000"/>
                <a:gd name="connsiteY24" fmla="*/ 786 h 10000"/>
                <a:gd name="connsiteX25" fmla="*/ 9889 w 10000"/>
                <a:gd name="connsiteY25"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4295 w 10000"/>
                <a:gd name="connsiteY17" fmla="*/ 1880 h 10000"/>
                <a:gd name="connsiteX18" fmla="*/ 3486 w 10000"/>
                <a:gd name="connsiteY18" fmla="*/ 1424 h 10000"/>
                <a:gd name="connsiteX19" fmla="*/ 3297 w 10000"/>
                <a:gd name="connsiteY19" fmla="*/ 847 h 10000"/>
                <a:gd name="connsiteX20" fmla="*/ 3486 w 10000"/>
                <a:gd name="connsiteY20" fmla="*/ 606 h 10000"/>
                <a:gd name="connsiteX21" fmla="*/ 3757 w 10000"/>
                <a:gd name="connsiteY21" fmla="*/ 637 h 10000"/>
                <a:gd name="connsiteX22" fmla="*/ 3718 w 10000"/>
                <a:gd name="connsiteY22" fmla="*/ 729 h 10000"/>
                <a:gd name="connsiteX23" fmla="*/ 3679 w 10000"/>
                <a:gd name="connsiteY23" fmla="*/ 786 h 10000"/>
                <a:gd name="connsiteX24" fmla="*/ 9889 w 10000"/>
                <a:gd name="connsiteY24"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4445 w 10000"/>
                <a:gd name="connsiteY16" fmla="*/ 1999 h 10000"/>
                <a:gd name="connsiteX17" fmla="*/ 3486 w 10000"/>
                <a:gd name="connsiteY17" fmla="*/ 1424 h 10000"/>
                <a:gd name="connsiteX18" fmla="*/ 3297 w 10000"/>
                <a:gd name="connsiteY18" fmla="*/ 847 h 10000"/>
                <a:gd name="connsiteX19" fmla="*/ 3486 w 10000"/>
                <a:gd name="connsiteY19" fmla="*/ 606 h 10000"/>
                <a:gd name="connsiteX20" fmla="*/ 3757 w 10000"/>
                <a:gd name="connsiteY20" fmla="*/ 637 h 10000"/>
                <a:gd name="connsiteX21" fmla="*/ 3718 w 10000"/>
                <a:gd name="connsiteY21" fmla="*/ 729 h 10000"/>
                <a:gd name="connsiteX22" fmla="*/ 3679 w 10000"/>
                <a:gd name="connsiteY22" fmla="*/ 786 h 10000"/>
                <a:gd name="connsiteX23" fmla="*/ 9889 w 10000"/>
                <a:gd name="connsiteY23"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4561 w 10000"/>
                <a:gd name="connsiteY15" fmla="*/ 2183 h 10000"/>
                <a:gd name="connsiteX16" fmla="*/ 3486 w 10000"/>
                <a:gd name="connsiteY16" fmla="*/ 1424 h 10000"/>
                <a:gd name="connsiteX17" fmla="*/ 3297 w 10000"/>
                <a:gd name="connsiteY17" fmla="*/ 847 h 10000"/>
                <a:gd name="connsiteX18" fmla="*/ 3486 w 10000"/>
                <a:gd name="connsiteY18" fmla="*/ 606 h 10000"/>
                <a:gd name="connsiteX19" fmla="*/ 3757 w 10000"/>
                <a:gd name="connsiteY19" fmla="*/ 637 h 10000"/>
                <a:gd name="connsiteX20" fmla="*/ 3718 w 10000"/>
                <a:gd name="connsiteY20" fmla="*/ 729 h 10000"/>
                <a:gd name="connsiteX21" fmla="*/ 3679 w 10000"/>
                <a:gd name="connsiteY21" fmla="*/ 786 h 10000"/>
                <a:gd name="connsiteX22" fmla="*/ 9889 w 10000"/>
                <a:gd name="connsiteY22"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3486 w 10000"/>
                <a:gd name="connsiteY15" fmla="*/ 1424 h 10000"/>
                <a:gd name="connsiteX16" fmla="*/ 3297 w 10000"/>
                <a:gd name="connsiteY16" fmla="*/ 847 h 10000"/>
                <a:gd name="connsiteX17" fmla="*/ 3486 w 10000"/>
                <a:gd name="connsiteY17" fmla="*/ 606 h 10000"/>
                <a:gd name="connsiteX18" fmla="*/ 3757 w 10000"/>
                <a:gd name="connsiteY18" fmla="*/ 637 h 10000"/>
                <a:gd name="connsiteX19" fmla="*/ 3718 w 10000"/>
                <a:gd name="connsiteY19" fmla="*/ 729 h 10000"/>
                <a:gd name="connsiteX20" fmla="*/ 3679 w 10000"/>
                <a:gd name="connsiteY20" fmla="*/ 786 h 10000"/>
                <a:gd name="connsiteX21" fmla="*/ 9889 w 10000"/>
                <a:gd name="connsiteY21"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4561 w 10000"/>
                <a:gd name="connsiteY14" fmla="*/ 2183 h 10000"/>
                <a:gd name="connsiteX15" fmla="*/ 3297 w 10000"/>
                <a:gd name="connsiteY15" fmla="*/ 847 h 10000"/>
                <a:gd name="connsiteX16" fmla="*/ 3486 w 10000"/>
                <a:gd name="connsiteY16" fmla="*/ 606 h 10000"/>
                <a:gd name="connsiteX17" fmla="*/ 3757 w 10000"/>
                <a:gd name="connsiteY17" fmla="*/ 637 h 10000"/>
                <a:gd name="connsiteX18" fmla="*/ 3718 w 10000"/>
                <a:gd name="connsiteY18" fmla="*/ 729 h 10000"/>
                <a:gd name="connsiteX19" fmla="*/ 3679 w 10000"/>
                <a:gd name="connsiteY19" fmla="*/ 786 h 10000"/>
                <a:gd name="connsiteX20" fmla="*/ 9889 w 10000"/>
                <a:gd name="connsiteY20"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3297 w 10000"/>
                <a:gd name="connsiteY14" fmla="*/ 847 h 10000"/>
                <a:gd name="connsiteX15" fmla="*/ 3486 w 10000"/>
                <a:gd name="connsiteY15" fmla="*/ 606 h 10000"/>
                <a:gd name="connsiteX16" fmla="*/ 3757 w 10000"/>
                <a:gd name="connsiteY16" fmla="*/ 637 h 10000"/>
                <a:gd name="connsiteX17" fmla="*/ 3718 w 10000"/>
                <a:gd name="connsiteY17" fmla="*/ 729 h 10000"/>
                <a:gd name="connsiteX18" fmla="*/ 3679 w 10000"/>
                <a:gd name="connsiteY18" fmla="*/ 786 h 10000"/>
                <a:gd name="connsiteX19" fmla="*/ 9889 w 10000"/>
                <a:gd name="connsiteY19"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3297 w 10000"/>
                <a:gd name="connsiteY14" fmla="*/ 847 h 10000"/>
                <a:gd name="connsiteX15" fmla="*/ 3486 w 10000"/>
                <a:gd name="connsiteY15" fmla="*/ 606 h 10000"/>
                <a:gd name="connsiteX16" fmla="*/ 3757 w 10000"/>
                <a:gd name="connsiteY16" fmla="*/ 637 h 10000"/>
                <a:gd name="connsiteX17" fmla="*/ 3718 w 10000"/>
                <a:gd name="connsiteY17" fmla="*/ 729 h 10000"/>
                <a:gd name="connsiteX18" fmla="*/ 9889 w 10000"/>
                <a:gd name="connsiteY18"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3297 w 10000"/>
                <a:gd name="connsiteY14" fmla="*/ 847 h 10000"/>
                <a:gd name="connsiteX15" fmla="*/ 3486 w 10000"/>
                <a:gd name="connsiteY15" fmla="*/ 606 h 10000"/>
                <a:gd name="connsiteX16" fmla="*/ 3757 w 10000"/>
                <a:gd name="connsiteY16" fmla="*/ 637 h 10000"/>
                <a:gd name="connsiteX17" fmla="*/ 9889 w 10000"/>
                <a:gd name="connsiteY17"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3297 w 10000"/>
                <a:gd name="connsiteY14" fmla="*/ 847 h 10000"/>
                <a:gd name="connsiteX15" fmla="*/ 3486 w 10000"/>
                <a:gd name="connsiteY15" fmla="*/ 606 h 10000"/>
                <a:gd name="connsiteX16" fmla="*/ 9889 w 10000"/>
                <a:gd name="connsiteY16"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3297 w 10000"/>
                <a:gd name="connsiteY14" fmla="*/ 847 h 10000"/>
                <a:gd name="connsiteX15" fmla="*/ 9889 w 10000"/>
                <a:gd name="connsiteY15" fmla="*/ 2727 h 10000"/>
                <a:gd name="connsiteX0" fmla="*/ 9889 w 10000"/>
                <a:gd name="connsiteY0" fmla="*/ 2727 h 10000"/>
                <a:gd name="connsiteX1" fmla="*/ 9889 w 10000"/>
                <a:gd name="connsiteY1" fmla="*/ 2727 h 10000"/>
                <a:gd name="connsiteX2" fmla="*/ 6515 w 10000"/>
                <a:gd name="connsiteY2" fmla="*/ 2424 h 10000"/>
                <a:gd name="connsiteX3" fmla="*/ 6859 w 10000"/>
                <a:gd name="connsiteY3" fmla="*/ 667 h 10000"/>
                <a:gd name="connsiteX4" fmla="*/ 1954 w 10000"/>
                <a:gd name="connsiteY4" fmla="*/ 0 h 10000"/>
                <a:gd name="connsiteX5" fmla="*/ 0 w 10000"/>
                <a:gd name="connsiteY5" fmla="*/ 8881 h 10000"/>
                <a:gd name="connsiteX6" fmla="*/ 0 w 10000"/>
                <a:gd name="connsiteY6" fmla="*/ 8881 h 10000"/>
                <a:gd name="connsiteX7" fmla="*/ 116 w 10000"/>
                <a:gd name="connsiteY7" fmla="*/ 8911 h 10000"/>
                <a:gd name="connsiteX8" fmla="*/ 116 w 10000"/>
                <a:gd name="connsiteY8" fmla="*/ 8911 h 10000"/>
                <a:gd name="connsiteX9" fmla="*/ 194 w 10000"/>
                <a:gd name="connsiteY9" fmla="*/ 8911 h 10000"/>
                <a:gd name="connsiteX10" fmla="*/ 194 w 10000"/>
                <a:gd name="connsiteY10" fmla="*/ 8911 h 10000"/>
                <a:gd name="connsiteX11" fmla="*/ 8812 w 10000"/>
                <a:gd name="connsiteY11" fmla="*/ 10000 h 10000"/>
                <a:gd name="connsiteX12" fmla="*/ 10000 w 10000"/>
                <a:gd name="connsiteY12" fmla="*/ 2819 h 10000"/>
                <a:gd name="connsiteX13" fmla="*/ 9889 w 10000"/>
                <a:gd name="connsiteY13" fmla="*/ 2727 h 10000"/>
                <a:gd name="connsiteX14" fmla="*/ 9889 w 10000"/>
                <a:gd name="connsiteY14" fmla="*/ 272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9889" y="2727"/>
                  </a:moveTo>
                  <a:lnTo>
                    <a:pt x="9889" y="2727"/>
                  </a:lnTo>
                  <a:lnTo>
                    <a:pt x="6515" y="2424"/>
                  </a:lnTo>
                  <a:cubicBezTo>
                    <a:pt x="6630" y="1838"/>
                    <a:pt x="6744" y="1253"/>
                    <a:pt x="6859" y="667"/>
                  </a:cubicBezTo>
                  <a:lnTo>
                    <a:pt x="1954" y="0"/>
                  </a:lnTo>
                  <a:lnTo>
                    <a:pt x="0" y="8881"/>
                  </a:lnTo>
                  <a:lnTo>
                    <a:pt x="0" y="8881"/>
                  </a:lnTo>
                  <a:cubicBezTo>
                    <a:pt x="39" y="8881"/>
                    <a:pt x="39" y="8911"/>
                    <a:pt x="116" y="8911"/>
                  </a:cubicBezTo>
                  <a:lnTo>
                    <a:pt x="116" y="8911"/>
                  </a:lnTo>
                  <a:lnTo>
                    <a:pt x="194" y="8911"/>
                  </a:lnTo>
                  <a:lnTo>
                    <a:pt x="194" y="8911"/>
                  </a:lnTo>
                  <a:cubicBezTo>
                    <a:pt x="998" y="9030"/>
                    <a:pt x="3946" y="9517"/>
                    <a:pt x="8812" y="10000"/>
                  </a:cubicBezTo>
                  <a:lnTo>
                    <a:pt x="10000" y="2819"/>
                  </a:lnTo>
                  <a:lnTo>
                    <a:pt x="9889" y="2727"/>
                  </a:lnTo>
                  <a:lnTo>
                    <a:pt x="9889" y="2727"/>
                  </a:lnTo>
                </a:path>
              </a:pathLst>
            </a:custGeom>
            <a:solidFill>
              <a:schemeClr val="accent2">
                <a:lumMod val="75000"/>
              </a:schemeClr>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solidFill>
                  <a:schemeClr val="tx1">
                    <a:lumMod val="40000"/>
                    <a:lumOff val="60000"/>
                  </a:schemeClr>
                </a:solidFill>
                <a:latin typeface="Calibri Light"/>
              </a:endParaRPr>
            </a:p>
          </p:txBody>
        </p:sp>
        <p:sp>
          <p:nvSpPr>
            <p:cNvPr id="70" name="State_RI">
              <a:extLst>
                <a:ext uri="{FF2B5EF4-FFF2-40B4-BE49-F238E27FC236}">
                  <a16:creationId xmlns:a16="http://schemas.microsoft.com/office/drawing/2014/main" id="{47D01FAF-0E1F-7F82-E79B-32BBC2FDA84B}"/>
                </a:ext>
              </a:extLst>
            </p:cNvPr>
            <p:cNvSpPr/>
            <p:nvPr/>
          </p:nvSpPr>
          <p:spPr>
            <a:xfrm>
              <a:off x="7099151" y="1195624"/>
              <a:ext cx="86985" cy="100510"/>
            </a:xfrm>
            <a:custGeom>
              <a:avLst/>
              <a:gdLst>
                <a:gd name="connsiteX0" fmla="*/ 56556 w 113117"/>
                <a:gd name="connsiteY0" fmla="*/ 286 h 110248"/>
                <a:gd name="connsiteX1" fmla="*/ 73701 w 113117"/>
                <a:gd name="connsiteY1" fmla="*/ 22264 h 110248"/>
                <a:gd name="connsiteX2" fmla="*/ 78689 w 113117"/>
                <a:gd name="connsiteY2" fmla="*/ 24740 h 110248"/>
                <a:gd name="connsiteX3" fmla="*/ 98327 w 113117"/>
                <a:gd name="connsiteY3" fmla="*/ 41766 h 110248"/>
                <a:gd name="connsiteX4" fmla="*/ 100821 w 113117"/>
                <a:gd name="connsiteY4" fmla="*/ 61268 h 110248"/>
                <a:gd name="connsiteX5" fmla="*/ 113117 w 113117"/>
                <a:gd name="connsiteY5" fmla="*/ 62837 h 110248"/>
                <a:gd name="connsiteX6" fmla="*/ 113117 w 113117"/>
                <a:gd name="connsiteY6" fmla="*/ 65005 h 110248"/>
                <a:gd name="connsiteX7" fmla="*/ 101211 w 113117"/>
                <a:gd name="connsiteY7" fmla="*/ 93580 h 110248"/>
                <a:gd name="connsiteX8" fmla="*/ 34536 w 113117"/>
                <a:gd name="connsiteY8" fmla="*/ 110248 h 110248"/>
                <a:gd name="connsiteX9" fmla="*/ 34349 w 113117"/>
                <a:gd name="connsiteY9" fmla="*/ 110189 h 110248"/>
                <a:gd name="connsiteX10" fmla="*/ 41413 w 113117"/>
                <a:gd name="connsiteY10" fmla="*/ 106991 h 110248"/>
                <a:gd name="connsiteX11" fmla="*/ 24305 w 113117"/>
                <a:gd name="connsiteY11" fmla="*/ 31141 h 110248"/>
                <a:gd name="connsiteX12" fmla="*/ 21816 w 113117"/>
                <a:gd name="connsiteY12" fmla="*/ 11327 h 110248"/>
                <a:gd name="connsiteX13" fmla="*/ 19328 w 113117"/>
                <a:gd name="connsiteY13" fmla="*/ 11327 h 110248"/>
                <a:gd name="connsiteX14" fmla="*/ 9841 w 113117"/>
                <a:gd name="connsiteY14" fmla="*/ 9469 h 110248"/>
                <a:gd name="connsiteX15" fmla="*/ 0 w 113117"/>
                <a:gd name="connsiteY15" fmla="*/ 10681 h 110248"/>
                <a:gd name="connsiteX16" fmla="*/ 948 w 113117"/>
                <a:gd name="connsiteY16" fmla="*/ 9131 h 110248"/>
                <a:gd name="connsiteX17" fmla="*/ 9953 w 113117"/>
                <a:gd name="connsiteY17" fmla="*/ 8025 h 110248"/>
                <a:gd name="connsiteX18" fmla="*/ 19461 w 113117"/>
                <a:gd name="connsiteY18" fmla="*/ 9882 h 110248"/>
                <a:gd name="connsiteX19" fmla="*/ 56556 w 113117"/>
                <a:gd name="connsiteY19" fmla="*/ 286 h 110248"/>
                <a:gd name="connsiteX0" fmla="*/ 56556 w 113117"/>
                <a:gd name="connsiteY0" fmla="*/ 286 h 110248"/>
                <a:gd name="connsiteX1" fmla="*/ 73701 w 113117"/>
                <a:gd name="connsiteY1" fmla="*/ 22264 h 110248"/>
                <a:gd name="connsiteX2" fmla="*/ 78689 w 113117"/>
                <a:gd name="connsiteY2" fmla="*/ 24740 h 110248"/>
                <a:gd name="connsiteX3" fmla="*/ 98327 w 113117"/>
                <a:gd name="connsiteY3" fmla="*/ 41766 h 110248"/>
                <a:gd name="connsiteX4" fmla="*/ 100821 w 113117"/>
                <a:gd name="connsiteY4" fmla="*/ 61268 h 110248"/>
                <a:gd name="connsiteX5" fmla="*/ 113117 w 113117"/>
                <a:gd name="connsiteY5" fmla="*/ 62837 h 110248"/>
                <a:gd name="connsiteX6" fmla="*/ 113117 w 113117"/>
                <a:gd name="connsiteY6" fmla="*/ 65005 h 110248"/>
                <a:gd name="connsiteX7" fmla="*/ 101211 w 113117"/>
                <a:gd name="connsiteY7" fmla="*/ 93580 h 110248"/>
                <a:gd name="connsiteX8" fmla="*/ 34536 w 113117"/>
                <a:gd name="connsiteY8" fmla="*/ 110248 h 110248"/>
                <a:gd name="connsiteX9" fmla="*/ 34349 w 113117"/>
                <a:gd name="connsiteY9" fmla="*/ 110189 h 110248"/>
                <a:gd name="connsiteX10" fmla="*/ 41413 w 113117"/>
                <a:gd name="connsiteY10" fmla="*/ 106991 h 110248"/>
                <a:gd name="connsiteX11" fmla="*/ 24305 w 113117"/>
                <a:gd name="connsiteY11" fmla="*/ 31141 h 110248"/>
                <a:gd name="connsiteX12" fmla="*/ 21816 w 113117"/>
                <a:gd name="connsiteY12" fmla="*/ 11327 h 110248"/>
                <a:gd name="connsiteX13" fmla="*/ 19328 w 113117"/>
                <a:gd name="connsiteY13" fmla="*/ 11327 h 110248"/>
                <a:gd name="connsiteX14" fmla="*/ 9841 w 113117"/>
                <a:gd name="connsiteY14" fmla="*/ 9469 h 110248"/>
                <a:gd name="connsiteX15" fmla="*/ 0 w 113117"/>
                <a:gd name="connsiteY15" fmla="*/ 10681 h 110248"/>
                <a:gd name="connsiteX16" fmla="*/ 948 w 113117"/>
                <a:gd name="connsiteY16" fmla="*/ 9131 h 110248"/>
                <a:gd name="connsiteX17" fmla="*/ 19461 w 113117"/>
                <a:gd name="connsiteY17" fmla="*/ 9882 h 110248"/>
                <a:gd name="connsiteX18" fmla="*/ 56556 w 113117"/>
                <a:gd name="connsiteY18" fmla="*/ 286 h 110248"/>
                <a:gd name="connsiteX0" fmla="*/ 56556 w 113117"/>
                <a:gd name="connsiteY0" fmla="*/ 286 h 110248"/>
                <a:gd name="connsiteX1" fmla="*/ 73701 w 113117"/>
                <a:gd name="connsiteY1" fmla="*/ 22264 h 110248"/>
                <a:gd name="connsiteX2" fmla="*/ 78689 w 113117"/>
                <a:gd name="connsiteY2" fmla="*/ 24740 h 110248"/>
                <a:gd name="connsiteX3" fmla="*/ 98327 w 113117"/>
                <a:gd name="connsiteY3" fmla="*/ 41766 h 110248"/>
                <a:gd name="connsiteX4" fmla="*/ 100821 w 113117"/>
                <a:gd name="connsiteY4" fmla="*/ 61268 h 110248"/>
                <a:gd name="connsiteX5" fmla="*/ 113117 w 113117"/>
                <a:gd name="connsiteY5" fmla="*/ 62837 h 110248"/>
                <a:gd name="connsiteX6" fmla="*/ 113117 w 113117"/>
                <a:gd name="connsiteY6" fmla="*/ 65005 h 110248"/>
                <a:gd name="connsiteX7" fmla="*/ 101211 w 113117"/>
                <a:gd name="connsiteY7" fmla="*/ 93580 h 110248"/>
                <a:gd name="connsiteX8" fmla="*/ 34536 w 113117"/>
                <a:gd name="connsiteY8" fmla="*/ 110248 h 110248"/>
                <a:gd name="connsiteX9" fmla="*/ 34349 w 113117"/>
                <a:gd name="connsiteY9" fmla="*/ 110189 h 110248"/>
                <a:gd name="connsiteX10" fmla="*/ 41413 w 113117"/>
                <a:gd name="connsiteY10" fmla="*/ 106991 h 110248"/>
                <a:gd name="connsiteX11" fmla="*/ 24305 w 113117"/>
                <a:gd name="connsiteY11" fmla="*/ 31141 h 110248"/>
                <a:gd name="connsiteX12" fmla="*/ 21816 w 113117"/>
                <a:gd name="connsiteY12" fmla="*/ 11327 h 110248"/>
                <a:gd name="connsiteX13" fmla="*/ 19328 w 113117"/>
                <a:gd name="connsiteY13" fmla="*/ 11327 h 110248"/>
                <a:gd name="connsiteX14" fmla="*/ 9841 w 113117"/>
                <a:gd name="connsiteY14" fmla="*/ 9469 h 110248"/>
                <a:gd name="connsiteX15" fmla="*/ 0 w 113117"/>
                <a:gd name="connsiteY15" fmla="*/ 10681 h 110248"/>
                <a:gd name="connsiteX16" fmla="*/ 19461 w 113117"/>
                <a:gd name="connsiteY16" fmla="*/ 9882 h 110248"/>
                <a:gd name="connsiteX17" fmla="*/ 56556 w 113117"/>
                <a:gd name="connsiteY17" fmla="*/ 286 h 110248"/>
                <a:gd name="connsiteX0" fmla="*/ 46715 w 103276"/>
                <a:gd name="connsiteY0" fmla="*/ 286 h 110248"/>
                <a:gd name="connsiteX1" fmla="*/ 63860 w 103276"/>
                <a:gd name="connsiteY1" fmla="*/ 22264 h 110248"/>
                <a:gd name="connsiteX2" fmla="*/ 68848 w 103276"/>
                <a:gd name="connsiteY2" fmla="*/ 24740 h 110248"/>
                <a:gd name="connsiteX3" fmla="*/ 88486 w 103276"/>
                <a:gd name="connsiteY3" fmla="*/ 41766 h 110248"/>
                <a:gd name="connsiteX4" fmla="*/ 90980 w 103276"/>
                <a:gd name="connsiteY4" fmla="*/ 61268 h 110248"/>
                <a:gd name="connsiteX5" fmla="*/ 103276 w 103276"/>
                <a:gd name="connsiteY5" fmla="*/ 62837 h 110248"/>
                <a:gd name="connsiteX6" fmla="*/ 103276 w 103276"/>
                <a:gd name="connsiteY6" fmla="*/ 65005 h 110248"/>
                <a:gd name="connsiteX7" fmla="*/ 91370 w 103276"/>
                <a:gd name="connsiteY7" fmla="*/ 93580 h 110248"/>
                <a:gd name="connsiteX8" fmla="*/ 24695 w 103276"/>
                <a:gd name="connsiteY8" fmla="*/ 110248 h 110248"/>
                <a:gd name="connsiteX9" fmla="*/ 24508 w 103276"/>
                <a:gd name="connsiteY9" fmla="*/ 110189 h 110248"/>
                <a:gd name="connsiteX10" fmla="*/ 31572 w 103276"/>
                <a:gd name="connsiteY10" fmla="*/ 106991 h 110248"/>
                <a:gd name="connsiteX11" fmla="*/ 14464 w 103276"/>
                <a:gd name="connsiteY11" fmla="*/ 31141 h 110248"/>
                <a:gd name="connsiteX12" fmla="*/ 11975 w 103276"/>
                <a:gd name="connsiteY12" fmla="*/ 11327 h 110248"/>
                <a:gd name="connsiteX13" fmla="*/ 9487 w 103276"/>
                <a:gd name="connsiteY13" fmla="*/ 11327 h 110248"/>
                <a:gd name="connsiteX14" fmla="*/ 0 w 103276"/>
                <a:gd name="connsiteY14" fmla="*/ 9469 h 110248"/>
                <a:gd name="connsiteX15" fmla="*/ 9620 w 103276"/>
                <a:gd name="connsiteY15" fmla="*/ 9882 h 110248"/>
                <a:gd name="connsiteX16" fmla="*/ 46715 w 103276"/>
                <a:gd name="connsiteY16" fmla="*/ 286 h 110248"/>
                <a:gd name="connsiteX0" fmla="*/ 46715 w 103276"/>
                <a:gd name="connsiteY0" fmla="*/ 0 h 109962"/>
                <a:gd name="connsiteX1" fmla="*/ 63860 w 103276"/>
                <a:gd name="connsiteY1" fmla="*/ 21978 h 109962"/>
                <a:gd name="connsiteX2" fmla="*/ 68848 w 103276"/>
                <a:gd name="connsiteY2" fmla="*/ 24454 h 109962"/>
                <a:gd name="connsiteX3" fmla="*/ 88486 w 103276"/>
                <a:gd name="connsiteY3" fmla="*/ 41480 h 109962"/>
                <a:gd name="connsiteX4" fmla="*/ 90980 w 103276"/>
                <a:gd name="connsiteY4" fmla="*/ 60982 h 109962"/>
                <a:gd name="connsiteX5" fmla="*/ 103276 w 103276"/>
                <a:gd name="connsiteY5" fmla="*/ 62551 h 109962"/>
                <a:gd name="connsiteX6" fmla="*/ 103276 w 103276"/>
                <a:gd name="connsiteY6" fmla="*/ 64719 h 109962"/>
                <a:gd name="connsiteX7" fmla="*/ 91370 w 103276"/>
                <a:gd name="connsiteY7" fmla="*/ 93294 h 109962"/>
                <a:gd name="connsiteX8" fmla="*/ 24695 w 103276"/>
                <a:gd name="connsiteY8" fmla="*/ 109962 h 109962"/>
                <a:gd name="connsiteX9" fmla="*/ 24508 w 103276"/>
                <a:gd name="connsiteY9" fmla="*/ 109903 h 109962"/>
                <a:gd name="connsiteX10" fmla="*/ 31572 w 103276"/>
                <a:gd name="connsiteY10" fmla="*/ 106705 h 109962"/>
                <a:gd name="connsiteX11" fmla="*/ 14464 w 103276"/>
                <a:gd name="connsiteY11" fmla="*/ 30855 h 109962"/>
                <a:gd name="connsiteX12" fmla="*/ 11975 w 103276"/>
                <a:gd name="connsiteY12" fmla="*/ 11041 h 109962"/>
                <a:gd name="connsiteX13" fmla="*/ 9487 w 103276"/>
                <a:gd name="connsiteY13" fmla="*/ 11041 h 109962"/>
                <a:gd name="connsiteX14" fmla="*/ 0 w 103276"/>
                <a:gd name="connsiteY14" fmla="*/ 9183 h 109962"/>
                <a:gd name="connsiteX15" fmla="*/ 46715 w 103276"/>
                <a:gd name="connsiteY15" fmla="*/ 0 h 109962"/>
                <a:gd name="connsiteX0" fmla="*/ 39415 w 95976"/>
                <a:gd name="connsiteY0" fmla="*/ 202 h 110164"/>
                <a:gd name="connsiteX1" fmla="*/ 56560 w 95976"/>
                <a:gd name="connsiteY1" fmla="*/ 22180 h 110164"/>
                <a:gd name="connsiteX2" fmla="*/ 61548 w 95976"/>
                <a:gd name="connsiteY2" fmla="*/ 24656 h 110164"/>
                <a:gd name="connsiteX3" fmla="*/ 81186 w 95976"/>
                <a:gd name="connsiteY3" fmla="*/ 41682 h 110164"/>
                <a:gd name="connsiteX4" fmla="*/ 83680 w 95976"/>
                <a:gd name="connsiteY4" fmla="*/ 61184 h 110164"/>
                <a:gd name="connsiteX5" fmla="*/ 95976 w 95976"/>
                <a:gd name="connsiteY5" fmla="*/ 62753 h 110164"/>
                <a:gd name="connsiteX6" fmla="*/ 95976 w 95976"/>
                <a:gd name="connsiteY6" fmla="*/ 64921 h 110164"/>
                <a:gd name="connsiteX7" fmla="*/ 84070 w 95976"/>
                <a:gd name="connsiteY7" fmla="*/ 93496 h 110164"/>
                <a:gd name="connsiteX8" fmla="*/ 17395 w 95976"/>
                <a:gd name="connsiteY8" fmla="*/ 110164 h 110164"/>
                <a:gd name="connsiteX9" fmla="*/ 17208 w 95976"/>
                <a:gd name="connsiteY9" fmla="*/ 110105 h 110164"/>
                <a:gd name="connsiteX10" fmla="*/ 24272 w 95976"/>
                <a:gd name="connsiteY10" fmla="*/ 106907 h 110164"/>
                <a:gd name="connsiteX11" fmla="*/ 7164 w 95976"/>
                <a:gd name="connsiteY11" fmla="*/ 31057 h 110164"/>
                <a:gd name="connsiteX12" fmla="*/ 4675 w 95976"/>
                <a:gd name="connsiteY12" fmla="*/ 11243 h 110164"/>
                <a:gd name="connsiteX13" fmla="*/ 2187 w 95976"/>
                <a:gd name="connsiteY13" fmla="*/ 11243 h 110164"/>
                <a:gd name="connsiteX14" fmla="*/ 39415 w 95976"/>
                <a:gd name="connsiteY14" fmla="*/ 202 h 110164"/>
                <a:gd name="connsiteX0" fmla="*/ 39415 w 95976"/>
                <a:gd name="connsiteY0" fmla="*/ 202 h 110164"/>
                <a:gd name="connsiteX1" fmla="*/ 56560 w 95976"/>
                <a:gd name="connsiteY1" fmla="*/ 22180 h 110164"/>
                <a:gd name="connsiteX2" fmla="*/ 61548 w 95976"/>
                <a:gd name="connsiteY2" fmla="*/ 24656 h 110164"/>
                <a:gd name="connsiteX3" fmla="*/ 81186 w 95976"/>
                <a:gd name="connsiteY3" fmla="*/ 41682 h 110164"/>
                <a:gd name="connsiteX4" fmla="*/ 83680 w 95976"/>
                <a:gd name="connsiteY4" fmla="*/ 61184 h 110164"/>
                <a:gd name="connsiteX5" fmla="*/ 95976 w 95976"/>
                <a:gd name="connsiteY5" fmla="*/ 62753 h 110164"/>
                <a:gd name="connsiteX6" fmla="*/ 95976 w 95976"/>
                <a:gd name="connsiteY6" fmla="*/ 64921 h 110164"/>
                <a:gd name="connsiteX7" fmla="*/ 84070 w 95976"/>
                <a:gd name="connsiteY7" fmla="*/ 93496 h 110164"/>
                <a:gd name="connsiteX8" fmla="*/ 17395 w 95976"/>
                <a:gd name="connsiteY8" fmla="*/ 110164 h 110164"/>
                <a:gd name="connsiteX9" fmla="*/ 24272 w 95976"/>
                <a:gd name="connsiteY9" fmla="*/ 106907 h 110164"/>
                <a:gd name="connsiteX10" fmla="*/ 7164 w 95976"/>
                <a:gd name="connsiteY10" fmla="*/ 31057 h 110164"/>
                <a:gd name="connsiteX11" fmla="*/ 4675 w 95976"/>
                <a:gd name="connsiteY11" fmla="*/ 11243 h 110164"/>
                <a:gd name="connsiteX12" fmla="*/ 2187 w 95976"/>
                <a:gd name="connsiteY12" fmla="*/ 11243 h 110164"/>
                <a:gd name="connsiteX13" fmla="*/ 39415 w 95976"/>
                <a:gd name="connsiteY13" fmla="*/ 202 h 110164"/>
                <a:gd name="connsiteX0" fmla="*/ 39415 w 95976"/>
                <a:gd name="connsiteY0" fmla="*/ 202 h 106907"/>
                <a:gd name="connsiteX1" fmla="*/ 56560 w 95976"/>
                <a:gd name="connsiteY1" fmla="*/ 22180 h 106907"/>
                <a:gd name="connsiteX2" fmla="*/ 61548 w 95976"/>
                <a:gd name="connsiteY2" fmla="*/ 24656 h 106907"/>
                <a:gd name="connsiteX3" fmla="*/ 81186 w 95976"/>
                <a:gd name="connsiteY3" fmla="*/ 41682 h 106907"/>
                <a:gd name="connsiteX4" fmla="*/ 83680 w 95976"/>
                <a:gd name="connsiteY4" fmla="*/ 61184 h 106907"/>
                <a:gd name="connsiteX5" fmla="*/ 95976 w 95976"/>
                <a:gd name="connsiteY5" fmla="*/ 62753 h 106907"/>
                <a:gd name="connsiteX6" fmla="*/ 95976 w 95976"/>
                <a:gd name="connsiteY6" fmla="*/ 64921 h 106907"/>
                <a:gd name="connsiteX7" fmla="*/ 84070 w 95976"/>
                <a:gd name="connsiteY7" fmla="*/ 93496 h 106907"/>
                <a:gd name="connsiteX8" fmla="*/ 24272 w 95976"/>
                <a:gd name="connsiteY8" fmla="*/ 106907 h 106907"/>
                <a:gd name="connsiteX9" fmla="*/ 7164 w 95976"/>
                <a:gd name="connsiteY9" fmla="*/ 31057 h 106907"/>
                <a:gd name="connsiteX10" fmla="*/ 4675 w 95976"/>
                <a:gd name="connsiteY10" fmla="*/ 11243 h 106907"/>
                <a:gd name="connsiteX11" fmla="*/ 2187 w 95976"/>
                <a:gd name="connsiteY11" fmla="*/ 11243 h 106907"/>
                <a:gd name="connsiteX12" fmla="*/ 39415 w 95976"/>
                <a:gd name="connsiteY12" fmla="*/ 202 h 106907"/>
                <a:gd name="connsiteX0" fmla="*/ 34740 w 91301"/>
                <a:gd name="connsiteY0" fmla="*/ 272 h 106977"/>
                <a:gd name="connsiteX1" fmla="*/ 51885 w 91301"/>
                <a:gd name="connsiteY1" fmla="*/ 22250 h 106977"/>
                <a:gd name="connsiteX2" fmla="*/ 56873 w 91301"/>
                <a:gd name="connsiteY2" fmla="*/ 24726 h 106977"/>
                <a:gd name="connsiteX3" fmla="*/ 76511 w 91301"/>
                <a:gd name="connsiteY3" fmla="*/ 41752 h 106977"/>
                <a:gd name="connsiteX4" fmla="*/ 79005 w 91301"/>
                <a:gd name="connsiteY4" fmla="*/ 61254 h 106977"/>
                <a:gd name="connsiteX5" fmla="*/ 91301 w 91301"/>
                <a:gd name="connsiteY5" fmla="*/ 62823 h 106977"/>
                <a:gd name="connsiteX6" fmla="*/ 91301 w 91301"/>
                <a:gd name="connsiteY6" fmla="*/ 64991 h 106977"/>
                <a:gd name="connsiteX7" fmla="*/ 79395 w 91301"/>
                <a:gd name="connsiteY7" fmla="*/ 93566 h 106977"/>
                <a:gd name="connsiteX8" fmla="*/ 19597 w 91301"/>
                <a:gd name="connsiteY8" fmla="*/ 106977 h 106977"/>
                <a:gd name="connsiteX9" fmla="*/ 2489 w 91301"/>
                <a:gd name="connsiteY9" fmla="*/ 31127 h 106977"/>
                <a:gd name="connsiteX10" fmla="*/ 0 w 91301"/>
                <a:gd name="connsiteY10" fmla="*/ 11313 h 106977"/>
                <a:gd name="connsiteX11" fmla="*/ 34740 w 91301"/>
                <a:gd name="connsiteY11" fmla="*/ 272 h 10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301" h="106977">
                  <a:moveTo>
                    <a:pt x="34740" y="272"/>
                  </a:moveTo>
                  <a:cubicBezTo>
                    <a:pt x="39728" y="2439"/>
                    <a:pt x="46897" y="14821"/>
                    <a:pt x="51885" y="22250"/>
                  </a:cubicBezTo>
                  <a:cubicBezTo>
                    <a:pt x="51885" y="22250"/>
                    <a:pt x="54379" y="22250"/>
                    <a:pt x="56873" y="24726"/>
                  </a:cubicBezTo>
                  <a:cubicBezTo>
                    <a:pt x="66848" y="36799"/>
                    <a:pt x="74018" y="27203"/>
                    <a:pt x="76511" y="41752"/>
                  </a:cubicBezTo>
                  <a:cubicBezTo>
                    <a:pt x="79005" y="56610"/>
                    <a:pt x="69030" y="58777"/>
                    <a:pt x="79005" y="61254"/>
                  </a:cubicBezTo>
                  <a:lnTo>
                    <a:pt x="91301" y="62823"/>
                  </a:lnTo>
                  <a:lnTo>
                    <a:pt x="91301" y="64991"/>
                  </a:lnTo>
                  <a:lnTo>
                    <a:pt x="79395" y="93566"/>
                  </a:lnTo>
                  <a:lnTo>
                    <a:pt x="19597" y="106977"/>
                  </a:lnTo>
                  <a:cubicBezTo>
                    <a:pt x="14931" y="77565"/>
                    <a:pt x="2489" y="35770"/>
                    <a:pt x="2489" y="31127"/>
                  </a:cubicBezTo>
                  <a:cubicBezTo>
                    <a:pt x="0" y="28650"/>
                    <a:pt x="0" y="18743"/>
                    <a:pt x="0" y="11313"/>
                  </a:cubicBezTo>
                  <a:cubicBezTo>
                    <a:pt x="5375" y="6171"/>
                    <a:pt x="26093" y="-1551"/>
                    <a:pt x="34740" y="272"/>
                  </a:cubicBezTo>
                  <a:close/>
                </a:path>
              </a:pathLst>
            </a:custGeom>
            <a:solidFill>
              <a:schemeClr val="accent6"/>
            </a:solidFill>
            <a:ln w="3175">
              <a:solidFill>
                <a:schemeClr val="bg1"/>
              </a:solidFill>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defTabSz="1828434" rtl="0" eaLnBrk="1" latinLnBrk="0" hangingPunct="1"/>
              <a:endParaRPr lang="en-US" sz="3600" kern="1200">
                <a:solidFill>
                  <a:schemeClr val="tx1">
                    <a:lumMod val="40000"/>
                    <a:lumOff val="60000"/>
                  </a:schemeClr>
                </a:solidFill>
                <a:latin typeface="Calibri Light"/>
                <a:ea typeface="+mn-ea"/>
                <a:cs typeface="+mn-cs"/>
              </a:endParaRPr>
            </a:p>
          </p:txBody>
        </p:sp>
      </p:grpSp>
      <p:sp>
        <p:nvSpPr>
          <p:cNvPr id="15" name="TextBox 2">
            <a:extLst>
              <a:ext uri="{FF2B5EF4-FFF2-40B4-BE49-F238E27FC236}">
                <a16:creationId xmlns:a16="http://schemas.microsoft.com/office/drawing/2014/main" id="{004A8112-FDD8-F096-B7E1-7C6681435CC1}"/>
              </a:ext>
            </a:extLst>
          </p:cNvPr>
          <p:cNvSpPr txBox="1"/>
          <p:nvPr/>
        </p:nvSpPr>
        <p:spPr>
          <a:xfrm>
            <a:off x="4460320" y="2179862"/>
            <a:ext cx="2194174" cy="70957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latin typeface="Avenir LT Std 45 Book"/>
              </a:rPr>
              <a:t>Southwest / Alaska </a:t>
            </a:r>
            <a:endParaRPr lang="en-US" sz="1400" b="1" i="1">
              <a:latin typeface="Avenir LT Std 45 Book"/>
            </a:endParaRPr>
          </a:p>
          <a:p>
            <a:pPr algn="ctr"/>
            <a:r>
              <a:rPr lang="en-US" sz="1400">
                <a:solidFill>
                  <a:schemeClr val="tx1"/>
                </a:solidFill>
                <a:latin typeface="Avenir LT Std 45 Book"/>
              </a:rPr>
              <a:t>Rosie</a:t>
            </a:r>
            <a:r>
              <a:rPr lang="en-US" sz="1400" i="1">
                <a:solidFill>
                  <a:schemeClr val="tx1"/>
                </a:solidFill>
                <a:latin typeface="Avenir LT Std 45 Book"/>
              </a:rPr>
              <a:t> </a:t>
            </a:r>
            <a:r>
              <a:rPr lang="en-US" sz="1400">
                <a:solidFill>
                  <a:schemeClr val="tx1"/>
                </a:solidFill>
                <a:latin typeface="Avenir LT Std 45 Book"/>
              </a:rPr>
              <a:t>(Gloria) Ricketts</a:t>
            </a:r>
          </a:p>
          <a:p>
            <a:pPr algn="ctr"/>
            <a:r>
              <a:rPr lang="en-US" sz="1200">
                <a:solidFill>
                  <a:schemeClr val="accent3"/>
                </a:solidFill>
                <a:latin typeface="Avenir LT Std 45 Book"/>
                <a:hlinkClick r:id="rId6">
                  <a:extLst>
                    <a:ext uri="{A12FA001-AC4F-418D-AE19-62706E023703}">
                      <ahyp:hlinkClr xmlns:ahyp="http://schemas.microsoft.com/office/drawing/2018/hyperlinkcolor" val="tx"/>
                    </a:ext>
                  </a:extLst>
                </a:hlinkClick>
              </a:rPr>
              <a:t>Rosie.Ricketts@hq.doe.gov</a:t>
            </a:r>
            <a:r>
              <a:rPr lang="en-US" sz="1200">
                <a:solidFill>
                  <a:schemeClr val="accent3"/>
                </a:solidFill>
                <a:latin typeface="Avenir LT Std 45 Book"/>
              </a:rPr>
              <a:t>  </a:t>
            </a:r>
            <a:endParaRPr lang="en-US" sz="1200" i="1" baseline="0">
              <a:solidFill>
                <a:schemeClr val="accent3"/>
              </a:solidFill>
              <a:latin typeface="Avenir LT Std 45 Book"/>
            </a:endParaRPr>
          </a:p>
        </p:txBody>
      </p:sp>
      <p:sp>
        <p:nvSpPr>
          <p:cNvPr id="16" name="TextBox 55">
            <a:extLst>
              <a:ext uri="{FF2B5EF4-FFF2-40B4-BE49-F238E27FC236}">
                <a16:creationId xmlns:a16="http://schemas.microsoft.com/office/drawing/2014/main" id="{B05BD0C1-A251-1CDD-5606-8117663EB868}"/>
              </a:ext>
            </a:extLst>
          </p:cNvPr>
          <p:cNvSpPr txBox="1"/>
          <p:nvPr/>
        </p:nvSpPr>
        <p:spPr>
          <a:xfrm>
            <a:off x="10438240" y="2174804"/>
            <a:ext cx="1539536" cy="931086"/>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latin typeface="Avenir LT Std 45 Book"/>
              </a:rPr>
              <a:t>Northeast</a:t>
            </a:r>
          </a:p>
          <a:p>
            <a:pPr algn="ctr"/>
            <a:r>
              <a:rPr lang="en-US" sz="1400" baseline="0">
                <a:latin typeface="Avenir LT Std 45 Book"/>
              </a:rPr>
              <a:t>Kate Donatelli</a:t>
            </a:r>
          </a:p>
          <a:p>
            <a:pPr algn="ctr"/>
            <a:r>
              <a:rPr lang="en-US" sz="1200" baseline="0">
                <a:solidFill>
                  <a:schemeClr val="accent3"/>
                </a:solidFill>
                <a:latin typeface="Avenir LT Std 45 Book"/>
                <a:hlinkClick r:id="rId7">
                  <a:extLst>
                    <a:ext uri="{A12FA001-AC4F-418D-AE19-62706E023703}">
                      <ahyp:hlinkClr xmlns:ahyp="http://schemas.microsoft.com/office/drawing/2018/hyperlinkcolor" val="tx"/>
                    </a:ext>
                  </a:extLst>
                </a:hlinkClick>
              </a:rPr>
              <a:t>Katherine.Donatelli@hq.doe.gov</a:t>
            </a:r>
            <a:r>
              <a:rPr lang="en-US" sz="1200" baseline="0">
                <a:solidFill>
                  <a:schemeClr val="accent3"/>
                </a:solidFill>
                <a:latin typeface="Avenir LT Std 45 Book"/>
              </a:rPr>
              <a:t> </a:t>
            </a:r>
          </a:p>
        </p:txBody>
      </p:sp>
      <p:sp>
        <p:nvSpPr>
          <p:cNvPr id="17" name="TextBox 56">
            <a:extLst>
              <a:ext uri="{FF2B5EF4-FFF2-40B4-BE49-F238E27FC236}">
                <a16:creationId xmlns:a16="http://schemas.microsoft.com/office/drawing/2014/main" id="{6235EC80-C102-017D-AAEA-F863FE578B51}"/>
              </a:ext>
            </a:extLst>
          </p:cNvPr>
          <p:cNvSpPr txBox="1"/>
          <p:nvPr/>
        </p:nvSpPr>
        <p:spPr>
          <a:xfrm>
            <a:off x="10873760" y="3903389"/>
            <a:ext cx="1104016" cy="934531"/>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latin typeface="Avenir LT Std 45 Book"/>
              </a:rPr>
              <a:t>Mid-Atlantic</a:t>
            </a:r>
            <a:endParaRPr lang="en-US" sz="1400" b="1" i="1">
              <a:latin typeface="Avenir LT Std 45 Book"/>
            </a:endParaRPr>
          </a:p>
          <a:p>
            <a:pPr algn="ctr"/>
            <a:r>
              <a:rPr lang="en-US" sz="1400">
                <a:solidFill>
                  <a:schemeClr val="tx1"/>
                </a:solidFill>
                <a:latin typeface="Avenir LT Std 45 Book"/>
              </a:rPr>
              <a:t>Karen Wu</a:t>
            </a:r>
          </a:p>
          <a:p>
            <a:pPr algn="ctr"/>
            <a:r>
              <a:rPr lang="en-US" sz="1200" baseline="0" err="1">
                <a:solidFill>
                  <a:schemeClr val="accent3"/>
                </a:solidFill>
                <a:latin typeface="Avenir LT Std 45 Book"/>
                <a:hlinkClick r:id="rId8">
                  <a:extLst>
                    <a:ext uri="{A12FA001-AC4F-418D-AE19-62706E023703}">
                      <ahyp:hlinkClr xmlns:ahyp="http://schemas.microsoft.com/office/drawing/2018/hyperlinkcolor" val="tx"/>
                    </a:ext>
                  </a:extLst>
                </a:hlinkClick>
              </a:rPr>
              <a:t>Karen.Wu</a:t>
            </a:r>
            <a:r>
              <a:rPr lang="en-US" sz="1200" baseline="0">
                <a:solidFill>
                  <a:schemeClr val="accent3"/>
                </a:solidFill>
                <a:latin typeface="Avenir LT Std 45 Book"/>
                <a:hlinkClick r:id="rId8">
                  <a:extLst>
                    <a:ext uri="{A12FA001-AC4F-418D-AE19-62706E023703}">
                      <ahyp:hlinkClr xmlns:ahyp="http://schemas.microsoft.com/office/drawing/2018/hyperlinkcolor" val="tx"/>
                    </a:ext>
                  </a:extLst>
                </a:hlinkClick>
              </a:rPr>
              <a:t>@</a:t>
            </a:r>
          </a:p>
          <a:p>
            <a:pPr algn="ctr"/>
            <a:r>
              <a:rPr lang="en-US" sz="1200" baseline="0">
                <a:solidFill>
                  <a:schemeClr val="accent3"/>
                </a:solidFill>
                <a:latin typeface="Avenir LT Std 45 Book"/>
                <a:hlinkClick r:id="rId8">
                  <a:extLst>
                    <a:ext uri="{A12FA001-AC4F-418D-AE19-62706E023703}">
                      <ahyp:hlinkClr xmlns:ahyp="http://schemas.microsoft.com/office/drawing/2018/hyperlinkcolor" val="tx"/>
                    </a:ext>
                  </a:extLst>
                </a:hlinkClick>
              </a:rPr>
              <a:t>hq.doe.gov</a:t>
            </a:r>
            <a:r>
              <a:rPr lang="en-US" sz="1200" baseline="0">
                <a:solidFill>
                  <a:schemeClr val="accent3"/>
                </a:solidFill>
                <a:latin typeface="Avenir LT Std 45 Book"/>
              </a:rPr>
              <a:t> </a:t>
            </a:r>
          </a:p>
        </p:txBody>
      </p:sp>
      <p:sp>
        <p:nvSpPr>
          <p:cNvPr id="18" name="TextBox 58">
            <a:extLst>
              <a:ext uri="{FF2B5EF4-FFF2-40B4-BE49-F238E27FC236}">
                <a16:creationId xmlns:a16="http://schemas.microsoft.com/office/drawing/2014/main" id="{A5665D09-EA8E-718A-F064-1F77DBC4622C}"/>
              </a:ext>
            </a:extLst>
          </p:cNvPr>
          <p:cNvSpPr txBox="1"/>
          <p:nvPr/>
        </p:nvSpPr>
        <p:spPr>
          <a:xfrm>
            <a:off x="5032208" y="4997686"/>
            <a:ext cx="1847544" cy="71944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latin typeface="Avenir LT Std 45 Book"/>
              </a:rPr>
              <a:t>California / Hawaii</a:t>
            </a:r>
          </a:p>
          <a:p>
            <a:pPr algn="ctr"/>
            <a:r>
              <a:rPr lang="en-US" sz="1400">
                <a:solidFill>
                  <a:schemeClr val="tx1"/>
                </a:solidFill>
                <a:latin typeface="Avenir LT Std 45 Book"/>
              </a:rPr>
              <a:t>Audrey Bragg </a:t>
            </a:r>
          </a:p>
          <a:p>
            <a:pPr algn="ctr"/>
            <a:r>
              <a:rPr lang="en-US" sz="1200">
                <a:solidFill>
                  <a:schemeClr val="accent3"/>
                </a:solidFill>
                <a:latin typeface="Avenir LT Std 45 Book"/>
                <a:hlinkClick r:id="rId9">
                  <a:extLst>
                    <a:ext uri="{A12FA001-AC4F-418D-AE19-62706E023703}">
                      <ahyp:hlinkClr xmlns:ahyp="http://schemas.microsoft.com/office/drawing/2018/hyperlinkcolor" val="tx"/>
                    </a:ext>
                  </a:extLst>
                </a:hlinkClick>
              </a:rPr>
              <a:t>Audrey.Bragg@hq.doe.gov</a:t>
            </a:r>
            <a:br>
              <a:rPr lang="en-US" sz="1400" i="0" u="none" strike="noStrike" baseline="0">
                <a:solidFill>
                  <a:schemeClr val="tx1"/>
                </a:solidFill>
                <a:effectLst/>
                <a:latin typeface="+mn-lt"/>
                <a:ea typeface="+mn-ea"/>
                <a:cs typeface="+mn-cs"/>
              </a:rPr>
            </a:br>
            <a:endParaRPr lang="en-US" sz="1400" b="1" i="1">
              <a:solidFill>
                <a:schemeClr val="tx1"/>
              </a:solidFill>
            </a:endParaRPr>
          </a:p>
        </p:txBody>
      </p:sp>
      <p:sp>
        <p:nvSpPr>
          <p:cNvPr id="19" name="TextBox 61">
            <a:extLst>
              <a:ext uri="{FF2B5EF4-FFF2-40B4-BE49-F238E27FC236}">
                <a16:creationId xmlns:a16="http://schemas.microsoft.com/office/drawing/2014/main" id="{6336F283-8334-2CE1-CDBE-88B50DC32949}"/>
              </a:ext>
            </a:extLst>
          </p:cNvPr>
          <p:cNvSpPr txBox="1"/>
          <p:nvPr/>
        </p:nvSpPr>
        <p:spPr>
          <a:xfrm>
            <a:off x="10107449" y="5496581"/>
            <a:ext cx="1914419" cy="772661"/>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latin typeface="Avenir LT Std 45 Book"/>
              </a:rPr>
              <a:t>Southeast</a:t>
            </a:r>
          </a:p>
          <a:p>
            <a:pPr algn="ctr"/>
            <a:r>
              <a:rPr lang="en-US" sz="1400" baseline="0">
                <a:latin typeface="Avenir LT Std 45 Book"/>
              </a:rPr>
              <a:t> </a:t>
            </a:r>
            <a:r>
              <a:rPr lang="en-US" sz="1400">
                <a:solidFill>
                  <a:schemeClr val="tx1"/>
                </a:solidFill>
                <a:latin typeface="Avenir LT Std 45 Book"/>
              </a:rPr>
              <a:t>Lesley Fore</a:t>
            </a:r>
          </a:p>
          <a:p>
            <a:pPr algn="ctr"/>
            <a:r>
              <a:rPr lang="en-US" sz="1200">
                <a:solidFill>
                  <a:schemeClr val="accent3"/>
                </a:solidFill>
                <a:latin typeface="Avenir LT Std 45 Book"/>
                <a:hlinkClick r:id="rId10">
                  <a:extLst>
                    <a:ext uri="{A12FA001-AC4F-418D-AE19-62706E023703}">
                      <ahyp:hlinkClr xmlns:ahyp="http://schemas.microsoft.com/office/drawing/2018/hyperlinkcolor" val="tx"/>
                    </a:ext>
                  </a:extLst>
                </a:hlinkClick>
              </a:rPr>
              <a:t>Lesley.Fore@hq.doe.gov</a:t>
            </a:r>
            <a:r>
              <a:rPr lang="en-US" sz="1200">
                <a:solidFill>
                  <a:schemeClr val="accent3"/>
                </a:solidFill>
                <a:latin typeface="Avenir LT Std 45 Book"/>
              </a:rPr>
              <a:t> </a:t>
            </a:r>
            <a:endParaRPr lang="en-US" sz="1200" i="1" baseline="0">
              <a:solidFill>
                <a:schemeClr val="accent3"/>
              </a:solidFill>
              <a:latin typeface="Avenir LT Std 45 Book"/>
            </a:endParaRPr>
          </a:p>
        </p:txBody>
      </p:sp>
      <p:sp>
        <p:nvSpPr>
          <p:cNvPr id="20" name="TextBox 60">
            <a:extLst>
              <a:ext uri="{FF2B5EF4-FFF2-40B4-BE49-F238E27FC236}">
                <a16:creationId xmlns:a16="http://schemas.microsoft.com/office/drawing/2014/main" id="{99721574-F323-3C18-3613-3EB289A38B69}"/>
              </a:ext>
            </a:extLst>
          </p:cNvPr>
          <p:cNvSpPr txBox="1"/>
          <p:nvPr/>
        </p:nvSpPr>
        <p:spPr>
          <a:xfrm>
            <a:off x="7183394" y="5700059"/>
            <a:ext cx="2029882" cy="772661"/>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latin typeface="Avenir LT Std 45 Book"/>
              </a:rPr>
              <a:t>Plains / South Central</a:t>
            </a:r>
            <a:endParaRPr lang="en-US" sz="1400" b="1" i="1">
              <a:latin typeface="Avenir LT Std 45 Book"/>
            </a:endParaRPr>
          </a:p>
          <a:p>
            <a:pPr algn="ctr"/>
            <a:r>
              <a:rPr lang="en-US" sz="1400">
                <a:latin typeface="Avenir LT Std 45 Book"/>
              </a:rPr>
              <a:t>Art Romero</a:t>
            </a:r>
          </a:p>
          <a:p>
            <a:pPr algn="ctr"/>
            <a:r>
              <a:rPr lang="en-US" sz="1200">
                <a:solidFill>
                  <a:schemeClr val="accent3"/>
                </a:solidFill>
                <a:latin typeface="Avenir LT Std 45 Book"/>
                <a:hlinkClick r:id="rId11">
                  <a:extLst>
                    <a:ext uri="{A12FA001-AC4F-418D-AE19-62706E023703}">
                      <ahyp:hlinkClr xmlns:ahyp="http://schemas.microsoft.com/office/drawing/2018/hyperlinkcolor" val="tx"/>
                    </a:ext>
                  </a:extLst>
                </a:hlinkClick>
              </a:rPr>
              <a:t>Arturo.Romero@hq.doe.gov</a:t>
            </a:r>
            <a:endParaRPr lang="en-US" sz="1200">
              <a:solidFill>
                <a:schemeClr val="accent3"/>
              </a:solidFill>
              <a:latin typeface="Avenir LT Std 45 Book"/>
            </a:endParaRPr>
          </a:p>
        </p:txBody>
      </p:sp>
      <p:sp>
        <p:nvSpPr>
          <p:cNvPr id="71" name="TextBox 70">
            <a:extLst>
              <a:ext uri="{FF2B5EF4-FFF2-40B4-BE49-F238E27FC236}">
                <a16:creationId xmlns:a16="http://schemas.microsoft.com/office/drawing/2014/main" id="{07054F39-83DD-BB9E-02CB-41AF99F64CC7}"/>
              </a:ext>
            </a:extLst>
          </p:cNvPr>
          <p:cNvSpPr txBox="1"/>
          <p:nvPr/>
        </p:nvSpPr>
        <p:spPr>
          <a:xfrm>
            <a:off x="6743939" y="2192770"/>
            <a:ext cx="2164765" cy="715817"/>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defPPr>
              <a:defRPr lang="en-US"/>
            </a:defPPr>
            <a:lvl1pPr indent="0" algn="ctr">
              <a:defRPr sz="1100" b="1">
                <a:solidFill>
                  <a:schemeClr val="dk1"/>
                </a:solidFill>
              </a:defRPr>
            </a:lvl1pPr>
            <a:lvl2pPr indent="0">
              <a:defRPr sz="1100">
                <a:solidFill>
                  <a:schemeClr val="dk1"/>
                </a:solidFill>
              </a:defRPr>
            </a:lvl2pPr>
            <a:lvl3pPr indent="0">
              <a:defRPr sz="1100">
                <a:solidFill>
                  <a:schemeClr val="dk1"/>
                </a:solidFill>
              </a:defRPr>
            </a:lvl3pPr>
            <a:lvl4pPr indent="0">
              <a:defRPr sz="1100">
                <a:solidFill>
                  <a:schemeClr val="dk1"/>
                </a:solidFill>
              </a:defRPr>
            </a:lvl4pPr>
            <a:lvl5pPr indent="0">
              <a:defRPr sz="1100">
                <a:solidFill>
                  <a:schemeClr val="dk1"/>
                </a:solidFill>
              </a:defRPr>
            </a:lvl5pPr>
            <a:lvl6pPr indent="0">
              <a:defRPr sz="1100">
                <a:solidFill>
                  <a:schemeClr val="dk1"/>
                </a:solidFill>
              </a:defRPr>
            </a:lvl6pPr>
            <a:lvl7pPr indent="0">
              <a:defRPr sz="1100">
                <a:solidFill>
                  <a:schemeClr val="dk1"/>
                </a:solidFill>
              </a:defRPr>
            </a:lvl7pPr>
            <a:lvl8pPr indent="0">
              <a:defRPr sz="1100">
                <a:solidFill>
                  <a:schemeClr val="dk1"/>
                </a:solidFill>
              </a:defRPr>
            </a:lvl8pPr>
            <a:lvl9pPr indent="0">
              <a:defRPr sz="1100">
                <a:solidFill>
                  <a:schemeClr val="dk1"/>
                </a:solidFill>
              </a:defRPr>
            </a:lvl9pPr>
          </a:lstStyle>
          <a:p>
            <a:r>
              <a:rPr lang="en-US" sz="1400">
                <a:latin typeface="Avenir LT Std 45 Book"/>
              </a:rPr>
              <a:t>Pacific Northwest </a:t>
            </a:r>
          </a:p>
          <a:p>
            <a:r>
              <a:rPr lang="en-US" sz="1400" b="0">
                <a:solidFill>
                  <a:schemeClr val="tx1"/>
                </a:solidFill>
                <a:latin typeface="Avenir LT Std 45 Book"/>
              </a:rPr>
              <a:t>Margaret Benson</a:t>
            </a:r>
          </a:p>
          <a:p>
            <a:r>
              <a:rPr lang="en-US" sz="1200" b="0">
                <a:solidFill>
                  <a:schemeClr val="accent3"/>
                </a:solidFill>
                <a:latin typeface="Avenir LT Std 45 Book"/>
                <a:hlinkClick r:id="rId12">
                  <a:extLst>
                    <a:ext uri="{A12FA001-AC4F-418D-AE19-62706E023703}">
                      <ahyp:hlinkClr xmlns:ahyp="http://schemas.microsoft.com/office/drawing/2018/hyperlinkcolor" val="tx"/>
                    </a:ext>
                  </a:extLst>
                </a:hlinkClick>
              </a:rPr>
              <a:t>Margaret.Benson@hq.doe.gov</a:t>
            </a:r>
            <a:r>
              <a:rPr lang="en-US" sz="1200" b="0">
                <a:solidFill>
                  <a:schemeClr val="accent3"/>
                </a:solidFill>
                <a:latin typeface="Avenir LT Std 45 Book"/>
              </a:rPr>
              <a:t> </a:t>
            </a:r>
          </a:p>
        </p:txBody>
      </p:sp>
      <p:cxnSp>
        <p:nvCxnSpPr>
          <p:cNvPr id="72" name="Straight Connector 71">
            <a:extLst>
              <a:ext uri="{FF2B5EF4-FFF2-40B4-BE49-F238E27FC236}">
                <a16:creationId xmlns:a16="http://schemas.microsoft.com/office/drawing/2014/main" id="{3C4FCAF7-6C56-0C28-F0D6-343B9D727962}"/>
              </a:ext>
            </a:extLst>
          </p:cNvPr>
          <p:cNvCxnSpPr>
            <a:cxnSpLocks/>
            <a:stCxn id="18" idx="2"/>
            <a:endCxn id="22" idx="30"/>
          </p:cNvCxnSpPr>
          <p:nvPr/>
        </p:nvCxnSpPr>
        <p:spPr>
          <a:xfrm>
            <a:off x="5955980" y="5717126"/>
            <a:ext cx="304067" cy="2956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63E6B0-BF4C-2336-C57D-589AF27EBBFE}"/>
              </a:ext>
            </a:extLst>
          </p:cNvPr>
          <p:cNvCxnSpPr>
            <a:cxnSpLocks/>
            <a:stCxn id="18" idx="0"/>
          </p:cNvCxnSpPr>
          <p:nvPr/>
        </p:nvCxnSpPr>
        <p:spPr>
          <a:xfrm flipV="1">
            <a:off x="5955980" y="4527476"/>
            <a:ext cx="140020" cy="47021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EC7AC83-589A-CC24-FE2D-B5A19852B360}"/>
              </a:ext>
            </a:extLst>
          </p:cNvPr>
          <p:cNvCxnSpPr>
            <a:cxnSpLocks/>
            <a:endCxn id="71" idx="2"/>
          </p:cNvCxnSpPr>
          <p:nvPr/>
        </p:nvCxnSpPr>
        <p:spPr>
          <a:xfrm flipV="1">
            <a:off x="6495751" y="2908587"/>
            <a:ext cx="1330571" cy="73504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7E4AEFC-85BB-0FE2-4DFB-1774AB764558}"/>
              </a:ext>
            </a:extLst>
          </p:cNvPr>
          <p:cNvCxnSpPr>
            <a:cxnSpLocks/>
            <a:stCxn id="15" idx="2"/>
          </p:cNvCxnSpPr>
          <p:nvPr/>
        </p:nvCxnSpPr>
        <p:spPr>
          <a:xfrm flipH="1">
            <a:off x="5032208" y="2889438"/>
            <a:ext cx="525199" cy="47746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47ADCE2-0C54-C565-A0E0-0BDCB7852034}"/>
              </a:ext>
            </a:extLst>
          </p:cNvPr>
          <p:cNvCxnSpPr>
            <a:cxnSpLocks/>
            <a:endCxn id="15" idx="2"/>
          </p:cNvCxnSpPr>
          <p:nvPr/>
        </p:nvCxnSpPr>
        <p:spPr>
          <a:xfrm flipH="1" flipV="1">
            <a:off x="5557407" y="2889438"/>
            <a:ext cx="1431380" cy="1605339"/>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238CA20-3E5C-7360-9B87-42683E9A04A5}"/>
              </a:ext>
            </a:extLst>
          </p:cNvPr>
          <p:cNvCxnSpPr>
            <a:cxnSpLocks/>
            <a:stCxn id="25" idx="41"/>
          </p:cNvCxnSpPr>
          <p:nvPr/>
        </p:nvCxnSpPr>
        <p:spPr>
          <a:xfrm flipH="1" flipV="1">
            <a:off x="8245698" y="4683027"/>
            <a:ext cx="93957" cy="1017032"/>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A433BEF-A732-A0E9-A1C4-BEF132415671}"/>
              </a:ext>
            </a:extLst>
          </p:cNvPr>
          <p:cNvCxnSpPr>
            <a:cxnSpLocks/>
            <a:stCxn id="17" idx="1"/>
            <a:endCxn id="65" idx="22"/>
          </p:cNvCxnSpPr>
          <p:nvPr/>
        </p:nvCxnSpPr>
        <p:spPr>
          <a:xfrm flipH="1" flipV="1">
            <a:off x="10153257" y="4147341"/>
            <a:ext cx="720503" cy="22331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5ED1E19-D921-CF05-B762-DB3526FB7E31}"/>
              </a:ext>
            </a:extLst>
          </p:cNvPr>
          <p:cNvCxnSpPr>
            <a:cxnSpLocks/>
            <a:stCxn id="59" idx="13"/>
            <a:endCxn id="16" idx="2"/>
          </p:cNvCxnSpPr>
          <p:nvPr/>
        </p:nvCxnSpPr>
        <p:spPr>
          <a:xfrm flipV="1">
            <a:off x="10484442" y="3105890"/>
            <a:ext cx="723566" cy="41598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85222D7-DD17-1682-E379-982DE5E162AD}"/>
              </a:ext>
            </a:extLst>
          </p:cNvPr>
          <p:cNvCxnSpPr>
            <a:cxnSpLocks/>
            <a:stCxn id="13" idx="2"/>
          </p:cNvCxnSpPr>
          <p:nvPr/>
        </p:nvCxnSpPr>
        <p:spPr>
          <a:xfrm flipH="1">
            <a:off x="9069419" y="3118527"/>
            <a:ext cx="614349" cy="101875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209D240-548F-AA6E-2E92-2E1AFB636A76}"/>
              </a:ext>
            </a:extLst>
          </p:cNvPr>
          <p:cNvCxnSpPr>
            <a:cxnSpLocks/>
            <a:stCxn id="19" idx="0"/>
          </p:cNvCxnSpPr>
          <p:nvPr/>
        </p:nvCxnSpPr>
        <p:spPr>
          <a:xfrm flipH="1" flipV="1">
            <a:off x="9736938" y="4938298"/>
            <a:ext cx="1327721" cy="55828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77" name="Arrow: Right 176">
            <a:extLst>
              <a:ext uri="{FF2B5EF4-FFF2-40B4-BE49-F238E27FC236}">
                <a16:creationId xmlns:a16="http://schemas.microsoft.com/office/drawing/2014/main" id="{CC73CCDE-7640-6AA5-DF9A-C980D9FD5421}"/>
              </a:ext>
            </a:extLst>
          </p:cNvPr>
          <p:cNvSpPr/>
          <p:nvPr/>
        </p:nvSpPr>
        <p:spPr>
          <a:xfrm>
            <a:off x="3765957" y="4854376"/>
            <a:ext cx="1098071" cy="1010557"/>
          </a:xfrm>
          <a:prstGeom prst="rightArrow">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33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0C8B-3D1D-C29C-E2B2-515540BE3C7F}"/>
              </a:ext>
            </a:extLst>
          </p:cNvPr>
          <p:cNvSpPr>
            <a:spLocks noGrp="1"/>
          </p:cNvSpPr>
          <p:nvPr>
            <p:ph type="title"/>
          </p:nvPr>
        </p:nvSpPr>
        <p:spPr>
          <a:xfrm>
            <a:off x="201386" y="0"/>
            <a:ext cx="11633200" cy="812800"/>
          </a:xfrm>
        </p:spPr>
        <p:txBody>
          <a:bodyPr/>
          <a:lstStyle/>
          <a:p>
            <a:r>
              <a:rPr lang="en-US">
                <a:solidFill>
                  <a:srgbClr val="005C82"/>
                </a:solidFill>
              </a:rPr>
              <a:t>Access EECBG Program Resources</a:t>
            </a:r>
            <a:endParaRPr lang="en-US" sz="2400">
              <a:solidFill>
                <a:srgbClr val="005C82"/>
              </a:solidFill>
            </a:endParaRPr>
          </a:p>
        </p:txBody>
      </p:sp>
      <p:sp>
        <p:nvSpPr>
          <p:cNvPr id="7" name="Slide Number Placeholder 6">
            <a:extLst>
              <a:ext uri="{FF2B5EF4-FFF2-40B4-BE49-F238E27FC236}">
                <a16:creationId xmlns:a16="http://schemas.microsoft.com/office/drawing/2014/main" id="{BE6E1A81-D7F5-2251-41E7-C2A2F103FE7B}"/>
              </a:ext>
            </a:extLst>
          </p:cNvPr>
          <p:cNvSpPr>
            <a:spLocks noGrp="1"/>
          </p:cNvSpPr>
          <p:nvPr>
            <p:ph type="sldNum" sz="quarter" idx="4"/>
          </p:nvPr>
        </p:nvSpPr>
        <p:spPr/>
        <p:txBody>
          <a:bodyPr/>
          <a:lstStyle/>
          <a:p>
            <a:fld id="{56F77BE4-587B-4950-85D3-118597CFE039}" type="slidenum">
              <a:rPr lang="en-US" smtClean="0"/>
              <a:pPr/>
              <a:t>13</a:t>
            </a:fld>
            <a:endParaRPr lang="en-US"/>
          </a:p>
        </p:txBody>
      </p:sp>
      <p:pic>
        <p:nvPicPr>
          <p:cNvPr id="3" name="Picture 2">
            <a:extLst>
              <a:ext uri="{FF2B5EF4-FFF2-40B4-BE49-F238E27FC236}">
                <a16:creationId xmlns:a16="http://schemas.microsoft.com/office/drawing/2014/main" id="{F8DD64B7-BD23-A1B1-4F80-E19033A53B78}"/>
              </a:ext>
            </a:extLst>
          </p:cNvPr>
          <p:cNvPicPr>
            <a:picLocks noChangeAspect="1"/>
          </p:cNvPicPr>
          <p:nvPr/>
        </p:nvPicPr>
        <p:blipFill>
          <a:blip r:embed="rId3"/>
          <a:stretch>
            <a:fillRect/>
          </a:stretch>
        </p:blipFill>
        <p:spPr>
          <a:xfrm>
            <a:off x="848404" y="1028019"/>
            <a:ext cx="4801961" cy="4801961"/>
          </a:xfrm>
          <a:prstGeom prst="rect">
            <a:avLst/>
          </a:prstGeom>
        </p:spPr>
      </p:pic>
      <p:sp>
        <p:nvSpPr>
          <p:cNvPr id="5" name="TextBox 4">
            <a:extLst>
              <a:ext uri="{FF2B5EF4-FFF2-40B4-BE49-F238E27FC236}">
                <a16:creationId xmlns:a16="http://schemas.microsoft.com/office/drawing/2014/main" id="{D0A5C0A8-CC77-7466-372B-C186691492E6}"/>
              </a:ext>
            </a:extLst>
          </p:cNvPr>
          <p:cNvSpPr txBox="1"/>
          <p:nvPr/>
        </p:nvSpPr>
        <p:spPr>
          <a:xfrm>
            <a:off x="6068786" y="2060194"/>
            <a:ext cx="5932714" cy="2739211"/>
          </a:xfrm>
          <a:prstGeom prst="rect">
            <a:avLst/>
          </a:prstGeom>
          <a:noFill/>
        </p:spPr>
        <p:txBody>
          <a:bodyPr wrap="square">
            <a:spAutoFit/>
          </a:bodyPr>
          <a:lstStyle/>
          <a:p>
            <a:r>
              <a:rPr lang="en-US" sz="2800" b="1" err="1">
                <a:solidFill>
                  <a:srgbClr val="005C82"/>
                </a:solidFill>
                <a:latin typeface="Avenir Next LT Pro" panose="020B0504020202020204" pitchFamily="34" charset="0"/>
              </a:rPr>
              <a:t>Linktree</a:t>
            </a:r>
            <a:r>
              <a:rPr lang="en-US" sz="2800" b="1">
                <a:solidFill>
                  <a:srgbClr val="005C82"/>
                </a:solidFill>
                <a:latin typeface="Avenir Next LT Pro" panose="020B0504020202020204" pitchFamily="34" charset="0"/>
              </a:rPr>
              <a:t> Contains Links to:</a:t>
            </a:r>
            <a:r>
              <a:rPr lang="en-US" sz="2800">
                <a:solidFill>
                  <a:srgbClr val="005C82"/>
                </a:solidFill>
                <a:latin typeface="Avenir Next LT Pro" panose="020B0504020202020204" pitchFamily="34" charset="0"/>
              </a:rPr>
              <a:t> </a:t>
            </a:r>
          </a:p>
          <a:p>
            <a:pPr marL="285750" indent="-285750">
              <a:buFont typeface="Arial" panose="020B0604020202020204" pitchFamily="34" charset="0"/>
              <a:buChar char="•"/>
            </a:pPr>
            <a:r>
              <a:rPr lang="en-US" sz="2400" b="0">
                <a:latin typeface="Avenir LT Std 45 Book"/>
              </a:rPr>
              <a:t>Allocation Amounts</a:t>
            </a:r>
          </a:p>
          <a:p>
            <a:pPr marL="285750" indent="-285750">
              <a:buFont typeface="Arial" panose="020B0604020202020204" pitchFamily="34" charset="0"/>
              <a:buChar char="•"/>
            </a:pPr>
            <a:r>
              <a:rPr lang="en-US" sz="2400" b="0">
                <a:latin typeface="Avenir LT Std 45 Book"/>
              </a:rPr>
              <a:t>Voucher Portal</a:t>
            </a:r>
          </a:p>
          <a:p>
            <a:pPr marL="285750" indent="-285750">
              <a:buFont typeface="Arial" panose="020B0604020202020204" pitchFamily="34" charset="0"/>
              <a:buChar char="•"/>
            </a:pPr>
            <a:r>
              <a:rPr lang="en-US" sz="2400" b="0">
                <a:latin typeface="Avenir LT Std 45 Book"/>
              </a:rPr>
              <a:t>EECBG Main Page</a:t>
            </a:r>
          </a:p>
          <a:p>
            <a:pPr marL="285750" indent="-285750">
              <a:buFont typeface="Arial" panose="020B0604020202020204" pitchFamily="34" charset="0"/>
              <a:buChar char="•"/>
            </a:pPr>
            <a:r>
              <a:rPr lang="en-US" sz="2400" b="0">
                <a:latin typeface="Avenir LT Std 45 Book"/>
              </a:rPr>
              <a:t>EECBG Tribe-Specific Website</a:t>
            </a:r>
          </a:p>
          <a:p>
            <a:pPr marL="285750" indent="-285750">
              <a:buFont typeface="Arial" panose="020B0604020202020204" pitchFamily="34" charset="0"/>
              <a:buChar char="•"/>
            </a:pPr>
            <a:r>
              <a:rPr lang="en-US" sz="2400">
                <a:latin typeface="Avenir LT Std 45 Book"/>
              </a:rPr>
              <a:t>A</a:t>
            </a:r>
            <a:r>
              <a:rPr lang="en-US" sz="2400" b="0">
                <a:latin typeface="Avenir LT Std 45 Book"/>
              </a:rPr>
              <a:t>warded Project Examples</a:t>
            </a:r>
          </a:p>
          <a:p>
            <a:pPr marL="285750" indent="-285750">
              <a:buFont typeface="Arial" panose="020B0604020202020204" pitchFamily="34" charset="0"/>
              <a:buChar char="•"/>
            </a:pPr>
            <a:r>
              <a:rPr lang="en-US" sz="2400" b="0">
                <a:latin typeface="Avenir LT Std 45 Book"/>
              </a:rPr>
              <a:t>Blueprints Page</a:t>
            </a:r>
            <a:endParaRPr lang="en-US" sz="2400">
              <a:latin typeface="Avenir LT Std 45 Book"/>
            </a:endParaRPr>
          </a:p>
        </p:txBody>
      </p:sp>
    </p:spTree>
    <p:extLst>
      <p:ext uri="{BB962C8B-B14F-4D97-AF65-F5344CB8AC3E}">
        <p14:creationId xmlns:p14="http://schemas.microsoft.com/office/powerpoint/2010/main" val="165525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C2ED089-33A4-6466-D6AB-9DBAC3FC436F}"/>
              </a:ext>
            </a:extLst>
          </p:cNvPr>
          <p:cNvSpPr>
            <a:spLocks noGrp="1"/>
          </p:cNvSpPr>
          <p:nvPr>
            <p:ph type="title"/>
          </p:nvPr>
        </p:nvSpPr>
        <p:spPr>
          <a:xfrm>
            <a:off x="209265" y="-10496"/>
            <a:ext cx="12706796" cy="824706"/>
          </a:xfrm>
        </p:spPr>
        <p:txBody>
          <a:bodyPr/>
          <a:lstStyle/>
          <a:p>
            <a:r>
              <a:rPr lang="en-US" sz="3050">
                <a:solidFill>
                  <a:srgbClr val="005C82"/>
                </a:solidFill>
              </a:rPr>
              <a:t>Energy Efficiency &amp; Conservation Block Grant (EECBG) | </a:t>
            </a:r>
            <a:r>
              <a:rPr lang="en-US" sz="3050" b="0">
                <a:solidFill>
                  <a:srgbClr val="005C82"/>
                </a:solidFill>
              </a:rPr>
              <a:t>Deadline 5/31/25</a:t>
            </a:r>
            <a:endParaRPr lang="en-US" sz="3050">
              <a:solidFill>
                <a:srgbClr val="005C82"/>
              </a:solidFill>
            </a:endParaRPr>
          </a:p>
        </p:txBody>
      </p:sp>
      <p:sp>
        <p:nvSpPr>
          <p:cNvPr id="7" name="Slide Number Placeholder 6">
            <a:extLst>
              <a:ext uri="{FF2B5EF4-FFF2-40B4-BE49-F238E27FC236}">
                <a16:creationId xmlns:a16="http://schemas.microsoft.com/office/drawing/2014/main" id="{8954A131-4F44-A9B3-93D6-4529B1630DE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77BE4-587B-4950-85D3-118597CFE039}"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45" name="Freeform: Shape 19">
            <a:extLst>
              <a:ext uri="{FF2B5EF4-FFF2-40B4-BE49-F238E27FC236}">
                <a16:creationId xmlns:a16="http://schemas.microsoft.com/office/drawing/2014/main" id="{E169E808-03B5-E8B1-1520-1B6CFEECE68B}"/>
              </a:ext>
            </a:extLst>
          </p:cNvPr>
          <p:cNvSpPr/>
          <p:nvPr/>
        </p:nvSpPr>
        <p:spPr>
          <a:xfrm>
            <a:off x="203065" y="1006851"/>
            <a:ext cx="4340518" cy="1338866"/>
          </a:xfrm>
          <a:custGeom>
            <a:avLst/>
            <a:gdLst>
              <a:gd name="connsiteX0" fmla="*/ 0 w 1842643"/>
              <a:gd name="connsiteY0" fmla="*/ 0 h 1113230"/>
              <a:gd name="connsiteX1" fmla="*/ 1842643 w 1842643"/>
              <a:gd name="connsiteY1" fmla="*/ 0 h 1113230"/>
              <a:gd name="connsiteX2" fmla="*/ 1842643 w 1842643"/>
              <a:gd name="connsiteY2" fmla="*/ 1113230 h 1113230"/>
              <a:gd name="connsiteX3" fmla="*/ 0 w 1842643"/>
              <a:gd name="connsiteY3" fmla="*/ 1113230 h 1113230"/>
              <a:gd name="connsiteX4" fmla="*/ 0 w 1842643"/>
              <a:gd name="connsiteY4" fmla="*/ 0 h 1113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643" h="1113230">
                <a:moveTo>
                  <a:pt x="0" y="0"/>
                </a:moveTo>
                <a:lnTo>
                  <a:pt x="1842643" y="0"/>
                </a:lnTo>
                <a:lnTo>
                  <a:pt x="1842643" y="1113230"/>
                </a:lnTo>
                <a:lnTo>
                  <a:pt x="0" y="1113230"/>
                </a:lnTo>
                <a:lnTo>
                  <a:pt x="0" y="0"/>
                </a:lnTo>
                <a:close/>
              </a:path>
            </a:pathLst>
          </a:custGeom>
          <a:solidFill>
            <a:schemeClr val="accent4"/>
          </a:solidFill>
          <a:ln w="38100">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alpha val="80000"/>
              <a:hueOff val="0"/>
              <a:satOff val="0"/>
              <a:lumOff val="0"/>
              <a:alphaOff val="0"/>
            </a:schemeClr>
          </a:effectRef>
          <a:fontRef idx="minor">
            <a:schemeClr val="lt1"/>
          </a:fontRef>
        </p:style>
        <p:txBody>
          <a:bodyPr spcFirstLastPara="0" vert="horz" wrap="square" lIns="8573" tIns="8573" rIns="8573" bIns="8573" numCol="1" spcCol="1270" anchor="ctr" anchorCtr="0">
            <a:noAutofit/>
          </a:bodyPr>
          <a:lstStyle/>
          <a:p>
            <a:pPr marL="0" marR="0" lvl="0" indent="0" algn="ctr" defTabSz="600075" rtl="0" eaLnBrk="1" fontAlgn="auto" latinLnBrk="0" hangingPunct="1">
              <a:lnSpc>
                <a:spcPct val="90000"/>
              </a:lnSpc>
              <a:spcBef>
                <a:spcPts val="0"/>
              </a:spcBef>
              <a:spcAft>
                <a:spcPts val="0"/>
              </a:spcAft>
              <a:buClrTx/>
              <a:buSzTx/>
              <a:buFontTx/>
              <a:buNone/>
              <a:tabLst/>
              <a:defRPr/>
            </a:pPr>
            <a:r>
              <a:rPr kumimoji="0" lang="en-US" sz="3600" b="1" i="0" u="sng" strike="noStrike" kern="1200" cap="none" spc="0" normalizeH="0" baseline="0" noProof="0">
                <a:ln>
                  <a:noFill/>
                </a:ln>
                <a:solidFill>
                  <a:prstClr val="white"/>
                </a:solidFill>
                <a:effectLst/>
                <a:uLnTx/>
                <a:uFillTx/>
                <a:latin typeface="Avenir LT Std 45 Book"/>
                <a:cs typeface="Calibri"/>
              </a:rPr>
              <a:t>Total Tribal Funding:</a:t>
            </a:r>
          </a:p>
          <a:p>
            <a:pPr marL="0" marR="0" lvl="0" indent="0" algn="ctr" defTabSz="600075" rtl="0" eaLnBrk="1" fontAlgn="auto" latinLnBrk="0" hangingPunct="1">
              <a:lnSpc>
                <a:spcPct val="9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Avenir LT Std 45 Book"/>
                <a:cs typeface="Calibri"/>
              </a:rPr>
              <a:t>$8,800,000</a:t>
            </a:r>
          </a:p>
        </p:txBody>
      </p:sp>
      <p:sp>
        <p:nvSpPr>
          <p:cNvPr id="4" name="Freeform: Shape 4">
            <a:extLst>
              <a:ext uri="{FF2B5EF4-FFF2-40B4-BE49-F238E27FC236}">
                <a16:creationId xmlns:a16="http://schemas.microsoft.com/office/drawing/2014/main" id="{DB4A1DD9-A910-5424-A13C-F9FF5A340591}"/>
              </a:ext>
            </a:extLst>
          </p:cNvPr>
          <p:cNvSpPr/>
          <p:nvPr/>
        </p:nvSpPr>
        <p:spPr>
          <a:xfrm>
            <a:off x="203065" y="2532186"/>
            <a:ext cx="4340518" cy="2031215"/>
          </a:xfrm>
          <a:custGeom>
            <a:avLst/>
            <a:gdLst>
              <a:gd name="connsiteX0" fmla="*/ 0 w 2000118"/>
              <a:gd name="connsiteY0" fmla="*/ 0 h 756924"/>
              <a:gd name="connsiteX1" fmla="*/ 2000118 w 2000118"/>
              <a:gd name="connsiteY1" fmla="*/ 0 h 756924"/>
              <a:gd name="connsiteX2" fmla="*/ 2000118 w 2000118"/>
              <a:gd name="connsiteY2" fmla="*/ 756924 h 756924"/>
              <a:gd name="connsiteX3" fmla="*/ 0 w 2000118"/>
              <a:gd name="connsiteY3" fmla="*/ 756924 h 756924"/>
              <a:gd name="connsiteX4" fmla="*/ 0 w 2000118"/>
              <a:gd name="connsiteY4" fmla="*/ 0 h 75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118" h="756924">
                <a:moveTo>
                  <a:pt x="0" y="0"/>
                </a:moveTo>
                <a:lnTo>
                  <a:pt x="2000118" y="0"/>
                </a:lnTo>
                <a:lnTo>
                  <a:pt x="2000118" y="756924"/>
                </a:lnTo>
                <a:lnTo>
                  <a:pt x="0" y="756924"/>
                </a:lnTo>
                <a:lnTo>
                  <a:pt x="0" y="0"/>
                </a:lnTo>
                <a:close/>
              </a:path>
            </a:pathLst>
          </a:custGeom>
          <a:solidFill>
            <a:schemeClr val="accent4">
              <a:lumMod val="40000"/>
              <a:lumOff val="60000"/>
              <a:alpha val="90000"/>
            </a:schemeClr>
          </a:solidFill>
          <a:ln w="38100">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marR="0" lvl="0" indent="0" algn="ctr" defTabSz="600075" rtl="0" eaLnBrk="1" fontAlgn="auto" latinLnBrk="0" hangingPunct="1">
              <a:lnSpc>
                <a:spcPct val="90000"/>
              </a:lnSpc>
              <a:spcBef>
                <a:spcPts val="0"/>
              </a:spcBef>
              <a:spcAft>
                <a:spcPts val="1200"/>
              </a:spcAft>
              <a:buClrTx/>
              <a:buSzTx/>
              <a:buFontTx/>
              <a:buNone/>
              <a:tabLst/>
              <a:defRPr/>
            </a:pPr>
            <a:r>
              <a:rPr kumimoji="0" lang="en-US" sz="2800" b="1" i="0" u="none" strike="noStrike" kern="1200" cap="none" spc="0" normalizeH="0" baseline="0" noProof="0">
                <a:ln>
                  <a:noFill/>
                </a:ln>
                <a:solidFill>
                  <a:srgbClr val="005C82"/>
                </a:solidFill>
                <a:effectLst/>
                <a:uLnTx/>
                <a:uFillTx/>
                <a:latin typeface="Avenir LT Std 45 Book"/>
                <a:cs typeface="Calibri"/>
              </a:rPr>
              <a:t>774 Tribes</a:t>
            </a:r>
            <a:r>
              <a:rPr lang="en-US" sz="2400" b="1">
                <a:solidFill>
                  <a:srgbClr val="005C82"/>
                </a:solidFill>
                <a:latin typeface="Avenir LT Std 45 Book"/>
                <a:cs typeface="Calibri"/>
              </a:rPr>
              <a:t>, </a:t>
            </a:r>
            <a:r>
              <a:rPr kumimoji="0" lang="en-US" sz="2800" b="1" i="0" u="none" strike="noStrike" kern="1200" cap="none" spc="0" normalizeH="0" baseline="0" noProof="0">
                <a:ln>
                  <a:noFill/>
                </a:ln>
                <a:solidFill>
                  <a:srgbClr val="005C82"/>
                </a:solidFill>
                <a:effectLst/>
                <a:uLnTx/>
                <a:uFillTx/>
                <a:latin typeface="Avenir LT Std 45 Book"/>
                <a:cs typeface="Calibri"/>
              </a:rPr>
              <a:t>Alaska Native Villages and Corporations</a:t>
            </a:r>
          </a:p>
          <a:p>
            <a:pPr marL="0" marR="0" lvl="0" indent="0" algn="ctr" defTabSz="600075" rtl="0" eaLnBrk="1" fontAlgn="auto" latinLnBrk="0" hangingPunct="1">
              <a:lnSpc>
                <a:spcPct val="90000"/>
              </a:lnSpc>
              <a:spcBef>
                <a:spcPts val="0"/>
              </a:spcBef>
              <a:spcAft>
                <a:spcPts val="1200"/>
              </a:spcAft>
              <a:buClrTx/>
              <a:buSzTx/>
              <a:buFontTx/>
              <a:buNone/>
              <a:tabLst/>
              <a:defRPr/>
            </a:pPr>
            <a:r>
              <a:rPr kumimoji="0" lang="en-US" sz="2800" b="1" i="0" u="none" strike="noStrike" kern="1200" cap="none" spc="0" normalizeH="0" baseline="0" noProof="0">
                <a:ln>
                  <a:noFill/>
                </a:ln>
                <a:solidFill>
                  <a:srgbClr val="005C82"/>
                </a:solidFill>
                <a:effectLst/>
                <a:uLnTx/>
                <a:uFillTx/>
                <a:latin typeface="Avenir LT Std 45 Book"/>
                <a:cs typeface="Calibri"/>
              </a:rPr>
              <a:t> </a:t>
            </a:r>
            <a:r>
              <a:rPr lang="en-US" sz="2200" b="1">
                <a:solidFill>
                  <a:srgbClr val="005C82"/>
                </a:solidFill>
                <a:latin typeface="Avenir LT Std 45 Book"/>
                <a:cs typeface="Calibri"/>
              </a:rPr>
              <a:t>Allocations: </a:t>
            </a:r>
            <a:r>
              <a:rPr kumimoji="0" lang="en-US" sz="2200" b="0" i="0" u="none" strike="noStrike" kern="1200" cap="none" spc="0" normalizeH="0" baseline="0" noProof="0">
                <a:ln>
                  <a:noFill/>
                </a:ln>
                <a:solidFill>
                  <a:srgbClr val="005C82"/>
                </a:solidFill>
                <a:effectLst/>
                <a:uLnTx/>
                <a:uFillTx/>
                <a:latin typeface="Avenir LT Std 45 Book"/>
                <a:cs typeface="Calibri"/>
              </a:rPr>
              <a:t>~$10,000 – $150,000</a:t>
            </a:r>
          </a:p>
        </p:txBody>
      </p:sp>
      <p:sp>
        <p:nvSpPr>
          <p:cNvPr id="9" name="TextBox 8">
            <a:extLst>
              <a:ext uri="{FF2B5EF4-FFF2-40B4-BE49-F238E27FC236}">
                <a16:creationId xmlns:a16="http://schemas.microsoft.com/office/drawing/2014/main" id="{BE3D74D2-2EC3-C6F5-2794-AB89738B25DE}"/>
              </a:ext>
            </a:extLst>
          </p:cNvPr>
          <p:cNvSpPr txBox="1"/>
          <p:nvPr/>
        </p:nvSpPr>
        <p:spPr>
          <a:xfrm>
            <a:off x="203065" y="4965315"/>
            <a:ext cx="11798435" cy="1174681"/>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lIns="45720" tIns="45720" rIns="45720" bIns="45720" anchor="ctr">
            <a:spAutoFit/>
          </a:bodyPr>
          <a:lstStyle/>
          <a:p>
            <a:pPr algn="ctr">
              <a:defRPr/>
            </a:pPr>
            <a:r>
              <a:rPr kumimoji="0" lang="en-US" sz="2300" b="1" i="0" u="none" strike="noStrike" kern="1200" cap="none" spc="0" normalizeH="0" baseline="0" noProof="0">
                <a:ln>
                  <a:noFill/>
                </a:ln>
                <a:solidFill>
                  <a:srgbClr val="005C82"/>
                </a:solidFill>
                <a:effectLst/>
                <a:uLnTx/>
                <a:uFillTx/>
                <a:latin typeface="Avenir LT Std 45 Book"/>
              </a:rPr>
              <a:t>Application</a:t>
            </a:r>
            <a:r>
              <a:rPr lang="en-US" sz="2300" b="1">
                <a:solidFill>
                  <a:srgbClr val="005C82"/>
                </a:solidFill>
                <a:latin typeface="Avenir LT Std 45 Book"/>
              </a:rPr>
              <a:t> Alternative |</a:t>
            </a:r>
            <a:r>
              <a:rPr kumimoji="0" lang="en-US" sz="2300" b="1" i="0" u="none" strike="noStrike" kern="1200" cap="none" spc="0" normalizeH="0" baseline="0" noProof="0">
                <a:ln>
                  <a:noFill/>
                </a:ln>
                <a:solidFill>
                  <a:srgbClr val="005C82"/>
                </a:solidFill>
                <a:effectLst/>
                <a:uLnTx/>
                <a:uFillTx/>
                <a:latin typeface="Avenir LT Std 45 Book"/>
              </a:rPr>
              <a:t> </a:t>
            </a:r>
            <a:r>
              <a:rPr kumimoji="0" lang="en-US" sz="2300" i="0" u="none" strike="noStrike" kern="1200" cap="none" spc="0" normalizeH="0" baseline="0" noProof="0">
                <a:ln>
                  <a:noFill/>
                </a:ln>
                <a:solidFill>
                  <a:srgbClr val="005C82"/>
                </a:solidFill>
                <a:effectLst/>
                <a:uLnTx/>
                <a:uFillTx/>
                <a:latin typeface="Avenir LT Std 45 Book"/>
              </a:rPr>
              <a:t>Vouchers</a:t>
            </a:r>
            <a:endParaRPr lang="en-US" sz="2300" b="0" i="0" u="none" strike="noStrike" kern="1200" cap="none" spc="0" normalizeH="0" baseline="0" noProof="0">
              <a:ln>
                <a:noFill/>
              </a:ln>
              <a:solidFill>
                <a:srgbClr val="000000"/>
              </a:solidFill>
              <a:effectLst/>
              <a:uLnTx/>
              <a:uFillTx/>
              <a:latin typeface="Avenir LT Std 45 Book"/>
            </a:endParaRPr>
          </a:p>
          <a:p>
            <a:pPr algn="ctr">
              <a:spcBef>
                <a:spcPts val="100"/>
              </a:spcBef>
              <a:spcAft>
                <a:spcPts val="200"/>
              </a:spcAft>
              <a:defRPr/>
            </a:pPr>
            <a:r>
              <a:rPr kumimoji="0" lang="en-US" sz="2200" b="1" i="1" u="none" strike="noStrike" kern="1200" cap="none" spc="0" normalizeH="0" baseline="0" noProof="0">
                <a:ln>
                  <a:noFill/>
                </a:ln>
                <a:solidFill>
                  <a:schemeClr val="accent4"/>
                </a:solidFill>
                <a:effectLst/>
                <a:uLnTx/>
                <a:uFillTx/>
                <a:latin typeface="Avenir LT Std 45 Book"/>
              </a:rPr>
              <a:t>Seeking a </a:t>
            </a:r>
            <a:r>
              <a:rPr lang="en-US" sz="2200" b="1" i="1">
                <a:solidFill>
                  <a:schemeClr val="accent4"/>
                </a:solidFill>
                <a:latin typeface="Avenir LT Std 45 Book"/>
              </a:rPr>
              <a:t>shorter application with fewer reporting requirements?  </a:t>
            </a:r>
          </a:p>
          <a:p>
            <a:pPr algn="ctr">
              <a:spcBef>
                <a:spcPts val="100"/>
              </a:spcBef>
              <a:spcAft>
                <a:spcPts val="200"/>
              </a:spcAft>
              <a:defRPr/>
            </a:pPr>
            <a:r>
              <a:rPr lang="en-US" sz="2200">
                <a:solidFill>
                  <a:schemeClr val="accent4"/>
                </a:solidFill>
                <a:latin typeface="Avenir LT Std 45 Book"/>
              </a:rPr>
              <a:t>Consider vouchers</a:t>
            </a:r>
            <a:r>
              <a:rPr kumimoji="0" lang="en-US" sz="2200" b="0" i="0" u="none" strike="noStrike" kern="1200" cap="none" spc="0" normalizeH="0" baseline="0" noProof="0">
                <a:ln>
                  <a:noFill/>
                </a:ln>
                <a:solidFill>
                  <a:schemeClr val="accent4"/>
                </a:solidFill>
                <a:effectLst/>
                <a:uLnTx/>
                <a:uFillTx/>
                <a:latin typeface="Avenir LT Std 45 Book"/>
              </a:rPr>
              <a:t> for Equipment Rebates and/or Technical Assistance. Use full allocation.</a:t>
            </a:r>
            <a:endParaRPr kumimoji="0" lang="en-US" sz="2200" b="0" i="0" u="none" strike="noStrike" kern="1200" cap="none" spc="0" normalizeH="0" baseline="0" noProof="0">
              <a:ln>
                <a:noFill/>
              </a:ln>
              <a:solidFill>
                <a:srgbClr val="000000"/>
              </a:solidFill>
              <a:effectLst/>
              <a:uLnTx/>
              <a:uFillTx/>
              <a:latin typeface="Avenir LT Std 45 Book"/>
            </a:endParaRPr>
          </a:p>
        </p:txBody>
      </p:sp>
      <p:sp>
        <p:nvSpPr>
          <p:cNvPr id="2" name="TextBox 1">
            <a:extLst>
              <a:ext uri="{FF2B5EF4-FFF2-40B4-BE49-F238E27FC236}">
                <a16:creationId xmlns:a16="http://schemas.microsoft.com/office/drawing/2014/main" id="{BBE0EC4B-25F9-C823-6005-041A731A37A2}"/>
              </a:ext>
            </a:extLst>
          </p:cNvPr>
          <p:cNvSpPr txBox="1"/>
          <p:nvPr/>
        </p:nvSpPr>
        <p:spPr>
          <a:xfrm>
            <a:off x="5155181" y="981503"/>
            <a:ext cx="6538055" cy="1015663"/>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lIns="91440" tIns="45720" rIns="91440" bIns="45720" anchor="ctr">
            <a:spAutoFit/>
          </a:bodyPr>
          <a:lstStyle>
            <a:defPPr>
              <a:defRPr lang="en-US"/>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srgbClr val="005C82"/>
                </a:solidFill>
                <a:effectLst/>
                <a:uLnTx/>
                <a:uFillTx/>
                <a:latin typeface="Franklin Gothic Book"/>
              </a:defRPr>
            </a:lvl1pPr>
          </a:lstStyle>
          <a:p>
            <a:r>
              <a:rPr lang="en-US" sz="3000">
                <a:latin typeface="Avenir LT Std 45 Book"/>
              </a:rPr>
              <a:t>14 flexible, eligible use areas</a:t>
            </a:r>
          </a:p>
          <a:p>
            <a:r>
              <a:rPr lang="en-US" sz="3000" b="0">
                <a:latin typeface="Avenir LT Std 45 Book"/>
              </a:rPr>
              <a:t>Project options enable place-based work</a:t>
            </a:r>
          </a:p>
        </p:txBody>
      </p:sp>
      <p:sp>
        <p:nvSpPr>
          <p:cNvPr id="3" name="TextBox 2">
            <a:extLst>
              <a:ext uri="{FF2B5EF4-FFF2-40B4-BE49-F238E27FC236}">
                <a16:creationId xmlns:a16="http://schemas.microsoft.com/office/drawing/2014/main" id="{AB322633-7BD8-9EE8-3427-1BE528BE72B5}"/>
              </a:ext>
            </a:extLst>
          </p:cNvPr>
          <p:cNvSpPr txBox="1"/>
          <p:nvPr/>
        </p:nvSpPr>
        <p:spPr>
          <a:xfrm>
            <a:off x="4844741" y="2173376"/>
            <a:ext cx="7268943" cy="257249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00"/>
              </a:spcBef>
              <a:spcAft>
                <a:spcPts val="200"/>
              </a:spcAft>
              <a:buClrTx/>
              <a:buSzTx/>
              <a:buFontTx/>
              <a:buNone/>
              <a:tabLst/>
              <a:defRPr/>
            </a:pPr>
            <a:r>
              <a:rPr kumimoji="0" lang="en-US" sz="2800" b="1" i="1" u="none" strike="noStrike" kern="1200" cap="none" spc="0" normalizeH="0" baseline="0" noProof="0">
                <a:ln>
                  <a:noFill/>
                </a:ln>
                <a:solidFill>
                  <a:srgbClr val="005C82">
                    <a:lumMod val="75000"/>
                  </a:srgbClr>
                </a:solidFill>
                <a:effectLst/>
                <a:uLnTx/>
                <a:uFillTx/>
                <a:latin typeface="Avenir LT Std 45 Book"/>
              </a:rPr>
              <a:t>Example eligible activities:</a:t>
            </a:r>
            <a:endParaRPr kumimoji="0" lang="en-US" sz="1400" b="1" i="1" u="none" strike="noStrike" kern="1200" cap="none" spc="0" normalizeH="0" baseline="0" noProof="0">
              <a:ln>
                <a:noFill/>
              </a:ln>
              <a:solidFill>
                <a:srgbClr val="005C82">
                  <a:lumMod val="75000"/>
                </a:srgbClr>
              </a:solidFill>
              <a:effectLst/>
              <a:uLnTx/>
              <a:uFillTx/>
              <a:latin typeface="Avenir LT Std 45 Book"/>
            </a:endParaRPr>
          </a:p>
          <a:p>
            <a:pPr marL="285750" marR="0" lvl="0" indent="-285750" algn="l" defTabSz="914400" rtl="0" eaLnBrk="1" fontAlgn="auto" latinLnBrk="0" hangingPunct="1">
              <a:lnSpc>
                <a:spcPct val="100000"/>
              </a:lnSpc>
              <a:spcBef>
                <a:spcPts val="100"/>
              </a:spcBef>
              <a:spcAft>
                <a:spcPts val="3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000000"/>
                </a:solidFill>
                <a:effectLst/>
                <a:uLnTx/>
                <a:uFillTx/>
                <a:latin typeface="Avenir LT Std 45 Book"/>
              </a:rPr>
              <a:t>Develop strategy to reduce energy in homes and/or Tribal facilities</a:t>
            </a:r>
          </a:p>
          <a:p>
            <a:pPr marL="285750" marR="0" lvl="0" indent="-285750" algn="l" defTabSz="914400" rtl="0" eaLnBrk="1" fontAlgn="auto" latinLnBrk="0" hangingPunct="1">
              <a:lnSpc>
                <a:spcPct val="100000"/>
              </a:lnSpc>
              <a:spcBef>
                <a:spcPts val="100"/>
              </a:spcBef>
              <a:spcAft>
                <a:spcPts val="3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000000"/>
                </a:solidFill>
                <a:effectLst/>
                <a:uLnTx/>
                <a:uFillTx/>
                <a:latin typeface="Avenir LT Std 45 Book"/>
              </a:rPr>
              <a:t>Community Solar and Storage Installations</a:t>
            </a:r>
          </a:p>
          <a:p>
            <a:pPr marL="285750" marR="0" lvl="0" indent="-285750" algn="l" defTabSz="914400" rtl="0" eaLnBrk="1" fontAlgn="auto" latinLnBrk="0" hangingPunct="1">
              <a:lnSpc>
                <a:spcPct val="100000"/>
              </a:lnSpc>
              <a:spcBef>
                <a:spcPts val="100"/>
              </a:spcBef>
              <a:spcAft>
                <a:spcPts val="3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000000"/>
                </a:solidFill>
                <a:effectLst/>
                <a:uLnTx/>
                <a:uFillTx/>
                <a:latin typeface="Avenir LT Std 45 Book"/>
              </a:rPr>
              <a:t>Energy Efficiency Retrofits, such as heat pump installations</a:t>
            </a:r>
            <a:endParaRPr lang="en-US" sz="1900">
              <a:solidFill>
                <a:srgbClr val="000000"/>
              </a:solidFill>
              <a:latin typeface="Avenir LT Std 45 Book"/>
            </a:endParaRPr>
          </a:p>
          <a:p>
            <a:pPr marL="285750" marR="0" lvl="0" indent="-285750" algn="l" defTabSz="914400" rtl="0" eaLnBrk="1" fontAlgn="auto" latinLnBrk="0" hangingPunct="1">
              <a:lnSpc>
                <a:spcPct val="100000"/>
              </a:lnSpc>
              <a:spcBef>
                <a:spcPts val="100"/>
              </a:spcBef>
              <a:spcAft>
                <a:spcPts val="3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000000"/>
                </a:solidFill>
                <a:effectLst/>
                <a:uLnTx/>
                <a:uFillTx/>
                <a:latin typeface="Avenir LT Std 45 Book"/>
              </a:rPr>
              <a:t>Weatherization materials, like window replacements, insulation, etc. </a:t>
            </a:r>
          </a:p>
          <a:p>
            <a:pPr marL="285750" marR="0" lvl="0" indent="-285750" algn="l" defTabSz="914400" rtl="0" eaLnBrk="1" fontAlgn="auto" latinLnBrk="0" hangingPunct="1">
              <a:lnSpc>
                <a:spcPct val="100000"/>
              </a:lnSpc>
              <a:spcBef>
                <a:spcPts val="100"/>
              </a:spcBef>
              <a:spcAft>
                <a:spcPts val="300"/>
              </a:spcAft>
              <a:buClrTx/>
              <a:buSzTx/>
              <a:buFont typeface="Arial" panose="020B0604020202020204" pitchFamily="34" charset="0"/>
              <a:buChar char="•"/>
              <a:tabLst/>
              <a:defRPr/>
            </a:pPr>
            <a:r>
              <a:rPr kumimoji="0" lang="en-US" sz="1900" b="0" i="0" u="none" strike="noStrike" kern="1200" cap="none" spc="0" normalizeH="0" baseline="0" noProof="0">
                <a:ln>
                  <a:noFill/>
                </a:ln>
                <a:solidFill>
                  <a:srgbClr val="000000"/>
                </a:solidFill>
                <a:effectLst/>
                <a:uLnTx/>
                <a:uFillTx/>
                <a:latin typeface="Avenir LT Std 45 Book"/>
              </a:rPr>
              <a:t>Workforce Development Programs (i.e., training energy auditors)</a:t>
            </a:r>
          </a:p>
          <a:p>
            <a:pPr marL="285750" indent="-285750">
              <a:spcBef>
                <a:spcPts val="100"/>
              </a:spcBef>
              <a:spcAft>
                <a:spcPts val="300"/>
              </a:spcAft>
              <a:buFont typeface="Arial,Sans-Serif" panose="020B0604020202020204" pitchFamily="34" charset="0"/>
              <a:buChar char="•"/>
              <a:defRPr/>
            </a:pPr>
            <a:r>
              <a:rPr lang="en-US" sz="1900">
                <a:solidFill>
                  <a:srgbClr val="000000"/>
                </a:solidFill>
                <a:latin typeface="Avenir LT Std 45 Book"/>
              </a:rPr>
              <a:t>Creating plans for Housing Rebate Programs &amp; other opportunities</a:t>
            </a:r>
            <a:endParaRPr kumimoji="0" lang="en-US" sz="1900" b="0" i="0" u="none" strike="noStrike" kern="1200" cap="none" spc="0" normalizeH="0" baseline="0" noProof="0">
              <a:ln>
                <a:noFill/>
              </a:ln>
              <a:solidFill>
                <a:srgbClr val="000000"/>
              </a:solidFill>
              <a:effectLst/>
              <a:uLnTx/>
              <a:uFillTx/>
              <a:latin typeface="Avenir LT Std 45 Book"/>
            </a:endParaRPr>
          </a:p>
        </p:txBody>
      </p:sp>
    </p:spTree>
    <p:extLst>
      <p:ext uri="{BB962C8B-B14F-4D97-AF65-F5344CB8AC3E}">
        <p14:creationId xmlns:p14="http://schemas.microsoft.com/office/powerpoint/2010/main" val="71108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BB888-3D55-EEFB-7915-A6FD08E89355}"/>
              </a:ext>
            </a:extLst>
          </p:cNvPr>
          <p:cNvSpPr>
            <a:spLocks noGrp="1"/>
          </p:cNvSpPr>
          <p:nvPr>
            <p:ph type="title"/>
          </p:nvPr>
        </p:nvSpPr>
        <p:spPr>
          <a:xfrm>
            <a:off x="206154" y="-612"/>
            <a:ext cx="12401469" cy="821459"/>
          </a:xfrm>
        </p:spPr>
        <p:txBody>
          <a:bodyPr/>
          <a:lstStyle/>
          <a:p>
            <a:r>
              <a:rPr lang="en-US" sz="3050">
                <a:solidFill>
                  <a:schemeClr val="accent4"/>
                </a:solidFill>
              </a:rPr>
              <a:t>Tribal governments can choose between grants or vouchers </a:t>
            </a:r>
          </a:p>
        </p:txBody>
      </p:sp>
      <p:sp>
        <p:nvSpPr>
          <p:cNvPr id="10" name="TextBox 9">
            <a:extLst>
              <a:ext uri="{FF2B5EF4-FFF2-40B4-BE49-F238E27FC236}">
                <a16:creationId xmlns:a16="http://schemas.microsoft.com/office/drawing/2014/main" id="{757E02F8-0E98-F7AB-E584-8474E78989F0}"/>
              </a:ext>
            </a:extLst>
          </p:cNvPr>
          <p:cNvSpPr txBox="1"/>
          <p:nvPr/>
        </p:nvSpPr>
        <p:spPr>
          <a:xfrm>
            <a:off x="190500" y="1404975"/>
            <a:ext cx="5448300" cy="548640"/>
          </a:xfrm>
          <a:prstGeom prst="rect">
            <a:avLst/>
          </a:prstGeom>
          <a:solidFill>
            <a:schemeClr val="accent4"/>
          </a:solidFill>
        </p:spPr>
        <p:txBody>
          <a:bodyPr wrap="square" tIns="0" bIns="0" anchor="ctr">
            <a:noAutofit/>
          </a:bodyPr>
          <a:lstStyle>
            <a:defPPr>
              <a:defRPr lang="en-US"/>
            </a:defPPr>
            <a:lvl1pPr marR="0" lvl="0" indent="0" algn="ctr" defTabSz="457200" fontAlgn="base">
              <a:lnSpc>
                <a:spcPct val="100000"/>
              </a:lnSpc>
              <a:spcBef>
                <a:spcPts val="0"/>
              </a:spcBef>
              <a:spcAft>
                <a:spcPts val="800"/>
              </a:spcAft>
              <a:buClrTx/>
              <a:buSzTx/>
              <a:buFont typeface="Arial" charset="0"/>
              <a:buNone/>
              <a:tabLst/>
              <a:defRPr kumimoji="0" sz="2400" b="1" i="0" u="sng" strike="noStrike" cap="none" spc="0" normalizeH="0" baseline="0">
                <a:ln>
                  <a:noFill/>
                </a:ln>
                <a:solidFill>
                  <a:srgbClr val="017A3E"/>
                </a:solidFill>
                <a:effectLst/>
                <a:uLnTx/>
                <a:uFillTx/>
                <a:latin typeface="Franklin Gothic Medium"/>
                <a:cs typeface="Arial"/>
              </a:defRPr>
            </a:lvl1pPr>
          </a:lstStyle>
          <a:p>
            <a:pPr marL="0" marR="0" lvl="0" indent="0" algn="ctr" defTabSz="457200" rtl="0" eaLnBrk="1" fontAlgn="base" latinLnBrk="0" hangingPunct="1">
              <a:lnSpc>
                <a:spcPct val="100000"/>
              </a:lnSpc>
              <a:spcBef>
                <a:spcPts val="0"/>
              </a:spcBef>
              <a:spcAft>
                <a:spcPts val="800"/>
              </a:spcAft>
              <a:buClrTx/>
              <a:buSzTx/>
              <a:buFont typeface="Arial" charset="0"/>
              <a:buNone/>
              <a:tabLst/>
              <a:defRPr/>
            </a:pPr>
            <a:r>
              <a:rPr kumimoji="0" lang="en-US" sz="2800" b="1" i="0" u="sng" strike="noStrike" kern="1200" cap="none" spc="0" normalizeH="0" baseline="0" noProof="0">
                <a:ln>
                  <a:noFill/>
                </a:ln>
                <a:solidFill>
                  <a:schemeClr val="bg1"/>
                </a:solidFill>
                <a:effectLst/>
                <a:uLnTx/>
                <a:uFillTx/>
                <a:latin typeface="Avenir Next LT Pro" panose="020B0504020202020204" pitchFamily="34" charset="0"/>
              </a:rPr>
              <a:t>OPTION #1:</a:t>
            </a:r>
            <a:r>
              <a:rPr kumimoji="0" lang="en-US" sz="2800" b="1" i="0" u="none" strike="noStrike" kern="1200" cap="none" spc="0" normalizeH="0" baseline="0" noProof="0">
                <a:ln>
                  <a:noFill/>
                </a:ln>
                <a:solidFill>
                  <a:schemeClr val="bg1"/>
                </a:solidFill>
                <a:effectLst/>
                <a:uLnTx/>
                <a:uFillTx/>
                <a:latin typeface="Avenir Next LT Pro" panose="020B0504020202020204" pitchFamily="34" charset="0"/>
              </a:rPr>
              <a:t>  </a:t>
            </a:r>
            <a:r>
              <a:rPr lang="en-US" sz="2800" b="0" u="none">
                <a:solidFill>
                  <a:schemeClr val="bg1"/>
                </a:solidFill>
                <a:latin typeface="Avenir Next LT Pro" panose="020B0504020202020204" pitchFamily="34" charset="0"/>
              </a:rPr>
              <a:t>Traditional</a:t>
            </a:r>
            <a:r>
              <a:rPr kumimoji="0" lang="en-US" sz="2800" b="0" i="0" u="none" strike="noStrike" kern="1200" cap="none" spc="0" normalizeH="0" baseline="0" noProof="0">
                <a:ln>
                  <a:noFill/>
                </a:ln>
                <a:solidFill>
                  <a:schemeClr val="bg1"/>
                </a:solidFill>
                <a:effectLst/>
                <a:uLnTx/>
                <a:uFillTx/>
                <a:latin typeface="Avenir Next LT Pro" panose="020B0504020202020204" pitchFamily="34" charset="0"/>
              </a:rPr>
              <a:t> Grant</a:t>
            </a:r>
          </a:p>
        </p:txBody>
      </p:sp>
      <p:sp>
        <p:nvSpPr>
          <p:cNvPr id="5" name="TextBox 4">
            <a:extLst>
              <a:ext uri="{FF2B5EF4-FFF2-40B4-BE49-F238E27FC236}">
                <a16:creationId xmlns:a16="http://schemas.microsoft.com/office/drawing/2014/main" id="{A9A44734-FB7E-57A4-4008-553111C6D93F}"/>
              </a:ext>
            </a:extLst>
          </p:cNvPr>
          <p:cNvSpPr txBox="1"/>
          <p:nvPr/>
        </p:nvSpPr>
        <p:spPr>
          <a:xfrm>
            <a:off x="205827" y="4717560"/>
            <a:ext cx="5448300" cy="1746632"/>
          </a:xfrm>
          <a:prstGeom prst="rect">
            <a:avLst/>
          </a:prstGeom>
          <a:noFill/>
        </p:spPr>
        <p:txBody>
          <a:bodyPr wrap="square" lIns="91440" tIns="45720" rIns="91440" bIns="45720" anchor="t">
            <a:spAutoFit/>
          </a:bodyPr>
          <a:lstStyle/>
          <a:p>
            <a:pPr marL="12700">
              <a:spcBef>
                <a:spcPts val="105"/>
              </a:spcBef>
              <a:spcAft>
                <a:spcPts val="800"/>
              </a:spcAft>
              <a:tabLst>
                <a:tab pos="354965" algn="l"/>
                <a:tab pos="355600" algn="l"/>
              </a:tabLst>
              <a:defRPr/>
            </a:pPr>
            <a:r>
              <a:rPr lang="en-US" sz="2000">
                <a:solidFill>
                  <a:srgbClr val="282B2D"/>
                </a:solidFill>
                <a:latin typeface="Avenir LT Std 45 Book"/>
              </a:rPr>
              <a:t>Vouchers for </a:t>
            </a:r>
            <a:r>
              <a:rPr lang="en-US" sz="2000" b="1">
                <a:solidFill>
                  <a:schemeClr val="accent4"/>
                </a:solidFill>
                <a:latin typeface="Avenir LT Std 45 Book"/>
              </a:rPr>
              <a:t>equipment rebates and/or technical assistance</a:t>
            </a:r>
            <a:r>
              <a:rPr lang="en-US" sz="2000" b="1">
                <a:solidFill>
                  <a:srgbClr val="282B2D"/>
                </a:solidFill>
                <a:latin typeface="Avenir LT Std 45 Book"/>
              </a:rPr>
              <a:t>.</a:t>
            </a:r>
            <a:r>
              <a:rPr lang="en-US" sz="2000">
                <a:solidFill>
                  <a:srgbClr val="282B2D"/>
                </a:solidFill>
                <a:latin typeface="Avenir LT Std 45 Book"/>
              </a:rPr>
              <a:t> Vouchers are a great option for those that want to purchase and install equipment or conduct straight-forward analysis and planning.</a:t>
            </a:r>
          </a:p>
          <a:p>
            <a:pPr marL="12700" marR="0" lvl="0" indent="0" algn="l" defTabSz="914400" rtl="0" eaLnBrk="1" fontAlgn="auto" latinLnBrk="0" hangingPunct="1">
              <a:lnSpc>
                <a:spcPct val="100000"/>
              </a:lnSpc>
              <a:spcBef>
                <a:spcPts val="105"/>
              </a:spcBef>
              <a:spcAft>
                <a:spcPts val="800"/>
              </a:spcAft>
              <a:buClrTx/>
              <a:buSzTx/>
              <a:buFontTx/>
              <a:buNone/>
              <a:tabLst>
                <a:tab pos="354965" algn="l"/>
                <a:tab pos="355600" algn="l"/>
              </a:tabLst>
              <a:defRPr/>
            </a:pPr>
            <a:endParaRPr lang="en-US" sz="2000">
              <a:solidFill>
                <a:srgbClr val="282B2D"/>
              </a:solidFill>
              <a:latin typeface="Avenir LT Std 45 Book"/>
            </a:endParaRPr>
          </a:p>
        </p:txBody>
      </p:sp>
      <p:pic>
        <p:nvPicPr>
          <p:cNvPr id="11" name="Graphic 10" descr="Money with solid fill">
            <a:extLst>
              <a:ext uri="{FF2B5EF4-FFF2-40B4-BE49-F238E27FC236}">
                <a16:creationId xmlns:a16="http://schemas.microsoft.com/office/drawing/2014/main" id="{C0769A38-4D52-87FB-0CBB-EBAA844E37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5545" y="838621"/>
            <a:ext cx="583537" cy="583537"/>
          </a:xfrm>
          <a:prstGeom prst="rect">
            <a:avLst/>
          </a:prstGeom>
        </p:spPr>
      </p:pic>
      <p:pic>
        <p:nvPicPr>
          <p:cNvPr id="14" name="Graphic 13" descr="Money envelope outline">
            <a:extLst>
              <a:ext uri="{FF2B5EF4-FFF2-40B4-BE49-F238E27FC236}">
                <a16:creationId xmlns:a16="http://schemas.microsoft.com/office/drawing/2014/main" id="{573A97A5-2CD5-F62B-F729-0B8F04DEBB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6517" y="3415029"/>
            <a:ext cx="682565" cy="682565"/>
          </a:xfrm>
          <a:prstGeom prst="rect">
            <a:avLst/>
          </a:prstGeom>
        </p:spPr>
      </p:pic>
      <p:sp>
        <p:nvSpPr>
          <p:cNvPr id="15" name="TextBox 14">
            <a:extLst>
              <a:ext uri="{FF2B5EF4-FFF2-40B4-BE49-F238E27FC236}">
                <a16:creationId xmlns:a16="http://schemas.microsoft.com/office/drawing/2014/main" id="{0DD0DD61-AA1D-D982-F47B-A97A3A2EFC51}"/>
              </a:ext>
            </a:extLst>
          </p:cNvPr>
          <p:cNvSpPr txBox="1"/>
          <p:nvPr/>
        </p:nvSpPr>
        <p:spPr>
          <a:xfrm>
            <a:off x="200624" y="4153916"/>
            <a:ext cx="5448299" cy="548640"/>
          </a:xfrm>
          <a:prstGeom prst="rect">
            <a:avLst/>
          </a:prstGeom>
          <a:solidFill>
            <a:schemeClr val="accent4"/>
          </a:solidFill>
        </p:spPr>
        <p:txBody>
          <a:bodyPr wrap="square" tIns="0" bIns="0" anchor="ctr">
            <a:noAutofit/>
          </a:bodyPr>
          <a:lstStyle>
            <a:defPPr>
              <a:defRPr lang="en-US"/>
            </a:defPPr>
            <a:lvl1pPr marR="0" lvl="0" indent="0" algn="ctr" defTabSz="457200" fontAlgn="base">
              <a:lnSpc>
                <a:spcPct val="100000"/>
              </a:lnSpc>
              <a:spcBef>
                <a:spcPts val="0"/>
              </a:spcBef>
              <a:spcAft>
                <a:spcPts val="800"/>
              </a:spcAft>
              <a:buClrTx/>
              <a:buSzTx/>
              <a:buFont typeface="Arial" charset="0"/>
              <a:buNone/>
              <a:tabLst/>
              <a:defRPr kumimoji="0" sz="2800" b="1" i="0" u="sng" strike="noStrike" cap="none" spc="0" normalizeH="0" baseline="0">
                <a:ln>
                  <a:noFill/>
                </a:ln>
                <a:solidFill>
                  <a:schemeClr val="bg1"/>
                </a:solidFill>
                <a:effectLst/>
                <a:uLnTx/>
                <a:uFillTx/>
                <a:latin typeface="Avenir Next LT Pro" panose="020B0504020202020204" pitchFamily="34" charset="0"/>
                <a:cs typeface="Arial"/>
              </a:defRPr>
            </a:lvl1pPr>
          </a:lstStyle>
          <a:p>
            <a:r>
              <a:rPr lang="en-US"/>
              <a:t>OPTION #2:</a:t>
            </a:r>
            <a:r>
              <a:rPr lang="en-US" u="none"/>
              <a:t> </a:t>
            </a:r>
            <a:r>
              <a:rPr lang="en-US" b="0" u="none"/>
              <a:t>Vouchers</a:t>
            </a:r>
          </a:p>
        </p:txBody>
      </p:sp>
      <p:sp>
        <p:nvSpPr>
          <p:cNvPr id="18" name="TextBox 17">
            <a:extLst>
              <a:ext uri="{FF2B5EF4-FFF2-40B4-BE49-F238E27FC236}">
                <a16:creationId xmlns:a16="http://schemas.microsoft.com/office/drawing/2014/main" id="{CB5E75C9-CAE3-32FC-3012-EA71D8E8F01E}"/>
              </a:ext>
            </a:extLst>
          </p:cNvPr>
          <p:cNvSpPr txBox="1"/>
          <p:nvPr/>
        </p:nvSpPr>
        <p:spPr>
          <a:xfrm>
            <a:off x="206720" y="1948409"/>
            <a:ext cx="5638800" cy="1015663"/>
          </a:xfrm>
          <a:prstGeom prst="rect">
            <a:avLst/>
          </a:prstGeom>
          <a:noFill/>
        </p:spPr>
        <p:txBody>
          <a:bodyPr wrap="square">
            <a:spAutoFit/>
          </a:bodyPr>
          <a:lstStyle/>
          <a:p>
            <a:pPr marL="12700" marR="0" lvl="0" indent="0" algn="l" defTabSz="914400" rtl="0" eaLnBrk="1" fontAlgn="auto" latinLnBrk="0" hangingPunct="1">
              <a:lnSpc>
                <a:spcPct val="100000"/>
              </a:lnSpc>
              <a:spcBef>
                <a:spcPts val="105"/>
              </a:spcBef>
              <a:spcAft>
                <a:spcPts val="800"/>
              </a:spcAft>
              <a:buClrTx/>
              <a:buSzTx/>
              <a:buFontTx/>
              <a:buNone/>
              <a:tabLst>
                <a:tab pos="354965" algn="l"/>
                <a:tab pos="355600" algn="l"/>
              </a:tabLst>
              <a:defRPr/>
            </a:pPr>
            <a:r>
              <a:rPr lang="en-US" sz="2000" b="1">
                <a:solidFill>
                  <a:srgbClr val="005C82"/>
                </a:solidFill>
                <a:latin typeface="Avenir LT Std 45 Book"/>
              </a:rPr>
              <a:t>Traditional grants </a:t>
            </a:r>
            <a:r>
              <a:rPr lang="en-US" sz="2000">
                <a:solidFill>
                  <a:srgbClr val="282B2D"/>
                </a:solidFill>
                <a:latin typeface="Avenir LT Std 45 Book"/>
              </a:rPr>
              <a:t>offer maximum flexibility (e.g., staffing, contracting to a company of your choice), hiring staff, or creating programs.</a:t>
            </a:r>
            <a:endParaRPr kumimoji="0" lang="en-US" sz="2000" b="1" i="0" u="none" strike="noStrike" kern="1200" cap="none" spc="0" normalizeH="0" baseline="0" noProof="0">
              <a:ln>
                <a:noFill/>
              </a:ln>
              <a:solidFill>
                <a:srgbClr val="005C82"/>
              </a:solidFill>
              <a:effectLst/>
              <a:uLnTx/>
              <a:uFillTx/>
              <a:latin typeface="Avenir LT Std 45 Book"/>
              <a:cs typeface="Franklin Gothic Book"/>
            </a:endParaRPr>
          </a:p>
        </p:txBody>
      </p:sp>
      <p:sp>
        <p:nvSpPr>
          <p:cNvPr id="3" name="TextBox 2">
            <a:extLst>
              <a:ext uri="{FF2B5EF4-FFF2-40B4-BE49-F238E27FC236}">
                <a16:creationId xmlns:a16="http://schemas.microsoft.com/office/drawing/2014/main" id="{32899EB2-A277-DBB7-C1CA-568276D4A319}"/>
              </a:ext>
            </a:extLst>
          </p:cNvPr>
          <p:cNvSpPr txBox="1"/>
          <p:nvPr/>
        </p:nvSpPr>
        <p:spPr>
          <a:xfrm>
            <a:off x="6066129" y="1417141"/>
            <a:ext cx="5448300" cy="455364"/>
          </a:xfrm>
          <a:prstGeom prst="rect">
            <a:avLst/>
          </a:prstGeom>
          <a:noFill/>
        </p:spPr>
        <p:txBody>
          <a:bodyPr wrap="square" tIns="0" bIns="0" anchor="ctr">
            <a:noAutofit/>
          </a:bodyPr>
          <a:lstStyle>
            <a:defPPr>
              <a:defRPr lang="en-US"/>
            </a:defPPr>
            <a:lvl1pPr marR="0" lvl="0" indent="0" algn="ctr" defTabSz="457200" fontAlgn="base">
              <a:lnSpc>
                <a:spcPct val="100000"/>
              </a:lnSpc>
              <a:spcBef>
                <a:spcPts val="0"/>
              </a:spcBef>
              <a:spcAft>
                <a:spcPts val="800"/>
              </a:spcAft>
              <a:buClrTx/>
              <a:buSzTx/>
              <a:buFont typeface="Arial" charset="0"/>
              <a:buNone/>
              <a:tabLst/>
              <a:defRPr kumimoji="0" sz="2400" b="1" i="0" u="sng" strike="noStrike" cap="none" spc="0" normalizeH="0" baseline="0">
                <a:ln>
                  <a:noFill/>
                </a:ln>
                <a:solidFill>
                  <a:srgbClr val="017A3E"/>
                </a:solidFill>
                <a:effectLst/>
                <a:uLnTx/>
                <a:uFillTx/>
                <a:latin typeface="Franklin Gothic Medium"/>
                <a:cs typeface="Arial"/>
              </a:defRPr>
            </a:lvl1pPr>
          </a:lstStyle>
          <a:p>
            <a:pPr marL="0" marR="0" lvl="0" indent="0" algn="ctr" defTabSz="457200" rtl="0" eaLnBrk="1" fontAlgn="base" latinLnBrk="0" hangingPunct="1">
              <a:lnSpc>
                <a:spcPct val="100000"/>
              </a:lnSpc>
              <a:spcBef>
                <a:spcPts val="0"/>
              </a:spcBef>
              <a:spcAft>
                <a:spcPts val="800"/>
              </a:spcAft>
              <a:buClrTx/>
              <a:buSzTx/>
              <a:buFont typeface="Arial" charset="0"/>
              <a:buNone/>
              <a:tabLst/>
              <a:defRPr/>
            </a:pPr>
            <a:r>
              <a:rPr kumimoji="0" lang="en-US" sz="2800" b="1" i="0" u="sng" strike="noStrike" kern="1200" cap="none" spc="0" normalizeH="0" baseline="0" noProof="0">
                <a:ln>
                  <a:noFill/>
                </a:ln>
                <a:solidFill>
                  <a:srgbClr val="005C82"/>
                </a:solidFill>
                <a:effectLst/>
                <a:uLnTx/>
                <a:uFillTx/>
                <a:latin typeface="Avenir Next LT Pro" panose="020B0504020202020204" pitchFamily="34" charset="0"/>
              </a:rPr>
              <a:t>Why choose a grant?</a:t>
            </a:r>
            <a:endParaRPr kumimoji="0" lang="en-US" sz="2800" b="0" i="0" u="sng" strike="noStrike" kern="1200" cap="none" spc="0" normalizeH="0" baseline="0" noProof="0">
              <a:ln>
                <a:noFill/>
              </a:ln>
              <a:solidFill>
                <a:srgbClr val="005C82"/>
              </a:solidFill>
              <a:effectLst/>
              <a:uLnTx/>
              <a:uFillTx/>
              <a:latin typeface="Avenir Next LT Pro" panose="020B0504020202020204" pitchFamily="34" charset="0"/>
            </a:endParaRPr>
          </a:p>
        </p:txBody>
      </p:sp>
      <p:sp>
        <p:nvSpPr>
          <p:cNvPr id="9" name="TextBox 8">
            <a:extLst>
              <a:ext uri="{FF2B5EF4-FFF2-40B4-BE49-F238E27FC236}">
                <a16:creationId xmlns:a16="http://schemas.microsoft.com/office/drawing/2014/main" id="{CDDAF1AB-F6B5-784E-CDBB-67A32015715F}"/>
              </a:ext>
            </a:extLst>
          </p:cNvPr>
          <p:cNvSpPr txBox="1"/>
          <p:nvPr/>
        </p:nvSpPr>
        <p:spPr>
          <a:xfrm>
            <a:off x="6076475" y="4634064"/>
            <a:ext cx="5761052" cy="1631216"/>
          </a:xfrm>
          <a:prstGeom prst="rect">
            <a:avLst/>
          </a:prstGeom>
          <a:noFill/>
        </p:spPr>
        <p:txBody>
          <a:bodyPr wrap="square" rtlCol="0">
            <a:spAutoFit/>
          </a:bodyPr>
          <a:lstStyle/>
          <a:p>
            <a:pPr marL="285750" indent="-285750">
              <a:buFont typeface="Wingdings" panose="05000000000000000000" pitchFamily="2" charset="2"/>
              <a:buChar char="ü"/>
            </a:pPr>
            <a:r>
              <a:rPr lang="en-US" sz="2000">
                <a:solidFill>
                  <a:srgbClr val="282B2D"/>
                </a:solidFill>
                <a:latin typeface="Avenir LT Std 45 Book"/>
              </a:rPr>
              <a:t>Shorter application, fewer reporting requirements</a:t>
            </a:r>
          </a:p>
          <a:p>
            <a:pPr marL="285750" indent="-285750">
              <a:buFont typeface="Wingdings" panose="05000000000000000000" pitchFamily="2" charset="2"/>
              <a:buChar char="ü"/>
            </a:pPr>
            <a:r>
              <a:rPr lang="en-US" sz="2000">
                <a:solidFill>
                  <a:srgbClr val="282B2D"/>
                </a:solidFill>
                <a:latin typeface="Avenir LT Std 45 Book"/>
              </a:rPr>
              <a:t>Simpler process if you have a piece of equipment in mind or know exactly which kind of Technical assistance that you want</a:t>
            </a:r>
          </a:p>
          <a:p>
            <a:pPr marL="285750" indent="-285750">
              <a:buFont typeface="Wingdings" panose="05000000000000000000" pitchFamily="2" charset="2"/>
              <a:buChar char="ü"/>
            </a:pPr>
            <a:r>
              <a:rPr lang="en-US" sz="2000">
                <a:solidFill>
                  <a:srgbClr val="282B2D"/>
                </a:solidFill>
                <a:latin typeface="Avenir LT Std 45 Book"/>
              </a:rPr>
              <a:t>Minimizes procurement for hiring a consultant</a:t>
            </a:r>
          </a:p>
        </p:txBody>
      </p:sp>
      <p:sp>
        <p:nvSpPr>
          <p:cNvPr id="24" name="TextBox 23">
            <a:extLst>
              <a:ext uri="{FF2B5EF4-FFF2-40B4-BE49-F238E27FC236}">
                <a16:creationId xmlns:a16="http://schemas.microsoft.com/office/drawing/2014/main" id="{3F88EA1D-08DB-B6C8-9BAF-9524BF934C3C}"/>
              </a:ext>
            </a:extLst>
          </p:cNvPr>
          <p:cNvSpPr txBox="1"/>
          <p:nvPr/>
        </p:nvSpPr>
        <p:spPr>
          <a:xfrm>
            <a:off x="6067180" y="4150942"/>
            <a:ext cx="5448300" cy="455364"/>
          </a:xfrm>
          <a:prstGeom prst="rect">
            <a:avLst/>
          </a:prstGeom>
          <a:noFill/>
        </p:spPr>
        <p:txBody>
          <a:bodyPr wrap="square" tIns="0" bIns="0" anchor="ctr">
            <a:noAutofit/>
          </a:bodyPr>
          <a:lstStyle>
            <a:defPPr>
              <a:defRPr lang="en-US"/>
            </a:defPPr>
            <a:lvl1pPr marR="0" lvl="0" indent="0" algn="ctr" defTabSz="457200" fontAlgn="base">
              <a:lnSpc>
                <a:spcPct val="100000"/>
              </a:lnSpc>
              <a:spcBef>
                <a:spcPts val="0"/>
              </a:spcBef>
              <a:spcAft>
                <a:spcPts val="800"/>
              </a:spcAft>
              <a:buClrTx/>
              <a:buSzTx/>
              <a:buFont typeface="Arial" charset="0"/>
              <a:buNone/>
              <a:tabLst/>
              <a:defRPr kumimoji="0" sz="2400" b="1" i="0" u="sng" strike="noStrike" cap="none" spc="0" normalizeH="0" baseline="0">
                <a:ln>
                  <a:noFill/>
                </a:ln>
                <a:solidFill>
                  <a:srgbClr val="017A3E"/>
                </a:solidFill>
                <a:effectLst/>
                <a:uLnTx/>
                <a:uFillTx/>
                <a:latin typeface="Franklin Gothic Medium"/>
                <a:cs typeface="Arial"/>
              </a:defRPr>
            </a:lvl1pPr>
          </a:lstStyle>
          <a:p>
            <a:pPr marL="0" marR="0" lvl="0" indent="0" algn="ctr" defTabSz="457200" rtl="0" eaLnBrk="1" fontAlgn="base" latinLnBrk="0" hangingPunct="1">
              <a:lnSpc>
                <a:spcPct val="100000"/>
              </a:lnSpc>
              <a:spcBef>
                <a:spcPts val="0"/>
              </a:spcBef>
              <a:spcAft>
                <a:spcPts val="800"/>
              </a:spcAft>
              <a:buClrTx/>
              <a:buSzTx/>
              <a:buFont typeface="Arial" charset="0"/>
              <a:buNone/>
              <a:tabLst/>
              <a:defRPr/>
            </a:pPr>
            <a:r>
              <a:rPr kumimoji="0" lang="en-US" sz="2800" b="1" i="0" u="sng" strike="noStrike" kern="1200" cap="none" spc="0" normalizeH="0" baseline="0" noProof="0">
                <a:ln>
                  <a:noFill/>
                </a:ln>
                <a:solidFill>
                  <a:srgbClr val="005C82"/>
                </a:solidFill>
                <a:effectLst/>
                <a:uLnTx/>
                <a:uFillTx/>
                <a:latin typeface="Avenir Next LT Pro" panose="020B0504020202020204" pitchFamily="34" charset="0"/>
              </a:rPr>
              <a:t>Why choose a voucher?</a:t>
            </a:r>
            <a:endParaRPr kumimoji="0" lang="en-US" sz="2800" b="0" i="0" u="sng" strike="noStrike" kern="1200" cap="none" spc="0" normalizeH="0" baseline="0" noProof="0">
              <a:ln>
                <a:noFill/>
              </a:ln>
              <a:solidFill>
                <a:srgbClr val="005C82"/>
              </a:solidFill>
              <a:effectLst/>
              <a:uLnTx/>
              <a:uFillTx/>
              <a:latin typeface="Avenir Next LT Pro" panose="020B0504020202020204" pitchFamily="34" charset="0"/>
            </a:endParaRPr>
          </a:p>
        </p:txBody>
      </p:sp>
      <p:sp>
        <p:nvSpPr>
          <p:cNvPr id="25" name="TextBox 24">
            <a:extLst>
              <a:ext uri="{FF2B5EF4-FFF2-40B4-BE49-F238E27FC236}">
                <a16:creationId xmlns:a16="http://schemas.microsoft.com/office/drawing/2014/main" id="{CCABC244-29DF-33CF-3C68-1EA03AB2633D}"/>
              </a:ext>
            </a:extLst>
          </p:cNvPr>
          <p:cNvSpPr txBox="1"/>
          <p:nvPr/>
        </p:nvSpPr>
        <p:spPr>
          <a:xfrm>
            <a:off x="6067499" y="1864217"/>
            <a:ext cx="5587146" cy="1323439"/>
          </a:xfrm>
          <a:prstGeom prst="rect">
            <a:avLst/>
          </a:prstGeom>
          <a:noFill/>
        </p:spPr>
        <p:txBody>
          <a:bodyPr wrap="square" rtlCol="0">
            <a:spAutoFit/>
          </a:bodyPr>
          <a:lstStyle/>
          <a:p>
            <a:pPr marL="342900" indent="-342900" algn="l" rtl="0" fontAlgn="base">
              <a:buFont typeface="Wingdings" panose="05000000000000000000" pitchFamily="2" charset="2"/>
              <a:buChar char="ü"/>
            </a:pPr>
            <a:r>
              <a:rPr lang="en-US" sz="2000">
                <a:solidFill>
                  <a:srgbClr val="282B2D"/>
                </a:solidFill>
                <a:latin typeface="Avenir LT Std 45 Book"/>
              </a:rPr>
              <a:t>Maximum flexibility to pursue a range of projects or multiple projects at a time​</a:t>
            </a:r>
          </a:p>
          <a:p>
            <a:pPr marL="342900" indent="-342900" algn="l" rtl="0" fontAlgn="base">
              <a:buFont typeface="Wingdings" panose="05000000000000000000" pitchFamily="2" charset="2"/>
              <a:buChar char="ü"/>
            </a:pPr>
            <a:r>
              <a:rPr lang="en-US" sz="2000">
                <a:solidFill>
                  <a:srgbClr val="282B2D"/>
                </a:solidFill>
                <a:latin typeface="Avenir LT Std 45 Book"/>
              </a:rPr>
              <a:t>Projects significant admin costs / staff time​</a:t>
            </a:r>
          </a:p>
          <a:p>
            <a:pPr marL="342900" indent="-342900" algn="l" rtl="0" fontAlgn="base">
              <a:buFont typeface="Wingdings" panose="05000000000000000000" pitchFamily="2" charset="2"/>
              <a:buChar char="ü"/>
            </a:pPr>
            <a:r>
              <a:rPr lang="en-US" sz="2000">
                <a:solidFill>
                  <a:srgbClr val="282B2D"/>
                </a:solidFill>
                <a:latin typeface="Avenir LT Std 45 Book"/>
              </a:rPr>
              <a:t>Projects involve financing</a:t>
            </a:r>
          </a:p>
        </p:txBody>
      </p:sp>
    </p:spTree>
    <p:extLst>
      <p:ext uri="{BB962C8B-B14F-4D97-AF65-F5344CB8AC3E}">
        <p14:creationId xmlns:p14="http://schemas.microsoft.com/office/powerpoint/2010/main" val="325872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C2ED089-33A4-6466-D6AB-9DBAC3FC436F}"/>
              </a:ext>
            </a:extLst>
          </p:cNvPr>
          <p:cNvSpPr>
            <a:spLocks noGrp="1"/>
          </p:cNvSpPr>
          <p:nvPr>
            <p:ph type="title"/>
          </p:nvPr>
        </p:nvSpPr>
        <p:spPr>
          <a:xfrm>
            <a:off x="209265" y="-10496"/>
            <a:ext cx="12706796" cy="824706"/>
          </a:xfrm>
        </p:spPr>
        <p:txBody>
          <a:bodyPr/>
          <a:lstStyle/>
          <a:p>
            <a:r>
              <a:rPr lang="en-US" sz="3050">
                <a:solidFill>
                  <a:schemeClr val="accent4"/>
                </a:solidFill>
              </a:rPr>
              <a:t>Key Steps to apply for EECBG Program</a:t>
            </a:r>
          </a:p>
        </p:txBody>
      </p:sp>
      <p:sp>
        <p:nvSpPr>
          <p:cNvPr id="23" name="Rectangle 22">
            <a:extLst>
              <a:ext uri="{FF2B5EF4-FFF2-40B4-BE49-F238E27FC236}">
                <a16:creationId xmlns:a16="http://schemas.microsoft.com/office/drawing/2014/main" id="{3A7BFBD6-A702-D1BB-3377-F4300E2AD560}"/>
              </a:ext>
            </a:extLst>
          </p:cNvPr>
          <p:cNvSpPr/>
          <p:nvPr/>
        </p:nvSpPr>
        <p:spPr>
          <a:xfrm>
            <a:off x="173020" y="2963224"/>
            <a:ext cx="4498761" cy="150779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8954A131-4F44-A9B3-93D6-4529B1630DE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77BE4-587B-4950-85D3-118597CFE039}"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2" name="Oval 1">
            <a:extLst>
              <a:ext uri="{FF2B5EF4-FFF2-40B4-BE49-F238E27FC236}">
                <a16:creationId xmlns:a16="http://schemas.microsoft.com/office/drawing/2014/main" id="{857821EC-E179-1BBB-914C-D989F198782A}"/>
              </a:ext>
            </a:extLst>
          </p:cNvPr>
          <p:cNvSpPr/>
          <p:nvPr/>
        </p:nvSpPr>
        <p:spPr>
          <a:xfrm>
            <a:off x="2523448" y="1595569"/>
            <a:ext cx="345688" cy="345688"/>
          </a:xfrm>
          <a:prstGeom prst="ellipse">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latin typeface="Avenir LT Std 45 Book"/>
              </a:rPr>
              <a:t>1</a:t>
            </a:r>
          </a:p>
        </p:txBody>
      </p:sp>
      <p:sp>
        <p:nvSpPr>
          <p:cNvPr id="10" name="TextBox 9">
            <a:extLst>
              <a:ext uri="{FF2B5EF4-FFF2-40B4-BE49-F238E27FC236}">
                <a16:creationId xmlns:a16="http://schemas.microsoft.com/office/drawing/2014/main" id="{EAC47692-5DD1-53FF-17DA-4A2F1904B917}"/>
              </a:ext>
            </a:extLst>
          </p:cNvPr>
          <p:cNvSpPr txBox="1"/>
          <p:nvPr/>
        </p:nvSpPr>
        <p:spPr>
          <a:xfrm>
            <a:off x="190500" y="3036948"/>
            <a:ext cx="4827236" cy="1264385"/>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eriod"/>
            </a:pPr>
            <a:r>
              <a:rPr lang="en-US" sz="1800" kern="100">
                <a:solidFill>
                  <a:srgbClr val="292929"/>
                </a:solidFill>
                <a:effectLst/>
                <a:latin typeface="Avenir LT Std 45 Book"/>
                <a:ea typeface="Calibri" panose="020F0502020204030204" pitchFamily="34" charset="0"/>
                <a:cs typeface="Arial" panose="020B0604020202020204" pitchFamily="34" charset="0"/>
              </a:rPr>
              <a:t>Review allocations</a:t>
            </a:r>
            <a:endParaRPr lang="en-US" sz="1800" kern="100">
              <a:effectLst/>
              <a:latin typeface="Avenir LT Std 45 Book"/>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sz="1800" kern="100">
                <a:solidFill>
                  <a:srgbClr val="292929"/>
                </a:solidFill>
                <a:effectLst/>
                <a:latin typeface="Avenir LT Std 45 Book"/>
                <a:ea typeface="Calibri" panose="020F0502020204030204" pitchFamily="34" charset="0"/>
                <a:cs typeface="Arial" panose="020B0604020202020204" pitchFamily="34" charset="0"/>
              </a:rPr>
              <a:t>Learn about </a:t>
            </a:r>
            <a:r>
              <a:rPr lang="en-US" sz="1800" i="1" kern="100">
                <a:solidFill>
                  <a:srgbClr val="292929"/>
                </a:solidFill>
                <a:effectLst/>
                <a:latin typeface="Avenir LT Std 45 Book"/>
                <a:ea typeface="Calibri" panose="020F0502020204030204" pitchFamily="34" charset="0"/>
                <a:cs typeface="Arial" panose="020B0604020202020204" pitchFamily="34" charset="0"/>
              </a:rPr>
              <a:t>eligible uses </a:t>
            </a:r>
            <a:r>
              <a:rPr lang="en-US" sz="1800" kern="100">
                <a:solidFill>
                  <a:srgbClr val="292929"/>
                </a:solidFill>
                <a:effectLst/>
                <a:latin typeface="Avenir LT Std 45 Book"/>
                <a:ea typeface="Calibri" panose="020F0502020204030204" pitchFamily="34" charset="0"/>
                <a:cs typeface="Arial" panose="020B0604020202020204" pitchFamily="34" charset="0"/>
              </a:rPr>
              <a:t>of funds</a:t>
            </a:r>
            <a:endParaRPr lang="en-US" sz="1800" kern="100">
              <a:effectLst/>
              <a:latin typeface="Avenir LT Std 45 Book"/>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pPr>
            <a:r>
              <a:rPr lang="en-US" kern="100">
                <a:solidFill>
                  <a:srgbClr val="292929"/>
                </a:solidFill>
                <a:latin typeface="Avenir LT Std 45 Book"/>
                <a:ea typeface="Calibri" panose="020F0502020204030204" pitchFamily="34" charset="0"/>
                <a:cs typeface="Arial" panose="020B0604020202020204" pitchFamily="34" charset="0"/>
              </a:rPr>
              <a:t>Choose </a:t>
            </a:r>
            <a:r>
              <a:rPr lang="en-US" sz="1800" kern="100">
                <a:solidFill>
                  <a:srgbClr val="292929"/>
                </a:solidFill>
                <a:effectLst/>
                <a:latin typeface="Avenir LT Std 45 Book"/>
                <a:ea typeface="Calibri" panose="020F0502020204030204" pitchFamily="34" charset="0"/>
                <a:cs typeface="Arial" panose="020B0604020202020204" pitchFamily="34" charset="0"/>
              </a:rPr>
              <a:t>application </a:t>
            </a:r>
            <a:r>
              <a:rPr lang="en-US" sz="1800" i="1" kern="100">
                <a:solidFill>
                  <a:srgbClr val="292929"/>
                </a:solidFill>
                <a:effectLst/>
                <a:latin typeface="Avenir LT Std 45 Book"/>
                <a:ea typeface="Calibri" panose="020F0502020204030204" pitchFamily="34" charset="0"/>
                <a:cs typeface="Arial" panose="020B0604020202020204" pitchFamily="34" charset="0"/>
              </a:rPr>
              <a:t>type: </a:t>
            </a:r>
            <a:r>
              <a:rPr lang="en-US" sz="1800" kern="100">
                <a:solidFill>
                  <a:srgbClr val="292929"/>
                </a:solidFill>
                <a:effectLst/>
                <a:latin typeface="Avenir LT Std 45 Book"/>
                <a:ea typeface="Calibri" panose="020F0502020204030204" pitchFamily="34" charset="0"/>
                <a:cs typeface="Arial" panose="020B0604020202020204" pitchFamily="34" charset="0"/>
              </a:rPr>
              <a:t>Voucher vs Grant</a:t>
            </a:r>
            <a:endParaRPr lang="en-US" sz="1800" kern="100">
              <a:effectLst/>
              <a:latin typeface="Avenir LT Std 45 Book"/>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pPr>
            <a:r>
              <a:rPr lang="en-US" sz="1800" kern="100">
                <a:solidFill>
                  <a:srgbClr val="292929"/>
                </a:solidFill>
                <a:effectLst/>
                <a:latin typeface="Avenir LT Std 45 Book"/>
                <a:ea typeface="Calibri" panose="020F0502020204030204" pitchFamily="34" charset="0"/>
                <a:cs typeface="Arial" panose="020B0604020202020204" pitchFamily="34" charset="0"/>
              </a:rPr>
              <a:t>Consider </a:t>
            </a:r>
            <a:r>
              <a:rPr lang="en-US" sz="1800" i="1" kern="100">
                <a:solidFill>
                  <a:srgbClr val="292929"/>
                </a:solidFill>
                <a:effectLst/>
                <a:latin typeface="Avenir LT Std 45 Book"/>
                <a:ea typeface="Calibri" panose="020F0502020204030204" pitchFamily="34" charset="0"/>
                <a:cs typeface="Arial" panose="020B0604020202020204" pitchFamily="34" charset="0"/>
              </a:rPr>
              <a:t>teaming</a:t>
            </a:r>
            <a:r>
              <a:rPr lang="en-US" sz="1800" kern="100">
                <a:solidFill>
                  <a:srgbClr val="292929"/>
                </a:solidFill>
                <a:effectLst/>
                <a:latin typeface="Avenir LT Std 45 Book"/>
                <a:ea typeface="Calibri" panose="020F0502020204030204" pitchFamily="34" charset="0"/>
                <a:cs typeface="Arial" panose="020B0604020202020204" pitchFamily="34" charset="0"/>
              </a:rPr>
              <a:t> with other Tribes</a:t>
            </a:r>
            <a:endParaRPr lang="en-US" sz="1800" kern="100">
              <a:effectLst/>
              <a:latin typeface="Avenir LT Std 45 Book"/>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E0C7460-D005-9020-3B6D-8FCBB78106D0}"/>
              </a:ext>
            </a:extLst>
          </p:cNvPr>
          <p:cNvSpPr/>
          <p:nvPr/>
        </p:nvSpPr>
        <p:spPr>
          <a:xfrm>
            <a:off x="4761308" y="2963224"/>
            <a:ext cx="2363016" cy="263917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30717B-AB7E-2DDE-73AC-F3C101784407}"/>
              </a:ext>
            </a:extLst>
          </p:cNvPr>
          <p:cNvSpPr/>
          <p:nvPr/>
        </p:nvSpPr>
        <p:spPr>
          <a:xfrm>
            <a:off x="176872" y="2044573"/>
            <a:ext cx="4498760" cy="889885"/>
          </a:xfrm>
          <a:prstGeom prst="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latin typeface="Avenir LT Std 45 Book"/>
              </a:rPr>
              <a:t>Determine </a:t>
            </a:r>
            <a:r>
              <a:rPr lang="en-US" sz="2400" i="1">
                <a:solidFill>
                  <a:schemeClr val="bg1"/>
                </a:solidFill>
                <a:latin typeface="Avenir LT Std 45 Book"/>
              </a:rPr>
              <a:t>how to spend your </a:t>
            </a:r>
            <a:r>
              <a:rPr lang="en-US" sz="2400">
                <a:solidFill>
                  <a:schemeClr val="bg1"/>
                </a:solidFill>
                <a:latin typeface="Avenir LT Std 45 Book"/>
              </a:rPr>
              <a:t>EECBG Program funds</a:t>
            </a:r>
          </a:p>
        </p:txBody>
      </p:sp>
      <p:sp>
        <p:nvSpPr>
          <p:cNvPr id="12" name="Oval 11">
            <a:extLst>
              <a:ext uri="{FF2B5EF4-FFF2-40B4-BE49-F238E27FC236}">
                <a16:creationId xmlns:a16="http://schemas.microsoft.com/office/drawing/2014/main" id="{A03C3855-D708-BB1A-2555-A08E9B691238}"/>
              </a:ext>
            </a:extLst>
          </p:cNvPr>
          <p:cNvSpPr/>
          <p:nvPr/>
        </p:nvSpPr>
        <p:spPr>
          <a:xfrm>
            <a:off x="5807419" y="1595569"/>
            <a:ext cx="345688" cy="345688"/>
          </a:xfrm>
          <a:prstGeom prst="ellipse">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latin typeface="Avenir LT Std 45 Book"/>
              </a:rPr>
              <a:t>2</a:t>
            </a:r>
          </a:p>
        </p:txBody>
      </p:sp>
      <p:sp>
        <p:nvSpPr>
          <p:cNvPr id="13" name="TextBox 12">
            <a:extLst>
              <a:ext uri="{FF2B5EF4-FFF2-40B4-BE49-F238E27FC236}">
                <a16:creationId xmlns:a16="http://schemas.microsoft.com/office/drawing/2014/main" id="{2F1DEBAA-6D10-2D69-FC5F-751157FE2EF2}"/>
              </a:ext>
            </a:extLst>
          </p:cNvPr>
          <p:cNvSpPr txBox="1"/>
          <p:nvPr/>
        </p:nvSpPr>
        <p:spPr>
          <a:xfrm>
            <a:off x="4761308" y="2953835"/>
            <a:ext cx="2466760" cy="2680927"/>
          </a:xfrm>
          <a:prstGeom prst="rect">
            <a:avLst/>
          </a:prstGeom>
          <a:noFill/>
        </p:spPr>
        <p:txBody>
          <a:bodyPr wrap="square">
            <a:spAutoFit/>
          </a:bodyPr>
          <a:lstStyle/>
          <a:p>
            <a:pPr marR="0" lvl="0">
              <a:lnSpc>
                <a:spcPct val="107000"/>
              </a:lnSpc>
              <a:spcBef>
                <a:spcPts val="0"/>
              </a:spcBef>
              <a:spcAft>
                <a:spcPts val="600"/>
              </a:spcAft>
            </a:pPr>
            <a:r>
              <a:rPr lang="en-US" kern="100">
                <a:solidFill>
                  <a:srgbClr val="292929"/>
                </a:solidFill>
                <a:latin typeface="Avenir LT Std 45 Book"/>
                <a:ea typeface="Calibri" panose="020F0502020204030204" pitchFamily="34" charset="0"/>
                <a:cs typeface="Arial" panose="020B0604020202020204" pitchFamily="34" charset="0"/>
              </a:rPr>
              <a:t>Confirm </a:t>
            </a:r>
            <a:r>
              <a:rPr lang="en-US" sz="1800" kern="100">
                <a:solidFill>
                  <a:srgbClr val="292929"/>
                </a:solidFill>
                <a:effectLst/>
                <a:latin typeface="Avenir LT Std 45 Book"/>
                <a:ea typeface="Calibri" panose="020F0502020204030204" pitchFamily="34" charset="0"/>
                <a:cs typeface="Arial" panose="020B0604020202020204" pitchFamily="34" charset="0"/>
              </a:rPr>
              <a:t>UEI status</a:t>
            </a:r>
            <a:endParaRPr lang="en-US" sz="1800" kern="100">
              <a:effectLst/>
              <a:latin typeface="Avenir LT Std 45 Book"/>
              <a:ea typeface="Calibri" panose="020F0502020204030204" pitchFamily="34" charset="0"/>
              <a:cs typeface="Arial" panose="020B0604020202020204" pitchFamily="34" charset="0"/>
            </a:endParaRPr>
          </a:p>
          <a:p>
            <a:pPr marR="0" lvl="0">
              <a:lnSpc>
                <a:spcPct val="107000"/>
              </a:lnSpc>
              <a:spcBef>
                <a:spcPts val="0"/>
              </a:spcBef>
              <a:spcAft>
                <a:spcPts val="600"/>
              </a:spcAft>
            </a:pPr>
            <a:r>
              <a:rPr lang="en-US" sz="1800" b="1" i="1" kern="100">
                <a:solidFill>
                  <a:srgbClr val="292929"/>
                </a:solidFill>
                <a:effectLst/>
                <a:latin typeface="Avenir LT Std 45 Book"/>
                <a:ea typeface="Calibri" panose="020F0502020204030204" pitchFamily="34" charset="0"/>
                <a:cs typeface="Arial" panose="020B0604020202020204" pitchFamily="34" charset="0"/>
              </a:rPr>
              <a:t>Traditional Grants: </a:t>
            </a:r>
            <a:r>
              <a:rPr lang="en-US" sz="1800" kern="100">
                <a:solidFill>
                  <a:srgbClr val="292929"/>
                </a:solidFill>
                <a:effectLst/>
                <a:latin typeface="Avenir LT Std 45 Book"/>
                <a:ea typeface="Calibri" panose="020F0502020204030204" pitchFamily="34" charset="0"/>
                <a:cs typeface="Arial" panose="020B0604020202020204" pitchFamily="34" charset="0"/>
              </a:rPr>
              <a:t>Submit Pre-Award Information Sheet to </a:t>
            </a:r>
            <a:r>
              <a:rPr lang="en-US" sz="1800" kern="100">
                <a:solidFill>
                  <a:srgbClr val="292929"/>
                </a:solidFill>
                <a:effectLst/>
                <a:latin typeface="Avenir LT Std 45 Book"/>
                <a:ea typeface="Calibri" panose="020F0502020204030204" pitchFamily="34" charset="0"/>
                <a:cs typeface="Arial" panose="020B0604020202020204" pitchFamily="34" charset="0"/>
                <a:hlinkClick r:id="rId3"/>
              </a:rPr>
              <a:t>EECBG@hq.doe.gov</a:t>
            </a:r>
            <a:endParaRPr lang="en-US" sz="1800" kern="100">
              <a:solidFill>
                <a:srgbClr val="292929"/>
              </a:solidFill>
              <a:effectLst/>
              <a:latin typeface="Avenir LT Std 45 Book"/>
              <a:ea typeface="Calibri" panose="020F0502020204030204" pitchFamily="34" charset="0"/>
              <a:cs typeface="Arial" panose="020B0604020202020204" pitchFamily="34" charset="0"/>
            </a:endParaRPr>
          </a:p>
          <a:p>
            <a:pPr marR="0" lvl="0">
              <a:lnSpc>
                <a:spcPct val="107000"/>
              </a:lnSpc>
              <a:spcBef>
                <a:spcPts val="0"/>
              </a:spcBef>
            </a:pPr>
            <a:r>
              <a:rPr lang="en-US" sz="1800" b="1" i="1" kern="100">
                <a:solidFill>
                  <a:srgbClr val="292929"/>
                </a:solidFill>
                <a:effectLst/>
                <a:latin typeface="Avenir LT Std 45 Book"/>
                <a:ea typeface="Calibri" panose="020F0502020204030204" pitchFamily="34" charset="0"/>
                <a:cs typeface="Arial" panose="020B0604020202020204" pitchFamily="34" charset="0"/>
              </a:rPr>
              <a:t>Voucher Portal: </a:t>
            </a:r>
          </a:p>
          <a:p>
            <a:pPr marR="0" lvl="0">
              <a:lnSpc>
                <a:spcPct val="107000"/>
              </a:lnSpc>
              <a:spcBef>
                <a:spcPts val="0"/>
              </a:spcBef>
              <a:spcAft>
                <a:spcPts val="600"/>
              </a:spcAft>
            </a:pPr>
            <a:r>
              <a:rPr lang="en-US" sz="1800" kern="100">
                <a:solidFill>
                  <a:srgbClr val="292929"/>
                </a:solidFill>
                <a:effectLst/>
                <a:latin typeface="Avenir LT Std 45 Book"/>
                <a:ea typeface="Calibri" panose="020F0502020204030204" pitchFamily="34" charset="0"/>
                <a:cs typeface="Arial" panose="020B0604020202020204" pitchFamily="34" charset="0"/>
              </a:rPr>
              <a:t>Register directly on  voucher portal</a:t>
            </a:r>
            <a:endParaRPr lang="en-US" sz="1800" kern="100">
              <a:effectLst/>
              <a:latin typeface="Avenir LT Std 45 Book"/>
              <a:ea typeface="Calibri" panose="020F050202020403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979BD284-F805-1C73-2336-01BCF1141998}"/>
              </a:ext>
            </a:extLst>
          </p:cNvPr>
          <p:cNvSpPr/>
          <p:nvPr/>
        </p:nvSpPr>
        <p:spPr>
          <a:xfrm>
            <a:off x="7248685" y="2934458"/>
            <a:ext cx="2356823" cy="156100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42580C-1F54-EA79-A2D3-1D648898D165}"/>
              </a:ext>
            </a:extLst>
          </p:cNvPr>
          <p:cNvSpPr/>
          <p:nvPr/>
        </p:nvSpPr>
        <p:spPr>
          <a:xfrm>
            <a:off x="4746883" y="2035184"/>
            <a:ext cx="2377440" cy="889885"/>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latin typeface="Avenir LT Std 45 Book"/>
              </a:rPr>
              <a:t>Submit Indication to Apply</a:t>
            </a:r>
          </a:p>
        </p:txBody>
      </p:sp>
      <p:sp>
        <p:nvSpPr>
          <p:cNvPr id="17" name="Oval 16">
            <a:extLst>
              <a:ext uri="{FF2B5EF4-FFF2-40B4-BE49-F238E27FC236}">
                <a16:creationId xmlns:a16="http://schemas.microsoft.com/office/drawing/2014/main" id="{413F3F8F-C520-3FC9-960A-F2FF78123A83}"/>
              </a:ext>
            </a:extLst>
          </p:cNvPr>
          <p:cNvSpPr/>
          <p:nvPr/>
        </p:nvSpPr>
        <p:spPr>
          <a:xfrm>
            <a:off x="8243944" y="1579757"/>
            <a:ext cx="345688" cy="345688"/>
          </a:xfrm>
          <a:prstGeom prst="ellips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latin typeface="Avenir LT Std 45 Book"/>
              </a:rPr>
              <a:t>3</a:t>
            </a:r>
          </a:p>
        </p:txBody>
      </p:sp>
      <p:sp>
        <p:nvSpPr>
          <p:cNvPr id="26" name="Rectangle 25">
            <a:extLst>
              <a:ext uri="{FF2B5EF4-FFF2-40B4-BE49-F238E27FC236}">
                <a16:creationId xmlns:a16="http://schemas.microsoft.com/office/drawing/2014/main" id="{CCF61A2B-8FC7-3EFC-FBA8-D82417805006}"/>
              </a:ext>
            </a:extLst>
          </p:cNvPr>
          <p:cNvSpPr/>
          <p:nvPr/>
        </p:nvSpPr>
        <p:spPr>
          <a:xfrm>
            <a:off x="9686206" y="2934458"/>
            <a:ext cx="2363016" cy="156100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05FDD79-5C9B-57E8-2C3C-1B59B1C6655D}"/>
              </a:ext>
            </a:extLst>
          </p:cNvPr>
          <p:cNvSpPr txBox="1"/>
          <p:nvPr/>
        </p:nvSpPr>
        <p:spPr>
          <a:xfrm>
            <a:off x="7325938" y="3036691"/>
            <a:ext cx="2233193" cy="1264642"/>
          </a:xfrm>
          <a:prstGeom prst="rect">
            <a:avLst/>
          </a:prstGeom>
          <a:noFill/>
        </p:spPr>
        <p:txBody>
          <a:bodyPr wrap="square">
            <a:spAutoFit/>
          </a:bodyPr>
          <a:lstStyle/>
          <a:p>
            <a:pPr marR="0" lvl="0">
              <a:lnSpc>
                <a:spcPct val="107000"/>
              </a:lnSpc>
              <a:spcBef>
                <a:spcPts val="0"/>
              </a:spcBef>
              <a:spcAft>
                <a:spcPts val="0"/>
              </a:spcAft>
            </a:pPr>
            <a:r>
              <a:rPr lang="en-US" sz="1800" kern="100">
                <a:effectLst/>
                <a:latin typeface="Avenir LT Std 45 Book"/>
                <a:ea typeface="Calibri" panose="020F0502020204030204" pitchFamily="34" charset="0"/>
                <a:cs typeface="Arial" panose="020B0604020202020204" pitchFamily="34" charset="0"/>
              </a:rPr>
              <a:t>Consider using EECBG Program application support, including 1:1 no-cost assistance.</a:t>
            </a:r>
          </a:p>
        </p:txBody>
      </p:sp>
      <p:sp>
        <p:nvSpPr>
          <p:cNvPr id="19" name="Rectangle 18">
            <a:extLst>
              <a:ext uri="{FF2B5EF4-FFF2-40B4-BE49-F238E27FC236}">
                <a16:creationId xmlns:a16="http://schemas.microsoft.com/office/drawing/2014/main" id="{00993D63-51E1-74C6-3F0B-C1CE1B984C9A}"/>
              </a:ext>
            </a:extLst>
          </p:cNvPr>
          <p:cNvSpPr/>
          <p:nvPr/>
        </p:nvSpPr>
        <p:spPr>
          <a:xfrm>
            <a:off x="7228068" y="2019372"/>
            <a:ext cx="2377440" cy="889885"/>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bg1"/>
                </a:solidFill>
                <a:latin typeface="Avenir LT Std 45 Book"/>
              </a:rPr>
              <a:t>Prepare Your Application</a:t>
            </a:r>
          </a:p>
        </p:txBody>
      </p:sp>
      <p:sp>
        <p:nvSpPr>
          <p:cNvPr id="20" name="Oval 19">
            <a:extLst>
              <a:ext uri="{FF2B5EF4-FFF2-40B4-BE49-F238E27FC236}">
                <a16:creationId xmlns:a16="http://schemas.microsoft.com/office/drawing/2014/main" id="{22870BAE-8052-1E21-F7DE-EDA62888505D}"/>
              </a:ext>
            </a:extLst>
          </p:cNvPr>
          <p:cNvSpPr/>
          <p:nvPr/>
        </p:nvSpPr>
        <p:spPr>
          <a:xfrm>
            <a:off x="10687658" y="1579757"/>
            <a:ext cx="345688" cy="345688"/>
          </a:xfrm>
          <a:prstGeom prst="ellipse">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accent4"/>
                </a:solidFill>
                <a:latin typeface="Avenir LT Std 45 Book"/>
              </a:rPr>
              <a:t>4</a:t>
            </a:r>
          </a:p>
        </p:txBody>
      </p:sp>
      <p:sp>
        <p:nvSpPr>
          <p:cNvPr id="21" name="TextBox 20">
            <a:extLst>
              <a:ext uri="{FF2B5EF4-FFF2-40B4-BE49-F238E27FC236}">
                <a16:creationId xmlns:a16="http://schemas.microsoft.com/office/drawing/2014/main" id="{7D57F531-E853-F012-31A9-4B8EE826CAC7}"/>
              </a:ext>
            </a:extLst>
          </p:cNvPr>
          <p:cNvSpPr txBox="1"/>
          <p:nvPr/>
        </p:nvSpPr>
        <p:spPr>
          <a:xfrm>
            <a:off x="9697377" y="3017455"/>
            <a:ext cx="2466760" cy="1303114"/>
          </a:xfrm>
          <a:prstGeom prst="rect">
            <a:avLst/>
          </a:prstGeom>
          <a:noFill/>
        </p:spPr>
        <p:txBody>
          <a:bodyPr wrap="square">
            <a:spAutoFit/>
          </a:bodyPr>
          <a:lstStyle/>
          <a:p>
            <a:pPr marR="0" lvl="0">
              <a:lnSpc>
                <a:spcPct val="107000"/>
              </a:lnSpc>
              <a:spcBef>
                <a:spcPts val="0"/>
              </a:spcBef>
              <a:spcAft>
                <a:spcPts val="300"/>
              </a:spcAft>
            </a:pPr>
            <a:r>
              <a:rPr lang="en-US" sz="1800" b="1" i="1" kern="100">
                <a:solidFill>
                  <a:srgbClr val="292929"/>
                </a:solidFill>
                <a:effectLst/>
                <a:latin typeface="Avenir LT Std 45 Book"/>
                <a:ea typeface="Calibri" panose="020F0502020204030204" pitchFamily="34" charset="0"/>
                <a:cs typeface="Arial" panose="020B0604020202020204" pitchFamily="34" charset="0"/>
              </a:rPr>
              <a:t>Voucher Option: </a:t>
            </a:r>
            <a:r>
              <a:rPr lang="en-US" sz="1800" kern="100">
                <a:solidFill>
                  <a:srgbClr val="292929"/>
                </a:solidFill>
                <a:effectLst/>
                <a:latin typeface="Avenir LT Std 45 Book"/>
                <a:ea typeface="Calibri" panose="020F0502020204030204" pitchFamily="34" charset="0"/>
                <a:cs typeface="Arial" panose="020B0604020202020204" pitchFamily="34" charset="0"/>
              </a:rPr>
              <a:t>Voucher Portal</a:t>
            </a:r>
            <a:endParaRPr lang="en-US" sz="1800" kern="100">
              <a:effectLst/>
              <a:latin typeface="Avenir LT Std 45 Book"/>
              <a:ea typeface="Calibri" panose="020F0502020204030204" pitchFamily="34" charset="0"/>
              <a:cs typeface="Arial" panose="020B0604020202020204" pitchFamily="34" charset="0"/>
            </a:endParaRPr>
          </a:p>
          <a:p>
            <a:pPr marR="0" lvl="0">
              <a:lnSpc>
                <a:spcPct val="107000"/>
              </a:lnSpc>
              <a:spcBef>
                <a:spcPts val="0"/>
              </a:spcBef>
            </a:pPr>
            <a:r>
              <a:rPr lang="en-US" sz="1800" b="1" i="1" kern="100">
                <a:solidFill>
                  <a:srgbClr val="292929"/>
                </a:solidFill>
                <a:effectLst/>
                <a:latin typeface="Avenir LT Std 45 Book"/>
                <a:ea typeface="Calibri" panose="020F0502020204030204" pitchFamily="34" charset="0"/>
                <a:cs typeface="Arial" panose="020B0604020202020204" pitchFamily="34" charset="0"/>
              </a:rPr>
              <a:t>Traditional </a:t>
            </a:r>
            <a:r>
              <a:rPr lang="en-US" b="1" i="1" kern="100">
                <a:solidFill>
                  <a:srgbClr val="292929"/>
                </a:solidFill>
                <a:latin typeface="Avenir LT Std 45 Book"/>
                <a:ea typeface="Calibri" panose="020F0502020204030204" pitchFamily="34" charset="0"/>
                <a:cs typeface="Arial" panose="020B0604020202020204" pitchFamily="34" charset="0"/>
              </a:rPr>
              <a:t>G</a:t>
            </a:r>
            <a:r>
              <a:rPr lang="en-US" sz="1800" b="1" i="1" kern="100">
                <a:solidFill>
                  <a:srgbClr val="292929"/>
                </a:solidFill>
                <a:effectLst/>
                <a:latin typeface="Avenir LT Std 45 Book"/>
                <a:ea typeface="Calibri" panose="020F0502020204030204" pitchFamily="34" charset="0"/>
                <a:cs typeface="Arial" panose="020B0604020202020204" pitchFamily="34" charset="0"/>
              </a:rPr>
              <a:t>rant: </a:t>
            </a:r>
          </a:p>
          <a:p>
            <a:pPr marR="0" lvl="0">
              <a:lnSpc>
                <a:spcPct val="107000"/>
              </a:lnSpc>
              <a:spcBef>
                <a:spcPts val="0"/>
              </a:spcBef>
              <a:spcAft>
                <a:spcPts val="800"/>
              </a:spcAft>
            </a:pPr>
            <a:r>
              <a:rPr lang="en-US" sz="1800" kern="100">
                <a:solidFill>
                  <a:srgbClr val="292929"/>
                </a:solidFill>
                <a:effectLst/>
                <a:latin typeface="Avenir LT Std 45 Book"/>
                <a:ea typeface="Calibri" panose="020F0502020204030204" pitchFamily="34" charset="0"/>
                <a:cs typeface="Arial" panose="020B0604020202020204" pitchFamily="34" charset="0"/>
              </a:rPr>
              <a:t>PAGE Platform</a:t>
            </a:r>
            <a:endParaRPr lang="en-US" sz="1800" kern="100">
              <a:effectLst/>
              <a:latin typeface="Avenir LT Std 45 Book"/>
              <a:ea typeface="Calibri" panose="020F050202020403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BB5102CD-A9AF-883D-85B9-4008F13DE5AC}"/>
              </a:ext>
            </a:extLst>
          </p:cNvPr>
          <p:cNvSpPr/>
          <p:nvPr/>
        </p:nvSpPr>
        <p:spPr>
          <a:xfrm>
            <a:off x="9671782" y="2019372"/>
            <a:ext cx="2377440" cy="889885"/>
          </a:xfrm>
          <a:prstGeom prst="rect">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accent4"/>
                </a:solidFill>
                <a:latin typeface="Avenir LT Std 45 Book"/>
              </a:rPr>
              <a:t>Submit Your Application</a:t>
            </a:r>
          </a:p>
        </p:txBody>
      </p:sp>
    </p:spTree>
    <p:extLst>
      <p:ext uri="{BB962C8B-B14F-4D97-AF65-F5344CB8AC3E}">
        <p14:creationId xmlns:p14="http://schemas.microsoft.com/office/powerpoint/2010/main" val="374078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C2ED089-33A4-6466-D6AB-9DBAC3FC436F}"/>
              </a:ext>
            </a:extLst>
          </p:cNvPr>
          <p:cNvSpPr>
            <a:spLocks noGrp="1"/>
          </p:cNvSpPr>
          <p:nvPr>
            <p:ph type="title"/>
          </p:nvPr>
        </p:nvSpPr>
        <p:spPr>
          <a:xfrm>
            <a:off x="210060" y="-21382"/>
            <a:ext cx="12706796" cy="824706"/>
          </a:xfrm>
        </p:spPr>
        <p:txBody>
          <a:bodyPr/>
          <a:lstStyle/>
          <a:p>
            <a:r>
              <a:rPr lang="en-US" sz="3050">
                <a:solidFill>
                  <a:schemeClr val="accent4"/>
                </a:solidFill>
              </a:rPr>
              <a:t>Pre-Application Steps | </a:t>
            </a:r>
            <a:r>
              <a:rPr lang="en-US" sz="3050" b="0">
                <a:solidFill>
                  <a:schemeClr val="accent4"/>
                </a:solidFill>
              </a:rPr>
              <a:t>Deep Dive</a:t>
            </a:r>
            <a:endParaRPr lang="en-US" sz="3050">
              <a:solidFill>
                <a:schemeClr val="accent4"/>
              </a:solidFill>
            </a:endParaRPr>
          </a:p>
        </p:txBody>
      </p:sp>
      <p:sp>
        <p:nvSpPr>
          <p:cNvPr id="7" name="Slide Number Placeholder 6">
            <a:extLst>
              <a:ext uri="{FF2B5EF4-FFF2-40B4-BE49-F238E27FC236}">
                <a16:creationId xmlns:a16="http://schemas.microsoft.com/office/drawing/2014/main" id="{8954A131-4F44-A9B3-93D6-4529B1630DE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77BE4-587B-4950-85D3-118597CFE039}"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graphicFrame>
        <p:nvGraphicFramePr>
          <p:cNvPr id="3" name="Table 4">
            <a:extLst>
              <a:ext uri="{FF2B5EF4-FFF2-40B4-BE49-F238E27FC236}">
                <a16:creationId xmlns:a16="http://schemas.microsoft.com/office/drawing/2014/main" id="{BDDDB96E-BEE1-48F0-0EE9-BF17C3732B24}"/>
              </a:ext>
            </a:extLst>
          </p:cNvPr>
          <p:cNvGraphicFramePr>
            <a:graphicFrameLocks/>
          </p:cNvGraphicFramePr>
          <p:nvPr>
            <p:extLst>
              <p:ext uri="{D42A27DB-BD31-4B8C-83A1-F6EECF244321}">
                <p14:modId xmlns:p14="http://schemas.microsoft.com/office/powerpoint/2010/main" val="3961582852"/>
              </p:ext>
            </p:extLst>
          </p:nvPr>
        </p:nvGraphicFramePr>
        <p:xfrm>
          <a:off x="199175" y="1300195"/>
          <a:ext cx="11802326" cy="4794100"/>
        </p:xfrm>
        <a:graphic>
          <a:graphicData uri="http://schemas.openxmlformats.org/drawingml/2006/table">
            <a:tbl>
              <a:tblPr firstRow="1" bandRow="1">
                <a:tableStyleId>{F5AB1C69-6EDB-4FF4-983F-18BD219EF322}</a:tableStyleId>
              </a:tblPr>
              <a:tblGrid>
                <a:gridCol w="3717577">
                  <a:extLst>
                    <a:ext uri="{9D8B030D-6E8A-4147-A177-3AD203B41FA5}">
                      <a16:colId xmlns:a16="http://schemas.microsoft.com/office/drawing/2014/main" val="2843415751"/>
                    </a:ext>
                  </a:extLst>
                </a:gridCol>
                <a:gridCol w="8084749">
                  <a:extLst>
                    <a:ext uri="{9D8B030D-6E8A-4147-A177-3AD203B41FA5}">
                      <a16:colId xmlns:a16="http://schemas.microsoft.com/office/drawing/2014/main" val="2836443525"/>
                    </a:ext>
                  </a:extLst>
                </a:gridCol>
              </a:tblGrid>
              <a:tr h="639575">
                <a:tc>
                  <a:txBody>
                    <a:bodyPr/>
                    <a:lstStyle/>
                    <a:p>
                      <a:r>
                        <a:rPr lang="en-US" sz="2400">
                          <a:latin typeface="Avenir Next LT Pro" panose="020B0504020202020204" pitchFamily="34" charset="0"/>
                        </a:rPr>
                        <a:t>Pre-Application Step</a:t>
                      </a:r>
                    </a:p>
                  </a:txBody>
                  <a:tcPr marL="182880" marR="182880" marT="91440" marB="91440"/>
                </a:tc>
                <a:tc>
                  <a:txBody>
                    <a:bodyPr/>
                    <a:lstStyle/>
                    <a:p>
                      <a:r>
                        <a:rPr lang="en-US" sz="2400">
                          <a:latin typeface="Avenir Next LT Pro" panose="020B0504020202020204" pitchFamily="34" charset="0"/>
                        </a:rPr>
                        <a:t>Notes</a:t>
                      </a:r>
                    </a:p>
                  </a:txBody>
                  <a:tcPr marL="182880" marR="182880" marT="91440" marB="91440"/>
                </a:tc>
                <a:extLst>
                  <a:ext uri="{0D108BD9-81ED-4DB2-BD59-A6C34878D82A}">
                    <a16:rowId xmlns:a16="http://schemas.microsoft.com/office/drawing/2014/main" val="1023701751"/>
                  </a:ext>
                </a:extLst>
              </a:tr>
              <a:tr h="1000832">
                <a:tc>
                  <a:txBody>
                    <a:bodyPr/>
                    <a:lstStyle/>
                    <a:p>
                      <a:pPr marL="0" indent="0">
                        <a:buFont typeface="+mj-lt"/>
                        <a:buNone/>
                      </a:pPr>
                      <a:r>
                        <a:rPr lang="en-US" sz="2000" kern="1200">
                          <a:solidFill>
                            <a:schemeClr val="dk1"/>
                          </a:solidFill>
                          <a:effectLst/>
                          <a:latin typeface="Avenir LT Std 45 Book"/>
                        </a:rPr>
                        <a:t>1. Obtain a Unique Entity Identifier (UEI)</a:t>
                      </a:r>
                      <a:endParaRPr lang="en-US" sz="2000">
                        <a:latin typeface="Avenir LT Std 45 Book"/>
                      </a:endParaRPr>
                    </a:p>
                  </a:txBody>
                  <a:tcPr marL="182880" marR="18288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chemeClr val="dk1"/>
                          </a:solidFill>
                          <a:effectLst/>
                          <a:latin typeface="Avenir LT Std 45 Book"/>
                        </a:rPr>
                        <a:t>Obtain a UEI number from the</a:t>
                      </a:r>
                      <a:r>
                        <a:rPr lang="en-US" sz="2000" b="1" kern="1200">
                          <a:solidFill>
                            <a:schemeClr val="dk1"/>
                          </a:solidFill>
                          <a:effectLst/>
                          <a:latin typeface="Avenir LT Std 45 Book"/>
                        </a:rPr>
                        <a:t> </a:t>
                      </a:r>
                      <a:r>
                        <a:rPr lang="en-US" sz="2000" b="1" u="sng" kern="1200">
                          <a:solidFill>
                            <a:schemeClr val="tx1"/>
                          </a:solidFill>
                          <a:effectLst/>
                          <a:latin typeface="Avenir LT Std 45 Book"/>
                          <a:hlinkClick r:id="rId3">
                            <a:extLst>
                              <a:ext uri="{A12FA001-AC4F-418D-AE19-62706E023703}">
                                <ahyp:hlinkClr xmlns:ahyp="http://schemas.microsoft.com/office/drawing/2018/hyperlinkcolor" val="tx"/>
                              </a:ext>
                            </a:extLst>
                          </a:hlinkClick>
                        </a:rPr>
                        <a:t>System for Award Management (SAM.gov)</a:t>
                      </a:r>
                      <a:r>
                        <a:rPr lang="en-US" sz="2000" b="1" kern="1200">
                          <a:solidFill>
                            <a:schemeClr val="tx1"/>
                          </a:solidFill>
                          <a:effectLst/>
                          <a:latin typeface="Avenir LT Std 45 Book"/>
                        </a:rPr>
                        <a:t> </a:t>
                      </a:r>
                      <a:r>
                        <a:rPr lang="en-US" sz="2000" kern="1200">
                          <a:solidFill>
                            <a:schemeClr val="dk1"/>
                          </a:solidFill>
                          <a:effectLst/>
                          <a:latin typeface="Avenir LT Std 45 Book"/>
                        </a:rPr>
                        <a:t>website: </a:t>
                      </a:r>
                      <a:r>
                        <a:rPr lang="en-US" sz="2000" kern="1200">
                          <a:solidFill>
                            <a:schemeClr val="dk1"/>
                          </a:solidFill>
                          <a:effectLst/>
                          <a:latin typeface="Avenir LT Std 45 Book"/>
                          <a:hlinkClick r:id="rId3"/>
                        </a:rPr>
                        <a:t>https://sam.gov/content/home</a:t>
                      </a:r>
                      <a:r>
                        <a:rPr lang="en-US" sz="2000" kern="1200">
                          <a:solidFill>
                            <a:schemeClr val="dk1"/>
                          </a:solidFill>
                          <a:effectLst/>
                          <a:latin typeface="Avenir LT Std 45 Book"/>
                        </a:rPr>
                        <a:t>. </a:t>
                      </a:r>
                      <a:endParaRPr lang="en-US" sz="2000">
                        <a:latin typeface="Avenir LT Std 45 Book"/>
                      </a:endParaRPr>
                    </a:p>
                  </a:txBody>
                  <a:tcPr marL="182880" marR="182880" marT="91440" marB="91440"/>
                </a:tc>
                <a:extLst>
                  <a:ext uri="{0D108BD9-81ED-4DB2-BD59-A6C34878D82A}">
                    <a16:rowId xmlns:a16="http://schemas.microsoft.com/office/drawing/2014/main" val="410047991"/>
                  </a:ext>
                </a:extLst>
              </a:tr>
              <a:tr h="959133">
                <a:tc>
                  <a:txBody>
                    <a:bodyPr/>
                    <a:lstStyle/>
                    <a:p>
                      <a:r>
                        <a:rPr lang="en-US" sz="2000">
                          <a:latin typeface="Avenir LT Std 45 Book"/>
                        </a:rPr>
                        <a:t>2. Register in the System for </a:t>
                      </a:r>
                    </a:p>
                    <a:p>
                      <a:r>
                        <a:rPr lang="en-US" sz="2000">
                          <a:latin typeface="Avenir LT Std 45 Book"/>
                        </a:rPr>
                        <a:t>    Award Management (SAM)</a:t>
                      </a:r>
                    </a:p>
                  </a:txBody>
                  <a:tcPr marL="182880" marR="182880" marT="91440" marB="91440"/>
                </a:tc>
                <a:tc>
                  <a:txBody>
                    <a:bodyPr/>
                    <a:lstStyle/>
                    <a:p>
                      <a:r>
                        <a:rPr lang="en-US" sz="2000" kern="1200">
                          <a:solidFill>
                            <a:schemeClr val="dk1"/>
                          </a:solidFill>
                          <a:effectLst/>
                          <a:latin typeface="Avenir LT Std 45 Book"/>
                        </a:rPr>
                        <a:t>Register at</a:t>
                      </a:r>
                      <a:r>
                        <a:rPr lang="en-US" sz="2000" u="sng" kern="1200">
                          <a:solidFill>
                            <a:schemeClr val="dk1"/>
                          </a:solidFill>
                          <a:effectLst/>
                          <a:latin typeface="Avenir LT Std 45 Book"/>
                          <a:hlinkClick r:id="rId4"/>
                        </a:rPr>
                        <a:t> </a:t>
                      </a:r>
                      <a:r>
                        <a:rPr lang="en-US" sz="2000" b="1" u="sng" kern="1200">
                          <a:solidFill>
                            <a:schemeClr val="dk1"/>
                          </a:solidFill>
                          <a:effectLst/>
                          <a:latin typeface="Avenir LT Std 45 Book"/>
                          <a:hlinkClick r:id="rId4"/>
                        </a:rPr>
                        <a:t>https://sam.gov</a:t>
                      </a:r>
                      <a:r>
                        <a:rPr lang="en-US" sz="2000" b="1" u="none" strike="noStrike" kern="1200">
                          <a:solidFill>
                            <a:schemeClr val="dk1"/>
                          </a:solidFill>
                          <a:effectLst/>
                          <a:latin typeface="Avenir LT Std 45 Book"/>
                          <a:hlinkClick r:id="rId4"/>
                        </a:rPr>
                        <a:t>. </a:t>
                      </a:r>
                      <a:r>
                        <a:rPr lang="en-US" sz="2000" kern="1200">
                          <a:solidFill>
                            <a:schemeClr val="dk1"/>
                          </a:solidFill>
                          <a:effectLst/>
                          <a:latin typeface="Avenir LT Std 45 Book"/>
                        </a:rPr>
                        <a:t>It is suggested that the process be started as soon as possible.</a:t>
                      </a:r>
                      <a:endParaRPr lang="en-US" sz="2000">
                        <a:latin typeface="Avenir LT Std 45 Book"/>
                      </a:endParaRPr>
                    </a:p>
                  </a:txBody>
                  <a:tcPr marL="182880" marR="182880" marT="91440" marB="91440"/>
                </a:tc>
                <a:extLst>
                  <a:ext uri="{0D108BD9-81ED-4DB2-BD59-A6C34878D82A}">
                    <a16:rowId xmlns:a16="http://schemas.microsoft.com/office/drawing/2014/main" val="1831963429"/>
                  </a:ext>
                </a:extLst>
              </a:tr>
              <a:tr h="1033203">
                <a:tc>
                  <a:txBody>
                    <a:bodyPr/>
                    <a:lstStyle/>
                    <a:p>
                      <a:r>
                        <a:rPr lang="en-US" sz="2000">
                          <a:latin typeface="Avenir LT Std 45 Book"/>
                        </a:rPr>
                        <a:t>3. Next Steps for </a:t>
                      </a:r>
                      <a:r>
                        <a:rPr lang="en-US" sz="2000" b="1">
                          <a:latin typeface="Avenir LT Std 45 Book"/>
                        </a:rPr>
                        <a:t>Traditional  </a:t>
                      </a:r>
                    </a:p>
                    <a:p>
                      <a:r>
                        <a:rPr lang="en-US" sz="2000" b="1">
                          <a:latin typeface="Avenir LT Std 45 Book"/>
                        </a:rPr>
                        <a:t>    Grants</a:t>
                      </a:r>
                      <a:endParaRPr lang="en-US" sz="2000" b="1" i="0">
                        <a:latin typeface="Avenir LT Std 45 Book"/>
                      </a:endParaRPr>
                    </a:p>
                  </a:txBody>
                  <a:tcPr marL="182880" marR="182880" marT="91440" marB="91440"/>
                </a:tc>
                <a:tc>
                  <a:txBody>
                    <a:bodyPr/>
                    <a:lstStyle/>
                    <a:p>
                      <a:pPr marL="342900" marR="0" lvl="0" indent="-342900" algn="l" defTabSz="456926" rtl="0" eaLnBrk="1" fontAlgn="auto" latinLnBrk="0" hangingPunct="1">
                        <a:lnSpc>
                          <a:spcPct val="100000"/>
                        </a:lnSpc>
                        <a:spcBef>
                          <a:spcPts val="0"/>
                        </a:spcBef>
                        <a:spcAft>
                          <a:spcPts val="0"/>
                        </a:spcAft>
                        <a:buClrTx/>
                        <a:buSzTx/>
                        <a:buFont typeface="+mj-lt"/>
                        <a:buAutoNum type="arabicPeriod"/>
                        <a:tabLst/>
                        <a:defRPr/>
                      </a:pPr>
                      <a:r>
                        <a:rPr lang="en-US" sz="2000">
                          <a:latin typeface="Avenir LT Std 45 Book"/>
                        </a:rPr>
                        <a:t>Register </a:t>
                      </a:r>
                      <a:r>
                        <a:rPr lang="en-US" sz="2000" kern="1200">
                          <a:solidFill>
                            <a:schemeClr val="dk1"/>
                          </a:solidFill>
                          <a:effectLst/>
                          <a:latin typeface="Avenir LT Std 45 Book"/>
                        </a:rPr>
                        <a:t>to receive and acknowledge your award at </a:t>
                      </a:r>
                      <a:r>
                        <a:rPr lang="en-US" sz="2000" b="1" u="sng" kern="1200">
                          <a:solidFill>
                            <a:schemeClr val="dk1"/>
                          </a:solidFill>
                          <a:effectLst/>
                          <a:latin typeface="Avenir LT Std 45 Book"/>
                          <a:hlinkClick r:id="rId5"/>
                        </a:rPr>
                        <a:t>https://www.fedconnect.net/</a:t>
                      </a:r>
                      <a:r>
                        <a:rPr lang="en-US" sz="2000" b="1" u="none" strike="noStrike" kern="1200">
                          <a:solidFill>
                            <a:schemeClr val="dk1"/>
                          </a:solidFill>
                          <a:effectLst/>
                          <a:latin typeface="Avenir LT Std 45 Book"/>
                          <a:hlinkClick r:id="rId5"/>
                        </a:rPr>
                        <a:t>.</a:t>
                      </a:r>
                      <a:endParaRPr lang="en-US" sz="2000" b="1" u="none" strike="noStrike" kern="1200">
                        <a:solidFill>
                          <a:schemeClr val="dk1"/>
                        </a:solidFill>
                        <a:effectLst/>
                        <a:latin typeface="Avenir LT Std 45 Book"/>
                      </a:endParaRPr>
                    </a:p>
                    <a:p>
                      <a:pPr marL="342900" marR="0" lvl="0" indent="-342900" algn="l" defTabSz="456926" rtl="0" eaLnBrk="1" fontAlgn="auto" latinLnBrk="0" hangingPunct="1">
                        <a:lnSpc>
                          <a:spcPct val="100000"/>
                        </a:lnSpc>
                        <a:spcBef>
                          <a:spcPts val="0"/>
                        </a:spcBef>
                        <a:spcAft>
                          <a:spcPts val="0"/>
                        </a:spcAft>
                        <a:buClrTx/>
                        <a:buSzTx/>
                        <a:buFont typeface="+mj-lt"/>
                        <a:buAutoNum type="arabicPeriod"/>
                        <a:tabLst/>
                        <a:defRPr/>
                      </a:pPr>
                      <a:r>
                        <a:rPr lang="en-US" sz="2000" b="1">
                          <a:latin typeface="Avenir LT Std 45 Book"/>
                        </a:rPr>
                        <a:t>Submit </a:t>
                      </a:r>
                      <a:r>
                        <a:rPr lang="en-US" sz="2000">
                          <a:latin typeface="Avenir LT Std 45 Book"/>
                        </a:rPr>
                        <a:t>a Pre-Award Information Sheet to </a:t>
                      </a:r>
                      <a:r>
                        <a:rPr lang="en-US" sz="2000" b="1">
                          <a:latin typeface="Avenir LT Std 45 Book"/>
                          <a:hlinkClick r:id="rId6"/>
                        </a:rPr>
                        <a:t>EECBG@hq.doe.gov</a:t>
                      </a:r>
                      <a:r>
                        <a:rPr lang="en-US" sz="2000">
                          <a:latin typeface="Avenir LT Std 45 Book"/>
                        </a:rPr>
                        <a:t>.</a:t>
                      </a:r>
                    </a:p>
                  </a:txBody>
                  <a:tcPr marL="182880" marR="182880" marT="91440" marB="91440"/>
                </a:tc>
                <a:extLst>
                  <a:ext uri="{0D108BD9-81ED-4DB2-BD59-A6C34878D82A}">
                    <a16:rowId xmlns:a16="http://schemas.microsoft.com/office/drawing/2014/main" val="1422031333"/>
                  </a:ext>
                </a:extLst>
              </a:tr>
              <a:tr h="1033203">
                <a:tc>
                  <a:txBody>
                    <a:bodyPr/>
                    <a:lstStyle/>
                    <a:p>
                      <a:r>
                        <a:rPr lang="en-US" sz="2000">
                          <a:latin typeface="Avenir LT Std 45 Book"/>
                        </a:rPr>
                        <a:t>4. Next Steps for </a:t>
                      </a:r>
                      <a:r>
                        <a:rPr lang="en-US" sz="2000" b="1">
                          <a:latin typeface="Avenir LT Std 45 Book"/>
                        </a:rPr>
                        <a:t>Voucher </a:t>
                      </a:r>
                    </a:p>
                    <a:p>
                      <a:r>
                        <a:rPr lang="en-US" sz="2000" b="1">
                          <a:latin typeface="Avenir LT Std 45 Book"/>
                        </a:rPr>
                        <a:t>    Applicants</a:t>
                      </a:r>
                      <a:endParaRPr lang="en-US" sz="2000" b="1" i="0">
                        <a:latin typeface="Avenir LT Std 45 Book"/>
                      </a:endParaRPr>
                    </a:p>
                  </a:txBody>
                  <a:tcPr marL="182880" marR="182880" marT="91440" marB="91440"/>
                </a:tc>
                <a:tc>
                  <a:txBody>
                    <a:bodyPr/>
                    <a:lstStyle/>
                    <a:p>
                      <a:r>
                        <a:rPr lang="en-US" sz="2000" kern="1200">
                          <a:solidFill>
                            <a:schemeClr val="dk1"/>
                          </a:solidFill>
                          <a:effectLst/>
                          <a:latin typeface="Avenir LT Std 45 Book"/>
                        </a:rPr>
                        <a:t>1. Visit the </a:t>
                      </a:r>
                      <a:r>
                        <a:rPr lang="en-US" sz="2000" b="1" kern="1200">
                          <a:solidFill>
                            <a:schemeClr val="tx1"/>
                          </a:solidFill>
                          <a:effectLst/>
                          <a:latin typeface="Avenir LT Std 45 Book"/>
                          <a:hlinkClick r:id="rId7">
                            <a:extLst>
                              <a:ext uri="{A12FA001-AC4F-418D-AE19-62706E023703}">
                                <ahyp:hlinkClr xmlns:ahyp="http://schemas.microsoft.com/office/drawing/2018/hyperlinkcolor" val="tx"/>
                              </a:ext>
                            </a:extLst>
                          </a:hlinkClick>
                        </a:rPr>
                        <a:t>Voucher Portal</a:t>
                      </a:r>
                      <a:r>
                        <a:rPr lang="en-US" sz="2000" b="1" kern="1200">
                          <a:solidFill>
                            <a:schemeClr val="tx1"/>
                          </a:solidFill>
                          <a:effectLst/>
                          <a:latin typeface="Avenir LT Std 45 Book"/>
                        </a:rPr>
                        <a:t> </a:t>
                      </a:r>
                      <a:r>
                        <a:rPr lang="en-US" sz="2000" kern="1200">
                          <a:solidFill>
                            <a:schemeClr val="dk1"/>
                          </a:solidFill>
                          <a:effectLst/>
                          <a:latin typeface="Avenir LT Std 45 Book"/>
                        </a:rPr>
                        <a:t>and </a:t>
                      </a:r>
                      <a:r>
                        <a:rPr lang="en-US" sz="2000" b="1" kern="1200">
                          <a:solidFill>
                            <a:schemeClr val="dk1"/>
                          </a:solidFill>
                          <a:effectLst/>
                          <a:latin typeface="Avenir LT Std 45 Book"/>
                        </a:rPr>
                        <a:t>register</a:t>
                      </a:r>
                      <a:r>
                        <a:rPr lang="en-US" sz="2000" b="0" kern="1200">
                          <a:solidFill>
                            <a:schemeClr val="dk1"/>
                          </a:solidFill>
                          <a:effectLst/>
                          <a:latin typeface="Avenir LT Std 45 Book"/>
                        </a:rPr>
                        <a:t> for an account: </a:t>
                      </a:r>
                      <a:r>
                        <a:rPr lang="en-US" sz="2000" b="0" kern="1200">
                          <a:solidFill>
                            <a:schemeClr val="dk1"/>
                          </a:solidFill>
                          <a:effectLst/>
                          <a:latin typeface="Avenir LT Std 45 Book"/>
                          <a:hlinkClick r:id="rId7"/>
                        </a:rPr>
                        <a:t>https://doerebates.my.site.com/eecbgvouchers/s/registration?language=en_US</a:t>
                      </a:r>
                      <a:r>
                        <a:rPr lang="en-US" sz="2000" b="0" kern="1200">
                          <a:solidFill>
                            <a:schemeClr val="dk1"/>
                          </a:solidFill>
                          <a:effectLst/>
                          <a:latin typeface="Avenir LT Std 45 Book"/>
                        </a:rPr>
                        <a:t> </a:t>
                      </a:r>
                      <a:endParaRPr lang="en-US" sz="2000" kern="1200">
                        <a:solidFill>
                          <a:schemeClr val="dk1"/>
                        </a:solidFill>
                        <a:effectLst/>
                        <a:latin typeface="Avenir LT Std 45 Book"/>
                        <a:ea typeface="+mn-ea"/>
                        <a:cs typeface="+mn-cs"/>
                      </a:endParaRPr>
                    </a:p>
                  </a:txBody>
                  <a:tcPr marL="182880" marR="182880" marT="91440" marB="91440"/>
                </a:tc>
                <a:extLst>
                  <a:ext uri="{0D108BD9-81ED-4DB2-BD59-A6C34878D82A}">
                    <a16:rowId xmlns:a16="http://schemas.microsoft.com/office/drawing/2014/main" val="1613440935"/>
                  </a:ext>
                </a:extLst>
              </a:tr>
            </a:tbl>
          </a:graphicData>
        </a:graphic>
      </p:graphicFrame>
    </p:spTree>
    <p:extLst>
      <p:ext uri="{BB962C8B-B14F-4D97-AF65-F5344CB8AC3E}">
        <p14:creationId xmlns:p14="http://schemas.microsoft.com/office/powerpoint/2010/main" val="2364190110"/>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8BAD8-44AF-9665-A5CA-FE877E84D864}"/>
              </a:ext>
            </a:extLst>
          </p:cNvPr>
          <p:cNvSpPr>
            <a:spLocks noGrp="1"/>
          </p:cNvSpPr>
          <p:nvPr>
            <p:ph type="title"/>
          </p:nvPr>
        </p:nvSpPr>
        <p:spPr>
          <a:xfrm>
            <a:off x="206698" y="-5311"/>
            <a:ext cx="11633200" cy="812800"/>
          </a:xfrm>
        </p:spPr>
        <p:txBody>
          <a:bodyPr/>
          <a:lstStyle/>
          <a:p>
            <a:r>
              <a:rPr lang="en-US">
                <a:solidFill>
                  <a:schemeClr val="accent4"/>
                </a:solidFill>
              </a:rPr>
              <a:t>Guide to the Websites | </a:t>
            </a:r>
            <a:r>
              <a:rPr b="0" lang="en-US">
                <a:solidFill>
                  <a:schemeClr val="accent4"/>
                </a:solidFill>
              </a:rPr>
              <a:t>Application-Specific Websites</a:t>
            </a:r>
            <a:endParaRPr lang="en-US">
              <a:solidFill>
                <a:schemeClr val="accent4"/>
              </a:solidFill>
            </a:endParaRPr>
          </a:p>
        </p:txBody>
      </p:sp>
      <p:sp>
        <p:nvSpPr>
          <p:cNvPr id="19" name="TextBox 18">
            <a:extLst>
              <a:ext uri="{FF2B5EF4-FFF2-40B4-BE49-F238E27FC236}">
                <a16:creationId xmlns:a16="http://schemas.microsoft.com/office/drawing/2014/main" id="{FBBE0F28-4109-7F2F-E0DC-43F06E16B41E}"/>
              </a:ext>
            </a:extLst>
          </p:cNvPr>
          <p:cNvSpPr txBox="1"/>
          <p:nvPr/>
        </p:nvSpPr>
        <p:spPr>
          <a:xfrm>
            <a:off x="1089098" y="1447399"/>
            <a:ext cx="4753691" cy="707886"/>
          </a:xfrm>
          <a:prstGeom prst="rect">
            <a:avLst/>
          </a:prstGeom>
          <a:noFill/>
        </p:spPr>
        <p:txBody>
          <a:bodyPr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US" noProof="0" normalizeH="0" spc="0" strike="noStrike" sz="2000" u="none">
                <a:ln>
                  <a:noFill/>
                </a:ln>
                <a:solidFill>
                  <a:srgbClr val="282B2E"/>
                </a:solidFill>
                <a:effectLst/>
                <a:uLnTx/>
                <a:uFillTx/>
                <a:latin typeface="Avenir LT Std 45 Book"/>
                <a:cs typeface="Arial"/>
              </a:rPr>
              <a:t>Applicants will use PAGE to submit their </a:t>
            </a:r>
            <a:r>
              <a:rPr b="1" baseline="0" cap="none" i="1" kern="1200" kumimoji="0" lang="en-US" noProof="0" normalizeH="0" spc="0" strike="noStrike" sz="2000" u="none">
                <a:ln>
                  <a:noFill/>
                </a:ln>
                <a:solidFill>
                  <a:srgbClr val="282B2E"/>
                </a:solidFill>
                <a:effectLst/>
                <a:uLnTx/>
                <a:uFillTx/>
                <a:latin typeface="Avenir LT Std 45 Book"/>
                <a:cs typeface="Arial"/>
              </a:rPr>
              <a:t>grant</a:t>
            </a:r>
            <a:r>
              <a:rPr b="1" baseline="0" cap="none" i="0" kern="1200" kumimoji="0" lang="en-US" noProof="0" normalizeH="0" spc="0" strike="noStrike" sz="2000" u="none">
                <a:ln>
                  <a:noFill/>
                </a:ln>
                <a:solidFill>
                  <a:srgbClr val="282B2E"/>
                </a:solidFill>
                <a:effectLst/>
                <a:uLnTx/>
                <a:uFillTx/>
                <a:latin typeface="Avenir LT Std 45 Book"/>
                <a:cs typeface="Arial"/>
              </a:rPr>
              <a:t> </a:t>
            </a:r>
            <a:r>
              <a:rPr b="0" baseline="0" cap="none" i="0" kern="1200" kumimoji="0" lang="en-US" noProof="0" normalizeH="0" spc="0" strike="noStrike" sz="2000" u="none">
                <a:ln>
                  <a:noFill/>
                </a:ln>
                <a:solidFill>
                  <a:srgbClr val="282B2E"/>
                </a:solidFill>
                <a:effectLst/>
                <a:uLnTx/>
                <a:uFillTx/>
                <a:latin typeface="Avenir LT Std 45 Book"/>
                <a:cs typeface="Arial"/>
              </a:rPr>
              <a:t>applications.</a:t>
            </a:r>
          </a:p>
        </p:txBody>
      </p:sp>
      <p:pic>
        <p:nvPicPr>
          <p:cNvPr id="21" name="Picture 20">
            <a:extLst>
              <a:ext uri="{FF2B5EF4-FFF2-40B4-BE49-F238E27FC236}">
                <a16:creationId xmlns:a16="http://schemas.microsoft.com/office/drawing/2014/main" id="{16450ABD-5187-BC05-5280-DCD8A897007B}"/>
              </a:ext>
            </a:extLst>
          </p:cNvPr>
          <p:cNvPicPr>
            <a:picLocks noChangeAspect="1"/>
          </p:cNvPicPr>
          <p:nvPr/>
        </p:nvPicPr>
        <p:blipFill rotWithShape="1">
          <a:blip r:embed="rId3"/>
          <a:srcRect b="31" l="34" r="58" t="80"/>
          <a:stretch/>
        </p:blipFill>
        <p:spPr>
          <a:xfrm>
            <a:off x="1380285" y="2332014"/>
            <a:ext cx="3897426" cy="3247372"/>
          </a:xfrm>
          <a:prstGeom prst="rect">
            <a:avLst/>
          </a:prstGeom>
        </p:spPr>
      </p:pic>
      <p:sp>
        <p:nvSpPr>
          <p:cNvPr id="23" name="TextBox 22">
            <a:extLst>
              <a:ext uri="{FF2B5EF4-FFF2-40B4-BE49-F238E27FC236}">
                <a16:creationId xmlns:a16="http://schemas.microsoft.com/office/drawing/2014/main" id="{53CA8711-2CBD-2F97-646D-490A56C60F90}"/>
              </a:ext>
            </a:extLst>
          </p:cNvPr>
          <p:cNvSpPr txBox="1"/>
          <p:nvPr/>
        </p:nvSpPr>
        <p:spPr>
          <a:xfrm>
            <a:off x="1512842" y="6167438"/>
            <a:ext cx="3651957" cy="307777"/>
          </a:xfrm>
          <a:prstGeom prst="rect">
            <a:avLst/>
          </a:prstGeom>
          <a:noFill/>
        </p:spPr>
        <p:txBody>
          <a:bodyPr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US" noProof="0" normalizeH="0" spc="0" strike="noStrike" sz="1400" u="none">
                <a:ln>
                  <a:noFill/>
                </a:ln>
                <a:solidFill>
                  <a:srgbClr val="000000"/>
                </a:solidFill>
                <a:effectLst/>
                <a:uLnTx/>
                <a:uFillTx/>
                <a:latin typeface="Avenir Next LT Pro"/>
                <a:ea typeface="+mn-ea"/>
                <a:cs typeface="+mn-cs"/>
              </a:rPr>
              <a:t>https://www.page.energy.gov/default.aspx</a:t>
            </a:r>
          </a:p>
        </p:txBody>
      </p:sp>
      <p:sp>
        <p:nvSpPr>
          <p:cNvPr id="7" name="Title 1">
            <a:extLst>
              <a:ext uri="{FF2B5EF4-FFF2-40B4-BE49-F238E27FC236}">
                <a16:creationId xmlns:a16="http://schemas.microsoft.com/office/drawing/2014/main" id="{C07D738F-66E0-8DEE-62EE-961D311EA029}"/>
              </a:ext>
            </a:extLst>
          </p:cNvPr>
          <p:cNvSpPr txBox="1">
            <a:spLocks/>
          </p:cNvSpPr>
          <p:nvPr/>
        </p:nvSpPr>
        <p:spPr bwMode="auto">
          <a:xfrm>
            <a:off x="2114033" y="956376"/>
            <a:ext cx="2703823" cy="55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nchorCtr="0" bIns="45720" compatLnSpc="1" lIns="91440" numCol="1" rIns="91440" tIns="45720" vert="horz" wrap="square">
            <a:prstTxWarp prst="textNoShape">
              <a:avLst/>
            </a:prstTxWarp>
          </a:bodyPr>
          <a:lstStyle>
            <a:lvl1pPr algn="l" defTabSz="457200" eaLnBrk="1" fontAlgn="base" hangingPunct="1" rtl="0">
              <a:spcBef>
                <a:spcPct val="0"/>
              </a:spcBef>
              <a:spcAft>
                <a:spcPct val="0"/>
              </a:spcAft>
              <a:defRPr b="0" dirty="0" i="0" kern="1200" lang="en-US" sz="3300">
                <a:solidFill>
                  <a:schemeClr val="accent1"/>
                </a:solidFill>
                <a:latin charset="0" panose="02000503020000020003" pitchFamily="2" typeface="Avenir Medium"/>
                <a:ea charset="0" typeface="ヒラギノ角ゴ Pro W3"/>
                <a:cs typeface="Arial"/>
              </a:defRPr>
            </a:lvl1pPr>
            <a:lvl2pPr algn="l" defTabSz="457200" eaLnBrk="1" fontAlgn="base" hangingPunct="1" rtl="0">
              <a:spcBef>
                <a:spcPct val="0"/>
              </a:spcBef>
              <a:spcAft>
                <a:spcPct val="0"/>
              </a:spcAft>
              <a:defRPr b="1" sz="3300">
                <a:solidFill>
                  <a:srgbClr val="007934"/>
                </a:solidFill>
                <a:latin charset="0" typeface="Franklin Gothic Medium"/>
                <a:ea charset="0" typeface="ヒラギノ角ゴ Pro W3"/>
              </a:defRPr>
            </a:lvl2pPr>
            <a:lvl3pPr algn="l" defTabSz="457200" eaLnBrk="1" fontAlgn="base" hangingPunct="1" rtl="0">
              <a:spcBef>
                <a:spcPct val="0"/>
              </a:spcBef>
              <a:spcAft>
                <a:spcPct val="0"/>
              </a:spcAft>
              <a:defRPr b="1" sz="3300">
                <a:solidFill>
                  <a:srgbClr val="007934"/>
                </a:solidFill>
                <a:latin charset="0" typeface="Franklin Gothic Medium"/>
                <a:ea charset="0" typeface="ヒラギノ角ゴ Pro W3"/>
              </a:defRPr>
            </a:lvl3pPr>
            <a:lvl4pPr algn="l" defTabSz="457200" eaLnBrk="1" fontAlgn="base" hangingPunct="1" rtl="0">
              <a:spcBef>
                <a:spcPct val="0"/>
              </a:spcBef>
              <a:spcAft>
                <a:spcPct val="0"/>
              </a:spcAft>
              <a:defRPr b="1" sz="3300">
                <a:solidFill>
                  <a:srgbClr val="007934"/>
                </a:solidFill>
                <a:latin charset="0" typeface="Franklin Gothic Medium"/>
                <a:ea charset="0" typeface="ヒラギノ角ゴ Pro W3"/>
              </a:defRPr>
            </a:lvl4pPr>
            <a:lvl5pPr algn="l" defTabSz="457200" eaLnBrk="1" fontAlgn="base" hangingPunct="1" rtl="0">
              <a:spcBef>
                <a:spcPct val="0"/>
              </a:spcBef>
              <a:spcAft>
                <a:spcPct val="0"/>
              </a:spcAft>
              <a:defRPr b="1" sz="3300">
                <a:solidFill>
                  <a:srgbClr val="007934"/>
                </a:solidFill>
                <a:latin charset="0" typeface="Franklin Gothic Medium"/>
                <a:ea charset="0" typeface="ヒラギノ角ゴ Pro W3"/>
              </a:defRPr>
            </a:lvl5pPr>
            <a:lvl6pPr algn="l" defTabSz="457200" eaLnBrk="1" fontAlgn="base" hangingPunct="1" marL="457200" rtl="0">
              <a:spcBef>
                <a:spcPct val="0"/>
              </a:spcBef>
              <a:spcAft>
                <a:spcPct val="0"/>
              </a:spcAft>
              <a:defRPr b="1" sz="3300">
                <a:solidFill>
                  <a:srgbClr val="007934"/>
                </a:solidFill>
                <a:latin charset="0" typeface="Franklin Gothic Medium"/>
                <a:ea charset="0" typeface="ヒラギノ角ゴ Pro W3"/>
              </a:defRPr>
            </a:lvl6pPr>
            <a:lvl7pPr algn="l" defTabSz="457200" eaLnBrk="1" fontAlgn="base" hangingPunct="1" marL="914400" rtl="0">
              <a:spcBef>
                <a:spcPct val="0"/>
              </a:spcBef>
              <a:spcAft>
                <a:spcPct val="0"/>
              </a:spcAft>
              <a:defRPr b="1" sz="3300">
                <a:solidFill>
                  <a:srgbClr val="007934"/>
                </a:solidFill>
                <a:latin charset="0" typeface="Franklin Gothic Medium"/>
                <a:ea charset="0" typeface="ヒラギノ角ゴ Pro W3"/>
              </a:defRPr>
            </a:lvl7pPr>
            <a:lvl8pPr algn="l" defTabSz="457200" eaLnBrk="1" fontAlgn="base" hangingPunct="1" marL="1371600" rtl="0">
              <a:spcBef>
                <a:spcPct val="0"/>
              </a:spcBef>
              <a:spcAft>
                <a:spcPct val="0"/>
              </a:spcAft>
              <a:defRPr b="1" sz="3300">
                <a:solidFill>
                  <a:srgbClr val="007934"/>
                </a:solidFill>
                <a:latin charset="0" typeface="Franklin Gothic Medium"/>
                <a:ea charset="0" typeface="ヒラギノ角ゴ Pro W3"/>
              </a:defRPr>
            </a:lvl8pPr>
            <a:lvl9pPr algn="l" defTabSz="457200" eaLnBrk="1" fontAlgn="base" hangingPunct="1" marL="1828800" rtl="0">
              <a:spcBef>
                <a:spcPct val="0"/>
              </a:spcBef>
              <a:spcAft>
                <a:spcPct val="0"/>
              </a:spcAft>
              <a:defRPr b="1" sz="3300">
                <a:solidFill>
                  <a:srgbClr val="007934"/>
                </a:solidFill>
                <a:latin charset="0" typeface="Franklin Gothic Medium"/>
                <a:ea charset="0" typeface="ヒラギノ角ゴ Pro W3"/>
              </a:defRPr>
            </a:lvl9pPr>
          </a:lstStyle>
          <a:p>
            <a:pPr algn="l" defTabSz="457200" eaLnBrk="1" fontAlgn="base" hangingPunct="1" indent="0" latinLnBrk="0" lvl="0" marL="0" marR="0" rtl="0">
              <a:lnSpc>
                <a:spcPct val="100000"/>
              </a:lnSpc>
              <a:spcBef>
                <a:spcPct val="0"/>
              </a:spcBef>
              <a:spcAft>
                <a:spcPct val="0"/>
              </a:spcAft>
              <a:buClrTx/>
              <a:buSzTx/>
              <a:buFontTx/>
              <a:buNone/>
              <a:tabLst/>
              <a:defRPr/>
            </a:pPr>
            <a:r>
              <a:rPr b="1" baseline="0" cap="none" i="0" kern="1200" kumimoji="0" lang="en-US" noProof="0" normalizeH="0" spc="0" strike="noStrike" sz="2200" u="none">
                <a:ln>
                  <a:noFill/>
                </a:ln>
                <a:solidFill>
                  <a:schemeClr val="accent4"/>
                </a:solidFill>
                <a:effectLst/>
                <a:uLnTx/>
                <a:uFillTx/>
                <a:latin charset="0" panose="020B0504020202020204" pitchFamily="34" typeface="Avenir Next LT Pro"/>
              </a:rPr>
              <a:t>DOE PAGE System</a:t>
            </a:r>
          </a:p>
        </p:txBody>
      </p:sp>
      <p:pic>
        <p:nvPicPr>
          <p:cNvPr id="6" name="Picture 5">
            <a:extLst>
              <a:ext uri="{FF2B5EF4-FFF2-40B4-BE49-F238E27FC236}">
                <a16:creationId xmlns:a16="http://schemas.microsoft.com/office/drawing/2014/main" id="{69A742C4-EEB3-8571-CE05-3873818836B2}"/>
              </a:ext>
            </a:extLst>
          </p:cNvPr>
          <p:cNvPicPr>
            <a:picLocks noChangeAspect="1"/>
          </p:cNvPicPr>
          <p:nvPr/>
        </p:nvPicPr>
        <p:blipFill>
          <a:blip r:embed="rId4"/>
          <a:stretch>
            <a:fillRect/>
          </a:stretch>
        </p:blipFill>
        <p:spPr>
          <a:xfrm>
            <a:off x="7124070" y="2332014"/>
            <a:ext cx="3423017" cy="3581236"/>
          </a:xfrm>
          <a:prstGeom prst="rect">
            <a:avLst/>
          </a:prstGeom>
        </p:spPr>
      </p:pic>
      <p:sp>
        <p:nvSpPr>
          <p:cNvPr id="8" name="TextBox 7">
            <a:extLst>
              <a:ext uri="{FF2B5EF4-FFF2-40B4-BE49-F238E27FC236}">
                <a16:creationId xmlns:a16="http://schemas.microsoft.com/office/drawing/2014/main" id="{417D4F7B-8C7D-3F92-3E99-E2FAB6E1F1C0}"/>
              </a:ext>
            </a:extLst>
          </p:cNvPr>
          <p:cNvSpPr txBox="1"/>
          <p:nvPr/>
        </p:nvSpPr>
        <p:spPr>
          <a:xfrm>
            <a:off x="6178649" y="6201001"/>
            <a:ext cx="5772349" cy="307777"/>
          </a:xfrm>
          <a:prstGeom prst="rect">
            <a:avLst/>
          </a:prstGeom>
          <a:noFill/>
        </p:spPr>
        <p:txBody>
          <a:bodyPr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US" noProof="0" normalizeH="0" spc="0" strike="noStrike" sz="1400" u="none">
                <a:ln>
                  <a:noFill/>
                </a:ln>
                <a:solidFill>
                  <a:srgbClr val="000000"/>
                </a:solidFill>
                <a:effectLst/>
                <a:uLnTx/>
                <a:uFillTx/>
                <a:latin typeface="Avenir Next LT Pro"/>
                <a:ea typeface="+mn-ea"/>
                <a:cs typeface="+mn-cs"/>
              </a:rPr>
              <a:t>https://doerebates.my.site.com/eecbgvouchers/s/?language=en_US</a:t>
            </a:r>
          </a:p>
        </p:txBody>
      </p:sp>
      <p:sp>
        <p:nvSpPr>
          <p:cNvPr id="9" name="Title 1">
            <a:extLst>
              <a:ext uri="{FF2B5EF4-FFF2-40B4-BE49-F238E27FC236}">
                <a16:creationId xmlns:a16="http://schemas.microsoft.com/office/drawing/2014/main" id="{938DB14E-2082-1483-1E31-D55C4F0A6E84}"/>
              </a:ext>
            </a:extLst>
          </p:cNvPr>
          <p:cNvSpPr txBox="1">
            <a:spLocks/>
          </p:cNvSpPr>
          <p:nvPr/>
        </p:nvSpPr>
        <p:spPr bwMode="auto">
          <a:xfrm>
            <a:off x="7299748" y="989941"/>
            <a:ext cx="3208747" cy="55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nchorCtr="0" bIns="45720" compatLnSpc="1" lIns="91440" numCol="1" rIns="91440" tIns="45720" vert="horz" wrap="square">
            <a:prstTxWarp prst="textNoShape">
              <a:avLst/>
            </a:prstTxWarp>
          </a:bodyPr>
          <a:lstStyle>
            <a:lvl1pPr algn="l" defTabSz="457200" eaLnBrk="1" fontAlgn="base" hangingPunct="1" rtl="0">
              <a:spcBef>
                <a:spcPct val="0"/>
              </a:spcBef>
              <a:spcAft>
                <a:spcPct val="0"/>
              </a:spcAft>
              <a:defRPr b="0" dirty="0" i="0" kern="1200" lang="en-US" sz="3300">
                <a:solidFill>
                  <a:schemeClr val="accent1"/>
                </a:solidFill>
                <a:latin charset="0" panose="02000503020000020003" pitchFamily="2" typeface="Avenir Medium"/>
                <a:ea charset="0" typeface="ヒラギノ角ゴ Pro W3"/>
                <a:cs typeface="Arial"/>
              </a:defRPr>
            </a:lvl1pPr>
            <a:lvl2pPr algn="l" defTabSz="457200" eaLnBrk="1" fontAlgn="base" hangingPunct="1" rtl="0">
              <a:spcBef>
                <a:spcPct val="0"/>
              </a:spcBef>
              <a:spcAft>
                <a:spcPct val="0"/>
              </a:spcAft>
              <a:defRPr b="1" sz="3300">
                <a:solidFill>
                  <a:srgbClr val="007934"/>
                </a:solidFill>
                <a:latin charset="0" typeface="Franklin Gothic Medium"/>
                <a:ea charset="0" typeface="ヒラギノ角ゴ Pro W3"/>
              </a:defRPr>
            </a:lvl2pPr>
            <a:lvl3pPr algn="l" defTabSz="457200" eaLnBrk="1" fontAlgn="base" hangingPunct="1" rtl="0">
              <a:spcBef>
                <a:spcPct val="0"/>
              </a:spcBef>
              <a:spcAft>
                <a:spcPct val="0"/>
              </a:spcAft>
              <a:defRPr b="1" sz="3300">
                <a:solidFill>
                  <a:srgbClr val="007934"/>
                </a:solidFill>
                <a:latin charset="0" typeface="Franklin Gothic Medium"/>
                <a:ea charset="0" typeface="ヒラギノ角ゴ Pro W3"/>
              </a:defRPr>
            </a:lvl3pPr>
            <a:lvl4pPr algn="l" defTabSz="457200" eaLnBrk="1" fontAlgn="base" hangingPunct="1" rtl="0">
              <a:spcBef>
                <a:spcPct val="0"/>
              </a:spcBef>
              <a:spcAft>
                <a:spcPct val="0"/>
              </a:spcAft>
              <a:defRPr b="1" sz="3300">
                <a:solidFill>
                  <a:srgbClr val="007934"/>
                </a:solidFill>
                <a:latin charset="0" typeface="Franklin Gothic Medium"/>
                <a:ea charset="0" typeface="ヒラギノ角ゴ Pro W3"/>
              </a:defRPr>
            </a:lvl4pPr>
            <a:lvl5pPr algn="l" defTabSz="457200" eaLnBrk="1" fontAlgn="base" hangingPunct="1" rtl="0">
              <a:spcBef>
                <a:spcPct val="0"/>
              </a:spcBef>
              <a:spcAft>
                <a:spcPct val="0"/>
              </a:spcAft>
              <a:defRPr b="1" sz="3300">
                <a:solidFill>
                  <a:srgbClr val="007934"/>
                </a:solidFill>
                <a:latin charset="0" typeface="Franklin Gothic Medium"/>
                <a:ea charset="0" typeface="ヒラギノ角ゴ Pro W3"/>
              </a:defRPr>
            </a:lvl5pPr>
            <a:lvl6pPr algn="l" defTabSz="457200" eaLnBrk="1" fontAlgn="base" hangingPunct="1" marL="457200" rtl="0">
              <a:spcBef>
                <a:spcPct val="0"/>
              </a:spcBef>
              <a:spcAft>
                <a:spcPct val="0"/>
              </a:spcAft>
              <a:defRPr b="1" sz="3300">
                <a:solidFill>
                  <a:srgbClr val="007934"/>
                </a:solidFill>
                <a:latin charset="0" typeface="Franklin Gothic Medium"/>
                <a:ea charset="0" typeface="ヒラギノ角ゴ Pro W3"/>
              </a:defRPr>
            </a:lvl6pPr>
            <a:lvl7pPr algn="l" defTabSz="457200" eaLnBrk="1" fontAlgn="base" hangingPunct="1" marL="914400" rtl="0">
              <a:spcBef>
                <a:spcPct val="0"/>
              </a:spcBef>
              <a:spcAft>
                <a:spcPct val="0"/>
              </a:spcAft>
              <a:defRPr b="1" sz="3300">
                <a:solidFill>
                  <a:srgbClr val="007934"/>
                </a:solidFill>
                <a:latin charset="0" typeface="Franklin Gothic Medium"/>
                <a:ea charset="0" typeface="ヒラギノ角ゴ Pro W3"/>
              </a:defRPr>
            </a:lvl7pPr>
            <a:lvl8pPr algn="l" defTabSz="457200" eaLnBrk="1" fontAlgn="base" hangingPunct="1" marL="1371600" rtl="0">
              <a:spcBef>
                <a:spcPct val="0"/>
              </a:spcBef>
              <a:spcAft>
                <a:spcPct val="0"/>
              </a:spcAft>
              <a:defRPr b="1" sz="3300">
                <a:solidFill>
                  <a:srgbClr val="007934"/>
                </a:solidFill>
                <a:latin charset="0" typeface="Franklin Gothic Medium"/>
                <a:ea charset="0" typeface="ヒラギノ角ゴ Pro W3"/>
              </a:defRPr>
            </a:lvl8pPr>
            <a:lvl9pPr algn="l" defTabSz="457200" eaLnBrk="1" fontAlgn="base" hangingPunct="1" marL="1828800" rtl="0">
              <a:spcBef>
                <a:spcPct val="0"/>
              </a:spcBef>
              <a:spcAft>
                <a:spcPct val="0"/>
              </a:spcAft>
              <a:defRPr b="1" sz="3300">
                <a:solidFill>
                  <a:srgbClr val="007934"/>
                </a:solidFill>
                <a:latin charset="0" typeface="Franklin Gothic Medium"/>
                <a:ea charset="0" typeface="ヒラギノ角ゴ Pro W3"/>
              </a:defRPr>
            </a:lvl9pPr>
          </a:lstStyle>
          <a:p>
            <a:pPr algn="l" defTabSz="457200" eaLnBrk="1" fontAlgn="base" hangingPunct="1" indent="0" latinLnBrk="0" lvl="0" marL="0" marR="0" rtl="0">
              <a:lnSpc>
                <a:spcPct val="100000"/>
              </a:lnSpc>
              <a:spcBef>
                <a:spcPct val="0"/>
              </a:spcBef>
              <a:spcAft>
                <a:spcPct val="0"/>
              </a:spcAft>
              <a:buClrTx/>
              <a:buSzTx/>
              <a:buFontTx/>
              <a:buNone/>
              <a:tabLst/>
              <a:defRPr/>
            </a:pPr>
            <a:r>
              <a:rPr b="1" baseline="0" cap="none" i="0" kern="1200" kumimoji="0" lang="en-US" noProof="0" normalizeH="0" spc="0" strike="noStrike" sz="2200" u="none">
                <a:ln>
                  <a:noFill/>
                </a:ln>
                <a:solidFill>
                  <a:schemeClr val="accent4"/>
                </a:solidFill>
                <a:effectLst/>
                <a:uLnTx/>
                <a:uFillTx/>
                <a:latin charset="0" panose="020B0504020202020204" pitchFamily="34" typeface="Avenir Next LT Pro"/>
              </a:rPr>
              <a:t>EECBG Voucher Portal</a:t>
            </a:r>
          </a:p>
        </p:txBody>
      </p:sp>
      <p:sp>
        <p:nvSpPr>
          <p:cNvPr id="10" name="TextBox 9">
            <a:extLst>
              <a:ext uri="{FF2B5EF4-FFF2-40B4-BE49-F238E27FC236}">
                <a16:creationId xmlns:a16="http://schemas.microsoft.com/office/drawing/2014/main" id="{D73E11F8-01FB-C8F2-66C3-FD8183F77431}"/>
              </a:ext>
            </a:extLst>
          </p:cNvPr>
          <p:cNvSpPr txBox="1"/>
          <p:nvPr/>
        </p:nvSpPr>
        <p:spPr>
          <a:xfrm>
            <a:off x="6664872" y="1447399"/>
            <a:ext cx="5017620" cy="707886"/>
          </a:xfrm>
          <a:prstGeom prst="rect">
            <a:avLst/>
          </a:prstGeom>
          <a:noFill/>
        </p:spPr>
        <p:txBody>
          <a:bodyPr wrap="square">
            <a:spAutoFit/>
          </a:bodyPr>
          <a:lstStyle/>
          <a:p>
            <a:pPr algn="l" defTabSz="914400" eaLnBrk="1" fontAlgn="auto" hangingPunct="1" indent="0" latinLnBrk="0" lvl="0" marL="0" marR="0" rtl="0">
              <a:lnSpc>
                <a:spcPct val="100000"/>
              </a:lnSpc>
              <a:spcBef>
                <a:spcPts val="0"/>
              </a:spcBef>
              <a:spcAft>
                <a:spcPts val="0"/>
              </a:spcAft>
              <a:buClrTx/>
              <a:buSzTx/>
              <a:buFontTx/>
              <a:buNone/>
              <a:tabLst/>
              <a:defRPr/>
            </a:pPr>
            <a:r>
              <a:rPr b="0" baseline="0" cap="none" i="0" kern="1200" kumimoji="0" lang="en-US" noProof="0" normalizeH="0" spc="0" strike="noStrike" sz="2000" u="none">
                <a:ln>
                  <a:noFill/>
                </a:ln>
                <a:solidFill>
                  <a:srgbClr val="282B2E"/>
                </a:solidFill>
                <a:effectLst/>
                <a:uLnTx/>
                <a:uFillTx/>
                <a:latin typeface="Avenir LT Std 45 Book"/>
                <a:cs typeface="Arial"/>
              </a:rPr>
              <a:t>Applicants will use PAGE to submit their </a:t>
            </a:r>
            <a:r>
              <a:rPr b="1" baseline="0" cap="none" i="1" kern="1200" kumimoji="0" lang="en-US" noProof="0" normalizeH="0" spc="0" strike="noStrike" sz="2000" u="none">
                <a:ln>
                  <a:noFill/>
                </a:ln>
                <a:solidFill>
                  <a:srgbClr val="282B2E"/>
                </a:solidFill>
                <a:effectLst/>
                <a:uLnTx/>
                <a:uFillTx/>
                <a:latin typeface="Avenir LT Std 45 Book"/>
                <a:cs typeface="Arial"/>
              </a:rPr>
              <a:t>voucher</a:t>
            </a:r>
            <a:r>
              <a:rPr b="1" baseline="0" cap="none" i="0" kern="1200" kumimoji="0" lang="en-US" noProof="0" normalizeH="0" spc="0" strike="noStrike" sz="2000" u="none">
                <a:ln>
                  <a:noFill/>
                </a:ln>
                <a:solidFill>
                  <a:srgbClr val="282B2E"/>
                </a:solidFill>
                <a:effectLst/>
                <a:uLnTx/>
                <a:uFillTx/>
                <a:latin typeface="Avenir LT Std 45 Book"/>
                <a:cs typeface="Arial"/>
              </a:rPr>
              <a:t> </a:t>
            </a:r>
            <a:r>
              <a:rPr b="0" baseline="0" cap="none" i="0" kern="1200" kumimoji="0" lang="en-US" noProof="0" normalizeH="0" spc="0" strike="noStrike" sz="2000" u="none">
                <a:ln>
                  <a:noFill/>
                </a:ln>
                <a:solidFill>
                  <a:srgbClr val="282B2E"/>
                </a:solidFill>
                <a:effectLst/>
                <a:uLnTx/>
                <a:uFillTx/>
                <a:latin typeface="Avenir LT Std 45 Book"/>
                <a:cs typeface="Arial"/>
              </a:rPr>
              <a:t>applications.</a:t>
            </a:r>
          </a:p>
        </p:txBody>
      </p:sp>
    </p:spTree>
    <p:extLst>
      <p:ext uri="{BB962C8B-B14F-4D97-AF65-F5344CB8AC3E}">
        <p14:creationId xmlns:p14="http://schemas.microsoft.com/office/powerpoint/2010/main" val="815604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C811-A42F-7E31-769C-C96259F2F69E}"/>
              </a:ext>
            </a:extLst>
          </p:cNvPr>
          <p:cNvSpPr>
            <a:spLocks noGrp="1"/>
          </p:cNvSpPr>
          <p:nvPr>
            <p:ph type="title"/>
          </p:nvPr>
        </p:nvSpPr>
        <p:spPr>
          <a:xfrm>
            <a:off x="207958" y="-17349"/>
            <a:ext cx="11633200" cy="812800"/>
          </a:xfrm>
        </p:spPr>
        <p:txBody>
          <a:bodyPr/>
          <a:lstStyle/>
          <a:p>
            <a:r>
              <a:rPr lang="en-US" sz="3600">
                <a:solidFill>
                  <a:srgbClr val="005C82"/>
                </a:solidFill>
              </a:rPr>
              <a:t>EECBG Program | </a:t>
            </a:r>
            <a:r>
              <a:rPr lang="en-US" sz="3600" b="0">
                <a:solidFill>
                  <a:srgbClr val="005C82"/>
                </a:solidFill>
              </a:rPr>
              <a:t>Eligible Activities</a:t>
            </a:r>
          </a:p>
        </p:txBody>
      </p:sp>
      <p:sp>
        <p:nvSpPr>
          <p:cNvPr id="7" name="Slide Number Placeholder 6">
            <a:extLst>
              <a:ext uri="{FF2B5EF4-FFF2-40B4-BE49-F238E27FC236}">
                <a16:creationId xmlns:a16="http://schemas.microsoft.com/office/drawing/2014/main" id="{AB366DB1-0B06-1CEF-ABE8-3DB72767731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F77BE4-587B-4950-85D3-118597CFE039}"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8" name="TextBox 7">
            <a:extLst>
              <a:ext uri="{FF2B5EF4-FFF2-40B4-BE49-F238E27FC236}">
                <a16:creationId xmlns:a16="http://schemas.microsoft.com/office/drawing/2014/main" id="{11A170B5-8D9F-92D7-B765-9BF2C71B077D}"/>
              </a:ext>
            </a:extLst>
          </p:cNvPr>
          <p:cNvSpPr txBox="1"/>
          <p:nvPr/>
        </p:nvSpPr>
        <p:spPr>
          <a:xfrm>
            <a:off x="471641" y="2281753"/>
            <a:ext cx="11205174" cy="3787149"/>
          </a:xfrm>
          <a:prstGeom prst="rect">
            <a:avLst/>
          </a:prstGeom>
          <a:noFill/>
        </p:spPr>
        <p:txBody>
          <a:bodyPr wrap="square" lIns="91440" tIns="45720" rIns="91440" bIns="45720" numCol="2" spcCol="457200" rtlCol="0" anchor="t">
            <a:noAutofit/>
          </a:bodyPr>
          <a:lstStyle/>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altLang="en-US" sz="1800" b="0" i="0" u="none" strike="noStrike" kern="1200" cap="none" spc="0" normalizeH="0" baseline="0" noProof="0">
                <a:ln>
                  <a:noFill/>
                </a:ln>
                <a:solidFill>
                  <a:srgbClr val="000000"/>
                </a:solidFill>
                <a:effectLst/>
                <a:uLnTx/>
                <a:uFillTx/>
                <a:latin typeface="Avenir LT Std 45 Book"/>
              </a:rPr>
              <a:t>Strategy Development</a:t>
            </a:r>
          </a:p>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altLang="en-US" sz="1800" b="0" i="0" u="none" strike="noStrike" kern="1200" cap="none" spc="0" normalizeH="0" baseline="0" noProof="0">
                <a:ln>
                  <a:noFill/>
                </a:ln>
                <a:solidFill>
                  <a:srgbClr val="000000"/>
                </a:solidFill>
                <a:effectLst/>
                <a:uLnTx/>
                <a:uFillTx/>
                <a:latin typeface="Avenir LT Std 45 Book"/>
              </a:rPr>
              <a:t>Technical Consultant Services</a:t>
            </a:r>
          </a:p>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altLang="en-US" sz="1800" b="0" i="0" u="none" strike="noStrike" kern="1200" cap="none" spc="0" normalizeH="0" baseline="0" noProof="0">
                <a:ln>
                  <a:noFill/>
                </a:ln>
                <a:solidFill>
                  <a:srgbClr val="000000"/>
                </a:solidFill>
                <a:effectLst/>
                <a:uLnTx/>
                <a:uFillTx/>
                <a:latin typeface="Avenir LT Std 45 Book"/>
              </a:rPr>
              <a:t>Building Energy Audits</a:t>
            </a:r>
            <a:endParaRPr kumimoji="0" lang="en-US" altLang="en-US" sz="1800" b="0" i="0" u="none" strike="sngStrike" kern="1200" cap="none" spc="0" normalizeH="0" baseline="0" noProof="0">
              <a:ln>
                <a:noFill/>
              </a:ln>
              <a:solidFill>
                <a:srgbClr val="FF0000"/>
              </a:solidFill>
              <a:effectLst/>
              <a:uLnTx/>
              <a:uFillTx/>
              <a:latin typeface="Avenir LT Std 45 Book"/>
            </a:endParaRPr>
          </a:p>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altLang="en-US" sz="1800" b="0" i="0" u="none" strike="noStrike" kern="1200" cap="none" spc="0" normalizeH="0" baseline="0" noProof="0">
                <a:ln>
                  <a:noFill/>
                </a:ln>
                <a:solidFill>
                  <a:srgbClr val="000000"/>
                </a:solidFill>
                <a:effectLst/>
                <a:uLnTx/>
                <a:uFillTx/>
                <a:latin typeface="Avenir LT Std 45 Book"/>
              </a:rPr>
              <a:t>Financial Incentive Programs </a:t>
            </a:r>
          </a:p>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altLang="en-US" sz="1800" b="0" i="0" u="none" strike="noStrike" kern="1200" cap="none" spc="0" normalizeH="0" baseline="0" noProof="0">
                <a:ln>
                  <a:noFill/>
                </a:ln>
                <a:solidFill>
                  <a:srgbClr val="000000"/>
                </a:solidFill>
                <a:effectLst/>
                <a:uLnTx/>
                <a:uFillTx/>
                <a:latin typeface="Avenir LT Std 45 Book"/>
              </a:rPr>
              <a:t>Energy Efficiency Retrofits</a:t>
            </a:r>
          </a:p>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altLang="en-US" sz="1800" b="0" i="0" u="none" strike="noStrike" kern="1200" cap="none" spc="0" normalizeH="0" baseline="0" noProof="0">
                <a:ln>
                  <a:noFill/>
                </a:ln>
                <a:solidFill>
                  <a:srgbClr val="000000"/>
                </a:solidFill>
                <a:effectLst/>
                <a:uLnTx/>
                <a:uFillTx/>
                <a:latin typeface="Avenir LT Std 45 Book"/>
              </a:rPr>
              <a:t>Energy Efficiency and Conservation Programs for Buildings and Facilities </a:t>
            </a:r>
          </a:p>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altLang="en-US" sz="1800" b="0" i="0" u="none" strike="noStrike" kern="1200" cap="none" spc="0" normalizeH="0" baseline="0" noProof="0">
                <a:ln>
                  <a:noFill/>
                </a:ln>
                <a:solidFill>
                  <a:srgbClr val="000000"/>
                </a:solidFill>
                <a:effectLst/>
                <a:uLnTx/>
                <a:uFillTx/>
                <a:latin typeface="Avenir LT Std 45 Book"/>
              </a:rPr>
              <a:t>Development and Implementation of Transportation Programs </a:t>
            </a:r>
          </a:p>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altLang="en-US" sz="1800" b="0" i="0" u="none" strike="noStrike" kern="1200" cap="none" spc="0" normalizeH="0" baseline="0" noProof="0">
                <a:ln>
                  <a:noFill/>
                </a:ln>
                <a:solidFill>
                  <a:srgbClr val="000000"/>
                </a:solidFill>
                <a:effectLst/>
                <a:uLnTx/>
                <a:uFillTx/>
                <a:latin typeface="Avenir LT Std 45 Book"/>
              </a:rPr>
              <a:t>Building Codes and Inspections</a:t>
            </a:r>
          </a:p>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altLang="en-US" sz="1800" b="0" i="0" u="none" strike="noStrike" kern="1200" cap="none" spc="0" normalizeH="0" baseline="0" noProof="0">
                <a:ln>
                  <a:noFill/>
                </a:ln>
                <a:solidFill>
                  <a:srgbClr val="000000"/>
                </a:solidFill>
                <a:effectLst/>
                <a:uLnTx/>
                <a:uFillTx/>
                <a:latin typeface="Avenir LT Std 45 Book"/>
              </a:rPr>
              <a:t>Energy Distribution Tech. for Energy Efficiency</a:t>
            </a:r>
          </a:p>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altLang="en-US" sz="1800" b="0" i="0" u="none" strike="noStrike" kern="1200" cap="none" spc="0" normalizeH="0" baseline="0" noProof="0">
                <a:ln>
                  <a:noFill/>
                </a:ln>
                <a:solidFill>
                  <a:srgbClr val="000000"/>
                </a:solidFill>
                <a:effectLst/>
                <a:uLnTx/>
                <a:uFillTx/>
                <a:latin typeface="Avenir LT Std 45 Book"/>
              </a:rPr>
              <a:t>Material Conservation Programs</a:t>
            </a:r>
          </a:p>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altLang="en-US" sz="1800" b="0" i="0" u="none" strike="noStrike" kern="1200" cap="none" spc="0" normalizeH="0" baseline="0" noProof="0">
                <a:ln>
                  <a:noFill/>
                </a:ln>
                <a:solidFill>
                  <a:srgbClr val="000000"/>
                </a:solidFill>
                <a:effectLst/>
                <a:uLnTx/>
                <a:uFillTx/>
                <a:latin typeface="Avenir LT Std 45 Book"/>
              </a:rPr>
              <a:t>Reduction and Capture of Methane </a:t>
            </a:r>
            <a:r>
              <a:rPr lang="en-US" altLang="en-US">
                <a:solidFill>
                  <a:srgbClr val="000000"/>
                </a:solidFill>
                <a:latin typeface="Avenir LT Std 45 Book"/>
              </a:rPr>
              <a:t>&amp;</a:t>
            </a:r>
            <a:r>
              <a:rPr kumimoji="0" lang="en-US" altLang="en-US" sz="1800" b="0" i="0" u="none" strike="noStrike" kern="1200" cap="none" spc="0" normalizeH="0" baseline="0" noProof="0">
                <a:ln>
                  <a:noFill/>
                </a:ln>
                <a:solidFill>
                  <a:srgbClr val="000000"/>
                </a:solidFill>
                <a:effectLst/>
                <a:uLnTx/>
                <a:uFillTx/>
                <a:latin typeface="Avenir LT Std 45 Book"/>
              </a:rPr>
              <a:t> Greenhouse Gases</a:t>
            </a:r>
          </a:p>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altLang="en-US" sz="1800" b="0" i="0" u="none" strike="noStrike" kern="1200" cap="none" spc="0" normalizeH="0" baseline="0" noProof="0">
                <a:ln>
                  <a:noFill/>
                </a:ln>
                <a:solidFill>
                  <a:srgbClr val="000000"/>
                </a:solidFill>
                <a:effectLst/>
                <a:uLnTx/>
                <a:uFillTx/>
                <a:latin typeface="Avenir LT Std 45 Book"/>
              </a:rPr>
              <a:t>Traffic Signals and Street Lighting </a:t>
            </a:r>
          </a:p>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altLang="en-US" sz="1800" b="0" i="0" u="none" strike="noStrike" kern="1200" cap="none" spc="0" normalizeH="0" baseline="0" noProof="0">
                <a:ln>
                  <a:noFill/>
                </a:ln>
                <a:solidFill>
                  <a:srgbClr val="000000"/>
                </a:solidFill>
                <a:effectLst/>
                <a:uLnTx/>
                <a:uFillTx/>
                <a:latin typeface="Avenir LT Std 45 Book"/>
              </a:rPr>
              <a:t>Renewable Energy Technologies on Government Buildings </a:t>
            </a:r>
          </a:p>
          <a:p>
            <a:pPr marL="365760" marR="0" lvl="0" indent="-365760" algn="l" defTabSz="914400" rtl="0" eaLnBrk="1" fontAlgn="auto" latinLnBrk="0" hangingPunct="1">
              <a:lnSpc>
                <a:spcPct val="90000"/>
              </a:lnSpc>
              <a:spcBef>
                <a:spcPts val="225"/>
              </a:spcBef>
              <a:spcAft>
                <a:spcPts val="800"/>
              </a:spcAft>
              <a:buClr>
                <a:srgbClr val="000000"/>
              </a:buClr>
              <a:buSzTx/>
              <a:buFont typeface="+mj-lt"/>
              <a:buAutoNum type="arabicPeriod"/>
              <a:tabLst/>
              <a:defRPr/>
            </a:pPr>
            <a:r>
              <a:rPr kumimoji="0" lang="en-US" sz="1800" b="0" i="0" u="none" strike="noStrike" kern="1200" cap="none" spc="0" normalizeH="0" baseline="0" noProof="0">
                <a:ln>
                  <a:noFill/>
                </a:ln>
                <a:solidFill>
                  <a:srgbClr val="2A5998"/>
                </a:solidFill>
                <a:effectLst/>
                <a:uLnTx/>
                <a:uFillTx/>
                <a:latin typeface="Avenir LT Std 45 Book"/>
                <a:ea typeface="Calibri" panose="020F0502020204030204" pitchFamily="34" charset="0"/>
                <a:cs typeface="Times New Roman" panose="02020603050405020304" pitchFamily="18" charset="0"/>
              </a:rPr>
              <a:t>Programs for Financing, Purchasing, and Installing Energy Efficiency, Renewable Energy, and Zero-Emission Transportation (and associated infrastructure) Measures</a:t>
            </a:r>
          </a:p>
        </p:txBody>
      </p:sp>
      <p:sp>
        <p:nvSpPr>
          <p:cNvPr id="9" name="Rectangle 8">
            <a:extLst>
              <a:ext uri="{FF2B5EF4-FFF2-40B4-BE49-F238E27FC236}">
                <a16:creationId xmlns:a16="http://schemas.microsoft.com/office/drawing/2014/main" id="{E441D9EC-08BF-061D-DBC0-9837F4C06A7D}"/>
              </a:ext>
            </a:extLst>
          </p:cNvPr>
          <p:cNvSpPr/>
          <p:nvPr/>
        </p:nvSpPr>
        <p:spPr>
          <a:xfrm>
            <a:off x="6290631" y="4576247"/>
            <a:ext cx="5445807" cy="1239880"/>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TextBox 9">
            <a:extLst>
              <a:ext uri="{FF2B5EF4-FFF2-40B4-BE49-F238E27FC236}">
                <a16:creationId xmlns:a16="http://schemas.microsoft.com/office/drawing/2014/main" id="{425C80D9-E980-12C9-BC84-D3FED300E73F}"/>
              </a:ext>
            </a:extLst>
          </p:cNvPr>
          <p:cNvSpPr txBox="1"/>
          <p:nvPr/>
        </p:nvSpPr>
        <p:spPr>
          <a:xfrm>
            <a:off x="10231656" y="5874208"/>
            <a:ext cx="1541246" cy="646331"/>
          </a:xfrm>
          <a:prstGeom prst="rect">
            <a:avLst/>
          </a:prstGeom>
          <a:solidFill>
            <a:schemeClr val="accent3">
              <a:lumMod val="20000"/>
              <a:lumOff val="8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5C82"/>
                </a:solidFill>
                <a:effectLst/>
                <a:uLnTx/>
                <a:uFillTx/>
                <a:latin typeface="Avenir LT Std 45 Book"/>
              </a:rPr>
              <a:t>New activity added by IIJA</a:t>
            </a:r>
          </a:p>
        </p:txBody>
      </p:sp>
      <p:sp>
        <p:nvSpPr>
          <p:cNvPr id="11" name="Arrow: Left 10">
            <a:extLst>
              <a:ext uri="{FF2B5EF4-FFF2-40B4-BE49-F238E27FC236}">
                <a16:creationId xmlns:a16="http://schemas.microsoft.com/office/drawing/2014/main" id="{4F3F21FA-0505-1852-680D-81F19AD61D6F}"/>
              </a:ext>
            </a:extLst>
          </p:cNvPr>
          <p:cNvSpPr/>
          <p:nvPr/>
        </p:nvSpPr>
        <p:spPr>
          <a:xfrm rot="1739928">
            <a:off x="10516241" y="5616444"/>
            <a:ext cx="347670" cy="275376"/>
          </a:xfrm>
          <a:prstGeom prst="leftArrow">
            <a:avLst/>
          </a:prstGeom>
          <a:solidFill>
            <a:schemeClr val="accent4">
              <a:lumMod val="75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2" name="Rectangle 3">
            <a:extLst>
              <a:ext uri="{FF2B5EF4-FFF2-40B4-BE49-F238E27FC236}">
                <a16:creationId xmlns:a16="http://schemas.microsoft.com/office/drawing/2014/main" id="{002C689C-DB7F-B195-C02F-38462FB85C71}"/>
              </a:ext>
            </a:extLst>
          </p:cNvPr>
          <p:cNvSpPr txBox="1">
            <a:spLocks noChangeArrowheads="1"/>
          </p:cNvSpPr>
          <p:nvPr/>
        </p:nvSpPr>
        <p:spPr bwMode="auto">
          <a:xfrm>
            <a:off x="429985" y="1030781"/>
            <a:ext cx="11277600" cy="966002"/>
          </a:xfrm>
          <a:prstGeom prst="rect">
            <a:avLst/>
          </a:prstGeom>
          <a:solidFill>
            <a:schemeClr val="accent3">
              <a:lumMod val="20000"/>
              <a:lumOff val="80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en-US" sz="1800" b="1" i="0" u="none" strike="noStrike" kern="1200" cap="none" spc="0" normalizeH="0" baseline="0" noProof="0">
                <a:ln>
                  <a:noFill/>
                </a:ln>
                <a:solidFill>
                  <a:schemeClr val="tx1">
                    <a:lumMod val="95000"/>
                    <a:lumOff val="5000"/>
                  </a:schemeClr>
                </a:solidFill>
                <a:effectLst/>
                <a:uLnTx/>
                <a:uFillTx/>
                <a:latin typeface="Avenir LT Std 45 Book"/>
              </a:rPr>
              <a:t>Eligible activities range from strategy development to clean energy deployment</a:t>
            </a:r>
          </a:p>
          <a:p>
            <a:pPr marL="2857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en-US" altLang="en-US" sz="1800" b="1" i="0" u="none" strike="noStrike" kern="1200" cap="none" spc="0" normalizeH="0" baseline="0" noProof="0">
                <a:ln>
                  <a:noFill/>
                </a:ln>
                <a:solidFill>
                  <a:schemeClr val="tx1">
                    <a:lumMod val="95000"/>
                    <a:lumOff val="5000"/>
                  </a:schemeClr>
                </a:solidFill>
                <a:effectLst/>
                <a:uLnTx/>
                <a:uFillTx/>
                <a:latin typeface="Avenir LT Std 45 Book"/>
              </a:rPr>
              <a:t>Funds can be used community-wide; not just for government buildings and facilities</a:t>
            </a:r>
          </a:p>
          <a:p>
            <a:pPr marL="285750" marR="0" lvl="1" indent="-285750" algn="l" defTabSz="457200" rtl="0" eaLnBrk="1" fontAlgn="base" latinLnBrk="0" hangingPunct="1">
              <a:lnSpc>
                <a:spcPct val="100000"/>
              </a:lnSpc>
              <a:spcBef>
                <a:spcPts val="0"/>
              </a:spcBef>
              <a:spcAft>
                <a:spcPct val="0"/>
              </a:spcAft>
              <a:buClrTx/>
              <a:buSzTx/>
              <a:buFont typeface="Wingdings" panose="05000000000000000000" pitchFamily="2" charset="2"/>
              <a:buChar char="ü"/>
              <a:tabLst/>
              <a:defRPr/>
            </a:pPr>
            <a:r>
              <a:rPr kumimoji="0" lang="en-US" altLang="en-US" sz="1800" b="1" i="0" u="none" strike="noStrike" kern="1200" cap="none" spc="0" normalizeH="0" baseline="0" noProof="0">
                <a:ln>
                  <a:noFill/>
                </a:ln>
                <a:solidFill>
                  <a:schemeClr val="tx1">
                    <a:lumMod val="95000"/>
                    <a:lumOff val="5000"/>
                  </a:schemeClr>
                </a:solidFill>
                <a:effectLst/>
                <a:uLnTx/>
                <a:uFillTx/>
                <a:latin typeface="Avenir LT Std 45 Book"/>
              </a:rPr>
              <a:t>Local govts and Tribes can fund clean energy </a:t>
            </a:r>
            <a:r>
              <a:rPr kumimoji="0" lang="en-US" altLang="en-US" sz="1800" b="1" i="1" u="none" strike="noStrike" kern="1200" cap="none" spc="0" normalizeH="0" baseline="0" noProof="0">
                <a:ln>
                  <a:noFill/>
                </a:ln>
                <a:solidFill>
                  <a:schemeClr val="tx1">
                    <a:lumMod val="95000"/>
                    <a:lumOff val="5000"/>
                  </a:schemeClr>
                </a:solidFill>
                <a:effectLst/>
                <a:uLnTx/>
                <a:uFillTx/>
                <a:latin typeface="Avenir LT Std 45 Book"/>
              </a:rPr>
              <a:t>projects </a:t>
            </a:r>
            <a:r>
              <a:rPr kumimoji="0" lang="en-US" altLang="en-US" sz="1800" b="1" i="1" u="sng" strike="noStrike" kern="1200" cap="none" spc="0" normalizeH="0" baseline="0" noProof="0">
                <a:ln>
                  <a:noFill/>
                </a:ln>
                <a:solidFill>
                  <a:schemeClr val="tx1">
                    <a:lumMod val="95000"/>
                    <a:lumOff val="5000"/>
                  </a:schemeClr>
                </a:solidFill>
                <a:effectLst/>
                <a:uLnTx/>
                <a:uFillTx/>
                <a:latin typeface="Avenir LT Std 45 Book"/>
              </a:rPr>
              <a:t>or</a:t>
            </a:r>
            <a:r>
              <a:rPr kumimoji="0" lang="en-US" altLang="en-US" sz="1800" b="1" i="1" u="none" strike="noStrike" kern="1200" cap="none" spc="0" normalizeH="0" baseline="0" noProof="0">
                <a:ln>
                  <a:noFill/>
                </a:ln>
                <a:solidFill>
                  <a:schemeClr val="tx1">
                    <a:lumMod val="95000"/>
                    <a:lumOff val="5000"/>
                  </a:schemeClr>
                </a:solidFill>
                <a:effectLst/>
                <a:uLnTx/>
                <a:uFillTx/>
                <a:latin typeface="Avenir LT Std 45 Book"/>
              </a:rPr>
              <a:t> </a:t>
            </a:r>
            <a:r>
              <a:rPr kumimoji="0" lang="en-US" altLang="en-US" sz="1800" b="1" i="0" u="none" strike="noStrike" kern="1200" cap="none" spc="0" normalizeH="0" baseline="0" noProof="0">
                <a:ln>
                  <a:noFill/>
                </a:ln>
                <a:solidFill>
                  <a:schemeClr val="tx1">
                    <a:lumMod val="95000"/>
                    <a:lumOff val="5000"/>
                  </a:schemeClr>
                </a:solidFill>
                <a:effectLst/>
                <a:uLnTx/>
                <a:uFillTx/>
                <a:latin typeface="Avenir LT Std 45 Book"/>
              </a:rPr>
              <a:t>launch clean energy </a:t>
            </a:r>
            <a:r>
              <a:rPr kumimoji="0" lang="en-US" altLang="en-US" sz="1800" b="1" i="1" u="none" strike="noStrike" kern="1200" cap="none" spc="0" normalizeH="0" baseline="0" noProof="0">
                <a:ln>
                  <a:noFill/>
                </a:ln>
                <a:solidFill>
                  <a:schemeClr val="tx1">
                    <a:lumMod val="95000"/>
                    <a:lumOff val="5000"/>
                  </a:schemeClr>
                </a:solidFill>
                <a:effectLst/>
                <a:uLnTx/>
                <a:uFillTx/>
                <a:latin typeface="Avenir LT Std 45 Book"/>
              </a:rPr>
              <a:t>programs</a:t>
            </a:r>
          </a:p>
        </p:txBody>
      </p:sp>
    </p:spTree>
    <p:extLst>
      <p:ext uri="{BB962C8B-B14F-4D97-AF65-F5344CB8AC3E}">
        <p14:creationId xmlns:p14="http://schemas.microsoft.com/office/powerpoint/2010/main" val="340932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0A1AA-2988-67A1-D9C9-79844939EF47}"/>
              </a:ext>
            </a:extLst>
          </p:cNvPr>
          <p:cNvSpPr>
            <a:spLocks noGrp="1"/>
          </p:cNvSpPr>
          <p:nvPr>
            <p:ph type="title"/>
          </p:nvPr>
        </p:nvSpPr>
        <p:spPr>
          <a:xfrm>
            <a:off x="212240" y="-9225"/>
            <a:ext cx="11633200" cy="812800"/>
          </a:xfrm>
        </p:spPr>
        <p:txBody>
          <a:bodyPr/>
          <a:lstStyle/>
          <a:p>
            <a:r>
              <a:rPr lang="en-US" sz="3600">
                <a:solidFill>
                  <a:schemeClr val="accent4"/>
                </a:solidFill>
              </a:rPr>
              <a:t>EECBG Program Activities | </a:t>
            </a:r>
            <a:r>
              <a:rPr lang="en-US" sz="3600" b="0">
                <a:solidFill>
                  <a:schemeClr val="accent4"/>
                </a:solidFill>
              </a:rPr>
              <a:t>Housing Focus</a:t>
            </a:r>
            <a:endParaRPr lang="en-US" sz="3600">
              <a:solidFill>
                <a:schemeClr val="accent4"/>
              </a:solidFill>
            </a:endParaRPr>
          </a:p>
        </p:txBody>
      </p:sp>
      <p:sp>
        <p:nvSpPr>
          <p:cNvPr id="3" name="Content Placeholder 2">
            <a:extLst>
              <a:ext uri="{FF2B5EF4-FFF2-40B4-BE49-F238E27FC236}">
                <a16:creationId xmlns:a16="http://schemas.microsoft.com/office/drawing/2014/main" id="{CC858D27-6C92-0B7C-B8AC-16507D9063EC}"/>
              </a:ext>
            </a:extLst>
          </p:cNvPr>
          <p:cNvSpPr>
            <a:spLocks noGrp="1"/>
          </p:cNvSpPr>
          <p:nvPr>
            <p:ph sz="half" idx="1"/>
          </p:nvPr>
        </p:nvSpPr>
        <p:spPr>
          <a:xfrm>
            <a:off x="180357" y="1907607"/>
            <a:ext cx="5895035" cy="2354094"/>
          </a:xfrm>
        </p:spPr>
        <p:txBody>
          <a:bodyPr/>
          <a:lstStyle/>
          <a:p>
            <a:pPr marL="0" indent="0">
              <a:spcBef>
                <a:spcPts val="4800"/>
              </a:spcBef>
              <a:buNone/>
            </a:pPr>
            <a:r>
              <a:rPr lang="en-US" sz="2400" b="1">
                <a:solidFill>
                  <a:schemeClr val="accent4"/>
                </a:solidFill>
                <a:latin typeface="Avenir Next LT Pro" panose="020B0504020202020204" pitchFamily="34" charset="0"/>
              </a:rPr>
              <a:t>Strategy Development</a:t>
            </a:r>
          </a:p>
          <a:p>
            <a:pPr marL="0" indent="0">
              <a:spcBef>
                <a:spcPts val="800"/>
              </a:spcBef>
              <a:buNone/>
            </a:pPr>
            <a:r>
              <a:rPr lang="en-US" sz="1700" b="1" i="1">
                <a:solidFill>
                  <a:schemeClr val="accent4"/>
                </a:solidFill>
                <a:latin typeface="Avenir LT Std 45 Book"/>
              </a:rPr>
              <a:t>Example: </a:t>
            </a:r>
            <a:r>
              <a:rPr lang="en-US" sz="1700">
                <a:latin typeface="Avenir LT Std 45 Book"/>
              </a:rPr>
              <a:t>Develop a strategy to identify households in need of energy efficiency improvements.</a:t>
            </a:r>
          </a:p>
          <a:p>
            <a:pPr marL="0" indent="0">
              <a:spcBef>
                <a:spcPts val="800"/>
              </a:spcBef>
              <a:buNone/>
            </a:pPr>
            <a:r>
              <a:rPr lang="en-US" sz="1700" b="1" i="1">
                <a:solidFill>
                  <a:schemeClr val="accent4"/>
                </a:solidFill>
                <a:latin typeface="Avenir LT Std 45 Book"/>
              </a:rPr>
              <a:t>Potential Collaborations: </a:t>
            </a:r>
          </a:p>
          <a:p>
            <a:pPr>
              <a:spcBef>
                <a:spcPts val="0"/>
              </a:spcBef>
            </a:pPr>
            <a:r>
              <a:rPr lang="en-US" sz="1700">
                <a:latin typeface="Avenir LT Std 45 Book"/>
              </a:rPr>
              <a:t>Blueprint #1A: Energy Planning</a:t>
            </a:r>
          </a:p>
          <a:p>
            <a:pPr>
              <a:spcBef>
                <a:spcPts val="0"/>
              </a:spcBef>
            </a:pPr>
            <a:r>
              <a:rPr lang="en-US" sz="1700">
                <a:latin typeface="Avenir LT Std 45 Book"/>
              </a:rPr>
              <a:t>Consider using EECBG funds to plan for other energy-related federal funding . </a:t>
            </a:r>
          </a:p>
          <a:p>
            <a:pPr>
              <a:spcBef>
                <a:spcPts val="0"/>
              </a:spcBef>
            </a:pPr>
            <a:r>
              <a:rPr lang="en-US" sz="1700">
                <a:latin typeface="Avenir LT Std 45 Book"/>
              </a:rPr>
              <a:t>Can use </a:t>
            </a:r>
            <a:r>
              <a:rPr lang="en-US" sz="1700" b="1">
                <a:solidFill>
                  <a:schemeClr val="accent4"/>
                </a:solidFill>
                <a:latin typeface="Avenir LT Std 45 Book"/>
              </a:rPr>
              <a:t>technical consultant </a:t>
            </a:r>
            <a:r>
              <a:rPr lang="en-US" sz="1700">
                <a:latin typeface="Avenir LT Std 45 Book"/>
              </a:rPr>
              <a:t>to support strategy development.</a:t>
            </a:r>
          </a:p>
        </p:txBody>
      </p:sp>
      <p:sp>
        <p:nvSpPr>
          <p:cNvPr id="7" name="Slide Number Placeholder 6">
            <a:extLst>
              <a:ext uri="{FF2B5EF4-FFF2-40B4-BE49-F238E27FC236}">
                <a16:creationId xmlns:a16="http://schemas.microsoft.com/office/drawing/2014/main" id="{0E2338DF-A4A8-7BB8-26A9-212E92F6F58F}"/>
              </a:ext>
            </a:extLst>
          </p:cNvPr>
          <p:cNvSpPr>
            <a:spLocks noGrp="1"/>
          </p:cNvSpPr>
          <p:nvPr>
            <p:ph type="sldNum" sz="quarter" idx="4"/>
          </p:nvPr>
        </p:nvSpPr>
        <p:spPr/>
        <p:txBody>
          <a:bodyPr/>
          <a:lstStyle/>
          <a:p>
            <a:fld id="{56F77BE4-587B-4950-85D3-118597CFE039}" type="slidenum">
              <a:rPr lang="en-US" smtClean="0"/>
              <a:pPr/>
              <a:t>8</a:t>
            </a:fld>
            <a:endParaRPr lang="en-US"/>
          </a:p>
        </p:txBody>
      </p:sp>
      <p:sp>
        <p:nvSpPr>
          <p:cNvPr id="17" name="Content Placeholder 2">
            <a:extLst>
              <a:ext uri="{FF2B5EF4-FFF2-40B4-BE49-F238E27FC236}">
                <a16:creationId xmlns:a16="http://schemas.microsoft.com/office/drawing/2014/main" id="{70926CB1-2E1D-3FCA-33E3-F358A58150C5}"/>
              </a:ext>
            </a:extLst>
          </p:cNvPr>
          <p:cNvSpPr txBox="1">
            <a:spLocks/>
          </p:cNvSpPr>
          <p:nvPr/>
        </p:nvSpPr>
        <p:spPr bwMode="auto">
          <a:xfrm>
            <a:off x="6352896" y="1907607"/>
            <a:ext cx="5760788" cy="2248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770" indent="-182770" algn="l" defTabSz="456926" rtl="0" eaLnBrk="1" fontAlgn="base" hangingPunct="1">
              <a:spcBef>
                <a:spcPct val="20000"/>
              </a:spcBef>
              <a:spcAft>
                <a:spcPct val="0"/>
              </a:spcAft>
              <a:buFont typeface="Arial" charset="0"/>
              <a:buChar char="•"/>
              <a:defRPr sz="2198" b="0" kern="1200" baseline="0">
                <a:solidFill>
                  <a:srgbClr val="282B2E"/>
                </a:solidFill>
                <a:latin typeface="Arial" panose="020B0604020202020204" pitchFamily="34" charset="0"/>
                <a:ea typeface="Arial" panose="020B0604020202020204" pitchFamily="34" charset="0"/>
                <a:cs typeface="Arial" panose="020B0604020202020204" pitchFamily="34" charset="0"/>
              </a:defRPr>
            </a:lvl1pPr>
            <a:lvl2pPr marL="742504" indent="-285578" algn="l" defTabSz="456926" rtl="0" eaLnBrk="1" fontAlgn="base" hangingPunct="1">
              <a:spcBef>
                <a:spcPct val="20000"/>
              </a:spcBef>
              <a:spcAft>
                <a:spcPct val="0"/>
              </a:spcAft>
              <a:buSzPct val="80000"/>
              <a:buFont typeface="Courier New" pitchFamily="49" charset="0"/>
              <a:buChar char="o"/>
              <a:defRPr lang="en-US" sz="2198" kern="1200" dirty="0" smtClean="0">
                <a:solidFill>
                  <a:schemeClr val="tx1"/>
                </a:solidFill>
                <a:latin typeface="+mn-lt"/>
                <a:ea typeface="+mn-ea"/>
                <a:cs typeface="+mn-cs"/>
              </a:defRPr>
            </a:lvl2pPr>
            <a:lvl3pPr marL="1142314" indent="-228462" algn="l" defTabSz="456926" rtl="0" eaLnBrk="1" fontAlgn="base" hangingPunct="1">
              <a:spcBef>
                <a:spcPct val="20000"/>
              </a:spcBef>
              <a:spcAft>
                <a:spcPct val="0"/>
              </a:spcAft>
              <a:buFont typeface="Calibri" pitchFamily="34" charset="0"/>
              <a:buChar char="–"/>
              <a:defRPr sz="1998" kern="1200">
                <a:solidFill>
                  <a:srgbClr val="282B2E"/>
                </a:solidFill>
                <a:latin typeface="Arial" panose="020B0604020202020204" pitchFamily="34" charset="0"/>
                <a:ea typeface="Arial" panose="020B0604020202020204" pitchFamily="34" charset="0"/>
                <a:cs typeface="Arial" panose="020B0604020202020204" pitchFamily="34" charset="0"/>
              </a:defRPr>
            </a:lvl3pPr>
            <a:lvl4pPr marL="1599240" indent="-228462" algn="l" defTabSz="456926" rtl="0" eaLnBrk="1" fontAlgn="base" hangingPunct="1">
              <a:spcBef>
                <a:spcPct val="20000"/>
              </a:spcBef>
              <a:spcAft>
                <a:spcPct val="0"/>
              </a:spcAft>
              <a:buFont typeface="Wingdings" pitchFamily="2" charset="2"/>
              <a:buChar char="§"/>
              <a:defRPr sz="1798" kern="1200">
                <a:solidFill>
                  <a:srgbClr val="282B2E"/>
                </a:solidFill>
                <a:latin typeface="Arial" panose="020B0604020202020204" pitchFamily="34" charset="0"/>
                <a:ea typeface="Arial" panose="020B0604020202020204" pitchFamily="34" charset="0"/>
                <a:cs typeface="Arial" panose="020B0604020202020204" pitchFamily="34" charset="0"/>
              </a:defRPr>
            </a:lvl4pPr>
            <a:lvl5pPr marL="2056166" indent="-228462" algn="l" defTabSz="456926" rtl="0" eaLnBrk="1" fontAlgn="base" hangingPunct="1">
              <a:spcBef>
                <a:spcPct val="20000"/>
              </a:spcBef>
              <a:spcAft>
                <a:spcPct val="0"/>
              </a:spcAft>
              <a:buFont typeface="Arial" charset="0"/>
              <a:buChar char="»"/>
              <a:defRPr sz="1798" kern="1200">
                <a:solidFill>
                  <a:srgbClr val="282B2E"/>
                </a:solidFill>
                <a:latin typeface="Arial" panose="020B0604020202020204" pitchFamily="34" charset="0"/>
                <a:ea typeface="Arial" panose="020B0604020202020204" pitchFamily="34" charset="0"/>
                <a:cs typeface="Arial" panose="020B0604020202020204" pitchFamily="34" charset="0"/>
              </a:defRPr>
            </a:lvl5pPr>
            <a:lvl6pPr marL="2513092" indent="-228462" algn="l" defTabSz="456926" rtl="0" eaLnBrk="1" latinLnBrk="0" hangingPunct="1">
              <a:spcBef>
                <a:spcPct val="20000"/>
              </a:spcBef>
              <a:buFont typeface="Arial"/>
              <a:buChar char="•"/>
              <a:defRPr sz="1798" kern="1200">
                <a:solidFill>
                  <a:schemeClr val="tx1"/>
                </a:solidFill>
                <a:latin typeface="+mn-lt"/>
                <a:ea typeface="+mn-ea"/>
                <a:cs typeface="+mn-cs"/>
              </a:defRPr>
            </a:lvl6pPr>
            <a:lvl7pPr marL="2970017" indent="-228462" algn="l" defTabSz="456926" rtl="0" eaLnBrk="1" latinLnBrk="0" hangingPunct="1">
              <a:spcBef>
                <a:spcPct val="20000"/>
              </a:spcBef>
              <a:buFont typeface="Arial"/>
              <a:buChar char="•"/>
              <a:defRPr sz="1798" kern="1200">
                <a:solidFill>
                  <a:schemeClr val="tx1"/>
                </a:solidFill>
                <a:latin typeface="+mn-lt"/>
                <a:ea typeface="+mn-ea"/>
                <a:cs typeface="+mn-cs"/>
              </a:defRPr>
            </a:lvl7pPr>
            <a:lvl8pPr marL="3426943" indent="-228462" algn="l" defTabSz="456926" rtl="0" eaLnBrk="1" latinLnBrk="0" hangingPunct="1">
              <a:spcBef>
                <a:spcPct val="20000"/>
              </a:spcBef>
              <a:buFont typeface="Arial"/>
              <a:buChar char="•"/>
              <a:defRPr sz="1798" kern="1200">
                <a:solidFill>
                  <a:schemeClr val="tx1"/>
                </a:solidFill>
                <a:latin typeface="+mn-lt"/>
                <a:ea typeface="+mn-ea"/>
                <a:cs typeface="+mn-cs"/>
              </a:defRPr>
            </a:lvl8pPr>
            <a:lvl9pPr marL="3883868" indent="-228462" algn="l" defTabSz="456926" rtl="0" eaLnBrk="1" latinLnBrk="0" hangingPunct="1">
              <a:spcBef>
                <a:spcPct val="20000"/>
              </a:spcBef>
              <a:buFont typeface="Arial"/>
              <a:buChar char="•"/>
              <a:defRPr sz="1798" kern="1200">
                <a:solidFill>
                  <a:schemeClr val="tx1"/>
                </a:solidFill>
                <a:latin typeface="+mn-lt"/>
                <a:ea typeface="+mn-ea"/>
                <a:cs typeface="+mn-cs"/>
              </a:defRPr>
            </a:lvl9pPr>
          </a:lstStyle>
          <a:p>
            <a:pPr marL="0" indent="0">
              <a:spcBef>
                <a:spcPts val="4800"/>
              </a:spcBef>
              <a:buFont typeface="Arial" charset="0"/>
              <a:buNone/>
            </a:pPr>
            <a:r>
              <a:rPr lang="en-US" sz="2400" b="1">
                <a:solidFill>
                  <a:schemeClr val="accent4"/>
                </a:solidFill>
                <a:latin typeface="Avenir Next LT Pro" panose="020B0504020202020204" pitchFamily="34" charset="0"/>
              </a:rPr>
              <a:t>Building Energy Audits (Assessments)</a:t>
            </a:r>
          </a:p>
          <a:p>
            <a:pPr marL="0" indent="0">
              <a:spcBef>
                <a:spcPts val="800"/>
              </a:spcBef>
              <a:buFont typeface="Arial" charset="0"/>
              <a:buNone/>
            </a:pPr>
            <a:r>
              <a:rPr lang="en-US" sz="1700" b="1" i="1">
                <a:solidFill>
                  <a:schemeClr val="accent4"/>
                </a:solidFill>
                <a:latin typeface="Avenir LT Std 45 Book"/>
              </a:rPr>
              <a:t>Example: </a:t>
            </a:r>
            <a:r>
              <a:rPr lang="en-US" sz="1700">
                <a:latin typeface="Avenir LT Std 45 Book"/>
              </a:rPr>
              <a:t>Perform energy audits to determine homes in need of upgrades and retrofits. </a:t>
            </a:r>
          </a:p>
          <a:p>
            <a:pPr marL="0" indent="0">
              <a:spcBef>
                <a:spcPts val="800"/>
              </a:spcBef>
              <a:buNone/>
            </a:pPr>
            <a:r>
              <a:rPr lang="en-US" sz="1700" b="1" i="1">
                <a:solidFill>
                  <a:schemeClr val="accent4"/>
                </a:solidFill>
                <a:latin typeface="Avenir LT Std 45 Book"/>
              </a:rPr>
              <a:t>Potential Collaborations: </a:t>
            </a:r>
          </a:p>
          <a:p>
            <a:pPr>
              <a:spcBef>
                <a:spcPts val="0"/>
              </a:spcBef>
            </a:pPr>
            <a:r>
              <a:rPr lang="en-US" sz="1700">
                <a:latin typeface="Avenir LT Std 45 Book"/>
              </a:rPr>
              <a:t>Blueprint #2A: Energy Efficiency - Energy Audits &amp; Building Upgrades </a:t>
            </a:r>
          </a:p>
          <a:p>
            <a:pPr>
              <a:spcBef>
                <a:spcPts val="0"/>
              </a:spcBef>
            </a:pPr>
            <a:r>
              <a:rPr lang="en-US" sz="1700">
                <a:latin typeface="Avenir LT Std 45 Book"/>
              </a:rPr>
              <a:t>DOI’s Tribal Electrification Program and/or BIA Tribal Electrification Program Grants</a:t>
            </a:r>
          </a:p>
        </p:txBody>
      </p:sp>
      <p:sp>
        <p:nvSpPr>
          <p:cNvPr id="20" name="Content Placeholder 2">
            <a:extLst>
              <a:ext uri="{FF2B5EF4-FFF2-40B4-BE49-F238E27FC236}">
                <a16:creationId xmlns:a16="http://schemas.microsoft.com/office/drawing/2014/main" id="{F6DE4B1C-C3EE-F0A6-AAFD-701F0856DEDD}"/>
              </a:ext>
            </a:extLst>
          </p:cNvPr>
          <p:cNvSpPr txBox="1">
            <a:spLocks/>
          </p:cNvSpPr>
          <p:nvPr/>
        </p:nvSpPr>
        <p:spPr bwMode="auto">
          <a:xfrm>
            <a:off x="6377017" y="4386886"/>
            <a:ext cx="6040099" cy="2461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770" indent="-182770" algn="l" defTabSz="456926" rtl="0" eaLnBrk="1" fontAlgn="base" hangingPunct="1">
              <a:spcBef>
                <a:spcPct val="20000"/>
              </a:spcBef>
              <a:spcAft>
                <a:spcPct val="0"/>
              </a:spcAft>
              <a:buFont typeface="Arial" charset="0"/>
              <a:buChar char="•"/>
              <a:defRPr sz="2198" b="0" kern="1200" baseline="0">
                <a:solidFill>
                  <a:srgbClr val="282B2E"/>
                </a:solidFill>
                <a:latin typeface="Arial" panose="020B0604020202020204" pitchFamily="34" charset="0"/>
                <a:ea typeface="Arial" panose="020B0604020202020204" pitchFamily="34" charset="0"/>
                <a:cs typeface="Arial" panose="020B0604020202020204" pitchFamily="34" charset="0"/>
              </a:defRPr>
            </a:lvl1pPr>
            <a:lvl2pPr marL="742504" indent="-285578" algn="l" defTabSz="456926" rtl="0" eaLnBrk="1" fontAlgn="base" hangingPunct="1">
              <a:spcBef>
                <a:spcPct val="20000"/>
              </a:spcBef>
              <a:spcAft>
                <a:spcPct val="0"/>
              </a:spcAft>
              <a:buSzPct val="80000"/>
              <a:buFont typeface="Courier New" pitchFamily="49" charset="0"/>
              <a:buChar char="o"/>
              <a:defRPr lang="en-US" sz="2198" kern="1200" dirty="0" smtClean="0">
                <a:solidFill>
                  <a:schemeClr val="tx1"/>
                </a:solidFill>
                <a:latin typeface="+mn-lt"/>
                <a:ea typeface="+mn-ea"/>
                <a:cs typeface="+mn-cs"/>
              </a:defRPr>
            </a:lvl2pPr>
            <a:lvl3pPr marL="1142314" indent="-228462" algn="l" defTabSz="456926" rtl="0" eaLnBrk="1" fontAlgn="base" hangingPunct="1">
              <a:spcBef>
                <a:spcPct val="20000"/>
              </a:spcBef>
              <a:spcAft>
                <a:spcPct val="0"/>
              </a:spcAft>
              <a:buFont typeface="Calibri" pitchFamily="34" charset="0"/>
              <a:buChar char="–"/>
              <a:defRPr sz="1998" kern="1200">
                <a:solidFill>
                  <a:srgbClr val="282B2E"/>
                </a:solidFill>
                <a:latin typeface="Arial" panose="020B0604020202020204" pitchFamily="34" charset="0"/>
                <a:ea typeface="Arial" panose="020B0604020202020204" pitchFamily="34" charset="0"/>
                <a:cs typeface="Arial" panose="020B0604020202020204" pitchFamily="34" charset="0"/>
              </a:defRPr>
            </a:lvl3pPr>
            <a:lvl4pPr marL="1599240" indent="-228462" algn="l" defTabSz="456926" rtl="0" eaLnBrk="1" fontAlgn="base" hangingPunct="1">
              <a:spcBef>
                <a:spcPct val="20000"/>
              </a:spcBef>
              <a:spcAft>
                <a:spcPct val="0"/>
              </a:spcAft>
              <a:buFont typeface="Wingdings" pitchFamily="2" charset="2"/>
              <a:buChar char="§"/>
              <a:defRPr sz="1798" kern="1200">
                <a:solidFill>
                  <a:srgbClr val="282B2E"/>
                </a:solidFill>
                <a:latin typeface="Arial" panose="020B0604020202020204" pitchFamily="34" charset="0"/>
                <a:ea typeface="Arial" panose="020B0604020202020204" pitchFamily="34" charset="0"/>
                <a:cs typeface="Arial" panose="020B0604020202020204" pitchFamily="34" charset="0"/>
              </a:defRPr>
            </a:lvl4pPr>
            <a:lvl5pPr marL="2056166" indent="-228462" algn="l" defTabSz="456926" rtl="0" eaLnBrk="1" fontAlgn="base" hangingPunct="1">
              <a:spcBef>
                <a:spcPct val="20000"/>
              </a:spcBef>
              <a:spcAft>
                <a:spcPct val="0"/>
              </a:spcAft>
              <a:buFont typeface="Arial" charset="0"/>
              <a:buChar char="»"/>
              <a:defRPr sz="1798" kern="1200">
                <a:solidFill>
                  <a:srgbClr val="282B2E"/>
                </a:solidFill>
                <a:latin typeface="Arial" panose="020B0604020202020204" pitchFamily="34" charset="0"/>
                <a:ea typeface="Arial" panose="020B0604020202020204" pitchFamily="34" charset="0"/>
                <a:cs typeface="Arial" panose="020B0604020202020204" pitchFamily="34" charset="0"/>
              </a:defRPr>
            </a:lvl5pPr>
            <a:lvl6pPr marL="2513092" indent="-228462" algn="l" defTabSz="456926" rtl="0" eaLnBrk="1" latinLnBrk="0" hangingPunct="1">
              <a:spcBef>
                <a:spcPct val="20000"/>
              </a:spcBef>
              <a:buFont typeface="Arial"/>
              <a:buChar char="•"/>
              <a:defRPr sz="1798" kern="1200">
                <a:solidFill>
                  <a:schemeClr val="tx1"/>
                </a:solidFill>
                <a:latin typeface="+mn-lt"/>
                <a:ea typeface="+mn-ea"/>
                <a:cs typeface="+mn-cs"/>
              </a:defRPr>
            </a:lvl6pPr>
            <a:lvl7pPr marL="2970017" indent="-228462" algn="l" defTabSz="456926" rtl="0" eaLnBrk="1" latinLnBrk="0" hangingPunct="1">
              <a:spcBef>
                <a:spcPct val="20000"/>
              </a:spcBef>
              <a:buFont typeface="Arial"/>
              <a:buChar char="•"/>
              <a:defRPr sz="1798" kern="1200">
                <a:solidFill>
                  <a:schemeClr val="tx1"/>
                </a:solidFill>
                <a:latin typeface="+mn-lt"/>
                <a:ea typeface="+mn-ea"/>
                <a:cs typeface="+mn-cs"/>
              </a:defRPr>
            </a:lvl7pPr>
            <a:lvl8pPr marL="3426943" indent="-228462" algn="l" defTabSz="456926" rtl="0" eaLnBrk="1" latinLnBrk="0" hangingPunct="1">
              <a:spcBef>
                <a:spcPct val="20000"/>
              </a:spcBef>
              <a:buFont typeface="Arial"/>
              <a:buChar char="•"/>
              <a:defRPr sz="1798" kern="1200">
                <a:solidFill>
                  <a:schemeClr val="tx1"/>
                </a:solidFill>
                <a:latin typeface="+mn-lt"/>
                <a:ea typeface="+mn-ea"/>
                <a:cs typeface="+mn-cs"/>
              </a:defRPr>
            </a:lvl8pPr>
            <a:lvl9pPr marL="3883868" indent="-228462" algn="l" defTabSz="456926" rtl="0" eaLnBrk="1" latinLnBrk="0" hangingPunct="1">
              <a:spcBef>
                <a:spcPct val="20000"/>
              </a:spcBef>
              <a:buFont typeface="Arial"/>
              <a:buChar char="•"/>
              <a:defRPr sz="1798" kern="1200">
                <a:solidFill>
                  <a:schemeClr val="tx1"/>
                </a:solidFill>
                <a:latin typeface="+mn-lt"/>
                <a:ea typeface="+mn-ea"/>
                <a:cs typeface="+mn-cs"/>
              </a:defRPr>
            </a:lvl9pPr>
          </a:lstStyle>
          <a:p>
            <a:pPr marL="0" indent="0">
              <a:spcBef>
                <a:spcPts val="4800"/>
              </a:spcBef>
              <a:buFont typeface="Arial" charset="0"/>
              <a:buNone/>
            </a:pPr>
            <a:r>
              <a:rPr lang="en-US" sz="2400" b="1">
                <a:solidFill>
                  <a:schemeClr val="accent4"/>
                </a:solidFill>
                <a:latin typeface="Avenir Next LT Pro" panose="020B0504020202020204" pitchFamily="34" charset="0"/>
              </a:rPr>
              <a:t>Energy Efficiency Retrofits</a:t>
            </a:r>
          </a:p>
          <a:p>
            <a:pPr marL="0" indent="0">
              <a:spcBef>
                <a:spcPts val="800"/>
              </a:spcBef>
              <a:buFont typeface="Arial" charset="0"/>
              <a:buNone/>
            </a:pPr>
            <a:r>
              <a:rPr lang="en-US" sz="1700" b="1" i="1">
                <a:solidFill>
                  <a:schemeClr val="accent4"/>
                </a:solidFill>
                <a:latin typeface="Avenir LT Std 45 Book"/>
              </a:rPr>
              <a:t>Example: </a:t>
            </a:r>
            <a:r>
              <a:rPr lang="en-US" sz="1700">
                <a:latin typeface="Avenir LT Std 45 Book"/>
              </a:rPr>
              <a:t>Install energy efficient equipment (i.e., cool roofs, insulation, solar) to reduce cost of energy. </a:t>
            </a:r>
          </a:p>
          <a:p>
            <a:pPr marL="0" indent="0">
              <a:spcBef>
                <a:spcPts val="800"/>
              </a:spcBef>
              <a:buNone/>
            </a:pPr>
            <a:r>
              <a:rPr lang="en-US" sz="1700" b="1" i="1">
                <a:solidFill>
                  <a:schemeClr val="accent4"/>
                </a:solidFill>
                <a:latin typeface="Avenir LT Std 45 Book"/>
              </a:rPr>
              <a:t>Potential Collaborations: </a:t>
            </a:r>
          </a:p>
          <a:p>
            <a:pPr>
              <a:spcBef>
                <a:spcPts val="0"/>
              </a:spcBef>
            </a:pPr>
            <a:r>
              <a:rPr lang="en-US" sz="1700">
                <a:latin typeface="Avenir LT Std 45 Book"/>
              </a:rPr>
              <a:t>Blueprint #2A/#2B: Energy Efficiency - Energy Audits and Building Upgrades/ - Energy Savings Performance</a:t>
            </a:r>
          </a:p>
          <a:p>
            <a:pPr>
              <a:spcBef>
                <a:spcPts val="0"/>
              </a:spcBef>
            </a:pPr>
            <a:r>
              <a:rPr lang="en-US" sz="1700">
                <a:latin typeface="Avenir LT Std 45 Book"/>
              </a:rPr>
              <a:t>Tribal Home Energy Rebates</a:t>
            </a:r>
          </a:p>
          <a:p>
            <a:pPr>
              <a:spcBef>
                <a:spcPts val="0"/>
              </a:spcBef>
            </a:pPr>
            <a:endParaRPr lang="en-US" sz="1800">
              <a:latin typeface="Avenir LT Std 45 Book"/>
            </a:endParaRPr>
          </a:p>
        </p:txBody>
      </p:sp>
      <p:sp>
        <p:nvSpPr>
          <p:cNvPr id="4" name="Content Placeholder 2">
            <a:extLst>
              <a:ext uri="{FF2B5EF4-FFF2-40B4-BE49-F238E27FC236}">
                <a16:creationId xmlns:a16="http://schemas.microsoft.com/office/drawing/2014/main" id="{BF9C70CC-9274-1589-CC7D-36D0CEBC291E}"/>
              </a:ext>
            </a:extLst>
          </p:cNvPr>
          <p:cNvSpPr txBox="1">
            <a:spLocks/>
          </p:cNvSpPr>
          <p:nvPr/>
        </p:nvSpPr>
        <p:spPr bwMode="auto">
          <a:xfrm>
            <a:off x="200965" y="4396511"/>
            <a:ext cx="5841029" cy="3155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770" indent="-182770" algn="l" defTabSz="456926" rtl="0" eaLnBrk="1" fontAlgn="base" hangingPunct="1">
              <a:spcBef>
                <a:spcPct val="20000"/>
              </a:spcBef>
              <a:spcAft>
                <a:spcPct val="0"/>
              </a:spcAft>
              <a:buFont typeface="Arial" charset="0"/>
              <a:buChar char="•"/>
              <a:defRPr sz="2198" b="0" kern="1200" baseline="0">
                <a:solidFill>
                  <a:srgbClr val="282B2E"/>
                </a:solidFill>
                <a:latin typeface="Arial" panose="020B0604020202020204" pitchFamily="34" charset="0"/>
                <a:ea typeface="Arial" panose="020B0604020202020204" pitchFamily="34" charset="0"/>
                <a:cs typeface="Arial" panose="020B0604020202020204" pitchFamily="34" charset="0"/>
              </a:defRPr>
            </a:lvl1pPr>
            <a:lvl2pPr marL="742504" indent="-285578" algn="l" defTabSz="456926" rtl="0" eaLnBrk="1" fontAlgn="base" hangingPunct="1">
              <a:spcBef>
                <a:spcPct val="20000"/>
              </a:spcBef>
              <a:spcAft>
                <a:spcPct val="0"/>
              </a:spcAft>
              <a:buSzPct val="80000"/>
              <a:buFont typeface="Courier New" pitchFamily="49" charset="0"/>
              <a:buChar char="o"/>
              <a:defRPr lang="en-US" sz="2198" kern="1200" dirty="0" smtClean="0">
                <a:solidFill>
                  <a:schemeClr val="tx1"/>
                </a:solidFill>
                <a:latin typeface="+mn-lt"/>
                <a:ea typeface="+mn-ea"/>
                <a:cs typeface="+mn-cs"/>
              </a:defRPr>
            </a:lvl2pPr>
            <a:lvl3pPr marL="1142314" indent="-228462" algn="l" defTabSz="456926" rtl="0" eaLnBrk="1" fontAlgn="base" hangingPunct="1">
              <a:spcBef>
                <a:spcPct val="20000"/>
              </a:spcBef>
              <a:spcAft>
                <a:spcPct val="0"/>
              </a:spcAft>
              <a:buFont typeface="Calibri" pitchFamily="34" charset="0"/>
              <a:buChar char="–"/>
              <a:defRPr sz="1998" kern="1200">
                <a:solidFill>
                  <a:srgbClr val="282B2E"/>
                </a:solidFill>
                <a:latin typeface="Arial" panose="020B0604020202020204" pitchFamily="34" charset="0"/>
                <a:ea typeface="Arial" panose="020B0604020202020204" pitchFamily="34" charset="0"/>
                <a:cs typeface="Arial" panose="020B0604020202020204" pitchFamily="34" charset="0"/>
              </a:defRPr>
            </a:lvl3pPr>
            <a:lvl4pPr marL="1599240" indent="-228462" algn="l" defTabSz="456926" rtl="0" eaLnBrk="1" fontAlgn="base" hangingPunct="1">
              <a:spcBef>
                <a:spcPct val="20000"/>
              </a:spcBef>
              <a:spcAft>
                <a:spcPct val="0"/>
              </a:spcAft>
              <a:buFont typeface="Wingdings" pitchFamily="2" charset="2"/>
              <a:buChar char="§"/>
              <a:defRPr sz="1798" kern="1200">
                <a:solidFill>
                  <a:srgbClr val="282B2E"/>
                </a:solidFill>
                <a:latin typeface="Arial" panose="020B0604020202020204" pitchFamily="34" charset="0"/>
                <a:ea typeface="Arial" panose="020B0604020202020204" pitchFamily="34" charset="0"/>
                <a:cs typeface="Arial" panose="020B0604020202020204" pitchFamily="34" charset="0"/>
              </a:defRPr>
            </a:lvl4pPr>
            <a:lvl5pPr marL="2056166" indent="-228462" algn="l" defTabSz="456926" rtl="0" eaLnBrk="1" fontAlgn="base" hangingPunct="1">
              <a:spcBef>
                <a:spcPct val="20000"/>
              </a:spcBef>
              <a:spcAft>
                <a:spcPct val="0"/>
              </a:spcAft>
              <a:buFont typeface="Arial" charset="0"/>
              <a:buChar char="»"/>
              <a:defRPr sz="1798" kern="1200">
                <a:solidFill>
                  <a:srgbClr val="282B2E"/>
                </a:solidFill>
                <a:latin typeface="Arial" panose="020B0604020202020204" pitchFamily="34" charset="0"/>
                <a:ea typeface="Arial" panose="020B0604020202020204" pitchFamily="34" charset="0"/>
                <a:cs typeface="Arial" panose="020B0604020202020204" pitchFamily="34" charset="0"/>
              </a:defRPr>
            </a:lvl5pPr>
            <a:lvl6pPr marL="2513092" indent="-228462" algn="l" defTabSz="456926" rtl="0" eaLnBrk="1" latinLnBrk="0" hangingPunct="1">
              <a:spcBef>
                <a:spcPct val="20000"/>
              </a:spcBef>
              <a:buFont typeface="Arial"/>
              <a:buChar char="•"/>
              <a:defRPr sz="1798" kern="1200">
                <a:solidFill>
                  <a:schemeClr val="tx1"/>
                </a:solidFill>
                <a:latin typeface="+mn-lt"/>
                <a:ea typeface="+mn-ea"/>
                <a:cs typeface="+mn-cs"/>
              </a:defRPr>
            </a:lvl6pPr>
            <a:lvl7pPr marL="2970017" indent="-228462" algn="l" defTabSz="456926" rtl="0" eaLnBrk="1" latinLnBrk="0" hangingPunct="1">
              <a:spcBef>
                <a:spcPct val="20000"/>
              </a:spcBef>
              <a:buFont typeface="Arial"/>
              <a:buChar char="•"/>
              <a:defRPr sz="1798" kern="1200">
                <a:solidFill>
                  <a:schemeClr val="tx1"/>
                </a:solidFill>
                <a:latin typeface="+mn-lt"/>
                <a:ea typeface="+mn-ea"/>
                <a:cs typeface="+mn-cs"/>
              </a:defRPr>
            </a:lvl7pPr>
            <a:lvl8pPr marL="3426943" indent="-228462" algn="l" defTabSz="456926" rtl="0" eaLnBrk="1" latinLnBrk="0" hangingPunct="1">
              <a:spcBef>
                <a:spcPct val="20000"/>
              </a:spcBef>
              <a:buFont typeface="Arial"/>
              <a:buChar char="•"/>
              <a:defRPr sz="1798" kern="1200">
                <a:solidFill>
                  <a:schemeClr val="tx1"/>
                </a:solidFill>
                <a:latin typeface="+mn-lt"/>
                <a:ea typeface="+mn-ea"/>
                <a:cs typeface="+mn-cs"/>
              </a:defRPr>
            </a:lvl8pPr>
            <a:lvl9pPr marL="3883868" indent="-228462" algn="l" defTabSz="456926" rtl="0" eaLnBrk="1" latinLnBrk="0" hangingPunct="1">
              <a:spcBef>
                <a:spcPct val="20000"/>
              </a:spcBef>
              <a:buFont typeface="Arial"/>
              <a:buChar char="•"/>
              <a:defRPr sz="1798" kern="1200">
                <a:solidFill>
                  <a:schemeClr val="tx1"/>
                </a:solidFill>
                <a:latin typeface="+mn-lt"/>
                <a:ea typeface="+mn-ea"/>
                <a:cs typeface="+mn-cs"/>
              </a:defRPr>
            </a:lvl9pPr>
          </a:lstStyle>
          <a:p>
            <a:pPr marL="0" indent="0">
              <a:spcBef>
                <a:spcPts val="4800"/>
              </a:spcBef>
              <a:buFont typeface="Arial" charset="0"/>
              <a:buNone/>
            </a:pPr>
            <a:r>
              <a:rPr lang="en-US" sz="2400" b="1">
                <a:solidFill>
                  <a:schemeClr val="accent4"/>
                </a:solidFill>
                <a:latin typeface="Avenir Next LT Pro" panose="020B0504020202020204" pitchFamily="34" charset="0"/>
              </a:rPr>
              <a:t>Building Codes and Inspections</a:t>
            </a:r>
          </a:p>
          <a:p>
            <a:pPr marL="0" indent="0">
              <a:spcBef>
                <a:spcPts val="800"/>
              </a:spcBef>
              <a:buFont typeface="Arial" charset="0"/>
              <a:buNone/>
            </a:pPr>
            <a:r>
              <a:rPr lang="en-US" sz="1700" b="1" i="1">
                <a:solidFill>
                  <a:schemeClr val="accent4"/>
                </a:solidFill>
                <a:latin typeface="Avenir LT Std 45 Book"/>
              </a:rPr>
              <a:t>Example: </a:t>
            </a:r>
            <a:r>
              <a:rPr lang="en-US" sz="1700">
                <a:latin typeface="Avenir LT Std 45 Book"/>
              </a:rPr>
              <a:t>Develop and implement building codes and inspection services to promote building energy efficiency.</a:t>
            </a:r>
          </a:p>
          <a:p>
            <a:pPr marL="0" indent="0">
              <a:spcBef>
                <a:spcPts val="800"/>
              </a:spcBef>
              <a:buNone/>
            </a:pPr>
            <a:r>
              <a:rPr lang="en-US" sz="1700" b="1" i="1">
                <a:solidFill>
                  <a:schemeClr val="accent4"/>
                </a:solidFill>
                <a:latin typeface="Avenir LT Std 45 Book"/>
              </a:rPr>
              <a:t>Potential Collaborations: </a:t>
            </a:r>
          </a:p>
          <a:p>
            <a:pPr>
              <a:spcBef>
                <a:spcPts val="0"/>
              </a:spcBef>
            </a:pPr>
            <a:r>
              <a:rPr lang="en-US" sz="1700">
                <a:latin typeface="Avenir LT Std 45 Book"/>
              </a:rPr>
              <a:t>Blueprint #2D: Building Performance Standards, Stretch Codes</a:t>
            </a:r>
          </a:p>
          <a:p>
            <a:pPr>
              <a:spcBef>
                <a:spcPts val="0"/>
              </a:spcBef>
            </a:pPr>
            <a:r>
              <a:rPr lang="en-US" sz="1700">
                <a:latin typeface="Avenir LT Std 45 Book"/>
              </a:rPr>
              <a:t>Weatherization Assistance Program (WAP)</a:t>
            </a:r>
          </a:p>
        </p:txBody>
      </p:sp>
      <p:sp>
        <p:nvSpPr>
          <p:cNvPr id="5" name="Rectangle 4">
            <a:extLst>
              <a:ext uri="{FF2B5EF4-FFF2-40B4-BE49-F238E27FC236}">
                <a16:creationId xmlns:a16="http://schemas.microsoft.com/office/drawing/2014/main" id="{09661A3E-8100-86DE-5121-D410551E3956}"/>
              </a:ext>
            </a:extLst>
          </p:cNvPr>
          <p:cNvSpPr/>
          <p:nvPr/>
        </p:nvSpPr>
        <p:spPr>
          <a:xfrm>
            <a:off x="190500" y="979373"/>
            <a:ext cx="11811000" cy="812800"/>
          </a:xfrm>
          <a:prstGeom prst="rect">
            <a:avLst/>
          </a:prstGeom>
          <a:solidFill>
            <a:srgbClr val="DAFEED"/>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2400" b="1">
                <a:solidFill>
                  <a:srgbClr val="005C82"/>
                </a:solidFill>
                <a:latin typeface="Avenir LT Std 45 Book"/>
              </a:rPr>
              <a:t>Each EECBG Program eligible use listed below is well-suited to housing programs. </a:t>
            </a:r>
          </a:p>
          <a:p>
            <a:pPr algn="ctr"/>
            <a:r>
              <a:rPr lang="en-US" i="1">
                <a:solidFill>
                  <a:srgbClr val="005C82"/>
                </a:solidFill>
                <a:latin typeface="Avenir LT Std 45 Book"/>
              </a:rPr>
              <a:t>Examples explain how EECBG Program funds can bring down the cost, reduce energy use in single &amp; multifamily homes.</a:t>
            </a:r>
          </a:p>
        </p:txBody>
      </p:sp>
    </p:spTree>
    <p:extLst>
      <p:ext uri="{BB962C8B-B14F-4D97-AF65-F5344CB8AC3E}">
        <p14:creationId xmlns:p14="http://schemas.microsoft.com/office/powerpoint/2010/main" val="83844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D5C9-AFBE-CF69-EE31-856427FE1232}"/>
              </a:ext>
            </a:extLst>
          </p:cNvPr>
          <p:cNvSpPr>
            <a:spLocks noGrp="1"/>
          </p:cNvSpPr>
          <p:nvPr>
            <p:ph type="title"/>
          </p:nvPr>
        </p:nvSpPr>
        <p:spPr>
          <a:xfrm>
            <a:off x="197091" y="0"/>
            <a:ext cx="11633200" cy="812800"/>
          </a:xfrm>
        </p:spPr>
        <p:txBody>
          <a:bodyPr/>
          <a:lstStyle/>
          <a:p>
            <a:r>
              <a:rPr lang="en-US">
                <a:solidFill>
                  <a:srgbClr val="005C82"/>
                </a:solidFill>
              </a:rPr>
              <a:t>How EECBG funds can support Tribal Home Energy Rebates Funds</a:t>
            </a:r>
          </a:p>
        </p:txBody>
      </p:sp>
      <p:sp>
        <p:nvSpPr>
          <p:cNvPr id="3" name="Content Placeholder 2">
            <a:extLst>
              <a:ext uri="{FF2B5EF4-FFF2-40B4-BE49-F238E27FC236}">
                <a16:creationId xmlns:a16="http://schemas.microsoft.com/office/drawing/2014/main" id="{821828AC-CD37-AAC3-ACC5-480C58954728}"/>
              </a:ext>
            </a:extLst>
          </p:cNvPr>
          <p:cNvSpPr>
            <a:spLocks noGrp="1"/>
          </p:cNvSpPr>
          <p:nvPr>
            <p:ph sz="half" idx="1"/>
          </p:nvPr>
        </p:nvSpPr>
        <p:spPr>
          <a:xfrm>
            <a:off x="216865" y="1507737"/>
            <a:ext cx="5866122" cy="1187882"/>
          </a:xfrm>
        </p:spPr>
        <p:txBody>
          <a:bodyPr/>
          <a:lstStyle/>
          <a:p>
            <a:r>
              <a:rPr lang="en-US">
                <a:latin typeface="Avenir LT Std 45 Book"/>
              </a:rPr>
              <a:t>EECBG Program funds can go towards </a:t>
            </a:r>
            <a:r>
              <a:rPr lang="en-US" b="1">
                <a:latin typeface="Avenir LT Std 45 Book"/>
              </a:rPr>
              <a:t>building energy audits </a:t>
            </a:r>
            <a:r>
              <a:rPr lang="en-US">
                <a:latin typeface="Avenir LT Std 45 Book"/>
              </a:rPr>
              <a:t>to identify opportunities to save energy through purchasing equipment eligible for </a:t>
            </a:r>
            <a:r>
              <a:rPr lang="en-US" b="1">
                <a:latin typeface="Avenir LT Std 45 Book"/>
              </a:rPr>
              <a:t>rebates</a:t>
            </a:r>
          </a:p>
        </p:txBody>
      </p:sp>
      <p:sp>
        <p:nvSpPr>
          <p:cNvPr id="4" name="Content Placeholder 3">
            <a:extLst>
              <a:ext uri="{FF2B5EF4-FFF2-40B4-BE49-F238E27FC236}">
                <a16:creationId xmlns:a16="http://schemas.microsoft.com/office/drawing/2014/main" id="{EE87674F-5B33-A515-26BE-761675CC0C66}"/>
              </a:ext>
            </a:extLst>
          </p:cNvPr>
          <p:cNvSpPr>
            <a:spLocks noGrp="1"/>
          </p:cNvSpPr>
          <p:nvPr>
            <p:ph sz="half" idx="2"/>
          </p:nvPr>
        </p:nvSpPr>
        <p:spPr>
          <a:xfrm>
            <a:off x="322854" y="3728857"/>
            <a:ext cx="5866122" cy="1908440"/>
          </a:xfrm>
        </p:spPr>
        <p:txBody>
          <a:bodyPr/>
          <a:lstStyle/>
          <a:p>
            <a:r>
              <a:rPr lang="en-US">
                <a:latin typeface="Avenir LT Std 45 Book"/>
              </a:rPr>
              <a:t>EECBG Program funds can train </a:t>
            </a:r>
            <a:r>
              <a:rPr lang="en-US" b="1">
                <a:latin typeface="Avenir LT Std 45 Book"/>
              </a:rPr>
              <a:t>appliance installers </a:t>
            </a:r>
            <a:r>
              <a:rPr lang="en-US">
                <a:latin typeface="Avenir LT Std 45 Book"/>
              </a:rPr>
              <a:t>or other technicians for energy efficient materials purchased with Rebates funds</a:t>
            </a:r>
          </a:p>
        </p:txBody>
      </p:sp>
      <p:sp>
        <p:nvSpPr>
          <p:cNvPr id="5" name="Text Placeholder 4">
            <a:extLst>
              <a:ext uri="{FF2B5EF4-FFF2-40B4-BE49-F238E27FC236}">
                <a16:creationId xmlns:a16="http://schemas.microsoft.com/office/drawing/2014/main" id="{7424A048-FACF-5279-A423-28A03C575E40}"/>
              </a:ext>
            </a:extLst>
          </p:cNvPr>
          <p:cNvSpPr>
            <a:spLocks noGrp="1"/>
          </p:cNvSpPr>
          <p:nvPr>
            <p:ph type="body" sz="quarter" idx="10"/>
          </p:nvPr>
        </p:nvSpPr>
        <p:spPr>
          <a:xfrm>
            <a:off x="216865" y="1035493"/>
            <a:ext cx="5866122" cy="457200"/>
          </a:xfrm>
        </p:spPr>
        <p:txBody>
          <a:bodyPr/>
          <a:lstStyle/>
          <a:p>
            <a:r>
              <a:rPr lang="en-US">
                <a:solidFill>
                  <a:srgbClr val="005C82"/>
                </a:solidFill>
                <a:latin typeface="Avenir Next LT Pro" panose="020B0504020202020204" pitchFamily="34" charset="0"/>
              </a:rPr>
              <a:t>Building Energy Audits (Assessments)</a:t>
            </a:r>
          </a:p>
        </p:txBody>
      </p:sp>
      <p:sp>
        <p:nvSpPr>
          <p:cNvPr id="6" name="Text Placeholder 5">
            <a:extLst>
              <a:ext uri="{FF2B5EF4-FFF2-40B4-BE49-F238E27FC236}">
                <a16:creationId xmlns:a16="http://schemas.microsoft.com/office/drawing/2014/main" id="{EC3CE4C9-D35D-520F-77E6-BEBE2024645B}"/>
              </a:ext>
            </a:extLst>
          </p:cNvPr>
          <p:cNvSpPr>
            <a:spLocks noGrp="1"/>
          </p:cNvSpPr>
          <p:nvPr>
            <p:ph type="body" sz="quarter" idx="11"/>
          </p:nvPr>
        </p:nvSpPr>
        <p:spPr>
          <a:xfrm>
            <a:off x="275109" y="3302840"/>
            <a:ext cx="5665695" cy="457200"/>
          </a:xfrm>
        </p:spPr>
        <p:txBody>
          <a:bodyPr/>
          <a:lstStyle/>
          <a:p>
            <a:r>
              <a:rPr lang="en-US">
                <a:solidFill>
                  <a:srgbClr val="005C82"/>
                </a:solidFill>
                <a:latin typeface="Avenir Next LT Pro" panose="020B0504020202020204" pitchFamily="34" charset="0"/>
              </a:rPr>
              <a:t>Workforce Development</a:t>
            </a:r>
          </a:p>
        </p:txBody>
      </p:sp>
      <p:sp>
        <p:nvSpPr>
          <p:cNvPr id="7" name="Slide Number Placeholder 6">
            <a:extLst>
              <a:ext uri="{FF2B5EF4-FFF2-40B4-BE49-F238E27FC236}">
                <a16:creationId xmlns:a16="http://schemas.microsoft.com/office/drawing/2014/main" id="{86417C7E-42CC-7447-31C5-53A1CA855D46}"/>
              </a:ext>
            </a:extLst>
          </p:cNvPr>
          <p:cNvSpPr>
            <a:spLocks noGrp="1"/>
          </p:cNvSpPr>
          <p:nvPr>
            <p:ph type="sldNum" sz="quarter" idx="4"/>
          </p:nvPr>
        </p:nvSpPr>
        <p:spPr/>
        <p:txBody>
          <a:bodyPr/>
          <a:lstStyle/>
          <a:p>
            <a:fld id="{56F77BE4-587B-4950-85D3-118597CFE039}" type="slidenum">
              <a:rPr lang="en-US" smtClean="0"/>
              <a:pPr/>
              <a:t>9</a:t>
            </a:fld>
            <a:endParaRPr lang="en-US"/>
          </a:p>
        </p:txBody>
      </p:sp>
      <p:sp>
        <p:nvSpPr>
          <p:cNvPr id="8" name="Content Placeholder 2">
            <a:extLst>
              <a:ext uri="{FF2B5EF4-FFF2-40B4-BE49-F238E27FC236}">
                <a16:creationId xmlns:a16="http://schemas.microsoft.com/office/drawing/2014/main" id="{0FD9BF8A-9195-8355-78AA-3D42FD5FFDB1}"/>
              </a:ext>
            </a:extLst>
          </p:cNvPr>
          <p:cNvSpPr txBox="1">
            <a:spLocks/>
          </p:cNvSpPr>
          <p:nvPr/>
        </p:nvSpPr>
        <p:spPr bwMode="auto">
          <a:xfrm>
            <a:off x="6074228" y="1553116"/>
            <a:ext cx="5506328" cy="1187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770" indent="-182770" algn="l" defTabSz="456926" rtl="0" eaLnBrk="1" fontAlgn="base" hangingPunct="1">
              <a:spcBef>
                <a:spcPct val="20000"/>
              </a:spcBef>
              <a:spcAft>
                <a:spcPct val="0"/>
              </a:spcAft>
              <a:buFont typeface="Arial" charset="0"/>
              <a:buChar char="•"/>
              <a:defRPr sz="2198" b="0" kern="1200" baseline="0">
                <a:solidFill>
                  <a:srgbClr val="282B2E"/>
                </a:solidFill>
                <a:latin typeface="Arial" panose="020B0604020202020204" pitchFamily="34" charset="0"/>
                <a:ea typeface="Arial" panose="020B0604020202020204" pitchFamily="34" charset="0"/>
                <a:cs typeface="Arial" panose="020B0604020202020204" pitchFamily="34" charset="0"/>
              </a:defRPr>
            </a:lvl1pPr>
            <a:lvl2pPr marL="742504" indent="-285578" algn="l" defTabSz="456926" rtl="0" eaLnBrk="1" fontAlgn="base" hangingPunct="1">
              <a:spcBef>
                <a:spcPct val="20000"/>
              </a:spcBef>
              <a:spcAft>
                <a:spcPct val="0"/>
              </a:spcAft>
              <a:buSzPct val="80000"/>
              <a:buFont typeface="Courier New" pitchFamily="49" charset="0"/>
              <a:buChar char="o"/>
              <a:defRPr lang="en-US" sz="2198" kern="1200" dirty="0" smtClean="0">
                <a:solidFill>
                  <a:schemeClr val="tx1"/>
                </a:solidFill>
                <a:latin typeface="+mn-lt"/>
                <a:ea typeface="+mn-ea"/>
                <a:cs typeface="+mn-cs"/>
              </a:defRPr>
            </a:lvl2pPr>
            <a:lvl3pPr marL="1142314" indent="-228462" algn="l" defTabSz="456926" rtl="0" eaLnBrk="1" fontAlgn="base" hangingPunct="1">
              <a:spcBef>
                <a:spcPct val="20000"/>
              </a:spcBef>
              <a:spcAft>
                <a:spcPct val="0"/>
              </a:spcAft>
              <a:buFont typeface="Calibri" pitchFamily="34" charset="0"/>
              <a:buChar char="–"/>
              <a:defRPr sz="1998" kern="1200">
                <a:solidFill>
                  <a:srgbClr val="282B2E"/>
                </a:solidFill>
                <a:latin typeface="Arial" panose="020B0604020202020204" pitchFamily="34" charset="0"/>
                <a:ea typeface="Arial" panose="020B0604020202020204" pitchFamily="34" charset="0"/>
                <a:cs typeface="Arial" panose="020B0604020202020204" pitchFamily="34" charset="0"/>
              </a:defRPr>
            </a:lvl3pPr>
            <a:lvl4pPr marL="1599240" indent="-228462" algn="l" defTabSz="456926" rtl="0" eaLnBrk="1" fontAlgn="base" hangingPunct="1">
              <a:spcBef>
                <a:spcPct val="20000"/>
              </a:spcBef>
              <a:spcAft>
                <a:spcPct val="0"/>
              </a:spcAft>
              <a:buFont typeface="Wingdings" pitchFamily="2" charset="2"/>
              <a:buChar char="§"/>
              <a:defRPr sz="1798" kern="1200">
                <a:solidFill>
                  <a:srgbClr val="282B2E"/>
                </a:solidFill>
                <a:latin typeface="Arial" panose="020B0604020202020204" pitchFamily="34" charset="0"/>
                <a:ea typeface="Arial" panose="020B0604020202020204" pitchFamily="34" charset="0"/>
                <a:cs typeface="Arial" panose="020B0604020202020204" pitchFamily="34" charset="0"/>
              </a:defRPr>
            </a:lvl4pPr>
            <a:lvl5pPr marL="2056166" indent="-228462" algn="l" defTabSz="456926" rtl="0" eaLnBrk="1" fontAlgn="base" hangingPunct="1">
              <a:spcBef>
                <a:spcPct val="20000"/>
              </a:spcBef>
              <a:spcAft>
                <a:spcPct val="0"/>
              </a:spcAft>
              <a:buFont typeface="Arial" charset="0"/>
              <a:buChar char="»"/>
              <a:defRPr sz="1798" kern="1200">
                <a:solidFill>
                  <a:srgbClr val="282B2E"/>
                </a:solidFill>
                <a:latin typeface="Arial" panose="020B0604020202020204" pitchFamily="34" charset="0"/>
                <a:ea typeface="Arial" panose="020B0604020202020204" pitchFamily="34" charset="0"/>
                <a:cs typeface="Arial" panose="020B0604020202020204" pitchFamily="34" charset="0"/>
              </a:defRPr>
            </a:lvl5pPr>
            <a:lvl6pPr marL="2513092" indent="-228462" algn="l" defTabSz="456926" rtl="0" eaLnBrk="1" latinLnBrk="0" hangingPunct="1">
              <a:spcBef>
                <a:spcPct val="20000"/>
              </a:spcBef>
              <a:buFont typeface="Arial"/>
              <a:buChar char="•"/>
              <a:defRPr sz="1798" kern="1200">
                <a:solidFill>
                  <a:schemeClr val="tx1"/>
                </a:solidFill>
                <a:latin typeface="+mn-lt"/>
                <a:ea typeface="+mn-ea"/>
                <a:cs typeface="+mn-cs"/>
              </a:defRPr>
            </a:lvl6pPr>
            <a:lvl7pPr marL="2970017" indent="-228462" algn="l" defTabSz="456926" rtl="0" eaLnBrk="1" latinLnBrk="0" hangingPunct="1">
              <a:spcBef>
                <a:spcPct val="20000"/>
              </a:spcBef>
              <a:buFont typeface="Arial"/>
              <a:buChar char="•"/>
              <a:defRPr sz="1798" kern="1200">
                <a:solidFill>
                  <a:schemeClr val="tx1"/>
                </a:solidFill>
                <a:latin typeface="+mn-lt"/>
                <a:ea typeface="+mn-ea"/>
                <a:cs typeface="+mn-cs"/>
              </a:defRPr>
            </a:lvl7pPr>
            <a:lvl8pPr marL="3426943" indent="-228462" algn="l" defTabSz="456926" rtl="0" eaLnBrk="1" latinLnBrk="0" hangingPunct="1">
              <a:spcBef>
                <a:spcPct val="20000"/>
              </a:spcBef>
              <a:buFont typeface="Arial"/>
              <a:buChar char="•"/>
              <a:defRPr sz="1798" kern="1200">
                <a:solidFill>
                  <a:schemeClr val="tx1"/>
                </a:solidFill>
                <a:latin typeface="+mn-lt"/>
                <a:ea typeface="+mn-ea"/>
                <a:cs typeface="+mn-cs"/>
              </a:defRPr>
            </a:lvl8pPr>
            <a:lvl9pPr marL="3883868" indent="-228462" algn="l" defTabSz="456926" rtl="0" eaLnBrk="1" latinLnBrk="0" hangingPunct="1">
              <a:spcBef>
                <a:spcPct val="20000"/>
              </a:spcBef>
              <a:buFont typeface="Arial"/>
              <a:buChar char="•"/>
              <a:defRPr sz="1798" kern="1200">
                <a:solidFill>
                  <a:schemeClr val="tx1"/>
                </a:solidFill>
                <a:latin typeface="+mn-lt"/>
                <a:ea typeface="+mn-ea"/>
                <a:cs typeface="+mn-cs"/>
              </a:defRPr>
            </a:lvl9pPr>
          </a:lstStyle>
          <a:p>
            <a:r>
              <a:rPr lang="en-US">
                <a:latin typeface="Avenir LT Std 45 Book"/>
              </a:rPr>
              <a:t>To reach residents about Rebates funds, use EECBG Program dollars to conduct outreach and create an awareness campaign</a:t>
            </a:r>
          </a:p>
        </p:txBody>
      </p:sp>
      <p:sp>
        <p:nvSpPr>
          <p:cNvPr id="9" name="Text Placeholder 4">
            <a:extLst>
              <a:ext uri="{FF2B5EF4-FFF2-40B4-BE49-F238E27FC236}">
                <a16:creationId xmlns:a16="http://schemas.microsoft.com/office/drawing/2014/main" id="{33030861-F95C-0B48-DEB4-C73764EC7071}"/>
              </a:ext>
            </a:extLst>
          </p:cNvPr>
          <p:cNvSpPr txBox="1">
            <a:spLocks/>
          </p:cNvSpPr>
          <p:nvPr/>
        </p:nvSpPr>
        <p:spPr bwMode="auto">
          <a:xfrm>
            <a:off x="6074228" y="1026734"/>
            <a:ext cx="5746376"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694" indent="-342694" algn="l" defTabSz="456926" rtl="0" eaLnBrk="1" fontAlgn="base" hangingPunct="1">
              <a:spcBef>
                <a:spcPct val="20000"/>
              </a:spcBef>
              <a:spcAft>
                <a:spcPct val="0"/>
              </a:spcAft>
              <a:buFont typeface="Arial" charset="0"/>
              <a:buNone/>
              <a:defRPr sz="2398" b="1" kern="1200">
                <a:solidFill>
                  <a:srgbClr val="282B2E"/>
                </a:solidFill>
                <a:latin typeface="Arial" panose="020B0604020202020204" pitchFamily="34" charset="0"/>
                <a:ea typeface="Arial" panose="020B0604020202020204" pitchFamily="34" charset="0"/>
                <a:cs typeface="Arial" panose="020B0604020202020204" pitchFamily="34" charset="0"/>
              </a:defRPr>
            </a:lvl1pPr>
            <a:lvl2pPr marL="742504" indent="-285578" algn="l" defTabSz="456926" rtl="0" eaLnBrk="1" fontAlgn="base" hangingPunct="1">
              <a:spcBef>
                <a:spcPct val="20000"/>
              </a:spcBef>
              <a:spcAft>
                <a:spcPct val="0"/>
              </a:spcAft>
              <a:buFont typeface="Arial" charset="0"/>
              <a:buChar char="–"/>
              <a:defRPr sz="2398" kern="1200">
                <a:solidFill>
                  <a:srgbClr val="282B2E"/>
                </a:solidFill>
                <a:latin typeface="Arial" panose="020B0604020202020204" pitchFamily="34" charset="0"/>
                <a:ea typeface="Arial" panose="020B0604020202020204" pitchFamily="34" charset="0"/>
                <a:cs typeface="Arial" panose="020B0604020202020204" pitchFamily="34" charset="0"/>
              </a:defRPr>
            </a:lvl2pPr>
            <a:lvl3pPr marL="1142314" indent="-228462" algn="l" defTabSz="456926" rtl="0" eaLnBrk="1" fontAlgn="base" hangingPunct="1">
              <a:spcBef>
                <a:spcPct val="20000"/>
              </a:spcBef>
              <a:spcAft>
                <a:spcPct val="0"/>
              </a:spcAft>
              <a:buFont typeface="Arial" charset="0"/>
              <a:buChar char="•"/>
              <a:defRPr sz="2198" kern="1200">
                <a:solidFill>
                  <a:srgbClr val="282B2E"/>
                </a:solidFill>
                <a:latin typeface="Arial" panose="020B0604020202020204" pitchFamily="34" charset="0"/>
                <a:ea typeface="Arial" panose="020B0604020202020204" pitchFamily="34" charset="0"/>
                <a:cs typeface="Arial" panose="020B0604020202020204" pitchFamily="34" charset="0"/>
              </a:defRPr>
            </a:lvl3pPr>
            <a:lvl4pPr marL="1599240" indent="-228462" algn="l" defTabSz="456926" rtl="0" eaLnBrk="1" fontAlgn="base" hangingPunct="1">
              <a:spcBef>
                <a:spcPct val="20000"/>
              </a:spcBef>
              <a:spcAft>
                <a:spcPct val="0"/>
              </a:spcAft>
              <a:buFont typeface="Arial" charset="0"/>
              <a:buChar char="–"/>
              <a:defRPr sz="1998" kern="1200">
                <a:solidFill>
                  <a:srgbClr val="282B2E"/>
                </a:solidFill>
                <a:latin typeface="Arial" panose="020B0604020202020204" pitchFamily="34" charset="0"/>
                <a:ea typeface="Arial" panose="020B0604020202020204" pitchFamily="34" charset="0"/>
                <a:cs typeface="Arial" panose="020B0604020202020204" pitchFamily="34" charset="0"/>
              </a:defRPr>
            </a:lvl4pPr>
            <a:lvl5pPr marL="2056166" indent="-228462" algn="l" defTabSz="456926" rtl="0" eaLnBrk="1" fontAlgn="base" hangingPunct="1">
              <a:spcBef>
                <a:spcPct val="20000"/>
              </a:spcBef>
              <a:spcAft>
                <a:spcPct val="0"/>
              </a:spcAft>
              <a:buFont typeface="Arial" charset="0"/>
              <a:buChar char="»"/>
              <a:defRPr kern="1200">
                <a:solidFill>
                  <a:srgbClr val="282B2E"/>
                </a:solidFill>
                <a:latin typeface="Arial" panose="020B0604020202020204" pitchFamily="34" charset="0"/>
                <a:ea typeface="Arial" panose="020B0604020202020204" pitchFamily="34" charset="0"/>
                <a:cs typeface="Arial" panose="020B0604020202020204" pitchFamily="34" charset="0"/>
              </a:defRPr>
            </a:lvl5pPr>
            <a:lvl6pPr marL="2513092" indent="-228462" algn="l" defTabSz="456926" rtl="0" eaLnBrk="1" latinLnBrk="0" hangingPunct="1">
              <a:spcBef>
                <a:spcPct val="20000"/>
              </a:spcBef>
              <a:buFont typeface="Arial"/>
              <a:buChar char="•"/>
              <a:defRPr sz="1998" kern="1200">
                <a:solidFill>
                  <a:schemeClr val="tx1"/>
                </a:solidFill>
                <a:latin typeface="+mn-lt"/>
                <a:ea typeface="+mn-ea"/>
                <a:cs typeface="+mn-cs"/>
              </a:defRPr>
            </a:lvl6pPr>
            <a:lvl7pPr marL="2970017" indent="-228462" algn="l" defTabSz="456926" rtl="0" eaLnBrk="1" latinLnBrk="0" hangingPunct="1">
              <a:spcBef>
                <a:spcPct val="20000"/>
              </a:spcBef>
              <a:buFont typeface="Arial"/>
              <a:buChar char="•"/>
              <a:defRPr sz="1998" kern="1200">
                <a:solidFill>
                  <a:schemeClr val="tx1"/>
                </a:solidFill>
                <a:latin typeface="+mn-lt"/>
                <a:ea typeface="+mn-ea"/>
                <a:cs typeface="+mn-cs"/>
              </a:defRPr>
            </a:lvl7pPr>
            <a:lvl8pPr marL="3426943" indent="-228462" algn="l" defTabSz="456926" rtl="0" eaLnBrk="1" latinLnBrk="0" hangingPunct="1">
              <a:spcBef>
                <a:spcPct val="20000"/>
              </a:spcBef>
              <a:buFont typeface="Arial"/>
              <a:buChar char="•"/>
              <a:defRPr sz="1998" kern="1200">
                <a:solidFill>
                  <a:schemeClr val="tx1"/>
                </a:solidFill>
                <a:latin typeface="+mn-lt"/>
                <a:ea typeface="+mn-ea"/>
                <a:cs typeface="+mn-cs"/>
              </a:defRPr>
            </a:lvl8pPr>
            <a:lvl9pPr marL="3883868" indent="-228462" algn="l" defTabSz="456926" rtl="0" eaLnBrk="1" latinLnBrk="0" hangingPunct="1">
              <a:spcBef>
                <a:spcPct val="20000"/>
              </a:spcBef>
              <a:buFont typeface="Arial"/>
              <a:buChar char="•"/>
              <a:defRPr sz="1998" kern="1200">
                <a:solidFill>
                  <a:schemeClr val="tx1"/>
                </a:solidFill>
                <a:latin typeface="+mn-lt"/>
                <a:ea typeface="+mn-ea"/>
                <a:cs typeface="+mn-cs"/>
              </a:defRPr>
            </a:lvl9pPr>
          </a:lstStyle>
          <a:p>
            <a:r>
              <a:rPr lang="en-US">
                <a:solidFill>
                  <a:srgbClr val="005C82"/>
                </a:solidFill>
                <a:latin typeface="Avenir Next LT Pro" panose="020B0504020202020204" pitchFamily="34" charset="0"/>
              </a:rPr>
              <a:t>Outreach and Awareness Campaigns</a:t>
            </a:r>
          </a:p>
        </p:txBody>
      </p:sp>
      <p:sp>
        <p:nvSpPr>
          <p:cNvPr id="10" name="Content Placeholder 2">
            <a:extLst>
              <a:ext uri="{FF2B5EF4-FFF2-40B4-BE49-F238E27FC236}">
                <a16:creationId xmlns:a16="http://schemas.microsoft.com/office/drawing/2014/main" id="{0699F717-8064-BCCA-ED54-5B9F7E19B056}"/>
              </a:ext>
            </a:extLst>
          </p:cNvPr>
          <p:cNvSpPr txBox="1">
            <a:spLocks/>
          </p:cNvSpPr>
          <p:nvPr/>
        </p:nvSpPr>
        <p:spPr bwMode="auto">
          <a:xfrm>
            <a:off x="6074228" y="4470875"/>
            <a:ext cx="6039456" cy="1187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182770" indent="-182770" algn="l" defTabSz="456926" rtl="0" eaLnBrk="1" fontAlgn="base" hangingPunct="1">
              <a:spcBef>
                <a:spcPct val="20000"/>
              </a:spcBef>
              <a:spcAft>
                <a:spcPct val="0"/>
              </a:spcAft>
              <a:buFont typeface="Arial" charset="0"/>
              <a:buChar char="•"/>
              <a:defRPr sz="2198" b="0" kern="1200" baseline="0">
                <a:solidFill>
                  <a:srgbClr val="282B2E"/>
                </a:solidFill>
                <a:latin typeface="Arial" panose="020B0604020202020204" pitchFamily="34" charset="0"/>
                <a:ea typeface="Arial" panose="020B0604020202020204" pitchFamily="34" charset="0"/>
                <a:cs typeface="Arial" panose="020B0604020202020204" pitchFamily="34" charset="0"/>
              </a:defRPr>
            </a:lvl1pPr>
            <a:lvl2pPr marL="742504" indent="-285578" algn="l" defTabSz="456926" rtl="0" eaLnBrk="1" fontAlgn="base" hangingPunct="1">
              <a:spcBef>
                <a:spcPct val="20000"/>
              </a:spcBef>
              <a:spcAft>
                <a:spcPct val="0"/>
              </a:spcAft>
              <a:buSzPct val="80000"/>
              <a:buFont typeface="Courier New" pitchFamily="49" charset="0"/>
              <a:buChar char="o"/>
              <a:defRPr lang="en-US" sz="2198" kern="1200" dirty="0" smtClean="0">
                <a:solidFill>
                  <a:schemeClr val="tx1"/>
                </a:solidFill>
                <a:latin typeface="+mn-lt"/>
                <a:ea typeface="+mn-ea"/>
                <a:cs typeface="+mn-cs"/>
              </a:defRPr>
            </a:lvl2pPr>
            <a:lvl3pPr marL="1142314" indent="-228462" algn="l" defTabSz="456926" rtl="0" eaLnBrk="1" fontAlgn="base" hangingPunct="1">
              <a:spcBef>
                <a:spcPct val="20000"/>
              </a:spcBef>
              <a:spcAft>
                <a:spcPct val="0"/>
              </a:spcAft>
              <a:buFont typeface="Calibri" pitchFamily="34" charset="0"/>
              <a:buChar char="–"/>
              <a:defRPr sz="1998" kern="1200">
                <a:solidFill>
                  <a:srgbClr val="282B2E"/>
                </a:solidFill>
                <a:latin typeface="Arial" panose="020B0604020202020204" pitchFamily="34" charset="0"/>
                <a:ea typeface="Arial" panose="020B0604020202020204" pitchFamily="34" charset="0"/>
                <a:cs typeface="Arial" panose="020B0604020202020204" pitchFamily="34" charset="0"/>
              </a:defRPr>
            </a:lvl3pPr>
            <a:lvl4pPr marL="1599240" indent="-228462" algn="l" defTabSz="456926" rtl="0" eaLnBrk="1" fontAlgn="base" hangingPunct="1">
              <a:spcBef>
                <a:spcPct val="20000"/>
              </a:spcBef>
              <a:spcAft>
                <a:spcPct val="0"/>
              </a:spcAft>
              <a:buFont typeface="Wingdings" pitchFamily="2" charset="2"/>
              <a:buChar char="§"/>
              <a:defRPr sz="1798" kern="1200">
                <a:solidFill>
                  <a:srgbClr val="282B2E"/>
                </a:solidFill>
                <a:latin typeface="Arial" panose="020B0604020202020204" pitchFamily="34" charset="0"/>
                <a:ea typeface="Arial" panose="020B0604020202020204" pitchFamily="34" charset="0"/>
                <a:cs typeface="Arial" panose="020B0604020202020204" pitchFamily="34" charset="0"/>
              </a:defRPr>
            </a:lvl4pPr>
            <a:lvl5pPr marL="2056166" indent="-228462" algn="l" defTabSz="456926" rtl="0" eaLnBrk="1" fontAlgn="base" hangingPunct="1">
              <a:spcBef>
                <a:spcPct val="20000"/>
              </a:spcBef>
              <a:spcAft>
                <a:spcPct val="0"/>
              </a:spcAft>
              <a:buFont typeface="Arial" charset="0"/>
              <a:buChar char="»"/>
              <a:defRPr sz="1798" kern="1200">
                <a:solidFill>
                  <a:srgbClr val="282B2E"/>
                </a:solidFill>
                <a:latin typeface="Arial" panose="020B0604020202020204" pitchFamily="34" charset="0"/>
                <a:ea typeface="Arial" panose="020B0604020202020204" pitchFamily="34" charset="0"/>
                <a:cs typeface="Arial" panose="020B0604020202020204" pitchFamily="34" charset="0"/>
              </a:defRPr>
            </a:lvl5pPr>
            <a:lvl6pPr marL="2513092" indent="-228462" algn="l" defTabSz="456926" rtl="0" eaLnBrk="1" latinLnBrk="0" hangingPunct="1">
              <a:spcBef>
                <a:spcPct val="20000"/>
              </a:spcBef>
              <a:buFont typeface="Arial"/>
              <a:buChar char="•"/>
              <a:defRPr sz="1798" kern="1200">
                <a:solidFill>
                  <a:schemeClr val="tx1"/>
                </a:solidFill>
                <a:latin typeface="+mn-lt"/>
                <a:ea typeface="+mn-ea"/>
                <a:cs typeface="+mn-cs"/>
              </a:defRPr>
            </a:lvl6pPr>
            <a:lvl7pPr marL="2970017" indent="-228462" algn="l" defTabSz="456926" rtl="0" eaLnBrk="1" latinLnBrk="0" hangingPunct="1">
              <a:spcBef>
                <a:spcPct val="20000"/>
              </a:spcBef>
              <a:buFont typeface="Arial"/>
              <a:buChar char="•"/>
              <a:defRPr sz="1798" kern="1200">
                <a:solidFill>
                  <a:schemeClr val="tx1"/>
                </a:solidFill>
                <a:latin typeface="+mn-lt"/>
                <a:ea typeface="+mn-ea"/>
                <a:cs typeface="+mn-cs"/>
              </a:defRPr>
            </a:lvl7pPr>
            <a:lvl8pPr marL="3426943" indent="-228462" algn="l" defTabSz="456926" rtl="0" eaLnBrk="1" latinLnBrk="0" hangingPunct="1">
              <a:spcBef>
                <a:spcPct val="20000"/>
              </a:spcBef>
              <a:buFont typeface="Arial"/>
              <a:buChar char="•"/>
              <a:defRPr sz="1798" kern="1200">
                <a:solidFill>
                  <a:schemeClr val="tx1"/>
                </a:solidFill>
                <a:latin typeface="+mn-lt"/>
                <a:ea typeface="+mn-ea"/>
                <a:cs typeface="+mn-cs"/>
              </a:defRPr>
            </a:lvl8pPr>
            <a:lvl9pPr marL="3883868" indent="-228462" algn="l" defTabSz="456926" rtl="0" eaLnBrk="1" latinLnBrk="0" hangingPunct="1">
              <a:spcBef>
                <a:spcPct val="20000"/>
              </a:spcBef>
              <a:buFont typeface="Arial"/>
              <a:buChar char="•"/>
              <a:defRPr sz="1798" kern="1200">
                <a:solidFill>
                  <a:schemeClr val="tx1"/>
                </a:solidFill>
                <a:latin typeface="+mn-lt"/>
                <a:ea typeface="+mn-ea"/>
                <a:cs typeface="+mn-cs"/>
              </a:defRPr>
            </a:lvl9pPr>
          </a:lstStyle>
          <a:p>
            <a:r>
              <a:rPr lang="en-US">
                <a:latin typeface="Avenir LT Std 45 Book"/>
              </a:rPr>
              <a:t>For installation or purchase of materials not eligible for Rebates, such as:</a:t>
            </a:r>
          </a:p>
          <a:p>
            <a:pPr lvl="1"/>
            <a:r>
              <a:rPr lang="en-US" i="1">
                <a:latin typeface="Avenir LT Std 45 Book"/>
              </a:rPr>
              <a:t>Energy generation:</a:t>
            </a:r>
            <a:r>
              <a:rPr lang="en-US">
                <a:latin typeface="Avenir LT Std 45 Book"/>
              </a:rPr>
              <a:t> solar PV, battery storage</a:t>
            </a:r>
          </a:p>
          <a:p>
            <a:pPr lvl="1"/>
            <a:r>
              <a:rPr lang="en-US" i="1">
                <a:latin typeface="Avenir LT Std 45 Book"/>
              </a:rPr>
              <a:t>Electric Transportation: </a:t>
            </a:r>
            <a:r>
              <a:rPr lang="en-US">
                <a:latin typeface="Avenir LT Std 45 Book"/>
              </a:rPr>
              <a:t> EV chargers</a:t>
            </a:r>
          </a:p>
        </p:txBody>
      </p:sp>
      <p:sp>
        <p:nvSpPr>
          <p:cNvPr id="11" name="Text Placeholder 4">
            <a:extLst>
              <a:ext uri="{FF2B5EF4-FFF2-40B4-BE49-F238E27FC236}">
                <a16:creationId xmlns:a16="http://schemas.microsoft.com/office/drawing/2014/main" id="{67CBDD62-99D0-3A07-27D4-D80D08D0265D}"/>
              </a:ext>
            </a:extLst>
          </p:cNvPr>
          <p:cNvSpPr txBox="1">
            <a:spLocks/>
          </p:cNvSpPr>
          <p:nvPr/>
        </p:nvSpPr>
        <p:spPr bwMode="auto">
          <a:xfrm>
            <a:off x="5768864" y="3241530"/>
            <a:ext cx="6344820" cy="941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694" indent="-342694" algn="l" defTabSz="456926" rtl="0" eaLnBrk="1" fontAlgn="base" hangingPunct="1">
              <a:spcBef>
                <a:spcPct val="20000"/>
              </a:spcBef>
              <a:spcAft>
                <a:spcPct val="0"/>
              </a:spcAft>
              <a:buFont typeface="Arial" charset="0"/>
              <a:buNone/>
              <a:defRPr sz="2398" b="1" kern="1200">
                <a:solidFill>
                  <a:srgbClr val="282B2E"/>
                </a:solidFill>
                <a:latin typeface="Arial" panose="020B0604020202020204" pitchFamily="34" charset="0"/>
                <a:ea typeface="Arial" panose="020B0604020202020204" pitchFamily="34" charset="0"/>
                <a:cs typeface="Arial" panose="020B0604020202020204" pitchFamily="34" charset="0"/>
              </a:defRPr>
            </a:lvl1pPr>
            <a:lvl2pPr marL="742504" indent="-285578" algn="l" defTabSz="456926" rtl="0" eaLnBrk="1" fontAlgn="base" hangingPunct="1">
              <a:spcBef>
                <a:spcPct val="20000"/>
              </a:spcBef>
              <a:spcAft>
                <a:spcPct val="0"/>
              </a:spcAft>
              <a:buFont typeface="Arial" charset="0"/>
              <a:buChar char="–"/>
              <a:defRPr sz="2398" kern="1200">
                <a:solidFill>
                  <a:srgbClr val="282B2E"/>
                </a:solidFill>
                <a:latin typeface="Arial" panose="020B0604020202020204" pitchFamily="34" charset="0"/>
                <a:ea typeface="Arial" panose="020B0604020202020204" pitchFamily="34" charset="0"/>
                <a:cs typeface="Arial" panose="020B0604020202020204" pitchFamily="34" charset="0"/>
              </a:defRPr>
            </a:lvl2pPr>
            <a:lvl3pPr marL="1142314" indent="-228462" algn="l" defTabSz="456926" rtl="0" eaLnBrk="1" fontAlgn="base" hangingPunct="1">
              <a:spcBef>
                <a:spcPct val="20000"/>
              </a:spcBef>
              <a:spcAft>
                <a:spcPct val="0"/>
              </a:spcAft>
              <a:buFont typeface="Arial" charset="0"/>
              <a:buChar char="•"/>
              <a:defRPr sz="2198" kern="1200">
                <a:solidFill>
                  <a:srgbClr val="282B2E"/>
                </a:solidFill>
                <a:latin typeface="Arial" panose="020B0604020202020204" pitchFamily="34" charset="0"/>
                <a:ea typeface="Arial" panose="020B0604020202020204" pitchFamily="34" charset="0"/>
                <a:cs typeface="Arial" panose="020B0604020202020204" pitchFamily="34" charset="0"/>
              </a:defRPr>
            </a:lvl3pPr>
            <a:lvl4pPr marL="1599240" indent="-228462" algn="l" defTabSz="456926" rtl="0" eaLnBrk="1" fontAlgn="base" hangingPunct="1">
              <a:spcBef>
                <a:spcPct val="20000"/>
              </a:spcBef>
              <a:spcAft>
                <a:spcPct val="0"/>
              </a:spcAft>
              <a:buFont typeface="Arial" charset="0"/>
              <a:buChar char="–"/>
              <a:defRPr sz="1998" kern="1200">
                <a:solidFill>
                  <a:srgbClr val="282B2E"/>
                </a:solidFill>
                <a:latin typeface="Arial" panose="020B0604020202020204" pitchFamily="34" charset="0"/>
                <a:ea typeface="Arial" panose="020B0604020202020204" pitchFamily="34" charset="0"/>
                <a:cs typeface="Arial" panose="020B0604020202020204" pitchFamily="34" charset="0"/>
              </a:defRPr>
            </a:lvl4pPr>
            <a:lvl5pPr marL="2056166" indent="-228462" algn="l" defTabSz="456926" rtl="0" eaLnBrk="1" fontAlgn="base" hangingPunct="1">
              <a:spcBef>
                <a:spcPct val="20000"/>
              </a:spcBef>
              <a:spcAft>
                <a:spcPct val="0"/>
              </a:spcAft>
              <a:buFont typeface="Arial" charset="0"/>
              <a:buChar char="»"/>
              <a:defRPr kern="1200">
                <a:solidFill>
                  <a:srgbClr val="282B2E"/>
                </a:solidFill>
                <a:latin typeface="Arial" panose="020B0604020202020204" pitchFamily="34" charset="0"/>
                <a:ea typeface="Arial" panose="020B0604020202020204" pitchFamily="34" charset="0"/>
                <a:cs typeface="Arial" panose="020B0604020202020204" pitchFamily="34" charset="0"/>
              </a:defRPr>
            </a:lvl5pPr>
            <a:lvl6pPr marL="2513092" indent="-228462" algn="l" defTabSz="456926" rtl="0" eaLnBrk="1" latinLnBrk="0" hangingPunct="1">
              <a:spcBef>
                <a:spcPct val="20000"/>
              </a:spcBef>
              <a:buFont typeface="Arial"/>
              <a:buChar char="•"/>
              <a:defRPr sz="1998" kern="1200">
                <a:solidFill>
                  <a:schemeClr val="tx1"/>
                </a:solidFill>
                <a:latin typeface="+mn-lt"/>
                <a:ea typeface="+mn-ea"/>
                <a:cs typeface="+mn-cs"/>
              </a:defRPr>
            </a:lvl6pPr>
            <a:lvl7pPr marL="2970017" indent="-228462" algn="l" defTabSz="456926" rtl="0" eaLnBrk="1" latinLnBrk="0" hangingPunct="1">
              <a:spcBef>
                <a:spcPct val="20000"/>
              </a:spcBef>
              <a:buFont typeface="Arial"/>
              <a:buChar char="•"/>
              <a:defRPr sz="1998" kern="1200">
                <a:solidFill>
                  <a:schemeClr val="tx1"/>
                </a:solidFill>
                <a:latin typeface="+mn-lt"/>
                <a:ea typeface="+mn-ea"/>
                <a:cs typeface="+mn-cs"/>
              </a:defRPr>
            </a:lvl7pPr>
            <a:lvl8pPr marL="3426943" indent="-228462" algn="l" defTabSz="456926" rtl="0" eaLnBrk="1" latinLnBrk="0" hangingPunct="1">
              <a:spcBef>
                <a:spcPct val="20000"/>
              </a:spcBef>
              <a:buFont typeface="Arial"/>
              <a:buChar char="•"/>
              <a:defRPr sz="1998" kern="1200">
                <a:solidFill>
                  <a:schemeClr val="tx1"/>
                </a:solidFill>
                <a:latin typeface="+mn-lt"/>
                <a:ea typeface="+mn-ea"/>
                <a:cs typeface="+mn-cs"/>
              </a:defRPr>
            </a:lvl8pPr>
            <a:lvl9pPr marL="3883868" indent="-228462" algn="l" defTabSz="456926" rtl="0" eaLnBrk="1" latinLnBrk="0" hangingPunct="1">
              <a:spcBef>
                <a:spcPct val="20000"/>
              </a:spcBef>
              <a:buFont typeface="Arial"/>
              <a:buChar char="•"/>
              <a:defRPr sz="1998" kern="1200">
                <a:solidFill>
                  <a:schemeClr val="tx1"/>
                </a:solidFill>
                <a:latin typeface="+mn-lt"/>
                <a:ea typeface="+mn-ea"/>
                <a:cs typeface="+mn-cs"/>
              </a:defRPr>
            </a:lvl9pPr>
          </a:lstStyle>
          <a:p>
            <a:r>
              <a:rPr lang="en-US">
                <a:solidFill>
                  <a:srgbClr val="005C82"/>
                </a:solidFill>
                <a:latin typeface="Avenir Next LT Pro" panose="020B0504020202020204" pitchFamily="34" charset="0"/>
              </a:rPr>
              <a:t>	Purchase of Other Weatherization, Power Generation or Appliance Materials </a:t>
            </a:r>
          </a:p>
        </p:txBody>
      </p:sp>
    </p:spTree>
    <p:extLst>
      <p:ext uri="{BB962C8B-B14F-4D97-AF65-F5344CB8AC3E}">
        <p14:creationId xmlns:p14="http://schemas.microsoft.com/office/powerpoint/2010/main" val="1460943369"/>
      </p:ext>
    </p:extLst>
  </p:cSld>
  <p:clrMapOvr>
    <a:masterClrMapping/>
  </p:clrMapOvr>
</p:sld>
</file>

<file path=ppt/theme/theme1.xml><?xml version="1.0" encoding="utf-8"?>
<a:theme xmlns:a="http://schemas.openxmlformats.org/drawingml/2006/main" name="3_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2469AC3D-5C34-4392-B335-E53A3517DF50}" vid="{3FC97CF3-3494-4B5E-BE19-F00E8719D46F}"/>
    </a:ext>
  </a:extLst>
</a:theme>
</file>

<file path=ppt/theme/theme2.xml><?xml version="1.0" encoding="utf-8"?>
<a:theme xmlns:a="http://schemas.openxmlformats.org/drawingml/2006/main" name="4_EERE PPT">
  <a:themeElements>
    <a:clrScheme name="SCEP palette">
      <a:dk1>
        <a:srgbClr val="000000"/>
      </a:dk1>
      <a:lt1>
        <a:srgbClr val="FFFFFF"/>
      </a:lt1>
      <a:dk2>
        <a:srgbClr val="5E6A7B"/>
      </a:dk2>
      <a:lt2>
        <a:srgbClr val="EEECE1"/>
      </a:lt2>
      <a:accent1>
        <a:srgbClr val="235FAC"/>
      </a:accent1>
      <a:accent2>
        <a:srgbClr val="1AA6DF"/>
      </a:accent2>
      <a:accent3>
        <a:srgbClr val="1A315C"/>
      </a:accent3>
      <a:accent4>
        <a:srgbClr val="DBDDDE"/>
      </a:accent4>
      <a:accent5>
        <a:srgbClr val="FECB01"/>
      </a:accent5>
      <a:accent6>
        <a:srgbClr val="FAA11D"/>
      </a:accent6>
      <a:hlink>
        <a:srgbClr val="235FAC"/>
      </a:hlink>
      <a:folHlink>
        <a:srgbClr val="5E6A71"/>
      </a:folHlink>
    </a:clrScheme>
    <a:fontScheme name="Avenir Next LT">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ff57839-1ed0-4530-a572-599851b0a219">
      <Terms xmlns="http://schemas.microsoft.com/office/infopath/2007/PartnerControls"/>
    </lcf76f155ced4ddcb4097134ff3c332f>
    <Text xmlns="7ff57839-1ed0-4530-a572-599851b0a219" xsi:nil="true"/>
    <TaxCatchAll xmlns="d8b29751-1bde-4156-9ce5-7c33bc97db0d" xsi:nil="true"/>
    <SharedWithUsers xmlns="d8b29751-1bde-4156-9ce5-7c33bc97db0d">
      <UserInfo>
        <DisplayName>Dannenberg, Matthew</DisplayName>
        <AccountId>36</AccountId>
        <AccountType/>
      </UserInfo>
      <UserInfo>
        <DisplayName>Mirviss, Andrea</DisplayName>
        <AccountId>170</AccountId>
        <AccountType/>
      </UserInfo>
      <UserInfo>
        <DisplayName>Ikakoula, Corrina</DisplayName>
        <AccountId>1017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1156065B79744D8A613CAF752491D2" ma:contentTypeVersion="18" ma:contentTypeDescription="Create a new document." ma:contentTypeScope="" ma:versionID="4593b1fda3e3881396620e96bc371031">
  <xsd:schema xmlns:xsd="http://www.w3.org/2001/XMLSchema" xmlns:xs="http://www.w3.org/2001/XMLSchema" xmlns:p="http://schemas.microsoft.com/office/2006/metadata/properties" xmlns:ns2="7ff57839-1ed0-4530-a572-599851b0a219" xmlns:ns3="d8b29751-1bde-4156-9ce5-7c33bc97db0d" targetNamespace="http://schemas.microsoft.com/office/2006/metadata/properties" ma:root="true" ma:fieldsID="9319751eba7df300e34c4efbd3a05886" ns2:_="" ns3:_="">
    <xsd:import namespace="7ff57839-1ed0-4530-a572-599851b0a219"/>
    <xsd:import namespace="d8b29751-1bde-4156-9ce5-7c33bc97db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ObjectDetectorVersions" minOccurs="0"/>
                <xsd:element ref="ns2:MediaServiceSearchProperties" minOccurs="0"/>
                <xsd:element ref="ns2: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f57839-1ed0-4530-a572-599851b0a2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xt" ma:index="23" nillable="true" ma:displayName="Text" ma:format="Dropdown" ma:internalName="Text">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b29751-1bde-4156-9ce5-7c33bc97db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575731b-0abc-4bd5-9b8d-8551fe7221c1}" ma:internalName="TaxCatchAll" ma:showField="CatchAllData" ma:web="d8b29751-1bde-4156-9ce5-7c33bc97db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58114E-D9CA-46F3-AAA1-63D2CFBBB5DE}">
  <ds:schemaRefs>
    <ds:schemaRef ds:uri="7ff57839-1ed0-4530-a572-599851b0a219"/>
    <ds:schemaRef ds:uri="d8b29751-1bde-4156-9ce5-7c33bc97db0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09E7313-AAE3-4CC3-B30F-F2C696B4AF37}">
  <ds:schemaRefs>
    <ds:schemaRef ds:uri="7ff57839-1ed0-4530-a572-599851b0a219"/>
    <ds:schemaRef ds:uri="d8b29751-1bde-4156-9ce5-7c33bc97db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C9D4629-A9F3-47FE-B5ED-99A95ECA9D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3691</Words>
  <Application>Microsoft Office PowerPoint</Application>
  <PresentationFormat>Widescreen</PresentationFormat>
  <Paragraphs>306</Paragraphs>
  <Slides>13</Slides>
  <Notes>13</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13</vt:i4>
      </vt:variant>
    </vt:vector>
  </HeadingPairs>
  <TitlesOfParts>
    <vt:vector size="33" baseType="lpstr">
      <vt:lpstr>ＭＳ Ｐゴシック</vt:lpstr>
      <vt:lpstr>Arial</vt:lpstr>
      <vt:lpstr>Arial Narrow</vt:lpstr>
      <vt:lpstr>Arial,Sans-Serif</vt:lpstr>
      <vt:lpstr>Avenir</vt:lpstr>
      <vt:lpstr>Avenir Book</vt:lpstr>
      <vt:lpstr>Avenir LT Std 45 Book</vt:lpstr>
      <vt:lpstr>Avenir LT Std 65 Medium</vt:lpstr>
      <vt:lpstr>Avenir Medium</vt:lpstr>
      <vt:lpstr>Avenir Next LT Pro</vt:lpstr>
      <vt:lpstr>Avenir Next LT Pro Light</vt:lpstr>
      <vt:lpstr>Calibri</vt:lpstr>
      <vt:lpstr>Calibri Light</vt:lpstr>
      <vt:lpstr>Courier New</vt:lpstr>
      <vt:lpstr>Franklin Gothic Book</vt:lpstr>
      <vt:lpstr>Franklin Gothic Medium</vt:lpstr>
      <vt:lpstr>Times New Roman</vt:lpstr>
      <vt:lpstr>Wingdings</vt:lpstr>
      <vt:lpstr>3_EERE PPT</vt:lpstr>
      <vt:lpstr>4_EERE PPT</vt:lpstr>
      <vt:lpstr>PowerPoint Presentation</vt:lpstr>
      <vt:lpstr>Energy Efficiency &amp; Conservation Block Grant (EECBG) | Deadline 5/31/25</vt:lpstr>
      <vt:lpstr>Tribal governments can choose between grants or vouchers </vt:lpstr>
      <vt:lpstr>Key Steps to apply for EECBG Program</vt:lpstr>
      <vt:lpstr>Pre-Application Steps | Deep Dive</vt:lpstr>
      <vt:lpstr>Guide to the Websites | Application-Specific Websites</vt:lpstr>
      <vt:lpstr>EECBG Program | Eligible Activities</vt:lpstr>
      <vt:lpstr>EECBG Program Activities | Housing Focus</vt:lpstr>
      <vt:lpstr>How EECBG funds can support Tribal Home Energy Rebates Funds</vt:lpstr>
      <vt:lpstr>EECBG Program | Technical Assistance Can Amplify Impact</vt:lpstr>
      <vt:lpstr>Where to go for EECBG Program Support?</vt:lpstr>
      <vt:lpstr>How to contact the EECBG Program team? Depends on vouchers vs. grants!</vt:lpstr>
      <vt:lpstr>Access EECBG Program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EECBG Program Summary</dc:title>
  <dc:creator>Mirviss, Andrea</dc:creator>
  <cp:lastModifiedBy>Corrina Ikakoula</cp:lastModifiedBy>
  <cp:revision>3</cp:revision>
  <dcterms:created xsi:type="dcterms:W3CDTF">2024-04-26T17:45:18Z</dcterms:created>
  <dcterms:modified xsi:type="dcterms:W3CDTF">2024-06-21T00:45:03Z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0x010100D11156065B79744D8A613CAF752491D2</vt:lpwstr>
  </property>
  <property fmtid="{D5CDD505-2E9C-101B-9397-08002B2CF9AE}" name="MediaServiceImageTags" pid="3">
    <vt:lpwstr/>
  </property>
  <property fmtid="{D5CDD505-2E9C-101B-9397-08002B2CF9AE}" name="NXPowerLiteLastOptimized" pid="4">
    <vt:lpwstr>1162662</vt:lpwstr>
  </property>
  <property fmtid="{D5CDD505-2E9C-101B-9397-08002B2CF9AE}" name="NXPowerLiteSettings" pid="5">
    <vt:lpwstr>F7C0031C027800</vt:lpwstr>
  </property>
  <property fmtid="{D5CDD505-2E9C-101B-9397-08002B2CF9AE}" name="NXPowerLiteVersion" pid="6">
    <vt:lpwstr>D10.0.2</vt:lpwstr>
  </property>
</Properties>
</file>