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svg" ContentType="image/svg+xml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customXml/item3.xml" ContentType="application/xml"/>
  <Override PartName="/customXml/itemProps3.xml" ContentType="application/vnd.openxmlformats-officedocument.customXmlProperties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revisionInfo.xml" ContentType="application/vnd.ms-powerpoint.revisioninfo+xml"/>
  <Override PartName="/customXml/item2.xml" ContentType="application/xml"/>
  <Override PartName="/customXml/itemProps2.xml" ContentType="application/vnd.openxmlformats-officedocument.customXmlProperties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viewProps.xml" ContentType="application/vnd.openxmlformats-officedocument.presentationml.viewProps+xml"/>
  <Override PartName="/customXml/item1.xml" ContentType="application/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changesInfos/changesInfo1.xml" ContentType="application/vnd.ms-powerpoint.changesinfo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slides/slide3.xml" ContentType="application/vnd.openxmlformats-officedocument.presentationml.slide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62" r:id="rId6"/>
    <p:sldId id="257" r:id="rId7"/>
    <p:sldId id="331" r:id="rId8"/>
    <p:sldId id="329" r:id="rId9"/>
    <p:sldId id="328" r:id="rId10"/>
    <p:sldId id="332" r:id="rId11"/>
    <p:sldId id="323" r:id="rId12"/>
    <p:sldId id="264" r:id="rId13"/>
    <p:sldId id="3888" r:id="rId14"/>
    <p:sldId id="258" r:id="rId15"/>
    <p:sldId id="333" r:id="rId16"/>
    <p:sldId id="3885" r:id="rId17"/>
    <p:sldId id="337" r:id="rId18"/>
    <p:sldId id="336" r:id="rId19"/>
    <p:sldId id="339" r:id="rId20"/>
    <p:sldId id="3886" r:id="rId21"/>
    <p:sldId id="338" r:id="rId22"/>
    <p:sldId id="334" r:id="rId23"/>
    <p:sldId id="3892" r:id="rId24"/>
    <p:sldId id="261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2BBCE-ED06-752F-C254-D21BACE88181}" v="4" dt="2024-11-20T21:57:27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8.xml" Id="rId13" /><Relationship Type="http://schemas.openxmlformats.org/officeDocument/2006/relationships/slide" Target="/ppt/slides/slide13.xml" Id="rId18" /><Relationship Type="http://schemas.openxmlformats.org/officeDocument/2006/relationships/notesMaster" Target="/ppt/notesMasters/notesMaster1.xml" Id="rId26" /><Relationship Type="http://schemas.openxmlformats.org/officeDocument/2006/relationships/customXml" Target="/customXml/item3.xml" Id="rId3" /><Relationship Type="http://schemas.openxmlformats.org/officeDocument/2006/relationships/slide" Target="/ppt/slides/slide16.xml" Id="rId21" /><Relationship Type="http://schemas.openxmlformats.org/officeDocument/2006/relationships/slide" Target="/ppt/slides/slide2.xml" Id="rId7" /><Relationship Type="http://schemas.openxmlformats.org/officeDocument/2006/relationships/slide" Target="/ppt/slides/slide7.xml" Id="rId12" /><Relationship Type="http://schemas.openxmlformats.org/officeDocument/2006/relationships/slide" Target="/ppt/slides/slide12.xml" Id="rId17" /><Relationship Type="http://schemas.openxmlformats.org/officeDocument/2006/relationships/slide" Target="/ppt/slides/slide20.xml" Id="rId25" /><Relationship Type="http://schemas.microsoft.com/office/2015/10/relationships/revisionInfo" Target="/ppt/revisionInfo.xml" Id="rId33" /><Relationship Type="http://schemas.openxmlformats.org/officeDocument/2006/relationships/customXml" Target="/customXml/item2.xml" Id="rId2" /><Relationship Type="http://schemas.openxmlformats.org/officeDocument/2006/relationships/slide" Target="/ppt/slides/slide11.xml" Id="rId16" /><Relationship Type="http://schemas.openxmlformats.org/officeDocument/2006/relationships/slide" Target="/ppt/slides/slide15.xml" Id="rId20" /><Relationship Type="http://schemas.openxmlformats.org/officeDocument/2006/relationships/viewProps" Target="/ppt/viewProps.xml" Id="rId29" /><Relationship Type="http://schemas.openxmlformats.org/officeDocument/2006/relationships/customXml" Target="/customXml/item1.xml" Id="rId1" /><Relationship Type="http://schemas.openxmlformats.org/officeDocument/2006/relationships/slide" Target="/ppt/slides/slide1.xml" Id="rId6" /><Relationship Type="http://schemas.openxmlformats.org/officeDocument/2006/relationships/slide" Target="/ppt/slides/slide6.xml" Id="rId11" /><Relationship Type="http://schemas.openxmlformats.org/officeDocument/2006/relationships/slide" Target="/ppt/slides/slide19.xml" Id="rId24" /><Relationship Type="http://schemas.microsoft.com/office/2016/11/relationships/changesInfo" Target="/ppt/changesInfos/changesInfo1.xml" Id="rId32" /><Relationship Type="http://schemas.openxmlformats.org/officeDocument/2006/relationships/slide" Target="/ppt/slides/slide10.xml" Id="rId15" /><Relationship Type="http://schemas.openxmlformats.org/officeDocument/2006/relationships/slide" Target="/ppt/slides/slide18.xml" Id="rId23" /><Relationship Type="http://schemas.openxmlformats.org/officeDocument/2006/relationships/presProps" Target="/ppt/presProps.xml" Id="rId28" /><Relationship Type="http://schemas.openxmlformats.org/officeDocument/2006/relationships/slide" Target="/ppt/slides/slide5.xml" Id="rId10" /><Relationship Type="http://schemas.openxmlformats.org/officeDocument/2006/relationships/slide" Target="/ppt/slides/slide14.xml" Id="rId19" /><Relationship Type="http://schemas.openxmlformats.org/officeDocument/2006/relationships/tableStyles" Target="/ppt/tableStyles.xml" Id="rId31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4.xml" Id="rId9" /><Relationship Type="http://schemas.openxmlformats.org/officeDocument/2006/relationships/slide" Target="/ppt/slides/slide9.xml" Id="rId14" /><Relationship Type="http://schemas.openxmlformats.org/officeDocument/2006/relationships/slide" Target="/ppt/slides/slide17.xml" Id="rId22" /><Relationship Type="http://schemas.openxmlformats.org/officeDocument/2006/relationships/tags" Target="/ppt/tags/tag1.xml" Id="rId27" /><Relationship Type="http://schemas.openxmlformats.org/officeDocument/2006/relationships/theme" Target="/ppt/theme/theme1.xml" Id="rId30" /><Relationship Type="http://schemas.openxmlformats.org/officeDocument/2006/relationships/slide" Target="/ppt/slides/slide3.xml" Id="rId8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bb552fedd247aa5acc075c854277ca0f7f98c29e02d8057d2fa61f3f7f6ad621::" providerId="AD" clId="Web-{A0A2BBCE-ED06-752F-C254-D21BACE88181}"/>
    <pc:docChg chg="delSld">
      <pc:chgData name="Guest User" userId="S::urn:spo:anon#bb552fedd247aa5acc075c854277ca0f7f98c29e02d8057d2fa61f3f7f6ad621::" providerId="AD" clId="Web-{A0A2BBCE-ED06-752F-C254-D21BACE88181}" dt="2024-11-20T21:57:27.344" v="3"/>
      <pc:docMkLst>
        <pc:docMk/>
      </pc:docMkLst>
      <pc:sldChg chg="del">
        <pc:chgData name="Guest User" userId="S::urn:spo:anon#bb552fedd247aa5acc075c854277ca0f7f98c29e02d8057d2fa61f3f7f6ad621::" providerId="AD" clId="Web-{A0A2BBCE-ED06-752F-C254-D21BACE88181}" dt="2024-11-20T21:57:25.047" v="2"/>
        <pc:sldMkLst>
          <pc:docMk/>
          <pc:sldMk cId="2354840059" sldId="3889"/>
        </pc:sldMkLst>
      </pc:sldChg>
      <pc:sldChg chg="del">
        <pc:chgData name="Guest User" userId="S::urn:spo:anon#bb552fedd247aa5acc075c854277ca0f7f98c29e02d8057d2fa61f3f7f6ad621::" providerId="AD" clId="Web-{A0A2BBCE-ED06-752F-C254-D21BACE88181}" dt="2024-11-20T21:57:27.344" v="3"/>
        <pc:sldMkLst>
          <pc:docMk/>
          <pc:sldMk cId="237917999" sldId="3890"/>
        </pc:sldMkLst>
      </pc:sldChg>
      <pc:sldChg chg="del">
        <pc:chgData name="Guest User" userId="S::urn:spo:anon#bb552fedd247aa5acc075c854277ca0f7f98c29e02d8057d2fa61f3f7f6ad621::" providerId="AD" clId="Web-{A0A2BBCE-ED06-752F-C254-D21BACE88181}" dt="2024-11-20T21:57:15.360" v="1"/>
        <pc:sldMkLst>
          <pc:docMk/>
          <pc:sldMk cId="4277691149" sldId="3891"/>
        </pc:sldMkLst>
      </pc:sldChg>
      <pc:sldChg chg="del">
        <pc:chgData name="Guest User" userId="S::urn:spo:anon#bb552fedd247aa5acc075c854277ca0f7f98c29e02d8057d2fa61f3f7f6ad621::" providerId="AD" clId="Web-{A0A2BBCE-ED06-752F-C254-D21BACE88181}" dt="2024-11-20T21:57:14.485" v="0"/>
        <pc:sldMkLst>
          <pc:docMk/>
          <pc:sldMk cId="3353061825" sldId="3893"/>
        </pc:sldMkLst>
      </pc:sldChg>
    </pc:docChg>
  </pc:docChgLst>
</pc:chgInfo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3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77E96-30D7-4EE1-BB5B-EC836FAFE7D4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DFEBC-D5E5-4838-8207-E18D0D88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8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DFEBC-D5E5-4838-8207-E18D0D8816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66849"/>
      </p:ext>
    </p:extLst>
  </p:cSld>
  <p:clrMapOvr>
    <a:masterClrMapping/>
  </p:clrMapOvr>
</p:note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image" Target="/ppt/media/image2.svg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Relationship Type="http://schemas.openxmlformats.org/officeDocument/2006/relationships/image" Target="/ppt/media/image4.svg" Id="rId5" /><Relationship Type="http://schemas.openxmlformats.org/officeDocument/2006/relationships/image" Target="/ppt/media/image3.png" Id="rId4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080608"/>
            <a:ext cx="12192000" cy="777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1751" y="8747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484034" y="-24161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073900" y="-237807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996951" y="37624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9CB2A22-8F87-FCC8-6C4D-C9D58E1643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1" y="87471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12586A9-4BFD-83BD-1E06-4B6008DE0E6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62749" y="2382597"/>
            <a:ext cx="5022851" cy="2092807"/>
          </a:xfrm>
        </p:spPr>
        <p:txBody>
          <a:bodyPr/>
          <a:lstStyle>
            <a:lvl1pPr algn="l">
              <a:lnSpc>
                <a:spcPct val="90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759B680-479A-FDC6-01D2-00604BB91A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2749" y="4589555"/>
            <a:ext cx="5022851" cy="84334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67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18AA88F-ADE5-6253-71D6-A8347B5918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4E0311E-1B19-85C6-4A93-059FB911F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4133" y="5762251"/>
            <a:ext cx="3539067" cy="517912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F36BC5B-C2A7-94F2-04BA-EA5BF75817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4000" y="587341"/>
            <a:ext cx="3773163" cy="162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161F-F6EB-F40F-239C-31D9C7E3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3E33-B2ED-44A8-3E16-FF7BA853B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F2505-71D3-6E40-0887-F83D8031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8432-8DA9-4099-9257-87CCB284AAA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B7B89-BC6C-0900-5C55-6D2E631E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BB121-BB86-EDFD-CDD0-C1007490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8391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3" /><Relationship Type="http://schemas.openxmlformats.org/officeDocument/2006/relationships/slideLayout" Target="/ppt/slideLayouts/slideLayout12.xml" Id="rId12" /><Relationship Type="http://schemas.openxmlformats.org/officeDocument/2006/relationships/slideLayout" Target="/ppt/slideLayouts/slideLayout2.xml" Id="rId2" /></Relationships>
</file>

<file path=ppt/slideMasters/slideMaster1.xml><?xml version="1.0" encoding="utf-8"?>
<p:sldMaster xmlns:a16="http://schemas.microsoft.com/office/drawing/2014/main" xmlns:p184="http://schemas.microsoft.com/office/powerpoint/2018/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774CC9-40D9-6FBB-336C-33CB1160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5D1E7-9F80-DB50-6805-CC5EA7159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11A14-2A51-E52F-8409-743F7AB21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108432-8DA9-4099-9257-87CCB284AAA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BA6A7-BB51-1FA9-8D08-E4F7D7F45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F5653-A0EE-56AE-567E-8FCD9220F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C81021-F545-5BD5-D9E4-7DEBBCC13D9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90341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213481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2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2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14.png" Id="rId3" /><Relationship Type="http://schemas.openxmlformats.org/officeDocument/2006/relationships/image" Target="/ppt/media/image9.png" Id="rId2" /><Relationship Type="http://schemas.openxmlformats.org/officeDocument/2006/relationships/slideLayout" Target="/ppt/slideLayouts/slideLayout2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15.jpg" Id="rId3" /><Relationship Type="http://schemas.openxmlformats.org/officeDocument/2006/relationships/image" Target="/ppt/media/image7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png" Id="rId6" /><Relationship Type="http://schemas.openxmlformats.org/officeDocument/2006/relationships/image" Target="/ppt/media/image17.svg" Id="rId5" /><Relationship Type="http://schemas.openxmlformats.org/officeDocument/2006/relationships/image" Target="/ppt/media/image16.png" Id="rId4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18.png" Id="rId3" /><Relationship Type="http://schemas.openxmlformats.org/officeDocument/2006/relationships/image" Target="/ppt/media/image7.png" Id="rId2" /><Relationship Type="http://schemas.openxmlformats.org/officeDocument/2006/relationships/slideLayout" Target="/ppt/slideLayouts/slideLayout2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7.png" Id="rId2" /><Relationship Type="http://schemas.openxmlformats.org/officeDocument/2006/relationships/slideLayout" Target="/ppt/slideLayouts/slideLayout2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7.png" Id="rId2" /><Relationship Type="http://schemas.openxmlformats.org/officeDocument/2006/relationships/slideLayout" Target="/ppt/slideLayouts/slideLayout2.xml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18.png" Id="rId3" /><Relationship Type="http://schemas.openxmlformats.org/officeDocument/2006/relationships/image" Target="/ppt/media/image22.png" Id="rId7" /><Relationship Type="http://schemas.openxmlformats.org/officeDocument/2006/relationships/image" Target="/ppt/media/image7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21.png" Id="rId6" /><Relationship Type="http://schemas.openxmlformats.org/officeDocument/2006/relationships/image" Target="/ppt/media/image20.jpeg" Id="rId5" /><Relationship Type="http://schemas.openxmlformats.org/officeDocument/2006/relationships/image" Target="/ppt/media/image19.png" Id="rId4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7.png" Id="rId2" /><Relationship Type="http://schemas.openxmlformats.org/officeDocument/2006/relationships/slideLayout" Target="/ppt/slideLayouts/slideLayout2.xml" Id="rI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18.png" Id="rId3" /><Relationship Type="http://schemas.openxmlformats.org/officeDocument/2006/relationships/image" Target="/ppt/media/image7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25.png" Id="rId6" /><Relationship Type="http://schemas.openxmlformats.org/officeDocument/2006/relationships/image" Target="/ppt/media/image24.jpg" Id="rId5" /><Relationship Type="http://schemas.openxmlformats.org/officeDocument/2006/relationships/image" Target="/ppt/media/image23.png" Id="rId4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18.png" Id="rId8" /><Relationship Type="http://schemas.openxmlformats.org/officeDocument/2006/relationships/image" Target="/ppt/media/image7.png" Id="rId3" /><Relationship Type="http://schemas.openxmlformats.org/officeDocument/2006/relationships/image" Target="/ppt/media/image29.png" Id="rId7" /><Relationship Type="http://schemas.openxmlformats.org/officeDocument/2006/relationships/notesSlide" Target="/ppt/notesSlides/notesSlide1.xml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28.png" Id="rId6" /><Relationship Type="http://schemas.openxmlformats.org/officeDocument/2006/relationships/image" Target="/ppt/media/image27.jpeg" Id="rId5" /><Relationship Type="http://schemas.openxmlformats.org/officeDocument/2006/relationships/image" Target="/ppt/media/image26.png" Id="rId4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30.png" Id="rId3" /><Relationship Type="http://schemas.openxmlformats.org/officeDocument/2006/relationships/image" Target="/ppt/media/image7.png" Id="rId2" /><Relationship Type="http://schemas.openxmlformats.org/officeDocument/2006/relationships/slideLayout" Target="/ppt/slideLayouts/slideLayout2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7.png" Id="rId2" /><Relationship Type="http://schemas.openxmlformats.org/officeDocument/2006/relationships/slideLayout" Target="/ppt/slideLayouts/slideLayout2.xml" Id="rId1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image" Target="/ppt/media/image8.png" Id="rId3" /><Relationship Type="http://schemas.openxmlformats.org/officeDocument/2006/relationships/image" Target="/ppt/media/image9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31.png" Id="rId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7.png" Id="rId3" /><Relationship Type="http://schemas.openxmlformats.org/officeDocument/2006/relationships/image" Target="/ppt/media/image8.png" Id="rId2" /><Relationship Type="http://schemas.openxmlformats.org/officeDocument/2006/relationships/slideLayout" Target="/ppt/slideLayouts/slideLayout2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7.png" Id="rId3" /><Relationship Type="http://schemas.openxmlformats.org/officeDocument/2006/relationships/image" Target="/ppt/media/image8.png" Id="rId2" /><Relationship Type="http://schemas.openxmlformats.org/officeDocument/2006/relationships/slideLayout" Target="/ppt/slideLayouts/slideLayout2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8.png" Id="rId3" /><Relationship Type="http://schemas.openxmlformats.org/officeDocument/2006/relationships/image" Target="/ppt/media/image9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7.png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10.png" Id="rId3" /><Relationship Type="http://schemas.openxmlformats.org/officeDocument/2006/relationships/image" Target="/ppt/media/image8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png" Id="rId5" /><Relationship Type="http://schemas.openxmlformats.org/officeDocument/2006/relationships/image" Target="/ppt/media/image11.png" Id="r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13.jpg" Id="rId2" /><Relationship Type="http://schemas.openxmlformats.org/officeDocument/2006/relationships/slideLayout" Target="/ppt/slideLayouts/slideLayout12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7.png" Id="rId2" /><Relationship Type="http://schemas.openxmlformats.org/officeDocument/2006/relationships/slideLayout" Target="/ppt/slideLayouts/slideLayout2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7.png" Id="rId2" /><Relationship Type="http://schemas.openxmlformats.org/officeDocument/2006/relationships/slideLayout" Target="/ppt/slideLayouts/slideLayout2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brochure&#10;&#10;Description automatically generated">
            <a:extLst>
              <a:ext uri="{FF2B5EF4-FFF2-40B4-BE49-F238E27FC236}">
                <a16:creationId xmlns:a16="http://schemas.microsoft.com/office/drawing/2014/main" id="{78F57048-7AD9-6371-E484-D93CED2B8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76105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AA2E0-637E-63BB-BA50-E3DD1831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85177"/>
            <a:ext cx="4256316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Values applied to economic wellbeing: </a:t>
            </a:r>
            <a:br>
              <a:rPr lang="en-US" sz="4000" b="1" dirty="0">
                <a:solidFill>
                  <a:schemeClr val="accent2"/>
                </a:solidFill>
              </a:rPr>
            </a:br>
            <a:r>
              <a:rPr lang="en-US" sz="4000" b="1" dirty="0">
                <a:solidFill>
                  <a:schemeClr val="accent2"/>
                </a:solidFill>
              </a:rPr>
              <a:t>Māori framework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 descr="A blue bird with a black background&#10;&#10;Description automatically generated">
            <a:extLst>
              <a:ext uri="{FF2B5EF4-FFF2-40B4-BE49-F238E27FC236}">
                <a16:creationId xmlns:a16="http://schemas.microsoft.com/office/drawing/2014/main" id="{D2D5330A-57A3-A88F-2937-47062CF0B6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167" flipH="1">
            <a:off x="10450544" y="865491"/>
            <a:ext cx="1412107" cy="14121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BAD67E-8C02-3679-B036-795F7F7398E4}"/>
              </a:ext>
            </a:extLst>
          </p:cNvPr>
          <p:cNvSpPr txBox="1"/>
          <p:nvPr/>
        </p:nvSpPr>
        <p:spPr>
          <a:xfrm>
            <a:off x="710119" y="2470410"/>
            <a:ext cx="5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Text goes here.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F0714-AC87-D5AF-3FD3-E2FE2B2FD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458" y="283028"/>
            <a:ext cx="4836514" cy="6291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B42BC4-6C9F-A784-C1B3-3CA44180E0BE}"/>
              </a:ext>
            </a:extLst>
          </p:cNvPr>
          <p:cNvSpPr txBox="1"/>
          <p:nvPr/>
        </p:nvSpPr>
        <p:spPr>
          <a:xfrm>
            <a:off x="710119" y="2161406"/>
            <a:ext cx="425631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dirty="0"/>
              <a:t>Taking care of one another</a:t>
            </a:r>
          </a:p>
          <a:p>
            <a:pPr marL="342900" indent="-342900">
              <a:buFontTx/>
              <a:buChar char="-"/>
            </a:pPr>
            <a:r>
              <a:rPr lang="en-US" sz="2500" dirty="0"/>
              <a:t>What does individual need to fully participate in society?</a:t>
            </a:r>
          </a:p>
          <a:p>
            <a:pPr marL="800100" lvl="1" indent="-342900">
              <a:buFontTx/>
              <a:buChar char="-"/>
            </a:pPr>
            <a:r>
              <a:rPr lang="en-US" sz="2500" dirty="0"/>
              <a:t>Skills, knowledge, financial, mental and physical health</a:t>
            </a:r>
          </a:p>
          <a:p>
            <a:pPr marL="342900" indent="-342900">
              <a:buFontTx/>
              <a:buChar char="-"/>
            </a:pPr>
            <a:r>
              <a:rPr lang="en-US" sz="2500" dirty="0"/>
              <a:t>Connections between people and communities</a:t>
            </a:r>
          </a:p>
          <a:p>
            <a:pPr marL="342900" indent="-342900">
              <a:buFontTx/>
              <a:buChar char="-"/>
            </a:pPr>
            <a:r>
              <a:rPr lang="en-US" sz="2500" dirty="0"/>
              <a:t>Protecting environment and natural resources</a:t>
            </a:r>
          </a:p>
        </p:txBody>
      </p:sp>
    </p:spTree>
    <p:extLst>
      <p:ext uri="{BB962C8B-B14F-4D97-AF65-F5344CB8AC3E}">
        <p14:creationId xmlns:p14="http://schemas.microsoft.com/office/powerpoint/2010/main" val="311940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2E4A-EB2C-8E03-7E82-B0DCF035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" y="549791"/>
            <a:ext cx="9890759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Our Approach</a:t>
            </a:r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A45799D1-7C31-ECC3-E80C-9F4F266A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4"/>
          <a:stretch/>
        </p:blipFill>
        <p:spPr>
          <a:xfrm>
            <a:off x="-24384" y="0"/>
            <a:ext cx="915860" cy="6858000"/>
          </a:xfrm>
        </p:spPr>
      </p:pic>
      <p:pic>
        <p:nvPicPr>
          <p:cNvPr id="3" name="Picture Placeholder 4" descr="A person writing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84D6CD57-3CBA-B1AD-D69E-4D36ADCB3C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84" r="7784"/>
          <a:stretch>
            <a:fillRect/>
          </a:stretch>
        </p:blipFill>
        <p:spPr>
          <a:xfrm>
            <a:off x="6515705" y="1774071"/>
            <a:ext cx="5463117" cy="426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74B363-E9DA-7FC3-763C-7C8A0FA10089}"/>
              </a:ext>
            </a:extLst>
          </p:cNvPr>
          <p:cNvSpPr txBox="1"/>
          <p:nvPr/>
        </p:nvSpPr>
        <p:spPr>
          <a:xfrm>
            <a:off x="1795707" y="1667106"/>
            <a:ext cx="4497316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733" dirty="0">
                <a:latin typeface="+mj-lt"/>
                <a:ea typeface="Times New Roman" panose="02020603050405020304" pitchFamily="18" charset="0"/>
              </a:rPr>
              <a:t>Engage tribal leadership and Native educators to better understand the unique financial education needs of their communities.  </a:t>
            </a:r>
            <a:endParaRPr lang="en-US" sz="1733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5" name="Graphic 4" descr="Arrow Right with solid fill">
            <a:extLst>
              <a:ext uri="{FF2B5EF4-FFF2-40B4-BE49-F238E27FC236}">
                <a16:creationId xmlns:a16="http://schemas.microsoft.com/office/drawing/2014/main" id="{EACACE6D-0CA0-2C94-B5AA-2AC2670BD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000" t="16667" b="16667"/>
          <a:stretch/>
        </p:blipFill>
        <p:spPr>
          <a:xfrm>
            <a:off x="1067889" y="1403730"/>
            <a:ext cx="6096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77CD08-7F98-65ED-CF1E-3ACC9BA49CD5}"/>
              </a:ext>
            </a:extLst>
          </p:cNvPr>
          <p:cNvSpPr txBox="1"/>
          <p:nvPr/>
        </p:nvSpPr>
        <p:spPr>
          <a:xfrm>
            <a:off x="1795707" y="2904235"/>
            <a:ext cx="4497316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dirty="0">
                <a:latin typeface="+mj-lt"/>
              </a:rPr>
              <a:t>Understand lived experiences and cultures of communities we serve to develop a tailored financial plan.</a:t>
            </a:r>
            <a:endParaRPr lang="en-US" sz="1733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4CDA0BA5-3787-56C5-27AB-1F4882E90F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000" t="16667" b="16667"/>
          <a:stretch/>
        </p:blipFill>
        <p:spPr>
          <a:xfrm>
            <a:off x="1067889" y="2640859"/>
            <a:ext cx="609600" cy="81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E9EABC-E15F-ED79-BE94-C03C16B9D0B3}"/>
              </a:ext>
            </a:extLst>
          </p:cNvPr>
          <p:cNvSpPr txBox="1"/>
          <p:nvPr/>
        </p:nvSpPr>
        <p:spPr>
          <a:xfrm>
            <a:off x="1795707" y="4141365"/>
            <a:ext cx="4497316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dirty="0">
                <a:latin typeface="+mj-lt"/>
                <a:ea typeface="Times New Roman" panose="02020603050405020304" pitchFamily="18" charset="0"/>
              </a:rPr>
              <a:t>Devise ways to ensure access to financial education despite broadband limitations.</a:t>
            </a:r>
          </a:p>
        </p:txBody>
      </p:sp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B961151D-119E-8C52-82E9-8A3403B48F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000" t="16667" b="16667"/>
          <a:stretch/>
        </p:blipFill>
        <p:spPr>
          <a:xfrm>
            <a:off x="1067889" y="3877988"/>
            <a:ext cx="609600" cy="812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3B629D-8266-BA39-4C24-213B8878CE60}"/>
              </a:ext>
            </a:extLst>
          </p:cNvPr>
          <p:cNvSpPr txBox="1"/>
          <p:nvPr/>
        </p:nvSpPr>
        <p:spPr>
          <a:xfrm>
            <a:off x="1795705" y="5411147"/>
            <a:ext cx="4497316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dirty="0">
                <a:latin typeface="+mj-lt"/>
                <a:ea typeface="Times New Roman" panose="02020603050405020304" pitchFamily="18" charset="0"/>
              </a:rPr>
              <a:t>Empower tribal staff and Native educators to conduct financial education programming with the communities they serve.  </a:t>
            </a:r>
            <a:endParaRPr lang="en-US" sz="1733" dirty="0">
              <a:latin typeface="+mj-lt"/>
            </a:endParaRPr>
          </a:p>
        </p:txBody>
      </p:sp>
      <p:pic>
        <p:nvPicPr>
          <p:cNvPr id="13" name="Graphic 12" descr="Arrow Right with solid fill">
            <a:extLst>
              <a:ext uri="{FF2B5EF4-FFF2-40B4-BE49-F238E27FC236}">
                <a16:creationId xmlns:a16="http://schemas.microsoft.com/office/drawing/2014/main" id="{E2BCD756-E64D-5E4F-9CEF-CDBA4B36AA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000" t="16667" b="16667"/>
          <a:stretch/>
        </p:blipFill>
        <p:spPr>
          <a:xfrm>
            <a:off x="1067889" y="5115118"/>
            <a:ext cx="609600" cy="812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193174-BDB5-E31E-60E8-D25458782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2046" y="155954"/>
            <a:ext cx="2907360" cy="128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9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2E4A-EB2C-8E03-7E82-B0DCF035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" y="549791"/>
            <a:ext cx="9890759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How We Can Help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A0A7D-5FE2-8946-A475-192265CEA9E5}"/>
              </a:ext>
            </a:extLst>
          </p:cNvPr>
          <p:cNvSpPr txBox="1"/>
          <p:nvPr/>
        </p:nvSpPr>
        <p:spPr>
          <a:xfrm>
            <a:off x="1203894" y="1919288"/>
            <a:ext cx="97842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dirty="0"/>
              <a:t>Provide </a:t>
            </a:r>
            <a:r>
              <a:rPr lang="en-US" sz="2800" dirty="0"/>
              <a:t>free financial education resources for tribal programs and classrooms focused on PreK – 12 and post-secondary education.</a:t>
            </a:r>
            <a:endParaRPr lang="en-US" sz="3000" dirty="0"/>
          </a:p>
          <a:p>
            <a:pPr marL="457200" indent="-457200">
              <a:buFontTx/>
              <a:buChar char="-"/>
            </a:pPr>
            <a:r>
              <a:rPr lang="en-US" sz="3000" dirty="0"/>
              <a:t>Develop </a:t>
            </a:r>
            <a:r>
              <a:rPr lang="en-US" sz="2800" dirty="0"/>
              <a:t>tailored syllabus and financial education plan for tribal program or classroom.</a:t>
            </a:r>
            <a:endParaRPr lang="en-US" sz="3000" dirty="0"/>
          </a:p>
          <a:p>
            <a:pPr marL="457200" indent="-457200">
              <a:buFontTx/>
              <a:buChar char="-"/>
            </a:pPr>
            <a:r>
              <a:rPr lang="en-US" sz="3000" dirty="0"/>
              <a:t>Provide </a:t>
            </a:r>
            <a:r>
              <a:rPr lang="en-US" sz="2800" dirty="0"/>
              <a:t>free, professional development and training for educators and program staff..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A45799D1-7C31-ECC3-E80C-9F4F266A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4"/>
          <a:stretch/>
        </p:blipFill>
        <p:spPr>
          <a:xfrm>
            <a:off x="-24384" y="0"/>
            <a:ext cx="915860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0D278C-B605-0CA9-EAE2-5AB4C6B66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046" y="155954"/>
            <a:ext cx="2907360" cy="128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9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2E4A-EB2C-8E03-7E82-B0DCF035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" y="549791"/>
            <a:ext cx="9890759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Challenges and Common Themes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A0A7D-5FE2-8946-A475-192265CEA9E5}"/>
              </a:ext>
            </a:extLst>
          </p:cNvPr>
          <p:cNvSpPr txBox="1"/>
          <p:nvPr/>
        </p:nvSpPr>
        <p:spPr>
          <a:xfrm>
            <a:off x="1203894" y="1919288"/>
            <a:ext cx="978421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dirty="0"/>
              <a:t>Generational poverty and lack of opportunities for youth to develop personal finance knowledge.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Distrust of financial system and lack of exposure to financial institutions.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Insufficient personal finance knowledge to plan for life after high school (higher education, per cap, etc.)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Limited capacity within tribal communities to teach personal finance.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A45799D1-7C31-ECC3-E80C-9F4F266A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4"/>
          <a:stretch/>
        </p:blipFill>
        <p:spPr>
          <a:xfrm>
            <a:off x="-24384" y="0"/>
            <a:ext cx="915860" cy="6858000"/>
          </a:xfrm>
        </p:spPr>
      </p:pic>
    </p:spTree>
    <p:extLst>
      <p:ext uri="{BB962C8B-B14F-4D97-AF65-F5344CB8AC3E}">
        <p14:creationId xmlns:p14="http://schemas.microsoft.com/office/powerpoint/2010/main" val="73754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2E4A-EB2C-8E03-7E82-B0DCF035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" y="549791"/>
            <a:ext cx="9890759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Opportunities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A0A7D-5FE2-8946-A475-192265CEA9E5}"/>
              </a:ext>
            </a:extLst>
          </p:cNvPr>
          <p:cNvSpPr txBox="1"/>
          <p:nvPr/>
        </p:nvSpPr>
        <p:spPr>
          <a:xfrm>
            <a:off x="1203894" y="1690688"/>
            <a:ext cx="978421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dirty="0"/>
              <a:t>Many areas to incorporate financial education within tribal programs and schools (start in early childhood!)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Align initiatives with community value systems.</a:t>
            </a:r>
          </a:p>
          <a:p>
            <a:pPr marL="742950" lvl="1" indent="-285750">
              <a:buFontTx/>
              <a:buChar char="-"/>
            </a:pPr>
            <a:r>
              <a:rPr lang="en-US" sz="3000" dirty="0"/>
              <a:t>Impact on family, extended family and broader community.</a:t>
            </a:r>
          </a:p>
          <a:p>
            <a:pPr marL="285750" indent="-285750">
              <a:buFontTx/>
              <a:buChar char="-"/>
            </a:pPr>
            <a:r>
              <a:rPr lang="en-US" sz="3000" dirty="0"/>
              <a:t>Provide program staff and educators training to build confidence in teaching and facilitating personal finance lessons.</a:t>
            </a:r>
          </a:p>
          <a:p>
            <a:pPr marL="285750" indent="-285750">
              <a:buFontTx/>
              <a:buChar char="-"/>
            </a:pPr>
            <a:r>
              <a:rPr lang="en-US" sz="3000" dirty="0"/>
              <a:t>Identify trusted partners to help support initiatives.</a:t>
            </a:r>
          </a:p>
          <a:p>
            <a:endParaRPr lang="en-US" sz="30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A45799D1-7C31-ECC3-E80C-9F4F266A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4"/>
          <a:stretch/>
        </p:blipFill>
        <p:spPr>
          <a:xfrm>
            <a:off x="-24384" y="0"/>
            <a:ext cx="915860" cy="6858000"/>
          </a:xfrm>
        </p:spPr>
      </p:pic>
    </p:spTree>
    <p:extLst>
      <p:ext uri="{BB962C8B-B14F-4D97-AF65-F5344CB8AC3E}">
        <p14:creationId xmlns:p14="http://schemas.microsoft.com/office/powerpoint/2010/main" val="915533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2E4A-EB2C-8E03-7E82-B0DCF035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" y="549791"/>
            <a:ext cx="9890759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Integrating learning </a:t>
            </a:r>
            <a:br>
              <a:rPr lang="en-US" sz="6000" b="1" dirty="0">
                <a:solidFill>
                  <a:schemeClr val="accent2"/>
                </a:solidFill>
              </a:rPr>
            </a:br>
            <a:r>
              <a:rPr lang="en-US" sz="6000" b="1" dirty="0">
                <a:solidFill>
                  <a:schemeClr val="accent2"/>
                </a:solidFill>
              </a:rPr>
              <a:t>opportunities across programs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A0A7D-5FE2-8946-A475-192265CEA9E5}"/>
              </a:ext>
            </a:extLst>
          </p:cNvPr>
          <p:cNvSpPr txBox="1"/>
          <p:nvPr/>
        </p:nvSpPr>
        <p:spPr>
          <a:xfrm>
            <a:off x="1257169" y="1681704"/>
            <a:ext cx="97842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  <a:p>
            <a:pPr marL="285750" indent="-285750">
              <a:buFontTx/>
              <a:buChar char="-"/>
            </a:pPr>
            <a:r>
              <a:rPr lang="en-US" sz="3000" dirty="0"/>
              <a:t>Workforce development</a:t>
            </a:r>
          </a:p>
          <a:p>
            <a:pPr marL="285750" indent="-285750">
              <a:buFontTx/>
              <a:buChar char="-"/>
            </a:pPr>
            <a:r>
              <a:rPr lang="en-US" sz="3000" dirty="0"/>
              <a:t>Early childhood</a:t>
            </a:r>
          </a:p>
          <a:p>
            <a:pPr marL="285750" indent="-285750">
              <a:buFontTx/>
              <a:buChar char="-"/>
            </a:pPr>
            <a:r>
              <a:rPr lang="en-US" sz="3000" dirty="0"/>
              <a:t>Elementary</a:t>
            </a:r>
          </a:p>
          <a:p>
            <a:pPr marL="285750" indent="-285750">
              <a:buFontTx/>
              <a:buChar char="-"/>
            </a:pPr>
            <a:r>
              <a:rPr lang="en-US" sz="3000" dirty="0"/>
              <a:t>High school outreach</a:t>
            </a:r>
          </a:p>
          <a:p>
            <a:pPr marL="285750" indent="-285750">
              <a:buFontTx/>
              <a:buChar char="-"/>
            </a:pPr>
            <a:r>
              <a:rPr lang="en-US" sz="3000" dirty="0"/>
              <a:t>College freshmen</a:t>
            </a:r>
          </a:p>
          <a:p>
            <a:pPr marL="285750" indent="-285750">
              <a:buFontTx/>
              <a:buChar char="-"/>
            </a:pPr>
            <a:endParaRPr lang="en-US" sz="30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A45799D1-7C31-ECC3-E80C-9F4F266A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4"/>
          <a:stretch/>
        </p:blipFill>
        <p:spPr>
          <a:xfrm>
            <a:off x="-24384" y="0"/>
            <a:ext cx="915860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FA1E56-BD63-D3F8-3CC2-1FD83BB46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046" y="155954"/>
            <a:ext cx="2907360" cy="1288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488490-AAD7-83B6-FF73-D2E4B7CB0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077" y="2429352"/>
            <a:ext cx="2137744" cy="2746944"/>
          </a:xfrm>
          <a:prstGeom prst="rect">
            <a:avLst/>
          </a:prstGeom>
        </p:spPr>
      </p:pic>
      <p:pic>
        <p:nvPicPr>
          <p:cNvPr id="1026" name="Picture 2" descr="Youth rebuilding a computer in a classroom">
            <a:extLst>
              <a:ext uri="{FF2B5EF4-FFF2-40B4-BE49-F238E27FC236}">
                <a16:creationId xmlns:a16="http://schemas.microsoft.com/office/drawing/2014/main" id="{387B86FF-1047-AEAA-7752-AE50DD63F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71" y="4762638"/>
            <a:ext cx="2902858" cy="16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octaw Nation of Oklahoma Head Start">
            <a:extLst>
              <a:ext uri="{FF2B5EF4-FFF2-40B4-BE49-F238E27FC236}">
                <a16:creationId xmlns:a16="http://schemas.microsoft.com/office/drawing/2014/main" id="{5E97EAF1-87B3-4F32-4E55-AFE82022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21" y="18794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OCTAW NATION OF OKLAHOMA HEAD START ...">
            <a:extLst>
              <a:ext uri="{FF2B5EF4-FFF2-40B4-BE49-F238E27FC236}">
                <a16:creationId xmlns:a16="http://schemas.microsoft.com/office/drawing/2014/main" id="{4480D651-3A92-61F3-9B95-DA60793F4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25" y="5176296"/>
            <a:ext cx="3762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69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2E4A-EB2C-8E03-7E82-B0DCF035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" y="549791"/>
            <a:ext cx="9890759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Increasing Financial Capability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A0A7D-5FE2-8946-A475-192265CEA9E5}"/>
              </a:ext>
            </a:extLst>
          </p:cNvPr>
          <p:cNvSpPr txBox="1"/>
          <p:nvPr/>
        </p:nvSpPr>
        <p:spPr>
          <a:xfrm>
            <a:off x="1203894" y="1690688"/>
            <a:ext cx="978421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700" dirty="0"/>
              <a:t>NEFEE conducts research in partnership with tribal nations on financial capability and efficacy of personal finance resources.</a:t>
            </a:r>
          </a:p>
          <a:p>
            <a:pPr marL="457200" indent="-457200">
              <a:buFontTx/>
              <a:buChar char="-"/>
            </a:pPr>
            <a:r>
              <a:rPr lang="en-US" sz="2700" dirty="0"/>
              <a:t>Research shows correlation between being unbanked and the level of financial capability.</a:t>
            </a:r>
          </a:p>
          <a:p>
            <a:pPr marL="914400" lvl="1" indent="-457200">
              <a:buFontTx/>
              <a:buChar char="-"/>
            </a:pPr>
            <a:r>
              <a:rPr lang="en-US" sz="2700" dirty="0"/>
              <a:t>Those who are unbanked have lower financial capability scores.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A45799D1-7C31-ECC3-E80C-9F4F266A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4"/>
          <a:stretch/>
        </p:blipFill>
        <p:spPr>
          <a:xfrm>
            <a:off x="-24384" y="0"/>
            <a:ext cx="915860" cy="6858000"/>
          </a:xfrm>
        </p:spPr>
      </p:pic>
    </p:spTree>
    <p:extLst>
      <p:ext uri="{BB962C8B-B14F-4D97-AF65-F5344CB8AC3E}">
        <p14:creationId xmlns:p14="http://schemas.microsoft.com/office/powerpoint/2010/main" val="127680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2E4A-EB2C-8E03-7E82-B0DCF035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" y="549791"/>
            <a:ext cx="9890759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Honoring Culture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A0A7D-5FE2-8946-A475-192265CEA9E5}"/>
              </a:ext>
            </a:extLst>
          </p:cNvPr>
          <p:cNvSpPr txBox="1"/>
          <p:nvPr/>
        </p:nvSpPr>
        <p:spPr>
          <a:xfrm>
            <a:off x="1203894" y="1690688"/>
            <a:ext cx="9784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  <a:p>
            <a:pPr marL="285750" indent="-285750">
              <a:buFontTx/>
              <a:buChar char="-"/>
            </a:pPr>
            <a:r>
              <a:rPr lang="en-US" sz="3000" dirty="0"/>
              <a:t>Investing in future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A45799D1-7C31-ECC3-E80C-9F4F266A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4"/>
          <a:stretch/>
        </p:blipFill>
        <p:spPr>
          <a:xfrm>
            <a:off x="-24384" y="0"/>
            <a:ext cx="915860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E9AB62-ABF0-E264-76DA-ECE90D18A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046" y="155954"/>
            <a:ext cx="2907360" cy="12881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28B572-78D4-7150-FC8B-130271AE5C05}"/>
              </a:ext>
            </a:extLst>
          </p:cNvPr>
          <p:cNvSpPr txBox="1">
            <a:spLocks/>
          </p:cNvSpPr>
          <p:nvPr/>
        </p:nvSpPr>
        <p:spPr>
          <a:xfrm>
            <a:off x="8756281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Early Childhood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Coastal Salish Curricula Development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41996-9A68-ECBB-E167-A237F4E873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" r="2" b="2"/>
          <a:stretch/>
        </p:blipFill>
        <p:spPr>
          <a:xfrm>
            <a:off x="1282491" y="1789572"/>
            <a:ext cx="3640428" cy="4720024"/>
          </a:xfrm>
          <a:prstGeom prst="rect">
            <a:avLst/>
          </a:prstGeom>
        </p:spPr>
      </p:pic>
      <p:pic>
        <p:nvPicPr>
          <p:cNvPr id="6" name="Picture 5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D424EAC8-451B-CEB1-61BE-A8F054618E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4" r="10938"/>
          <a:stretch/>
        </p:blipFill>
        <p:spPr>
          <a:xfrm>
            <a:off x="5316060" y="4236132"/>
            <a:ext cx="2705228" cy="149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C4B07-C23B-0B03-88AA-21BC2EEA93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52" r="9928" b="-5"/>
          <a:stretch/>
        </p:blipFill>
        <p:spPr>
          <a:xfrm>
            <a:off x="5316060" y="2204639"/>
            <a:ext cx="2705228" cy="149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03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2E4A-EB2C-8E03-7E82-B0DCF035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" y="549791"/>
            <a:ext cx="9890759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Partnering with Native </a:t>
            </a:r>
            <a:br>
              <a:rPr lang="en-US" sz="6000" b="1" dirty="0">
                <a:solidFill>
                  <a:schemeClr val="accent2"/>
                </a:solidFill>
              </a:rPr>
            </a:br>
            <a:r>
              <a:rPr lang="en-US" sz="6000" b="1" dirty="0">
                <a:solidFill>
                  <a:schemeClr val="accent2"/>
                </a:solidFill>
              </a:rPr>
              <a:t>CDFI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A0A7D-5FE2-8946-A475-192265CEA9E5}"/>
              </a:ext>
            </a:extLst>
          </p:cNvPr>
          <p:cNvSpPr txBox="1"/>
          <p:nvPr/>
        </p:nvSpPr>
        <p:spPr>
          <a:xfrm>
            <a:off x="1203894" y="1690688"/>
            <a:ext cx="97842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  <a:p>
            <a:pPr marL="285750" indent="-285750">
              <a:buFontTx/>
              <a:buChar char="-"/>
            </a:pPr>
            <a:r>
              <a:rPr lang="en-US" sz="3000" dirty="0"/>
              <a:t>Developing personal finance programs for early childhood and high schools across Pine Ridge Indian Reservation.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A45799D1-7C31-ECC3-E80C-9F4F266A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4"/>
          <a:stretch/>
        </p:blipFill>
        <p:spPr>
          <a:xfrm>
            <a:off x="-24384" y="0"/>
            <a:ext cx="915860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D039FE-F7D2-FF8E-3A46-7D2DDCBE2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628" y="3660827"/>
            <a:ext cx="1847741" cy="2338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3172A-AAD9-2E98-A4CF-092ACC9F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143" y="3953201"/>
            <a:ext cx="2962272" cy="23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DD671E-D2F8-89D7-CC42-D92E50545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271" y="3953201"/>
            <a:ext cx="2865076" cy="1777932"/>
          </a:xfrm>
          <a:prstGeom prst="rect">
            <a:avLst/>
          </a:prstGeom>
        </p:spPr>
      </p:pic>
      <p:pic>
        <p:nvPicPr>
          <p:cNvPr id="2050" name="Picture 2" descr="OLCSD Logo">
            <a:extLst>
              <a:ext uri="{FF2B5EF4-FFF2-40B4-BE49-F238E27FC236}">
                <a16:creationId xmlns:a16="http://schemas.microsoft.com/office/drawing/2014/main" id="{DB77C062-5C87-2E08-C28B-13764E46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856" y="4034534"/>
            <a:ext cx="1495680" cy="17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F5197-BBBA-86A6-9FE8-8AB58A513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2046" y="155954"/>
            <a:ext cx="2907360" cy="128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59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A45799D1-7C31-ECC3-E80C-9F4F266A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4"/>
          <a:stretch/>
        </p:blipFill>
        <p:spPr>
          <a:xfrm>
            <a:off x="-24384" y="0"/>
            <a:ext cx="915860" cy="68580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5A79B2-32E6-788D-5B29-DE418B71C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246" y="1900518"/>
            <a:ext cx="3386246" cy="44429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4562AA-EC66-4D87-68F4-DCA698836005}"/>
              </a:ext>
            </a:extLst>
          </p:cNvPr>
          <p:cNvSpPr txBox="1"/>
          <p:nvPr/>
        </p:nvSpPr>
        <p:spPr>
          <a:xfrm>
            <a:off x="941617" y="1956143"/>
            <a:ext cx="61068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73" lvl="1" indent="-342887">
              <a:buFont typeface="Arial" panose="020B0604020202020204" pitchFamily="34" charset="0"/>
              <a:buChar char="•"/>
            </a:pPr>
            <a:r>
              <a:rPr lang="en-US" sz="3200" dirty="0"/>
              <a:t>Examine careers and educational requirements</a:t>
            </a:r>
          </a:p>
          <a:p>
            <a:pPr marL="685773" lvl="1" indent="-342887">
              <a:buFont typeface="Arial" panose="020B0604020202020204" pitchFamily="34" charset="0"/>
              <a:buChar char="•"/>
            </a:pPr>
            <a:r>
              <a:rPr lang="en-US" sz="3200" dirty="0"/>
              <a:t>Identify academic choices and extracurricular activities to enhance applications;</a:t>
            </a:r>
          </a:p>
          <a:p>
            <a:pPr marL="685773" lvl="1" indent="-342887">
              <a:buFont typeface="Arial" panose="020B0604020202020204" pitchFamily="34" charset="0"/>
              <a:buChar char="•"/>
            </a:pPr>
            <a:r>
              <a:rPr lang="en-US" sz="3200" dirty="0"/>
              <a:t>Research cost of postsecondary education</a:t>
            </a:r>
          </a:p>
          <a:p>
            <a:pPr marL="685773" lvl="1" indent="-342887">
              <a:buFont typeface="Arial" panose="020B0604020202020204" pitchFamily="34" charset="0"/>
              <a:buChar char="•"/>
            </a:pPr>
            <a:r>
              <a:rPr lang="en-US" sz="3200" dirty="0"/>
              <a:t>Explore types of financial aid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C5A380F-42D8-8F3B-739C-C05DF025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" y="408277"/>
            <a:ext cx="9890759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Preparing for life after high school</a:t>
            </a:r>
          </a:p>
        </p:txBody>
      </p:sp>
    </p:spTree>
    <p:extLst>
      <p:ext uri="{BB962C8B-B14F-4D97-AF65-F5344CB8AC3E}">
        <p14:creationId xmlns:p14="http://schemas.microsoft.com/office/powerpoint/2010/main" val="242542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2E4A-EB2C-8E03-7E82-B0DCF035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" y="549791"/>
            <a:ext cx="989075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accent2"/>
                </a:solidFill>
              </a:rPr>
              <a:t>Investing in Future Generations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A0A7D-5FE2-8946-A475-192265CEA9E5}"/>
              </a:ext>
            </a:extLst>
          </p:cNvPr>
          <p:cNvSpPr txBox="1"/>
          <p:nvPr/>
        </p:nvSpPr>
        <p:spPr>
          <a:xfrm>
            <a:off x="1203894" y="2082574"/>
            <a:ext cx="97842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Seth Fairchild</a:t>
            </a:r>
          </a:p>
          <a:p>
            <a:pPr algn="ctr"/>
            <a:r>
              <a:rPr lang="en-US" sz="3000" dirty="0"/>
              <a:t>Executive Director of Cultural Services</a:t>
            </a:r>
          </a:p>
          <a:p>
            <a:pPr algn="ctr"/>
            <a:r>
              <a:rPr lang="en-US" sz="3000" dirty="0"/>
              <a:t>Choctaw Nation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/>
              <a:t>Megan Cruz</a:t>
            </a:r>
          </a:p>
          <a:p>
            <a:pPr algn="ctr"/>
            <a:r>
              <a:rPr lang="en-US" sz="3000" dirty="0"/>
              <a:t>Research Officer</a:t>
            </a:r>
          </a:p>
          <a:p>
            <a:pPr algn="ctr"/>
            <a:r>
              <a:rPr lang="en-US" sz="3000" dirty="0"/>
              <a:t>Federal Reserve Bank of St. Louis</a:t>
            </a:r>
          </a:p>
          <a:p>
            <a:pPr algn="ctr"/>
            <a:r>
              <a:rPr lang="en-US" sz="3000" i="1" dirty="0"/>
              <a:t>(Osage Nation)</a:t>
            </a:r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A45799D1-7C31-ECC3-E80C-9F4F266A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4"/>
          <a:stretch/>
        </p:blipFill>
        <p:spPr>
          <a:xfrm>
            <a:off x="-24384" y="0"/>
            <a:ext cx="915860" cy="6858000"/>
          </a:xfrm>
        </p:spPr>
      </p:pic>
    </p:spTree>
    <p:extLst>
      <p:ext uri="{BB962C8B-B14F-4D97-AF65-F5344CB8AC3E}">
        <p14:creationId xmlns:p14="http://schemas.microsoft.com/office/powerpoint/2010/main" val="219611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A5DEB-0135-9970-84D3-0A264684A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ird with a black background&#10;&#10;Description automatically generated">
            <a:extLst>
              <a:ext uri="{FF2B5EF4-FFF2-40B4-BE49-F238E27FC236}">
                <a16:creationId xmlns:a16="http://schemas.microsoft.com/office/drawing/2014/main" id="{9682EB1A-2155-D327-301D-63823505E0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167" flipH="1">
            <a:off x="10336460" y="5062566"/>
            <a:ext cx="1412107" cy="1412107"/>
          </a:xfrm>
          <a:prstGeom prst="rect">
            <a:avLst/>
          </a:prstGeom>
        </p:spPr>
      </p:pic>
      <p:pic>
        <p:nvPicPr>
          <p:cNvPr id="9" name="Picture 8" descr="A orange bird with a black background&#10;&#10;Description automatically generated">
            <a:extLst>
              <a:ext uri="{FF2B5EF4-FFF2-40B4-BE49-F238E27FC236}">
                <a16:creationId xmlns:a16="http://schemas.microsoft.com/office/drawing/2014/main" id="{B23C4A44-F993-A215-E4B1-2EA84C8A78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029">
            <a:off x="175417" y="296148"/>
            <a:ext cx="1325563" cy="1325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5F0EE9-0FD9-E5B5-CA25-AC7ABA640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165" y="1034143"/>
            <a:ext cx="6623670" cy="304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B9FEAC-3C78-5A86-4259-102F157B830C}"/>
              </a:ext>
            </a:extLst>
          </p:cNvPr>
          <p:cNvSpPr txBox="1"/>
          <p:nvPr/>
        </p:nvSpPr>
        <p:spPr>
          <a:xfrm>
            <a:off x="3107874" y="4665506"/>
            <a:ext cx="610688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/>
              <a:t>megan.cruz@stls.frb.org</a:t>
            </a:r>
          </a:p>
        </p:txBody>
      </p:sp>
    </p:spTree>
    <p:extLst>
      <p:ext uri="{BB962C8B-B14F-4D97-AF65-F5344CB8AC3E}">
        <p14:creationId xmlns:p14="http://schemas.microsoft.com/office/powerpoint/2010/main" val="368293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2B0E6-F784-1DBF-791C-A56F187E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orange bird with a black background&#10;&#10;Description automatically generated">
            <a:extLst>
              <a:ext uri="{FF2B5EF4-FFF2-40B4-BE49-F238E27FC236}">
                <a16:creationId xmlns:a16="http://schemas.microsoft.com/office/drawing/2014/main" id="{AD2A5587-98E5-86DE-6890-13564AC8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029">
            <a:off x="223914" y="442062"/>
            <a:ext cx="1325563" cy="1325563"/>
          </a:xfrm>
          <a:prstGeom prst="rect">
            <a:avLst/>
          </a:prstGeom>
        </p:spPr>
      </p:pic>
      <p:pic>
        <p:nvPicPr>
          <p:cNvPr id="12" name="Content Placeholder 11" descr="A red and blue pattern&#10;&#10;Description automatically generated">
            <a:extLst>
              <a:ext uri="{FF2B5EF4-FFF2-40B4-BE49-F238E27FC236}">
                <a16:creationId xmlns:a16="http://schemas.microsoft.com/office/drawing/2014/main" id="{65EF143A-65C0-DB92-396A-1E2AD4023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46"/>
          <a:stretch/>
        </p:blipFill>
        <p:spPr>
          <a:xfrm rot="5400000">
            <a:off x="5704294" y="370292"/>
            <a:ext cx="783414" cy="12192002"/>
          </a:xfrm>
        </p:spPr>
      </p:pic>
      <p:sp>
        <p:nvSpPr>
          <p:cNvPr id="356" name="TextBox 355">
            <a:extLst>
              <a:ext uri="{FF2B5EF4-FFF2-40B4-BE49-F238E27FC236}">
                <a16:creationId xmlns:a16="http://schemas.microsoft.com/office/drawing/2014/main" id="{11F976FB-12C9-3A04-96DE-B8B91B1F2546}"/>
              </a:ext>
            </a:extLst>
          </p:cNvPr>
          <p:cNvSpPr txBox="1"/>
          <p:nvPr/>
        </p:nvSpPr>
        <p:spPr>
          <a:xfrm>
            <a:off x="413136" y="1905186"/>
            <a:ext cx="11489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463A2"/>
                </a:solidFill>
                <a:latin typeface="Arial"/>
                <a:cs typeface="Arial"/>
              </a:rPr>
              <a:t>The views expressed in this presentation do not necessarily reflect the Federal Reserve Bank of St. Louis or the Federal Reserve System.</a:t>
            </a:r>
          </a:p>
        </p:txBody>
      </p:sp>
    </p:spTree>
    <p:extLst>
      <p:ext uri="{BB962C8B-B14F-4D97-AF65-F5344CB8AC3E}">
        <p14:creationId xmlns:p14="http://schemas.microsoft.com/office/powerpoint/2010/main" val="62433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2B0E6-F784-1DBF-791C-A56F187E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0ED6E-A8A8-D11F-2A9B-7228C968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790" y="639036"/>
            <a:ext cx="10235526" cy="91047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What is the Federal Reserve?</a:t>
            </a:r>
            <a:endParaRPr lang="en-US" sz="6000" dirty="0"/>
          </a:p>
        </p:txBody>
      </p:sp>
      <p:pic>
        <p:nvPicPr>
          <p:cNvPr id="9" name="Picture 8" descr="A orange bird with a black background&#10;&#10;Description automatically generated">
            <a:extLst>
              <a:ext uri="{FF2B5EF4-FFF2-40B4-BE49-F238E27FC236}">
                <a16:creationId xmlns:a16="http://schemas.microsoft.com/office/drawing/2014/main" id="{AD2A5587-98E5-86DE-6890-13564AC8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029">
            <a:off x="304124" y="1195263"/>
            <a:ext cx="1325563" cy="1325563"/>
          </a:xfrm>
          <a:prstGeom prst="rect">
            <a:avLst/>
          </a:prstGeom>
        </p:spPr>
      </p:pic>
      <p:pic>
        <p:nvPicPr>
          <p:cNvPr id="12" name="Content Placeholder 11" descr="A red and blue pattern&#10;&#10;Description automatically generated">
            <a:extLst>
              <a:ext uri="{FF2B5EF4-FFF2-40B4-BE49-F238E27FC236}">
                <a16:creationId xmlns:a16="http://schemas.microsoft.com/office/drawing/2014/main" id="{65EF143A-65C0-DB92-396A-1E2AD4023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46"/>
          <a:stretch/>
        </p:blipFill>
        <p:spPr>
          <a:xfrm rot="5400000">
            <a:off x="5704294" y="370292"/>
            <a:ext cx="783414" cy="12192002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5BD3BEB-552F-4F53-2A9F-3AED16C841F7}"/>
              </a:ext>
            </a:extLst>
          </p:cNvPr>
          <p:cNvGrpSpPr/>
          <p:nvPr/>
        </p:nvGrpSpPr>
        <p:grpSpPr>
          <a:xfrm>
            <a:off x="4307043" y="1680648"/>
            <a:ext cx="958825" cy="899256"/>
            <a:chOff x="4410876" y="1281311"/>
            <a:chExt cx="958825" cy="899256"/>
          </a:xfrm>
        </p:grpSpPr>
        <p:sp>
          <p:nvSpPr>
            <p:cNvPr id="10" name="object 192">
              <a:extLst>
                <a:ext uri="{FF2B5EF4-FFF2-40B4-BE49-F238E27FC236}">
                  <a16:creationId xmlns:a16="http://schemas.microsoft.com/office/drawing/2014/main" id="{2580ECA0-93DB-DDC1-4CC8-7A22AD3780F0}"/>
                </a:ext>
              </a:extLst>
            </p:cNvPr>
            <p:cNvSpPr/>
            <p:nvPr/>
          </p:nvSpPr>
          <p:spPr>
            <a:xfrm>
              <a:off x="4410876" y="1281311"/>
              <a:ext cx="958825" cy="899256"/>
            </a:xfrm>
            <a:custGeom>
              <a:avLst/>
              <a:gdLst/>
              <a:ahLst/>
              <a:cxnLst/>
              <a:rect l="l" t="t" r="r" b="b"/>
              <a:pathLst>
                <a:path w="648969" h="648970">
                  <a:moveTo>
                    <a:pt x="324356" y="0"/>
                  </a:moveTo>
                  <a:lnTo>
                    <a:pt x="271740" y="4245"/>
                  </a:lnTo>
                  <a:lnTo>
                    <a:pt x="221829" y="16537"/>
                  </a:lnTo>
                  <a:lnTo>
                    <a:pt x="175290" y="36206"/>
                  </a:lnTo>
                  <a:lnTo>
                    <a:pt x="132789" y="62586"/>
                  </a:lnTo>
                  <a:lnTo>
                    <a:pt x="94996" y="95008"/>
                  </a:lnTo>
                  <a:lnTo>
                    <a:pt x="62578" y="132804"/>
                  </a:lnTo>
                  <a:lnTo>
                    <a:pt x="36201" y="175306"/>
                  </a:lnTo>
                  <a:lnTo>
                    <a:pt x="16534" y="221847"/>
                  </a:lnTo>
                  <a:lnTo>
                    <a:pt x="4244" y="271759"/>
                  </a:lnTo>
                  <a:lnTo>
                    <a:pt x="0" y="324373"/>
                  </a:lnTo>
                  <a:lnTo>
                    <a:pt x="1075" y="350977"/>
                  </a:lnTo>
                  <a:lnTo>
                    <a:pt x="9425" y="402325"/>
                  </a:lnTo>
                  <a:lnTo>
                    <a:pt x="25487" y="450635"/>
                  </a:lnTo>
                  <a:lnTo>
                    <a:pt x="48592" y="495241"/>
                  </a:lnTo>
                  <a:lnTo>
                    <a:pt x="78073" y="535473"/>
                  </a:lnTo>
                  <a:lnTo>
                    <a:pt x="113263" y="570665"/>
                  </a:lnTo>
                  <a:lnTo>
                    <a:pt x="153493" y="600148"/>
                  </a:lnTo>
                  <a:lnTo>
                    <a:pt x="198096" y="623256"/>
                  </a:lnTo>
                  <a:lnTo>
                    <a:pt x="246405" y="639319"/>
                  </a:lnTo>
                  <a:lnTo>
                    <a:pt x="297752" y="647671"/>
                  </a:lnTo>
                  <a:lnTo>
                    <a:pt x="324356" y="648746"/>
                  </a:lnTo>
                  <a:lnTo>
                    <a:pt x="350960" y="647671"/>
                  </a:lnTo>
                  <a:lnTo>
                    <a:pt x="402309" y="639319"/>
                  </a:lnTo>
                  <a:lnTo>
                    <a:pt x="450620" y="623256"/>
                  </a:lnTo>
                  <a:lnTo>
                    <a:pt x="495226" y="600148"/>
                  </a:lnTo>
                  <a:lnTo>
                    <a:pt x="535460" y="570665"/>
                  </a:lnTo>
                  <a:lnTo>
                    <a:pt x="570653" y="535473"/>
                  </a:lnTo>
                  <a:lnTo>
                    <a:pt x="600138" y="495241"/>
                  </a:lnTo>
                  <a:lnTo>
                    <a:pt x="623246" y="450635"/>
                  </a:lnTo>
                  <a:lnTo>
                    <a:pt x="639310" y="402325"/>
                  </a:lnTo>
                  <a:lnTo>
                    <a:pt x="647662" y="350977"/>
                  </a:lnTo>
                  <a:lnTo>
                    <a:pt x="648738" y="324373"/>
                  </a:lnTo>
                  <a:lnTo>
                    <a:pt x="647662" y="297770"/>
                  </a:lnTo>
                  <a:lnTo>
                    <a:pt x="639310" y="246423"/>
                  </a:lnTo>
                  <a:lnTo>
                    <a:pt x="623246" y="198114"/>
                  </a:lnTo>
                  <a:lnTo>
                    <a:pt x="600138" y="153508"/>
                  </a:lnTo>
                  <a:lnTo>
                    <a:pt x="570653" y="113276"/>
                  </a:lnTo>
                  <a:lnTo>
                    <a:pt x="535460" y="78083"/>
                  </a:lnTo>
                  <a:lnTo>
                    <a:pt x="495226" y="48599"/>
                  </a:lnTo>
                  <a:lnTo>
                    <a:pt x="450620" y="25491"/>
                  </a:lnTo>
                  <a:lnTo>
                    <a:pt x="402309" y="9427"/>
                  </a:lnTo>
                  <a:lnTo>
                    <a:pt x="350960" y="1075"/>
                  </a:lnTo>
                  <a:lnTo>
                    <a:pt x="324356" y="0"/>
                  </a:lnTo>
                  <a:close/>
                </a:path>
              </a:pathLst>
            </a:custGeom>
            <a:solidFill>
              <a:srgbClr val="00A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46">
              <a:extLst>
                <a:ext uri="{FF2B5EF4-FFF2-40B4-BE49-F238E27FC236}">
                  <a16:creationId xmlns:a16="http://schemas.microsoft.com/office/drawing/2014/main" id="{6C6A6059-2B8E-CAA0-291E-D5B619B50E54}"/>
                </a:ext>
              </a:extLst>
            </p:cNvPr>
            <p:cNvSpPr/>
            <p:nvPr/>
          </p:nvSpPr>
          <p:spPr>
            <a:xfrm>
              <a:off x="4610101" y="1835591"/>
              <a:ext cx="518816" cy="0"/>
            </a:xfrm>
            <a:custGeom>
              <a:avLst/>
              <a:gdLst/>
              <a:ahLst/>
              <a:cxnLst/>
              <a:rect l="l" t="t" r="r" b="b"/>
              <a:pathLst>
                <a:path w="351155">
                  <a:moveTo>
                    <a:pt x="0" y="0"/>
                  </a:moveTo>
                  <a:lnTo>
                    <a:pt x="350654" y="0"/>
                  </a:lnTo>
                </a:path>
              </a:pathLst>
            </a:custGeom>
            <a:ln w="112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47">
              <a:extLst>
                <a:ext uri="{FF2B5EF4-FFF2-40B4-BE49-F238E27FC236}">
                  <a16:creationId xmlns:a16="http://schemas.microsoft.com/office/drawing/2014/main" id="{0F7F2CCF-8559-F952-6115-69D154740DE8}"/>
                </a:ext>
              </a:extLst>
            </p:cNvPr>
            <p:cNvSpPr/>
            <p:nvPr/>
          </p:nvSpPr>
          <p:spPr>
            <a:xfrm>
              <a:off x="4610101" y="1736908"/>
              <a:ext cx="518816" cy="0"/>
            </a:xfrm>
            <a:custGeom>
              <a:avLst/>
              <a:gdLst/>
              <a:ahLst/>
              <a:cxnLst/>
              <a:rect l="l" t="t" r="r" b="b"/>
              <a:pathLst>
                <a:path w="351155">
                  <a:moveTo>
                    <a:pt x="0" y="0"/>
                  </a:moveTo>
                  <a:lnTo>
                    <a:pt x="350654" y="0"/>
                  </a:lnTo>
                </a:path>
              </a:pathLst>
            </a:custGeom>
            <a:ln w="112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48">
              <a:extLst>
                <a:ext uri="{FF2B5EF4-FFF2-40B4-BE49-F238E27FC236}">
                  <a16:creationId xmlns:a16="http://schemas.microsoft.com/office/drawing/2014/main" id="{ACEFCEA3-AF7C-C20E-F237-D4BD8308D689}"/>
                </a:ext>
              </a:extLst>
            </p:cNvPr>
            <p:cNvSpPr/>
            <p:nvPr/>
          </p:nvSpPr>
          <p:spPr>
            <a:xfrm>
              <a:off x="4610101" y="1638225"/>
              <a:ext cx="518816" cy="0"/>
            </a:xfrm>
            <a:custGeom>
              <a:avLst/>
              <a:gdLst/>
              <a:ahLst/>
              <a:cxnLst/>
              <a:rect l="l" t="t" r="r" b="b"/>
              <a:pathLst>
                <a:path w="351155">
                  <a:moveTo>
                    <a:pt x="0" y="0"/>
                  </a:moveTo>
                  <a:lnTo>
                    <a:pt x="350654" y="0"/>
                  </a:lnTo>
                </a:path>
              </a:pathLst>
            </a:custGeom>
            <a:ln w="112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49">
              <a:extLst>
                <a:ext uri="{FF2B5EF4-FFF2-40B4-BE49-F238E27FC236}">
                  <a16:creationId xmlns:a16="http://schemas.microsoft.com/office/drawing/2014/main" id="{49884453-0AE7-02CD-C292-EEA084902308}"/>
                </a:ext>
              </a:extLst>
            </p:cNvPr>
            <p:cNvSpPr/>
            <p:nvPr/>
          </p:nvSpPr>
          <p:spPr>
            <a:xfrm>
              <a:off x="4610101" y="1539541"/>
              <a:ext cx="518816" cy="0"/>
            </a:xfrm>
            <a:custGeom>
              <a:avLst/>
              <a:gdLst/>
              <a:ahLst/>
              <a:cxnLst/>
              <a:rect l="l" t="t" r="r" b="b"/>
              <a:pathLst>
                <a:path w="351155">
                  <a:moveTo>
                    <a:pt x="0" y="0"/>
                  </a:moveTo>
                  <a:lnTo>
                    <a:pt x="350654" y="0"/>
                  </a:lnTo>
                </a:path>
              </a:pathLst>
            </a:custGeom>
            <a:ln w="112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50">
              <a:extLst>
                <a:ext uri="{FF2B5EF4-FFF2-40B4-BE49-F238E27FC236}">
                  <a16:creationId xmlns:a16="http://schemas.microsoft.com/office/drawing/2014/main" id="{3E4DE1E6-59DF-48D6-B888-0EE20A410118}"/>
                </a:ext>
              </a:extLst>
            </p:cNvPr>
            <p:cNvSpPr/>
            <p:nvPr/>
          </p:nvSpPr>
          <p:spPr>
            <a:xfrm>
              <a:off x="4609416" y="1581273"/>
              <a:ext cx="455958" cy="285967"/>
            </a:xfrm>
            <a:custGeom>
              <a:avLst/>
              <a:gdLst/>
              <a:ahLst/>
              <a:cxnLst/>
              <a:rect l="l" t="t" r="r" b="b"/>
              <a:pathLst>
                <a:path w="308610" h="206375">
                  <a:moveTo>
                    <a:pt x="116225" y="39433"/>
                  </a:moveTo>
                  <a:lnTo>
                    <a:pt x="465" y="155203"/>
                  </a:lnTo>
                  <a:lnTo>
                    <a:pt x="0" y="206004"/>
                  </a:lnTo>
                  <a:lnTo>
                    <a:pt x="116225" y="89778"/>
                  </a:lnTo>
                  <a:lnTo>
                    <a:pt x="166570" y="89778"/>
                  </a:lnTo>
                  <a:lnTo>
                    <a:pt x="116225" y="39433"/>
                  </a:lnTo>
                  <a:close/>
                </a:path>
                <a:path w="308610" h="206375">
                  <a:moveTo>
                    <a:pt x="166570" y="89778"/>
                  </a:moveTo>
                  <a:lnTo>
                    <a:pt x="116225" y="89778"/>
                  </a:lnTo>
                  <a:lnTo>
                    <a:pt x="179997" y="153542"/>
                  </a:lnTo>
                  <a:lnTo>
                    <a:pt x="230330" y="103205"/>
                  </a:lnTo>
                  <a:lnTo>
                    <a:pt x="179997" y="103205"/>
                  </a:lnTo>
                  <a:lnTo>
                    <a:pt x="166570" y="89778"/>
                  </a:lnTo>
                  <a:close/>
                </a:path>
                <a:path w="308610" h="206375">
                  <a:moveTo>
                    <a:pt x="308363" y="27161"/>
                  </a:moveTo>
                  <a:lnTo>
                    <a:pt x="256025" y="27161"/>
                  </a:lnTo>
                  <a:lnTo>
                    <a:pt x="179997" y="103205"/>
                  </a:lnTo>
                  <a:lnTo>
                    <a:pt x="230330" y="103205"/>
                  </a:lnTo>
                  <a:lnTo>
                    <a:pt x="281194" y="52337"/>
                  </a:lnTo>
                  <a:lnTo>
                    <a:pt x="308363" y="52337"/>
                  </a:lnTo>
                  <a:lnTo>
                    <a:pt x="308363" y="27161"/>
                  </a:lnTo>
                  <a:close/>
                </a:path>
                <a:path w="308610" h="206375">
                  <a:moveTo>
                    <a:pt x="308363" y="52337"/>
                  </a:moveTo>
                  <a:lnTo>
                    <a:pt x="281194" y="52337"/>
                  </a:lnTo>
                  <a:lnTo>
                    <a:pt x="281194" y="91190"/>
                  </a:lnTo>
                  <a:lnTo>
                    <a:pt x="308363" y="64012"/>
                  </a:lnTo>
                  <a:lnTo>
                    <a:pt x="308363" y="52337"/>
                  </a:lnTo>
                  <a:close/>
                </a:path>
                <a:path w="308610" h="206375">
                  <a:moveTo>
                    <a:pt x="308363" y="0"/>
                  </a:moveTo>
                  <a:lnTo>
                    <a:pt x="244351" y="0"/>
                  </a:lnTo>
                  <a:lnTo>
                    <a:pt x="217173" y="27177"/>
                  </a:lnTo>
                  <a:lnTo>
                    <a:pt x="308363" y="27161"/>
                  </a:lnTo>
                  <a:lnTo>
                    <a:pt x="308363" y="0"/>
                  </a:lnTo>
                  <a:close/>
                </a:path>
              </a:pathLst>
            </a:custGeom>
            <a:solidFill>
              <a:srgbClr val="E33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51">
              <a:extLst>
                <a:ext uri="{FF2B5EF4-FFF2-40B4-BE49-F238E27FC236}">
                  <a16:creationId xmlns:a16="http://schemas.microsoft.com/office/drawing/2014/main" id="{26E2EF1B-E48B-DA2F-5297-6A20A3C1C6DC}"/>
                </a:ext>
              </a:extLst>
            </p:cNvPr>
            <p:cNvSpPr/>
            <p:nvPr/>
          </p:nvSpPr>
          <p:spPr>
            <a:xfrm>
              <a:off x="4609416" y="1582020"/>
              <a:ext cx="455958" cy="285087"/>
            </a:xfrm>
            <a:custGeom>
              <a:avLst/>
              <a:gdLst/>
              <a:ahLst/>
              <a:cxnLst/>
              <a:rect l="l" t="t" r="r" b="b"/>
              <a:pathLst>
                <a:path w="308610" h="205739">
                  <a:moveTo>
                    <a:pt x="116225" y="64062"/>
                  </a:moveTo>
                  <a:lnTo>
                    <a:pt x="0" y="180288"/>
                  </a:lnTo>
                  <a:lnTo>
                    <a:pt x="0" y="205465"/>
                  </a:lnTo>
                  <a:lnTo>
                    <a:pt x="116225" y="89239"/>
                  </a:lnTo>
                  <a:lnTo>
                    <a:pt x="141402" y="89239"/>
                  </a:lnTo>
                  <a:lnTo>
                    <a:pt x="116225" y="64062"/>
                  </a:lnTo>
                  <a:close/>
                </a:path>
                <a:path w="308610" h="205739">
                  <a:moveTo>
                    <a:pt x="141402" y="89239"/>
                  </a:moveTo>
                  <a:lnTo>
                    <a:pt x="116225" y="89239"/>
                  </a:lnTo>
                  <a:lnTo>
                    <a:pt x="179997" y="153002"/>
                  </a:lnTo>
                  <a:lnTo>
                    <a:pt x="205166" y="127834"/>
                  </a:lnTo>
                  <a:lnTo>
                    <a:pt x="179997" y="127834"/>
                  </a:lnTo>
                  <a:lnTo>
                    <a:pt x="141402" y="89239"/>
                  </a:lnTo>
                  <a:close/>
                </a:path>
                <a:path w="308610" h="205739">
                  <a:moveTo>
                    <a:pt x="308363" y="0"/>
                  </a:moveTo>
                  <a:lnTo>
                    <a:pt x="179997" y="127834"/>
                  </a:lnTo>
                  <a:lnTo>
                    <a:pt x="205166" y="127834"/>
                  </a:lnTo>
                  <a:lnTo>
                    <a:pt x="281202" y="51798"/>
                  </a:lnTo>
                  <a:lnTo>
                    <a:pt x="308363" y="51798"/>
                  </a:lnTo>
                  <a:lnTo>
                    <a:pt x="308363" y="0"/>
                  </a:lnTo>
                  <a:close/>
                </a:path>
                <a:path w="308610" h="205739">
                  <a:moveTo>
                    <a:pt x="308363" y="51798"/>
                  </a:moveTo>
                  <a:lnTo>
                    <a:pt x="281202" y="51798"/>
                  </a:lnTo>
                  <a:lnTo>
                    <a:pt x="281194" y="90650"/>
                  </a:lnTo>
                  <a:lnTo>
                    <a:pt x="308363" y="63472"/>
                  </a:lnTo>
                  <a:lnTo>
                    <a:pt x="308363" y="51798"/>
                  </a:lnTo>
                  <a:close/>
                </a:path>
              </a:pathLst>
            </a:custGeom>
            <a:solidFill>
              <a:srgbClr val="A13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52">
              <a:extLst>
                <a:ext uri="{FF2B5EF4-FFF2-40B4-BE49-F238E27FC236}">
                  <a16:creationId xmlns:a16="http://schemas.microsoft.com/office/drawing/2014/main" id="{F389D604-0BD9-FF20-ABB6-E5D9CEF57E61}"/>
                </a:ext>
              </a:extLst>
            </p:cNvPr>
            <p:cNvSpPr/>
            <p:nvPr/>
          </p:nvSpPr>
          <p:spPr>
            <a:xfrm>
              <a:off x="4610095" y="1528077"/>
              <a:ext cx="518816" cy="406513"/>
            </a:xfrm>
            <a:custGeom>
              <a:avLst/>
              <a:gdLst/>
              <a:ahLst/>
              <a:cxnLst/>
              <a:rect l="l" t="t" r="r" b="b"/>
              <a:pathLst>
                <a:path w="351155" h="293370">
                  <a:moveTo>
                    <a:pt x="350654" y="293143"/>
                  </a:moveTo>
                  <a:lnTo>
                    <a:pt x="0" y="293143"/>
                  </a:lnTo>
                  <a:lnTo>
                    <a:pt x="0" y="0"/>
                  </a:lnTo>
                </a:path>
              </a:pathLst>
            </a:custGeom>
            <a:ln w="11243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F6BAADCD-594A-06B8-2D77-AC63864872FA}"/>
              </a:ext>
            </a:extLst>
          </p:cNvPr>
          <p:cNvGrpSpPr/>
          <p:nvPr/>
        </p:nvGrpSpPr>
        <p:grpSpPr>
          <a:xfrm>
            <a:off x="4307043" y="2684980"/>
            <a:ext cx="935603" cy="888742"/>
            <a:chOff x="4964216" y="4204955"/>
            <a:chExt cx="935603" cy="888742"/>
          </a:xfrm>
        </p:grpSpPr>
        <p:sp>
          <p:nvSpPr>
            <p:cNvPr id="308" name="object 193">
              <a:extLst>
                <a:ext uri="{FF2B5EF4-FFF2-40B4-BE49-F238E27FC236}">
                  <a16:creationId xmlns:a16="http://schemas.microsoft.com/office/drawing/2014/main" id="{CF1793B5-B940-06D0-CCA8-992289180DD9}"/>
                </a:ext>
              </a:extLst>
            </p:cNvPr>
            <p:cNvSpPr/>
            <p:nvPr/>
          </p:nvSpPr>
          <p:spPr>
            <a:xfrm>
              <a:off x="4964216" y="4204955"/>
              <a:ext cx="935603" cy="888742"/>
            </a:xfrm>
            <a:custGeom>
              <a:avLst/>
              <a:gdLst/>
              <a:ahLst/>
              <a:cxnLst/>
              <a:rect l="l" t="t" r="r" b="b"/>
              <a:pathLst>
                <a:path w="648969" h="648970">
                  <a:moveTo>
                    <a:pt x="324356" y="0"/>
                  </a:moveTo>
                  <a:lnTo>
                    <a:pt x="271742" y="4245"/>
                  </a:lnTo>
                  <a:lnTo>
                    <a:pt x="221832" y="16537"/>
                  </a:lnTo>
                  <a:lnTo>
                    <a:pt x="175293" y="36206"/>
                  </a:lnTo>
                  <a:lnTo>
                    <a:pt x="132793" y="62586"/>
                  </a:lnTo>
                  <a:lnTo>
                    <a:pt x="94999" y="95008"/>
                  </a:lnTo>
                  <a:lnTo>
                    <a:pt x="62580" y="132804"/>
                  </a:lnTo>
                  <a:lnTo>
                    <a:pt x="36203" y="175306"/>
                  </a:lnTo>
                  <a:lnTo>
                    <a:pt x="16535" y="221847"/>
                  </a:lnTo>
                  <a:lnTo>
                    <a:pt x="4245" y="271759"/>
                  </a:lnTo>
                  <a:lnTo>
                    <a:pt x="0" y="324373"/>
                  </a:lnTo>
                  <a:lnTo>
                    <a:pt x="1075" y="350976"/>
                  </a:lnTo>
                  <a:lnTo>
                    <a:pt x="9426" y="402322"/>
                  </a:lnTo>
                  <a:lnTo>
                    <a:pt x="25488" y="450632"/>
                  </a:lnTo>
                  <a:lnTo>
                    <a:pt x="48594" y="495237"/>
                  </a:lnTo>
                  <a:lnTo>
                    <a:pt x="78076" y="535470"/>
                  </a:lnTo>
                  <a:lnTo>
                    <a:pt x="113266" y="570662"/>
                  </a:lnTo>
                  <a:lnTo>
                    <a:pt x="153496" y="600146"/>
                  </a:lnTo>
                  <a:lnTo>
                    <a:pt x="198100" y="623255"/>
                  </a:lnTo>
                  <a:lnTo>
                    <a:pt x="246408" y="639319"/>
                  </a:lnTo>
                  <a:lnTo>
                    <a:pt x="297753" y="647671"/>
                  </a:lnTo>
                  <a:lnTo>
                    <a:pt x="324356" y="648746"/>
                  </a:lnTo>
                  <a:lnTo>
                    <a:pt x="350962" y="647671"/>
                  </a:lnTo>
                  <a:lnTo>
                    <a:pt x="402311" y="639319"/>
                  </a:lnTo>
                  <a:lnTo>
                    <a:pt x="450624" y="623255"/>
                  </a:lnTo>
                  <a:lnTo>
                    <a:pt x="495230" y="600146"/>
                  </a:lnTo>
                  <a:lnTo>
                    <a:pt x="535464" y="570662"/>
                  </a:lnTo>
                  <a:lnTo>
                    <a:pt x="570656" y="535470"/>
                  </a:lnTo>
                  <a:lnTo>
                    <a:pt x="600140" y="495237"/>
                  </a:lnTo>
                  <a:lnTo>
                    <a:pt x="623247" y="450632"/>
                  </a:lnTo>
                  <a:lnTo>
                    <a:pt x="639311" y="402322"/>
                  </a:lnTo>
                  <a:lnTo>
                    <a:pt x="647662" y="350976"/>
                  </a:lnTo>
                  <a:lnTo>
                    <a:pt x="648738" y="324373"/>
                  </a:lnTo>
                  <a:lnTo>
                    <a:pt x="647662" y="297770"/>
                  </a:lnTo>
                  <a:lnTo>
                    <a:pt x="639311" y="246423"/>
                  </a:lnTo>
                  <a:lnTo>
                    <a:pt x="623247" y="198114"/>
                  </a:lnTo>
                  <a:lnTo>
                    <a:pt x="600140" y="153508"/>
                  </a:lnTo>
                  <a:lnTo>
                    <a:pt x="570656" y="113276"/>
                  </a:lnTo>
                  <a:lnTo>
                    <a:pt x="535464" y="78083"/>
                  </a:lnTo>
                  <a:lnTo>
                    <a:pt x="495230" y="48599"/>
                  </a:lnTo>
                  <a:lnTo>
                    <a:pt x="450624" y="25491"/>
                  </a:lnTo>
                  <a:lnTo>
                    <a:pt x="402311" y="9427"/>
                  </a:lnTo>
                  <a:lnTo>
                    <a:pt x="350962" y="1075"/>
                  </a:lnTo>
                  <a:lnTo>
                    <a:pt x="324356" y="0"/>
                  </a:lnTo>
                  <a:close/>
                </a:path>
              </a:pathLst>
            </a:custGeom>
            <a:solidFill>
              <a:srgbClr val="00A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194">
              <a:extLst>
                <a:ext uri="{FF2B5EF4-FFF2-40B4-BE49-F238E27FC236}">
                  <a16:creationId xmlns:a16="http://schemas.microsoft.com/office/drawing/2014/main" id="{3D80A180-E946-AFCF-7530-4406C967F2B2}"/>
                </a:ext>
              </a:extLst>
            </p:cNvPr>
            <p:cNvSpPr/>
            <p:nvPr/>
          </p:nvSpPr>
          <p:spPr>
            <a:xfrm>
              <a:off x="5544452" y="4644812"/>
              <a:ext cx="185839" cy="221751"/>
            </a:xfrm>
            <a:custGeom>
              <a:avLst/>
              <a:gdLst/>
              <a:ahLst/>
              <a:cxnLst/>
              <a:rect l="l" t="t" r="r" b="b"/>
              <a:pathLst>
                <a:path w="128905" h="161925">
                  <a:moveTo>
                    <a:pt x="37872" y="0"/>
                  </a:moveTo>
                  <a:lnTo>
                    <a:pt x="0" y="25151"/>
                  </a:lnTo>
                  <a:lnTo>
                    <a:pt x="90551" y="161704"/>
                  </a:lnTo>
                  <a:lnTo>
                    <a:pt x="128432" y="136553"/>
                  </a:lnTo>
                  <a:lnTo>
                    <a:pt x="37872" y="0"/>
                  </a:lnTo>
                  <a:close/>
                </a:path>
              </a:pathLst>
            </a:custGeom>
            <a:solidFill>
              <a:srgbClr val="E33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195">
              <a:extLst>
                <a:ext uri="{FF2B5EF4-FFF2-40B4-BE49-F238E27FC236}">
                  <a16:creationId xmlns:a16="http://schemas.microsoft.com/office/drawing/2014/main" id="{CD781A46-7164-78DB-6CE9-C22FF2D1B7E8}"/>
                </a:ext>
              </a:extLst>
            </p:cNvPr>
            <p:cNvSpPr/>
            <p:nvPr/>
          </p:nvSpPr>
          <p:spPr>
            <a:xfrm>
              <a:off x="5571746" y="4644805"/>
              <a:ext cx="158375" cy="204358"/>
            </a:xfrm>
            <a:custGeom>
              <a:avLst/>
              <a:gdLst/>
              <a:ahLst/>
              <a:cxnLst/>
              <a:rect l="l" t="t" r="r" b="b"/>
              <a:pathLst>
                <a:path w="109855" h="149225">
                  <a:moveTo>
                    <a:pt x="18940" y="0"/>
                  </a:moveTo>
                  <a:lnTo>
                    <a:pt x="0" y="12571"/>
                  </a:lnTo>
                  <a:lnTo>
                    <a:pt x="90567" y="148992"/>
                  </a:lnTo>
                  <a:lnTo>
                    <a:pt x="109500" y="136412"/>
                  </a:lnTo>
                  <a:lnTo>
                    <a:pt x="18940" y="0"/>
                  </a:lnTo>
                  <a:close/>
                </a:path>
              </a:pathLst>
            </a:custGeom>
            <a:solidFill>
              <a:srgbClr val="A13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196">
              <a:extLst>
                <a:ext uri="{FF2B5EF4-FFF2-40B4-BE49-F238E27FC236}">
                  <a16:creationId xmlns:a16="http://schemas.microsoft.com/office/drawing/2014/main" id="{DFF65CE9-F975-D3E7-4433-1A1928944A61}"/>
                </a:ext>
              </a:extLst>
            </p:cNvPr>
            <p:cNvSpPr/>
            <p:nvPr/>
          </p:nvSpPr>
          <p:spPr>
            <a:xfrm>
              <a:off x="5545828" y="4638116"/>
              <a:ext cx="32957" cy="20871"/>
            </a:xfrm>
            <a:custGeom>
              <a:avLst/>
              <a:gdLst/>
              <a:ahLst/>
              <a:cxnLst/>
              <a:rect l="l" t="t" r="r" b="b"/>
              <a:pathLst>
                <a:path w="22860" h="15239">
                  <a:moveTo>
                    <a:pt x="0" y="15137"/>
                  </a:moveTo>
                  <a:lnTo>
                    <a:pt x="22818" y="0"/>
                  </a:lnTo>
                </a:path>
              </a:pathLst>
            </a:custGeom>
            <a:ln w="9939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197">
              <a:extLst>
                <a:ext uri="{FF2B5EF4-FFF2-40B4-BE49-F238E27FC236}">
                  <a16:creationId xmlns:a16="http://schemas.microsoft.com/office/drawing/2014/main" id="{1E8543CA-36D7-4787-55B3-54AA6729779D}"/>
                </a:ext>
              </a:extLst>
            </p:cNvPr>
            <p:cNvSpPr/>
            <p:nvPr/>
          </p:nvSpPr>
          <p:spPr>
            <a:xfrm>
              <a:off x="5158085" y="4504186"/>
              <a:ext cx="389987" cy="366976"/>
            </a:xfrm>
            <a:custGeom>
              <a:avLst/>
              <a:gdLst/>
              <a:ahLst/>
              <a:cxnLst/>
              <a:rect l="l" t="t" r="r" b="b"/>
              <a:pathLst>
                <a:path w="270510" h="267970">
                  <a:moveTo>
                    <a:pt x="230467" y="0"/>
                  </a:moveTo>
                  <a:lnTo>
                    <a:pt x="39766" y="0"/>
                  </a:lnTo>
                  <a:lnTo>
                    <a:pt x="0" y="267410"/>
                  </a:lnTo>
                  <a:lnTo>
                    <a:pt x="270241" y="267410"/>
                  </a:lnTo>
                  <a:lnTo>
                    <a:pt x="230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198">
              <a:extLst>
                <a:ext uri="{FF2B5EF4-FFF2-40B4-BE49-F238E27FC236}">
                  <a16:creationId xmlns:a16="http://schemas.microsoft.com/office/drawing/2014/main" id="{B5CCAD4D-6A9E-DF7E-7F30-C78D6796314C}"/>
                </a:ext>
              </a:extLst>
            </p:cNvPr>
            <p:cNvSpPr/>
            <p:nvPr/>
          </p:nvSpPr>
          <p:spPr>
            <a:xfrm>
              <a:off x="5354120" y="4504186"/>
              <a:ext cx="194994" cy="366976"/>
            </a:xfrm>
            <a:custGeom>
              <a:avLst/>
              <a:gdLst/>
              <a:ahLst/>
              <a:cxnLst/>
              <a:rect l="l" t="t" r="r" b="b"/>
              <a:pathLst>
                <a:path w="135255" h="267970">
                  <a:moveTo>
                    <a:pt x="95350" y="0"/>
                  </a:moveTo>
                  <a:lnTo>
                    <a:pt x="0" y="0"/>
                  </a:lnTo>
                  <a:lnTo>
                    <a:pt x="0" y="267410"/>
                  </a:lnTo>
                  <a:lnTo>
                    <a:pt x="135116" y="267410"/>
                  </a:lnTo>
                  <a:lnTo>
                    <a:pt x="95350" y="0"/>
                  </a:lnTo>
                  <a:close/>
                </a:path>
              </a:pathLst>
            </a:custGeom>
            <a:solidFill>
              <a:srgbClr val="CCD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199">
              <a:extLst>
                <a:ext uri="{FF2B5EF4-FFF2-40B4-BE49-F238E27FC236}">
                  <a16:creationId xmlns:a16="http://schemas.microsoft.com/office/drawing/2014/main" id="{A8E3E9AF-021D-78FB-6520-B7854CCAC565}"/>
                </a:ext>
              </a:extLst>
            </p:cNvPr>
            <p:cNvSpPr/>
            <p:nvPr/>
          </p:nvSpPr>
          <p:spPr>
            <a:xfrm>
              <a:off x="5247724" y="4548195"/>
              <a:ext cx="210556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878" y="0"/>
                  </a:lnTo>
                </a:path>
              </a:pathLst>
            </a:custGeom>
            <a:ln w="8303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200">
              <a:extLst>
                <a:ext uri="{FF2B5EF4-FFF2-40B4-BE49-F238E27FC236}">
                  <a16:creationId xmlns:a16="http://schemas.microsoft.com/office/drawing/2014/main" id="{9644A983-035E-86C1-0B20-14E9EB54450D}"/>
                </a:ext>
              </a:extLst>
            </p:cNvPr>
            <p:cNvSpPr/>
            <p:nvPr/>
          </p:nvSpPr>
          <p:spPr>
            <a:xfrm>
              <a:off x="5241989" y="4588362"/>
              <a:ext cx="222457" cy="0"/>
            </a:xfrm>
            <a:custGeom>
              <a:avLst/>
              <a:gdLst/>
              <a:ahLst/>
              <a:cxnLst/>
              <a:rect l="l" t="t" r="r" b="b"/>
              <a:pathLst>
                <a:path w="154305">
                  <a:moveTo>
                    <a:pt x="0" y="0"/>
                  </a:moveTo>
                  <a:lnTo>
                    <a:pt x="153833" y="0"/>
                  </a:lnTo>
                </a:path>
              </a:pathLst>
            </a:custGeom>
            <a:ln w="8303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201">
              <a:extLst>
                <a:ext uri="{FF2B5EF4-FFF2-40B4-BE49-F238E27FC236}">
                  <a16:creationId xmlns:a16="http://schemas.microsoft.com/office/drawing/2014/main" id="{40626218-719C-CC59-DC3E-0BD089839BE6}"/>
                </a:ext>
              </a:extLst>
            </p:cNvPr>
            <p:cNvSpPr/>
            <p:nvPr/>
          </p:nvSpPr>
          <p:spPr>
            <a:xfrm>
              <a:off x="5236250" y="4628540"/>
              <a:ext cx="233443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796" y="0"/>
                  </a:lnTo>
                </a:path>
              </a:pathLst>
            </a:custGeom>
            <a:ln w="8303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202">
              <a:extLst>
                <a:ext uri="{FF2B5EF4-FFF2-40B4-BE49-F238E27FC236}">
                  <a16:creationId xmlns:a16="http://schemas.microsoft.com/office/drawing/2014/main" id="{BA03909B-23A4-2F09-1757-AA973908328E}"/>
                </a:ext>
              </a:extLst>
            </p:cNvPr>
            <p:cNvSpPr/>
            <p:nvPr/>
          </p:nvSpPr>
          <p:spPr>
            <a:xfrm>
              <a:off x="5230510" y="4668707"/>
              <a:ext cx="245344" cy="0"/>
            </a:xfrm>
            <a:custGeom>
              <a:avLst/>
              <a:gdLst/>
              <a:ahLst/>
              <a:cxnLst/>
              <a:rect l="l" t="t" r="r" b="b"/>
              <a:pathLst>
                <a:path w="170180">
                  <a:moveTo>
                    <a:pt x="0" y="0"/>
                  </a:moveTo>
                  <a:lnTo>
                    <a:pt x="169759" y="0"/>
                  </a:lnTo>
                </a:path>
              </a:pathLst>
            </a:custGeom>
            <a:ln w="8303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203">
              <a:extLst>
                <a:ext uri="{FF2B5EF4-FFF2-40B4-BE49-F238E27FC236}">
                  <a16:creationId xmlns:a16="http://schemas.microsoft.com/office/drawing/2014/main" id="{924012DC-AE66-4681-24F9-2EDB0D636C9F}"/>
                </a:ext>
              </a:extLst>
            </p:cNvPr>
            <p:cNvSpPr/>
            <p:nvPr/>
          </p:nvSpPr>
          <p:spPr>
            <a:xfrm>
              <a:off x="5224770" y="4708896"/>
              <a:ext cx="256330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722" y="0"/>
                  </a:lnTo>
                </a:path>
              </a:pathLst>
            </a:custGeom>
            <a:ln w="8303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204">
              <a:extLst>
                <a:ext uri="{FF2B5EF4-FFF2-40B4-BE49-F238E27FC236}">
                  <a16:creationId xmlns:a16="http://schemas.microsoft.com/office/drawing/2014/main" id="{5BF516D1-88F4-B762-7767-B946DB74BA23}"/>
                </a:ext>
              </a:extLst>
            </p:cNvPr>
            <p:cNvSpPr/>
            <p:nvPr/>
          </p:nvSpPr>
          <p:spPr>
            <a:xfrm>
              <a:off x="5219036" y="4749063"/>
              <a:ext cx="268231" cy="0"/>
            </a:xfrm>
            <a:custGeom>
              <a:avLst/>
              <a:gdLst/>
              <a:ahLst/>
              <a:cxnLst/>
              <a:rect l="l" t="t" r="r" b="b"/>
              <a:pathLst>
                <a:path w="186055">
                  <a:moveTo>
                    <a:pt x="0" y="0"/>
                  </a:moveTo>
                  <a:lnTo>
                    <a:pt x="185677" y="0"/>
                  </a:lnTo>
                </a:path>
              </a:pathLst>
            </a:custGeom>
            <a:ln w="8303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205">
              <a:extLst>
                <a:ext uri="{FF2B5EF4-FFF2-40B4-BE49-F238E27FC236}">
                  <a16:creationId xmlns:a16="http://schemas.microsoft.com/office/drawing/2014/main" id="{3470E717-7606-37D0-84AE-E00030E00F1D}"/>
                </a:ext>
              </a:extLst>
            </p:cNvPr>
            <p:cNvSpPr/>
            <p:nvPr/>
          </p:nvSpPr>
          <p:spPr>
            <a:xfrm>
              <a:off x="5213295" y="4789240"/>
              <a:ext cx="279216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640" y="0"/>
                  </a:lnTo>
                </a:path>
              </a:pathLst>
            </a:custGeom>
            <a:ln w="8303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206">
              <a:extLst>
                <a:ext uri="{FF2B5EF4-FFF2-40B4-BE49-F238E27FC236}">
                  <a16:creationId xmlns:a16="http://schemas.microsoft.com/office/drawing/2014/main" id="{433CFF34-0DA5-84BC-A948-92974B919C91}"/>
                </a:ext>
              </a:extLst>
            </p:cNvPr>
            <p:cNvSpPr/>
            <p:nvPr/>
          </p:nvSpPr>
          <p:spPr>
            <a:xfrm>
              <a:off x="5298111" y="4348549"/>
              <a:ext cx="327734" cy="313060"/>
            </a:xfrm>
            <a:custGeom>
              <a:avLst/>
              <a:gdLst/>
              <a:ahLst/>
              <a:cxnLst/>
              <a:rect l="l" t="t" r="r" b="b"/>
              <a:pathLst>
                <a:path w="227330" h="228600">
                  <a:moveTo>
                    <a:pt x="113857" y="0"/>
                  </a:moveTo>
                  <a:lnTo>
                    <a:pt x="65793" y="10359"/>
                  </a:lnTo>
                  <a:lnTo>
                    <a:pt x="33383" y="30934"/>
                  </a:lnTo>
                  <a:lnTo>
                    <a:pt x="8042" y="68622"/>
                  </a:lnTo>
                  <a:lnTo>
                    <a:pt x="0" y="113852"/>
                  </a:lnTo>
                  <a:lnTo>
                    <a:pt x="896" y="125810"/>
                  </a:lnTo>
                  <a:lnTo>
                    <a:pt x="16920" y="174135"/>
                  </a:lnTo>
                  <a:lnTo>
                    <a:pt x="41608" y="203241"/>
                  </a:lnTo>
                  <a:lnTo>
                    <a:pt x="84027" y="224441"/>
                  </a:lnTo>
                  <a:lnTo>
                    <a:pt x="107409" y="228065"/>
                  </a:lnTo>
                  <a:lnTo>
                    <a:pt x="119294" y="228061"/>
                  </a:lnTo>
                  <a:lnTo>
                    <a:pt x="165784" y="215479"/>
                  </a:lnTo>
                  <a:lnTo>
                    <a:pt x="170152" y="212910"/>
                  </a:lnTo>
                  <a:lnTo>
                    <a:pt x="118799" y="212910"/>
                  </a:lnTo>
                  <a:lnTo>
                    <a:pt x="107270" y="212706"/>
                  </a:lnTo>
                  <a:lnTo>
                    <a:pt x="62769" y="198226"/>
                  </a:lnTo>
                  <a:lnTo>
                    <a:pt x="26010" y="162259"/>
                  </a:lnTo>
                  <a:lnTo>
                    <a:pt x="13736" y="118035"/>
                  </a:lnTo>
                  <a:lnTo>
                    <a:pt x="14108" y="106594"/>
                  </a:lnTo>
                  <a:lnTo>
                    <a:pt x="29252" y="62338"/>
                  </a:lnTo>
                  <a:lnTo>
                    <a:pt x="54846" y="33586"/>
                  </a:lnTo>
                  <a:lnTo>
                    <a:pt x="98650" y="14899"/>
                  </a:lnTo>
                  <a:lnTo>
                    <a:pt x="109933" y="14121"/>
                  </a:lnTo>
                  <a:lnTo>
                    <a:pt x="170132" y="14121"/>
                  </a:lnTo>
                  <a:lnTo>
                    <a:pt x="169458" y="13705"/>
                  </a:lnTo>
                  <a:lnTo>
                    <a:pt x="159137" y="8733"/>
                  </a:lnTo>
                  <a:lnTo>
                    <a:pt x="148341" y="4851"/>
                  </a:lnTo>
                  <a:lnTo>
                    <a:pt x="137145" y="2083"/>
                  </a:lnTo>
                  <a:lnTo>
                    <a:pt x="125626" y="458"/>
                  </a:lnTo>
                  <a:lnTo>
                    <a:pt x="113857" y="0"/>
                  </a:lnTo>
                  <a:close/>
                </a:path>
                <a:path w="227330" h="228600">
                  <a:moveTo>
                    <a:pt x="170132" y="14121"/>
                  </a:moveTo>
                  <a:lnTo>
                    <a:pt x="109933" y="14121"/>
                  </a:lnTo>
                  <a:lnTo>
                    <a:pt x="121269" y="14706"/>
                  </a:lnTo>
                  <a:lnTo>
                    <a:pt x="132561" y="16654"/>
                  </a:lnTo>
                  <a:lnTo>
                    <a:pt x="175390" y="38118"/>
                  </a:lnTo>
                  <a:lnTo>
                    <a:pt x="202387" y="68622"/>
                  </a:lnTo>
                  <a:lnTo>
                    <a:pt x="212970" y="115307"/>
                  </a:lnTo>
                  <a:lnTo>
                    <a:pt x="212036" y="127124"/>
                  </a:lnTo>
                  <a:lnTo>
                    <a:pt x="194780" y="171008"/>
                  </a:lnTo>
                  <a:lnTo>
                    <a:pt x="163313" y="199827"/>
                  </a:lnTo>
                  <a:lnTo>
                    <a:pt x="118799" y="212910"/>
                  </a:lnTo>
                  <a:lnTo>
                    <a:pt x="170152" y="212910"/>
                  </a:lnTo>
                  <a:lnTo>
                    <a:pt x="206154" y="180608"/>
                  </a:lnTo>
                  <a:lnTo>
                    <a:pt x="224486" y="138462"/>
                  </a:lnTo>
                  <a:lnTo>
                    <a:pt x="226863" y="115307"/>
                  </a:lnTo>
                  <a:lnTo>
                    <a:pt x="226806" y="113852"/>
                  </a:lnTo>
                  <a:lnTo>
                    <a:pt x="217078" y="67277"/>
                  </a:lnTo>
                  <a:lnTo>
                    <a:pt x="196827" y="34898"/>
                  </a:lnTo>
                  <a:lnTo>
                    <a:pt x="179231" y="19741"/>
                  </a:lnTo>
                  <a:lnTo>
                    <a:pt x="170132" y="14121"/>
                  </a:lnTo>
                  <a:close/>
                </a:path>
              </a:pathLst>
            </a:custGeom>
            <a:solidFill>
              <a:srgbClr val="E33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207">
              <a:extLst>
                <a:ext uri="{FF2B5EF4-FFF2-40B4-BE49-F238E27FC236}">
                  <a16:creationId xmlns:a16="http://schemas.microsoft.com/office/drawing/2014/main" id="{87D6702E-3FAB-0BEC-53F2-D6A171CAE591}"/>
                </a:ext>
              </a:extLst>
            </p:cNvPr>
            <p:cNvSpPr/>
            <p:nvPr/>
          </p:nvSpPr>
          <p:spPr>
            <a:xfrm>
              <a:off x="5369701" y="4346997"/>
              <a:ext cx="255414" cy="280883"/>
            </a:xfrm>
            <a:custGeom>
              <a:avLst/>
              <a:gdLst/>
              <a:ahLst/>
              <a:cxnLst/>
              <a:rect l="l" t="t" r="r" b="b"/>
              <a:pathLst>
                <a:path w="177164" h="205104">
                  <a:moveTo>
                    <a:pt x="120657" y="15254"/>
                  </a:moveTo>
                  <a:lnTo>
                    <a:pt x="60275" y="15254"/>
                  </a:lnTo>
                  <a:lnTo>
                    <a:pt x="71611" y="15839"/>
                  </a:lnTo>
                  <a:lnTo>
                    <a:pt x="82903" y="17787"/>
                  </a:lnTo>
                  <a:lnTo>
                    <a:pt x="125732" y="39251"/>
                  </a:lnTo>
                  <a:lnTo>
                    <a:pt x="152726" y="69747"/>
                  </a:lnTo>
                  <a:lnTo>
                    <a:pt x="163312" y="116440"/>
                  </a:lnTo>
                  <a:lnTo>
                    <a:pt x="162378" y="128257"/>
                  </a:lnTo>
                  <a:lnTo>
                    <a:pt x="145122" y="172141"/>
                  </a:lnTo>
                  <a:lnTo>
                    <a:pt x="118733" y="197801"/>
                  </a:lnTo>
                  <a:lnTo>
                    <a:pt x="134425" y="204846"/>
                  </a:lnTo>
                  <a:lnTo>
                    <a:pt x="163817" y="169748"/>
                  </a:lnTo>
                  <a:lnTo>
                    <a:pt x="176348" y="125981"/>
                  </a:lnTo>
                  <a:lnTo>
                    <a:pt x="176642" y="114213"/>
                  </a:lnTo>
                  <a:lnTo>
                    <a:pt x="175746" y="102255"/>
                  </a:lnTo>
                  <a:lnTo>
                    <a:pt x="159721" y="53932"/>
                  </a:lnTo>
                  <a:lnTo>
                    <a:pt x="135030" y="24824"/>
                  </a:lnTo>
                  <a:lnTo>
                    <a:pt x="125218" y="17830"/>
                  </a:lnTo>
                  <a:lnTo>
                    <a:pt x="120657" y="15254"/>
                  </a:lnTo>
                  <a:close/>
                </a:path>
                <a:path w="177164" h="205104">
                  <a:moveTo>
                    <a:pt x="69227" y="0"/>
                  </a:moveTo>
                  <a:lnTo>
                    <a:pt x="22122" y="7514"/>
                  </a:lnTo>
                  <a:lnTo>
                    <a:pt x="0" y="18974"/>
                  </a:lnTo>
                  <a:lnTo>
                    <a:pt x="16412" y="26523"/>
                  </a:lnTo>
                  <a:lnTo>
                    <a:pt x="26965" y="21668"/>
                  </a:lnTo>
                  <a:lnTo>
                    <a:pt x="37857" y="18170"/>
                  </a:lnTo>
                  <a:lnTo>
                    <a:pt x="48992" y="16032"/>
                  </a:lnTo>
                  <a:lnTo>
                    <a:pt x="60275" y="15254"/>
                  </a:lnTo>
                  <a:lnTo>
                    <a:pt x="120657" y="15254"/>
                  </a:lnTo>
                  <a:lnTo>
                    <a:pt x="114810" y="11952"/>
                  </a:lnTo>
                  <a:lnTo>
                    <a:pt x="103907" y="7209"/>
                  </a:lnTo>
                  <a:lnTo>
                    <a:pt x="92609" y="3623"/>
                  </a:lnTo>
                  <a:lnTo>
                    <a:pt x="81016" y="1213"/>
                  </a:lnTo>
                  <a:lnTo>
                    <a:pt x="69227" y="0"/>
                  </a:lnTo>
                  <a:close/>
                </a:path>
              </a:pathLst>
            </a:custGeom>
            <a:solidFill>
              <a:srgbClr val="A13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208">
              <a:extLst>
                <a:ext uri="{FF2B5EF4-FFF2-40B4-BE49-F238E27FC236}">
                  <a16:creationId xmlns:a16="http://schemas.microsoft.com/office/drawing/2014/main" id="{E78AF794-752A-BD6F-EA55-75FD92A2754F}"/>
                </a:ext>
              </a:extLst>
            </p:cNvPr>
            <p:cNvSpPr/>
            <p:nvPr/>
          </p:nvSpPr>
          <p:spPr>
            <a:xfrm>
              <a:off x="5319609" y="4369507"/>
              <a:ext cx="284709" cy="269579"/>
            </a:xfrm>
            <a:custGeom>
              <a:avLst/>
              <a:gdLst/>
              <a:ahLst/>
              <a:cxnLst/>
              <a:rect l="l" t="t" r="r" b="b"/>
              <a:pathLst>
                <a:path w="197485" h="196850">
                  <a:moveTo>
                    <a:pt x="152798" y="180326"/>
                  </a:moveTo>
                  <a:lnTo>
                    <a:pt x="185383" y="144393"/>
                  </a:lnTo>
                  <a:lnTo>
                    <a:pt x="196876" y="98837"/>
                  </a:lnTo>
                  <a:lnTo>
                    <a:pt x="196250" y="86952"/>
                  </a:lnTo>
                  <a:lnTo>
                    <a:pt x="177301" y="40943"/>
                  </a:lnTo>
                  <a:lnTo>
                    <a:pt x="148478" y="15246"/>
                  </a:lnTo>
                  <a:lnTo>
                    <a:pt x="104274" y="281"/>
                  </a:lnTo>
                  <a:lnTo>
                    <a:pt x="92869" y="0"/>
                  </a:lnTo>
                  <a:lnTo>
                    <a:pt x="81527" y="1105"/>
                  </a:lnTo>
                  <a:lnTo>
                    <a:pt x="38075" y="20789"/>
                  </a:lnTo>
                  <a:lnTo>
                    <a:pt x="8151" y="60153"/>
                  </a:lnTo>
                  <a:lnTo>
                    <a:pt x="0" y="94152"/>
                  </a:lnTo>
                  <a:lnTo>
                    <a:pt x="63" y="105734"/>
                  </a:lnTo>
                  <a:lnTo>
                    <a:pt x="14519" y="150294"/>
                  </a:lnTo>
                  <a:lnTo>
                    <a:pt x="50819" y="184144"/>
                  </a:lnTo>
                  <a:lnTo>
                    <a:pt x="95961" y="196639"/>
                  </a:lnTo>
                  <a:lnTo>
                    <a:pt x="107700" y="196282"/>
                  </a:lnTo>
                  <a:lnTo>
                    <a:pt x="119372" y="194494"/>
                  </a:lnTo>
                  <a:lnTo>
                    <a:pt x="130855" y="191257"/>
                  </a:lnTo>
                  <a:lnTo>
                    <a:pt x="142023" y="186550"/>
                  </a:lnTo>
                  <a:lnTo>
                    <a:pt x="152755" y="180355"/>
                  </a:lnTo>
                  <a:close/>
                </a:path>
              </a:pathLst>
            </a:custGeom>
            <a:ln w="8303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BA849CD4-F769-ABA1-BFB2-A73C6634F732}"/>
              </a:ext>
            </a:extLst>
          </p:cNvPr>
          <p:cNvGrpSpPr/>
          <p:nvPr/>
        </p:nvGrpSpPr>
        <p:grpSpPr>
          <a:xfrm>
            <a:off x="4307042" y="3680725"/>
            <a:ext cx="939530" cy="903105"/>
            <a:chOff x="4960128" y="5203154"/>
            <a:chExt cx="939530" cy="903105"/>
          </a:xfrm>
        </p:grpSpPr>
        <p:sp>
          <p:nvSpPr>
            <p:cNvPr id="325" name="object 56">
              <a:extLst>
                <a:ext uri="{FF2B5EF4-FFF2-40B4-BE49-F238E27FC236}">
                  <a16:creationId xmlns:a16="http://schemas.microsoft.com/office/drawing/2014/main" id="{900DDC83-C84C-BEB1-510F-392A23093710}"/>
                </a:ext>
              </a:extLst>
            </p:cNvPr>
            <p:cNvSpPr/>
            <p:nvPr/>
          </p:nvSpPr>
          <p:spPr>
            <a:xfrm>
              <a:off x="4960128" y="5203154"/>
              <a:ext cx="939530" cy="903105"/>
            </a:xfrm>
            <a:custGeom>
              <a:avLst/>
              <a:gdLst/>
              <a:ahLst/>
              <a:cxnLst/>
              <a:rect l="l" t="t" r="r" b="b"/>
              <a:pathLst>
                <a:path w="648969" h="648970">
                  <a:moveTo>
                    <a:pt x="324356" y="0"/>
                  </a:moveTo>
                  <a:lnTo>
                    <a:pt x="271742" y="4245"/>
                  </a:lnTo>
                  <a:lnTo>
                    <a:pt x="221832" y="16537"/>
                  </a:lnTo>
                  <a:lnTo>
                    <a:pt x="175293" y="36206"/>
                  </a:lnTo>
                  <a:lnTo>
                    <a:pt x="132793" y="62586"/>
                  </a:lnTo>
                  <a:lnTo>
                    <a:pt x="94999" y="95008"/>
                  </a:lnTo>
                  <a:lnTo>
                    <a:pt x="62580" y="132804"/>
                  </a:lnTo>
                  <a:lnTo>
                    <a:pt x="36203" y="175306"/>
                  </a:lnTo>
                  <a:lnTo>
                    <a:pt x="16535" y="221847"/>
                  </a:lnTo>
                  <a:lnTo>
                    <a:pt x="4245" y="271759"/>
                  </a:lnTo>
                  <a:lnTo>
                    <a:pt x="0" y="324373"/>
                  </a:lnTo>
                  <a:lnTo>
                    <a:pt x="1075" y="350977"/>
                  </a:lnTo>
                  <a:lnTo>
                    <a:pt x="9426" y="402325"/>
                  </a:lnTo>
                  <a:lnTo>
                    <a:pt x="25488" y="450635"/>
                  </a:lnTo>
                  <a:lnTo>
                    <a:pt x="48594" y="495241"/>
                  </a:lnTo>
                  <a:lnTo>
                    <a:pt x="78076" y="535473"/>
                  </a:lnTo>
                  <a:lnTo>
                    <a:pt x="113266" y="570665"/>
                  </a:lnTo>
                  <a:lnTo>
                    <a:pt x="153496" y="600148"/>
                  </a:lnTo>
                  <a:lnTo>
                    <a:pt x="198100" y="623256"/>
                  </a:lnTo>
                  <a:lnTo>
                    <a:pt x="246408" y="639319"/>
                  </a:lnTo>
                  <a:lnTo>
                    <a:pt x="297753" y="647671"/>
                  </a:lnTo>
                  <a:lnTo>
                    <a:pt x="324356" y="648746"/>
                  </a:lnTo>
                  <a:lnTo>
                    <a:pt x="350962" y="647671"/>
                  </a:lnTo>
                  <a:lnTo>
                    <a:pt x="402311" y="639319"/>
                  </a:lnTo>
                  <a:lnTo>
                    <a:pt x="450624" y="623256"/>
                  </a:lnTo>
                  <a:lnTo>
                    <a:pt x="495230" y="600148"/>
                  </a:lnTo>
                  <a:lnTo>
                    <a:pt x="535464" y="570665"/>
                  </a:lnTo>
                  <a:lnTo>
                    <a:pt x="570656" y="535473"/>
                  </a:lnTo>
                  <a:lnTo>
                    <a:pt x="600140" y="495241"/>
                  </a:lnTo>
                  <a:lnTo>
                    <a:pt x="623247" y="450635"/>
                  </a:lnTo>
                  <a:lnTo>
                    <a:pt x="639311" y="402325"/>
                  </a:lnTo>
                  <a:lnTo>
                    <a:pt x="647662" y="350977"/>
                  </a:lnTo>
                  <a:lnTo>
                    <a:pt x="648738" y="324373"/>
                  </a:lnTo>
                  <a:lnTo>
                    <a:pt x="647662" y="297770"/>
                  </a:lnTo>
                  <a:lnTo>
                    <a:pt x="639311" y="246423"/>
                  </a:lnTo>
                  <a:lnTo>
                    <a:pt x="623247" y="198114"/>
                  </a:lnTo>
                  <a:lnTo>
                    <a:pt x="600140" y="153508"/>
                  </a:lnTo>
                  <a:lnTo>
                    <a:pt x="570656" y="113276"/>
                  </a:lnTo>
                  <a:lnTo>
                    <a:pt x="535464" y="78083"/>
                  </a:lnTo>
                  <a:lnTo>
                    <a:pt x="495230" y="48599"/>
                  </a:lnTo>
                  <a:lnTo>
                    <a:pt x="450624" y="25491"/>
                  </a:lnTo>
                  <a:lnTo>
                    <a:pt x="402311" y="9427"/>
                  </a:lnTo>
                  <a:lnTo>
                    <a:pt x="350962" y="1075"/>
                  </a:lnTo>
                  <a:lnTo>
                    <a:pt x="324356" y="0"/>
                  </a:lnTo>
                  <a:close/>
                </a:path>
              </a:pathLst>
            </a:custGeom>
            <a:solidFill>
              <a:srgbClr val="00A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53">
              <a:extLst>
                <a:ext uri="{FF2B5EF4-FFF2-40B4-BE49-F238E27FC236}">
                  <a16:creationId xmlns:a16="http://schemas.microsoft.com/office/drawing/2014/main" id="{B0B2A288-F78B-1C61-2626-70E1E26C971B}"/>
                </a:ext>
              </a:extLst>
            </p:cNvPr>
            <p:cNvSpPr/>
            <p:nvPr/>
          </p:nvSpPr>
          <p:spPr>
            <a:xfrm>
              <a:off x="5189501" y="5423639"/>
              <a:ext cx="509295" cy="231520"/>
            </a:xfrm>
            <a:custGeom>
              <a:avLst/>
              <a:gdLst/>
              <a:ahLst/>
              <a:cxnLst/>
              <a:rect l="l" t="t" r="r" b="b"/>
              <a:pathLst>
                <a:path w="351789" h="166370">
                  <a:moveTo>
                    <a:pt x="267343" y="88599"/>
                  </a:moveTo>
                  <a:lnTo>
                    <a:pt x="267343" y="124263"/>
                  </a:lnTo>
                  <a:lnTo>
                    <a:pt x="309343" y="166263"/>
                  </a:lnTo>
                  <a:lnTo>
                    <a:pt x="351351" y="124263"/>
                  </a:lnTo>
                  <a:lnTo>
                    <a:pt x="351351" y="108088"/>
                  </a:lnTo>
                  <a:lnTo>
                    <a:pt x="286824" y="108088"/>
                  </a:lnTo>
                  <a:lnTo>
                    <a:pt x="267343" y="88599"/>
                  </a:lnTo>
                  <a:close/>
                </a:path>
                <a:path w="351789" h="166370">
                  <a:moveTo>
                    <a:pt x="331871" y="0"/>
                  </a:moveTo>
                  <a:lnTo>
                    <a:pt x="0" y="0"/>
                  </a:lnTo>
                  <a:lnTo>
                    <a:pt x="0" y="128897"/>
                  </a:lnTo>
                  <a:lnTo>
                    <a:pt x="45047" y="128897"/>
                  </a:lnTo>
                  <a:lnTo>
                    <a:pt x="45047" y="45047"/>
                  </a:lnTo>
                  <a:lnTo>
                    <a:pt x="331871" y="45047"/>
                  </a:lnTo>
                  <a:lnTo>
                    <a:pt x="331871" y="0"/>
                  </a:lnTo>
                  <a:close/>
                </a:path>
                <a:path w="351789" h="166370">
                  <a:moveTo>
                    <a:pt x="331871" y="45047"/>
                  </a:moveTo>
                  <a:lnTo>
                    <a:pt x="286824" y="45047"/>
                  </a:lnTo>
                  <a:lnTo>
                    <a:pt x="286824" y="108088"/>
                  </a:lnTo>
                  <a:lnTo>
                    <a:pt x="331871" y="108088"/>
                  </a:lnTo>
                  <a:lnTo>
                    <a:pt x="331871" y="45047"/>
                  </a:lnTo>
                  <a:close/>
                </a:path>
                <a:path w="351789" h="166370">
                  <a:moveTo>
                    <a:pt x="351351" y="88599"/>
                  </a:moveTo>
                  <a:lnTo>
                    <a:pt x="331871" y="108088"/>
                  </a:lnTo>
                  <a:lnTo>
                    <a:pt x="351351" y="108088"/>
                  </a:lnTo>
                  <a:lnTo>
                    <a:pt x="351351" y="88599"/>
                  </a:lnTo>
                  <a:close/>
                </a:path>
              </a:pathLst>
            </a:custGeom>
            <a:solidFill>
              <a:srgbClr val="E33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54">
              <a:extLst>
                <a:ext uri="{FF2B5EF4-FFF2-40B4-BE49-F238E27FC236}">
                  <a16:creationId xmlns:a16="http://schemas.microsoft.com/office/drawing/2014/main" id="{CABB4832-D07E-344A-AEC2-C01A6A4AC51A}"/>
                </a:ext>
              </a:extLst>
            </p:cNvPr>
            <p:cNvSpPr/>
            <p:nvPr/>
          </p:nvSpPr>
          <p:spPr>
            <a:xfrm>
              <a:off x="5161295" y="5654090"/>
              <a:ext cx="509295" cy="231520"/>
            </a:xfrm>
            <a:custGeom>
              <a:avLst/>
              <a:gdLst/>
              <a:ahLst/>
              <a:cxnLst/>
              <a:rect l="l" t="t" r="r" b="b"/>
              <a:pathLst>
                <a:path w="351789" h="166370">
                  <a:moveTo>
                    <a:pt x="64527" y="58175"/>
                  </a:moveTo>
                  <a:lnTo>
                    <a:pt x="19480" y="58175"/>
                  </a:lnTo>
                  <a:lnTo>
                    <a:pt x="19480" y="166271"/>
                  </a:lnTo>
                  <a:lnTo>
                    <a:pt x="351351" y="166271"/>
                  </a:lnTo>
                  <a:lnTo>
                    <a:pt x="351351" y="121224"/>
                  </a:lnTo>
                  <a:lnTo>
                    <a:pt x="64527" y="121224"/>
                  </a:lnTo>
                  <a:lnTo>
                    <a:pt x="64527" y="58175"/>
                  </a:lnTo>
                  <a:close/>
                </a:path>
                <a:path w="351789" h="166370">
                  <a:moveTo>
                    <a:pt x="351351" y="37366"/>
                  </a:moveTo>
                  <a:lnTo>
                    <a:pt x="306304" y="37366"/>
                  </a:lnTo>
                  <a:lnTo>
                    <a:pt x="306304" y="121224"/>
                  </a:lnTo>
                  <a:lnTo>
                    <a:pt x="351351" y="121224"/>
                  </a:lnTo>
                  <a:lnTo>
                    <a:pt x="351351" y="37366"/>
                  </a:lnTo>
                  <a:close/>
                </a:path>
                <a:path w="351789" h="166370">
                  <a:moveTo>
                    <a:pt x="41999" y="0"/>
                  </a:moveTo>
                  <a:lnTo>
                    <a:pt x="0" y="41999"/>
                  </a:lnTo>
                  <a:lnTo>
                    <a:pt x="0" y="77663"/>
                  </a:lnTo>
                  <a:lnTo>
                    <a:pt x="19480" y="58175"/>
                  </a:lnTo>
                  <a:lnTo>
                    <a:pt x="84007" y="58175"/>
                  </a:lnTo>
                  <a:lnTo>
                    <a:pt x="84007" y="41999"/>
                  </a:lnTo>
                  <a:lnTo>
                    <a:pt x="41999" y="0"/>
                  </a:lnTo>
                  <a:close/>
                </a:path>
                <a:path w="351789" h="166370">
                  <a:moveTo>
                    <a:pt x="84007" y="58175"/>
                  </a:moveTo>
                  <a:lnTo>
                    <a:pt x="64527" y="58175"/>
                  </a:lnTo>
                  <a:lnTo>
                    <a:pt x="84007" y="77663"/>
                  </a:lnTo>
                  <a:lnTo>
                    <a:pt x="84007" y="58175"/>
                  </a:lnTo>
                  <a:close/>
                </a:path>
              </a:pathLst>
            </a:custGeom>
            <a:solidFill>
              <a:srgbClr val="E33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55">
              <a:extLst>
                <a:ext uri="{FF2B5EF4-FFF2-40B4-BE49-F238E27FC236}">
                  <a16:creationId xmlns:a16="http://schemas.microsoft.com/office/drawing/2014/main" id="{40CDBD89-5A9C-663D-1D58-A11A9964F627}"/>
                </a:ext>
              </a:extLst>
            </p:cNvPr>
            <p:cNvSpPr/>
            <p:nvPr/>
          </p:nvSpPr>
          <p:spPr>
            <a:xfrm>
              <a:off x="5222108" y="5454984"/>
              <a:ext cx="415526" cy="200592"/>
            </a:xfrm>
            <a:custGeom>
              <a:avLst/>
              <a:gdLst/>
              <a:ahLst/>
              <a:cxnLst/>
              <a:rect l="l" t="t" r="r" b="b"/>
              <a:pathLst>
                <a:path w="287019" h="144145">
                  <a:moveTo>
                    <a:pt x="244816" y="66072"/>
                  </a:moveTo>
                  <a:lnTo>
                    <a:pt x="244816" y="101736"/>
                  </a:lnTo>
                  <a:lnTo>
                    <a:pt x="286824" y="143744"/>
                  </a:lnTo>
                  <a:lnTo>
                    <a:pt x="286824" y="85560"/>
                  </a:lnTo>
                  <a:lnTo>
                    <a:pt x="264296" y="85560"/>
                  </a:lnTo>
                  <a:lnTo>
                    <a:pt x="244816" y="66072"/>
                  </a:lnTo>
                  <a:close/>
                </a:path>
                <a:path w="287019" h="144145">
                  <a:moveTo>
                    <a:pt x="286824" y="0"/>
                  </a:moveTo>
                  <a:lnTo>
                    <a:pt x="0" y="0"/>
                  </a:lnTo>
                  <a:lnTo>
                    <a:pt x="0" y="106369"/>
                  </a:lnTo>
                  <a:lnTo>
                    <a:pt x="22519" y="106369"/>
                  </a:lnTo>
                  <a:lnTo>
                    <a:pt x="22519" y="22519"/>
                  </a:lnTo>
                  <a:lnTo>
                    <a:pt x="286824" y="22519"/>
                  </a:lnTo>
                  <a:lnTo>
                    <a:pt x="286824" y="0"/>
                  </a:lnTo>
                  <a:close/>
                </a:path>
                <a:path w="287019" h="144145">
                  <a:moveTo>
                    <a:pt x="286824" y="22519"/>
                  </a:moveTo>
                  <a:lnTo>
                    <a:pt x="264296" y="22519"/>
                  </a:lnTo>
                  <a:lnTo>
                    <a:pt x="264296" y="85560"/>
                  </a:lnTo>
                  <a:lnTo>
                    <a:pt x="286824" y="85560"/>
                  </a:lnTo>
                  <a:lnTo>
                    <a:pt x="286824" y="22519"/>
                  </a:lnTo>
                  <a:close/>
                </a:path>
              </a:pathLst>
            </a:custGeom>
            <a:solidFill>
              <a:srgbClr val="A13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56">
              <a:extLst>
                <a:ext uri="{FF2B5EF4-FFF2-40B4-BE49-F238E27FC236}">
                  <a16:creationId xmlns:a16="http://schemas.microsoft.com/office/drawing/2014/main" id="{0C665A9F-2844-442D-209B-75249F751177}"/>
                </a:ext>
              </a:extLst>
            </p:cNvPr>
            <p:cNvSpPr/>
            <p:nvPr/>
          </p:nvSpPr>
          <p:spPr>
            <a:xfrm>
              <a:off x="5161288" y="5654083"/>
              <a:ext cx="509295" cy="231520"/>
            </a:xfrm>
            <a:custGeom>
              <a:avLst/>
              <a:gdLst/>
              <a:ahLst/>
              <a:cxnLst/>
              <a:rect l="l" t="t" r="r" b="b"/>
              <a:pathLst>
                <a:path w="351789" h="166370">
                  <a:moveTo>
                    <a:pt x="42008" y="58183"/>
                  </a:moveTo>
                  <a:lnTo>
                    <a:pt x="19488" y="58183"/>
                  </a:lnTo>
                  <a:lnTo>
                    <a:pt x="19488" y="166280"/>
                  </a:lnTo>
                  <a:lnTo>
                    <a:pt x="351360" y="166280"/>
                  </a:lnTo>
                  <a:lnTo>
                    <a:pt x="351360" y="143752"/>
                  </a:lnTo>
                  <a:lnTo>
                    <a:pt x="42008" y="143752"/>
                  </a:lnTo>
                  <a:lnTo>
                    <a:pt x="42008" y="58183"/>
                  </a:lnTo>
                  <a:close/>
                </a:path>
                <a:path w="351789" h="166370">
                  <a:moveTo>
                    <a:pt x="351360" y="37374"/>
                  </a:moveTo>
                  <a:lnTo>
                    <a:pt x="328832" y="37374"/>
                  </a:lnTo>
                  <a:lnTo>
                    <a:pt x="328832" y="143752"/>
                  </a:lnTo>
                  <a:lnTo>
                    <a:pt x="351360" y="143752"/>
                  </a:lnTo>
                  <a:lnTo>
                    <a:pt x="351360" y="37374"/>
                  </a:lnTo>
                  <a:close/>
                </a:path>
                <a:path w="351789" h="166370">
                  <a:moveTo>
                    <a:pt x="42008" y="0"/>
                  </a:moveTo>
                  <a:lnTo>
                    <a:pt x="0" y="42008"/>
                  </a:lnTo>
                  <a:lnTo>
                    <a:pt x="0" y="77672"/>
                  </a:lnTo>
                  <a:lnTo>
                    <a:pt x="19488" y="58183"/>
                  </a:lnTo>
                  <a:lnTo>
                    <a:pt x="42008" y="58183"/>
                  </a:lnTo>
                  <a:lnTo>
                    <a:pt x="42008" y="0"/>
                  </a:lnTo>
                  <a:close/>
                </a:path>
              </a:pathLst>
            </a:custGeom>
            <a:solidFill>
              <a:srgbClr val="A13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57">
              <a:extLst>
                <a:ext uri="{FF2B5EF4-FFF2-40B4-BE49-F238E27FC236}">
                  <a16:creationId xmlns:a16="http://schemas.microsoft.com/office/drawing/2014/main" id="{A7A3CE12-6904-09DE-F2F1-BEB045DBE57F}"/>
                </a:ext>
              </a:extLst>
            </p:cNvPr>
            <p:cNvSpPr/>
            <p:nvPr/>
          </p:nvSpPr>
          <p:spPr>
            <a:xfrm>
              <a:off x="5310150" y="5539862"/>
              <a:ext cx="239939" cy="230636"/>
            </a:xfrm>
            <a:custGeom>
              <a:avLst/>
              <a:gdLst/>
              <a:ahLst/>
              <a:cxnLst/>
              <a:rect l="l" t="t" r="r" b="b"/>
              <a:pathLst>
                <a:path w="165735" h="165735">
                  <a:moveTo>
                    <a:pt x="74580" y="0"/>
                  </a:moveTo>
                  <a:lnTo>
                    <a:pt x="36549" y="13903"/>
                  </a:lnTo>
                  <a:lnTo>
                    <a:pt x="9923" y="44732"/>
                  </a:lnTo>
                  <a:lnTo>
                    <a:pt x="0" y="88315"/>
                  </a:lnTo>
                  <a:lnTo>
                    <a:pt x="2199" y="102271"/>
                  </a:lnTo>
                  <a:lnTo>
                    <a:pt x="21622" y="138066"/>
                  </a:lnTo>
                  <a:lnTo>
                    <a:pt x="56474" y="160438"/>
                  </a:lnTo>
                  <a:lnTo>
                    <a:pt x="85865" y="165160"/>
                  </a:lnTo>
                  <a:lnTo>
                    <a:pt x="100239" y="163340"/>
                  </a:lnTo>
                  <a:lnTo>
                    <a:pt x="137230" y="144644"/>
                  </a:lnTo>
                  <a:lnTo>
                    <a:pt x="160458" y="110664"/>
                  </a:lnTo>
                  <a:lnTo>
                    <a:pt x="165400" y="82419"/>
                  </a:lnTo>
                  <a:lnTo>
                    <a:pt x="164832" y="72694"/>
                  </a:lnTo>
                  <a:lnTo>
                    <a:pt x="150363" y="35482"/>
                  </a:lnTo>
                  <a:lnTo>
                    <a:pt x="119072" y="9545"/>
                  </a:lnTo>
                  <a:lnTo>
                    <a:pt x="74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58">
              <a:extLst>
                <a:ext uri="{FF2B5EF4-FFF2-40B4-BE49-F238E27FC236}">
                  <a16:creationId xmlns:a16="http://schemas.microsoft.com/office/drawing/2014/main" id="{78AFB6B0-8E15-508F-C9D1-3868A8B23608}"/>
                </a:ext>
              </a:extLst>
            </p:cNvPr>
            <p:cNvSpPr/>
            <p:nvPr/>
          </p:nvSpPr>
          <p:spPr>
            <a:xfrm>
              <a:off x="5429731" y="5539619"/>
              <a:ext cx="120429" cy="230636"/>
            </a:xfrm>
            <a:custGeom>
              <a:avLst/>
              <a:gdLst/>
              <a:ahLst/>
              <a:cxnLst/>
              <a:rect l="l" t="t" r="r" b="b"/>
              <a:pathLst>
                <a:path w="83185" h="165735">
                  <a:moveTo>
                    <a:pt x="5895" y="0"/>
                  </a:moveTo>
                  <a:lnTo>
                    <a:pt x="0" y="165400"/>
                  </a:lnTo>
                  <a:lnTo>
                    <a:pt x="14536" y="164128"/>
                  </a:lnTo>
                  <a:lnTo>
                    <a:pt x="28244" y="160457"/>
                  </a:lnTo>
                  <a:lnTo>
                    <a:pt x="62224" y="137226"/>
                  </a:lnTo>
                  <a:lnTo>
                    <a:pt x="80920" y="100236"/>
                  </a:lnTo>
                  <a:lnTo>
                    <a:pt x="82740" y="85864"/>
                  </a:lnTo>
                  <a:lnTo>
                    <a:pt x="81536" y="70674"/>
                  </a:lnTo>
                  <a:lnTo>
                    <a:pt x="64869" y="31766"/>
                  </a:lnTo>
                  <a:lnTo>
                    <a:pt x="32932" y="6657"/>
                  </a:lnTo>
                  <a:lnTo>
                    <a:pt x="5895" y="0"/>
                  </a:lnTo>
                  <a:close/>
                </a:path>
              </a:pathLst>
            </a:custGeom>
            <a:solidFill>
              <a:srgbClr val="CCD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59">
              <a:extLst>
                <a:ext uri="{FF2B5EF4-FFF2-40B4-BE49-F238E27FC236}">
                  <a16:creationId xmlns:a16="http://schemas.microsoft.com/office/drawing/2014/main" id="{619B5EFD-BCC5-A4D3-432F-7292D7AE632D}"/>
                </a:ext>
              </a:extLst>
            </p:cNvPr>
            <p:cNvSpPr/>
            <p:nvPr/>
          </p:nvSpPr>
          <p:spPr>
            <a:xfrm>
              <a:off x="5395324" y="5571625"/>
              <a:ext cx="68948" cy="165245"/>
            </a:xfrm>
            <a:custGeom>
              <a:avLst/>
              <a:gdLst/>
              <a:ahLst/>
              <a:cxnLst/>
              <a:rect l="l" t="t" r="r" b="b"/>
              <a:pathLst>
                <a:path w="47625" h="118745">
                  <a:moveTo>
                    <a:pt x="14423" y="78967"/>
                  </a:moveTo>
                  <a:lnTo>
                    <a:pt x="0" y="78967"/>
                  </a:lnTo>
                  <a:lnTo>
                    <a:pt x="0" y="88633"/>
                  </a:lnTo>
                  <a:lnTo>
                    <a:pt x="1411" y="94304"/>
                  </a:lnTo>
                  <a:lnTo>
                    <a:pt x="8627" y="101511"/>
                  </a:lnTo>
                  <a:lnTo>
                    <a:pt x="12496" y="103446"/>
                  </a:lnTo>
                  <a:lnTo>
                    <a:pt x="17520" y="104218"/>
                  </a:lnTo>
                  <a:lnTo>
                    <a:pt x="17520" y="118517"/>
                  </a:lnTo>
                  <a:lnTo>
                    <a:pt x="30266" y="118517"/>
                  </a:lnTo>
                  <a:lnTo>
                    <a:pt x="30266" y="104094"/>
                  </a:lnTo>
                  <a:lnTo>
                    <a:pt x="35165" y="103189"/>
                  </a:lnTo>
                  <a:lnTo>
                    <a:pt x="39027" y="101262"/>
                  </a:lnTo>
                  <a:lnTo>
                    <a:pt x="42219" y="98056"/>
                  </a:lnTo>
                  <a:lnTo>
                    <a:pt x="45196" y="91721"/>
                  </a:lnTo>
                  <a:lnTo>
                    <a:pt x="20476" y="91721"/>
                  </a:lnTo>
                  <a:lnTo>
                    <a:pt x="18284" y="90692"/>
                  </a:lnTo>
                  <a:lnTo>
                    <a:pt x="16872" y="89139"/>
                  </a:lnTo>
                  <a:lnTo>
                    <a:pt x="14938" y="86955"/>
                  </a:lnTo>
                  <a:lnTo>
                    <a:pt x="14423" y="83866"/>
                  </a:lnTo>
                  <a:lnTo>
                    <a:pt x="14423" y="78967"/>
                  </a:lnTo>
                  <a:close/>
                </a:path>
                <a:path w="47625" h="118745">
                  <a:moveTo>
                    <a:pt x="30266" y="0"/>
                  </a:moveTo>
                  <a:lnTo>
                    <a:pt x="17520" y="0"/>
                  </a:lnTo>
                  <a:lnTo>
                    <a:pt x="17520" y="12106"/>
                  </a:lnTo>
                  <a:lnTo>
                    <a:pt x="13916" y="12878"/>
                  </a:lnTo>
                  <a:lnTo>
                    <a:pt x="10819" y="14556"/>
                  </a:lnTo>
                  <a:lnTo>
                    <a:pt x="3213" y="21381"/>
                  </a:lnTo>
                  <a:lnTo>
                    <a:pt x="772" y="28082"/>
                  </a:lnTo>
                  <a:lnTo>
                    <a:pt x="785" y="37827"/>
                  </a:lnTo>
                  <a:lnTo>
                    <a:pt x="3895" y="52097"/>
                  </a:lnTo>
                  <a:lnTo>
                    <a:pt x="13526" y="59387"/>
                  </a:lnTo>
                  <a:lnTo>
                    <a:pt x="24470" y="63896"/>
                  </a:lnTo>
                  <a:lnTo>
                    <a:pt x="31562" y="66728"/>
                  </a:lnTo>
                  <a:lnTo>
                    <a:pt x="33114" y="69177"/>
                  </a:lnTo>
                  <a:lnTo>
                    <a:pt x="33114" y="83866"/>
                  </a:lnTo>
                  <a:lnTo>
                    <a:pt x="32458" y="86955"/>
                  </a:lnTo>
                  <a:lnTo>
                    <a:pt x="30524" y="89139"/>
                  </a:lnTo>
                  <a:lnTo>
                    <a:pt x="29112" y="90825"/>
                  </a:lnTo>
                  <a:lnTo>
                    <a:pt x="27044" y="91721"/>
                  </a:lnTo>
                  <a:lnTo>
                    <a:pt x="45196" y="91721"/>
                  </a:lnTo>
                  <a:lnTo>
                    <a:pt x="46410" y="89139"/>
                  </a:lnTo>
                  <a:lnTo>
                    <a:pt x="47375" y="72782"/>
                  </a:lnTo>
                  <a:lnTo>
                    <a:pt x="43823" y="59958"/>
                  </a:lnTo>
                  <a:lnTo>
                    <a:pt x="33621" y="52678"/>
                  </a:lnTo>
                  <a:lnTo>
                    <a:pt x="16358" y="45736"/>
                  </a:lnTo>
                  <a:lnTo>
                    <a:pt x="15195" y="43411"/>
                  </a:lnTo>
                  <a:lnTo>
                    <a:pt x="15195" y="31944"/>
                  </a:lnTo>
                  <a:lnTo>
                    <a:pt x="15967" y="28846"/>
                  </a:lnTo>
                  <a:lnTo>
                    <a:pt x="17645" y="26920"/>
                  </a:lnTo>
                  <a:lnTo>
                    <a:pt x="19065" y="25375"/>
                  </a:lnTo>
                  <a:lnTo>
                    <a:pt x="20858" y="24346"/>
                  </a:lnTo>
                  <a:lnTo>
                    <a:pt x="45936" y="24346"/>
                  </a:lnTo>
                  <a:lnTo>
                    <a:pt x="45213" y="21514"/>
                  </a:lnTo>
                  <a:lnTo>
                    <a:pt x="40447" y="16872"/>
                  </a:lnTo>
                  <a:lnTo>
                    <a:pt x="37872" y="14423"/>
                  </a:lnTo>
                  <a:lnTo>
                    <a:pt x="34526" y="12746"/>
                  </a:lnTo>
                  <a:lnTo>
                    <a:pt x="30266" y="11982"/>
                  </a:lnTo>
                  <a:lnTo>
                    <a:pt x="30266" y="0"/>
                  </a:lnTo>
                  <a:close/>
                </a:path>
                <a:path w="47625" h="118745">
                  <a:moveTo>
                    <a:pt x="45936" y="24346"/>
                  </a:moveTo>
                  <a:lnTo>
                    <a:pt x="26920" y="24346"/>
                  </a:lnTo>
                  <a:lnTo>
                    <a:pt x="28987" y="25375"/>
                  </a:lnTo>
                  <a:lnTo>
                    <a:pt x="30266" y="27053"/>
                  </a:lnTo>
                  <a:lnTo>
                    <a:pt x="32209" y="29494"/>
                  </a:lnTo>
                  <a:lnTo>
                    <a:pt x="32398" y="31944"/>
                  </a:lnTo>
                  <a:lnTo>
                    <a:pt x="32458" y="36843"/>
                  </a:lnTo>
                  <a:lnTo>
                    <a:pt x="46890" y="36843"/>
                  </a:lnTo>
                  <a:lnTo>
                    <a:pt x="46890" y="28082"/>
                  </a:lnTo>
                  <a:lnTo>
                    <a:pt x="45936" y="24346"/>
                  </a:lnTo>
                  <a:close/>
                </a:path>
              </a:pathLst>
            </a:custGeom>
            <a:solidFill>
              <a:srgbClr val="3E17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3" name="object 270">
            <a:extLst>
              <a:ext uri="{FF2B5EF4-FFF2-40B4-BE49-F238E27FC236}">
                <a16:creationId xmlns:a16="http://schemas.microsoft.com/office/drawing/2014/main" id="{DC19E873-CD8A-2D70-9F61-621AB97147E4}"/>
              </a:ext>
            </a:extLst>
          </p:cNvPr>
          <p:cNvSpPr txBox="1"/>
          <p:nvPr/>
        </p:nvSpPr>
        <p:spPr>
          <a:xfrm>
            <a:off x="5420654" y="2037563"/>
            <a:ext cx="262291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0325"/>
            <a:r>
              <a:rPr lang="en-US" b="1" kern="0" dirty="0">
                <a:solidFill>
                  <a:srgbClr val="BF494D"/>
                </a:solidFill>
                <a:latin typeface="Tahoma"/>
                <a:cs typeface="Tahoma"/>
              </a:rPr>
              <a:t>MONETARY POLICY</a:t>
            </a:r>
            <a:endParaRPr kern="0" dirty="0">
              <a:solidFill>
                <a:srgbClr val="BF494D"/>
              </a:solidFill>
              <a:latin typeface="Tahoma"/>
              <a:cs typeface="Tahoma"/>
            </a:endParaRPr>
          </a:p>
        </p:txBody>
      </p:sp>
      <p:sp>
        <p:nvSpPr>
          <p:cNvPr id="334" name="object 270">
            <a:extLst>
              <a:ext uri="{FF2B5EF4-FFF2-40B4-BE49-F238E27FC236}">
                <a16:creationId xmlns:a16="http://schemas.microsoft.com/office/drawing/2014/main" id="{C7FD00E9-3754-138F-609F-A4126376CB4E}"/>
              </a:ext>
            </a:extLst>
          </p:cNvPr>
          <p:cNvSpPr txBox="1"/>
          <p:nvPr/>
        </p:nvSpPr>
        <p:spPr>
          <a:xfrm>
            <a:off x="5461527" y="2900241"/>
            <a:ext cx="27446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/>
            <a:r>
              <a:rPr lang="en-US" b="1" kern="0" dirty="0">
                <a:solidFill>
                  <a:srgbClr val="C00000"/>
                </a:solidFill>
                <a:latin typeface="Tahoma"/>
                <a:cs typeface="Tahoma"/>
              </a:rPr>
              <a:t>SUPERVISION AND REGULATION</a:t>
            </a:r>
            <a:endParaRPr kern="0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335" name="object 270">
            <a:extLst>
              <a:ext uri="{FF2B5EF4-FFF2-40B4-BE49-F238E27FC236}">
                <a16:creationId xmlns:a16="http://schemas.microsoft.com/office/drawing/2014/main" id="{6330E8DE-B305-B874-5913-A85A7C19AE8A}"/>
              </a:ext>
            </a:extLst>
          </p:cNvPr>
          <p:cNvSpPr txBox="1"/>
          <p:nvPr/>
        </p:nvSpPr>
        <p:spPr>
          <a:xfrm>
            <a:off x="5415940" y="3959481"/>
            <a:ext cx="299063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0325"/>
            <a:r>
              <a:rPr lang="en-US" b="1" kern="0" dirty="0">
                <a:solidFill>
                  <a:srgbClr val="C00000"/>
                </a:solidFill>
                <a:latin typeface="Tahoma"/>
                <a:cs typeface="Tahoma"/>
              </a:rPr>
              <a:t>PAYMENT</a:t>
            </a:r>
            <a:r>
              <a:rPr lang="en-US" b="1" kern="0" dirty="0">
                <a:solidFill>
                  <a:srgbClr val="3E1714"/>
                </a:solidFill>
                <a:latin typeface="Tahoma"/>
                <a:cs typeface="Tahoma"/>
              </a:rPr>
              <a:t> </a:t>
            </a:r>
            <a:r>
              <a:rPr lang="en-US" b="1" kern="0" dirty="0">
                <a:solidFill>
                  <a:srgbClr val="C00000"/>
                </a:solidFill>
                <a:latin typeface="Tahoma"/>
                <a:cs typeface="Tahoma"/>
              </a:rPr>
              <a:t>SERVICES</a:t>
            </a:r>
            <a:endParaRPr kern="0" dirty="0">
              <a:solidFill>
                <a:srgbClr val="C00000"/>
              </a:solidFill>
              <a:latin typeface="Tahoma"/>
              <a:cs typeface="Tahoma"/>
            </a:endParaRP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11F976FB-12C9-3A04-96DE-B8B91B1F2546}"/>
              </a:ext>
            </a:extLst>
          </p:cNvPr>
          <p:cNvSpPr txBox="1"/>
          <p:nvPr/>
        </p:nvSpPr>
        <p:spPr>
          <a:xfrm>
            <a:off x="413136" y="5129646"/>
            <a:ext cx="1148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463A2"/>
                </a:solidFill>
                <a:latin typeface="Arial"/>
                <a:cs typeface="Arial"/>
              </a:rPr>
              <a:t>“The Fed” is the central bank of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16760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  <p:bldP spid="3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2B0E6-F784-1DBF-791C-A56F187E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0ED6E-A8A8-D11F-2A9B-7228C968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790" y="639036"/>
            <a:ext cx="9510008" cy="91047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Federal Reserve District Map</a:t>
            </a:r>
            <a:endParaRPr lang="en-US" sz="6000" dirty="0"/>
          </a:p>
        </p:txBody>
      </p:sp>
      <p:pic>
        <p:nvPicPr>
          <p:cNvPr id="7" name="Picture 6" descr="A blue bird with a black background&#10;&#10;Description automatically generated">
            <a:extLst>
              <a:ext uri="{FF2B5EF4-FFF2-40B4-BE49-F238E27FC236}">
                <a16:creationId xmlns:a16="http://schemas.microsoft.com/office/drawing/2014/main" id="{D57E113F-DD9D-B66A-2F5E-CB859AD3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167" flipH="1">
            <a:off x="10647744" y="4443973"/>
            <a:ext cx="1412107" cy="1412107"/>
          </a:xfrm>
          <a:prstGeom prst="rect">
            <a:avLst/>
          </a:prstGeom>
        </p:spPr>
      </p:pic>
      <p:pic>
        <p:nvPicPr>
          <p:cNvPr id="9" name="Picture 8" descr="A orange bird with a black background&#10;&#10;Description automatically generated">
            <a:extLst>
              <a:ext uri="{FF2B5EF4-FFF2-40B4-BE49-F238E27FC236}">
                <a16:creationId xmlns:a16="http://schemas.microsoft.com/office/drawing/2014/main" id="{AD2A5587-98E5-86DE-6890-13564AC862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029">
            <a:off x="223914" y="442062"/>
            <a:ext cx="1325563" cy="132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6EAE96-F0FB-64C6-E77D-A82454DD1C01}"/>
              </a:ext>
            </a:extLst>
          </p:cNvPr>
          <p:cNvSpPr txBox="1"/>
          <p:nvPr/>
        </p:nvSpPr>
        <p:spPr>
          <a:xfrm>
            <a:off x="1969575" y="1878855"/>
            <a:ext cx="770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 goes here</a:t>
            </a:r>
          </a:p>
        </p:txBody>
      </p:sp>
      <p:pic>
        <p:nvPicPr>
          <p:cNvPr id="12" name="Content Placeholder 11" descr="A red and blue pattern&#10;&#10;Description automatically generated">
            <a:extLst>
              <a:ext uri="{FF2B5EF4-FFF2-40B4-BE49-F238E27FC236}">
                <a16:creationId xmlns:a16="http://schemas.microsoft.com/office/drawing/2014/main" id="{65EF143A-65C0-DB92-396A-1E2AD4023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46"/>
          <a:stretch/>
        </p:blipFill>
        <p:spPr>
          <a:xfrm rot="5400000">
            <a:off x="5704294" y="370292"/>
            <a:ext cx="783414" cy="12192002"/>
          </a:xfrm>
        </p:spPr>
      </p:pic>
      <p:sp>
        <p:nvSpPr>
          <p:cNvPr id="6" name="Freeform 109">
            <a:extLst>
              <a:ext uri="{FF2B5EF4-FFF2-40B4-BE49-F238E27FC236}">
                <a16:creationId xmlns:a16="http://schemas.microsoft.com/office/drawing/2014/main" id="{49E44D27-FF93-F88D-2BA9-D3D2CB5FBC7F}"/>
              </a:ext>
            </a:extLst>
          </p:cNvPr>
          <p:cNvSpPr>
            <a:spLocks/>
          </p:cNvSpPr>
          <p:nvPr/>
        </p:nvSpPr>
        <p:spPr bwMode="auto">
          <a:xfrm>
            <a:off x="413410" y="1981252"/>
            <a:ext cx="367854" cy="100453"/>
          </a:xfrm>
          <a:custGeom>
            <a:avLst/>
            <a:gdLst>
              <a:gd name="T0" fmla="*/ 260 w 260"/>
              <a:gd name="T1" fmla="*/ 71 h 71"/>
              <a:gd name="T2" fmla="*/ 0 w 260"/>
              <a:gd name="T3" fmla="*/ 0 h 71"/>
              <a:gd name="T4" fmla="*/ 260 w 260"/>
              <a:gd name="T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0" h="71">
                <a:moveTo>
                  <a:pt x="260" y="71"/>
                </a:moveTo>
                <a:lnTo>
                  <a:pt x="0" y="0"/>
                </a:lnTo>
                <a:lnTo>
                  <a:pt x="260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109">
            <a:extLst>
              <a:ext uri="{FF2B5EF4-FFF2-40B4-BE49-F238E27FC236}">
                <a16:creationId xmlns:a16="http://schemas.microsoft.com/office/drawing/2014/main" id="{58650D8E-0A39-8EA6-5F86-B1F91ABDDBD4}"/>
              </a:ext>
            </a:extLst>
          </p:cNvPr>
          <p:cNvSpPr>
            <a:spLocks/>
          </p:cNvSpPr>
          <p:nvPr/>
        </p:nvSpPr>
        <p:spPr bwMode="auto">
          <a:xfrm>
            <a:off x="565810" y="2133652"/>
            <a:ext cx="367854" cy="100453"/>
          </a:xfrm>
          <a:custGeom>
            <a:avLst/>
            <a:gdLst>
              <a:gd name="T0" fmla="*/ 260 w 260"/>
              <a:gd name="T1" fmla="*/ 71 h 71"/>
              <a:gd name="T2" fmla="*/ 0 w 260"/>
              <a:gd name="T3" fmla="*/ 0 h 71"/>
              <a:gd name="T4" fmla="*/ 260 w 260"/>
              <a:gd name="T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0" h="71">
                <a:moveTo>
                  <a:pt x="260" y="71"/>
                </a:moveTo>
                <a:lnTo>
                  <a:pt x="0" y="0"/>
                </a:lnTo>
                <a:lnTo>
                  <a:pt x="260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 151">
            <a:extLst>
              <a:ext uri="{FF2B5EF4-FFF2-40B4-BE49-F238E27FC236}">
                <a16:creationId xmlns:a16="http://schemas.microsoft.com/office/drawing/2014/main" id="{84F4847C-5E46-7910-77D7-179507ACA120}"/>
              </a:ext>
            </a:extLst>
          </p:cNvPr>
          <p:cNvSpPr>
            <a:spLocks/>
          </p:cNvSpPr>
          <p:nvPr/>
        </p:nvSpPr>
        <p:spPr bwMode="auto">
          <a:xfrm>
            <a:off x="2038182" y="2297065"/>
            <a:ext cx="4580311" cy="1894935"/>
          </a:xfrm>
          <a:custGeom>
            <a:avLst/>
            <a:gdLst>
              <a:gd name="T0" fmla="*/ 10 w 1140"/>
              <a:gd name="T1" fmla="*/ 101 h 471"/>
              <a:gd name="T2" fmla="*/ 7 w 1140"/>
              <a:gd name="T3" fmla="*/ 112 h 471"/>
              <a:gd name="T4" fmla="*/ 25 w 1140"/>
              <a:gd name="T5" fmla="*/ 136 h 471"/>
              <a:gd name="T6" fmla="*/ 31 w 1140"/>
              <a:gd name="T7" fmla="*/ 148 h 471"/>
              <a:gd name="T8" fmla="*/ 41 w 1140"/>
              <a:gd name="T9" fmla="*/ 157 h 471"/>
              <a:gd name="T10" fmla="*/ 53 w 1140"/>
              <a:gd name="T11" fmla="*/ 164 h 471"/>
              <a:gd name="T12" fmla="*/ 40 w 1140"/>
              <a:gd name="T13" fmla="*/ 197 h 471"/>
              <a:gd name="T14" fmla="*/ 36 w 1140"/>
              <a:gd name="T15" fmla="*/ 217 h 471"/>
              <a:gd name="T16" fmla="*/ 48 w 1140"/>
              <a:gd name="T17" fmla="*/ 235 h 471"/>
              <a:gd name="T18" fmla="*/ 63 w 1140"/>
              <a:gd name="T19" fmla="*/ 237 h 471"/>
              <a:gd name="T20" fmla="*/ 71 w 1140"/>
              <a:gd name="T21" fmla="*/ 265 h 471"/>
              <a:gd name="T22" fmla="*/ 82 w 1140"/>
              <a:gd name="T23" fmla="*/ 283 h 471"/>
              <a:gd name="T24" fmla="*/ 87 w 1140"/>
              <a:gd name="T25" fmla="*/ 305 h 471"/>
              <a:gd name="T26" fmla="*/ 109 w 1140"/>
              <a:gd name="T27" fmla="*/ 306 h 471"/>
              <a:gd name="T28" fmla="*/ 134 w 1140"/>
              <a:gd name="T29" fmla="*/ 305 h 471"/>
              <a:gd name="T30" fmla="*/ 157 w 1140"/>
              <a:gd name="T31" fmla="*/ 299 h 471"/>
              <a:gd name="T32" fmla="*/ 165 w 1140"/>
              <a:gd name="T33" fmla="*/ 313 h 471"/>
              <a:gd name="T34" fmla="*/ 450 w 1140"/>
              <a:gd name="T35" fmla="*/ 433 h 471"/>
              <a:gd name="T36" fmla="*/ 712 w 1140"/>
              <a:gd name="T37" fmla="*/ 451 h 471"/>
              <a:gd name="T38" fmla="*/ 751 w 1140"/>
              <a:gd name="T39" fmla="*/ 459 h 471"/>
              <a:gd name="T40" fmla="*/ 772 w 1140"/>
              <a:gd name="T41" fmla="*/ 465 h 471"/>
              <a:gd name="T42" fmla="*/ 771 w 1140"/>
              <a:gd name="T43" fmla="*/ 438 h 471"/>
              <a:gd name="T44" fmla="*/ 989 w 1140"/>
              <a:gd name="T45" fmla="*/ 407 h 471"/>
              <a:gd name="T46" fmla="*/ 1013 w 1140"/>
              <a:gd name="T47" fmla="*/ 364 h 471"/>
              <a:gd name="T48" fmla="*/ 1015 w 1140"/>
              <a:gd name="T49" fmla="*/ 311 h 471"/>
              <a:gd name="T50" fmla="*/ 1055 w 1140"/>
              <a:gd name="T51" fmla="*/ 296 h 471"/>
              <a:gd name="T52" fmla="*/ 1097 w 1140"/>
              <a:gd name="T53" fmla="*/ 255 h 471"/>
              <a:gd name="T54" fmla="*/ 1116 w 1140"/>
              <a:gd name="T55" fmla="*/ 277 h 471"/>
              <a:gd name="T56" fmla="*/ 1129 w 1140"/>
              <a:gd name="T57" fmla="*/ 302 h 471"/>
              <a:gd name="T58" fmla="*/ 1127 w 1140"/>
              <a:gd name="T59" fmla="*/ 279 h 471"/>
              <a:gd name="T60" fmla="*/ 1125 w 1140"/>
              <a:gd name="T61" fmla="*/ 270 h 471"/>
              <a:gd name="T62" fmla="*/ 1100 w 1140"/>
              <a:gd name="T63" fmla="*/ 247 h 471"/>
              <a:gd name="T64" fmla="*/ 1067 w 1140"/>
              <a:gd name="T65" fmla="*/ 273 h 471"/>
              <a:gd name="T66" fmla="*/ 1031 w 1140"/>
              <a:gd name="T67" fmla="*/ 287 h 471"/>
              <a:gd name="T68" fmla="*/ 994 w 1140"/>
              <a:gd name="T69" fmla="*/ 328 h 471"/>
              <a:gd name="T70" fmla="*/ 1007 w 1140"/>
              <a:gd name="T71" fmla="*/ 380 h 471"/>
              <a:gd name="T72" fmla="*/ 762 w 1140"/>
              <a:gd name="T73" fmla="*/ 418 h 471"/>
              <a:gd name="T74" fmla="*/ 764 w 1140"/>
              <a:gd name="T75" fmla="*/ 441 h 471"/>
              <a:gd name="T76" fmla="*/ 765 w 1140"/>
              <a:gd name="T77" fmla="*/ 460 h 471"/>
              <a:gd name="T78" fmla="*/ 737 w 1140"/>
              <a:gd name="T79" fmla="*/ 443 h 471"/>
              <a:gd name="T80" fmla="*/ 686 w 1140"/>
              <a:gd name="T81" fmla="*/ 436 h 471"/>
              <a:gd name="T82" fmla="*/ 168 w 1140"/>
              <a:gd name="T83" fmla="*/ 284 h 471"/>
              <a:gd name="T84" fmla="*/ 157 w 1140"/>
              <a:gd name="T85" fmla="*/ 291 h 471"/>
              <a:gd name="T86" fmla="*/ 141 w 1140"/>
              <a:gd name="T87" fmla="*/ 299 h 471"/>
              <a:gd name="T88" fmla="*/ 115 w 1140"/>
              <a:gd name="T89" fmla="*/ 296 h 471"/>
              <a:gd name="T90" fmla="*/ 92 w 1140"/>
              <a:gd name="T91" fmla="*/ 301 h 471"/>
              <a:gd name="T92" fmla="*/ 92 w 1140"/>
              <a:gd name="T93" fmla="*/ 298 h 471"/>
              <a:gd name="T94" fmla="*/ 84 w 1140"/>
              <a:gd name="T95" fmla="*/ 274 h 471"/>
              <a:gd name="T96" fmla="*/ 79 w 1140"/>
              <a:gd name="T97" fmla="*/ 261 h 471"/>
              <a:gd name="T98" fmla="*/ 67 w 1140"/>
              <a:gd name="T99" fmla="*/ 224 h 471"/>
              <a:gd name="T100" fmla="*/ 41 w 1140"/>
              <a:gd name="T101" fmla="*/ 223 h 471"/>
              <a:gd name="T102" fmla="*/ 45 w 1140"/>
              <a:gd name="T103" fmla="*/ 214 h 471"/>
              <a:gd name="T104" fmla="*/ 51 w 1140"/>
              <a:gd name="T105" fmla="*/ 190 h 471"/>
              <a:gd name="T106" fmla="*/ 53 w 1140"/>
              <a:gd name="T107" fmla="*/ 160 h 471"/>
              <a:gd name="T108" fmla="*/ 42 w 1140"/>
              <a:gd name="T109" fmla="*/ 151 h 471"/>
              <a:gd name="T110" fmla="*/ 30 w 1140"/>
              <a:gd name="T111" fmla="*/ 128 h 471"/>
              <a:gd name="T112" fmla="*/ 10 w 1140"/>
              <a:gd name="T113" fmla="*/ 109 h 471"/>
              <a:gd name="T114" fmla="*/ 17 w 1140"/>
              <a:gd name="T115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40" h="471">
                <a:moveTo>
                  <a:pt x="15" y="0"/>
                </a:move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0" y="78"/>
                  <a:pt x="0" y="79"/>
                </a:cubicBezTo>
                <a:cubicBezTo>
                  <a:pt x="6" y="89"/>
                  <a:pt x="6" y="89"/>
                  <a:pt x="6" y="89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1"/>
                  <a:pt x="6" y="91"/>
                </a:cubicBezTo>
                <a:cubicBezTo>
                  <a:pt x="9" y="98"/>
                  <a:pt x="9" y="98"/>
                  <a:pt x="9" y="98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8" y="103"/>
                  <a:pt x="8" y="103"/>
                  <a:pt x="8" y="103"/>
                </a:cubicBezTo>
                <a:cubicBezTo>
                  <a:pt x="8" y="105"/>
                  <a:pt x="8" y="106"/>
                  <a:pt x="9" y="107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8" y="106"/>
                  <a:pt x="7" y="107"/>
                  <a:pt x="7" y="108"/>
                </a:cubicBezTo>
                <a:cubicBezTo>
                  <a:pt x="6" y="109"/>
                  <a:pt x="6" y="111"/>
                  <a:pt x="7" y="112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14" y="122"/>
                  <a:pt x="15" y="123"/>
                  <a:pt x="16" y="123"/>
                </a:cubicBezTo>
                <a:cubicBezTo>
                  <a:pt x="20" y="126"/>
                  <a:pt x="20" y="126"/>
                  <a:pt x="20" y="126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21" y="128"/>
                  <a:pt x="21" y="129"/>
                  <a:pt x="21" y="129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30" y="144"/>
                  <a:pt x="30" y="144"/>
                  <a:pt x="30" y="144"/>
                </a:cubicBezTo>
                <a:cubicBezTo>
                  <a:pt x="30" y="144"/>
                  <a:pt x="30" y="144"/>
                  <a:pt x="30" y="144"/>
                </a:cubicBezTo>
                <a:cubicBezTo>
                  <a:pt x="33" y="148"/>
                  <a:pt x="33" y="148"/>
                  <a:pt x="33" y="148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46"/>
                  <a:pt x="32" y="146"/>
                  <a:pt x="32" y="146"/>
                </a:cubicBezTo>
                <a:cubicBezTo>
                  <a:pt x="31" y="146"/>
                  <a:pt x="31" y="147"/>
                  <a:pt x="31" y="14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153"/>
                  <a:pt x="33" y="154"/>
                  <a:pt x="33" y="154"/>
                </a:cubicBezTo>
                <a:cubicBezTo>
                  <a:pt x="36" y="157"/>
                  <a:pt x="36" y="157"/>
                  <a:pt x="36" y="157"/>
                </a:cubicBezTo>
                <a:cubicBezTo>
                  <a:pt x="38" y="160"/>
                  <a:pt x="38" y="160"/>
                  <a:pt x="38" y="160"/>
                </a:cubicBezTo>
                <a:cubicBezTo>
                  <a:pt x="38" y="161"/>
                  <a:pt x="40" y="162"/>
                  <a:pt x="41" y="162"/>
                </a:cubicBezTo>
                <a:cubicBezTo>
                  <a:pt x="45" y="162"/>
                  <a:pt x="45" y="162"/>
                  <a:pt x="45" y="162"/>
                </a:cubicBezTo>
                <a:cubicBezTo>
                  <a:pt x="45" y="158"/>
                  <a:pt x="45" y="158"/>
                  <a:pt x="45" y="158"/>
                </a:cubicBezTo>
                <a:cubicBezTo>
                  <a:pt x="41" y="157"/>
                  <a:pt x="41" y="157"/>
                  <a:pt x="41" y="157"/>
                </a:cubicBezTo>
                <a:cubicBezTo>
                  <a:pt x="40" y="161"/>
                  <a:pt x="40" y="161"/>
                  <a:pt x="40" y="161"/>
                </a:cubicBezTo>
                <a:cubicBezTo>
                  <a:pt x="40" y="163"/>
                  <a:pt x="41" y="164"/>
                  <a:pt x="42" y="165"/>
                </a:cubicBezTo>
                <a:cubicBezTo>
                  <a:pt x="46" y="167"/>
                  <a:pt x="46" y="167"/>
                  <a:pt x="46" y="167"/>
                </a:cubicBezTo>
                <a:cubicBezTo>
                  <a:pt x="47" y="168"/>
                  <a:pt x="47" y="168"/>
                  <a:pt x="48" y="168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55" y="169"/>
                  <a:pt x="55" y="169"/>
                  <a:pt x="55" y="169"/>
                </a:cubicBezTo>
                <a:cubicBezTo>
                  <a:pt x="56" y="165"/>
                  <a:pt x="56" y="165"/>
                  <a:pt x="56" y="165"/>
                </a:cubicBezTo>
                <a:cubicBezTo>
                  <a:pt x="53" y="164"/>
                  <a:pt x="53" y="164"/>
                  <a:pt x="53" y="164"/>
                </a:cubicBezTo>
                <a:cubicBezTo>
                  <a:pt x="49" y="175"/>
                  <a:pt x="49" y="175"/>
                  <a:pt x="49" y="175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4" y="186"/>
                  <a:pt x="44" y="186"/>
                  <a:pt x="44" y="186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41" y="190"/>
                  <a:pt x="40" y="191"/>
                  <a:pt x="41" y="192"/>
                </a:cubicBezTo>
                <a:cubicBezTo>
                  <a:pt x="41" y="194"/>
                  <a:pt x="41" y="194"/>
                  <a:pt x="41" y="194"/>
                </a:cubicBezTo>
                <a:cubicBezTo>
                  <a:pt x="40" y="197"/>
                  <a:pt x="40" y="197"/>
                  <a:pt x="40" y="197"/>
                </a:cubicBezTo>
                <a:cubicBezTo>
                  <a:pt x="40" y="198"/>
                  <a:pt x="40" y="200"/>
                  <a:pt x="41" y="201"/>
                </a:cubicBezTo>
                <a:cubicBezTo>
                  <a:pt x="42" y="203"/>
                  <a:pt x="42" y="203"/>
                  <a:pt x="42" y="203"/>
                </a:cubicBezTo>
                <a:cubicBezTo>
                  <a:pt x="41" y="206"/>
                  <a:pt x="41" y="206"/>
                  <a:pt x="41" y="206"/>
                </a:cubicBezTo>
                <a:cubicBezTo>
                  <a:pt x="40" y="207"/>
                  <a:pt x="40" y="207"/>
                  <a:pt x="40" y="207"/>
                </a:cubicBezTo>
                <a:cubicBezTo>
                  <a:pt x="39" y="207"/>
                  <a:pt x="38" y="207"/>
                  <a:pt x="38" y="208"/>
                </a:cubicBezTo>
                <a:cubicBezTo>
                  <a:pt x="36" y="212"/>
                  <a:pt x="36" y="212"/>
                  <a:pt x="36" y="212"/>
                </a:cubicBezTo>
                <a:cubicBezTo>
                  <a:pt x="35" y="213"/>
                  <a:pt x="35" y="214"/>
                  <a:pt x="35" y="215"/>
                </a:cubicBezTo>
                <a:cubicBezTo>
                  <a:pt x="36" y="217"/>
                  <a:pt x="36" y="217"/>
                  <a:pt x="36" y="217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4" y="219"/>
                  <a:pt x="33" y="220"/>
                  <a:pt x="33" y="220"/>
                </a:cubicBezTo>
                <a:cubicBezTo>
                  <a:pt x="32" y="224"/>
                  <a:pt x="32" y="224"/>
                  <a:pt x="32" y="224"/>
                </a:cubicBezTo>
                <a:cubicBezTo>
                  <a:pt x="32" y="226"/>
                  <a:pt x="33" y="229"/>
                  <a:pt x="35" y="229"/>
                </a:cubicBezTo>
                <a:cubicBezTo>
                  <a:pt x="38" y="230"/>
                  <a:pt x="38" y="230"/>
                  <a:pt x="38" y="230"/>
                </a:cubicBezTo>
                <a:cubicBezTo>
                  <a:pt x="41" y="234"/>
                  <a:pt x="41" y="234"/>
                  <a:pt x="41" y="234"/>
                </a:cubicBezTo>
                <a:cubicBezTo>
                  <a:pt x="42" y="236"/>
                  <a:pt x="43" y="236"/>
                  <a:pt x="45" y="236"/>
                </a:cubicBezTo>
                <a:cubicBezTo>
                  <a:pt x="48" y="235"/>
                  <a:pt x="48" y="235"/>
                  <a:pt x="48" y="235"/>
                </a:cubicBezTo>
                <a:cubicBezTo>
                  <a:pt x="49" y="235"/>
                  <a:pt x="49" y="235"/>
                  <a:pt x="49" y="23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3"/>
                  <a:pt x="63" y="223"/>
                  <a:pt x="63" y="223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59" y="227"/>
                  <a:pt x="59" y="227"/>
                  <a:pt x="59" y="227"/>
                </a:cubicBezTo>
                <a:cubicBezTo>
                  <a:pt x="60" y="228"/>
                  <a:pt x="60" y="229"/>
                  <a:pt x="60" y="229"/>
                </a:cubicBezTo>
                <a:cubicBezTo>
                  <a:pt x="63" y="231"/>
                  <a:pt x="63" y="231"/>
                  <a:pt x="63" y="231"/>
                </a:cubicBezTo>
                <a:cubicBezTo>
                  <a:pt x="63" y="237"/>
                  <a:pt x="63" y="237"/>
                  <a:pt x="63" y="237"/>
                </a:cubicBezTo>
                <a:cubicBezTo>
                  <a:pt x="63" y="238"/>
                  <a:pt x="63" y="238"/>
                  <a:pt x="63" y="238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65" y="249"/>
                  <a:pt x="65" y="249"/>
                  <a:pt x="65" y="249"/>
                </a:cubicBezTo>
                <a:cubicBezTo>
                  <a:pt x="67" y="256"/>
                  <a:pt x="67" y="256"/>
                  <a:pt x="67" y="256"/>
                </a:cubicBezTo>
                <a:cubicBezTo>
                  <a:pt x="68" y="257"/>
                  <a:pt x="68" y="257"/>
                  <a:pt x="68" y="257"/>
                </a:cubicBezTo>
                <a:cubicBezTo>
                  <a:pt x="70" y="260"/>
                  <a:pt x="70" y="260"/>
                  <a:pt x="70" y="260"/>
                </a:cubicBezTo>
                <a:cubicBezTo>
                  <a:pt x="71" y="263"/>
                  <a:pt x="71" y="263"/>
                  <a:pt x="71" y="263"/>
                </a:cubicBezTo>
                <a:cubicBezTo>
                  <a:pt x="71" y="265"/>
                  <a:pt x="71" y="265"/>
                  <a:pt x="71" y="265"/>
                </a:cubicBezTo>
                <a:cubicBezTo>
                  <a:pt x="70" y="270"/>
                  <a:pt x="70" y="270"/>
                  <a:pt x="70" y="270"/>
                </a:cubicBezTo>
                <a:cubicBezTo>
                  <a:pt x="70" y="270"/>
                  <a:pt x="70" y="271"/>
                  <a:pt x="70" y="272"/>
                </a:cubicBezTo>
                <a:cubicBezTo>
                  <a:pt x="71" y="276"/>
                  <a:pt x="71" y="276"/>
                  <a:pt x="71" y="276"/>
                </a:cubicBezTo>
                <a:cubicBezTo>
                  <a:pt x="71" y="276"/>
                  <a:pt x="71" y="277"/>
                  <a:pt x="72" y="277"/>
                </a:cubicBezTo>
                <a:cubicBezTo>
                  <a:pt x="74" y="281"/>
                  <a:pt x="74" y="281"/>
                  <a:pt x="74" y="281"/>
                </a:cubicBezTo>
                <a:cubicBezTo>
                  <a:pt x="75" y="282"/>
                  <a:pt x="77" y="283"/>
                  <a:pt x="79" y="282"/>
                </a:cubicBezTo>
                <a:cubicBezTo>
                  <a:pt x="80" y="282"/>
                  <a:pt x="80" y="282"/>
                  <a:pt x="80" y="282"/>
                </a:cubicBezTo>
                <a:cubicBezTo>
                  <a:pt x="82" y="283"/>
                  <a:pt x="82" y="283"/>
                  <a:pt x="82" y="283"/>
                </a:cubicBezTo>
                <a:cubicBezTo>
                  <a:pt x="83" y="288"/>
                  <a:pt x="83" y="288"/>
                  <a:pt x="83" y="288"/>
                </a:cubicBezTo>
                <a:cubicBezTo>
                  <a:pt x="83" y="290"/>
                  <a:pt x="83" y="290"/>
                  <a:pt x="83" y="290"/>
                </a:cubicBezTo>
                <a:cubicBezTo>
                  <a:pt x="82" y="291"/>
                  <a:pt x="82" y="292"/>
                  <a:pt x="83" y="293"/>
                </a:cubicBezTo>
                <a:cubicBezTo>
                  <a:pt x="84" y="296"/>
                  <a:pt x="84" y="296"/>
                  <a:pt x="84" y="296"/>
                </a:cubicBezTo>
                <a:cubicBezTo>
                  <a:pt x="84" y="298"/>
                  <a:pt x="84" y="298"/>
                  <a:pt x="84" y="298"/>
                </a:cubicBezTo>
                <a:cubicBezTo>
                  <a:pt x="84" y="299"/>
                  <a:pt x="84" y="300"/>
                  <a:pt x="84" y="300"/>
                </a:cubicBezTo>
                <a:cubicBezTo>
                  <a:pt x="87" y="304"/>
                  <a:pt x="87" y="304"/>
                  <a:pt x="87" y="304"/>
                </a:cubicBezTo>
                <a:cubicBezTo>
                  <a:pt x="87" y="305"/>
                  <a:pt x="87" y="305"/>
                  <a:pt x="87" y="305"/>
                </a:cubicBezTo>
                <a:cubicBezTo>
                  <a:pt x="91" y="309"/>
                  <a:pt x="91" y="309"/>
                  <a:pt x="91" y="309"/>
                </a:cubicBezTo>
                <a:cubicBezTo>
                  <a:pt x="92" y="310"/>
                  <a:pt x="94" y="310"/>
                  <a:pt x="95" y="310"/>
                </a:cubicBezTo>
                <a:cubicBezTo>
                  <a:pt x="97" y="309"/>
                  <a:pt x="97" y="309"/>
                  <a:pt x="97" y="309"/>
                </a:cubicBezTo>
                <a:cubicBezTo>
                  <a:pt x="98" y="308"/>
                  <a:pt x="99" y="307"/>
                  <a:pt x="99" y="306"/>
                </a:cubicBezTo>
                <a:cubicBezTo>
                  <a:pt x="99" y="304"/>
                  <a:pt x="99" y="304"/>
                  <a:pt x="99" y="304"/>
                </a:cubicBezTo>
                <a:cubicBezTo>
                  <a:pt x="100" y="304"/>
                  <a:pt x="100" y="304"/>
                  <a:pt x="100" y="30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109" y="306"/>
                  <a:pt x="109" y="306"/>
                  <a:pt x="109" y="306"/>
                </a:cubicBezTo>
                <a:cubicBezTo>
                  <a:pt x="110" y="306"/>
                  <a:pt x="110" y="306"/>
                  <a:pt x="111" y="306"/>
                </a:cubicBezTo>
                <a:cubicBezTo>
                  <a:pt x="114" y="306"/>
                  <a:pt x="114" y="306"/>
                  <a:pt x="114" y="306"/>
                </a:cubicBezTo>
                <a:cubicBezTo>
                  <a:pt x="115" y="306"/>
                  <a:pt x="116" y="306"/>
                  <a:pt x="117" y="305"/>
                </a:cubicBezTo>
                <a:cubicBezTo>
                  <a:pt x="120" y="303"/>
                  <a:pt x="120" y="303"/>
                  <a:pt x="120" y="303"/>
                </a:cubicBezTo>
                <a:cubicBezTo>
                  <a:pt x="120" y="303"/>
                  <a:pt x="120" y="303"/>
                  <a:pt x="120" y="303"/>
                </a:cubicBezTo>
                <a:cubicBezTo>
                  <a:pt x="127" y="305"/>
                  <a:pt x="127" y="305"/>
                  <a:pt x="127" y="305"/>
                </a:cubicBezTo>
                <a:cubicBezTo>
                  <a:pt x="127" y="305"/>
                  <a:pt x="127" y="305"/>
                  <a:pt x="128" y="305"/>
                </a:cubicBezTo>
                <a:cubicBezTo>
                  <a:pt x="134" y="305"/>
                  <a:pt x="134" y="305"/>
                  <a:pt x="134" y="305"/>
                </a:cubicBezTo>
                <a:cubicBezTo>
                  <a:pt x="137" y="307"/>
                  <a:pt x="137" y="307"/>
                  <a:pt x="137" y="307"/>
                </a:cubicBezTo>
                <a:cubicBezTo>
                  <a:pt x="138" y="307"/>
                  <a:pt x="139" y="308"/>
                  <a:pt x="140" y="307"/>
                </a:cubicBezTo>
                <a:cubicBezTo>
                  <a:pt x="143" y="307"/>
                  <a:pt x="143" y="307"/>
                  <a:pt x="143" y="307"/>
                </a:cubicBezTo>
                <a:cubicBezTo>
                  <a:pt x="149" y="308"/>
                  <a:pt x="149" y="308"/>
                  <a:pt x="149" y="308"/>
                </a:cubicBezTo>
                <a:cubicBezTo>
                  <a:pt x="150" y="309"/>
                  <a:pt x="151" y="308"/>
                  <a:pt x="152" y="308"/>
                </a:cubicBezTo>
                <a:cubicBezTo>
                  <a:pt x="153" y="307"/>
                  <a:pt x="154" y="306"/>
                  <a:pt x="154" y="304"/>
                </a:cubicBezTo>
                <a:cubicBezTo>
                  <a:pt x="154" y="303"/>
                  <a:pt x="154" y="303"/>
                  <a:pt x="154" y="303"/>
                </a:cubicBezTo>
                <a:cubicBezTo>
                  <a:pt x="157" y="299"/>
                  <a:pt x="157" y="299"/>
                  <a:pt x="157" y="299"/>
                </a:cubicBezTo>
                <a:cubicBezTo>
                  <a:pt x="158" y="299"/>
                  <a:pt x="158" y="299"/>
                  <a:pt x="158" y="299"/>
                </a:cubicBezTo>
                <a:cubicBezTo>
                  <a:pt x="159" y="296"/>
                  <a:pt x="159" y="296"/>
                  <a:pt x="159" y="296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61" y="308"/>
                  <a:pt x="161" y="308"/>
                  <a:pt x="161" y="308"/>
                </a:cubicBezTo>
                <a:cubicBezTo>
                  <a:pt x="161" y="309"/>
                  <a:pt x="161" y="309"/>
                  <a:pt x="161" y="309"/>
                </a:cubicBezTo>
                <a:cubicBezTo>
                  <a:pt x="165" y="313"/>
                  <a:pt x="165" y="313"/>
                  <a:pt x="165" y="313"/>
                </a:cubicBezTo>
                <a:cubicBezTo>
                  <a:pt x="166" y="314"/>
                  <a:pt x="167" y="314"/>
                  <a:pt x="169" y="314"/>
                </a:cubicBezTo>
                <a:cubicBezTo>
                  <a:pt x="170" y="313"/>
                  <a:pt x="171" y="312"/>
                  <a:pt x="172" y="310"/>
                </a:cubicBezTo>
                <a:cubicBezTo>
                  <a:pt x="175" y="286"/>
                  <a:pt x="175" y="286"/>
                  <a:pt x="175" y="286"/>
                </a:cubicBezTo>
                <a:cubicBezTo>
                  <a:pt x="176" y="286"/>
                  <a:pt x="176" y="286"/>
                  <a:pt x="176" y="286"/>
                </a:cubicBezTo>
                <a:cubicBezTo>
                  <a:pt x="454" y="316"/>
                  <a:pt x="454" y="316"/>
                  <a:pt x="454" y="316"/>
                </a:cubicBezTo>
                <a:cubicBezTo>
                  <a:pt x="446" y="428"/>
                  <a:pt x="446" y="428"/>
                  <a:pt x="446" y="428"/>
                </a:cubicBezTo>
                <a:cubicBezTo>
                  <a:pt x="446" y="429"/>
                  <a:pt x="446" y="430"/>
                  <a:pt x="447" y="431"/>
                </a:cubicBezTo>
                <a:cubicBezTo>
                  <a:pt x="447" y="432"/>
                  <a:pt x="448" y="432"/>
                  <a:pt x="450" y="433"/>
                </a:cubicBezTo>
                <a:cubicBezTo>
                  <a:pt x="682" y="443"/>
                  <a:pt x="682" y="443"/>
                  <a:pt x="682" y="443"/>
                </a:cubicBezTo>
                <a:cubicBezTo>
                  <a:pt x="685" y="446"/>
                  <a:pt x="685" y="446"/>
                  <a:pt x="685" y="446"/>
                </a:cubicBezTo>
                <a:cubicBezTo>
                  <a:pt x="686" y="447"/>
                  <a:pt x="686" y="447"/>
                  <a:pt x="686" y="447"/>
                </a:cubicBezTo>
                <a:cubicBezTo>
                  <a:pt x="702" y="456"/>
                  <a:pt x="702" y="456"/>
                  <a:pt x="702" y="456"/>
                </a:cubicBezTo>
                <a:cubicBezTo>
                  <a:pt x="703" y="456"/>
                  <a:pt x="704" y="456"/>
                  <a:pt x="705" y="456"/>
                </a:cubicBezTo>
                <a:cubicBezTo>
                  <a:pt x="709" y="454"/>
                  <a:pt x="709" y="454"/>
                  <a:pt x="709" y="454"/>
                </a:cubicBezTo>
                <a:cubicBezTo>
                  <a:pt x="710" y="454"/>
                  <a:pt x="711" y="454"/>
                  <a:pt x="711" y="453"/>
                </a:cubicBezTo>
                <a:cubicBezTo>
                  <a:pt x="712" y="451"/>
                  <a:pt x="712" y="451"/>
                  <a:pt x="712" y="451"/>
                </a:cubicBezTo>
                <a:cubicBezTo>
                  <a:pt x="718" y="452"/>
                  <a:pt x="718" y="452"/>
                  <a:pt x="718" y="452"/>
                </a:cubicBezTo>
                <a:cubicBezTo>
                  <a:pt x="719" y="452"/>
                  <a:pt x="719" y="452"/>
                  <a:pt x="719" y="452"/>
                </a:cubicBezTo>
                <a:cubicBezTo>
                  <a:pt x="733" y="451"/>
                  <a:pt x="733" y="451"/>
                  <a:pt x="733" y="451"/>
                </a:cubicBezTo>
                <a:cubicBezTo>
                  <a:pt x="738" y="455"/>
                  <a:pt x="738" y="455"/>
                  <a:pt x="738" y="455"/>
                </a:cubicBezTo>
                <a:cubicBezTo>
                  <a:pt x="738" y="455"/>
                  <a:pt x="739" y="455"/>
                  <a:pt x="739" y="456"/>
                </a:cubicBezTo>
                <a:cubicBezTo>
                  <a:pt x="747" y="459"/>
                  <a:pt x="747" y="459"/>
                  <a:pt x="747" y="459"/>
                </a:cubicBezTo>
                <a:cubicBezTo>
                  <a:pt x="748" y="459"/>
                  <a:pt x="748" y="459"/>
                  <a:pt x="749" y="459"/>
                </a:cubicBezTo>
                <a:cubicBezTo>
                  <a:pt x="751" y="459"/>
                  <a:pt x="751" y="459"/>
                  <a:pt x="751" y="459"/>
                </a:cubicBezTo>
                <a:cubicBezTo>
                  <a:pt x="753" y="461"/>
                  <a:pt x="753" y="461"/>
                  <a:pt x="753" y="461"/>
                </a:cubicBezTo>
                <a:cubicBezTo>
                  <a:pt x="753" y="461"/>
                  <a:pt x="754" y="462"/>
                  <a:pt x="754" y="462"/>
                </a:cubicBezTo>
                <a:cubicBezTo>
                  <a:pt x="757" y="463"/>
                  <a:pt x="757" y="463"/>
                  <a:pt x="757" y="463"/>
                </a:cubicBezTo>
                <a:cubicBezTo>
                  <a:pt x="758" y="465"/>
                  <a:pt x="758" y="465"/>
                  <a:pt x="758" y="465"/>
                </a:cubicBezTo>
                <a:cubicBezTo>
                  <a:pt x="758" y="466"/>
                  <a:pt x="759" y="467"/>
                  <a:pt x="760" y="467"/>
                </a:cubicBezTo>
                <a:cubicBezTo>
                  <a:pt x="767" y="470"/>
                  <a:pt x="767" y="470"/>
                  <a:pt x="767" y="470"/>
                </a:cubicBezTo>
                <a:cubicBezTo>
                  <a:pt x="768" y="471"/>
                  <a:pt x="770" y="470"/>
                  <a:pt x="771" y="469"/>
                </a:cubicBezTo>
                <a:cubicBezTo>
                  <a:pt x="772" y="468"/>
                  <a:pt x="773" y="467"/>
                  <a:pt x="772" y="465"/>
                </a:cubicBezTo>
                <a:cubicBezTo>
                  <a:pt x="771" y="459"/>
                  <a:pt x="771" y="459"/>
                  <a:pt x="771" y="459"/>
                </a:cubicBezTo>
                <a:cubicBezTo>
                  <a:pt x="771" y="459"/>
                  <a:pt x="770" y="458"/>
                  <a:pt x="770" y="458"/>
                </a:cubicBezTo>
                <a:cubicBezTo>
                  <a:pt x="767" y="453"/>
                  <a:pt x="767" y="453"/>
                  <a:pt x="767" y="453"/>
                </a:cubicBezTo>
                <a:cubicBezTo>
                  <a:pt x="768" y="451"/>
                  <a:pt x="768" y="451"/>
                  <a:pt x="768" y="451"/>
                </a:cubicBezTo>
                <a:cubicBezTo>
                  <a:pt x="768" y="451"/>
                  <a:pt x="768" y="451"/>
                  <a:pt x="768" y="451"/>
                </a:cubicBezTo>
                <a:cubicBezTo>
                  <a:pt x="771" y="443"/>
                  <a:pt x="771" y="443"/>
                  <a:pt x="771" y="443"/>
                </a:cubicBezTo>
                <a:cubicBezTo>
                  <a:pt x="772" y="442"/>
                  <a:pt x="772" y="442"/>
                  <a:pt x="772" y="441"/>
                </a:cubicBezTo>
                <a:cubicBezTo>
                  <a:pt x="771" y="438"/>
                  <a:pt x="771" y="438"/>
                  <a:pt x="771" y="438"/>
                </a:cubicBezTo>
                <a:cubicBezTo>
                  <a:pt x="773" y="432"/>
                  <a:pt x="773" y="432"/>
                  <a:pt x="773" y="432"/>
                </a:cubicBezTo>
                <a:cubicBezTo>
                  <a:pt x="774" y="430"/>
                  <a:pt x="773" y="428"/>
                  <a:pt x="772" y="427"/>
                </a:cubicBezTo>
                <a:cubicBezTo>
                  <a:pt x="769" y="425"/>
                  <a:pt x="769" y="425"/>
                  <a:pt x="769" y="425"/>
                </a:cubicBezTo>
                <a:cubicBezTo>
                  <a:pt x="769" y="423"/>
                  <a:pt x="769" y="423"/>
                  <a:pt x="769" y="423"/>
                </a:cubicBezTo>
                <a:cubicBezTo>
                  <a:pt x="770" y="420"/>
                  <a:pt x="770" y="420"/>
                  <a:pt x="770" y="420"/>
                </a:cubicBezTo>
                <a:cubicBezTo>
                  <a:pt x="771" y="419"/>
                  <a:pt x="771" y="418"/>
                  <a:pt x="770" y="417"/>
                </a:cubicBezTo>
                <a:cubicBezTo>
                  <a:pt x="768" y="412"/>
                  <a:pt x="768" y="412"/>
                  <a:pt x="768" y="412"/>
                </a:cubicBezTo>
                <a:cubicBezTo>
                  <a:pt x="989" y="407"/>
                  <a:pt x="989" y="407"/>
                  <a:pt x="989" y="407"/>
                </a:cubicBezTo>
                <a:cubicBezTo>
                  <a:pt x="990" y="407"/>
                  <a:pt x="991" y="407"/>
                  <a:pt x="992" y="406"/>
                </a:cubicBezTo>
                <a:cubicBezTo>
                  <a:pt x="993" y="405"/>
                  <a:pt x="993" y="404"/>
                  <a:pt x="993" y="402"/>
                </a:cubicBezTo>
                <a:cubicBezTo>
                  <a:pt x="990" y="388"/>
                  <a:pt x="990" y="388"/>
                  <a:pt x="990" y="388"/>
                </a:cubicBezTo>
                <a:cubicBezTo>
                  <a:pt x="1011" y="388"/>
                  <a:pt x="1011" y="388"/>
                  <a:pt x="1011" y="388"/>
                </a:cubicBezTo>
                <a:cubicBezTo>
                  <a:pt x="1012" y="388"/>
                  <a:pt x="1013" y="387"/>
                  <a:pt x="1014" y="387"/>
                </a:cubicBezTo>
                <a:cubicBezTo>
                  <a:pt x="1014" y="386"/>
                  <a:pt x="1015" y="385"/>
                  <a:pt x="1015" y="384"/>
                </a:cubicBezTo>
                <a:cubicBezTo>
                  <a:pt x="1015" y="367"/>
                  <a:pt x="1015" y="367"/>
                  <a:pt x="1015" y="367"/>
                </a:cubicBezTo>
                <a:cubicBezTo>
                  <a:pt x="1015" y="366"/>
                  <a:pt x="1014" y="364"/>
                  <a:pt x="1013" y="364"/>
                </a:cubicBezTo>
                <a:cubicBezTo>
                  <a:pt x="1008" y="361"/>
                  <a:pt x="1008" y="361"/>
                  <a:pt x="1008" y="361"/>
                </a:cubicBezTo>
                <a:cubicBezTo>
                  <a:pt x="1006" y="352"/>
                  <a:pt x="1006" y="352"/>
                  <a:pt x="1006" y="352"/>
                </a:cubicBezTo>
                <a:cubicBezTo>
                  <a:pt x="1003" y="336"/>
                  <a:pt x="1003" y="336"/>
                  <a:pt x="1003" y="336"/>
                </a:cubicBezTo>
                <a:cubicBezTo>
                  <a:pt x="1003" y="329"/>
                  <a:pt x="1003" y="329"/>
                  <a:pt x="1003" y="329"/>
                </a:cubicBezTo>
                <a:cubicBezTo>
                  <a:pt x="1009" y="322"/>
                  <a:pt x="1009" y="322"/>
                  <a:pt x="1009" y="322"/>
                </a:cubicBezTo>
                <a:cubicBezTo>
                  <a:pt x="1010" y="321"/>
                  <a:pt x="1010" y="321"/>
                  <a:pt x="1010" y="321"/>
                </a:cubicBezTo>
                <a:cubicBezTo>
                  <a:pt x="1014" y="313"/>
                  <a:pt x="1014" y="313"/>
                  <a:pt x="1014" y="313"/>
                </a:cubicBezTo>
                <a:cubicBezTo>
                  <a:pt x="1015" y="313"/>
                  <a:pt x="1015" y="312"/>
                  <a:pt x="1015" y="311"/>
                </a:cubicBezTo>
                <a:cubicBezTo>
                  <a:pt x="1015" y="301"/>
                  <a:pt x="1015" y="301"/>
                  <a:pt x="1015" y="301"/>
                </a:cubicBezTo>
                <a:cubicBezTo>
                  <a:pt x="1024" y="295"/>
                  <a:pt x="1024" y="295"/>
                  <a:pt x="1024" y="295"/>
                </a:cubicBezTo>
                <a:cubicBezTo>
                  <a:pt x="1032" y="296"/>
                  <a:pt x="1032" y="296"/>
                  <a:pt x="1032" y="296"/>
                </a:cubicBezTo>
                <a:cubicBezTo>
                  <a:pt x="1034" y="296"/>
                  <a:pt x="1035" y="295"/>
                  <a:pt x="1036" y="294"/>
                </a:cubicBezTo>
                <a:cubicBezTo>
                  <a:pt x="1040" y="288"/>
                  <a:pt x="1040" y="288"/>
                  <a:pt x="1040" y="288"/>
                </a:cubicBezTo>
                <a:cubicBezTo>
                  <a:pt x="1048" y="288"/>
                  <a:pt x="1048" y="288"/>
                  <a:pt x="1048" y="288"/>
                </a:cubicBezTo>
                <a:cubicBezTo>
                  <a:pt x="1051" y="294"/>
                  <a:pt x="1051" y="294"/>
                  <a:pt x="1051" y="294"/>
                </a:cubicBezTo>
                <a:cubicBezTo>
                  <a:pt x="1052" y="295"/>
                  <a:pt x="1054" y="296"/>
                  <a:pt x="1055" y="296"/>
                </a:cubicBezTo>
                <a:cubicBezTo>
                  <a:pt x="1056" y="295"/>
                  <a:pt x="1058" y="295"/>
                  <a:pt x="1058" y="293"/>
                </a:cubicBezTo>
                <a:cubicBezTo>
                  <a:pt x="1064" y="282"/>
                  <a:pt x="1064" y="282"/>
                  <a:pt x="1064" y="282"/>
                </a:cubicBezTo>
                <a:cubicBezTo>
                  <a:pt x="1066" y="282"/>
                  <a:pt x="1066" y="282"/>
                  <a:pt x="1066" y="282"/>
                </a:cubicBezTo>
                <a:cubicBezTo>
                  <a:pt x="1069" y="290"/>
                  <a:pt x="1069" y="290"/>
                  <a:pt x="1069" y="290"/>
                </a:cubicBezTo>
                <a:cubicBezTo>
                  <a:pt x="1070" y="292"/>
                  <a:pt x="1072" y="293"/>
                  <a:pt x="1074" y="292"/>
                </a:cubicBezTo>
                <a:cubicBezTo>
                  <a:pt x="1091" y="288"/>
                  <a:pt x="1091" y="288"/>
                  <a:pt x="1091" y="288"/>
                </a:cubicBezTo>
                <a:cubicBezTo>
                  <a:pt x="1093" y="288"/>
                  <a:pt x="1094" y="287"/>
                  <a:pt x="1094" y="285"/>
                </a:cubicBezTo>
                <a:cubicBezTo>
                  <a:pt x="1097" y="255"/>
                  <a:pt x="1097" y="255"/>
                  <a:pt x="1097" y="255"/>
                </a:cubicBezTo>
                <a:cubicBezTo>
                  <a:pt x="1098" y="255"/>
                  <a:pt x="1098" y="255"/>
                  <a:pt x="1098" y="255"/>
                </a:cubicBezTo>
                <a:cubicBezTo>
                  <a:pt x="1102" y="256"/>
                  <a:pt x="1102" y="256"/>
                  <a:pt x="1102" y="256"/>
                </a:cubicBezTo>
                <a:cubicBezTo>
                  <a:pt x="1103" y="261"/>
                  <a:pt x="1103" y="261"/>
                  <a:pt x="1103" y="261"/>
                </a:cubicBezTo>
                <a:cubicBezTo>
                  <a:pt x="1103" y="262"/>
                  <a:pt x="1104" y="264"/>
                  <a:pt x="1106" y="264"/>
                </a:cubicBezTo>
                <a:cubicBezTo>
                  <a:pt x="1114" y="266"/>
                  <a:pt x="1114" y="266"/>
                  <a:pt x="1114" y="266"/>
                </a:cubicBezTo>
                <a:cubicBezTo>
                  <a:pt x="1116" y="268"/>
                  <a:pt x="1116" y="268"/>
                  <a:pt x="1116" y="268"/>
                </a:cubicBezTo>
                <a:cubicBezTo>
                  <a:pt x="1117" y="271"/>
                  <a:pt x="1117" y="271"/>
                  <a:pt x="1117" y="271"/>
                </a:cubicBezTo>
                <a:cubicBezTo>
                  <a:pt x="1116" y="277"/>
                  <a:pt x="1116" y="277"/>
                  <a:pt x="1116" y="277"/>
                </a:cubicBezTo>
                <a:cubicBezTo>
                  <a:pt x="1115" y="280"/>
                  <a:pt x="1115" y="280"/>
                  <a:pt x="1115" y="280"/>
                </a:cubicBezTo>
                <a:cubicBezTo>
                  <a:pt x="1115" y="281"/>
                  <a:pt x="1115" y="282"/>
                  <a:pt x="1115" y="283"/>
                </a:cubicBezTo>
                <a:cubicBezTo>
                  <a:pt x="1116" y="286"/>
                  <a:pt x="1116" y="286"/>
                  <a:pt x="1116" y="286"/>
                </a:cubicBezTo>
                <a:cubicBezTo>
                  <a:pt x="1117" y="288"/>
                  <a:pt x="1119" y="289"/>
                  <a:pt x="1121" y="289"/>
                </a:cubicBezTo>
                <a:cubicBezTo>
                  <a:pt x="1123" y="288"/>
                  <a:pt x="1123" y="288"/>
                  <a:pt x="1123" y="288"/>
                </a:cubicBezTo>
                <a:cubicBezTo>
                  <a:pt x="1122" y="294"/>
                  <a:pt x="1122" y="294"/>
                  <a:pt x="1122" y="294"/>
                </a:cubicBezTo>
                <a:cubicBezTo>
                  <a:pt x="1122" y="295"/>
                  <a:pt x="1122" y="297"/>
                  <a:pt x="1124" y="298"/>
                </a:cubicBezTo>
                <a:cubicBezTo>
                  <a:pt x="1129" y="302"/>
                  <a:pt x="1129" y="302"/>
                  <a:pt x="1129" y="302"/>
                </a:cubicBezTo>
                <a:cubicBezTo>
                  <a:pt x="1130" y="302"/>
                  <a:pt x="1131" y="302"/>
                  <a:pt x="1132" y="302"/>
                </a:cubicBezTo>
                <a:cubicBezTo>
                  <a:pt x="1140" y="302"/>
                  <a:pt x="1140" y="302"/>
                  <a:pt x="1140" y="302"/>
                </a:cubicBezTo>
                <a:cubicBezTo>
                  <a:pt x="1140" y="294"/>
                  <a:pt x="1140" y="294"/>
                  <a:pt x="1140" y="294"/>
                </a:cubicBezTo>
                <a:cubicBezTo>
                  <a:pt x="1133" y="294"/>
                  <a:pt x="1133" y="294"/>
                  <a:pt x="1133" y="294"/>
                </a:cubicBezTo>
                <a:cubicBezTo>
                  <a:pt x="1130" y="293"/>
                  <a:pt x="1130" y="293"/>
                  <a:pt x="1130" y="293"/>
                </a:cubicBezTo>
                <a:cubicBezTo>
                  <a:pt x="1132" y="284"/>
                  <a:pt x="1132" y="284"/>
                  <a:pt x="1132" y="284"/>
                </a:cubicBezTo>
                <a:cubicBezTo>
                  <a:pt x="1132" y="283"/>
                  <a:pt x="1131" y="281"/>
                  <a:pt x="1130" y="281"/>
                </a:cubicBezTo>
                <a:cubicBezTo>
                  <a:pt x="1129" y="280"/>
                  <a:pt x="1128" y="279"/>
                  <a:pt x="1127" y="279"/>
                </a:cubicBezTo>
                <a:cubicBezTo>
                  <a:pt x="1122" y="280"/>
                  <a:pt x="1122" y="280"/>
                  <a:pt x="1122" y="280"/>
                </a:cubicBezTo>
                <a:cubicBezTo>
                  <a:pt x="1122" y="280"/>
                  <a:pt x="1122" y="280"/>
                  <a:pt x="1122" y="280"/>
                </a:cubicBezTo>
                <a:cubicBezTo>
                  <a:pt x="1119" y="282"/>
                  <a:pt x="1119" y="282"/>
                  <a:pt x="1119" y="282"/>
                </a:cubicBezTo>
                <a:cubicBezTo>
                  <a:pt x="1122" y="283"/>
                  <a:pt x="1122" y="283"/>
                  <a:pt x="1122" y="283"/>
                </a:cubicBezTo>
                <a:cubicBezTo>
                  <a:pt x="1124" y="280"/>
                  <a:pt x="1124" y="280"/>
                  <a:pt x="1124" y="280"/>
                </a:cubicBezTo>
                <a:cubicBezTo>
                  <a:pt x="1124" y="279"/>
                  <a:pt x="1124" y="279"/>
                  <a:pt x="1124" y="278"/>
                </a:cubicBezTo>
                <a:cubicBezTo>
                  <a:pt x="1125" y="271"/>
                  <a:pt x="1125" y="271"/>
                  <a:pt x="1125" y="271"/>
                </a:cubicBezTo>
                <a:cubicBezTo>
                  <a:pt x="1125" y="270"/>
                  <a:pt x="1125" y="270"/>
                  <a:pt x="1125" y="270"/>
                </a:cubicBezTo>
                <a:cubicBezTo>
                  <a:pt x="1124" y="265"/>
                  <a:pt x="1124" y="265"/>
                  <a:pt x="1124" y="265"/>
                </a:cubicBezTo>
                <a:cubicBezTo>
                  <a:pt x="1124" y="264"/>
                  <a:pt x="1123" y="264"/>
                  <a:pt x="1123" y="263"/>
                </a:cubicBezTo>
                <a:cubicBezTo>
                  <a:pt x="1119" y="259"/>
                  <a:pt x="1119" y="259"/>
                  <a:pt x="1119" y="259"/>
                </a:cubicBezTo>
                <a:cubicBezTo>
                  <a:pt x="1118" y="259"/>
                  <a:pt x="1118" y="259"/>
                  <a:pt x="1117" y="258"/>
                </a:cubicBezTo>
                <a:cubicBezTo>
                  <a:pt x="1111" y="257"/>
                  <a:pt x="1111" y="257"/>
                  <a:pt x="1111" y="257"/>
                </a:cubicBezTo>
                <a:cubicBezTo>
                  <a:pt x="1110" y="253"/>
                  <a:pt x="1110" y="253"/>
                  <a:pt x="1110" y="253"/>
                </a:cubicBezTo>
                <a:cubicBezTo>
                  <a:pt x="1110" y="251"/>
                  <a:pt x="1109" y="250"/>
                  <a:pt x="1108" y="250"/>
                </a:cubicBezTo>
                <a:cubicBezTo>
                  <a:pt x="1100" y="247"/>
                  <a:pt x="1100" y="247"/>
                  <a:pt x="1100" y="247"/>
                </a:cubicBezTo>
                <a:cubicBezTo>
                  <a:pt x="1099" y="247"/>
                  <a:pt x="1099" y="247"/>
                  <a:pt x="1099" y="247"/>
                </a:cubicBezTo>
                <a:cubicBezTo>
                  <a:pt x="1093" y="246"/>
                  <a:pt x="1093" y="246"/>
                  <a:pt x="1093" y="246"/>
                </a:cubicBezTo>
                <a:cubicBezTo>
                  <a:pt x="1092" y="246"/>
                  <a:pt x="1091" y="246"/>
                  <a:pt x="1090" y="247"/>
                </a:cubicBezTo>
                <a:cubicBezTo>
                  <a:pt x="1090" y="248"/>
                  <a:pt x="1089" y="249"/>
                  <a:pt x="1089" y="250"/>
                </a:cubicBezTo>
                <a:cubicBezTo>
                  <a:pt x="1087" y="281"/>
                  <a:pt x="1087" y="281"/>
                  <a:pt x="1087" y="281"/>
                </a:cubicBezTo>
                <a:cubicBezTo>
                  <a:pt x="1075" y="284"/>
                  <a:pt x="1075" y="284"/>
                  <a:pt x="1075" y="284"/>
                </a:cubicBezTo>
                <a:cubicBezTo>
                  <a:pt x="1072" y="276"/>
                  <a:pt x="1072" y="276"/>
                  <a:pt x="1072" y="276"/>
                </a:cubicBezTo>
                <a:cubicBezTo>
                  <a:pt x="1071" y="274"/>
                  <a:pt x="1069" y="273"/>
                  <a:pt x="1067" y="273"/>
                </a:cubicBezTo>
                <a:cubicBezTo>
                  <a:pt x="1060" y="275"/>
                  <a:pt x="1060" y="275"/>
                  <a:pt x="1060" y="275"/>
                </a:cubicBezTo>
                <a:cubicBezTo>
                  <a:pt x="1059" y="275"/>
                  <a:pt x="1058" y="276"/>
                  <a:pt x="1058" y="277"/>
                </a:cubicBezTo>
                <a:cubicBezTo>
                  <a:pt x="1054" y="283"/>
                  <a:pt x="1054" y="283"/>
                  <a:pt x="1054" y="283"/>
                </a:cubicBezTo>
                <a:cubicBezTo>
                  <a:pt x="1053" y="282"/>
                  <a:pt x="1053" y="282"/>
                  <a:pt x="1053" y="282"/>
                </a:cubicBezTo>
                <a:cubicBezTo>
                  <a:pt x="1053" y="281"/>
                  <a:pt x="1051" y="280"/>
                  <a:pt x="1050" y="280"/>
                </a:cubicBezTo>
                <a:cubicBezTo>
                  <a:pt x="1038" y="280"/>
                  <a:pt x="1038" y="280"/>
                  <a:pt x="1038" y="280"/>
                </a:cubicBezTo>
                <a:cubicBezTo>
                  <a:pt x="1036" y="280"/>
                  <a:pt x="1035" y="281"/>
                  <a:pt x="1034" y="282"/>
                </a:cubicBezTo>
                <a:cubicBezTo>
                  <a:pt x="1031" y="287"/>
                  <a:pt x="1031" y="287"/>
                  <a:pt x="1031" y="287"/>
                </a:cubicBezTo>
                <a:cubicBezTo>
                  <a:pt x="1023" y="287"/>
                  <a:pt x="1023" y="287"/>
                  <a:pt x="1023" y="287"/>
                </a:cubicBezTo>
                <a:cubicBezTo>
                  <a:pt x="1022" y="287"/>
                  <a:pt x="1022" y="287"/>
                  <a:pt x="1021" y="287"/>
                </a:cubicBezTo>
                <a:cubicBezTo>
                  <a:pt x="1009" y="295"/>
                  <a:pt x="1009" y="295"/>
                  <a:pt x="1009" y="295"/>
                </a:cubicBezTo>
                <a:cubicBezTo>
                  <a:pt x="1007" y="296"/>
                  <a:pt x="1007" y="297"/>
                  <a:pt x="1007" y="298"/>
                </a:cubicBezTo>
                <a:cubicBezTo>
                  <a:pt x="1007" y="310"/>
                  <a:pt x="1007" y="310"/>
                  <a:pt x="1007" y="310"/>
                </a:cubicBezTo>
                <a:cubicBezTo>
                  <a:pt x="1003" y="317"/>
                  <a:pt x="1003" y="317"/>
                  <a:pt x="1003" y="317"/>
                </a:cubicBezTo>
                <a:cubicBezTo>
                  <a:pt x="996" y="325"/>
                  <a:pt x="996" y="325"/>
                  <a:pt x="996" y="325"/>
                </a:cubicBezTo>
                <a:cubicBezTo>
                  <a:pt x="995" y="325"/>
                  <a:pt x="994" y="327"/>
                  <a:pt x="994" y="328"/>
                </a:cubicBezTo>
                <a:cubicBezTo>
                  <a:pt x="995" y="337"/>
                  <a:pt x="995" y="337"/>
                  <a:pt x="995" y="337"/>
                </a:cubicBezTo>
                <a:cubicBezTo>
                  <a:pt x="995" y="338"/>
                  <a:pt x="995" y="338"/>
                  <a:pt x="995" y="338"/>
                </a:cubicBezTo>
                <a:cubicBezTo>
                  <a:pt x="998" y="353"/>
                  <a:pt x="998" y="353"/>
                  <a:pt x="998" y="353"/>
                </a:cubicBezTo>
                <a:cubicBezTo>
                  <a:pt x="998" y="353"/>
                  <a:pt x="998" y="353"/>
                  <a:pt x="998" y="353"/>
                </a:cubicBezTo>
                <a:cubicBezTo>
                  <a:pt x="1001" y="364"/>
                  <a:pt x="1001" y="364"/>
                  <a:pt x="1001" y="364"/>
                </a:cubicBezTo>
                <a:cubicBezTo>
                  <a:pt x="1001" y="365"/>
                  <a:pt x="1002" y="366"/>
                  <a:pt x="1003" y="367"/>
                </a:cubicBezTo>
                <a:cubicBezTo>
                  <a:pt x="1007" y="369"/>
                  <a:pt x="1007" y="369"/>
                  <a:pt x="1007" y="369"/>
                </a:cubicBezTo>
                <a:cubicBezTo>
                  <a:pt x="1007" y="380"/>
                  <a:pt x="1007" y="380"/>
                  <a:pt x="1007" y="380"/>
                </a:cubicBezTo>
                <a:cubicBezTo>
                  <a:pt x="985" y="380"/>
                  <a:pt x="985" y="380"/>
                  <a:pt x="985" y="380"/>
                </a:cubicBezTo>
                <a:cubicBezTo>
                  <a:pt x="984" y="380"/>
                  <a:pt x="983" y="380"/>
                  <a:pt x="982" y="381"/>
                </a:cubicBezTo>
                <a:cubicBezTo>
                  <a:pt x="981" y="382"/>
                  <a:pt x="981" y="383"/>
                  <a:pt x="981" y="385"/>
                </a:cubicBezTo>
                <a:cubicBezTo>
                  <a:pt x="984" y="399"/>
                  <a:pt x="984" y="399"/>
                  <a:pt x="984" y="399"/>
                </a:cubicBezTo>
                <a:cubicBezTo>
                  <a:pt x="762" y="405"/>
                  <a:pt x="762" y="405"/>
                  <a:pt x="762" y="405"/>
                </a:cubicBezTo>
                <a:cubicBezTo>
                  <a:pt x="761" y="405"/>
                  <a:pt x="760" y="405"/>
                  <a:pt x="759" y="406"/>
                </a:cubicBezTo>
                <a:cubicBezTo>
                  <a:pt x="758" y="408"/>
                  <a:pt x="758" y="409"/>
                  <a:pt x="759" y="410"/>
                </a:cubicBezTo>
                <a:cubicBezTo>
                  <a:pt x="762" y="418"/>
                  <a:pt x="762" y="418"/>
                  <a:pt x="762" y="418"/>
                </a:cubicBezTo>
                <a:cubicBezTo>
                  <a:pt x="761" y="421"/>
                  <a:pt x="761" y="421"/>
                  <a:pt x="761" y="421"/>
                </a:cubicBezTo>
                <a:cubicBezTo>
                  <a:pt x="760" y="422"/>
                  <a:pt x="760" y="423"/>
                  <a:pt x="761" y="424"/>
                </a:cubicBezTo>
                <a:cubicBezTo>
                  <a:pt x="762" y="428"/>
                  <a:pt x="762" y="428"/>
                  <a:pt x="762" y="428"/>
                </a:cubicBezTo>
                <a:cubicBezTo>
                  <a:pt x="762" y="429"/>
                  <a:pt x="762" y="429"/>
                  <a:pt x="763" y="430"/>
                </a:cubicBezTo>
                <a:cubicBezTo>
                  <a:pt x="765" y="432"/>
                  <a:pt x="765" y="432"/>
                  <a:pt x="765" y="432"/>
                </a:cubicBezTo>
                <a:cubicBezTo>
                  <a:pt x="763" y="436"/>
                  <a:pt x="763" y="436"/>
                  <a:pt x="763" y="436"/>
                </a:cubicBezTo>
                <a:cubicBezTo>
                  <a:pt x="763" y="437"/>
                  <a:pt x="763" y="437"/>
                  <a:pt x="763" y="438"/>
                </a:cubicBezTo>
                <a:cubicBezTo>
                  <a:pt x="764" y="441"/>
                  <a:pt x="764" y="441"/>
                  <a:pt x="764" y="441"/>
                </a:cubicBezTo>
                <a:cubicBezTo>
                  <a:pt x="760" y="448"/>
                  <a:pt x="760" y="448"/>
                  <a:pt x="760" y="448"/>
                </a:cubicBezTo>
                <a:cubicBezTo>
                  <a:pt x="759" y="451"/>
                  <a:pt x="759" y="451"/>
                  <a:pt x="759" y="451"/>
                </a:cubicBezTo>
                <a:cubicBezTo>
                  <a:pt x="758" y="452"/>
                  <a:pt x="758" y="454"/>
                  <a:pt x="759" y="455"/>
                </a:cubicBezTo>
                <a:cubicBezTo>
                  <a:pt x="763" y="462"/>
                  <a:pt x="763" y="462"/>
                  <a:pt x="763" y="462"/>
                </a:cubicBezTo>
                <a:cubicBezTo>
                  <a:pt x="764" y="467"/>
                  <a:pt x="764" y="467"/>
                  <a:pt x="764" y="467"/>
                </a:cubicBezTo>
                <a:cubicBezTo>
                  <a:pt x="768" y="466"/>
                  <a:pt x="768" y="466"/>
                  <a:pt x="768" y="466"/>
                </a:cubicBezTo>
                <a:cubicBezTo>
                  <a:pt x="770" y="463"/>
                  <a:pt x="770" y="463"/>
                  <a:pt x="770" y="463"/>
                </a:cubicBezTo>
                <a:cubicBezTo>
                  <a:pt x="765" y="460"/>
                  <a:pt x="765" y="460"/>
                  <a:pt x="765" y="460"/>
                </a:cubicBezTo>
                <a:cubicBezTo>
                  <a:pt x="763" y="458"/>
                  <a:pt x="763" y="458"/>
                  <a:pt x="763" y="458"/>
                </a:cubicBezTo>
                <a:cubicBezTo>
                  <a:pt x="763" y="457"/>
                  <a:pt x="762" y="456"/>
                  <a:pt x="761" y="456"/>
                </a:cubicBezTo>
                <a:cubicBezTo>
                  <a:pt x="758" y="455"/>
                  <a:pt x="758" y="455"/>
                  <a:pt x="758" y="455"/>
                </a:cubicBezTo>
                <a:cubicBezTo>
                  <a:pt x="755" y="452"/>
                  <a:pt x="755" y="452"/>
                  <a:pt x="755" y="452"/>
                </a:cubicBezTo>
                <a:cubicBezTo>
                  <a:pt x="754" y="451"/>
                  <a:pt x="753" y="451"/>
                  <a:pt x="752" y="451"/>
                </a:cubicBezTo>
                <a:cubicBezTo>
                  <a:pt x="749" y="451"/>
                  <a:pt x="749" y="451"/>
                  <a:pt x="749" y="451"/>
                </a:cubicBezTo>
                <a:cubicBezTo>
                  <a:pt x="743" y="448"/>
                  <a:pt x="743" y="448"/>
                  <a:pt x="743" y="448"/>
                </a:cubicBezTo>
                <a:cubicBezTo>
                  <a:pt x="737" y="443"/>
                  <a:pt x="737" y="443"/>
                  <a:pt x="737" y="443"/>
                </a:cubicBezTo>
                <a:cubicBezTo>
                  <a:pt x="737" y="443"/>
                  <a:pt x="735" y="442"/>
                  <a:pt x="734" y="442"/>
                </a:cubicBezTo>
                <a:cubicBezTo>
                  <a:pt x="718" y="444"/>
                  <a:pt x="718" y="444"/>
                  <a:pt x="718" y="444"/>
                </a:cubicBezTo>
                <a:cubicBezTo>
                  <a:pt x="711" y="443"/>
                  <a:pt x="711" y="443"/>
                  <a:pt x="711" y="443"/>
                </a:cubicBezTo>
                <a:cubicBezTo>
                  <a:pt x="710" y="443"/>
                  <a:pt x="709" y="444"/>
                  <a:pt x="708" y="445"/>
                </a:cubicBezTo>
                <a:cubicBezTo>
                  <a:pt x="705" y="447"/>
                  <a:pt x="705" y="447"/>
                  <a:pt x="705" y="447"/>
                </a:cubicBezTo>
                <a:cubicBezTo>
                  <a:pt x="704" y="448"/>
                  <a:pt x="704" y="448"/>
                  <a:pt x="704" y="448"/>
                </a:cubicBezTo>
                <a:cubicBezTo>
                  <a:pt x="691" y="440"/>
                  <a:pt x="691" y="440"/>
                  <a:pt x="691" y="440"/>
                </a:cubicBezTo>
                <a:cubicBezTo>
                  <a:pt x="686" y="436"/>
                  <a:pt x="686" y="436"/>
                  <a:pt x="686" y="436"/>
                </a:cubicBezTo>
                <a:cubicBezTo>
                  <a:pt x="686" y="435"/>
                  <a:pt x="685" y="435"/>
                  <a:pt x="684" y="435"/>
                </a:cubicBezTo>
                <a:cubicBezTo>
                  <a:pt x="454" y="425"/>
                  <a:pt x="454" y="425"/>
                  <a:pt x="454" y="425"/>
                </a:cubicBezTo>
                <a:cubicBezTo>
                  <a:pt x="462" y="313"/>
                  <a:pt x="462" y="313"/>
                  <a:pt x="462" y="313"/>
                </a:cubicBezTo>
                <a:cubicBezTo>
                  <a:pt x="462" y="311"/>
                  <a:pt x="461" y="309"/>
                  <a:pt x="458" y="309"/>
                </a:cubicBezTo>
                <a:cubicBezTo>
                  <a:pt x="176" y="278"/>
                  <a:pt x="176" y="278"/>
                  <a:pt x="176" y="278"/>
                </a:cubicBezTo>
                <a:cubicBezTo>
                  <a:pt x="175" y="278"/>
                  <a:pt x="174" y="278"/>
                  <a:pt x="173" y="278"/>
                </a:cubicBezTo>
                <a:cubicBezTo>
                  <a:pt x="169" y="281"/>
                  <a:pt x="169" y="281"/>
                  <a:pt x="169" y="281"/>
                </a:cubicBezTo>
                <a:cubicBezTo>
                  <a:pt x="168" y="281"/>
                  <a:pt x="168" y="282"/>
                  <a:pt x="168" y="284"/>
                </a:cubicBezTo>
                <a:cubicBezTo>
                  <a:pt x="164" y="309"/>
                  <a:pt x="164" y="309"/>
                  <a:pt x="164" y="309"/>
                </a:cubicBezTo>
                <a:cubicBezTo>
                  <a:pt x="168" y="310"/>
                  <a:pt x="168" y="310"/>
                  <a:pt x="168" y="310"/>
                </a:cubicBezTo>
                <a:cubicBezTo>
                  <a:pt x="170" y="307"/>
                  <a:pt x="170" y="307"/>
                  <a:pt x="170" y="307"/>
                </a:cubicBezTo>
                <a:cubicBezTo>
                  <a:pt x="167" y="304"/>
                  <a:pt x="167" y="304"/>
                  <a:pt x="167" y="304"/>
                </a:cubicBezTo>
                <a:cubicBezTo>
                  <a:pt x="166" y="301"/>
                  <a:pt x="166" y="301"/>
                  <a:pt x="166" y="301"/>
                </a:cubicBezTo>
                <a:cubicBezTo>
                  <a:pt x="163" y="294"/>
                  <a:pt x="163" y="294"/>
                  <a:pt x="163" y="294"/>
                </a:cubicBezTo>
                <a:cubicBezTo>
                  <a:pt x="163" y="293"/>
                  <a:pt x="162" y="292"/>
                  <a:pt x="161" y="292"/>
                </a:cubicBezTo>
                <a:cubicBezTo>
                  <a:pt x="157" y="291"/>
                  <a:pt x="157" y="291"/>
                  <a:pt x="157" y="291"/>
                </a:cubicBezTo>
                <a:cubicBezTo>
                  <a:pt x="155" y="290"/>
                  <a:pt x="154" y="291"/>
                  <a:pt x="153" y="292"/>
                </a:cubicBezTo>
                <a:cubicBezTo>
                  <a:pt x="147" y="299"/>
                  <a:pt x="147" y="299"/>
                  <a:pt x="147" y="299"/>
                </a:cubicBezTo>
                <a:cubicBezTo>
                  <a:pt x="146" y="300"/>
                  <a:pt x="146" y="301"/>
                  <a:pt x="146" y="302"/>
                </a:cubicBezTo>
                <a:cubicBezTo>
                  <a:pt x="146" y="304"/>
                  <a:pt x="146" y="304"/>
                  <a:pt x="146" y="304"/>
                </a:cubicBezTo>
                <a:cubicBezTo>
                  <a:pt x="150" y="304"/>
                  <a:pt x="150" y="304"/>
                  <a:pt x="150" y="304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44" y="299"/>
                  <a:pt x="144" y="299"/>
                  <a:pt x="144" y="299"/>
                </a:cubicBezTo>
                <a:cubicBezTo>
                  <a:pt x="143" y="298"/>
                  <a:pt x="142" y="298"/>
                  <a:pt x="141" y="299"/>
                </a:cubicBezTo>
                <a:cubicBezTo>
                  <a:pt x="139" y="299"/>
                  <a:pt x="139" y="299"/>
                  <a:pt x="139" y="299"/>
                </a:cubicBezTo>
                <a:cubicBezTo>
                  <a:pt x="137" y="298"/>
                  <a:pt x="137" y="298"/>
                  <a:pt x="137" y="298"/>
                </a:cubicBezTo>
                <a:cubicBezTo>
                  <a:pt x="136" y="297"/>
                  <a:pt x="136" y="297"/>
                  <a:pt x="135" y="297"/>
                </a:cubicBezTo>
                <a:cubicBezTo>
                  <a:pt x="129" y="297"/>
                  <a:pt x="129" y="297"/>
                  <a:pt x="129" y="297"/>
                </a:cubicBezTo>
                <a:cubicBezTo>
                  <a:pt x="121" y="295"/>
                  <a:pt x="121" y="295"/>
                  <a:pt x="121" y="295"/>
                </a:cubicBezTo>
                <a:cubicBezTo>
                  <a:pt x="121" y="294"/>
                  <a:pt x="120" y="294"/>
                  <a:pt x="119" y="295"/>
                </a:cubicBezTo>
                <a:cubicBezTo>
                  <a:pt x="117" y="295"/>
                  <a:pt x="117" y="295"/>
                  <a:pt x="117" y="295"/>
                </a:cubicBezTo>
                <a:cubicBezTo>
                  <a:pt x="116" y="296"/>
                  <a:pt x="116" y="296"/>
                  <a:pt x="115" y="296"/>
                </a:cubicBezTo>
                <a:cubicBezTo>
                  <a:pt x="113" y="298"/>
                  <a:pt x="113" y="298"/>
                  <a:pt x="113" y="298"/>
                </a:cubicBezTo>
                <a:cubicBezTo>
                  <a:pt x="111" y="298"/>
                  <a:pt x="111" y="298"/>
                  <a:pt x="111" y="298"/>
                </a:cubicBezTo>
                <a:cubicBezTo>
                  <a:pt x="108" y="297"/>
                  <a:pt x="108" y="297"/>
                  <a:pt x="108" y="297"/>
                </a:cubicBezTo>
                <a:cubicBezTo>
                  <a:pt x="108" y="297"/>
                  <a:pt x="108" y="297"/>
                  <a:pt x="108" y="297"/>
                </a:cubicBezTo>
                <a:cubicBezTo>
                  <a:pt x="100" y="296"/>
                  <a:pt x="100" y="296"/>
                  <a:pt x="100" y="296"/>
                </a:cubicBezTo>
                <a:cubicBezTo>
                  <a:pt x="99" y="295"/>
                  <a:pt x="98" y="296"/>
                  <a:pt x="98" y="296"/>
                </a:cubicBezTo>
                <a:cubicBezTo>
                  <a:pt x="94" y="298"/>
                  <a:pt x="94" y="298"/>
                  <a:pt x="94" y="298"/>
                </a:cubicBezTo>
                <a:cubicBezTo>
                  <a:pt x="93" y="298"/>
                  <a:pt x="92" y="299"/>
                  <a:pt x="92" y="301"/>
                </a:cubicBezTo>
                <a:cubicBezTo>
                  <a:pt x="91" y="305"/>
                  <a:pt x="91" y="305"/>
                  <a:pt x="91" y="305"/>
                </a:cubicBezTo>
                <a:cubicBezTo>
                  <a:pt x="95" y="305"/>
                  <a:pt x="95" y="305"/>
                  <a:pt x="95" y="305"/>
                </a:cubicBezTo>
                <a:cubicBezTo>
                  <a:pt x="93" y="302"/>
                  <a:pt x="93" y="302"/>
                  <a:pt x="93" y="302"/>
                </a:cubicBezTo>
                <a:cubicBezTo>
                  <a:pt x="92" y="302"/>
                  <a:pt x="92" y="302"/>
                  <a:pt x="92" y="302"/>
                </a:cubicBezTo>
                <a:cubicBezTo>
                  <a:pt x="94" y="306"/>
                  <a:pt x="94" y="306"/>
                  <a:pt x="94" y="306"/>
                </a:cubicBezTo>
                <a:cubicBezTo>
                  <a:pt x="96" y="303"/>
                  <a:pt x="96" y="303"/>
                  <a:pt x="96" y="303"/>
                </a:cubicBezTo>
                <a:cubicBezTo>
                  <a:pt x="93" y="300"/>
                  <a:pt x="93" y="300"/>
                  <a:pt x="93" y="300"/>
                </a:cubicBezTo>
                <a:cubicBezTo>
                  <a:pt x="92" y="298"/>
                  <a:pt x="92" y="298"/>
                  <a:pt x="92" y="298"/>
                </a:cubicBezTo>
                <a:cubicBezTo>
                  <a:pt x="93" y="296"/>
                  <a:pt x="93" y="296"/>
                  <a:pt x="93" y="296"/>
                </a:cubicBezTo>
                <a:cubicBezTo>
                  <a:pt x="93" y="295"/>
                  <a:pt x="93" y="294"/>
                  <a:pt x="92" y="293"/>
                </a:cubicBezTo>
                <a:cubicBezTo>
                  <a:pt x="91" y="291"/>
                  <a:pt x="91" y="291"/>
                  <a:pt x="91" y="291"/>
                </a:cubicBezTo>
                <a:cubicBezTo>
                  <a:pt x="91" y="289"/>
                  <a:pt x="91" y="289"/>
                  <a:pt x="91" y="289"/>
                </a:cubicBezTo>
                <a:cubicBezTo>
                  <a:pt x="92" y="288"/>
                  <a:pt x="92" y="287"/>
                  <a:pt x="91" y="286"/>
                </a:cubicBezTo>
                <a:cubicBezTo>
                  <a:pt x="89" y="280"/>
                  <a:pt x="89" y="280"/>
                  <a:pt x="89" y="280"/>
                </a:cubicBezTo>
                <a:cubicBezTo>
                  <a:pt x="89" y="279"/>
                  <a:pt x="89" y="278"/>
                  <a:pt x="88" y="278"/>
                </a:cubicBezTo>
                <a:cubicBezTo>
                  <a:pt x="84" y="274"/>
                  <a:pt x="84" y="274"/>
                  <a:pt x="84" y="274"/>
                </a:cubicBezTo>
                <a:cubicBezTo>
                  <a:pt x="83" y="273"/>
                  <a:pt x="82" y="273"/>
                  <a:pt x="80" y="273"/>
                </a:cubicBezTo>
                <a:cubicBezTo>
                  <a:pt x="79" y="274"/>
                  <a:pt x="79" y="274"/>
                  <a:pt x="79" y="274"/>
                </a:cubicBezTo>
                <a:cubicBezTo>
                  <a:pt x="78" y="273"/>
                  <a:pt x="78" y="273"/>
                  <a:pt x="78" y="273"/>
                </a:cubicBezTo>
                <a:cubicBezTo>
                  <a:pt x="78" y="271"/>
                  <a:pt x="78" y="271"/>
                  <a:pt x="78" y="271"/>
                </a:cubicBezTo>
                <a:cubicBezTo>
                  <a:pt x="79" y="267"/>
                  <a:pt x="79" y="267"/>
                  <a:pt x="79" y="267"/>
                </a:cubicBezTo>
                <a:cubicBezTo>
                  <a:pt x="79" y="267"/>
                  <a:pt x="79" y="266"/>
                  <a:pt x="79" y="266"/>
                </a:cubicBezTo>
                <a:cubicBezTo>
                  <a:pt x="79" y="262"/>
                  <a:pt x="79" y="262"/>
                  <a:pt x="79" y="262"/>
                </a:cubicBezTo>
                <a:cubicBezTo>
                  <a:pt x="79" y="261"/>
                  <a:pt x="79" y="261"/>
                  <a:pt x="79" y="261"/>
                </a:cubicBezTo>
                <a:cubicBezTo>
                  <a:pt x="78" y="257"/>
                  <a:pt x="78" y="257"/>
                  <a:pt x="78" y="257"/>
                </a:cubicBezTo>
                <a:cubicBezTo>
                  <a:pt x="78" y="257"/>
                  <a:pt x="77" y="256"/>
                  <a:pt x="77" y="256"/>
                </a:cubicBezTo>
                <a:cubicBezTo>
                  <a:pt x="75" y="253"/>
                  <a:pt x="75" y="253"/>
                  <a:pt x="75" y="253"/>
                </a:cubicBezTo>
                <a:cubicBezTo>
                  <a:pt x="72" y="246"/>
                  <a:pt x="72" y="246"/>
                  <a:pt x="72" y="246"/>
                </a:cubicBezTo>
                <a:cubicBezTo>
                  <a:pt x="71" y="237"/>
                  <a:pt x="71" y="237"/>
                  <a:pt x="71" y="237"/>
                </a:cubicBezTo>
                <a:cubicBezTo>
                  <a:pt x="71" y="230"/>
                  <a:pt x="71" y="230"/>
                  <a:pt x="71" y="230"/>
                </a:cubicBezTo>
                <a:cubicBezTo>
                  <a:pt x="71" y="229"/>
                  <a:pt x="70" y="228"/>
                  <a:pt x="70" y="227"/>
                </a:cubicBezTo>
                <a:cubicBezTo>
                  <a:pt x="67" y="224"/>
                  <a:pt x="67" y="224"/>
                  <a:pt x="67" y="224"/>
                </a:cubicBezTo>
                <a:cubicBezTo>
                  <a:pt x="66" y="222"/>
                  <a:pt x="66" y="222"/>
                  <a:pt x="66" y="222"/>
                </a:cubicBezTo>
                <a:cubicBezTo>
                  <a:pt x="66" y="221"/>
                  <a:pt x="65" y="220"/>
                  <a:pt x="64" y="219"/>
                </a:cubicBezTo>
                <a:cubicBezTo>
                  <a:pt x="63" y="219"/>
                  <a:pt x="62" y="219"/>
                  <a:pt x="61" y="219"/>
                </a:cubicBezTo>
                <a:cubicBezTo>
                  <a:pt x="46" y="227"/>
                  <a:pt x="46" y="227"/>
                  <a:pt x="46" y="227"/>
                </a:cubicBezTo>
                <a:cubicBezTo>
                  <a:pt x="46" y="227"/>
                  <a:pt x="46" y="227"/>
                  <a:pt x="46" y="227"/>
                </a:cubicBezTo>
                <a:cubicBezTo>
                  <a:pt x="44" y="225"/>
                  <a:pt x="44" y="225"/>
                  <a:pt x="44" y="225"/>
                </a:cubicBezTo>
                <a:cubicBezTo>
                  <a:pt x="43" y="224"/>
                  <a:pt x="42" y="223"/>
                  <a:pt x="42" y="223"/>
                </a:cubicBezTo>
                <a:cubicBezTo>
                  <a:pt x="41" y="223"/>
                  <a:pt x="41" y="223"/>
                  <a:pt x="41" y="223"/>
                </a:cubicBezTo>
                <a:cubicBezTo>
                  <a:pt x="41" y="223"/>
                  <a:pt x="41" y="223"/>
                  <a:pt x="41" y="223"/>
                </a:cubicBezTo>
                <a:cubicBezTo>
                  <a:pt x="37" y="222"/>
                  <a:pt x="37" y="222"/>
                  <a:pt x="37" y="222"/>
                </a:cubicBezTo>
                <a:cubicBezTo>
                  <a:pt x="40" y="224"/>
                  <a:pt x="40" y="224"/>
                  <a:pt x="40" y="224"/>
                </a:cubicBezTo>
                <a:cubicBezTo>
                  <a:pt x="43" y="220"/>
                  <a:pt x="43" y="220"/>
                  <a:pt x="43" y="220"/>
                </a:cubicBezTo>
                <a:cubicBezTo>
                  <a:pt x="44" y="219"/>
                  <a:pt x="44" y="218"/>
                  <a:pt x="44" y="217"/>
                </a:cubicBezTo>
                <a:cubicBezTo>
                  <a:pt x="43" y="215"/>
                  <a:pt x="43" y="215"/>
                  <a:pt x="43" y="215"/>
                </a:cubicBezTo>
                <a:cubicBezTo>
                  <a:pt x="44" y="214"/>
                  <a:pt x="44" y="214"/>
                  <a:pt x="44" y="214"/>
                </a:cubicBezTo>
                <a:cubicBezTo>
                  <a:pt x="45" y="214"/>
                  <a:pt x="45" y="214"/>
                  <a:pt x="45" y="214"/>
                </a:cubicBezTo>
                <a:cubicBezTo>
                  <a:pt x="47" y="213"/>
                  <a:pt x="48" y="212"/>
                  <a:pt x="49" y="211"/>
                </a:cubicBezTo>
                <a:cubicBezTo>
                  <a:pt x="50" y="203"/>
                  <a:pt x="50" y="203"/>
                  <a:pt x="50" y="203"/>
                </a:cubicBezTo>
                <a:cubicBezTo>
                  <a:pt x="50" y="202"/>
                  <a:pt x="50" y="201"/>
                  <a:pt x="50" y="200"/>
                </a:cubicBezTo>
                <a:cubicBezTo>
                  <a:pt x="48" y="198"/>
                  <a:pt x="48" y="198"/>
                  <a:pt x="48" y="198"/>
                </a:cubicBezTo>
                <a:cubicBezTo>
                  <a:pt x="49" y="196"/>
                  <a:pt x="49" y="196"/>
                  <a:pt x="49" y="196"/>
                </a:cubicBezTo>
                <a:cubicBezTo>
                  <a:pt x="50" y="195"/>
                  <a:pt x="50" y="195"/>
                  <a:pt x="50" y="194"/>
                </a:cubicBezTo>
                <a:cubicBezTo>
                  <a:pt x="49" y="192"/>
                  <a:pt x="49" y="192"/>
                  <a:pt x="49" y="192"/>
                </a:cubicBezTo>
                <a:cubicBezTo>
                  <a:pt x="51" y="190"/>
                  <a:pt x="51" y="190"/>
                  <a:pt x="51" y="190"/>
                </a:cubicBezTo>
                <a:cubicBezTo>
                  <a:pt x="51" y="190"/>
                  <a:pt x="51" y="189"/>
                  <a:pt x="51" y="189"/>
                </a:cubicBezTo>
                <a:cubicBezTo>
                  <a:pt x="52" y="185"/>
                  <a:pt x="52" y="185"/>
                  <a:pt x="52" y="185"/>
                </a:cubicBezTo>
                <a:cubicBezTo>
                  <a:pt x="56" y="178"/>
                  <a:pt x="56" y="178"/>
                  <a:pt x="56" y="178"/>
                </a:cubicBezTo>
                <a:cubicBezTo>
                  <a:pt x="56" y="177"/>
                  <a:pt x="56" y="177"/>
                  <a:pt x="56" y="177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61" y="164"/>
                  <a:pt x="60" y="162"/>
                  <a:pt x="58" y="161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4" y="160"/>
                  <a:pt x="53" y="160"/>
                  <a:pt x="53" y="160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9" y="159"/>
                  <a:pt x="49" y="159"/>
                  <a:pt x="49" y="159"/>
                </a:cubicBezTo>
                <a:cubicBezTo>
                  <a:pt x="49" y="158"/>
                  <a:pt x="49" y="157"/>
                  <a:pt x="48" y="156"/>
                </a:cubicBezTo>
                <a:cubicBezTo>
                  <a:pt x="47" y="155"/>
                  <a:pt x="46" y="154"/>
                  <a:pt x="45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3" y="152"/>
                  <a:pt x="43" y="152"/>
                  <a:pt x="42" y="151"/>
                </a:cubicBezTo>
                <a:cubicBezTo>
                  <a:pt x="40" y="149"/>
                  <a:pt x="40" y="149"/>
                  <a:pt x="40" y="149"/>
                </a:cubicBezTo>
                <a:cubicBezTo>
                  <a:pt x="40" y="148"/>
                  <a:pt x="40" y="148"/>
                  <a:pt x="40" y="148"/>
                </a:cubicBezTo>
                <a:cubicBezTo>
                  <a:pt x="40" y="147"/>
                  <a:pt x="40" y="147"/>
                  <a:pt x="40" y="147"/>
                </a:cubicBezTo>
                <a:cubicBezTo>
                  <a:pt x="40" y="146"/>
                  <a:pt x="40" y="144"/>
                  <a:pt x="39" y="143"/>
                </a:cubicBezTo>
                <a:cubicBezTo>
                  <a:pt x="36" y="140"/>
                  <a:pt x="36" y="140"/>
                  <a:pt x="36" y="140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28" y="125"/>
                  <a:pt x="28" y="125"/>
                  <a:pt x="28" y="125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7" y="121"/>
                  <a:pt x="26" y="120"/>
                  <a:pt x="26" y="120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0" y="115"/>
                  <a:pt x="20" y="115"/>
                  <a:pt x="20" y="115"/>
                </a:cubicBezTo>
                <a:cubicBezTo>
                  <a:pt x="20" y="115"/>
                  <a:pt x="20" y="114"/>
                  <a:pt x="19" y="114"/>
                </a:cubicBezTo>
                <a:cubicBezTo>
                  <a:pt x="13" y="107"/>
                  <a:pt x="13" y="107"/>
                  <a:pt x="13" y="107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11" y="113"/>
                  <a:pt x="11" y="113"/>
                  <a:pt x="11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6" y="112"/>
                  <a:pt x="17" y="111"/>
                  <a:pt x="18" y="110"/>
                </a:cubicBezTo>
                <a:cubicBezTo>
                  <a:pt x="18" y="109"/>
                  <a:pt x="18" y="108"/>
                  <a:pt x="18" y="107"/>
                </a:cubicBezTo>
                <a:cubicBezTo>
                  <a:pt x="17" y="105"/>
                  <a:pt x="17" y="105"/>
                  <a:pt x="17" y="105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8" y="102"/>
                  <a:pt x="18" y="101"/>
                  <a:pt x="18" y="100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14" y="89"/>
                  <a:pt x="14" y="89"/>
                  <a:pt x="14" y="89"/>
                </a:cubicBezTo>
                <a:cubicBezTo>
                  <a:pt x="14" y="88"/>
                  <a:pt x="14" y="88"/>
                  <a:pt x="14" y="88"/>
                </a:cubicBezTo>
                <a:cubicBezTo>
                  <a:pt x="14" y="87"/>
                  <a:pt x="14" y="86"/>
                  <a:pt x="13" y="86"/>
                </a:cubicBezTo>
                <a:cubicBezTo>
                  <a:pt x="8" y="76"/>
                  <a:pt x="8" y="76"/>
                  <a:pt x="8" y="76"/>
                </a:cubicBezTo>
                <a:cubicBezTo>
                  <a:pt x="23" y="1"/>
                  <a:pt x="23" y="1"/>
                  <a:pt x="23" y="1"/>
                </a:cubicBez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1333" b="1">
              <a:solidFill>
                <a:srgbClr val="000000"/>
              </a:solidFill>
              <a:latin typeface="Times"/>
              <a:ea typeface="ＭＳ Ｐゴシック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67565E0-70E2-2796-ACF2-EF1143555210}"/>
              </a:ext>
            </a:extLst>
          </p:cNvPr>
          <p:cNvSpPr>
            <a:spLocks/>
          </p:cNvSpPr>
          <p:nvPr/>
        </p:nvSpPr>
        <p:spPr bwMode="auto">
          <a:xfrm>
            <a:off x="455005" y="2639783"/>
            <a:ext cx="1065835" cy="1786451"/>
          </a:xfrm>
          <a:custGeom>
            <a:avLst/>
            <a:gdLst>
              <a:gd name="T0" fmla="*/ 47 w 565"/>
              <a:gd name="T1" fmla="*/ 28 h 947"/>
              <a:gd name="T2" fmla="*/ 51 w 565"/>
              <a:gd name="T3" fmla="*/ 0 h 947"/>
              <a:gd name="T4" fmla="*/ 264 w 565"/>
              <a:gd name="T5" fmla="*/ 267 h 947"/>
              <a:gd name="T6" fmla="*/ 539 w 565"/>
              <a:gd name="T7" fmla="*/ 755 h 947"/>
              <a:gd name="T8" fmla="*/ 548 w 565"/>
              <a:gd name="T9" fmla="*/ 787 h 947"/>
              <a:gd name="T10" fmla="*/ 565 w 565"/>
              <a:gd name="T11" fmla="*/ 816 h 947"/>
              <a:gd name="T12" fmla="*/ 533 w 565"/>
              <a:gd name="T13" fmla="*/ 840 h 947"/>
              <a:gd name="T14" fmla="*/ 524 w 565"/>
              <a:gd name="T15" fmla="*/ 875 h 947"/>
              <a:gd name="T16" fmla="*/ 509 w 565"/>
              <a:gd name="T17" fmla="*/ 902 h 947"/>
              <a:gd name="T18" fmla="*/ 512 w 565"/>
              <a:gd name="T19" fmla="*/ 920 h 947"/>
              <a:gd name="T20" fmla="*/ 512 w 565"/>
              <a:gd name="T21" fmla="*/ 943 h 947"/>
              <a:gd name="T22" fmla="*/ 500 w 565"/>
              <a:gd name="T23" fmla="*/ 946 h 947"/>
              <a:gd name="T24" fmla="*/ 320 w 565"/>
              <a:gd name="T25" fmla="*/ 920 h 947"/>
              <a:gd name="T26" fmla="*/ 317 w 565"/>
              <a:gd name="T27" fmla="*/ 911 h 947"/>
              <a:gd name="T28" fmla="*/ 319 w 565"/>
              <a:gd name="T29" fmla="*/ 887 h 947"/>
              <a:gd name="T30" fmla="*/ 290 w 565"/>
              <a:gd name="T31" fmla="*/ 828 h 947"/>
              <a:gd name="T32" fmla="*/ 269 w 565"/>
              <a:gd name="T33" fmla="*/ 805 h 947"/>
              <a:gd name="T34" fmla="*/ 254 w 565"/>
              <a:gd name="T35" fmla="*/ 799 h 947"/>
              <a:gd name="T36" fmla="*/ 249 w 565"/>
              <a:gd name="T37" fmla="*/ 775 h 947"/>
              <a:gd name="T38" fmla="*/ 202 w 565"/>
              <a:gd name="T39" fmla="*/ 743 h 947"/>
              <a:gd name="T40" fmla="*/ 172 w 565"/>
              <a:gd name="T41" fmla="*/ 725 h 947"/>
              <a:gd name="T42" fmla="*/ 145 w 565"/>
              <a:gd name="T43" fmla="*/ 712 h 947"/>
              <a:gd name="T44" fmla="*/ 115 w 565"/>
              <a:gd name="T45" fmla="*/ 696 h 947"/>
              <a:gd name="T46" fmla="*/ 121 w 565"/>
              <a:gd name="T47" fmla="*/ 674 h 947"/>
              <a:gd name="T48" fmla="*/ 122 w 565"/>
              <a:gd name="T49" fmla="*/ 642 h 947"/>
              <a:gd name="T50" fmla="*/ 118 w 565"/>
              <a:gd name="T51" fmla="*/ 625 h 947"/>
              <a:gd name="T52" fmla="*/ 97 w 565"/>
              <a:gd name="T53" fmla="*/ 591 h 947"/>
              <a:gd name="T54" fmla="*/ 86 w 565"/>
              <a:gd name="T55" fmla="*/ 557 h 947"/>
              <a:gd name="T56" fmla="*/ 67 w 565"/>
              <a:gd name="T57" fmla="*/ 524 h 947"/>
              <a:gd name="T58" fmla="*/ 82 w 565"/>
              <a:gd name="T59" fmla="*/ 491 h 947"/>
              <a:gd name="T60" fmla="*/ 71 w 565"/>
              <a:gd name="T61" fmla="*/ 467 h 947"/>
              <a:gd name="T62" fmla="*/ 53 w 565"/>
              <a:gd name="T63" fmla="*/ 435 h 947"/>
              <a:gd name="T64" fmla="*/ 53 w 565"/>
              <a:gd name="T65" fmla="*/ 409 h 947"/>
              <a:gd name="T66" fmla="*/ 67 w 565"/>
              <a:gd name="T67" fmla="*/ 387 h 947"/>
              <a:gd name="T68" fmla="*/ 65 w 565"/>
              <a:gd name="T69" fmla="*/ 406 h 947"/>
              <a:gd name="T70" fmla="*/ 85 w 565"/>
              <a:gd name="T71" fmla="*/ 423 h 947"/>
              <a:gd name="T72" fmla="*/ 76 w 565"/>
              <a:gd name="T73" fmla="*/ 394 h 947"/>
              <a:gd name="T74" fmla="*/ 74 w 565"/>
              <a:gd name="T75" fmla="*/ 372 h 947"/>
              <a:gd name="T76" fmla="*/ 98 w 565"/>
              <a:gd name="T77" fmla="*/ 373 h 947"/>
              <a:gd name="T78" fmla="*/ 134 w 565"/>
              <a:gd name="T79" fmla="*/ 387 h 947"/>
              <a:gd name="T80" fmla="*/ 115 w 565"/>
              <a:gd name="T81" fmla="*/ 379 h 947"/>
              <a:gd name="T82" fmla="*/ 106 w 565"/>
              <a:gd name="T83" fmla="*/ 375 h 947"/>
              <a:gd name="T84" fmla="*/ 85 w 565"/>
              <a:gd name="T85" fmla="*/ 369 h 947"/>
              <a:gd name="T86" fmla="*/ 67 w 565"/>
              <a:gd name="T87" fmla="*/ 365 h 947"/>
              <a:gd name="T88" fmla="*/ 60 w 565"/>
              <a:gd name="T89" fmla="*/ 384 h 947"/>
              <a:gd name="T90" fmla="*/ 45 w 565"/>
              <a:gd name="T91" fmla="*/ 364 h 947"/>
              <a:gd name="T92" fmla="*/ 39 w 565"/>
              <a:gd name="T93" fmla="*/ 349 h 947"/>
              <a:gd name="T94" fmla="*/ 38 w 565"/>
              <a:gd name="T95" fmla="*/ 332 h 947"/>
              <a:gd name="T96" fmla="*/ 35 w 565"/>
              <a:gd name="T97" fmla="*/ 322 h 947"/>
              <a:gd name="T98" fmla="*/ 18 w 565"/>
              <a:gd name="T99" fmla="*/ 288 h 947"/>
              <a:gd name="T100" fmla="*/ 12 w 565"/>
              <a:gd name="T101" fmla="*/ 252 h 947"/>
              <a:gd name="T102" fmla="*/ 20 w 565"/>
              <a:gd name="T103" fmla="*/ 205 h 947"/>
              <a:gd name="T104" fmla="*/ 15 w 565"/>
              <a:gd name="T105" fmla="*/ 172 h 947"/>
              <a:gd name="T106" fmla="*/ 2 w 565"/>
              <a:gd name="T107" fmla="*/ 139 h 947"/>
              <a:gd name="T108" fmla="*/ 15 w 565"/>
              <a:gd name="T109" fmla="*/ 107 h 947"/>
              <a:gd name="T110" fmla="*/ 27 w 565"/>
              <a:gd name="T111" fmla="*/ 92 h 947"/>
              <a:gd name="T112" fmla="*/ 45 w 565"/>
              <a:gd name="T113" fmla="*/ 51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65" h="947">
                <a:moveTo>
                  <a:pt x="45" y="51"/>
                </a:moveTo>
                <a:lnTo>
                  <a:pt x="47" y="41"/>
                </a:lnTo>
                <a:lnTo>
                  <a:pt x="48" y="39"/>
                </a:lnTo>
                <a:lnTo>
                  <a:pt x="47" y="28"/>
                </a:lnTo>
                <a:lnTo>
                  <a:pt x="48" y="22"/>
                </a:lnTo>
                <a:lnTo>
                  <a:pt x="44" y="16"/>
                </a:lnTo>
                <a:lnTo>
                  <a:pt x="47" y="10"/>
                </a:lnTo>
                <a:lnTo>
                  <a:pt x="51" y="0"/>
                </a:lnTo>
                <a:lnTo>
                  <a:pt x="53" y="0"/>
                </a:lnTo>
                <a:lnTo>
                  <a:pt x="193" y="39"/>
                </a:lnTo>
                <a:lnTo>
                  <a:pt x="313" y="69"/>
                </a:lnTo>
                <a:lnTo>
                  <a:pt x="264" y="267"/>
                </a:lnTo>
                <a:lnTo>
                  <a:pt x="251" y="325"/>
                </a:lnTo>
                <a:lnTo>
                  <a:pt x="455" y="622"/>
                </a:lnTo>
                <a:lnTo>
                  <a:pt x="541" y="751"/>
                </a:lnTo>
                <a:lnTo>
                  <a:pt x="539" y="755"/>
                </a:lnTo>
                <a:lnTo>
                  <a:pt x="539" y="761"/>
                </a:lnTo>
                <a:lnTo>
                  <a:pt x="547" y="774"/>
                </a:lnTo>
                <a:lnTo>
                  <a:pt x="548" y="781"/>
                </a:lnTo>
                <a:lnTo>
                  <a:pt x="548" y="787"/>
                </a:lnTo>
                <a:lnTo>
                  <a:pt x="551" y="793"/>
                </a:lnTo>
                <a:lnTo>
                  <a:pt x="550" y="799"/>
                </a:lnTo>
                <a:lnTo>
                  <a:pt x="562" y="811"/>
                </a:lnTo>
                <a:lnTo>
                  <a:pt x="565" y="816"/>
                </a:lnTo>
                <a:lnTo>
                  <a:pt x="560" y="822"/>
                </a:lnTo>
                <a:lnTo>
                  <a:pt x="541" y="831"/>
                </a:lnTo>
                <a:lnTo>
                  <a:pt x="539" y="837"/>
                </a:lnTo>
                <a:lnTo>
                  <a:pt x="533" y="840"/>
                </a:lnTo>
                <a:lnTo>
                  <a:pt x="530" y="851"/>
                </a:lnTo>
                <a:lnTo>
                  <a:pt x="530" y="861"/>
                </a:lnTo>
                <a:lnTo>
                  <a:pt x="527" y="867"/>
                </a:lnTo>
                <a:lnTo>
                  <a:pt x="524" y="875"/>
                </a:lnTo>
                <a:lnTo>
                  <a:pt x="515" y="887"/>
                </a:lnTo>
                <a:lnTo>
                  <a:pt x="509" y="890"/>
                </a:lnTo>
                <a:lnTo>
                  <a:pt x="506" y="896"/>
                </a:lnTo>
                <a:lnTo>
                  <a:pt x="509" y="902"/>
                </a:lnTo>
                <a:lnTo>
                  <a:pt x="507" y="908"/>
                </a:lnTo>
                <a:lnTo>
                  <a:pt x="504" y="913"/>
                </a:lnTo>
                <a:lnTo>
                  <a:pt x="506" y="919"/>
                </a:lnTo>
                <a:lnTo>
                  <a:pt x="512" y="920"/>
                </a:lnTo>
                <a:lnTo>
                  <a:pt x="518" y="925"/>
                </a:lnTo>
                <a:lnTo>
                  <a:pt x="518" y="929"/>
                </a:lnTo>
                <a:lnTo>
                  <a:pt x="518" y="938"/>
                </a:lnTo>
                <a:lnTo>
                  <a:pt x="512" y="943"/>
                </a:lnTo>
                <a:lnTo>
                  <a:pt x="510" y="947"/>
                </a:lnTo>
                <a:lnTo>
                  <a:pt x="504" y="947"/>
                </a:lnTo>
                <a:lnTo>
                  <a:pt x="503" y="946"/>
                </a:lnTo>
                <a:lnTo>
                  <a:pt x="500" y="946"/>
                </a:lnTo>
                <a:lnTo>
                  <a:pt x="497" y="946"/>
                </a:lnTo>
                <a:lnTo>
                  <a:pt x="325" y="929"/>
                </a:lnTo>
                <a:lnTo>
                  <a:pt x="322" y="928"/>
                </a:lnTo>
                <a:lnTo>
                  <a:pt x="320" y="920"/>
                </a:lnTo>
                <a:lnTo>
                  <a:pt x="317" y="914"/>
                </a:lnTo>
                <a:lnTo>
                  <a:pt x="320" y="920"/>
                </a:lnTo>
                <a:lnTo>
                  <a:pt x="323" y="914"/>
                </a:lnTo>
                <a:lnTo>
                  <a:pt x="317" y="911"/>
                </a:lnTo>
                <a:lnTo>
                  <a:pt x="314" y="916"/>
                </a:lnTo>
                <a:lnTo>
                  <a:pt x="314" y="910"/>
                </a:lnTo>
                <a:lnTo>
                  <a:pt x="317" y="897"/>
                </a:lnTo>
                <a:lnTo>
                  <a:pt x="319" y="887"/>
                </a:lnTo>
                <a:lnTo>
                  <a:pt x="317" y="875"/>
                </a:lnTo>
                <a:lnTo>
                  <a:pt x="314" y="863"/>
                </a:lnTo>
                <a:lnTo>
                  <a:pt x="308" y="851"/>
                </a:lnTo>
                <a:lnTo>
                  <a:pt x="290" y="828"/>
                </a:lnTo>
                <a:lnTo>
                  <a:pt x="284" y="822"/>
                </a:lnTo>
                <a:lnTo>
                  <a:pt x="279" y="817"/>
                </a:lnTo>
                <a:lnTo>
                  <a:pt x="275" y="808"/>
                </a:lnTo>
                <a:lnTo>
                  <a:pt x="269" y="805"/>
                </a:lnTo>
                <a:lnTo>
                  <a:pt x="263" y="804"/>
                </a:lnTo>
                <a:lnTo>
                  <a:pt x="260" y="808"/>
                </a:lnTo>
                <a:lnTo>
                  <a:pt x="254" y="804"/>
                </a:lnTo>
                <a:lnTo>
                  <a:pt x="254" y="799"/>
                </a:lnTo>
                <a:lnTo>
                  <a:pt x="255" y="793"/>
                </a:lnTo>
                <a:lnTo>
                  <a:pt x="255" y="789"/>
                </a:lnTo>
                <a:lnTo>
                  <a:pt x="251" y="777"/>
                </a:lnTo>
                <a:lnTo>
                  <a:pt x="249" y="775"/>
                </a:lnTo>
                <a:lnTo>
                  <a:pt x="228" y="772"/>
                </a:lnTo>
                <a:lnTo>
                  <a:pt x="216" y="764"/>
                </a:lnTo>
                <a:lnTo>
                  <a:pt x="204" y="754"/>
                </a:lnTo>
                <a:lnTo>
                  <a:pt x="202" y="743"/>
                </a:lnTo>
                <a:lnTo>
                  <a:pt x="196" y="739"/>
                </a:lnTo>
                <a:lnTo>
                  <a:pt x="192" y="733"/>
                </a:lnTo>
                <a:lnTo>
                  <a:pt x="183" y="725"/>
                </a:lnTo>
                <a:lnTo>
                  <a:pt x="172" y="725"/>
                </a:lnTo>
                <a:lnTo>
                  <a:pt x="166" y="722"/>
                </a:lnTo>
                <a:lnTo>
                  <a:pt x="156" y="715"/>
                </a:lnTo>
                <a:lnTo>
                  <a:pt x="150" y="715"/>
                </a:lnTo>
                <a:lnTo>
                  <a:pt x="145" y="712"/>
                </a:lnTo>
                <a:lnTo>
                  <a:pt x="127" y="709"/>
                </a:lnTo>
                <a:lnTo>
                  <a:pt x="122" y="704"/>
                </a:lnTo>
                <a:lnTo>
                  <a:pt x="119" y="698"/>
                </a:lnTo>
                <a:lnTo>
                  <a:pt x="115" y="696"/>
                </a:lnTo>
                <a:lnTo>
                  <a:pt x="116" y="690"/>
                </a:lnTo>
                <a:lnTo>
                  <a:pt x="119" y="684"/>
                </a:lnTo>
                <a:lnTo>
                  <a:pt x="118" y="678"/>
                </a:lnTo>
                <a:lnTo>
                  <a:pt x="121" y="674"/>
                </a:lnTo>
                <a:lnTo>
                  <a:pt x="121" y="662"/>
                </a:lnTo>
                <a:lnTo>
                  <a:pt x="127" y="654"/>
                </a:lnTo>
                <a:lnTo>
                  <a:pt x="127" y="648"/>
                </a:lnTo>
                <a:lnTo>
                  <a:pt x="122" y="642"/>
                </a:lnTo>
                <a:lnTo>
                  <a:pt x="116" y="641"/>
                </a:lnTo>
                <a:lnTo>
                  <a:pt x="112" y="634"/>
                </a:lnTo>
                <a:lnTo>
                  <a:pt x="113" y="628"/>
                </a:lnTo>
                <a:lnTo>
                  <a:pt x="118" y="625"/>
                </a:lnTo>
                <a:lnTo>
                  <a:pt x="116" y="619"/>
                </a:lnTo>
                <a:lnTo>
                  <a:pt x="106" y="609"/>
                </a:lnTo>
                <a:lnTo>
                  <a:pt x="103" y="597"/>
                </a:lnTo>
                <a:lnTo>
                  <a:pt x="97" y="591"/>
                </a:lnTo>
                <a:lnTo>
                  <a:pt x="94" y="586"/>
                </a:lnTo>
                <a:lnTo>
                  <a:pt x="94" y="580"/>
                </a:lnTo>
                <a:lnTo>
                  <a:pt x="88" y="569"/>
                </a:lnTo>
                <a:lnTo>
                  <a:pt x="86" y="557"/>
                </a:lnTo>
                <a:lnTo>
                  <a:pt x="82" y="553"/>
                </a:lnTo>
                <a:lnTo>
                  <a:pt x="79" y="541"/>
                </a:lnTo>
                <a:lnTo>
                  <a:pt x="70" y="530"/>
                </a:lnTo>
                <a:lnTo>
                  <a:pt x="67" y="524"/>
                </a:lnTo>
                <a:lnTo>
                  <a:pt x="68" y="514"/>
                </a:lnTo>
                <a:lnTo>
                  <a:pt x="68" y="501"/>
                </a:lnTo>
                <a:lnTo>
                  <a:pt x="80" y="495"/>
                </a:lnTo>
                <a:lnTo>
                  <a:pt x="82" y="491"/>
                </a:lnTo>
                <a:lnTo>
                  <a:pt x="85" y="491"/>
                </a:lnTo>
                <a:lnTo>
                  <a:pt x="85" y="479"/>
                </a:lnTo>
                <a:lnTo>
                  <a:pt x="82" y="468"/>
                </a:lnTo>
                <a:lnTo>
                  <a:pt x="71" y="467"/>
                </a:lnTo>
                <a:lnTo>
                  <a:pt x="65" y="462"/>
                </a:lnTo>
                <a:lnTo>
                  <a:pt x="56" y="446"/>
                </a:lnTo>
                <a:lnTo>
                  <a:pt x="53" y="440"/>
                </a:lnTo>
                <a:lnTo>
                  <a:pt x="53" y="435"/>
                </a:lnTo>
                <a:lnTo>
                  <a:pt x="56" y="430"/>
                </a:lnTo>
                <a:lnTo>
                  <a:pt x="57" y="426"/>
                </a:lnTo>
                <a:lnTo>
                  <a:pt x="57" y="414"/>
                </a:lnTo>
                <a:lnTo>
                  <a:pt x="53" y="409"/>
                </a:lnTo>
                <a:lnTo>
                  <a:pt x="57" y="397"/>
                </a:lnTo>
                <a:lnTo>
                  <a:pt x="59" y="391"/>
                </a:lnTo>
                <a:lnTo>
                  <a:pt x="60" y="387"/>
                </a:lnTo>
                <a:lnTo>
                  <a:pt x="67" y="387"/>
                </a:lnTo>
                <a:lnTo>
                  <a:pt x="68" y="390"/>
                </a:lnTo>
                <a:lnTo>
                  <a:pt x="68" y="396"/>
                </a:lnTo>
                <a:lnTo>
                  <a:pt x="65" y="400"/>
                </a:lnTo>
                <a:lnTo>
                  <a:pt x="65" y="406"/>
                </a:lnTo>
                <a:lnTo>
                  <a:pt x="71" y="409"/>
                </a:lnTo>
                <a:lnTo>
                  <a:pt x="74" y="415"/>
                </a:lnTo>
                <a:lnTo>
                  <a:pt x="79" y="421"/>
                </a:lnTo>
                <a:lnTo>
                  <a:pt x="85" y="423"/>
                </a:lnTo>
                <a:lnTo>
                  <a:pt x="80" y="417"/>
                </a:lnTo>
                <a:lnTo>
                  <a:pt x="80" y="406"/>
                </a:lnTo>
                <a:lnTo>
                  <a:pt x="79" y="396"/>
                </a:lnTo>
                <a:lnTo>
                  <a:pt x="76" y="394"/>
                </a:lnTo>
                <a:lnTo>
                  <a:pt x="73" y="388"/>
                </a:lnTo>
                <a:lnTo>
                  <a:pt x="74" y="382"/>
                </a:lnTo>
                <a:lnTo>
                  <a:pt x="71" y="376"/>
                </a:lnTo>
                <a:lnTo>
                  <a:pt x="74" y="372"/>
                </a:lnTo>
                <a:lnTo>
                  <a:pt x="80" y="372"/>
                </a:lnTo>
                <a:lnTo>
                  <a:pt x="85" y="369"/>
                </a:lnTo>
                <a:lnTo>
                  <a:pt x="89" y="373"/>
                </a:lnTo>
                <a:lnTo>
                  <a:pt x="98" y="373"/>
                </a:lnTo>
                <a:lnTo>
                  <a:pt x="115" y="381"/>
                </a:lnTo>
                <a:lnTo>
                  <a:pt x="127" y="376"/>
                </a:lnTo>
                <a:lnTo>
                  <a:pt x="134" y="388"/>
                </a:lnTo>
                <a:lnTo>
                  <a:pt x="134" y="387"/>
                </a:lnTo>
                <a:lnTo>
                  <a:pt x="131" y="381"/>
                </a:lnTo>
                <a:lnTo>
                  <a:pt x="125" y="376"/>
                </a:lnTo>
                <a:lnTo>
                  <a:pt x="119" y="379"/>
                </a:lnTo>
                <a:lnTo>
                  <a:pt x="115" y="379"/>
                </a:lnTo>
                <a:lnTo>
                  <a:pt x="119" y="375"/>
                </a:lnTo>
                <a:lnTo>
                  <a:pt x="121" y="372"/>
                </a:lnTo>
                <a:lnTo>
                  <a:pt x="116" y="375"/>
                </a:lnTo>
                <a:lnTo>
                  <a:pt x="106" y="375"/>
                </a:lnTo>
                <a:lnTo>
                  <a:pt x="101" y="369"/>
                </a:lnTo>
                <a:lnTo>
                  <a:pt x="95" y="369"/>
                </a:lnTo>
                <a:lnTo>
                  <a:pt x="91" y="372"/>
                </a:lnTo>
                <a:lnTo>
                  <a:pt x="85" y="369"/>
                </a:lnTo>
                <a:lnTo>
                  <a:pt x="80" y="362"/>
                </a:lnTo>
                <a:lnTo>
                  <a:pt x="76" y="358"/>
                </a:lnTo>
                <a:lnTo>
                  <a:pt x="70" y="359"/>
                </a:lnTo>
                <a:lnTo>
                  <a:pt x="67" y="365"/>
                </a:lnTo>
                <a:lnTo>
                  <a:pt x="68" y="372"/>
                </a:lnTo>
                <a:lnTo>
                  <a:pt x="63" y="375"/>
                </a:lnTo>
                <a:lnTo>
                  <a:pt x="67" y="381"/>
                </a:lnTo>
                <a:lnTo>
                  <a:pt x="60" y="384"/>
                </a:lnTo>
                <a:lnTo>
                  <a:pt x="56" y="379"/>
                </a:lnTo>
                <a:lnTo>
                  <a:pt x="53" y="373"/>
                </a:lnTo>
                <a:lnTo>
                  <a:pt x="47" y="369"/>
                </a:lnTo>
                <a:lnTo>
                  <a:pt x="45" y="364"/>
                </a:lnTo>
                <a:lnTo>
                  <a:pt x="39" y="358"/>
                </a:lnTo>
                <a:lnTo>
                  <a:pt x="33" y="361"/>
                </a:lnTo>
                <a:lnTo>
                  <a:pt x="35" y="355"/>
                </a:lnTo>
                <a:lnTo>
                  <a:pt x="39" y="349"/>
                </a:lnTo>
                <a:lnTo>
                  <a:pt x="41" y="343"/>
                </a:lnTo>
                <a:lnTo>
                  <a:pt x="44" y="355"/>
                </a:lnTo>
                <a:lnTo>
                  <a:pt x="42" y="343"/>
                </a:lnTo>
                <a:lnTo>
                  <a:pt x="38" y="332"/>
                </a:lnTo>
                <a:lnTo>
                  <a:pt x="36" y="331"/>
                </a:lnTo>
                <a:lnTo>
                  <a:pt x="36" y="334"/>
                </a:lnTo>
                <a:lnTo>
                  <a:pt x="36" y="328"/>
                </a:lnTo>
                <a:lnTo>
                  <a:pt x="35" y="322"/>
                </a:lnTo>
                <a:lnTo>
                  <a:pt x="33" y="317"/>
                </a:lnTo>
                <a:lnTo>
                  <a:pt x="27" y="311"/>
                </a:lnTo>
                <a:lnTo>
                  <a:pt x="24" y="305"/>
                </a:lnTo>
                <a:lnTo>
                  <a:pt x="18" y="288"/>
                </a:lnTo>
                <a:lnTo>
                  <a:pt x="12" y="278"/>
                </a:lnTo>
                <a:lnTo>
                  <a:pt x="6" y="266"/>
                </a:lnTo>
                <a:lnTo>
                  <a:pt x="12" y="261"/>
                </a:lnTo>
                <a:lnTo>
                  <a:pt x="12" y="252"/>
                </a:lnTo>
                <a:lnTo>
                  <a:pt x="12" y="229"/>
                </a:lnTo>
                <a:lnTo>
                  <a:pt x="17" y="219"/>
                </a:lnTo>
                <a:lnTo>
                  <a:pt x="20" y="213"/>
                </a:lnTo>
                <a:lnTo>
                  <a:pt x="20" y="205"/>
                </a:lnTo>
                <a:lnTo>
                  <a:pt x="21" y="201"/>
                </a:lnTo>
                <a:lnTo>
                  <a:pt x="20" y="195"/>
                </a:lnTo>
                <a:lnTo>
                  <a:pt x="21" y="189"/>
                </a:lnTo>
                <a:lnTo>
                  <a:pt x="15" y="172"/>
                </a:lnTo>
                <a:lnTo>
                  <a:pt x="12" y="166"/>
                </a:lnTo>
                <a:lnTo>
                  <a:pt x="12" y="161"/>
                </a:lnTo>
                <a:lnTo>
                  <a:pt x="0" y="145"/>
                </a:lnTo>
                <a:lnTo>
                  <a:pt x="2" y="139"/>
                </a:lnTo>
                <a:lnTo>
                  <a:pt x="2" y="130"/>
                </a:lnTo>
                <a:lnTo>
                  <a:pt x="6" y="118"/>
                </a:lnTo>
                <a:lnTo>
                  <a:pt x="12" y="112"/>
                </a:lnTo>
                <a:lnTo>
                  <a:pt x="15" y="107"/>
                </a:lnTo>
                <a:lnTo>
                  <a:pt x="21" y="104"/>
                </a:lnTo>
                <a:lnTo>
                  <a:pt x="26" y="99"/>
                </a:lnTo>
                <a:lnTo>
                  <a:pt x="24" y="98"/>
                </a:lnTo>
                <a:lnTo>
                  <a:pt x="27" y="92"/>
                </a:lnTo>
                <a:lnTo>
                  <a:pt x="30" y="87"/>
                </a:lnTo>
                <a:lnTo>
                  <a:pt x="33" y="81"/>
                </a:lnTo>
                <a:lnTo>
                  <a:pt x="32" y="75"/>
                </a:lnTo>
                <a:lnTo>
                  <a:pt x="45" y="5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FDF34C9A-20B2-75A8-BB6C-3E9D95431552}"/>
              </a:ext>
            </a:extLst>
          </p:cNvPr>
          <p:cNvSpPr>
            <a:spLocks/>
          </p:cNvSpPr>
          <p:nvPr/>
        </p:nvSpPr>
        <p:spPr bwMode="auto">
          <a:xfrm>
            <a:off x="453119" y="2634124"/>
            <a:ext cx="1069608" cy="1795883"/>
          </a:xfrm>
          <a:custGeom>
            <a:avLst/>
            <a:gdLst>
              <a:gd name="T0" fmla="*/ 36 w 376"/>
              <a:gd name="T1" fmla="*/ 3 h 630"/>
              <a:gd name="T2" fmla="*/ 357 w 376"/>
              <a:gd name="T3" fmla="*/ 502 h 630"/>
              <a:gd name="T4" fmla="*/ 371 w 376"/>
              <a:gd name="T5" fmla="*/ 545 h 630"/>
              <a:gd name="T6" fmla="*/ 341 w 376"/>
              <a:gd name="T7" fmla="*/ 588 h 630"/>
              <a:gd name="T8" fmla="*/ 343 w 376"/>
              <a:gd name="T9" fmla="*/ 614 h 630"/>
              <a:gd name="T10" fmla="*/ 215 w 376"/>
              <a:gd name="T11" fmla="*/ 615 h 630"/>
              <a:gd name="T12" fmla="*/ 210 w 376"/>
              <a:gd name="T13" fmla="*/ 604 h 630"/>
              <a:gd name="T14" fmla="*/ 210 w 376"/>
              <a:gd name="T15" fmla="*/ 573 h 630"/>
              <a:gd name="T16" fmla="*/ 175 w 376"/>
              <a:gd name="T17" fmla="*/ 533 h 630"/>
              <a:gd name="T18" fmla="*/ 166 w 376"/>
              <a:gd name="T19" fmla="*/ 514 h 630"/>
              <a:gd name="T20" fmla="*/ 112 w 376"/>
              <a:gd name="T21" fmla="*/ 479 h 630"/>
              <a:gd name="T22" fmla="*/ 81 w 376"/>
              <a:gd name="T23" fmla="*/ 456 h 630"/>
              <a:gd name="T24" fmla="*/ 79 w 376"/>
              <a:gd name="T25" fmla="*/ 425 h 630"/>
              <a:gd name="T26" fmla="*/ 64 w 376"/>
              <a:gd name="T27" fmla="*/ 386 h 630"/>
              <a:gd name="T28" fmla="*/ 47 w 376"/>
              <a:gd name="T29" fmla="*/ 334 h 630"/>
              <a:gd name="T30" fmla="*/ 45 w 376"/>
              <a:gd name="T31" fmla="*/ 307 h 630"/>
              <a:gd name="T32" fmla="*/ 40 w 376"/>
              <a:gd name="T33" fmla="*/ 265 h 630"/>
              <a:gd name="T34" fmla="*/ 49 w 376"/>
              <a:gd name="T35" fmla="*/ 278 h 630"/>
              <a:gd name="T36" fmla="*/ 50 w 376"/>
              <a:gd name="T37" fmla="*/ 259 h 630"/>
              <a:gd name="T38" fmla="*/ 78 w 376"/>
              <a:gd name="T39" fmla="*/ 255 h 630"/>
              <a:gd name="T40" fmla="*/ 80 w 376"/>
              <a:gd name="T41" fmla="*/ 252 h 630"/>
              <a:gd name="T42" fmla="*/ 61 w 376"/>
              <a:gd name="T43" fmla="*/ 247 h 630"/>
              <a:gd name="T44" fmla="*/ 42 w 376"/>
              <a:gd name="T45" fmla="*/ 251 h 630"/>
              <a:gd name="T46" fmla="*/ 25 w 376"/>
              <a:gd name="T47" fmla="*/ 238 h 630"/>
              <a:gd name="T48" fmla="*/ 25 w 376"/>
              <a:gd name="T49" fmla="*/ 220 h 630"/>
              <a:gd name="T50" fmla="*/ 18 w 376"/>
              <a:gd name="T51" fmla="*/ 204 h 630"/>
              <a:gd name="T52" fmla="*/ 15 w 376"/>
              <a:gd name="T53" fmla="*/ 143 h 630"/>
              <a:gd name="T54" fmla="*/ 2 w 376"/>
              <a:gd name="T55" fmla="*/ 98 h 630"/>
              <a:gd name="T56" fmla="*/ 19 w 376"/>
              <a:gd name="T57" fmla="*/ 68 h 630"/>
              <a:gd name="T58" fmla="*/ 22 w 376"/>
              <a:gd name="T59" fmla="*/ 56 h 630"/>
              <a:gd name="T60" fmla="*/ 4 w 376"/>
              <a:gd name="T61" fmla="*/ 80 h 630"/>
              <a:gd name="T62" fmla="*/ 13 w 376"/>
              <a:gd name="T63" fmla="*/ 131 h 630"/>
              <a:gd name="T64" fmla="*/ 4 w 376"/>
              <a:gd name="T65" fmla="*/ 179 h 630"/>
              <a:gd name="T66" fmla="*/ 24 w 376"/>
              <a:gd name="T67" fmla="*/ 224 h 630"/>
              <a:gd name="T68" fmla="*/ 27 w 376"/>
              <a:gd name="T69" fmla="*/ 229 h 630"/>
              <a:gd name="T70" fmla="*/ 37 w 376"/>
              <a:gd name="T71" fmla="*/ 253 h 630"/>
              <a:gd name="T72" fmla="*/ 54 w 376"/>
              <a:gd name="T73" fmla="*/ 242 h 630"/>
              <a:gd name="T74" fmla="*/ 81 w 376"/>
              <a:gd name="T75" fmla="*/ 248 h 630"/>
              <a:gd name="T76" fmla="*/ 90 w 376"/>
              <a:gd name="T77" fmla="*/ 259 h 630"/>
              <a:gd name="T78" fmla="*/ 49 w 376"/>
              <a:gd name="T79" fmla="*/ 247 h 630"/>
              <a:gd name="T80" fmla="*/ 55 w 376"/>
              <a:gd name="T81" fmla="*/ 281 h 630"/>
              <a:gd name="T82" fmla="*/ 45 w 376"/>
              <a:gd name="T83" fmla="*/ 257 h 630"/>
              <a:gd name="T84" fmla="*/ 35 w 376"/>
              <a:gd name="T85" fmla="*/ 290 h 630"/>
              <a:gd name="T86" fmla="*/ 56 w 376"/>
              <a:gd name="T87" fmla="*/ 326 h 630"/>
              <a:gd name="T88" fmla="*/ 54 w 376"/>
              <a:gd name="T89" fmla="*/ 369 h 630"/>
              <a:gd name="T90" fmla="*/ 77 w 376"/>
              <a:gd name="T91" fmla="*/ 412 h 630"/>
              <a:gd name="T92" fmla="*/ 80 w 376"/>
              <a:gd name="T93" fmla="*/ 440 h 630"/>
              <a:gd name="T94" fmla="*/ 85 w 376"/>
              <a:gd name="T95" fmla="*/ 472 h 630"/>
              <a:gd name="T96" fmla="*/ 130 w 376"/>
              <a:gd name="T97" fmla="*/ 491 h 630"/>
              <a:gd name="T98" fmla="*/ 169 w 376"/>
              <a:gd name="T99" fmla="*/ 527 h 630"/>
              <a:gd name="T100" fmla="*/ 185 w 376"/>
              <a:gd name="T101" fmla="*/ 543 h 630"/>
              <a:gd name="T102" fmla="*/ 209 w 376"/>
              <a:gd name="T103" fmla="*/ 609 h 630"/>
              <a:gd name="T104" fmla="*/ 215 w 376"/>
              <a:gd name="T105" fmla="*/ 617 h 630"/>
              <a:gd name="T106" fmla="*/ 345 w 376"/>
              <a:gd name="T107" fmla="*/ 617 h 630"/>
              <a:gd name="T108" fmla="*/ 337 w 376"/>
              <a:gd name="T109" fmla="*/ 595 h 630"/>
              <a:gd name="T110" fmla="*/ 358 w 376"/>
              <a:gd name="T111" fmla="*/ 557 h 630"/>
              <a:gd name="T112" fmla="*/ 365 w 376"/>
              <a:gd name="T113" fmla="*/ 519 h 630"/>
              <a:gd name="T114" fmla="*/ 177 w 376"/>
              <a:gd name="T115" fmla="*/ 179 h 630"/>
              <a:gd name="T116" fmla="*/ 31 w 376"/>
              <a:gd name="T117" fmla="*/ 21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76" h="630">
                <a:moveTo>
                  <a:pt x="32" y="36"/>
                </a:moveTo>
                <a:cubicBezTo>
                  <a:pt x="33" y="30"/>
                  <a:pt x="33" y="30"/>
                  <a:pt x="33" y="30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8"/>
                  <a:pt x="34" y="28"/>
                  <a:pt x="34" y="28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17"/>
                  <a:pt x="34" y="17"/>
                  <a:pt x="34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3"/>
                  <a:pt x="31" y="13"/>
                  <a:pt x="31" y="13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207" y="48"/>
                  <a:pt x="207" y="48"/>
                  <a:pt x="207" y="48"/>
                </a:cubicBezTo>
                <a:cubicBezTo>
                  <a:pt x="175" y="179"/>
                  <a:pt x="175" y="179"/>
                  <a:pt x="175" y="179"/>
                </a:cubicBezTo>
                <a:cubicBezTo>
                  <a:pt x="175" y="179"/>
                  <a:pt x="175" y="179"/>
                  <a:pt x="175" y="179"/>
                </a:cubicBezTo>
                <a:cubicBezTo>
                  <a:pt x="166" y="217"/>
                  <a:pt x="166" y="217"/>
                  <a:pt x="166" y="217"/>
                </a:cubicBezTo>
                <a:cubicBezTo>
                  <a:pt x="166" y="218"/>
                  <a:pt x="166" y="218"/>
                  <a:pt x="166" y="218"/>
                </a:cubicBezTo>
                <a:cubicBezTo>
                  <a:pt x="301" y="415"/>
                  <a:pt x="301" y="415"/>
                  <a:pt x="301" y="415"/>
                </a:cubicBezTo>
                <a:cubicBezTo>
                  <a:pt x="301" y="415"/>
                  <a:pt x="301" y="415"/>
                  <a:pt x="301" y="415"/>
                </a:cubicBezTo>
                <a:cubicBezTo>
                  <a:pt x="358" y="499"/>
                  <a:pt x="358" y="499"/>
                  <a:pt x="358" y="499"/>
                </a:cubicBezTo>
                <a:cubicBezTo>
                  <a:pt x="357" y="502"/>
                  <a:pt x="357" y="502"/>
                  <a:pt x="357" y="502"/>
                </a:cubicBezTo>
                <a:cubicBezTo>
                  <a:pt x="357" y="502"/>
                  <a:pt x="357" y="502"/>
                  <a:pt x="357" y="502"/>
                </a:cubicBezTo>
                <a:cubicBezTo>
                  <a:pt x="357" y="506"/>
                  <a:pt x="357" y="506"/>
                  <a:pt x="357" y="506"/>
                </a:cubicBezTo>
                <a:cubicBezTo>
                  <a:pt x="357" y="507"/>
                  <a:pt x="357" y="507"/>
                  <a:pt x="357" y="507"/>
                </a:cubicBezTo>
                <a:cubicBezTo>
                  <a:pt x="362" y="515"/>
                  <a:pt x="362" y="515"/>
                  <a:pt x="362" y="515"/>
                </a:cubicBezTo>
                <a:cubicBezTo>
                  <a:pt x="363" y="519"/>
                  <a:pt x="363" y="519"/>
                  <a:pt x="363" y="519"/>
                </a:cubicBezTo>
                <a:cubicBezTo>
                  <a:pt x="363" y="523"/>
                  <a:pt x="363" y="523"/>
                  <a:pt x="363" y="523"/>
                </a:cubicBezTo>
                <a:cubicBezTo>
                  <a:pt x="363" y="523"/>
                  <a:pt x="363" y="523"/>
                  <a:pt x="363" y="523"/>
                </a:cubicBezTo>
                <a:cubicBezTo>
                  <a:pt x="365" y="527"/>
                  <a:pt x="365" y="527"/>
                  <a:pt x="365" y="527"/>
                </a:cubicBezTo>
                <a:cubicBezTo>
                  <a:pt x="364" y="531"/>
                  <a:pt x="364" y="531"/>
                  <a:pt x="364" y="531"/>
                </a:cubicBezTo>
                <a:cubicBezTo>
                  <a:pt x="365" y="532"/>
                  <a:pt x="365" y="532"/>
                  <a:pt x="365" y="532"/>
                </a:cubicBezTo>
                <a:cubicBezTo>
                  <a:pt x="372" y="539"/>
                  <a:pt x="372" y="539"/>
                  <a:pt x="372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1" y="545"/>
                  <a:pt x="371" y="545"/>
                  <a:pt x="371" y="545"/>
                </a:cubicBezTo>
                <a:cubicBezTo>
                  <a:pt x="359" y="552"/>
                  <a:pt x="359" y="552"/>
                  <a:pt x="359" y="552"/>
                </a:cubicBezTo>
                <a:cubicBezTo>
                  <a:pt x="358" y="552"/>
                  <a:pt x="358" y="552"/>
                  <a:pt x="358" y="552"/>
                </a:cubicBezTo>
                <a:cubicBezTo>
                  <a:pt x="357" y="555"/>
                  <a:pt x="357" y="555"/>
                  <a:pt x="357" y="555"/>
                </a:cubicBezTo>
                <a:cubicBezTo>
                  <a:pt x="353" y="557"/>
                  <a:pt x="353" y="557"/>
                  <a:pt x="353" y="557"/>
                </a:cubicBezTo>
                <a:cubicBezTo>
                  <a:pt x="353" y="558"/>
                  <a:pt x="353" y="558"/>
                  <a:pt x="353" y="558"/>
                </a:cubicBezTo>
                <a:cubicBezTo>
                  <a:pt x="351" y="565"/>
                  <a:pt x="351" y="565"/>
                  <a:pt x="351" y="565"/>
                </a:cubicBezTo>
                <a:cubicBezTo>
                  <a:pt x="351" y="565"/>
                  <a:pt x="351" y="565"/>
                  <a:pt x="351" y="565"/>
                </a:cubicBezTo>
                <a:cubicBezTo>
                  <a:pt x="351" y="572"/>
                  <a:pt x="351" y="572"/>
                  <a:pt x="351" y="572"/>
                </a:cubicBezTo>
                <a:cubicBezTo>
                  <a:pt x="349" y="575"/>
                  <a:pt x="349" y="575"/>
                  <a:pt x="349" y="575"/>
                </a:cubicBezTo>
                <a:cubicBezTo>
                  <a:pt x="349" y="575"/>
                  <a:pt x="349" y="575"/>
                  <a:pt x="349" y="575"/>
                </a:cubicBezTo>
                <a:cubicBezTo>
                  <a:pt x="347" y="580"/>
                  <a:pt x="347" y="580"/>
                  <a:pt x="347" y="580"/>
                </a:cubicBezTo>
                <a:cubicBezTo>
                  <a:pt x="341" y="588"/>
                  <a:pt x="341" y="588"/>
                  <a:pt x="341" y="588"/>
                </a:cubicBezTo>
                <a:cubicBezTo>
                  <a:pt x="337" y="590"/>
                  <a:pt x="337" y="590"/>
                  <a:pt x="337" y="590"/>
                </a:cubicBezTo>
                <a:cubicBezTo>
                  <a:pt x="337" y="591"/>
                  <a:pt x="337" y="591"/>
                  <a:pt x="337" y="591"/>
                </a:cubicBezTo>
                <a:cubicBezTo>
                  <a:pt x="335" y="594"/>
                  <a:pt x="335" y="594"/>
                  <a:pt x="335" y="594"/>
                </a:cubicBezTo>
                <a:cubicBezTo>
                  <a:pt x="335" y="595"/>
                  <a:pt x="335" y="595"/>
                  <a:pt x="335" y="595"/>
                </a:cubicBezTo>
                <a:cubicBezTo>
                  <a:pt x="336" y="599"/>
                  <a:pt x="336" y="599"/>
                  <a:pt x="336" y="599"/>
                </a:cubicBezTo>
                <a:cubicBezTo>
                  <a:pt x="336" y="602"/>
                  <a:pt x="336" y="602"/>
                  <a:pt x="336" y="602"/>
                </a:cubicBezTo>
                <a:cubicBezTo>
                  <a:pt x="334" y="606"/>
                  <a:pt x="334" y="606"/>
                  <a:pt x="334" y="606"/>
                </a:cubicBezTo>
                <a:cubicBezTo>
                  <a:pt x="334" y="607"/>
                  <a:pt x="334" y="607"/>
                  <a:pt x="334" y="607"/>
                </a:cubicBezTo>
                <a:cubicBezTo>
                  <a:pt x="335" y="610"/>
                  <a:pt x="335" y="610"/>
                  <a:pt x="335" y="610"/>
                </a:cubicBezTo>
                <a:cubicBezTo>
                  <a:pt x="336" y="611"/>
                  <a:pt x="336" y="611"/>
                  <a:pt x="336" y="611"/>
                </a:cubicBezTo>
                <a:cubicBezTo>
                  <a:pt x="340" y="612"/>
                  <a:pt x="340" y="612"/>
                  <a:pt x="340" y="612"/>
                </a:cubicBezTo>
                <a:cubicBezTo>
                  <a:pt x="343" y="614"/>
                  <a:pt x="343" y="614"/>
                  <a:pt x="343" y="614"/>
                </a:cubicBezTo>
                <a:cubicBezTo>
                  <a:pt x="343" y="617"/>
                  <a:pt x="343" y="617"/>
                  <a:pt x="343" y="617"/>
                </a:cubicBezTo>
                <a:cubicBezTo>
                  <a:pt x="343" y="623"/>
                  <a:pt x="343" y="623"/>
                  <a:pt x="343" y="623"/>
                </a:cubicBezTo>
                <a:cubicBezTo>
                  <a:pt x="339" y="625"/>
                  <a:pt x="339" y="625"/>
                  <a:pt x="339" y="625"/>
                </a:cubicBezTo>
                <a:cubicBezTo>
                  <a:pt x="339" y="625"/>
                  <a:pt x="339" y="625"/>
                  <a:pt x="339" y="625"/>
                </a:cubicBezTo>
                <a:cubicBezTo>
                  <a:pt x="338" y="628"/>
                  <a:pt x="338" y="628"/>
                  <a:pt x="338" y="628"/>
                </a:cubicBezTo>
                <a:cubicBezTo>
                  <a:pt x="336" y="628"/>
                  <a:pt x="336" y="628"/>
                  <a:pt x="336" y="628"/>
                </a:cubicBezTo>
                <a:cubicBezTo>
                  <a:pt x="335" y="627"/>
                  <a:pt x="335" y="627"/>
                  <a:pt x="335" y="627"/>
                </a:cubicBezTo>
                <a:cubicBezTo>
                  <a:pt x="334" y="627"/>
                  <a:pt x="334" y="627"/>
                  <a:pt x="334" y="627"/>
                </a:cubicBezTo>
                <a:cubicBezTo>
                  <a:pt x="332" y="627"/>
                  <a:pt x="332" y="627"/>
                  <a:pt x="332" y="627"/>
                </a:cubicBezTo>
                <a:cubicBezTo>
                  <a:pt x="330" y="627"/>
                  <a:pt x="330" y="627"/>
                  <a:pt x="330" y="627"/>
                </a:cubicBezTo>
                <a:cubicBezTo>
                  <a:pt x="216" y="616"/>
                  <a:pt x="216" y="616"/>
                  <a:pt x="216" y="616"/>
                </a:cubicBezTo>
                <a:cubicBezTo>
                  <a:pt x="215" y="615"/>
                  <a:pt x="215" y="615"/>
                  <a:pt x="215" y="615"/>
                </a:cubicBezTo>
                <a:cubicBezTo>
                  <a:pt x="214" y="611"/>
                  <a:pt x="214" y="611"/>
                  <a:pt x="214" y="611"/>
                </a:cubicBezTo>
                <a:cubicBezTo>
                  <a:pt x="214" y="610"/>
                  <a:pt x="214" y="610"/>
                  <a:pt x="214" y="610"/>
                </a:cubicBezTo>
                <a:cubicBezTo>
                  <a:pt x="212" y="607"/>
                  <a:pt x="212" y="607"/>
                  <a:pt x="212" y="607"/>
                </a:cubicBezTo>
                <a:cubicBezTo>
                  <a:pt x="211" y="607"/>
                  <a:pt x="211" y="607"/>
                  <a:pt x="211" y="607"/>
                </a:cubicBezTo>
                <a:cubicBezTo>
                  <a:pt x="210" y="607"/>
                  <a:pt x="210" y="607"/>
                  <a:pt x="210" y="607"/>
                </a:cubicBezTo>
                <a:cubicBezTo>
                  <a:pt x="212" y="611"/>
                  <a:pt x="212" y="611"/>
                  <a:pt x="212" y="611"/>
                </a:cubicBezTo>
                <a:cubicBezTo>
                  <a:pt x="212" y="612"/>
                  <a:pt x="213" y="612"/>
                  <a:pt x="213" y="612"/>
                </a:cubicBezTo>
                <a:cubicBezTo>
                  <a:pt x="214" y="612"/>
                  <a:pt x="214" y="612"/>
                  <a:pt x="214" y="611"/>
                </a:cubicBezTo>
                <a:cubicBezTo>
                  <a:pt x="215" y="608"/>
                  <a:pt x="215" y="608"/>
                  <a:pt x="215" y="608"/>
                </a:cubicBezTo>
                <a:cubicBezTo>
                  <a:pt x="216" y="607"/>
                  <a:pt x="215" y="607"/>
                  <a:pt x="215" y="606"/>
                </a:cubicBezTo>
                <a:cubicBezTo>
                  <a:pt x="211" y="604"/>
                  <a:pt x="211" y="604"/>
                  <a:pt x="211" y="604"/>
                </a:cubicBezTo>
                <a:cubicBezTo>
                  <a:pt x="210" y="604"/>
                  <a:pt x="210" y="604"/>
                  <a:pt x="210" y="604"/>
                </a:cubicBezTo>
                <a:cubicBezTo>
                  <a:pt x="210" y="604"/>
                  <a:pt x="210" y="604"/>
                  <a:pt x="210" y="604"/>
                </a:cubicBezTo>
                <a:cubicBezTo>
                  <a:pt x="209" y="607"/>
                  <a:pt x="209" y="607"/>
                  <a:pt x="209" y="607"/>
                </a:cubicBezTo>
                <a:cubicBezTo>
                  <a:pt x="209" y="608"/>
                  <a:pt x="209" y="608"/>
                  <a:pt x="209" y="608"/>
                </a:cubicBezTo>
                <a:cubicBezTo>
                  <a:pt x="210" y="608"/>
                  <a:pt x="210" y="608"/>
                  <a:pt x="210" y="608"/>
                </a:cubicBezTo>
                <a:cubicBezTo>
                  <a:pt x="210" y="604"/>
                  <a:pt x="210" y="604"/>
                  <a:pt x="210" y="604"/>
                </a:cubicBezTo>
                <a:cubicBezTo>
                  <a:pt x="212" y="597"/>
                  <a:pt x="212" y="597"/>
                  <a:pt x="212" y="597"/>
                </a:cubicBezTo>
                <a:cubicBezTo>
                  <a:pt x="212" y="597"/>
                  <a:pt x="212" y="597"/>
                  <a:pt x="212" y="597"/>
                </a:cubicBezTo>
                <a:cubicBezTo>
                  <a:pt x="213" y="589"/>
                  <a:pt x="213" y="589"/>
                  <a:pt x="213" y="589"/>
                </a:cubicBezTo>
                <a:cubicBezTo>
                  <a:pt x="213" y="589"/>
                  <a:pt x="213" y="589"/>
                  <a:pt x="213" y="589"/>
                </a:cubicBezTo>
                <a:cubicBezTo>
                  <a:pt x="212" y="581"/>
                  <a:pt x="212" y="581"/>
                  <a:pt x="212" y="581"/>
                </a:cubicBezTo>
                <a:cubicBezTo>
                  <a:pt x="212" y="581"/>
                  <a:pt x="212" y="581"/>
                  <a:pt x="212" y="581"/>
                </a:cubicBezTo>
                <a:cubicBezTo>
                  <a:pt x="210" y="573"/>
                  <a:pt x="210" y="573"/>
                  <a:pt x="210" y="573"/>
                </a:cubicBezTo>
                <a:cubicBezTo>
                  <a:pt x="210" y="572"/>
                  <a:pt x="210" y="572"/>
                  <a:pt x="210" y="572"/>
                </a:cubicBezTo>
                <a:cubicBezTo>
                  <a:pt x="206" y="565"/>
                  <a:pt x="206" y="565"/>
                  <a:pt x="206" y="565"/>
                </a:cubicBezTo>
                <a:cubicBezTo>
                  <a:pt x="206" y="565"/>
                  <a:pt x="206" y="565"/>
                  <a:pt x="206" y="565"/>
                </a:cubicBezTo>
                <a:cubicBezTo>
                  <a:pt x="194" y="549"/>
                  <a:pt x="194" y="549"/>
                  <a:pt x="194" y="549"/>
                </a:cubicBezTo>
                <a:cubicBezTo>
                  <a:pt x="194" y="549"/>
                  <a:pt x="194" y="549"/>
                  <a:pt x="194" y="549"/>
                </a:cubicBezTo>
                <a:cubicBezTo>
                  <a:pt x="190" y="546"/>
                  <a:pt x="190" y="546"/>
                  <a:pt x="190" y="546"/>
                </a:cubicBezTo>
                <a:cubicBezTo>
                  <a:pt x="187" y="542"/>
                  <a:pt x="187" y="542"/>
                  <a:pt x="187" y="542"/>
                </a:cubicBezTo>
                <a:cubicBezTo>
                  <a:pt x="184" y="536"/>
                  <a:pt x="184" y="536"/>
                  <a:pt x="184" y="536"/>
                </a:cubicBezTo>
                <a:cubicBezTo>
                  <a:pt x="183" y="536"/>
                  <a:pt x="183" y="536"/>
                  <a:pt x="183" y="536"/>
                </a:cubicBezTo>
                <a:cubicBezTo>
                  <a:pt x="179" y="534"/>
                  <a:pt x="179" y="534"/>
                  <a:pt x="179" y="534"/>
                </a:cubicBezTo>
                <a:cubicBezTo>
                  <a:pt x="179" y="534"/>
                  <a:pt x="179" y="534"/>
                  <a:pt x="179" y="534"/>
                </a:cubicBezTo>
                <a:cubicBezTo>
                  <a:pt x="175" y="533"/>
                  <a:pt x="175" y="533"/>
                  <a:pt x="175" y="533"/>
                </a:cubicBezTo>
                <a:cubicBezTo>
                  <a:pt x="175" y="533"/>
                  <a:pt x="175" y="533"/>
                  <a:pt x="174" y="533"/>
                </a:cubicBezTo>
                <a:cubicBezTo>
                  <a:pt x="173" y="535"/>
                  <a:pt x="173" y="535"/>
                  <a:pt x="173" y="535"/>
                </a:cubicBezTo>
                <a:cubicBezTo>
                  <a:pt x="170" y="534"/>
                  <a:pt x="170" y="534"/>
                  <a:pt x="170" y="534"/>
                </a:cubicBezTo>
                <a:cubicBezTo>
                  <a:pt x="170" y="531"/>
                  <a:pt x="170" y="531"/>
                  <a:pt x="170" y="531"/>
                </a:cubicBezTo>
                <a:cubicBezTo>
                  <a:pt x="171" y="527"/>
                  <a:pt x="171" y="527"/>
                  <a:pt x="171" y="527"/>
                </a:cubicBezTo>
                <a:cubicBezTo>
                  <a:pt x="171" y="527"/>
                  <a:pt x="171" y="527"/>
                  <a:pt x="171" y="527"/>
                </a:cubicBezTo>
                <a:cubicBezTo>
                  <a:pt x="171" y="523"/>
                  <a:pt x="171" y="523"/>
                  <a:pt x="171" y="523"/>
                </a:cubicBezTo>
                <a:cubicBezTo>
                  <a:pt x="171" y="523"/>
                  <a:pt x="171" y="523"/>
                  <a:pt x="171" y="523"/>
                </a:cubicBezTo>
                <a:cubicBezTo>
                  <a:pt x="168" y="516"/>
                  <a:pt x="168" y="516"/>
                  <a:pt x="168" y="516"/>
                </a:cubicBezTo>
                <a:cubicBezTo>
                  <a:pt x="168" y="515"/>
                  <a:pt x="168" y="515"/>
                  <a:pt x="168" y="515"/>
                </a:cubicBezTo>
                <a:cubicBezTo>
                  <a:pt x="167" y="515"/>
                  <a:pt x="167" y="515"/>
                  <a:pt x="167" y="515"/>
                </a:cubicBezTo>
                <a:cubicBezTo>
                  <a:pt x="166" y="514"/>
                  <a:pt x="166" y="514"/>
                  <a:pt x="166" y="514"/>
                </a:cubicBezTo>
                <a:cubicBezTo>
                  <a:pt x="152" y="512"/>
                  <a:pt x="152" y="512"/>
                  <a:pt x="152" y="512"/>
                </a:cubicBezTo>
                <a:cubicBezTo>
                  <a:pt x="145" y="507"/>
                  <a:pt x="145" y="507"/>
                  <a:pt x="145" y="507"/>
                </a:cubicBezTo>
                <a:cubicBezTo>
                  <a:pt x="137" y="501"/>
                  <a:pt x="137" y="501"/>
                  <a:pt x="137" y="501"/>
                </a:cubicBezTo>
                <a:cubicBezTo>
                  <a:pt x="136" y="494"/>
                  <a:pt x="136" y="494"/>
                  <a:pt x="136" y="494"/>
                </a:cubicBezTo>
                <a:cubicBezTo>
                  <a:pt x="135" y="493"/>
                  <a:pt x="135" y="493"/>
                  <a:pt x="135" y="493"/>
                </a:cubicBezTo>
                <a:cubicBezTo>
                  <a:pt x="132" y="490"/>
                  <a:pt x="132" y="490"/>
                  <a:pt x="132" y="490"/>
                </a:cubicBezTo>
                <a:cubicBezTo>
                  <a:pt x="129" y="486"/>
                  <a:pt x="129" y="486"/>
                  <a:pt x="129" y="486"/>
                </a:cubicBezTo>
                <a:cubicBezTo>
                  <a:pt x="129" y="486"/>
                  <a:pt x="129" y="486"/>
                  <a:pt x="129" y="486"/>
                </a:cubicBezTo>
                <a:cubicBezTo>
                  <a:pt x="123" y="482"/>
                  <a:pt x="123" y="482"/>
                  <a:pt x="123" y="482"/>
                </a:cubicBezTo>
                <a:cubicBezTo>
                  <a:pt x="122" y="481"/>
                  <a:pt x="122" y="481"/>
                  <a:pt x="122" y="481"/>
                </a:cubicBezTo>
                <a:cubicBezTo>
                  <a:pt x="115" y="481"/>
                  <a:pt x="115" y="481"/>
                  <a:pt x="115" y="481"/>
                </a:cubicBezTo>
                <a:cubicBezTo>
                  <a:pt x="112" y="479"/>
                  <a:pt x="112" y="479"/>
                  <a:pt x="112" y="479"/>
                </a:cubicBezTo>
                <a:cubicBezTo>
                  <a:pt x="105" y="474"/>
                  <a:pt x="105" y="474"/>
                  <a:pt x="105" y="474"/>
                </a:cubicBezTo>
                <a:cubicBezTo>
                  <a:pt x="104" y="474"/>
                  <a:pt x="104" y="474"/>
                  <a:pt x="104" y="474"/>
                </a:cubicBezTo>
                <a:cubicBezTo>
                  <a:pt x="100" y="474"/>
                  <a:pt x="100" y="474"/>
                  <a:pt x="100" y="474"/>
                </a:cubicBezTo>
                <a:cubicBezTo>
                  <a:pt x="97" y="472"/>
                  <a:pt x="97" y="472"/>
                  <a:pt x="97" y="472"/>
                </a:cubicBezTo>
                <a:cubicBezTo>
                  <a:pt x="97" y="472"/>
                  <a:pt x="97" y="472"/>
                  <a:pt x="97" y="472"/>
                </a:cubicBezTo>
                <a:cubicBezTo>
                  <a:pt x="86" y="470"/>
                  <a:pt x="86" y="470"/>
                  <a:pt x="86" y="470"/>
                </a:cubicBezTo>
                <a:cubicBezTo>
                  <a:pt x="83" y="467"/>
                  <a:pt x="83" y="467"/>
                  <a:pt x="83" y="467"/>
                </a:cubicBezTo>
                <a:cubicBezTo>
                  <a:pt x="81" y="463"/>
                  <a:pt x="81" y="463"/>
                  <a:pt x="81" y="463"/>
                </a:cubicBezTo>
                <a:cubicBezTo>
                  <a:pt x="80" y="463"/>
                  <a:pt x="80" y="463"/>
                  <a:pt x="80" y="463"/>
                </a:cubicBezTo>
                <a:cubicBezTo>
                  <a:pt x="78" y="462"/>
                  <a:pt x="78" y="462"/>
                  <a:pt x="78" y="462"/>
                </a:cubicBezTo>
                <a:cubicBezTo>
                  <a:pt x="79" y="459"/>
                  <a:pt x="79" y="459"/>
                  <a:pt x="79" y="459"/>
                </a:cubicBezTo>
                <a:cubicBezTo>
                  <a:pt x="81" y="456"/>
                  <a:pt x="81" y="456"/>
                  <a:pt x="81" y="456"/>
                </a:cubicBezTo>
                <a:cubicBezTo>
                  <a:pt x="81" y="455"/>
                  <a:pt x="81" y="455"/>
                  <a:pt x="81" y="455"/>
                </a:cubicBezTo>
                <a:cubicBezTo>
                  <a:pt x="80" y="452"/>
                  <a:pt x="80" y="452"/>
                  <a:pt x="80" y="452"/>
                </a:cubicBezTo>
                <a:cubicBezTo>
                  <a:pt x="82" y="448"/>
                  <a:pt x="82" y="448"/>
                  <a:pt x="82" y="448"/>
                </a:cubicBezTo>
                <a:cubicBezTo>
                  <a:pt x="82" y="448"/>
                  <a:pt x="82" y="448"/>
                  <a:pt x="82" y="448"/>
                </a:cubicBezTo>
                <a:cubicBezTo>
                  <a:pt x="82" y="440"/>
                  <a:pt x="82" y="440"/>
                  <a:pt x="82" y="440"/>
                </a:cubicBezTo>
                <a:cubicBezTo>
                  <a:pt x="86" y="435"/>
                  <a:pt x="86" y="435"/>
                  <a:pt x="86" y="435"/>
                </a:cubicBezTo>
                <a:cubicBezTo>
                  <a:pt x="86" y="435"/>
                  <a:pt x="86" y="435"/>
                  <a:pt x="86" y="435"/>
                </a:cubicBezTo>
                <a:cubicBezTo>
                  <a:pt x="86" y="431"/>
                  <a:pt x="86" y="431"/>
                  <a:pt x="86" y="431"/>
                </a:cubicBezTo>
                <a:cubicBezTo>
                  <a:pt x="86" y="431"/>
                  <a:pt x="86" y="431"/>
                  <a:pt x="86" y="431"/>
                </a:cubicBezTo>
                <a:cubicBezTo>
                  <a:pt x="83" y="427"/>
                  <a:pt x="83" y="427"/>
                  <a:pt x="83" y="427"/>
                </a:cubicBezTo>
                <a:cubicBezTo>
                  <a:pt x="83" y="426"/>
                  <a:pt x="83" y="426"/>
                  <a:pt x="83" y="426"/>
                </a:cubicBezTo>
                <a:cubicBezTo>
                  <a:pt x="79" y="425"/>
                  <a:pt x="79" y="425"/>
                  <a:pt x="79" y="425"/>
                </a:cubicBezTo>
                <a:cubicBezTo>
                  <a:pt x="76" y="422"/>
                  <a:pt x="76" y="422"/>
                  <a:pt x="76" y="422"/>
                </a:cubicBezTo>
                <a:cubicBezTo>
                  <a:pt x="77" y="419"/>
                  <a:pt x="77" y="419"/>
                  <a:pt x="77" y="419"/>
                </a:cubicBezTo>
                <a:cubicBezTo>
                  <a:pt x="80" y="417"/>
                  <a:pt x="80" y="417"/>
                  <a:pt x="80" y="417"/>
                </a:cubicBezTo>
                <a:cubicBezTo>
                  <a:pt x="80" y="416"/>
                  <a:pt x="80" y="416"/>
                  <a:pt x="80" y="416"/>
                </a:cubicBezTo>
                <a:cubicBezTo>
                  <a:pt x="79" y="412"/>
                  <a:pt x="79" y="412"/>
                  <a:pt x="79" y="412"/>
                </a:cubicBezTo>
                <a:cubicBezTo>
                  <a:pt x="79" y="411"/>
                  <a:pt x="79" y="411"/>
                  <a:pt x="79" y="411"/>
                </a:cubicBezTo>
                <a:cubicBezTo>
                  <a:pt x="72" y="404"/>
                  <a:pt x="72" y="404"/>
                  <a:pt x="72" y="404"/>
                </a:cubicBezTo>
                <a:cubicBezTo>
                  <a:pt x="70" y="397"/>
                  <a:pt x="70" y="397"/>
                  <a:pt x="70" y="397"/>
                </a:cubicBezTo>
                <a:cubicBezTo>
                  <a:pt x="70" y="397"/>
                  <a:pt x="70" y="397"/>
                  <a:pt x="70" y="397"/>
                </a:cubicBezTo>
                <a:cubicBezTo>
                  <a:pt x="66" y="393"/>
                  <a:pt x="66" y="393"/>
                  <a:pt x="66" y="393"/>
                </a:cubicBezTo>
                <a:cubicBezTo>
                  <a:pt x="64" y="390"/>
                  <a:pt x="64" y="390"/>
                  <a:pt x="64" y="390"/>
                </a:cubicBezTo>
                <a:cubicBezTo>
                  <a:pt x="64" y="386"/>
                  <a:pt x="64" y="386"/>
                  <a:pt x="64" y="386"/>
                </a:cubicBezTo>
                <a:cubicBezTo>
                  <a:pt x="64" y="385"/>
                  <a:pt x="64" y="385"/>
                  <a:pt x="64" y="385"/>
                </a:cubicBezTo>
                <a:cubicBezTo>
                  <a:pt x="60" y="378"/>
                  <a:pt x="60" y="378"/>
                  <a:pt x="60" y="378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59" y="370"/>
                  <a:pt x="59" y="370"/>
                  <a:pt x="59" y="370"/>
                </a:cubicBezTo>
                <a:cubicBezTo>
                  <a:pt x="56" y="367"/>
                  <a:pt x="56" y="367"/>
                  <a:pt x="56" y="367"/>
                </a:cubicBezTo>
                <a:cubicBezTo>
                  <a:pt x="54" y="360"/>
                  <a:pt x="54" y="360"/>
                  <a:pt x="54" y="360"/>
                </a:cubicBezTo>
                <a:cubicBezTo>
                  <a:pt x="54" y="360"/>
                  <a:pt x="54" y="360"/>
                  <a:pt x="54" y="360"/>
                </a:cubicBezTo>
                <a:cubicBezTo>
                  <a:pt x="48" y="352"/>
                  <a:pt x="48" y="352"/>
                  <a:pt x="48" y="352"/>
                </a:cubicBezTo>
                <a:cubicBezTo>
                  <a:pt x="46" y="349"/>
                  <a:pt x="46" y="349"/>
                  <a:pt x="46" y="349"/>
                </a:cubicBezTo>
                <a:cubicBezTo>
                  <a:pt x="47" y="342"/>
                  <a:pt x="47" y="342"/>
                  <a:pt x="47" y="342"/>
                </a:cubicBezTo>
                <a:cubicBezTo>
                  <a:pt x="47" y="342"/>
                  <a:pt x="47" y="342"/>
                  <a:pt x="47" y="342"/>
                </a:cubicBezTo>
                <a:cubicBezTo>
                  <a:pt x="47" y="334"/>
                  <a:pt x="47" y="334"/>
                  <a:pt x="47" y="334"/>
                </a:cubicBezTo>
                <a:cubicBezTo>
                  <a:pt x="54" y="331"/>
                  <a:pt x="54" y="331"/>
                  <a:pt x="54" y="331"/>
                </a:cubicBezTo>
                <a:cubicBezTo>
                  <a:pt x="55" y="330"/>
                  <a:pt x="55" y="330"/>
                  <a:pt x="55" y="330"/>
                </a:cubicBezTo>
                <a:cubicBezTo>
                  <a:pt x="56" y="328"/>
                  <a:pt x="56" y="328"/>
                  <a:pt x="56" y="328"/>
                </a:cubicBezTo>
                <a:cubicBezTo>
                  <a:pt x="57" y="328"/>
                  <a:pt x="57" y="328"/>
                  <a:pt x="57" y="328"/>
                </a:cubicBezTo>
                <a:cubicBezTo>
                  <a:pt x="58" y="328"/>
                  <a:pt x="58" y="328"/>
                  <a:pt x="58" y="328"/>
                </a:cubicBezTo>
                <a:cubicBezTo>
                  <a:pt x="58" y="327"/>
                  <a:pt x="58" y="327"/>
                  <a:pt x="58" y="327"/>
                </a:cubicBezTo>
                <a:cubicBezTo>
                  <a:pt x="58" y="319"/>
                  <a:pt x="58" y="319"/>
                  <a:pt x="58" y="319"/>
                </a:cubicBezTo>
                <a:cubicBezTo>
                  <a:pt x="58" y="319"/>
                  <a:pt x="58" y="319"/>
                  <a:pt x="58" y="319"/>
                </a:cubicBezTo>
                <a:cubicBezTo>
                  <a:pt x="56" y="312"/>
                  <a:pt x="56" y="312"/>
                  <a:pt x="56" y="312"/>
                </a:cubicBezTo>
                <a:cubicBezTo>
                  <a:pt x="56" y="311"/>
                  <a:pt x="56" y="311"/>
                  <a:pt x="55" y="311"/>
                </a:cubicBezTo>
                <a:cubicBezTo>
                  <a:pt x="48" y="310"/>
                  <a:pt x="48" y="310"/>
                  <a:pt x="48" y="310"/>
                </a:cubicBezTo>
                <a:cubicBezTo>
                  <a:pt x="45" y="307"/>
                  <a:pt x="45" y="307"/>
                  <a:pt x="45" y="307"/>
                </a:cubicBezTo>
                <a:cubicBezTo>
                  <a:pt x="39" y="296"/>
                  <a:pt x="39" y="296"/>
                  <a:pt x="39" y="296"/>
                </a:cubicBezTo>
                <a:cubicBezTo>
                  <a:pt x="37" y="293"/>
                  <a:pt x="37" y="293"/>
                  <a:pt x="37" y="293"/>
                </a:cubicBezTo>
                <a:cubicBezTo>
                  <a:pt x="37" y="290"/>
                  <a:pt x="37" y="290"/>
                  <a:pt x="37" y="290"/>
                </a:cubicBezTo>
                <a:cubicBezTo>
                  <a:pt x="39" y="288"/>
                  <a:pt x="39" y="288"/>
                  <a:pt x="39" y="288"/>
                </a:cubicBezTo>
                <a:cubicBezTo>
                  <a:pt x="39" y="287"/>
                  <a:pt x="39" y="287"/>
                  <a:pt x="39" y="287"/>
                </a:cubicBezTo>
                <a:cubicBezTo>
                  <a:pt x="40" y="284"/>
                  <a:pt x="40" y="284"/>
                  <a:pt x="40" y="284"/>
                </a:cubicBezTo>
                <a:cubicBezTo>
                  <a:pt x="40" y="284"/>
                  <a:pt x="40" y="284"/>
                  <a:pt x="40" y="284"/>
                </a:cubicBezTo>
                <a:cubicBezTo>
                  <a:pt x="40" y="276"/>
                  <a:pt x="40" y="276"/>
                  <a:pt x="40" y="276"/>
                </a:cubicBezTo>
                <a:cubicBezTo>
                  <a:pt x="39" y="276"/>
                  <a:pt x="39" y="276"/>
                  <a:pt x="39" y="276"/>
                </a:cubicBezTo>
                <a:cubicBezTo>
                  <a:pt x="38" y="272"/>
                  <a:pt x="38" y="272"/>
                  <a:pt x="38" y="272"/>
                </a:cubicBezTo>
                <a:cubicBezTo>
                  <a:pt x="40" y="265"/>
                  <a:pt x="40" y="265"/>
                  <a:pt x="40" y="265"/>
                </a:cubicBezTo>
                <a:cubicBezTo>
                  <a:pt x="40" y="265"/>
                  <a:pt x="40" y="265"/>
                  <a:pt x="40" y="265"/>
                </a:cubicBezTo>
                <a:cubicBezTo>
                  <a:pt x="41" y="262"/>
                  <a:pt x="41" y="262"/>
                  <a:pt x="41" y="262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45" y="259"/>
                  <a:pt x="45" y="259"/>
                  <a:pt x="45" y="259"/>
                </a:cubicBezTo>
                <a:cubicBezTo>
                  <a:pt x="45" y="260"/>
                  <a:pt x="45" y="260"/>
                  <a:pt x="45" y="260"/>
                </a:cubicBezTo>
                <a:cubicBezTo>
                  <a:pt x="45" y="263"/>
                  <a:pt x="45" y="263"/>
                  <a:pt x="45" y="263"/>
                </a:cubicBezTo>
                <a:cubicBezTo>
                  <a:pt x="43" y="267"/>
                  <a:pt x="43" y="267"/>
                  <a:pt x="43" y="267"/>
                </a:cubicBezTo>
                <a:cubicBezTo>
                  <a:pt x="43" y="267"/>
                  <a:pt x="43" y="267"/>
                  <a:pt x="43" y="267"/>
                </a:cubicBezTo>
                <a:cubicBezTo>
                  <a:pt x="43" y="271"/>
                  <a:pt x="43" y="271"/>
                  <a:pt x="43" y="271"/>
                </a:cubicBezTo>
                <a:cubicBezTo>
                  <a:pt x="43" y="271"/>
                  <a:pt x="43" y="271"/>
                  <a:pt x="43" y="272"/>
                </a:cubicBezTo>
                <a:cubicBezTo>
                  <a:pt x="47" y="274"/>
                  <a:pt x="47" y="274"/>
                  <a:pt x="47" y="274"/>
                </a:cubicBezTo>
                <a:cubicBezTo>
                  <a:pt x="49" y="278"/>
                  <a:pt x="49" y="278"/>
                  <a:pt x="49" y="278"/>
                </a:cubicBezTo>
                <a:cubicBezTo>
                  <a:pt x="49" y="278"/>
                  <a:pt x="49" y="278"/>
                  <a:pt x="49" y="278"/>
                </a:cubicBezTo>
                <a:cubicBezTo>
                  <a:pt x="52" y="282"/>
                  <a:pt x="52" y="282"/>
                  <a:pt x="52" y="282"/>
                </a:cubicBezTo>
                <a:cubicBezTo>
                  <a:pt x="53" y="282"/>
                  <a:pt x="53" y="282"/>
                  <a:pt x="53" y="282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57" y="283"/>
                  <a:pt x="57" y="283"/>
                  <a:pt x="58" y="283"/>
                </a:cubicBezTo>
                <a:cubicBezTo>
                  <a:pt x="58" y="282"/>
                  <a:pt x="58" y="282"/>
                  <a:pt x="58" y="282"/>
                </a:cubicBezTo>
                <a:cubicBezTo>
                  <a:pt x="55" y="278"/>
                  <a:pt x="55" y="278"/>
                  <a:pt x="55" y="278"/>
                </a:cubicBezTo>
                <a:cubicBezTo>
                  <a:pt x="55" y="271"/>
                  <a:pt x="55" y="271"/>
                  <a:pt x="55" y="271"/>
                </a:cubicBezTo>
                <a:cubicBezTo>
                  <a:pt x="55" y="271"/>
                  <a:pt x="55" y="271"/>
                  <a:pt x="55" y="271"/>
                </a:cubicBezTo>
                <a:cubicBezTo>
                  <a:pt x="54" y="264"/>
                  <a:pt x="54" y="264"/>
                  <a:pt x="54" y="264"/>
                </a:cubicBezTo>
                <a:cubicBezTo>
                  <a:pt x="53" y="263"/>
                  <a:pt x="53" y="263"/>
                  <a:pt x="53" y="263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0" y="259"/>
                  <a:pt x="50" y="259"/>
                  <a:pt x="50" y="259"/>
                </a:cubicBezTo>
                <a:cubicBezTo>
                  <a:pt x="51" y="255"/>
                  <a:pt x="51" y="255"/>
                  <a:pt x="51" y="255"/>
                </a:cubicBezTo>
                <a:cubicBezTo>
                  <a:pt x="51" y="254"/>
                  <a:pt x="51" y="254"/>
                  <a:pt x="51" y="254"/>
                </a:cubicBezTo>
                <a:cubicBezTo>
                  <a:pt x="49" y="251"/>
                  <a:pt x="49" y="251"/>
                  <a:pt x="49" y="251"/>
                </a:cubicBezTo>
                <a:cubicBezTo>
                  <a:pt x="51" y="249"/>
                  <a:pt x="51" y="249"/>
                  <a:pt x="51" y="249"/>
                </a:cubicBezTo>
                <a:cubicBezTo>
                  <a:pt x="54" y="249"/>
                  <a:pt x="54" y="249"/>
                  <a:pt x="54" y="249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57" y="247"/>
                  <a:pt x="57" y="247"/>
                  <a:pt x="57" y="247"/>
                </a:cubicBezTo>
                <a:cubicBezTo>
                  <a:pt x="60" y="250"/>
                  <a:pt x="60" y="250"/>
                  <a:pt x="60" y="250"/>
                </a:cubicBezTo>
                <a:cubicBezTo>
                  <a:pt x="60" y="250"/>
                  <a:pt x="60" y="250"/>
                  <a:pt x="60" y="250"/>
                </a:cubicBezTo>
                <a:cubicBezTo>
                  <a:pt x="66" y="250"/>
                  <a:pt x="66" y="250"/>
                  <a:pt x="66" y="250"/>
                </a:cubicBezTo>
                <a:cubicBezTo>
                  <a:pt x="77" y="255"/>
                  <a:pt x="77" y="255"/>
                  <a:pt x="77" y="255"/>
                </a:cubicBezTo>
                <a:cubicBezTo>
                  <a:pt x="78" y="255"/>
                  <a:pt x="78" y="255"/>
                  <a:pt x="78" y="255"/>
                </a:cubicBezTo>
                <a:cubicBezTo>
                  <a:pt x="84" y="252"/>
                  <a:pt x="84" y="252"/>
                  <a:pt x="84" y="252"/>
                </a:cubicBezTo>
                <a:cubicBezTo>
                  <a:pt x="90" y="260"/>
                  <a:pt x="90" y="260"/>
                  <a:pt x="90" y="260"/>
                </a:cubicBezTo>
                <a:cubicBezTo>
                  <a:pt x="90" y="260"/>
                  <a:pt x="90" y="260"/>
                  <a:pt x="91" y="260"/>
                </a:cubicBezTo>
                <a:cubicBezTo>
                  <a:pt x="91" y="260"/>
                  <a:pt x="91" y="259"/>
                  <a:pt x="91" y="25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1" y="257"/>
                  <a:pt x="91" y="257"/>
                  <a:pt x="91" y="257"/>
                </a:cubicBezTo>
                <a:cubicBezTo>
                  <a:pt x="89" y="254"/>
                  <a:pt x="89" y="254"/>
                  <a:pt x="89" y="254"/>
                </a:cubicBezTo>
                <a:cubicBezTo>
                  <a:pt x="89" y="254"/>
                  <a:pt x="89" y="254"/>
                  <a:pt x="89" y="254"/>
                </a:cubicBezTo>
                <a:cubicBezTo>
                  <a:pt x="85" y="250"/>
                  <a:pt x="85" y="250"/>
                  <a:pt x="85" y="250"/>
                </a:cubicBezTo>
                <a:cubicBezTo>
                  <a:pt x="85" y="250"/>
                  <a:pt x="84" y="250"/>
                  <a:pt x="84" y="250"/>
                </a:cubicBezTo>
                <a:cubicBezTo>
                  <a:pt x="80" y="252"/>
                  <a:pt x="80" y="252"/>
                  <a:pt x="80" y="252"/>
                </a:cubicBezTo>
                <a:cubicBezTo>
                  <a:pt x="80" y="252"/>
                  <a:pt x="80" y="252"/>
                  <a:pt x="80" y="252"/>
                </a:cubicBezTo>
                <a:cubicBezTo>
                  <a:pt x="81" y="251"/>
                  <a:pt x="81" y="251"/>
                  <a:pt x="81" y="251"/>
                </a:cubicBezTo>
                <a:cubicBezTo>
                  <a:pt x="81" y="250"/>
                  <a:pt x="81" y="250"/>
                  <a:pt x="81" y="250"/>
                </a:cubicBezTo>
                <a:cubicBezTo>
                  <a:pt x="82" y="248"/>
                  <a:pt x="82" y="248"/>
                  <a:pt x="82" y="248"/>
                </a:cubicBezTo>
                <a:cubicBezTo>
                  <a:pt x="83" y="247"/>
                  <a:pt x="82" y="247"/>
                  <a:pt x="82" y="247"/>
                </a:cubicBezTo>
                <a:cubicBezTo>
                  <a:pt x="82" y="246"/>
                  <a:pt x="81" y="246"/>
                  <a:pt x="81" y="247"/>
                </a:cubicBezTo>
                <a:cubicBezTo>
                  <a:pt x="78" y="249"/>
                  <a:pt x="78" y="249"/>
                  <a:pt x="78" y="249"/>
                </a:cubicBezTo>
                <a:cubicBezTo>
                  <a:pt x="71" y="249"/>
                  <a:pt x="71" y="249"/>
                  <a:pt x="71" y="249"/>
                </a:cubicBezTo>
                <a:cubicBezTo>
                  <a:pt x="68" y="246"/>
                  <a:pt x="68" y="246"/>
                  <a:pt x="68" y="246"/>
                </a:cubicBezTo>
                <a:cubicBezTo>
                  <a:pt x="68" y="245"/>
                  <a:pt x="68" y="245"/>
                  <a:pt x="68" y="245"/>
                </a:cubicBezTo>
                <a:cubicBezTo>
                  <a:pt x="64" y="245"/>
                  <a:pt x="64" y="245"/>
                  <a:pt x="64" y="245"/>
                </a:cubicBezTo>
                <a:cubicBezTo>
                  <a:pt x="64" y="245"/>
                  <a:pt x="64" y="245"/>
                  <a:pt x="64" y="245"/>
                </a:cubicBezTo>
                <a:cubicBezTo>
                  <a:pt x="61" y="247"/>
                  <a:pt x="61" y="247"/>
                  <a:pt x="61" y="247"/>
                </a:cubicBezTo>
                <a:cubicBezTo>
                  <a:pt x="58" y="245"/>
                  <a:pt x="58" y="245"/>
                  <a:pt x="58" y="245"/>
                </a:cubicBezTo>
                <a:cubicBezTo>
                  <a:pt x="55" y="241"/>
                  <a:pt x="55" y="241"/>
                  <a:pt x="55" y="241"/>
                </a:cubicBezTo>
                <a:cubicBezTo>
                  <a:pt x="55" y="241"/>
                  <a:pt x="55" y="241"/>
                  <a:pt x="55" y="241"/>
                </a:cubicBezTo>
                <a:cubicBezTo>
                  <a:pt x="51" y="238"/>
                  <a:pt x="51" y="238"/>
                  <a:pt x="51" y="238"/>
                </a:cubicBezTo>
                <a:cubicBezTo>
                  <a:pt x="50" y="238"/>
                  <a:pt x="50" y="238"/>
                  <a:pt x="50" y="238"/>
                </a:cubicBezTo>
                <a:cubicBezTo>
                  <a:pt x="46" y="239"/>
                  <a:pt x="46" y="239"/>
                  <a:pt x="46" y="239"/>
                </a:cubicBezTo>
                <a:cubicBezTo>
                  <a:pt x="46" y="240"/>
                  <a:pt x="46" y="240"/>
                  <a:pt x="46" y="240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5" y="247"/>
                  <a:pt x="45" y="247"/>
                  <a:pt x="45" y="247"/>
                </a:cubicBezTo>
                <a:cubicBezTo>
                  <a:pt x="42" y="250"/>
                  <a:pt x="42" y="250"/>
                  <a:pt x="42" y="250"/>
                </a:cubicBezTo>
                <a:cubicBezTo>
                  <a:pt x="42" y="250"/>
                  <a:pt x="42" y="250"/>
                  <a:pt x="42" y="251"/>
                </a:cubicBezTo>
                <a:cubicBezTo>
                  <a:pt x="43" y="254"/>
                  <a:pt x="43" y="254"/>
                  <a:pt x="43" y="254"/>
                </a:cubicBezTo>
                <a:cubicBezTo>
                  <a:pt x="42" y="255"/>
                  <a:pt x="42" y="255"/>
                  <a:pt x="42" y="255"/>
                </a:cubicBezTo>
                <a:cubicBezTo>
                  <a:pt x="39" y="252"/>
                  <a:pt x="39" y="252"/>
                  <a:pt x="39" y="252"/>
                </a:cubicBezTo>
                <a:cubicBezTo>
                  <a:pt x="37" y="248"/>
                  <a:pt x="37" y="248"/>
                  <a:pt x="37" y="248"/>
                </a:cubicBezTo>
                <a:cubicBezTo>
                  <a:pt x="36" y="248"/>
                  <a:pt x="36" y="248"/>
                  <a:pt x="36" y="248"/>
                </a:cubicBezTo>
                <a:cubicBezTo>
                  <a:pt x="33" y="246"/>
                  <a:pt x="33" y="246"/>
                  <a:pt x="33" y="246"/>
                </a:cubicBezTo>
                <a:cubicBezTo>
                  <a:pt x="32" y="243"/>
                  <a:pt x="32" y="243"/>
                  <a:pt x="32" y="243"/>
                </a:cubicBezTo>
                <a:cubicBezTo>
                  <a:pt x="31" y="242"/>
                  <a:pt x="31" y="242"/>
                  <a:pt x="31" y="242"/>
                </a:cubicBezTo>
                <a:cubicBezTo>
                  <a:pt x="28" y="238"/>
                  <a:pt x="28" y="238"/>
                  <a:pt x="28" y="238"/>
                </a:cubicBezTo>
                <a:cubicBezTo>
                  <a:pt x="27" y="238"/>
                  <a:pt x="27" y="237"/>
                  <a:pt x="26" y="238"/>
                </a:cubicBezTo>
                <a:cubicBezTo>
                  <a:pt x="25" y="239"/>
                  <a:pt x="25" y="239"/>
                  <a:pt x="25" y="239"/>
                </a:cubicBezTo>
                <a:cubicBezTo>
                  <a:pt x="25" y="238"/>
                  <a:pt x="25" y="238"/>
                  <a:pt x="25" y="238"/>
                </a:cubicBezTo>
                <a:cubicBezTo>
                  <a:pt x="28" y="234"/>
                  <a:pt x="28" y="234"/>
                  <a:pt x="28" y="234"/>
                </a:cubicBezTo>
                <a:cubicBezTo>
                  <a:pt x="28" y="233"/>
                  <a:pt x="28" y="233"/>
                  <a:pt x="28" y="233"/>
                </a:cubicBezTo>
                <a:cubicBezTo>
                  <a:pt x="28" y="233"/>
                  <a:pt x="28" y="233"/>
                  <a:pt x="28" y="233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29" y="238"/>
                  <a:pt x="30" y="238"/>
                  <a:pt x="30" y="238"/>
                </a:cubicBezTo>
                <a:cubicBezTo>
                  <a:pt x="31" y="238"/>
                  <a:pt x="31" y="237"/>
                  <a:pt x="31" y="237"/>
                </a:cubicBezTo>
                <a:cubicBezTo>
                  <a:pt x="30" y="229"/>
                  <a:pt x="30" y="229"/>
                  <a:pt x="30" y="229"/>
                </a:cubicBezTo>
                <a:cubicBezTo>
                  <a:pt x="30" y="229"/>
                  <a:pt x="30" y="229"/>
                  <a:pt x="30" y="229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5" y="220"/>
                  <a:pt x="25" y="220"/>
                  <a:pt x="25" y="220"/>
                </a:cubicBezTo>
                <a:cubicBezTo>
                  <a:pt x="24" y="221"/>
                  <a:pt x="24" y="221"/>
                  <a:pt x="24" y="221"/>
                </a:cubicBezTo>
                <a:cubicBezTo>
                  <a:pt x="24" y="222"/>
                  <a:pt x="24" y="222"/>
                  <a:pt x="24" y="222"/>
                </a:cubicBezTo>
                <a:cubicBezTo>
                  <a:pt x="25" y="223"/>
                  <a:pt x="25" y="223"/>
                  <a:pt x="25" y="223"/>
                </a:cubicBezTo>
                <a:cubicBezTo>
                  <a:pt x="26" y="223"/>
                  <a:pt x="26" y="223"/>
                  <a:pt x="26" y="223"/>
                </a:cubicBezTo>
                <a:cubicBezTo>
                  <a:pt x="26" y="219"/>
                  <a:pt x="26" y="219"/>
                  <a:pt x="26" y="219"/>
                </a:cubicBezTo>
                <a:cubicBezTo>
                  <a:pt x="26" y="219"/>
                  <a:pt x="26" y="219"/>
                  <a:pt x="26" y="219"/>
                </a:cubicBezTo>
                <a:cubicBezTo>
                  <a:pt x="25" y="215"/>
                  <a:pt x="25" y="215"/>
                  <a:pt x="25" y="215"/>
                </a:cubicBezTo>
                <a:cubicBezTo>
                  <a:pt x="25" y="215"/>
                  <a:pt x="25" y="215"/>
                  <a:pt x="25" y="215"/>
                </a:cubicBezTo>
                <a:cubicBezTo>
                  <a:pt x="23" y="211"/>
                  <a:pt x="23" y="211"/>
                  <a:pt x="23" y="211"/>
                </a:cubicBezTo>
                <a:cubicBezTo>
                  <a:pt x="23" y="211"/>
                  <a:pt x="23" y="211"/>
                  <a:pt x="23" y="211"/>
                </a:cubicBezTo>
                <a:cubicBezTo>
                  <a:pt x="20" y="208"/>
                  <a:pt x="20" y="208"/>
                  <a:pt x="20" y="208"/>
                </a:cubicBezTo>
                <a:cubicBezTo>
                  <a:pt x="18" y="204"/>
                  <a:pt x="18" y="204"/>
                  <a:pt x="18" y="204"/>
                </a:cubicBezTo>
                <a:cubicBezTo>
                  <a:pt x="14" y="193"/>
                  <a:pt x="14" y="193"/>
                  <a:pt x="14" y="193"/>
                </a:cubicBezTo>
                <a:cubicBezTo>
                  <a:pt x="14" y="193"/>
                  <a:pt x="14" y="193"/>
                  <a:pt x="14" y="193"/>
                </a:cubicBezTo>
                <a:cubicBezTo>
                  <a:pt x="9" y="185"/>
                  <a:pt x="9" y="185"/>
                  <a:pt x="9" y="185"/>
                </a:cubicBezTo>
                <a:cubicBezTo>
                  <a:pt x="7" y="178"/>
                  <a:pt x="7" y="178"/>
                  <a:pt x="7" y="178"/>
                </a:cubicBezTo>
                <a:cubicBezTo>
                  <a:pt x="9" y="175"/>
                  <a:pt x="9" y="175"/>
                  <a:pt x="9" y="175"/>
                </a:cubicBezTo>
                <a:cubicBezTo>
                  <a:pt x="10" y="175"/>
                  <a:pt x="10" y="175"/>
                  <a:pt x="10" y="175"/>
                </a:cubicBezTo>
                <a:cubicBezTo>
                  <a:pt x="10" y="169"/>
                  <a:pt x="10" y="169"/>
                  <a:pt x="10" y="169"/>
                </a:cubicBezTo>
                <a:cubicBezTo>
                  <a:pt x="10" y="169"/>
                  <a:pt x="10" y="169"/>
                  <a:pt x="10" y="169"/>
                </a:cubicBezTo>
                <a:cubicBezTo>
                  <a:pt x="10" y="154"/>
                  <a:pt x="10" y="154"/>
                  <a:pt x="10" y="154"/>
                </a:cubicBezTo>
                <a:cubicBezTo>
                  <a:pt x="13" y="147"/>
                  <a:pt x="13" y="147"/>
                  <a:pt x="13" y="147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15" y="143"/>
                  <a:pt x="15" y="143"/>
                  <a:pt x="15" y="143"/>
                </a:cubicBezTo>
                <a:cubicBezTo>
                  <a:pt x="15" y="139"/>
                  <a:pt x="15" y="139"/>
                  <a:pt x="15" y="139"/>
                </a:cubicBezTo>
                <a:cubicBezTo>
                  <a:pt x="16" y="135"/>
                  <a:pt x="16" y="135"/>
                  <a:pt x="16" y="135"/>
                </a:cubicBezTo>
                <a:cubicBezTo>
                  <a:pt x="16" y="135"/>
                  <a:pt x="16" y="135"/>
                  <a:pt x="16" y="135"/>
                </a:cubicBezTo>
                <a:cubicBezTo>
                  <a:pt x="15" y="131"/>
                  <a:pt x="15" y="131"/>
                  <a:pt x="15" y="131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10" y="112"/>
                  <a:pt x="10" y="112"/>
                  <a:pt x="10" y="112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9" y="108"/>
                  <a:pt x="9" y="108"/>
                  <a:pt x="9" y="108"/>
                </a:cubicBezTo>
                <a:cubicBezTo>
                  <a:pt x="2" y="98"/>
                  <a:pt x="2" y="98"/>
                  <a:pt x="2" y="98"/>
                </a:cubicBezTo>
                <a:cubicBezTo>
                  <a:pt x="3" y="94"/>
                  <a:pt x="3" y="94"/>
                  <a:pt x="3" y="94"/>
                </a:cubicBezTo>
                <a:cubicBezTo>
                  <a:pt x="3" y="94"/>
                  <a:pt x="3" y="94"/>
                  <a:pt x="3" y="94"/>
                </a:cubicBezTo>
                <a:cubicBezTo>
                  <a:pt x="3" y="88"/>
                  <a:pt x="3" y="88"/>
                  <a:pt x="3" y="88"/>
                </a:cubicBezTo>
                <a:cubicBezTo>
                  <a:pt x="6" y="81"/>
                  <a:pt x="6" y="81"/>
                  <a:pt x="6" y="81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3"/>
                  <a:pt x="11" y="73"/>
                  <a:pt x="11" y="73"/>
                </a:cubicBezTo>
                <a:cubicBezTo>
                  <a:pt x="15" y="72"/>
                  <a:pt x="15" y="72"/>
                  <a:pt x="15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8" y="67"/>
                  <a:pt x="18" y="67"/>
                  <a:pt x="18" y="67"/>
                </a:cubicBezTo>
                <a:cubicBezTo>
                  <a:pt x="20" y="64"/>
                  <a:pt x="20" y="64"/>
                  <a:pt x="20" y="64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3" y="52"/>
                  <a:pt x="23" y="52"/>
                  <a:pt x="23" y="52"/>
                </a:cubicBezTo>
                <a:cubicBezTo>
                  <a:pt x="32" y="37"/>
                  <a:pt x="32" y="37"/>
                  <a:pt x="32" y="37"/>
                </a:cubicBezTo>
                <a:cubicBezTo>
                  <a:pt x="30" y="36"/>
                  <a:pt x="30" y="36"/>
                  <a:pt x="30" y="36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2" y="56"/>
                  <a:pt x="22" y="56"/>
                  <a:pt x="22" y="56"/>
                </a:cubicBezTo>
                <a:cubicBezTo>
                  <a:pt x="21" y="59"/>
                  <a:pt x="21" y="59"/>
                  <a:pt x="21" y="59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8"/>
                  <a:pt x="16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14" y="70"/>
                  <a:pt x="14" y="70"/>
                  <a:pt x="14" y="70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72"/>
                  <a:pt x="10" y="72"/>
                  <a:pt x="10" y="72"/>
                </a:cubicBezTo>
                <a:cubicBezTo>
                  <a:pt x="8" y="76"/>
                  <a:pt x="8" y="76"/>
                  <a:pt x="8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4" y="80"/>
                  <a:pt x="4" y="80"/>
                  <a:pt x="4" y="80"/>
                </a:cubicBezTo>
                <a:cubicBezTo>
                  <a:pt x="1" y="87"/>
                  <a:pt x="1" y="87"/>
                  <a:pt x="1" y="87"/>
                </a:cubicBezTo>
                <a:cubicBezTo>
                  <a:pt x="1" y="88"/>
                  <a:pt x="1" y="88"/>
                  <a:pt x="1" y="88"/>
                </a:cubicBezTo>
                <a:cubicBezTo>
                  <a:pt x="1" y="94"/>
                  <a:pt x="1" y="94"/>
                  <a:pt x="1" y="94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8"/>
                  <a:pt x="0" y="98"/>
                  <a:pt x="0" y="98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3"/>
                  <a:pt x="8" y="113"/>
                  <a:pt x="8" y="113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13" y="131"/>
                  <a:pt x="13" y="131"/>
                  <a:pt x="13" y="131"/>
                </a:cubicBezTo>
                <a:cubicBezTo>
                  <a:pt x="13" y="131"/>
                  <a:pt x="13" y="131"/>
                  <a:pt x="13" y="131"/>
                </a:cubicBezTo>
                <a:cubicBezTo>
                  <a:pt x="14" y="135"/>
                  <a:pt x="14" y="135"/>
                  <a:pt x="14" y="135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13" y="143"/>
                  <a:pt x="13" y="143"/>
                  <a:pt x="13" y="143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154"/>
                  <a:pt x="8" y="154"/>
                  <a:pt x="8" y="154"/>
                </a:cubicBezTo>
                <a:cubicBezTo>
                  <a:pt x="8" y="169"/>
                  <a:pt x="8" y="169"/>
                  <a:pt x="8" y="169"/>
                </a:cubicBezTo>
                <a:cubicBezTo>
                  <a:pt x="8" y="174"/>
                  <a:pt x="8" y="174"/>
                  <a:pt x="8" y="174"/>
                </a:cubicBezTo>
                <a:cubicBezTo>
                  <a:pt x="5" y="177"/>
                  <a:pt x="5" y="177"/>
                  <a:pt x="5" y="177"/>
                </a:cubicBezTo>
                <a:cubicBezTo>
                  <a:pt x="4" y="179"/>
                  <a:pt x="4" y="179"/>
                  <a:pt x="4" y="179"/>
                </a:cubicBezTo>
                <a:cubicBezTo>
                  <a:pt x="8" y="186"/>
                  <a:pt x="8" y="186"/>
                  <a:pt x="8" y="186"/>
                </a:cubicBezTo>
                <a:cubicBezTo>
                  <a:pt x="8" y="186"/>
                  <a:pt x="8" y="186"/>
                  <a:pt x="8" y="186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6" y="205"/>
                  <a:pt x="16" y="205"/>
                  <a:pt x="16" y="205"/>
                </a:cubicBezTo>
                <a:cubicBezTo>
                  <a:pt x="16" y="205"/>
                  <a:pt x="16" y="205"/>
                  <a:pt x="16" y="205"/>
                </a:cubicBezTo>
                <a:cubicBezTo>
                  <a:pt x="18" y="209"/>
                  <a:pt x="18" y="209"/>
                  <a:pt x="18" y="209"/>
                </a:cubicBezTo>
                <a:cubicBezTo>
                  <a:pt x="19" y="209"/>
                  <a:pt x="19" y="209"/>
                  <a:pt x="19" y="209"/>
                </a:cubicBezTo>
                <a:cubicBezTo>
                  <a:pt x="22" y="212"/>
                  <a:pt x="22" y="212"/>
                  <a:pt x="22" y="212"/>
                </a:cubicBezTo>
                <a:cubicBezTo>
                  <a:pt x="23" y="216"/>
                  <a:pt x="23" y="216"/>
                  <a:pt x="23" y="216"/>
                </a:cubicBezTo>
                <a:cubicBezTo>
                  <a:pt x="24" y="219"/>
                  <a:pt x="24" y="219"/>
                  <a:pt x="24" y="219"/>
                </a:cubicBezTo>
                <a:cubicBezTo>
                  <a:pt x="24" y="223"/>
                  <a:pt x="24" y="223"/>
                  <a:pt x="24" y="223"/>
                </a:cubicBezTo>
                <a:cubicBezTo>
                  <a:pt x="24" y="223"/>
                  <a:pt x="24" y="224"/>
                  <a:pt x="24" y="224"/>
                </a:cubicBezTo>
                <a:cubicBezTo>
                  <a:pt x="25" y="224"/>
                  <a:pt x="25" y="224"/>
                  <a:pt x="26" y="223"/>
                </a:cubicBezTo>
                <a:cubicBezTo>
                  <a:pt x="26" y="222"/>
                  <a:pt x="26" y="222"/>
                  <a:pt x="26" y="222"/>
                </a:cubicBezTo>
                <a:cubicBezTo>
                  <a:pt x="25" y="221"/>
                  <a:pt x="25" y="221"/>
                  <a:pt x="25" y="221"/>
                </a:cubicBezTo>
                <a:cubicBezTo>
                  <a:pt x="25" y="222"/>
                  <a:pt x="25" y="222"/>
                  <a:pt x="25" y="222"/>
                </a:cubicBezTo>
                <a:cubicBezTo>
                  <a:pt x="25" y="222"/>
                  <a:pt x="25" y="222"/>
                  <a:pt x="25" y="222"/>
                </a:cubicBezTo>
                <a:cubicBezTo>
                  <a:pt x="28" y="230"/>
                  <a:pt x="28" y="230"/>
                  <a:pt x="28" y="230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7"/>
                  <a:pt x="30" y="237"/>
                  <a:pt x="30" y="237"/>
                </a:cubicBezTo>
                <a:cubicBezTo>
                  <a:pt x="31" y="236"/>
                  <a:pt x="31" y="236"/>
                  <a:pt x="31" y="236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28" y="229"/>
                  <a:pt x="28" y="228"/>
                  <a:pt x="27" y="228"/>
                </a:cubicBezTo>
                <a:cubicBezTo>
                  <a:pt x="27" y="228"/>
                  <a:pt x="27" y="229"/>
                  <a:pt x="27" y="229"/>
                </a:cubicBezTo>
                <a:cubicBezTo>
                  <a:pt x="26" y="233"/>
                  <a:pt x="26" y="233"/>
                  <a:pt x="26" y="233"/>
                </a:cubicBezTo>
                <a:cubicBezTo>
                  <a:pt x="23" y="237"/>
                  <a:pt x="23" y="237"/>
                  <a:pt x="23" y="237"/>
                </a:cubicBezTo>
                <a:cubicBezTo>
                  <a:pt x="23" y="237"/>
                  <a:pt x="23" y="237"/>
                  <a:pt x="23" y="237"/>
                </a:cubicBezTo>
                <a:cubicBezTo>
                  <a:pt x="22" y="241"/>
                  <a:pt x="22" y="241"/>
                  <a:pt x="22" y="241"/>
                </a:cubicBezTo>
                <a:cubicBezTo>
                  <a:pt x="22" y="241"/>
                  <a:pt x="22" y="242"/>
                  <a:pt x="22" y="242"/>
                </a:cubicBezTo>
                <a:cubicBezTo>
                  <a:pt x="23" y="242"/>
                  <a:pt x="23" y="242"/>
                  <a:pt x="23" y="242"/>
                </a:cubicBezTo>
                <a:cubicBezTo>
                  <a:pt x="27" y="240"/>
                  <a:pt x="27" y="240"/>
                  <a:pt x="27" y="240"/>
                </a:cubicBezTo>
                <a:cubicBezTo>
                  <a:pt x="30" y="243"/>
                  <a:pt x="30" y="243"/>
                  <a:pt x="30" y="243"/>
                </a:cubicBezTo>
                <a:cubicBezTo>
                  <a:pt x="31" y="247"/>
                  <a:pt x="31" y="247"/>
                  <a:pt x="31" y="247"/>
                </a:cubicBezTo>
                <a:cubicBezTo>
                  <a:pt x="31" y="247"/>
                  <a:pt x="31" y="247"/>
                  <a:pt x="31" y="247"/>
                </a:cubicBezTo>
                <a:cubicBezTo>
                  <a:pt x="35" y="250"/>
                  <a:pt x="35" y="250"/>
                  <a:pt x="35" y="250"/>
                </a:cubicBezTo>
                <a:cubicBezTo>
                  <a:pt x="37" y="253"/>
                  <a:pt x="37" y="253"/>
                  <a:pt x="37" y="253"/>
                </a:cubicBezTo>
                <a:cubicBezTo>
                  <a:pt x="37" y="254"/>
                  <a:pt x="37" y="254"/>
                  <a:pt x="37" y="254"/>
                </a:cubicBezTo>
                <a:cubicBezTo>
                  <a:pt x="41" y="257"/>
                  <a:pt x="41" y="257"/>
                  <a:pt x="41" y="257"/>
                </a:cubicBezTo>
                <a:cubicBezTo>
                  <a:pt x="41" y="257"/>
                  <a:pt x="42" y="258"/>
                  <a:pt x="42" y="257"/>
                </a:cubicBezTo>
                <a:cubicBezTo>
                  <a:pt x="45" y="255"/>
                  <a:pt x="45" y="255"/>
                  <a:pt x="45" y="255"/>
                </a:cubicBezTo>
                <a:cubicBezTo>
                  <a:pt x="46" y="255"/>
                  <a:pt x="46" y="254"/>
                  <a:pt x="46" y="254"/>
                </a:cubicBezTo>
                <a:cubicBezTo>
                  <a:pt x="44" y="251"/>
                  <a:pt x="44" y="251"/>
                  <a:pt x="44" y="251"/>
                </a:cubicBezTo>
                <a:cubicBezTo>
                  <a:pt x="46" y="249"/>
                  <a:pt x="46" y="249"/>
                  <a:pt x="46" y="249"/>
                </a:cubicBezTo>
                <a:cubicBezTo>
                  <a:pt x="47" y="248"/>
                  <a:pt x="47" y="248"/>
                  <a:pt x="47" y="248"/>
                </a:cubicBezTo>
                <a:cubicBezTo>
                  <a:pt x="46" y="244"/>
                  <a:pt x="46" y="244"/>
                  <a:pt x="46" y="244"/>
                </a:cubicBezTo>
                <a:cubicBezTo>
                  <a:pt x="48" y="241"/>
                  <a:pt x="48" y="241"/>
                  <a:pt x="48" y="241"/>
                </a:cubicBezTo>
                <a:cubicBezTo>
                  <a:pt x="51" y="240"/>
                  <a:pt x="51" y="240"/>
                  <a:pt x="51" y="240"/>
                </a:cubicBezTo>
                <a:cubicBezTo>
                  <a:pt x="54" y="242"/>
                  <a:pt x="54" y="242"/>
                  <a:pt x="54" y="242"/>
                </a:cubicBezTo>
                <a:cubicBezTo>
                  <a:pt x="56" y="246"/>
                  <a:pt x="56" y="246"/>
                  <a:pt x="56" y="246"/>
                </a:cubicBezTo>
                <a:cubicBezTo>
                  <a:pt x="57" y="247"/>
                  <a:pt x="57" y="247"/>
                  <a:pt x="57" y="247"/>
                </a:cubicBezTo>
                <a:cubicBezTo>
                  <a:pt x="60" y="249"/>
                  <a:pt x="60" y="249"/>
                  <a:pt x="60" y="249"/>
                </a:cubicBezTo>
                <a:cubicBezTo>
                  <a:pt x="61" y="249"/>
                  <a:pt x="61" y="249"/>
                  <a:pt x="61" y="249"/>
                </a:cubicBezTo>
                <a:cubicBezTo>
                  <a:pt x="64" y="247"/>
                  <a:pt x="64" y="247"/>
                  <a:pt x="64" y="247"/>
                </a:cubicBezTo>
                <a:cubicBezTo>
                  <a:pt x="67" y="247"/>
                  <a:pt x="67" y="247"/>
                  <a:pt x="67" y="247"/>
                </a:cubicBezTo>
                <a:cubicBezTo>
                  <a:pt x="70" y="251"/>
                  <a:pt x="70" y="251"/>
                  <a:pt x="70" y="251"/>
                </a:cubicBezTo>
                <a:cubicBezTo>
                  <a:pt x="71" y="251"/>
                  <a:pt x="71" y="251"/>
                  <a:pt x="71" y="251"/>
                </a:cubicBezTo>
                <a:cubicBezTo>
                  <a:pt x="78" y="251"/>
                  <a:pt x="78" y="251"/>
                  <a:pt x="78" y="251"/>
                </a:cubicBezTo>
                <a:cubicBezTo>
                  <a:pt x="79" y="251"/>
                  <a:pt x="79" y="251"/>
                  <a:pt x="79" y="251"/>
                </a:cubicBezTo>
                <a:cubicBezTo>
                  <a:pt x="82" y="248"/>
                  <a:pt x="82" y="248"/>
                  <a:pt x="82" y="248"/>
                </a:cubicBezTo>
                <a:cubicBezTo>
                  <a:pt x="81" y="248"/>
                  <a:pt x="81" y="248"/>
                  <a:pt x="81" y="248"/>
                </a:cubicBezTo>
                <a:cubicBezTo>
                  <a:pt x="81" y="247"/>
                  <a:pt x="81" y="247"/>
                  <a:pt x="81" y="247"/>
                </a:cubicBezTo>
                <a:cubicBezTo>
                  <a:pt x="80" y="249"/>
                  <a:pt x="80" y="249"/>
                  <a:pt x="80" y="249"/>
                </a:cubicBezTo>
                <a:cubicBezTo>
                  <a:pt x="76" y="252"/>
                  <a:pt x="76" y="252"/>
                  <a:pt x="76" y="252"/>
                </a:cubicBezTo>
                <a:cubicBezTo>
                  <a:pt x="76" y="252"/>
                  <a:pt x="76" y="252"/>
                  <a:pt x="76" y="253"/>
                </a:cubicBezTo>
                <a:cubicBezTo>
                  <a:pt x="76" y="253"/>
                  <a:pt x="76" y="254"/>
                  <a:pt x="77" y="254"/>
                </a:cubicBezTo>
                <a:cubicBezTo>
                  <a:pt x="80" y="254"/>
                  <a:pt x="80" y="254"/>
                  <a:pt x="80" y="254"/>
                </a:cubicBezTo>
                <a:cubicBezTo>
                  <a:pt x="81" y="253"/>
                  <a:pt x="81" y="253"/>
                  <a:pt x="81" y="253"/>
                </a:cubicBezTo>
                <a:cubicBezTo>
                  <a:pt x="84" y="252"/>
                  <a:pt x="84" y="252"/>
                  <a:pt x="84" y="252"/>
                </a:cubicBezTo>
                <a:cubicBezTo>
                  <a:pt x="87" y="255"/>
                  <a:pt x="87" y="255"/>
                  <a:pt x="87" y="255"/>
                </a:cubicBezTo>
                <a:cubicBezTo>
                  <a:pt x="89" y="258"/>
                  <a:pt x="89" y="258"/>
                  <a:pt x="89" y="258"/>
                </a:cubicBezTo>
                <a:cubicBezTo>
                  <a:pt x="89" y="259"/>
                  <a:pt x="89" y="259"/>
                  <a:pt x="89" y="259"/>
                </a:cubicBezTo>
                <a:cubicBezTo>
                  <a:pt x="90" y="259"/>
                  <a:pt x="90" y="259"/>
                  <a:pt x="90" y="25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86" y="250"/>
                  <a:pt x="86" y="250"/>
                  <a:pt x="86" y="250"/>
                </a:cubicBezTo>
                <a:cubicBezTo>
                  <a:pt x="85" y="250"/>
                  <a:pt x="85" y="250"/>
                  <a:pt x="84" y="250"/>
                </a:cubicBezTo>
                <a:cubicBezTo>
                  <a:pt x="77" y="253"/>
                  <a:pt x="77" y="253"/>
                  <a:pt x="77" y="253"/>
                </a:cubicBezTo>
                <a:cubicBezTo>
                  <a:pt x="67" y="248"/>
                  <a:pt x="67" y="248"/>
                  <a:pt x="67" y="248"/>
                </a:cubicBezTo>
                <a:cubicBezTo>
                  <a:pt x="66" y="248"/>
                  <a:pt x="66" y="248"/>
                  <a:pt x="66" y="248"/>
                </a:cubicBezTo>
                <a:cubicBezTo>
                  <a:pt x="61" y="248"/>
                  <a:pt x="61" y="248"/>
                  <a:pt x="61" y="248"/>
                </a:cubicBezTo>
                <a:cubicBezTo>
                  <a:pt x="57" y="245"/>
                  <a:pt x="57" y="245"/>
                  <a:pt x="57" y="245"/>
                </a:cubicBezTo>
                <a:cubicBezTo>
                  <a:pt x="56" y="245"/>
                  <a:pt x="56" y="245"/>
                  <a:pt x="56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47"/>
                  <a:pt x="49" y="247"/>
                  <a:pt x="49" y="247"/>
                </a:cubicBezTo>
                <a:cubicBezTo>
                  <a:pt x="47" y="251"/>
                  <a:pt x="47" y="251"/>
                  <a:pt x="47" y="251"/>
                </a:cubicBezTo>
                <a:cubicBezTo>
                  <a:pt x="47" y="252"/>
                  <a:pt x="47" y="252"/>
                  <a:pt x="47" y="252"/>
                </a:cubicBezTo>
                <a:cubicBezTo>
                  <a:pt x="49" y="255"/>
                  <a:pt x="49" y="255"/>
                  <a:pt x="49" y="255"/>
                </a:cubicBezTo>
                <a:cubicBezTo>
                  <a:pt x="48" y="258"/>
                  <a:pt x="48" y="258"/>
                  <a:pt x="48" y="258"/>
                </a:cubicBezTo>
                <a:cubicBezTo>
                  <a:pt x="48" y="259"/>
                  <a:pt x="48" y="259"/>
                  <a:pt x="48" y="259"/>
                </a:cubicBezTo>
                <a:cubicBezTo>
                  <a:pt x="50" y="263"/>
                  <a:pt x="50" y="263"/>
                  <a:pt x="50" y="263"/>
                </a:cubicBezTo>
                <a:cubicBezTo>
                  <a:pt x="50" y="263"/>
                  <a:pt x="50" y="263"/>
                  <a:pt x="50" y="263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3" y="271"/>
                  <a:pt x="53" y="271"/>
                  <a:pt x="53" y="271"/>
                </a:cubicBezTo>
                <a:cubicBezTo>
                  <a:pt x="53" y="278"/>
                  <a:pt x="53" y="278"/>
                  <a:pt x="53" y="278"/>
                </a:cubicBezTo>
                <a:cubicBezTo>
                  <a:pt x="53" y="279"/>
                  <a:pt x="53" y="279"/>
                  <a:pt x="53" y="279"/>
                </a:cubicBezTo>
                <a:cubicBezTo>
                  <a:pt x="55" y="281"/>
                  <a:pt x="55" y="281"/>
                  <a:pt x="55" y="281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1" y="277"/>
                  <a:pt x="51" y="277"/>
                  <a:pt x="51" y="277"/>
                </a:cubicBezTo>
                <a:cubicBezTo>
                  <a:pt x="48" y="273"/>
                  <a:pt x="48" y="273"/>
                  <a:pt x="48" y="273"/>
                </a:cubicBezTo>
                <a:cubicBezTo>
                  <a:pt x="48" y="272"/>
                  <a:pt x="48" y="272"/>
                  <a:pt x="48" y="272"/>
                </a:cubicBezTo>
                <a:cubicBezTo>
                  <a:pt x="45" y="270"/>
                  <a:pt x="45" y="270"/>
                  <a:pt x="45" y="270"/>
                </a:cubicBezTo>
                <a:cubicBezTo>
                  <a:pt x="45" y="267"/>
                  <a:pt x="45" y="267"/>
                  <a:pt x="45" y="267"/>
                </a:cubicBezTo>
                <a:cubicBezTo>
                  <a:pt x="47" y="264"/>
                  <a:pt x="47" y="264"/>
                  <a:pt x="47" y="264"/>
                </a:cubicBezTo>
                <a:cubicBezTo>
                  <a:pt x="47" y="264"/>
                  <a:pt x="47" y="264"/>
                  <a:pt x="47" y="264"/>
                </a:cubicBezTo>
                <a:cubicBezTo>
                  <a:pt x="47" y="260"/>
                  <a:pt x="47" y="260"/>
                  <a:pt x="47" y="260"/>
                </a:cubicBezTo>
                <a:cubicBezTo>
                  <a:pt x="47" y="259"/>
                  <a:pt x="47" y="259"/>
                  <a:pt x="47" y="259"/>
                </a:cubicBezTo>
                <a:cubicBezTo>
                  <a:pt x="46" y="258"/>
                  <a:pt x="46" y="258"/>
                  <a:pt x="46" y="258"/>
                </a:cubicBezTo>
                <a:cubicBezTo>
                  <a:pt x="46" y="257"/>
                  <a:pt x="46" y="257"/>
                  <a:pt x="45" y="257"/>
                </a:cubicBezTo>
                <a:cubicBezTo>
                  <a:pt x="41" y="257"/>
                  <a:pt x="41" y="257"/>
                  <a:pt x="41" y="257"/>
                </a:cubicBezTo>
                <a:cubicBezTo>
                  <a:pt x="41" y="257"/>
                  <a:pt x="41" y="257"/>
                  <a:pt x="41" y="258"/>
                </a:cubicBezTo>
                <a:cubicBezTo>
                  <a:pt x="39" y="261"/>
                  <a:pt x="39" y="261"/>
                  <a:pt x="39" y="261"/>
                </a:cubicBezTo>
                <a:cubicBezTo>
                  <a:pt x="39" y="261"/>
                  <a:pt x="39" y="261"/>
                  <a:pt x="39" y="261"/>
                </a:cubicBezTo>
                <a:cubicBezTo>
                  <a:pt x="38" y="265"/>
                  <a:pt x="38" y="265"/>
                  <a:pt x="38" y="265"/>
                </a:cubicBezTo>
                <a:cubicBezTo>
                  <a:pt x="36" y="272"/>
                  <a:pt x="36" y="272"/>
                  <a:pt x="36" y="272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8" y="276"/>
                  <a:pt x="38" y="276"/>
                  <a:pt x="38" y="276"/>
                </a:cubicBezTo>
                <a:cubicBezTo>
                  <a:pt x="38" y="283"/>
                  <a:pt x="38" y="283"/>
                  <a:pt x="38" y="283"/>
                </a:cubicBezTo>
                <a:cubicBezTo>
                  <a:pt x="37" y="287"/>
                  <a:pt x="37" y="287"/>
                  <a:pt x="37" y="287"/>
                </a:cubicBezTo>
                <a:cubicBezTo>
                  <a:pt x="36" y="289"/>
                  <a:pt x="36" y="289"/>
                  <a:pt x="36" y="289"/>
                </a:cubicBezTo>
                <a:cubicBezTo>
                  <a:pt x="35" y="290"/>
                  <a:pt x="35" y="290"/>
                  <a:pt x="35" y="290"/>
                </a:cubicBezTo>
                <a:cubicBezTo>
                  <a:pt x="35" y="293"/>
                  <a:pt x="35" y="293"/>
                  <a:pt x="35" y="293"/>
                </a:cubicBezTo>
                <a:cubicBezTo>
                  <a:pt x="36" y="294"/>
                  <a:pt x="36" y="294"/>
                  <a:pt x="36" y="294"/>
                </a:cubicBezTo>
                <a:cubicBezTo>
                  <a:pt x="37" y="297"/>
                  <a:pt x="37" y="297"/>
                  <a:pt x="37" y="297"/>
                </a:cubicBezTo>
                <a:cubicBezTo>
                  <a:pt x="37" y="297"/>
                  <a:pt x="37" y="297"/>
                  <a:pt x="37" y="297"/>
                </a:cubicBezTo>
                <a:cubicBezTo>
                  <a:pt x="43" y="308"/>
                  <a:pt x="43" y="308"/>
                  <a:pt x="43" y="308"/>
                </a:cubicBezTo>
                <a:cubicBezTo>
                  <a:pt x="43" y="309"/>
                  <a:pt x="43" y="309"/>
                  <a:pt x="43" y="309"/>
                </a:cubicBezTo>
                <a:cubicBezTo>
                  <a:pt x="47" y="312"/>
                  <a:pt x="47" y="312"/>
                  <a:pt x="47" y="312"/>
                </a:cubicBezTo>
                <a:cubicBezTo>
                  <a:pt x="48" y="312"/>
                  <a:pt x="48" y="312"/>
                  <a:pt x="48" y="312"/>
                </a:cubicBezTo>
                <a:cubicBezTo>
                  <a:pt x="54" y="313"/>
                  <a:pt x="54" y="313"/>
                  <a:pt x="54" y="313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56" y="326"/>
                  <a:pt x="56" y="326"/>
                  <a:pt x="56" y="326"/>
                </a:cubicBezTo>
                <a:cubicBezTo>
                  <a:pt x="56" y="326"/>
                  <a:pt x="56" y="326"/>
                  <a:pt x="56" y="326"/>
                </a:cubicBezTo>
                <a:cubicBezTo>
                  <a:pt x="55" y="325"/>
                  <a:pt x="55" y="326"/>
                  <a:pt x="54" y="326"/>
                </a:cubicBezTo>
                <a:cubicBezTo>
                  <a:pt x="53" y="329"/>
                  <a:pt x="53" y="329"/>
                  <a:pt x="53" y="329"/>
                </a:cubicBezTo>
                <a:cubicBezTo>
                  <a:pt x="46" y="333"/>
                  <a:pt x="46" y="333"/>
                  <a:pt x="46" y="333"/>
                </a:cubicBezTo>
                <a:cubicBezTo>
                  <a:pt x="46" y="333"/>
                  <a:pt x="45" y="333"/>
                  <a:pt x="45" y="334"/>
                </a:cubicBezTo>
                <a:cubicBezTo>
                  <a:pt x="45" y="341"/>
                  <a:pt x="45" y="341"/>
                  <a:pt x="45" y="341"/>
                </a:cubicBezTo>
                <a:cubicBezTo>
                  <a:pt x="44" y="349"/>
                  <a:pt x="44" y="349"/>
                  <a:pt x="44" y="349"/>
                </a:cubicBezTo>
                <a:cubicBezTo>
                  <a:pt x="44" y="349"/>
                  <a:pt x="44" y="349"/>
                  <a:pt x="44" y="34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46" y="354"/>
                  <a:pt x="46" y="354"/>
                  <a:pt x="46" y="354"/>
                </a:cubicBezTo>
                <a:cubicBezTo>
                  <a:pt x="52" y="361"/>
                  <a:pt x="52" y="361"/>
                  <a:pt x="52" y="361"/>
                </a:cubicBezTo>
                <a:cubicBezTo>
                  <a:pt x="54" y="368"/>
                  <a:pt x="54" y="368"/>
                  <a:pt x="54" y="368"/>
                </a:cubicBezTo>
                <a:cubicBezTo>
                  <a:pt x="54" y="369"/>
                  <a:pt x="54" y="369"/>
                  <a:pt x="54" y="369"/>
                </a:cubicBezTo>
                <a:cubicBezTo>
                  <a:pt x="57" y="371"/>
                  <a:pt x="57" y="371"/>
                  <a:pt x="57" y="371"/>
                </a:cubicBezTo>
                <a:cubicBezTo>
                  <a:pt x="58" y="379"/>
                  <a:pt x="58" y="379"/>
                  <a:pt x="58" y="379"/>
                </a:cubicBezTo>
                <a:cubicBezTo>
                  <a:pt x="58" y="379"/>
                  <a:pt x="58" y="379"/>
                  <a:pt x="58" y="379"/>
                </a:cubicBezTo>
                <a:cubicBezTo>
                  <a:pt x="62" y="386"/>
                  <a:pt x="62" y="386"/>
                  <a:pt x="62" y="386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4" y="394"/>
                  <a:pt x="64" y="394"/>
                  <a:pt x="64" y="394"/>
                </a:cubicBezTo>
                <a:cubicBezTo>
                  <a:pt x="64" y="394"/>
                  <a:pt x="64" y="394"/>
                  <a:pt x="64" y="394"/>
                </a:cubicBezTo>
                <a:cubicBezTo>
                  <a:pt x="68" y="398"/>
                  <a:pt x="68" y="398"/>
                  <a:pt x="68" y="398"/>
                </a:cubicBezTo>
                <a:cubicBezTo>
                  <a:pt x="71" y="405"/>
                  <a:pt x="71" y="405"/>
                  <a:pt x="71" y="405"/>
                </a:cubicBezTo>
                <a:cubicBezTo>
                  <a:pt x="71" y="406"/>
                  <a:pt x="71" y="406"/>
                  <a:pt x="71" y="406"/>
                </a:cubicBezTo>
                <a:cubicBezTo>
                  <a:pt x="77" y="412"/>
                  <a:pt x="77" y="412"/>
                  <a:pt x="77" y="412"/>
                </a:cubicBezTo>
                <a:cubicBezTo>
                  <a:pt x="78" y="416"/>
                  <a:pt x="78" y="416"/>
                  <a:pt x="78" y="416"/>
                </a:cubicBezTo>
                <a:cubicBezTo>
                  <a:pt x="75" y="418"/>
                  <a:pt x="75" y="418"/>
                  <a:pt x="75" y="418"/>
                </a:cubicBezTo>
                <a:cubicBezTo>
                  <a:pt x="75" y="418"/>
                  <a:pt x="75" y="418"/>
                  <a:pt x="75" y="418"/>
                </a:cubicBezTo>
                <a:cubicBezTo>
                  <a:pt x="74" y="422"/>
                  <a:pt x="74" y="422"/>
                  <a:pt x="74" y="422"/>
                </a:cubicBezTo>
                <a:cubicBezTo>
                  <a:pt x="75" y="423"/>
                  <a:pt x="75" y="423"/>
                  <a:pt x="75" y="423"/>
                </a:cubicBezTo>
                <a:cubicBezTo>
                  <a:pt x="78" y="427"/>
                  <a:pt x="78" y="427"/>
                  <a:pt x="78" y="427"/>
                </a:cubicBezTo>
                <a:cubicBezTo>
                  <a:pt x="78" y="427"/>
                  <a:pt x="78" y="427"/>
                  <a:pt x="78" y="427"/>
                </a:cubicBezTo>
                <a:cubicBezTo>
                  <a:pt x="82" y="428"/>
                  <a:pt x="82" y="428"/>
                  <a:pt x="82" y="428"/>
                </a:cubicBezTo>
                <a:cubicBezTo>
                  <a:pt x="84" y="432"/>
                  <a:pt x="84" y="432"/>
                  <a:pt x="84" y="432"/>
                </a:cubicBezTo>
                <a:cubicBezTo>
                  <a:pt x="84" y="435"/>
                  <a:pt x="84" y="435"/>
                  <a:pt x="84" y="435"/>
                </a:cubicBezTo>
                <a:cubicBezTo>
                  <a:pt x="81" y="440"/>
                  <a:pt x="81" y="440"/>
                  <a:pt x="81" y="440"/>
                </a:cubicBezTo>
                <a:cubicBezTo>
                  <a:pt x="80" y="440"/>
                  <a:pt x="80" y="440"/>
                  <a:pt x="80" y="440"/>
                </a:cubicBezTo>
                <a:cubicBezTo>
                  <a:pt x="80" y="447"/>
                  <a:pt x="80" y="447"/>
                  <a:pt x="80" y="447"/>
                </a:cubicBezTo>
                <a:cubicBezTo>
                  <a:pt x="79" y="451"/>
                  <a:pt x="79" y="451"/>
                  <a:pt x="79" y="451"/>
                </a:cubicBezTo>
                <a:cubicBezTo>
                  <a:pt x="78" y="451"/>
                  <a:pt x="78" y="451"/>
                  <a:pt x="78" y="451"/>
                </a:cubicBezTo>
                <a:cubicBezTo>
                  <a:pt x="79" y="455"/>
                  <a:pt x="79" y="455"/>
                  <a:pt x="79" y="455"/>
                </a:cubicBezTo>
                <a:cubicBezTo>
                  <a:pt x="77" y="459"/>
                  <a:pt x="77" y="459"/>
                  <a:pt x="77" y="459"/>
                </a:cubicBezTo>
                <a:cubicBezTo>
                  <a:pt x="77" y="459"/>
                  <a:pt x="77" y="459"/>
                  <a:pt x="77" y="459"/>
                </a:cubicBezTo>
                <a:cubicBezTo>
                  <a:pt x="76" y="463"/>
                  <a:pt x="76" y="463"/>
                  <a:pt x="76" y="463"/>
                </a:cubicBezTo>
                <a:cubicBezTo>
                  <a:pt x="76" y="463"/>
                  <a:pt x="76" y="464"/>
                  <a:pt x="77" y="464"/>
                </a:cubicBezTo>
                <a:cubicBezTo>
                  <a:pt x="79" y="465"/>
                  <a:pt x="79" y="465"/>
                  <a:pt x="79" y="465"/>
                </a:cubicBezTo>
                <a:cubicBezTo>
                  <a:pt x="81" y="468"/>
                  <a:pt x="81" y="468"/>
                  <a:pt x="81" y="468"/>
                </a:cubicBezTo>
                <a:cubicBezTo>
                  <a:pt x="81" y="468"/>
                  <a:pt x="81" y="468"/>
                  <a:pt x="81" y="468"/>
                </a:cubicBezTo>
                <a:cubicBezTo>
                  <a:pt x="85" y="472"/>
                  <a:pt x="85" y="472"/>
                  <a:pt x="85" y="472"/>
                </a:cubicBezTo>
                <a:cubicBezTo>
                  <a:pt x="85" y="472"/>
                  <a:pt x="85" y="472"/>
                  <a:pt x="85" y="472"/>
                </a:cubicBezTo>
                <a:cubicBezTo>
                  <a:pt x="96" y="474"/>
                  <a:pt x="96" y="474"/>
                  <a:pt x="96" y="474"/>
                </a:cubicBezTo>
                <a:cubicBezTo>
                  <a:pt x="100" y="475"/>
                  <a:pt x="100" y="475"/>
                  <a:pt x="100" y="475"/>
                </a:cubicBezTo>
                <a:cubicBezTo>
                  <a:pt x="100" y="476"/>
                  <a:pt x="100" y="476"/>
                  <a:pt x="100" y="476"/>
                </a:cubicBezTo>
                <a:cubicBezTo>
                  <a:pt x="104" y="476"/>
                  <a:pt x="104" y="476"/>
                  <a:pt x="104" y="476"/>
                </a:cubicBezTo>
                <a:cubicBezTo>
                  <a:pt x="111" y="481"/>
                  <a:pt x="111" y="481"/>
                  <a:pt x="111" y="481"/>
                </a:cubicBezTo>
                <a:cubicBezTo>
                  <a:pt x="111" y="481"/>
                  <a:pt x="111" y="481"/>
                  <a:pt x="111" y="481"/>
                </a:cubicBezTo>
                <a:cubicBezTo>
                  <a:pt x="114" y="483"/>
                  <a:pt x="114" y="483"/>
                  <a:pt x="114" y="483"/>
                </a:cubicBezTo>
                <a:cubicBezTo>
                  <a:pt x="115" y="483"/>
                  <a:pt x="115" y="483"/>
                  <a:pt x="115" y="483"/>
                </a:cubicBezTo>
                <a:cubicBezTo>
                  <a:pt x="122" y="483"/>
                  <a:pt x="122" y="483"/>
                  <a:pt x="122" y="483"/>
                </a:cubicBezTo>
                <a:cubicBezTo>
                  <a:pt x="128" y="488"/>
                  <a:pt x="128" y="488"/>
                  <a:pt x="128" y="488"/>
                </a:cubicBezTo>
                <a:cubicBezTo>
                  <a:pt x="130" y="491"/>
                  <a:pt x="130" y="491"/>
                  <a:pt x="130" y="491"/>
                </a:cubicBezTo>
                <a:cubicBezTo>
                  <a:pt x="131" y="491"/>
                  <a:pt x="131" y="491"/>
                  <a:pt x="131" y="491"/>
                </a:cubicBezTo>
                <a:cubicBezTo>
                  <a:pt x="134" y="494"/>
                  <a:pt x="134" y="494"/>
                  <a:pt x="134" y="494"/>
                </a:cubicBezTo>
                <a:cubicBezTo>
                  <a:pt x="135" y="502"/>
                  <a:pt x="135" y="502"/>
                  <a:pt x="135" y="502"/>
                </a:cubicBezTo>
                <a:cubicBezTo>
                  <a:pt x="135" y="502"/>
                  <a:pt x="135" y="502"/>
                  <a:pt x="135" y="502"/>
                </a:cubicBezTo>
                <a:cubicBezTo>
                  <a:pt x="143" y="509"/>
                  <a:pt x="143" y="509"/>
                  <a:pt x="143" y="509"/>
                </a:cubicBezTo>
                <a:cubicBezTo>
                  <a:pt x="144" y="509"/>
                  <a:pt x="144" y="509"/>
                  <a:pt x="144" y="509"/>
                </a:cubicBezTo>
                <a:cubicBezTo>
                  <a:pt x="151" y="514"/>
                  <a:pt x="151" y="514"/>
                  <a:pt x="151" y="514"/>
                </a:cubicBezTo>
                <a:cubicBezTo>
                  <a:pt x="151" y="514"/>
                  <a:pt x="151" y="514"/>
                  <a:pt x="151" y="514"/>
                </a:cubicBezTo>
                <a:cubicBezTo>
                  <a:pt x="166" y="516"/>
                  <a:pt x="166" y="516"/>
                  <a:pt x="166" y="516"/>
                </a:cubicBezTo>
                <a:cubicBezTo>
                  <a:pt x="166" y="517"/>
                  <a:pt x="166" y="517"/>
                  <a:pt x="166" y="517"/>
                </a:cubicBezTo>
                <a:cubicBezTo>
                  <a:pt x="169" y="524"/>
                  <a:pt x="169" y="524"/>
                  <a:pt x="169" y="524"/>
                </a:cubicBezTo>
                <a:cubicBezTo>
                  <a:pt x="169" y="527"/>
                  <a:pt x="169" y="527"/>
                  <a:pt x="169" y="527"/>
                </a:cubicBezTo>
                <a:cubicBezTo>
                  <a:pt x="168" y="530"/>
                  <a:pt x="168" y="530"/>
                  <a:pt x="168" y="530"/>
                </a:cubicBezTo>
                <a:cubicBezTo>
                  <a:pt x="168" y="531"/>
                  <a:pt x="168" y="531"/>
                  <a:pt x="168" y="531"/>
                </a:cubicBezTo>
                <a:cubicBezTo>
                  <a:pt x="168" y="534"/>
                  <a:pt x="168" y="534"/>
                  <a:pt x="168" y="534"/>
                </a:cubicBezTo>
                <a:cubicBezTo>
                  <a:pt x="169" y="535"/>
                  <a:pt x="169" y="535"/>
                  <a:pt x="169" y="535"/>
                </a:cubicBezTo>
                <a:cubicBezTo>
                  <a:pt x="173" y="538"/>
                  <a:pt x="173" y="538"/>
                  <a:pt x="173" y="538"/>
                </a:cubicBezTo>
                <a:cubicBezTo>
                  <a:pt x="174" y="538"/>
                  <a:pt x="174" y="538"/>
                  <a:pt x="174" y="538"/>
                </a:cubicBezTo>
                <a:cubicBezTo>
                  <a:pt x="174" y="537"/>
                  <a:pt x="174" y="537"/>
                  <a:pt x="174" y="537"/>
                </a:cubicBezTo>
                <a:cubicBezTo>
                  <a:pt x="176" y="535"/>
                  <a:pt x="176" y="535"/>
                  <a:pt x="176" y="535"/>
                </a:cubicBezTo>
                <a:cubicBezTo>
                  <a:pt x="178" y="536"/>
                  <a:pt x="178" y="536"/>
                  <a:pt x="178" y="536"/>
                </a:cubicBezTo>
                <a:cubicBezTo>
                  <a:pt x="182" y="538"/>
                  <a:pt x="182" y="538"/>
                  <a:pt x="182" y="538"/>
                </a:cubicBezTo>
                <a:cubicBezTo>
                  <a:pt x="185" y="543"/>
                  <a:pt x="185" y="543"/>
                  <a:pt x="185" y="543"/>
                </a:cubicBezTo>
                <a:cubicBezTo>
                  <a:pt x="185" y="543"/>
                  <a:pt x="185" y="543"/>
                  <a:pt x="185" y="543"/>
                </a:cubicBezTo>
                <a:cubicBezTo>
                  <a:pt x="188" y="547"/>
                  <a:pt x="188" y="547"/>
                  <a:pt x="188" y="547"/>
                </a:cubicBezTo>
                <a:cubicBezTo>
                  <a:pt x="189" y="547"/>
                  <a:pt x="189" y="547"/>
                  <a:pt x="189" y="547"/>
                </a:cubicBezTo>
                <a:cubicBezTo>
                  <a:pt x="192" y="550"/>
                  <a:pt x="192" y="550"/>
                  <a:pt x="192" y="550"/>
                </a:cubicBezTo>
                <a:cubicBezTo>
                  <a:pt x="204" y="566"/>
                  <a:pt x="204" y="566"/>
                  <a:pt x="204" y="566"/>
                </a:cubicBezTo>
                <a:cubicBezTo>
                  <a:pt x="208" y="573"/>
                  <a:pt x="208" y="573"/>
                  <a:pt x="208" y="573"/>
                </a:cubicBezTo>
                <a:cubicBezTo>
                  <a:pt x="210" y="582"/>
                  <a:pt x="210" y="582"/>
                  <a:pt x="210" y="582"/>
                </a:cubicBezTo>
                <a:cubicBezTo>
                  <a:pt x="211" y="589"/>
                  <a:pt x="211" y="589"/>
                  <a:pt x="211" y="589"/>
                </a:cubicBezTo>
                <a:cubicBezTo>
                  <a:pt x="210" y="596"/>
                  <a:pt x="210" y="596"/>
                  <a:pt x="210" y="596"/>
                </a:cubicBezTo>
                <a:cubicBezTo>
                  <a:pt x="209" y="603"/>
                  <a:pt x="209" y="603"/>
                  <a:pt x="209" y="603"/>
                </a:cubicBezTo>
                <a:cubicBezTo>
                  <a:pt x="208" y="604"/>
                  <a:pt x="208" y="604"/>
                  <a:pt x="208" y="604"/>
                </a:cubicBezTo>
                <a:cubicBezTo>
                  <a:pt x="208" y="608"/>
                  <a:pt x="208" y="608"/>
                  <a:pt x="208" y="608"/>
                </a:cubicBezTo>
                <a:cubicBezTo>
                  <a:pt x="208" y="608"/>
                  <a:pt x="209" y="608"/>
                  <a:pt x="209" y="609"/>
                </a:cubicBezTo>
                <a:cubicBezTo>
                  <a:pt x="210" y="609"/>
                  <a:pt x="210" y="608"/>
                  <a:pt x="210" y="608"/>
                </a:cubicBezTo>
                <a:cubicBezTo>
                  <a:pt x="211" y="606"/>
                  <a:pt x="211" y="606"/>
                  <a:pt x="211" y="606"/>
                </a:cubicBezTo>
                <a:cubicBezTo>
                  <a:pt x="213" y="608"/>
                  <a:pt x="213" y="608"/>
                  <a:pt x="213" y="608"/>
                </a:cubicBezTo>
                <a:cubicBezTo>
                  <a:pt x="213" y="608"/>
                  <a:pt x="213" y="608"/>
                  <a:pt x="213" y="608"/>
                </a:cubicBezTo>
                <a:cubicBezTo>
                  <a:pt x="212" y="606"/>
                  <a:pt x="212" y="606"/>
                  <a:pt x="212" y="606"/>
                </a:cubicBezTo>
                <a:cubicBezTo>
                  <a:pt x="212" y="606"/>
                  <a:pt x="211" y="606"/>
                  <a:pt x="211" y="606"/>
                </a:cubicBezTo>
                <a:cubicBezTo>
                  <a:pt x="210" y="606"/>
                  <a:pt x="210" y="607"/>
                  <a:pt x="210" y="607"/>
                </a:cubicBezTo>
                <a:cubicBezTo>
                  <a:pt x="212" y="611"/>
                  <a:pt x="212" y="611"/>
                  <a:pt x="212" y="611"/>
                </a:cubicBezTo>
                <a:cubicBezTo>
                  <a:pt x="213" y="616"/>
                  <a:pt x="213" y="616"/>
                  <a:pt x="213" y="616"/>
                </a:cubicBezTo>
                <a:cubicBezTo>
                  <a:pt x="213" y="617"/>
                  <a:pt x="213" y="617"/>
                  <a:pt x="214" y="617"/>
                </a:cubicBezTo>
                <a:cubicBezTo>
                  <a:pt x="215" y="617"/>
                  <a:pt x="215" y="617"/>
                  <a:pt x="215" y="617"/>
                </a:cubicBezTo>
                <a:cubicBezTo>
                  <a:pt x="215" y="617"/>
                  <a:pt x="215" y="617"/>
                  <a:pt x="215" y="617"/>
                </a:cubicBezTo>
                <a:cubicBezTo>
                  <a:pt x="330" y="629"/>
                  <a:pt x="330" y="629"/>
                  <a:pt x="330" y="629"/>
                </a:cubicBezTo>
                <a:cubicBezTo>
                  <a:pt x="331" y="629"/>
                  <a:pt x="331" y="629"/>
                  <a:pt x="331" y="629"/>
                </a:cubicBezTo>
                <a:cubicBezTo>
                  <a:pt x="332" y="629"/>
                  <a:pt x="332" y="629"/>
                  <a:pt x="332" y="629"/>
                </a:cubicBezTo>
                <a:cubicBezTo>
                  <a:pt x="334" y="629"/>
                  <a:pt x="334" y="629"/>
                  <a:pt x="334" y="629"/>
                </a:cubicBezTo>
                <a:cubicBezTo>
                  <a:pt x="335" y="629"/>
                  <a:pt x="335" y="629"/>
                  <a:pt x="335" y="629"/>
                </a:cubicBezTo>
                <a:cubicBezTo>
                  <a:pt x="335" y="630"/>
                  <a:pt x="335" y="630"/>
                  <a:pt x="335" y="630"/>
                </a:cubicBezTo>
                <a:cubicBezTo>
                  <a:pt x="339" y="630"/>
                  <a:pt x="339" y="630"/>
                  <a:pt x="339" y="630"/>
                </a:cubicBezTo>
                <a:cubicBezTo>
                  <a:pt x="339" y="630"/>
                  <a:pt x="340" y="630"/>
                  <a:pt x="340" y="630"/>
                </a:cubicBezTo>
                <a:cubicBezTo>
                  <a:pt x="341" y="626"/>
                  <a:pt x="341" y="626"/>
                  <a:pt x="341" y="626"/>
                </a:cubicBezTo>
                <a:cubicBezTo>
                  <a:pt x="344" y="624"/>
                  <a:pt x="344" y="624"/>
                  <a:pt x="344" y="624"/>
                </a:cubicBezTo>
                <a:cubicBezTo>
                  <a:pt x="345" y="623"/>
                  <a:pt x="345" y="623"/>
                  <a:pt x="345" y="623"/>
                </a:cubicBezTo>
                <a:cubicBezTo>
                  <a:pt x="345" y="617"/>
                  <a:pt x="345" y="617"/>
                  <a:pt x="345" y="617"/>
                </a:cubicBezTo>
                <a:cubicBezTo>
                  <a:pt x="345" y="617"/>
                  <a:pt x="345" y="617"/>
                  <a:pt x="345" y="617"/>
                </a:cubicBezTo>
                <a:cubicBezTo>
                  <a:pt x="345" y="613"/>
                  <a:pt x="345" y="613"/>
                  <a:pt x="345" y="613"/>
                </a:cubicBezTo>
                <a:cubicBezTo>
                  <a:pt x="344" y="613"/>
                  <a:pt x="344" y="613"/>
                  <a:pt x="344" y="613"/>
                </a:cubicBezTo>
                <a:cubicBezTo>
                  <a:pt x="341" y="611"/>
                  <a:pt x="341" y="611"/>
                  <a:pt x="341" y="611"/>
                </a:cubicBezTo>
                <a:cubicBezTo>
                  <a:pt x="340" y="611"/>
                  <a:pt x="340" y="611"/>
                  <a:pt x="340" y="611"/>
                </a:cubicBezTo>
                <a:cubicBezTo>
                  <a:pt x="337" y="609"/>
                  <a:pt x="337" y="609"/>
                  <a:pt x="337" y="609"/>
                </a:cubicBezTo>
                <a:cubicBezTo>
                  <a:pt x="336" y="607"/>
                  <a:pt x="336" y="607"/>
                  <a:pt x="336" y="607"/>
                </a:cubicBezTo>
                <a:cubicBezTo>
                  <a:pt x="338" y="603"/>
                  <a:pt x="338" y="603"/>
                  <a:pt x="338" y="603"/>
                </a:cubicBezTo>
                <a:cubicBezTo>
                  <a:pt x="338" y="603"/>
                  <a:pt x="338" y="603"/>
                  <a:pt x="338" y="603"/>
                </a:cubicBezTo>
                <a:cubicBezTo>
                  <a:pt x="338" y="599"/>
                  <a:pt x="338" y="599"/>
                  <a:pt x="338" y="599"/>
                </a:cubicBezTo>
                <a:cubicBezTo>
                  <a:pt x="338" y="599"/>
                  <a:pt x="338" y="599"/>
                  <a:pt x="338" y="599"/>
                </a:cubicBezTo>
                <a:cubicBezTo>
                  <a:pt x="337" y="595"/>
                  <a:pt x="337" y="595"/>
                  <a:pt x="337" y="595"/>
                </a:cubicBezTo>
                <a:cubicBezTo>
                  <a:pt x="339" y="592"/>
                  <a:pt x="339" y="592"/>
                  <a:pt x="339" y="592"/>
                </a:cubicBezTo>
                <a:cubicBezTo>
                  <a:pt x="342" y="589"/>
                  <a:pt x="342" y="589"/>
                  <a:pt x="342" y="589"/>
                </a:cubicBezTo>
                <a:cubicBezTo>
                  <a:pt x="343" y="589"/>
                  <a:pt x="343" y="589"/>
                  <a:pt x="343" y="589"/>
                </a:cubicBezTo>
                <a:cubicBezTo>
                  <a:pt x="349" y="581"/>
                  <a:pt x="349" y="581"/>
                  <a:pt x="349" y="581"/>
                </a:cubicBezTo>
                <a:cubicBezTo>
                  <a:pt x="349" y="581"/>
                  <a:pt x="349" y="581"/>
                  <a:pt x="349" y="581"/>
                </a:cubicBezTo>
                <a:cubicBezTo>
                  <a:pt x="351" y="576"/>
                  <a:pt x="351" y="576"/>
                  <a:pt x="351" y="576"/>
                </a:cubicBezTo>
                <a:cubicBezTo>
                  <a:pt x="353" y="573"/>
                  <a:pt x="353" y="573"/>
                  <a:pt x="353" y="573"/>
                </a:cubicBezTo>
                <a:cubicBezTo>
                  <a:pt x="353" y="572"/>
                  <a:pt x="353" y="572"/>
                  <a:pt x="353" y="572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5" y="559"/>
                  <a:pt x="355" y="559"/>
                  <a:pt x="355" y="559"/>
                </a:cubicBezTo>
                <a:cubicBezTo>
                  <a:pt x="358" y="557"/>
                  <a:pt x="358" y="557"/>
                  <a:pt x="358" y="557"/>
                </a:cubicBezTo>
                <a:cubicBezTo>
                  <a:pt x="358" y="557"/>
                  <a:pt x="358" y="557"/>
                  <a:pt x="358" y="557"/>
                </a:cubicBezTo>
                <a:cubicBezTo>
                  <a:pt x="360" y="553"/>
                  <a:pt x="360" y="553"/>
                  <a:pt x="360" y="553"/>
                </a:cubicBezTo>
                <a:cubicBezTo>
                  <a:pt x="372" y="547"/>
                  <a:pt x="372" y="547"/>
                  <a:pt x="372" y="547"/>
                </a:cubicBezTo>
                <a:cubicBezTo>
                  <a:pt x="373" y="546"/>
                  <a:pt x="373" y="546"/>
                  <a:pt x="373" y="546"/>
                </a:cubicBezTo>
                <a:cubicBezTo>
                  <a:pt x="376" y="543"/>
                  <a:pt x="376" y="543"/>
                  <a:pt x="376" y="543"/>
                </a:cubicBezTo>
                <a:cubicBezTo>
                  <a:pt x="376" y="542"/>
                  <a:pt x="376" y="542"/>
                  <a:pt x="376" y="542"/>
                </a:cubicBezTo>
                <a:cubicBezTo>
                  <a:pt x="373" y="538"/>
                  <a:pt x="373" y="538"/>
                  <a:pt x="373" y="538"/>
                </a:cubicBezTo>
                <a:cubicBezTo>
                  <a:pt x="373" y="538"/>
                  <a:pt x="373" y="538"/>
                  <a:pt x="373" y="538"/>
                </a:cubicBezTo>
                <a:cubicBezTo>
                  <a:pt x="366" y="531"/>
                  <a:pt x="366" y="531"/>
                  <a:pt x="366" y="531"/>
                </a:cubicBezTo>
                <a:cubicBezTo>
                  <a:pt x="367" y="527"/>
                  <a:pt x="367" y="527"/>
                  <a:pt x="367" y="527"/>
                </a:cubicBezTo>
                <a:cubicBezTo>
                  <a:pt x="367" y="526"/>
                  <a:pt x="367" y="526"/>
                  <a:pt x="367" y="526"/>
                </a:cubicBezTo>
                <a:cubicBezTo>
                  <a:pt x="365" y="523"/>
                  <a:pt x="365" y="523"/>
                  <a:pt x="365" y="523"/>
                </a:cubicBezTo>
                <a:cubicBezTo>
                  <a:pt x="365" y="519"/>
                  <a:pt x="365" y="519"/>
                  <a:pt x="365" y="519"/>
                </a:cubicBezTo>
                <a:cubicBezTo>
                  <a:pt x="365" y="519"/>
                  <a:pt x="365" y="519"/>
                  <a:pt x="365" y="519"/>
                </a:cubicBezTo>
                <a:cubicBezTo>
                  <a:pt x="363" y="514"/>
                  <a:pt x="363" y="514"/>
                  <a:pt x="363" y="514"/>
                </a:cubicBezTo>
                <a:cubicBezTo>
                  <a:pt x="363" y="514"/>
                  <a:pt x="363" y="514"/>
                  <a:pt x="363" y="514"/>
                </a:cubicBezTo>
                <a:cubicBezTo>
                  <a:pt x="359" y="506"/>
                  <a:pt x="359" y="506"/>
                  <a:pt x="359" y="506"/>
                </a:cubicBezTo>
                <a:cubicBezTo>
                  <a:pt x="359" y="503"/>
                  <a:pt x="359" y="503"/>
                  <a:pt x="359" y="503"/>
                </a:cubicBezTo>
                <a:cubicBezTo>
                  <a:pt x="360" y="499"/>
                  <a:pt x="360" y="499"/>
                  <a:pt x="360" y="499"/>
                </a:cubicBezTo>
                <a:cubicBezTo>
                  <a:pt x="360" y="498"/>
                  <a:pt x="360" y="498"/>
                  <a:pt x="360" y="498"/>
                </a:cubicBezTo>
                <a:cubicBezTo>
                  <a:pt x="303" y="414"/>
                  <a:pt x="303" y="414"/>
                  <a:pt x="303" y="414"/>
                </a:cubicBezTo>
                <a:cubicBezTo>
                  <a:pt x="303" y="414"/>
                  <a:pt x="303" y="414"/>
                  <a:pt x="303" y="414"/>
                </a:cubicBezTo>
                <a:cubicBezTo>
                  <a:pt x="168" y="217"/>
                  <a:pt x="168" y="217"/>
                  <a:pt x="168" y="217"/>
                </a:cubicBezTo>
                <a:cubicBezTo>
                  <a:pt x="177" y="179"/>
                  <a:pt x="177" y="179"/>
                  <a:pt x="177" y="179"/>
                </a:cubicBezTo>
                <a:cubicBezTo>
                  <a:pt x="177" y="179"/>
                  <a:pt x="177" y="179"/>
                  <a:pt x="177" y="179"/>
                </a:cubicBezTo>
                <a:cubicBezTo>
                  <a:pt x="209" y="48"/>
                  <a:pt x="209" y="48"/>
                  <a:pt x="209" y="48"/>
                </a:cubicBezTo>
                <a:cubicBezTo>
                  <a:pt x="209" y="47"/>
                  <a:pt x="209" y="47"/>
                  <a:pt x="208" y="47"/>
                </a:cubicBezTo>
                <a:cubicBezTo>
                  <a:pt x="130" y="27"/>
                  <a:pt x="130" y="27"/>
                  <a:pt x="130" y="27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0"/>
                  <a:pt x="34" y="1"/>
                  <a:pt x="34" y="1"/>
                </a:cubicBezTo>
                <a:cubicBezTo>
                  <a:pt x="31" y="9"/>
                  <a:pt x="31" y="9"/>
                  <a:pt x="31" y="9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3"/>
                  <a:pt x="29" y="13"/>
                  <a:pt x="29" y="13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2" y="28"/>
                  <a:pt x="32" y="28"/>
                  <a:pt x="32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9"/>
                  <a:pt x="31" y="29"/>
                  <a:pt x="31" y="29"/>
                </a:cubicBezTo>
                <a:cubicBezTo>
                  <a:pt x="30" y="36"/>
                  <a:pt x="30" y="36"/>
                  <a:pt x="30" y="36"/>
                </a:cubicBezTo>
                <a:lnTo>
                  <a:pt x="32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3617B41D-7BE6-CC6A-F516-2BFA02C1C85F}"/>
              </a:ext>
            </a:extLst>
          </p:cNvPr>
          <p:cNvSpPr>
            <a:spLocks/>
          </p:cNvSpPr>
          <p:nvPr/>
        </p:nvSpPr>
        <p:spPr bwMode="auto">
          <a:xfrm>
            <a:off x="538009" y="1975759"/>
            <a:ext cx="1050743" cy="875304"/>
          </a:xfrm>
          <a:custGeom>
            <a:avLst/>
            <a:gdLst>
              <a:gd name="T0" fmla="*/ 0 w 557"/>
              <a:gd name="T1" fmla="*/ 317 h 464"/>
              <a:gd name="T2" fmla="*/ 9 w 557"/>
              <a:gd name="T3" fmla="*/ 299 h 464"/>
              <a:gd name="T4" fmla="*/ 7 w 557"/>
              <a:gd name="T5" fmla="*/ 270 h 464"/>
              <a:gd name="T6" fmla="*/ 32 w 557"/>
              <a:gd name="T7" fmla="*/ 240 h 464"/>
              <a:gd name="T8" fmla="*/ 39 w 557"/>
              <a:gd name="T9" fmla="*/ 229 h 464"/>
              <a:gd name="T10" fmla="*/ 39 w 557"/>
              <a:gd name="T11" fmla="*/ 229 h 464"/>
              <a:gd name="T12" fmla="*/ 38 w 557"/>
              <a:gd name="T13" fmla="*/ 229 h 464"/>
              <a:gd name="T14" fmla="*/ 51 w 557"/>
              <a:gd name="T15" fmla="*/ 208 h 464"/>
              <a:gd name="T16" fmla="*/ 50 w 557"/>
              <a:gd name="T17" fmla="*/ 207 h 464"/>
              <a:gd name="T18" fmla="*/ 66 w 557"/>
              <a:gd name="T19" fmla="*/ 167 h 464"/>
              <a:gd name="T20" fmla="*/ 77 w 557"/>
              <a:gd name="T21" fmla="*/ 148 h 464"/>
              <a:gd name="T22" fmla="*/ 81 w 557"/>
              <a:gd name="T23" fmla="*/ 128 h 464"/>
              <a:gd name="T24" fmla="*/ 93 w 557"/>
              <a:gd name="T25" fmla="*/ 95 h 464"/>
              <a:gd name="T26" fmla="*/ 103 w 557"/>
              <a:gd name="T27" fmla="*/ 75 h 464"/>
              <a:gd name="T28" fmla="*/ 107 w 557"/>
              <a:gd name="T29" fmla="*/ 59 h 464"/>
              <a:gd name="T30" fmla="*/ 112 w 557"/>
              <a:gd name="T31" fmla="*/ 50 h 464"/>
              <a:gd name="T32" fmla="*/ 113 w 557"/>
              <a:gd name="T33" fmla="*/ 34 h 464"/>
              <a:gd name="T34" fmla="*/ 116 w 557"/>
              <a:gd name="T35" fmla="*/ 22 h 464"/>
              <a:gd name="T36" fmla="*/ 125 w 557"/>
              <a:gd name="T37" fmla="*/ 0 h 464"/>
              <a:gd name="T38" fmla="*/ 133 w 557"/>
              <a:gd name="T39" fmla="*/ 7 h 464"/>
              <a:gd name="T40" fmla="*/ 136 w 557"/>
              <a:gd name="T41" fmla="*/ 3 h 464"/>
              <a:gd name="T42" fmla="*/ 149 w 557"/>
              <a:gd name="T43" fmla="*/ 4 h 464"/>
              <a:gd name="T44" fmla="*/ 158 w 557"/>
              <a:gd name="T45" fmla="*/ 13 h 464"/>
              <a:gd name="T46" fmla="*/ 173 w 557"/>
              <a:gd name="T47" fmla="*/ 15 h 464"/>
              <a:gd name="T48" fmla="*/ 186 w 557"/>
              <a:gd name="T49" fmla="*/ 37 h 464"/>
              <a:gd name="T50" fmla="*/ 193 w 557"/>
              <a:gd name="T51" fmla="*/ 74 h 464"/>
              <a:gd name="T52" fmla="*/ 208 w 557"/>
              <a:gd name="T53" fmla="*/ 81 h 464"/>
              <a:gd name="T54" fmla="*/ 229 w 557"/>
              <a:gd name="T55" fmla="*/ 80 h 464"/>
              <a:gd name="T56" fmla="*/ 246 w 557"/>
              <a:gd name="T57" fmla="*/ 78 h 464"/>
              <a:gd name="T58" fmla="*/ 267 w 557"/>
              <a:gd name="T59" fmla="*/ 84 h 464"/>
              <a:gd name="T60" fmla="*/ 287 w 557"/>
              <a:gd name="T61" fmla="*/ 93 h 464"/>
              <a:gd name="T62" fmla="*/ 314 w 557"/>
              <a:gd name="T63" fmla="*/ 93 h 464"/>
              <a:gd name="T64" fmla="*/ 332 w 557"/>
              <a:gd name="T65" fmla="*/ 98 h 464"/>
              <a:gd name="T66" fmla="*/ 371 w 557"/>
              <a:gd name="T67" fmla="*/ 95 h 464"/>
              <a:gd name="T68" fmla="*/ 394 w 557"/>
              <a:gd name="T69" fmla="*/ 93 h 464"/>
              <a:gd name="T70" fmla="*/ 412 w 557"/>
              <a:gd name="T71" fmla="*/ 93 h 464"/>
              <a:gd name="T72" fmla="*/ 539 w 557"/>
              <a:gd name="T73" fmla="*/ 128 h 464"/>
              <a:gd name="T74" fmla="*/ 554 w 557"/>
              <a:gd name="T75" fmla="*/ 148 h 464"/>
              <a:gd name="T76" fmla="*/ 540 w 557"/>
              <a:gd name="T77" fmla="*/ 179 h 464"/>
              <a:gd name="T78" fmla="*/ 521 w 557"/>
              <a:gd name="T79" fmla="*/ 213 h 464"/>
              <a:gd name="T80" fmla="*/ 504 w 557"/>
              <a:gd name="T81" fmla="*/ 229 h 464"/>
              <a:gd name="T82" fmla="*/ 487 w 557"/>
              <a:gd name="T83" fmla="*/ 263 h 464"/>
              <a:gd name="T84" fmla="*/ 501 w 557"/>
              <a:gd name="T85" fmla="*/ 272 h 464"/>
              <a:gd name="T86" fmla="*/ 500 w 557"/>
              <a:gd name="T87" fmla="*/ 290 h 464"/>
              <a:gd name="T88" fmla="*/ 489 w 557"/>
              <a:gd name="T89" fmla="*/ 308 h 464"/>
              <a:gd name="T90" fmla="*/ 269 w 557"/>
              <a:gd name="T91" fmla="*/ 421 h 464"/>
              <a:gd name="T92" fmla="*/ 7 w 557"/>
              <a:gd name="T93" fmla="*/ 35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57" h="464">
                <a:moveTo>
                  <a:pt x="7" y="352"/>
                </a:moveTo>
                <a:lnTo>
                  <a:pt x="1" y="340"/>
                </a:lnTo>
                <a:lnTo>
                  <a:pt x="0" y="317"/>
                </a:lnTo>
                <a:lnTo>
                  <a:pt x="4" y="311"/>
                </a:lnTo>
                <a:lnTo>
                  <a:pt x="4" y="305"/>
                </a:lnTo>
                <a:lnTo>
                  <a:pt x="9" y="299"/>
                </a:lnTo>
                <a:lnTo>
                  <a:pt x="10" y="293"/>
                </a:lnTo>
                <a:lnTo>
                  <a:pt x="7" y="282"/>
                </a:lnTo>
                <a:lnTo>
                  <a:pt x="7" y="270"/>
                </a:lnTo>
                <a:lnTo>
                  <a:pt x="19" y="257"/>
                </a:lnTo>
                <a:lnTo>
                  <a:pt x="30" y="234"/>
                </a:lnTo>
                <a:lnTo>
                  <a:pt x="32" y="240"/>
                </a:lnTo>
                <a:lnTo>
                  <a:pt x="35" y="234"/>
                </a:lnTo>
                <a:lnTo>
                  <a:pt x="39" y="229"/>
                </a:lnTo>
                <a:lnTo>
                  <a:pt x="39" y="229"/>
                </a:lnTo>
                <a:lnTo>
                  <a:pt x="41" y="234"/>
                </a:lnTo>
                <a:lnTo>
                  <a:pt x="42" y="231"/>
                </a:lnTo>
                <a:lnTo>
                  <a:pt x="39" y="229"/>
                </a:lnTo>
                <a:lnTo>
                  <a:pt x="39" y="229"/>
                </a:lnTo>
                <a:lnTo>
                  <a:pt x="39" y="229"/>
                </a:lnTo>
                <a:lnTo>
                  <a:pt x="38" y="229"/>
                </a:lnTo>
                <a:lnTo>
                  <a:pt x="39" y="223"/>
                </a:lnTo>
                <a:lnTo>
                  <a:pt x="45" y="213"/>
                </a:lnTo>
                <a:lnTo>
                  <a:pt x="51" y="208"/>
                </a:lnTo>
                <a:lnTo>
                  <a:pt x="57" y="208"/>
                </a:lnTo>
                <a:lnTo>
                  <a:pt x="56" y="205"/>
                </a:lnTo>
                <a:lnTo>
                  <a:pt x="50" y="207"/>
                </a:lnTo>
                <a:lnTo>
                  <a:pt x="51" y="202"/>
                </a:lnTo>
                <a:lnTo>
                  <a:pt x="54" y="196"/>
                </a:lnTo>
                <a:lnTo>
                  <a:pt x="66" y="167"/>
                </a:lnTo>
                <a:lnTo>
                  <a:pt x="69" y="155"/>
                </a:lnTo>
                <a:lnTo>
                  <a:pt x="72" y="151"/>
                </a:lnTo>
                <a:lnTo>
                  <a:pt x="77" y="148"/>
                </a:lnTo>
                <a:lnTo>
                  <a:pt x="77" y="146"/>
                </a:lnTo>
                <a:lnTo>
                  <a:pt x="75" y="140"/>
                </a:lnTo>
                <a:lnTo>
                  <a:pt x="81" y="128"/>
                </a:lnTo>
                <a:lnTo>
                  <a:pt x="83" y="118"/>
                </a:lnTo>
                <a:lnTo>
                  <a:pt x="92" y="101"/>
                </a:lnTo>
                <a:lnTo>
                  <a:pt x="93" y="95"/>
                </a:lnTo>
                <a:lnTo>
                  <a:pt x="100" y="87"/>
                </a:lnTo>
                <a:lnTo>
                  <a:pt x="101" y="81"/>
                </a:lnTo>
                <a:lnTo>
                  <a:pt x="103" y="75"/>
                </a:lnTo>
                <a:lnTo>
                  <a:pt x="104" y="69"/>
                </a:lnTo>
                <a:lnTo>
                  <a:pt x="106" y="63"/>
                </a:lnTo>
                <a:lnTo>
                  <a:pt x="107" y="59"/>
                </a:lnTo>
                <a:lnTo>
                  <a:pt x="112" y="62"/>
                </a:lnTo>
                <a:lnTo>
                  <a:pt x="109" y="56"/>
                </a:lnTo>
                <a:lnTo>
                  <a:pt x="112" y="50"/>
                </a:lnTo>
                <a:lnTo>
                  <a:pt x="116" y="43"/>
                </a:lnTo>
                <a:lnTo>
                  <a:pt x="113" y="40"/>
                </a:lnTo>
                <a:lnTo>
                  <a:pt x="113" y="34"/>
                </a:lnTo>
                <a:lnTo>
                  <a:pt x="116" y="28"/>
                </a:lnTo>
                <a:lnTo>
                  <a:pt x="118" y="24"/>
                </a:lnTo>
                <a:lnTo>
                  <a:pt x="116" y="22"/>
                </a:lnTo>
                <a:lnTo>
                  <a:pt x="121" y="18"/>
                </a:lnTo>
                <a:lnTo>
                  <a:pt x="124" y="6"/>
                </a:lnTo>
                <a:lnTo>
                  <a:pt x="125" y="0"/>
                </a:lnTo>
                <a:lnTo>
                  <a:pt x="131" y="4"/>
                </a:lnTo>
                <a:lnTo>
                  <a:pt x="131" y="6"/>
                </a:lnTo>
                <a:lnTo>
                  <a:pt x="133" y="7"/>
                </a:lnTo>
                <a:lnTo>
                  <a:pt x="131" y="4"/>
                </a:lnTo>
                <a:lnTo>
                  <a:pt x="131" y="3"/>
                </a:lnTo>
                <a:lnTo>
                  <a:pt x="136" y="3"/>
                </a:lnTo>
                <a:lnTo>
                  <a:pt x="137" y="6"/>
                </a:lnTo>
                <a:lnTo>
                  <a:pt x="143" y="6"/>
                </a:lnTo>
                <a:lnTo>
                  <a:pt x="149" y="4"/>
                </a:lnTo>
                <a:lnTo>
                  <a:pt x="154" y="9"/>
                </a:lnTo>
                <a:lnTo>
                  <a:pt x="157" y="13"/>
                </a:lnTo>
                <a:lnTo>
                  <a:pt x="158" y="13"/>
                </a:lnTo>
                <a:lnTo>
                  <a:pt x="164" y="16"/>
                </a:lnTo>
                <a:lnTo>
                  <a:pt x="169" y="13"/>
                </a:lnTo>
                <a:lnTo>
                  <a:pt x="173" y="15"/>
                </a:lnTo>
                <a:lnTo>
                  <a:pt x="176" y="21"/>
                </a:lnTo>
                <a:lnTo>
                  <a:pt x="183" y="27"/>
                </a:lnTo>
                <a:lnTo>
                  <a:pt x="186" y="37"/>
                </a:lnTo>
                <a:lnTo>
                  <a:pt x="183" y="66"/>
                </a:lnTo>
                <a:lnTo>
                  <a:pt x="184" y="69"/>
                </a:lnTo>
                <a:lnTo>
                  <a:pt x="193" y="74"/>
                </a:lnTo>
                <a:lnTo>
                  <a:pt x="199" y="77"/>
                </a:lnTo>
                <a:lnTo>
                  <a:pt x="202" y="78"/>
                </a:lnTo>
                <a:lnTo>
                  <a:pt x="208" y="81"/>
                </a:lnTo>
                <a:lnTo>
                  <a:pt x="213" y="81"/>
                </a:lnTo>
                <a:lnTo>
                  <a:pt x="225" y="81"/>
                </a:lnTo>
                <a:lnTo>
                  <a:pt x="229" y="80"/>
                </a:lnTo>
                <a:lnTo>
                  <a:pt x="235" y="77"/>
                </a:lnTo>
                <a:lnTo>
                  <a:pt x="241" y="77"/>
                </a:lnTo>
                <a:lnTo>
                  <a:pt x="246" y="78"/>
                </a:lnTo>
                <a:lnTo>
                  <a:pt x="257" y="80"/>
                </a:lnTo>
                <a:lnTo>
                  <a:pt x="263" y="83"/>
                </a:lnTo>
                <a:lnTo>
                  <a:pt x="267" y="84"/>
                </a:lnTo>
                <a:lnTo>
                  <a:pt x="273" y="87"/>
                </a:lnTo>
                <a:lnTo>
                  <a:pt x="275" y="93"/>
                </a:lnTo>
                <a:lnTo>
                  <a:pt x="287" y="93"/>
                </a:lnTo>
                <a:lnTo>
                  <a:pt x="291" y="95"/>
                </a:lnTo>
                <a:lnTo>
                  <a:pt x="309" y="92"/>
                </a:lnTo>
                <a:lnTo>
                  <a:pt x="314" y="93"/>
                </a:lnTo>
                <a:lnTo>
                  <a:pt x="320" y="98"/>
                </a:lnTo>
                <a:lnTo>
                  <a:pt x="326" y="99"/>
                </a:lnTo>
                <a:lnTo>
                  <a:pt x="332" y="98"/>
                </a:lnTo>
                <a:lnTo>
                  <a:pt x="343" y="95"/>
                </a:lnTo>
                <a:lnTo>
                  <a:pt x="353" y="95"/>
                </a:lnTo>
                <a:lnTo>
                  <a:pt x="371" y="95"/>
                </a:lnTo>
                <a:lnTo>
                  <a:pt x="377" y="92"/>
                </a:lnTo>
                <a:lnTo>
                  <a:pt x="380" y="93"/>
                </a:lnTo>
                <a:lnTo>
                  <a:pt x="394" y="93"/>
                </a:lnTo>
                <a:lnTo>
                  <a:pt x="400" y="96"/>
                </a:lnTo>
                <a:lnTo>
                  <a:pt x="406" y="96"/>
                </a:lnTo>
                <a:lnTo>
                  <a:pt x="412" y="93"/>
                </a:lnTo>
                <a:lnTo>
                  <a:pt x="466" y="107"/>
                </a:lnTo>
                <a:lnTo>
                  <a:pt x="537" y="121"/>
                </a:lnTo>
                <a:lnTo>
                  <a:pt x="539" y="128"/>
                </a:lnTo>
                <a:lnTo>
                  <a:pt x="542" y="134"/>
                </a:lnTo>
                <a:lnTo>
                  <a:pt x="543" y="137"/>
                </a:lnTo>
                <a:lnTo>
                  <a:pt x="554" y="148"/>
                </a:lnTo>
                <a:lnTo>
                  <a:pt x="557" y="160"/>
                </a:lnTo>
                <a:lnTo>
                  <a:pt x="552" y="164"/>
                </a:lnTo>
                <a:lnTo>
                  <a:pt x="540" y="179"/>
                </a:lnTo>
                <a:lnTo>
                  <a:pt x="531" y="196"/>
                </a:lnTo>
                <a:lnTo>
                  <a:pt x="522" y="207"/>
                </a:lnTo>
                <a:lnTo>
                  <a:pt x="521" y="213"/>
                </a:lnTo>
                <a:lnTo>
                  <a:pt x="518" y="219"/>
                </a:lnTo>
                <a:lnTo>
                  <a:pt x="513" y="223"/>
                </a:lnTo>
                <a:lnTo>
                  <a:pt x="504" y="229"/>
                </a:lnTo>
                <a:lnTo>
                  <a:pt x="497" y="240"/>
                </a:lnTo>
                <a:lnTo>
                  <a:pt x="492" y="246"/>
                </a:lnTo>
                <a:lnTo>
                  <a:pt x="487" y="263"/>
                </a:lnTo>
                <a:lnTo>
                  <a:pt x="491" y="266"/>
                </a:lnTo>
                <a:lnTo>
                  <a:pt x="495" y="267"/>
                </a:lnTo>
                <a:lnTo>
                  <a:pt x="501" y="272"/>
                </a:lnTo>
                <a:lnTo>
                  <a:pt x="504" y="278"/>
                </a:lnTo>
                <a:lnTo>
                  <a:pt x="500" y="284"/>
                </a:lnTo>
                <a:lnTo>
                  <a:pt x="500" y="290"/>
                </a:lnTo>
                <a:lnTo>
                  <a:pt x="495" y="302"/>
                </a:lnTo>
                <a:lnTo>
                  <a:pt x="492" y="303"/>
                </a:lnTo>
                <a:lnTo>
                  <a:pt x="489" y="308"/>
                </a:lnTo>
                <a:lnTo>
                  <a:pt x="457" y="464"/>
                </a:lnTo>
                <a:lnTo>
                  <a:pt x="379" y="447"/>
                </a:lnTo>
                <a:lnTo>
                  <a:pt x="269" y="421"/>
                </a:lnTo>
                <a:lnTo>
                  <a:pt x="149" y="391"/>
                </a:lnTo>
                <a:lnTo>
                  <a:pt x="9" y="352"/>
                </a:lnTo>
                <a:lnTo>
                  <a:pt x="7" y="35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BC6A8D66-D251-754E-AAA9-EF206D25E012}"/>
              </a:ext>
            </a:extLst>
          </p:cNvPr>
          <p:cNvSpPr>
            <a:spLocks/>
          </p:cNvSpPr>
          <p:nvPr/>
        </p:nvSpPr>
        <p:spPr bwMode="auto">
          <a:xfrm>
            <a:off x="534237" y="1971986"/>
            <a:ext cx="1056401" cy="880964"/>
          </a:xfrm>
          <a:custGeom>
            <a:avLst/>
            <a:gdLst>
              <a:gd name="T0" fmla="*/ 8 w 371"/>
              <a:gd name="T1" fmla="*/ 199 h 309"/>
              <a:gd name="T2" fmla="*/ 21 w 371"/>
              <a:gd name="T3" fmla="*/ 160 h 309"/>
              <a:gd name="T4" fmla="*/ 27 w 371"/>
              <a:gd name="T5" fmla="*/ 157 h 309"/>
              <a:gd name="T6" fmla="*/ 28 w 371"/>
              <a:gd name="T7" fmla="*/ 153 h 309"/>
              <a:gd name="T8" fmla="*/ 28 w 371"/>
              <a:gd name="T9" fmla="*/ 150 h 309"/>
              <a:gd name="T10" fmla="*/ 38 w 371"/>
              <a:gd name="T11" fmla="*/ 136 h 309"/>
              <a:gd name="T12" fmla="*/ 50 w 371"/>
              <a:gd name="T13" fmla="*/ 102 h 309"/>
              <a:gd name="T14" fmla="*/ 57 w 371"/>
              <a:gd name="T15" fmla="*/ 79 h 309"/>
              <a:gd name="T16" fmla="*/ 70 w 371"/>
              <a:gd name="T17" fmla="*/ 51 h 309"/>
              <a:gd name="T18" fmla="*/ 74 w 371"/>
              <a:gd name="T19" fmla="*/ 38 h 309"/>
              <a:gd name="T20" fmla="*/ 80 w 371"/>
              <a:gd name="T21" fmla="*/ 17 h 309"/>
              <a:gd name="T22" fmla="*/ 87 w 371"/>
              <a:gd name="T23" fmla="*/ 6 h 309"/>
              <a:gd name="T24" fmla="*/ 88 w 371"/>
              <a:gd name="T25" fmla="*/ 4 h 309"/>
              <a:gd name="T26" fmla="*/ 105 w 371"/>
              <a:gd name="T27" fmla="*/ 11 h 309"/>
              <a:gd name="T28" fmla="*/ 117 w 371"/>
              <a:gd name="T29" fmla="*/ 16 h 309"/>
              <a:gd name="T30" fmla="*/ 129 w 371"/>
              <a:gd name="T31" fmla="*/ 51 h 309"/>
              <a:gd name="T32" fmla="*/ 150 w 371"/>
              <a:gd name="T33" fmla="*/ 56 h 309"/>
              <a:gd name="T34" fmla="*/ 171 w 371"/>
              <a:gd name="T35" fmla="*/ 55 h 309"/>
              <a:gd name="T36" fmla="*/ 194 w 371"/>
              <a:gd name="T37" fmla="*/ 65 h 309"/>
              <a:gd name="T38" fmla="*/ 221 w 371"/>
              <a:gd name="T39" fmla="*/ 67 h 309"/>
              <a:gd name="T40" fmla="*/ 253 w 371"/>
              <a:gd name="T41" fmla="*/ 64 h 309"/>
              <a:gd name="T42" fmla="*/ 310 w 371"/>
              <a:gd name="T43" fmla="*/ 73 h 309"/>
              <a:gd name="T44" fmla="*/ 367 w 371"/>
              <a:gd name="T45" fmla="*/ 100 h 309"/>
              <a:gd name="T46" fmla="*/ 345 w 371"/>
              <a:gd name="T47" fmla="*/ 141 h 309"/>
              <a:gd name="T48" fmla="*/ 323 w 371"/>
              <a:gd name="T49" fmla="*/ 175 h 309"/>
              <a:gd name="T50" fmla="*/ 331 w 371"/>
              <a:gd name="T51" fmla="*/ 188 h 309"/>
              <a:gd name="T52" fmla="*/ 252 w 371"/>
              <a:gd name="T53" fmla="*/ 296 h 309"/>
              <a:gd name="T54" fmla="*/ 100 w 371"/>
              <a:gd name="T55" fmla="*/ 261 h 309"/>
              <a:gd name="T56" fmla="*/ 305 w 371"/>
              <a:gd name="T57" fmla="*/ 308 h 309"/>
              <a:gd name="T58" fmla="*/ 336 w 371"/>
              <a:gd name="T59" fmla="*/ 185 h 309"/>
              <a:gd name="T60" fmla="*/ 328 w 371"/>
              <a:gd name="T61" fmla="*/ 164 h 309"/>
              <a:gd name="T62" fmla="*/ 347 w 371"/>
              <a:gd name="T63" fmla="*/ 142 h 309"/>
              <a:gd name="T64" fmla="*/ 370 w 371"/>
              <a:gd name="T65" fmla="*/ 107 h 309"/>
              <a:gd name="T66" fmla="*/ 357 w 371"/>
              <a:gd name="T67" fmla="*/ 80 h 309"/>
              <a:gd name="T68" fmla="*/ 254 w 371"/>
              <a:gd name="T69" fmla="*/ 62 h 309"/>
              <a:gd name="T70" fmla="*/ 220 w 371"/>
              <a:gd name="T71" fmla="*/ 65 h 309"/>
              <a:gd name="T72" fmla="*/ 191 w 371"/>
              <a:gd name="T73" fmla="*/ 62 h 309"/>
              <a:gd name="T74" fmla="*/ 171 w 371"/>
              <a:gd name="T75" fmla="*/ 53 h 309"/>
              <a:gd name="T76" fmla="*/ 150 w 371"/>
              <a:gd name="T77" fmla="*/ 54 h 309"/>
              <a:gd name="T78" fmla="*/ 124 w 371"/>
              <a:gd name="T79" fmla="*/ 46 h 309"/>
              <a:gd name="T80" fmla="*/ 116 w 371"/>
              <a:gd name="T81" fmla="*/ 11 h 309"/>
              <a:gd name="T82" fmla="*/ 100 w 371"/>
              <a:gd name="T83" fmla="*/ 3 h 309"/>
              <a:gd name="T84" fmla="*/ 87 w 371"/>
              <a:gd name="T85" fmla="*/ 3 h 309"/>
              <a:gd name="T86" fmla="*/ 85 w 371"/>
              <a:gd name="T87" fmla="*/ 0 h 309"/>
              <a:gd name="T88" fmla="*/ 78 w 371"/>
              <a:gd name="T89" fmla="*/ 17 h 309"/>
              <a:gd name="T90" fmla="*/ 74 w 371"/>
              <a:gd name="T91" fmla="*/ 34 h 309"/>
              <a:gd name="T92" fmla="*/ 69 w 371"/>
              <a:gd name="T93" fmla="*/ 46 h 309"/>
              <a:gd name="T94" fmla="*/ 61 w 371"/>
              <a:gd name="T95" fmla="*/ 68 h 309"/>
              <a:gd name="T96" fmla="*/ 49 w 371"/>
              <a:gd name="T97" fmla="*/ 100 h 309"/>
              <a:gd name="T98" fmla="*/ 33 w 371"/>
              <a:gd name="T99" fmla="*/ 138 h 309"/>
              <a:gd name="T100" fmla="*/ 34 w 371"/>
              <a:gd name="T101" fmla="*/ 138 h 309"/>
              <a:gd name="T102" fmla="*/ 27 w 371"/>
              <a:gd name="T103" fmla="*/ 154 h 309"/>
              <a:gd name="T104" fmla="*/ 27 w 371"/>
              <a:gd name="T105" fmla="*/ 156 h 309"/>
              <a:gd name="T106" fmla="*/ 23 w 371"/>
              <a:gd name="T107" fmla="*/ 155 h 309"/>
              <a:gd name="T108" fmla="*/ 5 w 371"/>
              <a:gd name="T109" fmla="*/ 188 h 309"/>
              <a:gd name="T110" fmla="*/ 0 w 371"/>
              <a:gd name="T111" fmla="*/ 211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1" h="309">
                <a:moveTo>
                  <a:pt x="7" y="233"/>
                </a:moveTo>
                <a:cubicBezTo>
                  <a:pt x="3" y="226"/>
                  <a:pt x="3" y="226"/>
                  <a:pt x="3" y="226"/>
                </a:cubicBezTo>
                <a:cubicBezTo>
                  <a:pt x="2" y="212"/>
                  <a:pt x="2" y="212"/>
                  <a:pt x="2" y="212"/>
                </a:cubicBezTo>
                <a:cubicBezTo>
                  <a:pt x="4" y="207"/>
                  <a:pt x="4" y="207"/>
                  <a:pt x="4" y="207"/>
                </a:cubicBezTo>
                <a:cubicBezTo>
                  <a:pt x="5" y="207"/>
                  <a:pt x="5" y="207"/>
                  <a:pt x="5" y="207"/>
                </a:cubicBezTo>
                <a:cubicBezTo>
                  <a:pt x="5" y="204"/>
                  <a:pt x="5" y="204"/>
                  <a:pt x="5" y="204"/>
                </a:cubicBezTo>
                <a:cubicBezTo>
                  <a:pt x="8" y="200"/>
                  <a:pt x="8" y="200"/>
                  <a:pt x="8" y="200"/>
                </a:cubicBezTo>
                <a:cubicBezTo>
                  <a:pt x="8" y="199"/>
                  <a:pt x="8" y="199"/>
                  <a:pt x="8" y="199"/>
                </a:cubicBezTo>
                <a:cubicBezTo>
                  <a:pt x="9" y="196"/>
                  <a:pt x="9" y="196"/>
                  <a:pt x="9" y="196"/>
                </a:cubicBezTo>
                <a:cubicBezTo>
                  <a:pt x="9" y="195"/>
                  <a:pt x="9" y="195"/>
                  <a:pt x="9" y="195"/>
                </a:cubicBezTo>
                <a:cubicBezTo>
                  <a:pt x="7" y="188"/>
                  <a:pt x="7" y="188"/>
                  <a:pt x="7" y="188"/>
                </a:cubicBezTo>
                <a:cubicBezTo>
                  <a:pt x="7" y="181"/>
                  <a:pt x="7" y="181"/>
                  <a:pt x="7" y="181"/>
                </a:cubicBezTo>
                <a:cubicBezTo>
                  <a:pt x="14" y="172"/>
                  <a:pt x="14" y="172"/>
                  <a:pt x="14" y="172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21" y="158"/>
                  <a:pt x="21" y="158"/>
                  <a:pt x="21" y="158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1" y="160"/>
                  <a:pt x="22" y="161"/>
                  <a:pt x="22" y="161"/>
                </a:cubicBezTo>
                <a:cubicBezTo>
                  <a:pt x="23" y="161"/>
                  <a:pt x="23" y="160"/>
                  <a:pt x="23" y="160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27" y="157"/>
                  <a:pt x="27" y="157"/>
                  <a:pt x="27" y="157"/>
                </a:cubicBezTo>
                <a:cubicBezTo>
                  <a:pt x="27" y="157"/>
                  <a:pt x="28" y="157"/>
                  <a:pt x="28" y="157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30" y="154"/>
                  <a:pt x="30" y="154"/>
                  <a:pt x="30" y="154"/>
                </a:cubicBezTo>
                <a:cubicBezTo>
                  <a:pt x="30" y="153"/>
                  <a:pt x="30" y="153"/>
                  <a:pt x="30" y="153"/>
                </a:cubicBezTo>
                <a:cubicBezTo>
                  <a:pt x="29" y="153"/>
                  <a:pt x="29" y="153"/>
                  <a:pt x="29" y="153"/>
                </a:cubicBezTo>
                <a:cubicBezTo>
                  <a:pt x="28" y="152"/>
                  <a:pt x="28" y="152"/>
                  <a:pt x="28" y="152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28" y="153"/>
                  <a:pt x="28" y="153"/>
                  <a:pt x="28" y="153"/>
                </a:cubicBezTo>
                <a:cubicBezTo>
                  <a:pt x="28" y="153"/>
                  <a:pt x="28" y="153"/>
                  <a:pt x="28" y="153"/>
                </a:cubicBezTo>
                <a:cubicBezTo>
                  <a:pt x="28" y="153"/>
                  <a:pt x="28" y="152"/>
                  <a:pt x="28" y="152"/>
                </a:cubicBezTo>
                <a:cubicBezTo>
                  <a:pt x="27" y="152"/>
                  <a:pt x="27" y="152"/>
                  <a:pt x="27" y="152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27" y="152"/>
                  <a:pt x="27" y="152"/>
                  <a:pt x="27" y="152"/>
                </a:cubicBezTo>
                <a:cubicBezTo>
                  <a:pt x="27" y="152"/>
                  <a:pt x="27" y="152"/>
                  <a:pt x="27" y="152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32" y="143"/>
                  <a:pt x="32" y="143"/>
                  <a:pt x="32" y="143"/>
                </a:cubicBezTo>
                <a:cubicBezTo>
                  <a:pt x="35" y="140"/>
                  <a:pt x="35" y="140"/>
                  <a:pt x="35" y="140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39" y="139"/>
                  <a:pt x="39" y="139"/>
                  <a:pt x="39" y="139"/>
                </a:cubicBezTo>
                <a:cubicBezTo>
                  <a:pt x="40" y="139"/>
                  <a:pt x="40" y="139"/>
                  <a:pt x="40" y="139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6" y="137"/>
                  <a:pt x="36" y="137"/>
                  <a:pt x="36" y="137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8" y="131"/>
                  <a:pt x="38" y="131"/>
                  <a:pt x="38" y="131"/>
                </a:cubicBezTo>
                <a:cubicBezTo>
                  <a:pt x="38" y="131"/>
                  <a:pt x="38" y="131"/>
                  <a:pt x="38" y="131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3" y="99"/>
                  <a:pt x="53" y="99"/>
                  <a:pt x="53" y="99"/>
                </a:cubicBezTo>
                <a:cubicBezTo>
                  <a:pt x="53" y="98"/>
                  <a:pt x="53" y="98"/>
                  <a:pt x="53" y="98"/>
                </a:cubicBezTo>
                <a:cubicBezTo>
                  <a:pt x="53" y="97"/>
                  <a:pt x="53" y="97"/>
                  <a:pt x="53" y="97"/>
                </a:cubicBezTo>
                <a:cubicBezTo>
                  <a:pt x="52" y="94"/>
                  <a:pt x="52" y="94"/>
                  <a:pt x="52" y="94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6"/>
                  <a:pt x="56" y="86"/>
                  <a:pt x="56" y="86"/>
                </a:cubicBezTo>
                <a:cubicBezTo>
                  <a:pt x="57" y="79"/>
                  <a:pt x="57" y="79"/>
                  <a:pt x="57" y="79"/>
                </a:cubicBezTo>
                <a:cubicBezTo>
                  <a:pt x="63" y="69"/>
                  <a:pt x="63" y="69"/>
                  <a:pt x="63" y="69"/>
                </a:cubicBezTo>
                <a:cubicBezTo>
                  <a:pt x="63" y="69"/>
                  <a:pt x="63" y="69"/>
                  <a:pt x="63" y="69"/>
                </a:cubicBezTo>
                <a:cubicBezTo>
                  <a:pt x="64" y="65"/>
                  <a:pt x="64" y="65"/>
                  <a:pt x="64" y="65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55"/>
                  <a:pt x="68" y="55"/>
                  <a:pt x="68" y="55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71" y="47"/>
                  <a:pt x="71" y="47"/>
                  <a:pt x="71" y="47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3" y="42"/>
                  <a:pt x="73" y="42"/>
                  <a:pt x="73" y="42"/>
                </a:cubicBezTo>
                <a:cubicBezTo>
                  <a:pt x="75" y="43"/>
                  <a:pt x="75" y="43"/>
                  <a:pt x="75" y="43"/>
                </a:cubicBezTo>
                <a:cubicBezTo>
                  <a:pt x="76" y="43"/>
                  <a:pt x="76" y="42"/>
                  <a:pt x="76" y="42"/>
                </a:cubicBezTo>
                <a:cubicBezTo>
                  <a:pt x="76" y="41"/>
                  <a:pt x="76" y="41"/>
                  <a:pt x="76" y="41"/>
                </a:cubicBezTo>
                <a:cubicBezTo>
                  <a:pt x="74" y="38"/>
                  <a:pt x="74" y="38"/>
                  <a:pt x="74" y="38"/>
                </a:cubicBezTo>
                <a:cubicBezTo>
                  <a:pt x="76" y="35"/>
                  <a:pt x="76" y="35"/>
                  <a:pt x="76" y="35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0"/>
                  <a:pt x="79" y="30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1"/>
                  <a:pt x="79" y="21"/>
                  <a:pt x="79" y="21"/>
                </a:cubicBezTo>
                <a:cubicBezTo>
                  <a:pt x="79" y="21"/>
                  <a:pt x="79" y="21"/>
                  <a:pt x="79" y="21"/>
                </a:cubicBezTo>
                <a:cubicBezTo>
                  <a:pt x="80" y="17"/>
                  <a:pt x="80" y="17"/>
                  <a:pt x="80" y="17"/>
                </a:cubicBezTo>
                <a:cubicBezTo>
                  <a:pt x="80" y="16"/>
                  <a:pt x="80" y="16"/>
                  <a:pt x="80" y="16"/>
                </a:cubicBezTo>
                <a:cubicBezTo>
                  <a:pt x="79" y="16"/>
                  <a:pt x="79" y="16"/>
                  <a:pt x="79" y="16"/>
                </a:cubicBezTo>
                <a:cubicBezTo>
                  <a:pt x="82" y="13"/>
                  <a:pt x="82" y="13"/>
                  <a:pt x="82" y="13"/>
                </a:cubicBezTo>
                <a:cubicBezTo>
                  <a:pt x="82" y="13"/>
                  <a:pt x="82" y="13"/>
                  <a:pt x="82" y="13"/>
                </a:cubicBezTo>
                <a:cubicBezTo>
                  <a:pt x="84" y="5"/>
                  <a:pt x="84" y="5"/>
                  <a:pt x="84" y="5"/>
                </a:cubicBezTo>
                <a:cubicBezTo>
                  <a:pt x="85" y="3"/>
                  <a:pt x="85" y="3"/>
                  <a:pt x="85" y="3"/>
                </a:cubicBezTo>
                <a:cubicBezTo>
                  <a:pt x="87" y="5"/>
                  <a:pt x="87" y="5"/>
                  <a:pt x="87" y="5"/>
                </a:cubicBezTo>
                <a:cubicBezTo>
                  <a:pt x="87" y="6"/>
                  <a:pt x="87" y="6"/>
                  <a:pt x="87" y="6"/>
                </a:cubicBezTo>
                <a:cubicBezTo>
                  <a:pt x="88" y="6"/>
                  <a:pt x="88" y="6"/>
                  <a:pt x="88" y="6"/>
                </a:cubicBezTo>
                <a:cubicBezTo>
                  <a:pt x="89" y="7"/>
                  <a:pt x="89" y="7"/>
                  <a:pt x="89" y="7"/>
                </a:cubicBezTo>
                <a:cubicBezTo>
                  <a:pt x="89" y="7"/>
                  <a:pt x="90" y="7"/>
                  <a:pt x="90" y="6"/>
                </a:cubicBezTo>
                <a:cubicBezTo>
                  <a:pt x="90" y="5"/>
                  <a:pt x="90" y="5"/>
                  <a:pt x="90" y="5"/>
                </a:cubicBezTo>
                <a:cubicBezTo>
                  <a:pt x="89" y="3"/>
                  <a:pt x="89" y="3"/>
                  <a:pt x="89" y="3"/>
                </a:cubicBezTo>
                <a:cubicBezTo>
                  <a:pt x="89" y="3"/>
                  <a:pt x="89" y="3"/>
                  <a:pt x="89" y="3"/>
                </a:cubicBezTo>
                <a:cubicBezTo>
                  <a:pt x="88" y="3"/>
                  <a:pt x="88" y="3"/>
                  <a:pt x="88" y="3"/>
                </a:cubicBezTo>
                <a:cubicBezTo>
                  <a:pt x="88" y="4"/>
                  <a:pt x="88" y="4"/>
                  <a:pt x="88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5"/>
                  <a:pt x="91" y="5"/>
                  <a:pt x="91" y="5"/>
                </a:cubicBezTo>
                <a:cubicBezTo>
                  <a:pt x="92" y="6"/>
                  <a:pt x="92" y="6"/>
                  <a:pt x="92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96" y="6"/>
                  <a:pt x="96" y="6"/>
                  <a:pt x="96" y="6"/>
                </a:cubicBezTo>
                <a:cubicBezTo>
                  <a:pt x="99" y="5"/>
                  <a:pt x="99" y="5"/>
                  <a:pt x="99" y="5"/>
                </a:cubicBezTo>
                <a:cubicBezTo>
                  <a:pt x="103" y="8"/>
                  <a:pt x="103" y="8"/>
                  <a:pt x="103" y="8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21" y="19"/>
                  <a:pt x="121" y="19"/>
                  <a:pt x="121" y="19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22" y="48"/>
                  <a:pt x="122" y="48"/>
                  <a:pt x="122" y="48"/>
                </a:cubicBezTo>
                <a:cubicBezTo>
                  <a:pt x="123" y="48"/>
                  <a:pt x="123" y="48"/>
                  <a:pt x="123" y="48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8" y="56"/>
                  <a:pt x="138" y="56"/>
                  <a:pt x="138" y="56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42" y="56"/>
                  <a:pt x="142" y="56"/>
                  <a:pt x="142" y="56"/>
                </a:cubicBezTo>
                <a:cubicBezTo>
                  <a:pt x="142" y="56"/>
                  <a:pt x="142" y="56"/>
                  <a:pt x="142" y="56"/>
                </a:cubicBezTo>
                <a:cubicBezTo>
                  <a:pt x="150" y="56"/>
                  <a:pt x="150" y="56"/>
                  <a:pt x="150" y="56"/>
                </a:cubicBezTo>
                <a:cubicBezTo>
                  <a:pt x="150" y="56"/>
                  <a:pt x="150" y="56"/>
                  <a:pt x="150" y="56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8" y="53"/>
                  <a:pt x="158" y="53"/>
                  <a:pt x="158" y="53"/>
                </a:cubicBezTo>
                <a:cubicBezTo>
                  <a:pt x="161" y="53"/>
                  <a:pt x="161" y="53"/>
                  <a:pt x="161" y="53"/>
                </a:cubicBezTo>
                <a:cubicBezTo>
                  <a:pt x="164" y="54"/>
                  <a:pt x="164" y="54"/>
                  <a:pt x="164" y="54"/>
                </a:cubicBezTo>
                <a:cubicBezTo>
                  <a:pt x="164" y="54"/>
                  <a:pt x="164" y="54"/>
                  <a:pt x="164" y="54"/>
                </a:cubicBezTo>
                <a:cubicBezTo>
                  <a:pt x="171" y="55"/>
                  <a:pt x="171" y="55"/>
                  <a:pt x="171" y="55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5" y="57"/>
                  <a:pt x="175" y="57"/>
                  <a:pt x="175" y="57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81" y="60"/>
                  <a:pt x="181" y="60"/>
                  <a:pt x="181" y="60"/>
                </a:cubicBezTo>
                <a:cubicBezTo>
                  <a:pt x="182" y="63"/>
                  <a:pt x="182" y="63"/>
                  <a:pt x="182" y="63"/>
                </a:cubicBezTo>
                <a:cubicBezTo>
                  <a:pt x="182" y="64"/>
                  <a:pt x="183" y="64"/>
                  <a:pt x="183" y="64"/>
                </a:cubicBezTo>
                <a:cubicBezTo>
                  <a:pt x="190" y="64"/>
                  <a:pt x="190" y="64"/>
                  <a:pt x="190" y="64"/>
                </a:cubicBezTo>
                <a:cubicBezTo>
                  <a:pt x="194" y="65"/>
                  <a:pt x="194" y="65"/>
                  <a:pt x="194" y="65"/>
                </a:cubicBezTo>
                <a:cubicBezTo>
                  <a:pt x="194" y="65"/>
                  <a:pt x="194" y="65"/>
                  <a:pt x="194" y="65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12" y="67"/>
                  <a:pt x="212" y="67"/>
                  <a:pt x="212" y="67"/>
                </a:cubicBezTo>
                <a:cubicBezTo>
                  <a:pt x="213" y="67"/>
                  <a:pt x="213" y="67"/>
                  <a:pt x="213" y="67"/>
                </a:cubicBezTo>
                <a:cubicBezTo>
                  <a:pt x="216" y="68"/>
                  <a:pt x="216" y="68"/>
                  <a:pt x="216" y="68"/>
                </a:cubicBezTo>
                <a:cubicBezTo>
                  <a:pt x="217" y="68"/>
                  <a:pt x="217" y="68"/>
                  <a:pt x="217" y="68"/>
                </a:cubicBezTo>
                <a:cubicBezTo>
                  <a:pt x="221" y="67"/>
                  <a:pt x="221" y="67"/>
                  <a:pt x="221" y="67"/>
                </a:cubicBezTo>
                <a:cubicBezTo>
                  <a:pt x="221" y="67"/>
                  <a:pt x="221" y="67"/>
                  <a:pt x="221" y="67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5" y="65"/>
                  <a:pt x="235" y="65"/>
                  <a:pt x="235" y="65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48" y="65"/>
                  <a:pt x="248" y="65"/>
                  <a:pt x="248" y="65"/>
                </a:cubicBezTo>
                <a:cubicBezTo>
                  <a:pt x="251" y="63"/>
                  <a:pt x="251" y="63"/>
                  <a:pt x="251" y="63"/>
                </a:cubicBezTo>
                <a:cubicBezTo>
                  <a:pt x="253" y="64"/>
                  <a:pt x="253" y="64"/>
                  <a:pt x="253" y="64"/>
                </a:cubicBezTo>
                <a:cubicBezTo>
                  <a:pt x="253" y="64"/>
                  <a:pt x="253" y="64"/>
                  <a:pt x="253" y="64"/>
                </a:cubicBezTo>
                <a:cubicBezTo>
                  <a:pt x="262" y="64"/>
                  <a:pt x="262" y="64"/>
                  <a:pt x="262" y="64"/>
                </a:cubicBezTo>
                <a:cubicBezTo>
                  <a:pt x="266" y="66"/>
                  <a:pt x="266" y="66"/>
                  <a:pt x="266" y="66"/>
                </a:cubicBezTo>
                <a:cubicBezTo>
                  <a:pt x="266" y="66"/>
                  <a:pt x="266" y="66"/>
                  <a:pt x="266" y="66"/>
                </a:cubicBezTo>
                <a:cubicBezTo>
                  <a:pt x="270" y="66"/>
                  <a:pt x="270" y="66"/>
                  <a:pt x="270" y="66"/>
                </a:cubicBezTo>
                <a:cubicBezTo>
                  <a:pt x="270" y="66"/>
                  <a:pt x="270" y="66"/>
                  <a:pt x="270" y="66"/>
                </a:cubicBezTo>
                <a:cubicBezTo>
                  <a:pt x="274" y="64"/>
                  <a:pt x="274" y="64"/>
                  <a:pt x="274" y="64"/>
                </a:cubicBezTo>
                <a:cubicBezTo>
                  <a:pt x="310" y="73"/>
                  <a:pt x="310" y="73"/>
                  <a:pt x="310" y="73"/>
                </a:cubicBezTo>
                <a:cubicBezTo>
                  <a:pt x="310" y="73"/>
                  <a:pt x="310" y="73"/>
                  <a:pt x="310" y="73"/>
                </a:cubicBezTo>
                <a:cubicBezTo>
                  <a:pt x="356" y="82"/>
                  <a:pt x="356" y="82"/>
                  <a:pt x="356" y="82"/>
                </a:cubicBezTo>
                <a:cubicBezTo>
                  <a:pt x="357" y="86"/>
                  <a:pt x="357" y="86"/>
                  <a:pt x="357" y="86"/>
                </a:cubicBezTo>
                <a:cubicBezTo>
                  <a:pt x="357" y="87"/>
                  <a:pt x="357" y="87"/>
                  <a:pt x="357" y="87"/>
                </a:cubicBezTo>
                <a:cubicBezTo>
                  <a:pt x="359" y="91"/>
                  <a:pt x="359" y="91"/>
                  <a:pt x="359" y="91"/>
                </a:cubicBezTo>
                <a:cubicBezTo>
                  <a:pt x="359" y="91"/>
                  <a:pt x="359" y="91"/>
                  <a:pt x="359" y="91"/>
                </a:cubicBezTo>
                <a:cubicBezTo>
                  <a:pt x="360" y="93"/>
                  <a:pt x="360" y="93"/>
                  <a:pt x="360" y="93"/>
                </a:cubicBezTo>
                <a:cubicBezTo>
                  <a:pt x="360" y="93"/>
                  <a:pt x="360" y="93"/>
                  <a:pt x="360" y="93"/>
                </a:cubicBezTo>
                <a:cubicBezTo>
                  <a:pt x="367" y="100"/>
                  <a:pt x="367" y="100"/>
                  <a:pt x="367" y="100"/>
                </a:cubicBezTo>
                <a:cubicBezTo>
                  <a:pt x="369" y="106"/>
                  <a:pt x="369" y="106"/>
                  <a:pt x="369" y="106"/>
                </a:cubicBezTo>
                <a:cubicBezTo>
                  <a:pt x="367" y="110"/>
                  <a:pt x="367" y="110"/>
                  <a:pt x="367" y="110"/>
                </a:cubicBezTo>
                <a:cubicBezTo>
                  <a:pt x="358" y="119"/>
                  <a:pt x="358" y="119"/>
                  <a:pt x="358" y="119"/>
                </a:cubicBezTo>
                <a:cubicBezTo>
                  <a:pt x="358" y="119"/>
                  <a:pt x="358" y="119"/>
                  <a:pt x="358" y="119"/>
                </a:cubicBezTo>
                <a:cubicBezTo>
                  <a:pt x="352" y="131"/>
                  <a:pt x="352" y="131"/>
                  <a:pt x="352" y="131"/>
                </a:cubicBezTo>
                <a:cubicBezTo>
                  <a:pt x="346" y="138"/>
                  <a:pt x="346" y="138"/>
                  <a:pt x="346" y="138"/>
                </a:cubicBezTo>
                <a:cubicBezTo>
                  <a:pt x="346" y="138"/>
                  <a:pt x="346" y="138"/>
                  <a:pt x="346" y="138"/>
                </a:cubicBezTo>
                <a:cubicBezTo>
                  <a:pt x="345" y="141"/>
                  <a:pt x="345" y="141"/>
                  <a:pt x="345" y="141"/>
                </a:cubicBezTo>
                <a:cubicBezTo>
                  <a:pt x="343" y="145"/>
                  <a:pt x="343" y="145"/>
                  <a:pt x="343" y="145"/>
                </a:cubicBezTo>
                <a:cubicBezTo>
                  <a:pt x="340" y="148"/>
                  <a:pt x="340" y="148"/>
                  <a:pt x="340" y="148"/>
                </a:cubicBezTo>
                <a:cubicBezTo>
                  <a:pt x="334" y="152"/>
                  <a:pt x="334" y="152"/>
                  <a:pt x="334" y="152"/>
                </a:cubicBezTo>
                <a:cubicBezTo>
                  <a:pt x="334" y="153"/>
                  <a:pt x="334" y="153"/>
                  <a:pt x="334" y="153"/>
                </a:cubicBezTo>
                <a:cubicBezTo>
                  <a:pt x="330" y="160"/>
                  <a:pt x="330" y="160"/>
                  <a:pt x="330" y="160"/>
                </a:cubicBezTo>
                <a:cubicBezTo>
                  <a:pt x="326" y="163"/>
                  <a:pt x="326" y="163"/>
                  <a:pt x="326" y="163"/>
                </a:cubicBezTo>
                <a:cubicBezTo>
                  <a:pt x="326" y="164"/>
                  <a:pt x="326" y="164"/>
                  <a:pt x="326" y="164"/>
                </a:cubicBezTo>
                <a:cubicBezTo>
                  <a:pt x="323" y="175"/>
                  <a:pt x="323" y="175"/>
                  <a:pt x="323" y="175"/>
                </a:cubicBezTo>
                <a:cubicBezTo>
                  <a:pt x="323" y="176"/>
                  <a:pt x="323" y="176"/>
                  <a:pt x="323" y="176"/>
                </a:cubicBezTo>
                <a:cubicBezTo>
                  <a:pt x="325" y="178"/>
                  <a:pt x="325" y="178"/>
                  <a:pt x="325" y="178"/>
                </a:cubicBezTo>
                <a:cubicBezTo>
                  <a:pt x="325" y="178"/>
                  <a:pt x="325" y="178"/>
                  <a:pt x="325" y="178"/>
                </a:cubicBezTo>
                <a:cubicBezTo>
                  <a:pt x="329" y="179"/>
                  <a:pt x="329" y="179"/>
                  <a:pt x="329" y="179"/>
                </a:cubicBezTo>
                <a:cubicBezTo>
                  <a:pt x="332" y="182"/>
                  <a:pt x="332" y="182"/>
                  <a:pt x="332" y="182"/>
                </a:cubicBezTo>
                <a:cubicBezTo>
                  <a:pt x="334" y="184"/>
                  <a:pt x="334" y="184"/>
                  <a:pt x="334" y="184"/>
                </a:cubicBezTo>
                <a:cubicBezTo>
                  <a:pt x="331" y="188"/>
                  <a:pt x="331" y="188"/>
                  <a:pt x="331" y="188"/>
                </a:cubicBezTo>
                <a:cubicBezTo>
                  <a:pt x="331" y="188"/>
                  <a:pt x="331" y="188"/>
                  <a:pt x="331" y="188"/>
                </a:cubicBezTo>
                <a:cubicBezTo>
                  <a:pt x="331" y="193"/>
                  <a:pt x="331" y="193"/>
                  <a:pt x="331" y="193"/>
                </a:cubicBezTo>
                <a:cubicBezTo>
                  <a:pt x="328" y="200"/>
                  <a:pt x="328" y="200"/>
                  <a:pt x="328" y="200"/>
                </a:cubicBezTo>
                <a:cubicBezTo>
                  <a:pt x="327" y="201"/>
                  <a:pt x="327" y="201"/>
                  <a:pt x="327" y="201"/>
                </a:cubicBezTo>
                <a:cubicBezTo>
                  <a:pt x="326" y="202"/>
                  <a:pt x="326" y="202"/>
                  <a:pt x="326" y="202"/>
                </a:cubicBezTo>
                <a:cubicBezTo>
                  <a:pt x="324" y="204"/>
                  <a:pt x="324" y="204"/>
                  <a:pt x="324" y="204"/>
                </a:cubicBezTo>
                <a:cubicBezTo>
                  <a:pt x="324" y="205"/>
                  <a:pt x="324" y="205"/>
                  <a:pt x="324" y="205"/>
                </a:cubicBezTo>
                <a:cubicBezTo>
                  <a:pt x="303" y="307"/>
                  <a:pt x="303" y="307"/>
                  <a:pt x="303" y="307"/>
                </a:cubicBezTo>
                <a:cubicBezTo>
                  <a:pt x="252" y="296"/>
                  <a:pt x="252" y="296"/>
                  <a:pt x="252" y="296"/>
                </a:cubicBezTo>
                <a:cubicBezTo>
                  <a:pt x="179" y="279"/>
                  <a:pt x="179" y="279"/>
                  <a:pt x="179" y="279"/>
                </a:cubicBezTo>
                <a:cubicBezTo>
                  <a:pt x="101" y="259"/>
                  <a:pt x="101" y="259"/>
                  <a:pt x="101" y="259"/>
                </a:cubicBezTo>
                <a:cubicBezTo>
                  <a:pt x="8" y="233"/>
                  <a:pt x="8" y="233"/>
                  <a:pt x="8" y="233"/>
                </a:cubicBezTo>
                <a:cubicBezTo>
                  <a:pt x="8" y="233"/>
                  <a:pt x="8" y="233"/>
                  <a:pt x="8" y="233"/>
                </a:cubicBezTo>
                <a:cubicBezTo>
                  <a:pt x="6" y="233"/>
                  <a:pt x="6" y="233"/>
                  <a:pt x="6" y="233"/>
                </a:cubicBezTo>
                <a:cubicBezTo>
                  <a:pt x="5" y="235"/>
                  <a:pt x="5" y="235"/>
                  <a:pt x="5" y="235"/>
                </a:cubicBezTo>
                <a:cubicBezTo>
                  <a:pt x="7" y="235"/>
                  <a:pt x="7" y="235"/>
                  <a:pt x="7" y="235"/>
                </a:cubicBezTo>
                <a:cubicBezTo>
                  <a:pt x="100" y="261"/>
                  <a:pt x="100" y="261"/>
                  <a:pt x="100" y="261"/>
                </a:cubicBezTo>
                <a:cubicBezTo>
                  <a:pt x="100" y="261"/>
                  <a:pt x="100" y="261"/>
                  <a:pt x="100" y="261"/>
                </a:cubicBezTo>
                <a:cubicBezTo>
                  <a:pt x="179" y="281"/>
                  <a:pt x="179" y="281"/>
                  <a:pt x="179" y="281"/>
                </a:cubicBezTo>
                <a:cubicBezTo>
                  <a:pt x="179" y="281"/>
                  <a:pt x="179" y="281"/>
                  <a:pt x="179" y="281"/>
                </a:cubicBezTo>
                <a:cubicBezTo>
                  <a:pt x="252" y="298"/>
                  <a:pt x="252" y="298"/>
                  <a:pt x="252" y="298"/>
                </a:cubicBezTo>
                <a:cubicBezTo>
                  <a:pt x="252" y="298"/>
                  <a:pt x="252" y="298"/>
                  <a:pt x="252" y="298"/>
                </a:cubicBezTo>
                <a:cubicBezTo>
                  <a:pt x="304" y="309"/>
                  <a:pt x="304" y="309"/>
                  <a:pt x="304" y="309"/>
                </a:cubicBezTo>
                <a:cubicBezTo>
                  <a:pt x="304" y="309"/>
                  <a:pt x="304" y="309"/>
                  <a:pt x="304" y="309"/>
                </a:cubicBezTo>
                <a:cubicBezTo>
                  <a:pt x="305" y="308"/>
                  <a:pt x="305" y="308"/>
                  <a:pt x="305" y="308"/>
                </a:cubicBezTo>
                <a:cubicBezTo>
                  <a:pt x="326" y="205"/>
                  <a:pt x="326" y="205"/>
                  <a:pt x="326" y="205"/>
                </a:cubicBezTo>
                <a:cubicBezTo>
                  <a:pt x="328" y="203"/>
                  <a:pt x="328" y="203"/>
                  <a:pt x="328" y="203"/>
                </a:cubicBezTo>
                <a:cubicBezTo>
                  <a:pt x="329" y="202"/>
                  <a:pt x="329" y="202"/>
                  <a:pt x="329" y="202"/>
                </a:cubicBezTo>
                <a:cubicBezTo>
                  <a:pt x="329" y="201"/>
                  <a:pt x="329" y="201"/>
                  <a:pt x="329" y="201"/>
                </a:cubicBezTo>
                <a:cubicBezTo>
                  <a:pt x="333" y="194"/>
                  <a:pt x="333" y="194"/>
                  <a:pt x="333" y="194"/>
                </a:cubicBezTo>
                <a:cubicBezTo>
                  <a:pt x="333" y="194"/>
                  <a:pt x="333" y="194"/>
                  <a:pt x="333" y="194"/>
                </a:cubicBezTo>
                <a:cubicBezTo>
                  <a:pt x="333" y="189"/>
                  <a:pt x="333" y="189"/>
                  <a:pt x="333" y="189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6" y="184"/>
                  <a:pt x="336" y="184"/>
                  <a:pt x="336" y="184"/>
                </a:cubicBezTo>
                <a:cubicBezTo>
                  <a:pt x="334" y="180"/>
                  <a:pt x="334" y="180"/>
                  <a:pt x="334" y="180"/>
                </a:cubicBezTo>
                <a:cubicBezTo>
                  <a:pt x="333" y="180"/>
                  <a:pt x="333" y="180"/>
                  <a:pt x="333" y="180"/>
                </a:cubicBezTo>
                <a:cubicBezTo>
                  <a:pt x="330" y="178"/>
                  <a:pt x="330" y="178"/>
                  <a:pt x="330" y="178"/>
                </a:cubicBezTo>
                <a:cubicBezTo>
                  <a:pt x="330" y="178"/>
                  <a:pt x="330" y="178"/>
                  <a:pt x="330" y="178"/>
                </a:cubicBezTo>
                <a:cubicBezTo>
                  <a:pt x="326" y="177"/>
                  <a:pt x="326" y="177"/>
                  <a:pt x="326" y="177"/>
                </a:cubicBezTo>
                <a:cubicBezTo>
                  <a:pt x="325" y="175"/>
                  <a:pt x="325" y="175"/>
                  <a:pt x="325" y="175"/>
                </a:cubicBezTo>
                <a:cubicBezTo>
                  <a:pt x="328" y="164"/>
                  <a:pt x="328" y="164"/>
                  <a:pt x="328" y="164"/>
                </a:cubicBezTo>
                <a:cubicBezTo>
                  <a:pt x="331" y="161"/>
                  <a:pt x="331" y="161"/>
                  <a:pt x="331" y="161"/>
                </a:cubicBezTo>
                <a:cubicBezTo>
                  <a:pt x="331" y="161"/>
                  <a:pt x="331" y="161"/>
                  <a:pt x="331" y="161"/>
                </a:cubicBezTo>
                <a:cubicBezTo>
                  <a:pt x="336" y="154"/>
                  <a:pt x="336" y="154"/>
                  <a:pt x="336" y="154"/>
                </a:cubicBezTo>
                <a:cubicBezTo>
                  <a:pt x="342" y="150"/>
                  <a:pt x="342" y="150"/>
                  <a:pt x="342" y="150"/>
                </a:cubicBezTo>
                <a:cubicBezTo>
                  <a:pt x="342" y="150"/>
                  <a:pt x="342" y="150"/>
                  <a:pt x="342" y="150"/>
                </a:cubicBezTo>
                <a:cubicBezTo>
                  <a:pt x="345" y="146"/>
                  <a:pt x="345" y="146"/>
                  <a:pt x="345" y="146"/>
                </a:cubicBezTo>
                <a:cubicBezTo>
                  <a:pt x="345" y="146"/>
                  <a:pt x="345" y="146"/>
                  <a:pt x="345" y="146"/>
                </a:cubicBezTo>
                <a:cubicBezTo>
                  <a:pt x="347" y="142"/>
                  <a:pt x="347" y="142"/>
                  <a:pt x="347" y="142"/>
                </a:cubicBezTo>
                <a:cubicBezTo>
                  <a:pt x="347" y="142"/>
                  <a:pt x="347" y="142"/>
                  <a:pt x="347" y="142"/>
                </a:cubicBezTo>
                <a:cubicBezTo>
                  <a:pt x="348" y="139"/>
                  <a:pt x="348" y="139"/>
                  <a:pt x="348" y="139"/>
                </a:cubicBezTo>
                <a:cubicBezTo>
                  <a:pt x="354" y="132"/>
                  <a:pt x="354" y="132"/>
                  <a:pt x="354" y="132"/>
                </a:cubicBezTo>
                <a:cubicBezTo>
                  <a:pt x="354" y="132"/>
                  <a:pt x="354" y="132"/>
                  <a:pt x="354" y="132"/>
                </a:cubicBezTo>
                <a:cubicBezTo>
                  <a:pt x="360" y="120"/>
                  <a:pt x="360" y="120"/>
                  <a:pt x="360" y="120"/>
                </a:cubicBezTo>
                <a:cubicBezTo>
                  <a:pt x="368" y="111"/>
                  <a:pt x="368" y="111"/>
                  <a:pt x="368" y="111"/>
                </a:cubicBezTo>
                <a:cubicBezTo>
                  <a:pt x="368" y="111"/>
                  <a:pt x="368" y="111"/>
                  <a:pt x="368" y="111"/>
                </a:cubicBezTo>
                <a:cubicBezTo>
                  <a:pt x="370" y="107"/>
                  <a:pt x="370" y="107"/>
                  <a:pt x="370" y="107"/>
                </a:cubicBezTo>
                <a:cubicBezTo>
                  <a:pt x="371" y="106"/>
                  <a:pt x="371" y="106"/>
                  <a:pt x="371" y="106"/>
                </a:cubicBezTo>
                <a:cubicBezTo>
                  <a:pt x="369" y="99"/>
                  <a:pt x="369" y="99"/>
                  <a:pt x="369" y="99"/>
                </a:cubicBezTo>
                <a:cubicBezTo>
                  <a:pt x="369" y="98"/>
                  <a:pt x="369" y="98"/>
                  <a:pt x="369" y="98"/>
                </a:cubicBezTo>
                <a:cubicBezTo>
                  <a:pt x="362" y="92"/>
                  <a:pt x="362" y="92"/>
                  <a:pt x="362" y="92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59" y="86"/>
                  <a:pt x="359" y="86"/>
                  <a:pt x="359" y="86"/>
                </a:cubicBezTo>
                <a:cubicBezTo>
                  <a:pt x="358" y="81"/>
                  <a:pt x="358" y="81"/>
                  <a:pt x="358" y="81"/>
                </a:cubicBezTo>
                <a:cubicBezTo>
                  <a:pt x="358" y="81"/>
                  <a:pt x="358" y="80"/>
                  <a:pt x="357" y="80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74" y="62"/>
                  <a:pt x="274" y="62"/>
                  <a:pt x="274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0" y="64"/>
                  <a:pt x="270" y="64"/>
                  <a:pt x="270" y="64"/>
                </a:cubicBezTo>
                <a:cubicBezTo>
                  <a:pt x="266" y="64"/>
                  <a:pt x="266" y="64"/>
                  <a:pt x="266" y="64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54" y="62"/>
                  <a:pt x="254" y="62"/>
                  <a:pt x="254" y="62"/>
                </a:cubicBezTo>
                <a:cubicBezTo>
                  <a:pt x="251" y="61"/>
                  <a:pt x="251" y="61"/>
                  <a:pt x="251" y="61"/>
                </a:cubicBezTo>
                <a:cubicBezTo>
                  <a:pt x="250" y="61"/>
                  <a:pt x="250" y="61"/>
                  <a:pt x="250" y="61"/>
                </a:cubicBezTo>
                <a:cubicBezTo>
                  <a:pt x="247" y="63"/>
                  <a:pt x="247" y="63"/>
                  <a:pt x="247" y="63"/>
                </a:cubicBezTo>
                <a:cubicBezTo>
                  <a:pt x="235" y="63"/>
                  <a:pt x="235" y="63"/>
                  <a:pt x="235" y="63"/>
                </a:cubicBezTo>
                <a:cubicBezTo>
                  <a:pt x="235" y="63"/>
                  <a:pt x="235" y="63"/>
                  <a:pt x="235" y="63"/>
                </a:cubicBezTo>
                <a:cubicBezTo>
                  <a:pt x="228" y="63"/>
                  <a:pt x="228" y="63"/>
                  <a:pt x="228" y="63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20" y="65"/>
                  <a:pt x="220" y="65"/>
                  <a:pt x="220" y="65"/>
                </a:cubicBezTo>
                <a:cubicBezTo>
                  <a:pt x="217" y="66"/>
                  <a:pt x="217" y="66"/>
                  <a:pt x="217" y="66"/>
                </a:cubicBezTo>
                <a:cubicBezTo>
                  <a:pt x="214" y="65"/>
                  <a:pt x="214" y="65"/>
                  <a:pt x="214" y="65"/>
                </a:cubicBezTo>
                <a:cubicBezTo>
                  <a:pt x="210" y="62"/>
                  <a:pt x="210" y="62"/>
                  <a:pt x="210" y="62"/>
                </a:cubicBezTo>
                <a:cubicBezTo>
                  <a:pt x="210" y="62"/>
                  <a:pt x="210" y="62"/>
                  <a:pt x="210" y="62"/>
                </a:cubicBezTo>
                <a:cubicBezTo>
                  <a:pt x="206" y="61"/>
                  <a:pt x="206" y="61"/>
                  <a:pt x="206" y="61"/>
                </a:cubicBezTo>
                <a:cubicBezTo>
                  <a:pt x="205" y="61"/>
                  <a:pt x="205" y="61"/>
                  <a:pt x="205" y="61"/>
                </a:cubicBezTo>
                <a:cubicBezTo>
                  <a:pt x="194" y="63"/>
                  <a:pt x="194" y="63"/>
                  <a:pt x="194" y="63"/>
                </a:cubicBezTo>
                <a:cubicBezTo>
                  <a:pt x="191" y="62"/>
                  <a:pt x="191" y="62"/>
                  <a:pt x="191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83" y="59"/>
                  <a:pt x="183" y="59"/>
                  <a:pt x="183" y="59"/>
                </a:cubicBezTo>
                <a:cubicBezTo>
                  <a:pt x="183" y="59"/>
                  <a:pt x="183" y="59"/>
                  <a:pt x="183" y="59"/>
                </a:cubicBezTo>
                <a:cubicBezTo>
                  <a:pt x="179" y="56"/>
                  <a:pt x="179" y="56"/>
                  <a:pt x="179" y="56"/>
                </a:cubicBezTo>
                <a:cubicBezTo>
                  <a:pt x="179" y="56"/>
                  <a:pt x="179" y="56"/>
                  <a:pt x="179" y="56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1" y="53"/>
                  <a:pt x="171" y="53"/>
                  <a:pt x="171" y="53"/>
                </a:cubicBezTo>
                <a:cubicBezTo>
                  <a:pt x="171" y="53"/>
                  <a:pt x="171" y="53"/>
                  <a:pt x="171" y="53"/>
                </a:cubicBezTo>
                <a:cubicBezTo>
                  <a:pt x="165" y="52"/>
                  <a:pt x="165" y="52"/>
                  <a:pt x="165" y="52"/>
                </a:cubicBezTo>
                <a:cubicBezTo>
                  <a:pt x="161" y="51"/>
                  <a:pt x="161" y="51"/>
                  <a:pt x="161" y="51"/>
                </a:cubicBezTo>
                <a:cubicBezTo>
                  <a:pt x="161" y="51"/>
                  <a:pt x="161" y="51"/>
                  <a:pt x="161" y="51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3" y="53"/>
                  <a:pt x="153" y="53"/>
                  <a:pt x="153" y="53"/>
                </a:cubicBezTo>
                <a:cubicBezTo>
                  <a:pt x="150" y="54"/>
                  <a:pt x="150" y="54"/>
                  <a:pt x="150" y="54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29" y="49"/>
                  <a:pt x="129" y="49"/>
                  <a:pt x="129" y="49"/>
                </a:cubicBezTo>
                <a:cubicBezTo>
                  <a:pt x="124" y="46"/>
                  <a:pt x="124" y="46"/>
                  <a:pt x="124" y="46"/>
                </a:cubicBezTo>
                <a:cubicBezTo>
                  <a:pt x="123" y="45"/>
                  <a:pt x="123" y="45"/>
                  <a:pt x="123" y="45"/>
                </a:cubicBezTo>
                <a:cubicBezTo>
                  <a:pt x="125" y="26"/>
                  <a:pt x="125" y="26"/>
                  <a:pt x="125" y="26"/>
                </a:cubicBezTo>
                <a:cubicBezTo>
                  <a:pt x="125" y="26"/>
                  <a:pt x="125" y="26"/>
                  <a:pt x="125" y="26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4" y="9"/>
                  <a:pt x="114" y="9"/>
                  <a:pt x="114" y="9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9"/>
                  <a:pt x="106" y="9"/>
                  <a:pt x="106" y="9"/>
                </a:cubicBezTo>
                <a:cubicBezTo>
                  <a:pt x="104" y="6"/>
                  <a:pt x="104" y="6"/>
                  <a:pt x="104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3"/>
                  <a:pt x="100" y="3"/>
                  <a:pt x="100" y="3"/>
                </a:cubicBezTo>
                <a:cubicBezTo>
                  <a:pt x="99" y="3"/>
                  <a:pt x="99" y="3"/>
                  <a:pt x="99" y="3"/>
                </a:cubicBezTo>
                <a:cubicBezTo>
                  <a:pt x="96" y="4"/>
                  <a:pt x="96" y="4"/>
                  <a:pt x="96" y="4"/>
                </a:cubicBezTo>
                <a:cubicBezTo>
                  <a:pt x="93" y="4"/>
                  <a:pt x="93" y="4"/>
                  <a:pt x="93" y="4"/>
                </a:cubicBezTo>
                <a:cubicBezTo>
                  <a:pt x="92" y="2"/>
                  <a:pt x="92" y="2"/>
                  <a:pt x="92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2"/>
                  <a:pt x="87" y="2"/>
                  <a:pt x="87" y="2"/>
                </a:cubicBezTo>
                <a:cubicBezTo>
                  <a:pt x="87" y="3"/>
                  <a:pt x="87" y="3"/>
                  <a:pt x="87" y="3"/>
                </a:cubicBezTo>
                <a:cubicBezTo>
                  <a:pt x="87" y="4"/>
                  <a:pt x="87" y="4"/>
                  <a:pt x="87" y="4"/>
                </a:cubicBezTo>
                <a:cubicBezTo>
                  <a:pt x="88" y="6"/>
                  <a:pt x="88" y="6"/>
                  <a:pt x="88" y="6"/>
                </a:cubicBezTo>
                <a:cubicBezTo>
                  <a:pt x="89" y="6"/>
                  <a:pt x="89" y="6"/>
                  <a:pt x="89" y="6"/>
                </a:cubicBezTo>
                <a:cubicBezTo>
                  <a:pt x="90" y="5"/>
                  <a:pt x="90" y="5"/>
                  <a:pt x="90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89" y="4"/>
                  <a:pt x="89" y="4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5" y="0"/>
                  <a:pt x="85" y="0"/>
                  <a:pt x="8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3" y="1"/>
                  <a:pt x="83" y="1"/>
                  <a:pt x="83" y="1"/>
                </a:cubicBezTo>
                <a:cubicBezTo>
                  <a:pt x="82" y="5"/>
                  <a:pt x="82" y="5"/>
                  <a:pt x="82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1" y="12"/>
                  <a:pt x="81" y="12"/>
                  <a:pt x="81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6"/>
                  <a:pt x="77" y="16"/>
                  <a:pt x="77" y="17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20"/>
                  <a:pt x="77" y="20"/>
                  <a:pt x="77" y="20"/>
                </a:cubicBezTo>
                <a:cubicBezTo>
                  <a:pt x="75" y="24"/>
                  <a:pt x="75" y="24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5" y="28"/>
                  <a:pt x="75" y="28"/>
                  <a:pt x="75" y="28"/>
                </a:cubicBezTo>
                <a:cubicBezTo>
                  <a:pt x="76" y="28"/>
                  <a:pt x="76" y="28"/>
                  <a:pt x="76" y="28"/>
                </a:cubicBezTo>
                <a:cubicBezTo>
                  <a:pt x="77" y="30"/>
                  <a:pt x="77" y="30"/>
                  <a:pt x="77" y="30"/>
                </a:cubicBezTo>
                <a:cubicBezTo>
                  <a:pt x="74" y="33"/>
                  <a:pt x="74" y="33"/>
                  <a:pt x="74" y="33"/>
                </a:cubicBezTo>
                <a:cubicBezTo>
                  <a:pt x="74" y="34"/>
                  <a:pt x="74" y="34"/>
                  <a:pt x="74" y="3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2" y="39"/>
                  <a:pt x="72" y="39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9"/>
                  <a:pt x="72" y="39"/>
                  <a:pt x="72" y="39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3"/>
                  <a:pt x="70" y="43"/>
                  <a:pt x="70" y="43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7"/>
                  <a:pt x="69" y="47"/>
                  <a:pt x="69" y="47"/>
                </a:cubicBezTo>
                <a:cubicBezTo>
                  <a:pt x="68" y="51"/>
                  <a:pt x="68" y="51"/>
                  <a:pt x="68" y="51"/>
                </a:cubicBezTo>
                <a:cubicBezTo>
                  <a:pt x="67" y="54"/>
                  <a:pt x="67" y="54"/>
                  <a:pt x="67" y="54"/>
                </a:cubicBezTo>
                <a:cubicBezTo>
                  <a:pt x="67" y="55"/>
                  <a:pt x="67" y="55"/>
                  <a:pt x="67" y="55"/>
                </a:cubicBezTo>
                <a:cubicBezTo>
                  <a:pt x="66" y="58"/>
                  <a:pt x="66" y="58"/>
                  <a:pt x="66" y="5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1" y="68"/>
                  <a:pt x="61" y="68"/>
                  <a:pt x="61" y="68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4" y="86"/>
                  <a:pt x="54" y="86"/>
                  <a:pt x="54" y="86"/>
                </a:cubicBezTo>
                <a:cubicBezTo>
                  <a:pt x="51" y="93"/>
                  <a:pt x="51" y="93"/>
                  <a:pt x="51" y="93"/>
                </a:cubicBezTo>
                <a:cubicBezTo>
                  <a:pt x="50" y="94"/>
                  <a:pt x="50" y="94"/>
                  <a:pt x="50" y="94"/>
                </a:cubicBezTo>
                <a:cubicBezTo>
                  <a:pt x="51" y="98"/>
                  <a:pt x="51" y="98"/>
                  <a:pt x="51" y="98"/>
                </a:cubicBezTo>
                <a:cubicBezTo>
                  <a:pt x="51" y="98"/>
                  <a:pt x="51" y="98"/>
                  <a:pt x="51" y="98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37" y="131"/>
                  <a:pt x="37" y="131"/>
                  <a:pt x="37" y="131"/>
                </a:cubicBezTo>
                <a:cubicBezTo>
                  <a:pt x="34" y="134"/>
                  <a:pt x="34" y="134"/>
                  <a:pt x="34" y="134"/>
                </a:cubicBezTo>
                <a:cubicBezTo>
                  <a:pt x="34" y="135"/>
                  <a:pt x="34" y="135"/>
                  <a:pt x="34" y="135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3" y="139"/>
                  <a:pt x="33" y="139"/>
                  <a:pt x="34" y="139"/>
                </a:cubicBezTo>
                <a:cubicBezTo>
                  <a:pt x="35" y="139"/>
                  <a:pt x="35" y="139"/>
                  <a:pt x="35" y="139"/>
                </a:cubicBezTo>
                <a:cubicBezTo>
                  <a:pt x="37" y="138"/>
                  <a:pt x="37" y="138"/>
                  <a:pt x="37" y="138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39" y="139"/>
                  <a:pt x="39" y="139"/>
                  <a:pt x="39" y="139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26" y="149"/>
                  <a:pt x="26" y="149"/>
                  <a:pt x="26" y="149"/>
                </a:cubicBezTo>
                <a:cubicBezTo>
                  <a:pt x="26" y="149"/>
                  <a:pt x="26" y="149"/>
                  <a:pt x="26" y="149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5" y="154"/>
                  <a:pt x="25" y="154"/>
                  <a:pt x="25" y="154"/>
                </a:cubicBezTo>
                <a:cubicBezTo>
                  <a:pt x="25" y="154"/>
                  <a:pt x="25" y="154"/>
                  <a:pt x="25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26" y="154"/>
                  <a:pt x="27" y="154"/>
                  <a:pt x="27" y="154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8" y="156"/>
                  <a:pt x="28" y="156"/>
                  <a:pt x="28" y="156"/>
                </a:cubicBezTo>
                <a:cubicBezTo>
                  <a:pt x="29" y="156"/>
                  <a:pt x="29" y="156"/>
                  <a:pt x="29" y="156"/>
                </a:cubicBezTo>
                <a:cubicBezTo>
                  <a:pt x="28" y="153"/>
                  <a:pt x="28" y="153"/>
                  <a:pt x="28" y="153"/>
                </a:cubicBezTo>
                <a:cubicBezTo>
                  <a:pt x="28" y="153"/>
                  <a:pt x="28" y="152"/>
                  <a:pt x="27" y="152"/>
                </a:cubicBezTo>
                <a:cubicBezTo>
                  <a:pt x="27" y="152"/>
                  <a:pt x="27" y="152"/>
                  <a:pt x="27" y="152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2" y="157"/>
                  <a:pt x="22" y="157"/>
                  <a:pt x="22" y="157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1" y="155"/>
                  <a:pt x="21" y="155"/>
                  <a:pt x="21" y="155"/>
                </a:cubicBezTo>
                <a:cubicBezTo>
                  <a:pt x="20" y="155"/>
                  <a:pt x="20" y="155"/>
                  <a:pt x="20" y="156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6" y="180"/>
                  <a:pt x="6" y="180"/>
                  <a:pt x="6" y="180"/>
                </a:cubicBezTo>
                <a:cubicBezTo>
                  <a:pt x="5" y="180"/>
                  <a:pt x="5" y="180"/>
                  <a:pt x="5" y="180"/>
                </a:cubicBezTo>
                <a:cubicBezTo>
                  <a:pt x="5" y="188"/>
                  <a:pt x="5" y="188"/>
                  <a:pt x="5" y="188"/>
                </a:cubicBezTo>
                <a:cubicBezTo>
                  <a:pt x="5" y="188"/>
                  <a:pt x="5" y="188"/>
                  <a:pt x="5" y="188"/>
                </a:cubicBezTo>
                <a:cubicBezTo>
                  <a:pt x="7" y="195"/>
                  <a:pt x="7" y="195"/>
                  <a:pt x="7" y="195"/>
                </a:cubicBezTo>
                <a:cubicBezTo>
                  <a:pt x="6" y="199"/>
                  <a:pt x="6" y="199"/>
                  <a:pt x="6" y="199"/>
                </a:cubicBezTo>
                <a:cubicBezTo>
                  <a:pt x="3" y="203"/>
                  <a:pt x="3" y="203"/>
                  <a:pt x="3" y="203"/>
                </a:cubicBezTo>
                <a:cubicBezTo>
                  <a:pt x="3" y="203"/>
                  <a:pt x="3" y="203"/>
                  <a:pt x="3" y="203"/>
                </a:cubicBezTo>
                <a:cubicBezTo>
                  <a:pt x="3" y="206"/>
                  <a:pt x="3" y="206"/>
                  <a:pt x="3" y="206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1"/>
                  <a:pt x="0" y="211"/>
                  <a:pt x="0" y="211"/>
                </a:cubicBezTo>
                <a:cubicBezTo>
                  <a:pt x="1" y="226"/>
                  <a:pt x="1" y="226"/>
                  <a:pt x="1" y="226"/>
                </a:cubicBezTo>
                <a:cubicBezTo>
                  <a:pt x="1" y="226"/>
                  <a:pt x="1" y="226"/>
                  <a:pt x="1" y="226"/>
                </a:cubicBezTo>
                <a:cubicBezTo>
                  <a:pt x="5" y="234"/>
                  <a:pt x="5" y="234"/>
                  <a:pt x="5" y="234"/>
                </a:cubicBezTo>
                <a:lnTo>
                  <a:pt x="7" y="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269EA728-4205-5923-7525-CA5F5F1909B5}"/>
              </a:ext>
            </a:extLst>
          </p:cNvPr>
          <p:cNvSpPr>
            <a:spLocks/>
          </p:cNvSpPr>
          <p:nvPr/>
        </p:nvSpPr>
        <p:spPr bwMode="auto">
          <a:xfrm>
            <a:off x="766267" y="1570177"/>
            <a:ext cx="871532" cy="633841"/>
          </a:xfrm>
          <a:custGeom>
            <a:avLst/>
            <a:gdLst>
              <a:gd name="T0" fmla="*/ 21 w 462"/>
              <a:gd name="T1" fmla="*/ 210 h 336"/>
              <a:gd name="T2" fmla="*/ 7 w 462"/>
              <a:gd name="T3" fmla="*/ 178 h 336"/>
              <a:gd name="T4" fmla="*/ 15 w 462"/>
              <a:gd name="T5" fmla="*/ 200 h 336"/>
              <a:gd name="T6" fmla="*/ 13 w 462"/>
              <a:gd name="T7" fmla="*/ 180 h 336"/>
              <a:gd name="T8" fmla="*/ 22 w 462"/>
              <a:gd name="T9" fmla="*/ 172 h 336"/>
              <a:gd name="T10" fmla="*/ 12 w 462"/>
              <a:gd name="T11" fmla="*/ 153 h 336"/>
              <a:gd name="T12" fmla="*/ 25 w 462"/>
              <a:gd name="T13" fmla="*/ 151 h 336"/>
              <a:gd name="T14" fmla="*/ 10 w 462"/>
              <a:gd name="T15" fmla="*/ 145 h 336"/>
              <a:gd name="T16" fmla="*/ 15 w 462"/>
              <a:gd name="T17" fmla="*/ 85 h 336"/>
              <a:gd name="T18" fmla="*/ 6 w 462"/>
              <a:gd name="T19" fmla="*/ 56 h 336"/>
              <a:gd name="T20" fmla="*/ 10 w 462"/>
              <a:gd name="T21" fmla="*/ 33 h 336"/>
              <a:gd name="T22" fmla="*/ 18 w 462"/>
              <a:gd name="T23" fmla="*/ 21 h 336"/>
              <a:gd name="T24" fmla="*/ 43 w 462"/>
              <a:gd name="T25" fmla="*/ 45 h 336"/>
              <a:gd name="T26" fmla="*/ 80 w 462"/>
              <a:gd name="T27" fmla="*/ 60 h 336"/>
              <a:gd name="T28" fmla="*/ 99 w 462"/>
              <a:gd name="T29" fmla="*/ 68 h 336"/>
              <a:gd name="T30" fmla="*/ 110 w 462"/>
              <a:gd name="T31" fmla="*/ 74 h 336"/>
              <a:gd name="T32" fmla="*/ 116 w 462"/>
              <a:gd name="T33" fmla="*/ 97 h 336"/>
              <a:gd name="T34" fmla="*/ 108 w 462"/>
              <a:gd name="T35" fmla="*/ 97 h 336"/>
              <a:gd name="T36" fmla="*/ 78 w 462"/>
              <a:gd name="T37" fmla="*/ 128 h 336"/>
              <a:gd name="T38" fmla="*/ 84 w 462"/>
              <a:gd name="T39" fmla="*/ 132 h 336"/>
              <a:gd name="T40" fmla="*/ 110 w 462"/>
              <a:gd name="T41" fmla="*/ 106 h 336"/>
              <a:gd name="T42" fmla="*/ 120 w 462"/>
              <a:gd name="T43" fmla="*/ 107 h 336"/>
              <a:gd name="T44" fmla="*/ 110 w 462"/>
              <a:gd name="T45" fmla="*/ 116 h 336"/>
              <a:gd name="T46" fmla="*/ 108 w 462"/>
              <a:gd name="T47" fmla="*/ 147 h 336"/>
              <a:gd name="T48" fmla="*/ 99 w 462"/>
              <a:gd name="T49" fmla="*/ 144 h 336"/>
              <a:gd name="T50" fmla="*/ 98 w 462"/>
              <a:gd name="T51" fmla="*/ 142 h 336"/>
              <a:gd name="T52" fmla="*/ 78 w 462"/>
              <a:gd name="T53" fmla="*/ 150 h 336"/>
              <a:gd name="T54" fmla="*/ 87 w 462"/>
              <a:gd name="T55" fmla="*/ 154 h 336"/>
              <a:gd name="T56" fmla="*/ 107 w 462"/>
              <a:gd name="T57" fmla="*/ 153 h 336"/>
              <a:gd name="T58" fmla="*/ 125 w 462"/>
              <a:gd name="T59" fmla="*/ 127 h 336"/>
              <a:gd name="T60" fmla="*/ 131 w 462"/>
              <a:gd name="T61" fmla="*/ 107 h 336"/>
              <a:gd name="T62" fmla="*/ 140 w 462"/>
              <a:gd name="T63" fmla="*/ 83 h 336"/>
              <a:gd name="T64" fmla="*/ 137 w 462"/>
              <a:gd name="T65" fmla="*/ 57 h 336"/>
              <a:gd name="T66" fmla="*/ 134 w 462"/>
              <a:gd name="T67" fmla="*/ 47 h 336"/>
              <a:gd name="T68" fmla="*/ 145 w 462"/>
              <a:gd name="T69" fmla="*/ 42 h 336"/>
              <a:gd name="T70" fmla="*/ 140 w 462"/>
              <a:gd name="T71" fmla="*/ 23 h 336"/>
              <a:gd name="T72" fmla="*/ 132 w 462"/>
              <a:gd name="T73" fmla="*/ 5 h 336"/>
              <a:gd name="T74" fmla="*/ 406 w 462"/>
              <a:gd name="T75" fmla="*/ 68 h 336"/>
              <a:gd name="T76" fmla="*/ 416 w 462"/>
              <a:gd name="T77" fmla="*/ 296 h 336"/>
              <a:gd name="T78" fmla="*/ 416 w 462"/>
              <a:gd name="T79" fmla="*/ 336 h 336"/>
              <a:gd name="T80" fmla="*/ 279 w 462"/>
              <a:gd name="T81" fmla="*/ 311 h 336"/>
              <a:gd name="T82" fmla="*/ 250 w 462"/>
              <a:gd name="T83" fmla="*/ 310 h 336"/>
              <a:gd name="T84" fmla="*/ 205 w 462"/>
              <a:gd name="T85" fmla="*/ 314 h 336"/>
              <a:gd name="T86" fmla="*/ 170 w 462"/>
              <a:gd name="T87" fmla="*/ 310 h 336"/>
              <a:gd name="T88" fmla="*/ 146 w 462"/>
              <a:gd name="T89" fmla="*/ 299 h 336"/>
              <a:gd name="T90" fmla="*/ 120 w 462"/>
              <a:gd name="T91" fmla="*/ 292 h 336"/>
              <a:gd name="T92" fmla="*/ 92 w 462"/>
              <a:gd name="T93" fmla="*/ 296 h 336"/>
              <a:gd name="T94" fmla="*/ 72 w 462"/>
              <a:gd name="T95" fmla="*/ 289 h 336"/>
              <a:gd name="T96" fmla="*/ 62 w 462"/>
              <a:gd name="T97" fmla="*/ 242 h 336"/>
              <a:gd name="T98" fmla="*/ 43 w 462"/>
              <a:gd name="T99" fmla="*/ 230 h 336"/>
              <a:gd name="T100" fmla="*/ 31 w 462"/>
              <a:gd name="T101" fmla="*/ 21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2" h="336">
                <a:moveTo>
                  <a:pt x="31" y="216"/>
                </a:moveTo>
                <a:lnTo>
                  <a:pt x="30" y="216"/>
                </a:lnTo>
                <a:lnTo>
                  <a:pt x="25" y="215"/>
                </a:lnTo>
                <a:lnTo>
                  <a:pt x="21" y="210"/>
                </a:lnTo>
                <a:lnTo>
                  <a:pt x="10" y="212"/>
                </a:lnTo>
                <a:lnTo>
                  <a:pt x="6" y="206"/>
                </a:lnTo>
                <a:lnTo>
                  <a:pt x="0" y="207"/>
                </a:lnTo>
                <a:lnTo>
                  <a:pt x="7" y="178"/>
                </a:lnTo>
                <a:lnTo>
                  <a:pt x="7" y="184"/>
                </a:lnTo>
                <a:lnTo>
                  <a:pt x="6" y="195"/>
                </a:lnTo>
                <a:lnTo>
                  <a:pt x="12" y="195"/>
                </a:lnTo>
                <a:lnTo>
                  <a:pt x="15" y="200"/>
                </a:lnTo>
                <a:lnTo>
                  <a:pt x="15" y="197"/>
                </a:lnTo>
                <a:lnTo>
                  <a:pt x="12" y="192"/>
                </a:lnTo>
                <a:lnTo>
                  <a:pt x="15" y="186"/>
                </a:lnTo>
                <a:lnTo>
                  <a:pt x="13" y="180"/>
                </a:lnTo>
                <a:lnTo>
                  <a:pt x="18" y="175"/>
                </a:lnTo>
                <a:lnTo>
                  <a:pt x="24" y="178"/>
                </a:lnTo>
                <a:lnTo>
                  <a:pt x="25" y="178"/>
                </a:lnTo>
                <a:lnTo>
                  <a:pt x="22" y="172"/>
                </a:lnTo>
                <a:lnTo>
                  <a:pt x="12" y="169"/>
                </a:lnTo>
                <a:lnTo>
                  <a:pt x="10" y="169"/>
                </a:lnTo>
                <a:lnTo>
                  <a:pt x="9" y="163"/>
                </a:lnTo>
                <a:lnTo>
                  <a:pt x="12" y="153"/>
                </a:lnTo>
                <a:lnTo>
                  <a:pt x="12" y="159"/>
                </a:lnTo>
                <a:lnTo>
                  <a:pt x="21" y="154"/>
                </a:lnTo>
                <a:lnTo>
                  <a:pt x="30" y="153"/>
                </a:lnTo>
                <a:lnTo>
                  <a:pt x="25" y="151"/>
                </a:lnTo>
                <a:lnTo>
                  <a:pt x="19" y="145"/>
                </a:lnTo>
                <a:lnTo>
                  <a:pt x="13" y="141"/>
                </a:lnTo>
                <a:lnTo>
                  <a:pt x="12" y="147"/>
                </a:lnTo>
                <a:lnTo>
                  <a:pt x="10" y="145"/>
                </a:lnTo>
                <a:lnTo>
                  <a:pt x="12" y="139"/>
                </a:lnTo>
                <a:lnTo>
                  <a:pt x="13" y="122"/>
                </a:lnTo>
                <a:lnTo>
                  <a:pt x="12" y="107"/>
                </a:lnTo>
                <a:lnTo>
                  <a:pt x="15" y="85"/>
                </a:lnTo>
                <a:lnTo>
                  <a:pt x="13" y="79"/>
                </a:lnTo>
                <a:lnTo>
                  <a:pt x="12" y="68"/>
                </a:lnTo>
                <a:lnTo>
                  <a:pt x="7" y="62"/>
                </a:lnTo>
                <a:lnTo>
                  <a:pt x="6" y="56"/>
                </a:lnTo>
                <a:lnTo>
                  <a:pt x="6" y="50"/>
                </a:lnTo>
                <a:lnTo>
                  <a:pt x="7" y="45"/>
                </a:lnTo>
                <a:lnTo>
                  <a:pt x="7" y="39"/>
                </a:lnTo>
                <a:lnTo>
                  <a:pt x="10" y="33"/>
                </a:lnTo>
                <a:lnTo>
                  <a:pt x="12" y="27"/>
                </a:lnTo>
                <a:lnTo>
                  <a:pt x="13" y="26"/>
                </a:lnTo>
                <a:lnTo>
                  <a:pt x="12" y="18"/>
                </a:lnTo>
                <a:lnTo>
                  <a:pt x="18" y="21"/>
                </a:lnTo>
                <a:lnTo>
                  <a:pt x="28" y="32"/>
                </a:lnTo>
                <a:lnTo>
                  <a:pt x="34" y="36"/>
                </a:lnTo>
                <a:lnTo>
                  <a:pt x="40" y="41"/>
                </a:lnTo>
                <a:lnTo>
                  <a:pt x="43" y="45"/>
                </a:lnTo>
                <a:lnTo>
                  <a:pt x="52" y="50"/>
                </a:lnTo>
                <a:lnTo>
                  <a:pt x="63" y="54"/>
                </a:lnTo>
                <a:lnTo>
                  <a:pt x="69" y="57"/>
                </a:lnTo>
                <a:lnTo>
                  <a:pt x="80" y="60"/>
                </a:lnTo>
                <a:lnTo>
                  <a:pt x="87" y="65"/>
                </a:lnTo>
                <a:lnTo>
                  <a:pt x="93" y="64"/>
                </a:lnTo>
                <a:lnTo>
                  <a:pt x="98" y="62"/>
                </a:lnTo>
                <a:lnTo>
                  <a:pt x="99" y="68"/>
                </a:lnTo>
                <a:lnTo>
                  <a:pt x="101" y="74"/>
                </a:lnTo>
                <a:lnTo>
                  <a:pt x="107" y="71"/>
                </a:lnTo>
                <a:lnTo>
                  <a:pt x="110" y="80"/>
                </a:lnTo>
                <a:lnTo>
                  <a:pt x="110" y="74"/>
                </a:lnTo>
                <a:lnTo>
                  <a:pt x="116" y="70"/>
                </a:lnTo>
                <a:lnTo>
                  <a:pt x="114" y="76"/>
                </a:lnTo>
                <a:lnTo>
                  <a:pt x="117" y="91"/>
                </a:lnTo>
                <a:lnTo>
                  <a:pt x="116" y="97"/>
                </a:lnTo>
                <a:lnTo>
                  <a:pt x="110" y="103"/>
                </a:lnTo>
                <a:lnTo>
                  <a:pt x="107" y="107"/>
                </a:lnTo>
                <a:lnTo>
                  <a:pt x="107" y="103"/>
                </a:lnTo>
                <a:lnTo>
                  <a:pt x="108" y="97"/>
                </a:lnTo>
                <a:lnTo>
                  <a:pt x="99" y="109"/>
                </a:lnTo>
                <a:lnTo>
                  <a:pt x="93" y="113"/>
                </a:lnTo>
                <a:lnTo>
                  <a:pt x="83" y="122"/>
                </a:lnTo>
                <a:lnTo>
                  <a:pt x="78" y="128"/>
                </a:lnTo>
                <a:lnTo>
                  <a:pt x="84" y="133"/>
                </a:lnTo>
                <a:lnTo>
                  <a:pt x="95" y="130"/>
                </a:lnTo>
                <a:lnTo>
                  <a:pt x="89" y="130"/>
                </a:lnTo>
                <a:lnTo>
                  <a:pt x="84" y="132"/>
                </a:lnTo>
                <a:lnTo>
                  <a:pt x="83" y="125"/>
                </a:lnTo>
                <a:lnTo>
                  <a:pt x="93" y="115"/>
                </a:lnTo>
                <a:lnTo>
                  <a:pt x="105" y="110"/>
                </a:lnTo>
                <a:lnTo>
                  <a:pt x="110" y="106"/>
                </a:lnTo>
                <a:lnTo>
                  <a:pt x="123" y="94"/>
                </a:lnTo>
                <a:lnTo>
                  <a:pt x="125" y="98"/>
                </a:lnTo>
                <a:lnTo>
                  <a:pt x="125" y="104"/>
                </a:lnTo>
                <a:lnTo>
                  <a:pt x="120" y="107"/>
                </a:lnTo>
                <a:lnTo>
                  <a:pt x="114" y="107"/>
                </a:lnTo>
                <a:lnTo>
                  <a:pt x="116" y="113"/>
                </a:lnTo>
                <a:lnTo>
                  <a:pt x="116" y="118"/>
                </a:lnTo>
                <a:lnTo>
                  <a:pt x="110" y="116"/>
                </a:lnTo>
                <a:lnTo>
                  <a:pt x="110" y="122"/>
                </a:lnTo>
                <a:lnTo>
                  <a:pt x="116" y="121"/>
                </a:lnTo>
                <a:lnTo>
                  <a:pt x="117" y="127"/>
                </a:lnTo>
                <a:lnTo>
                  <a:pt x="108" y="147"/>
                </a:lnTo>
                <a:lnTo>
                  <a:pt x="102" y="144"/>
                </a:lnTo>
                <a:lnTo>
                  <a:pt x="108" y="138"/>
                </a:lnTo>
                <a:lnTo>
                  <a:pt x="102" y="139"/>
                </a:lnTo>
                <a:lnTo>
                  <a:pt x="99" y="144"/>
                </a:lnTo>
                <a:lnTo>
                  <a:pt x="98" y="150"/>
                </a:lnTo>
                <a:lnTo>
                  <a:pt x="95" y="153"/>
                </a:lnTo>
                <a:lnTo>
                  <a:pt x="95" y="147"/>
                </a:lnTo>
                <a:lnTo>
                  <a:pt x="98" y="142"/>
                </a:lnTo>
                <a:lnTo>
                  <a:pt x="99" y="136"/>
                </a:lnTo>
                <a:lnTo>
                  <a:pt x="87" y="144"/>
                </a:lnTo>
                <a:lnTo>
                  <a:pt x="83" y="150"/>
                </a:lnTo>
                <a:lnTo>
                  <a:pt x="78" y="150"/>
                </a:lnTo>
                <a:lnTo>
                  <a:pt x="83" y="151"/>
                </a:lnTo>
                <a:lnTo>
                  <a:pt x="83" y="156"/>
                </a:lnTo>
                <a:lnTo>
                  <a:pt x="86" y="160"/>
                </a:lnTo>
                <a:lnTo>
                  <a:pt x="87" y="154"/>
                </a:lnTo>
                <a:lnTo>
                  <a:pt x="93" y="151"/>
                </a:lnTo>
                <a:lnTo>
                  <a:pt x="96" y="157"/>
                </a:lnTo>
                <a:lnTo>
                  <a:pt x="101" y="157"/>
                </a:lnTo>
                <a:lnTo>
                  <a:pt x="107" y="153"/>
                </a:lnTo>
                <a:lnTo>
                  <a:pt x="110" y="150"/>
                </a:lnTo>
                <a:lnTo>
                  <a:pt x="120" y="145"/>
                </a:lnTo>
                <a:lnTo>
                  <a:pt x="126" y="139"/>
                </a:lnTo>
                <a:lnTo>
                  <a:pt x="125" y="127"/>
                </a:lnTo>
                <a:lnTo>
                  <a:pt x="129" y="122"/>
                </a:lnTo>
                <a:lnTo>
                  <a:pt x="126" y="116"/>
                </a:lnTo>
                <a:lnTo>
                  <a:pt x="131" y="112"/>
                </a:lnTo>
                <a:lnTo>
                  <a:pt x="131" y="107"/>
                </a:lnTo>
                <a:lnTo>
                  <a:pt x="137" y="100"/>
                </a:lnTo>
                <a:lnTo>
                  <a:pt x="143" y="94"/>
                </a:lnTo>
                <a:lnTo>
                  <a:pt x="143" y="88"/>
                </a:lnTo>
                <a:lnTo>
                  <a:pt x="140" y="83"/>
                </a:lnTo>
                <a:lnTo>
                  <a:pt x="140" y="71"/>
                </a:lnTo>
                <a:lnTo>
                  <a:pt x="140" y="70"/>
                </a:lnTo>
                <a:lnTo>
                  <a:pt x="142" y="64"/>
                </a:lnTo>
                <a:lnTo>
                  <a:pt x="137" y="57"/>
                </a:lnTo>
                <a:lnTo>
                  <a:pt x="136" y="51"/>
                </a:lnTo>
                <a:lnTo>
                  <a:pt x="129" y="53"/>
                </a:lnTo>
                <a:lnTo>
                  <a:pt x="129" y="47"/>
                </a:lnTo>
                <a:lnTo>
                  <a:pt x="134" y="47"/>
                </a:lnTo>
                <a:lnTo>
                  <a:pt x="140" y="50"/>
                </a:lnTo>
                <a:lnTo>
                  <a:pt x="142" y="45"/>
                </a:lnTo>
                <a:lnTo>
                  <a:pt x="139" y="39"/>
                </a:lnTo>
                <a:lnTo>
                  <a:pt x="145" y="42"/>
                </a:lnTo>
                <a:lnTo>
                  <a:pt x="145" y="36"/>
                </a:lnTo>
                <a:lnTo>
                  <a:pt x="145" y="32"/>
                </a:lnTo>
                <a:lnTo>
                  <a:pt x="146" y="26"/>
                </a:lnTo>
                <a:lnTo>
                  <a:pt x="140" y="23"/>
                </a:lnTo>
                <a:lnTo>
                  <a:pt x="136" y="17"/>
                </a:lnTo>
                <a:lnTo>
                  <a:pt x="136" y="15"/>
                </a:lnTo>
                <a:lnTo>
                  <a:pt x="132" y="9"/>
                </a:lnTo>
                <a:lnTo>
                  <a:pt x="132" y="5"/>
                </a:lnTo>
                <a:lnTo>
                  <a:pt x="137" y="0"/>
                </a:lnTo>
                <a:lnTo>
                  <a:pt x="216" y="21"/>
                </a:lnTo>
                <a:lnTo>
                  <a:pt x="303" y="44"/>
                </a:lnTo>
                <a:lnTo>
                  <a:pt x="406" y="68"/>
                </a:lnTo>
                <a:lnTo>
                  <a:pt x="462" y="79"/>
                </a:lnTo>
                <a:lnTo>
                  <a:pt x="460" y="82"/>
                </a:lnTo>
                <a:lnTo>
                  <a:pt x="419" y="278"/>
                </a:lnTo>
                <a:lnTo>
                  <a:pt x="416" y="296"/>
                </a:lnTo>
                <a:lnTo>
                  <a:pt x="413" y="302"/>
                </a:lnTo>
                <a:lnTo>
                  <a:pt x="418" y="313"/>
                </a:lnTo>
                <a:lnTo>
                  <a:pt x="415" y="331"/>
                </a:lnTo>
                <a:lnTo>
                  <a:pt x="416" y="336"/>
                </a:lnTo>
                <a:lnTo>
                  <a:pt x="345" y="322"/>
                </a:lnTo>
                <a:lnTo>
                  <a:pt x="291" y="308"/>
                </a:lnTo>
                <a:lnTo>
                  <a:pt x="285" y="311"/>
                </a:lnTo>
                <a:lnTo>
                  <a:pt x="279" y="311"/>
                </a:lnTo>
                <a:lnTo>
                  <a:pt x="273" y="308"/>
                </a:lnTo>
                <a:lnTo>
                  <a:pt x="259" y="308"/>
                </a:lnTo>
                <a:lnTo>
                  <a:pt x="256" y="307"/>
                </a:lnTo>
                <a:lnTo>
                  <a:pt x="250" y="310"/>
                </a:lnTo>
                <a:lnTo>
                  <a:pt x="232" y="310"/>
                </a:lnTo>
                <a:lnTo>
                  <a:pt x="222" y="310"/>
                </a:lnTo>
                <a:lnTo>
                  <a:pt x="211" y="313"/>
                </a:lnTo>
                <a:lnTo>
                  <a:pt x="205" y="314"/>
                </a:lnTo>
                <a:lnTo>
                  <a:pt x="199" y="313"/>
                </a:lnTo>
                <a:lnTo>
                  <a:pt x="193" y="308"/>
                </a:lnTo>
                <a:lnTo>
                  <a:pt x="188" y="307"/>
                </a:lnTo>
                <a:lnTo>
                  <a:pt x="170" y="310"/>
                </a:lnTo>
                <a:lnTo>
                  <a:pt x="166" y="308"/>
                </a:lnTo>
                <a:lnTo>
                  <a:pt x="154" y="308"/>
                </a:lnTo>
                <a:lnTo>
                  <a:pt x="152" y="302"/>
                </a:lnTo>
                <a:lnTo>
                  <a:pt x="146" y="299"/>
                </a:lnTo>
                <a:lnTo>
                  <a:pt x="142" y="298"/>
                </a:lnTo>
                <a:lnTo>
                  <a:pt x="136" y="295"/>
                </a:lnTo>
                <a:lnTo>
                  <a:pt x="125" y="293"/>
                </a:lnTo>
                <a:lnTo>
                  <a:pt x="120" y="292"/>
                </a:lnTo>
                <a:lnTo>
                  <a:pt x="114" y="292"/>
                </a:lnTo>
                <a:lnTo>
                  <a:pt x="108" y="295"/>
                </a:lnTo>
                <a:lnTo>
                  <a:pt x="104" y="296"/>
                </a:lnTo>
                <a:lnTo>
                  <a:pt x="92" y="296"/>
                </a:lnTo>
                <a:lnTo>
                  <a:pt x="87" y="296"/>
                </a:lnTo>
                <a:lnTo>
                  <a:pt x="81" y="293"/>
                </a:lnTo>
                <a:lnTo>
                  <a:pt x="78" y="292"/>
                </a:lnTo>
                <a:lnTo>
                  <a:pt x="72" y="289"/>
                </a:lnTo>
                <a:lnTo>
                  <a:pt x="63" y="284"/>
                </a:lnTo>
                <a:lnTo>
                  <a:pt x="62" y="281"/>
                </a:lnTo>
                <a:lnTo>
                  <a:pt x="65" y="252"/>
                </a:lnTo>
                <a:lnTo>
                  <a:pt x="62" y="242"/>
                </a:lnTo>
                <a:lnTo>
                  <a:pt x="55" y="236"/>
                </a:lnTo>
                <a:lnTo>
                  <a:pt x="52" y="230"/>
                </a:lnTo>
                <a:lnTo>
                  <a:pt x="48" y="228"/>
                </a:lnTo>
                <a:lnTo>
                  <a:pt x="43" y="230"/>
                </a:lnTo>
                <a:lnTo>
                  <a:pt x="37" y="224"/>
                </a:lnTo>
                <a:lnTo>
                  <a:pt x="36" y="219"/>
                </a:lnTo>
                <a:lnTo>
                  <a:pt x="34" y="218"/>
                </a:lnTo>
                <a:lnTo>
                  <a:pt x="31" y="21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7D18F695-7D52-91F8-D3C1-D5F46593D3E3}"/>
              </a:ext>
            </a:extLst>
          </p:cNvPr>
          <p:cNvSpPr>
            <a:spLocks/>
          </p:cNvSpPr>
          <p:nvPr/>
        </p:nvSpPr>
        <p:spPr bwMode="auto">
          <a:xfrm>
            <a:off x="762493" y="1568290"/>
            <a:ext cx="877192" cy="637613"/>
          </a:xfrm>
          <a:custGeom>
            <a:avLst/>
            <a:gdLst>
              <a:gd name="T0" fmla="*/ 7 w 308"/>
              <a:gd name="T1" fmla="*/ 119 h 224"/>
              <a:gd name="T2" fmla="*/ 12 w 308"/>
              <a:gd name="T3" fmla="*/ 132 h 224"/>
              <a:gd name="T4" fmla="*/ 19 w 308"/>
              <a:gd name="T5" fmla="*/ 118 h 224"/>
              <a:gd name="T6" fmla="*/ 8 w 308"/>
              <a:gd name="T7" fmla="*/ 102 h 224"/>
              <a:gd name="T8" fmla="*/ 11 w 308"/>
              <a:gd name="T9" fmla="*/ 93 h 224"/>
              <a:gd name="T10" fmla="*/ 10 w 308"/>
              <a:gd name="T11" fmla="*/ 72 h 224"/>
              <a:gd name="T12" fmla="*/ 7 w 308"/>
              <a:gd name="T13" fmla="*/ 30 h 224"/>
              <a:gd name="T14" fmla="*/ 23 w 308"/>
              <a:gd name="T15" fmla="*/ 26 h 224"/>
              <a:gd name="T16" fmla="*/ 58 w 308"/>
              <a:gd name="T17" fmla="*/ 45 h 224"/>
              <a:gd name="T18" fmla="*/ 74 w 308"/>
              <a:gd name="T19" fmla="*/ 55 h 224"/>
              <a:gd name="T20" fmla="*/ 72 w 308"/>
              <a:gd name="T21" fmla="*/ 72 h 224"/>
              <a:gd name="T22" fmla="*/ 52 w 308"/>
              <a:gd name="T23" fmla="*/ 85 h 224"/>
              <a:gd name="T24" fmla="*/ 64 w 308"/>
              <a:gd name="T25" fmla="*/ 78 h 224"/>
              <a:gd name="T26" fmla="*/ 77 w 308"/>
              <a:gd name="T27" fmla="*/ 76 h 224"/>
              <a:gd name="T28" fmla="*/ 71 w 308"/>
              <a:gd name="T29" fmla="*/ 96 h 224"/>
              <a:gd name="T30" fmla="*/ 65 w 308"/>
              <a:gd name="T31" fmla="*/ 102 h 224"/>
              <a:gd name="T32" fmla="*/ 52 w 308"/>
              <a:gd name="T33" fmla="*/ 100 h 224"/>
              <a:gd name="T34" fmla="*/ 65 w 308"/>
              <a:gd name="T35" fmla="*/ 106 h 224"/>
              <a:gd name="T36" fmla="*/ 88 w 308"/>
              <a:gd name="T37" fmla="*/ 82 h 224"/>
              <a:gd name="T38" fmla="*/ 95 w 308"/>
              <a:gd name="T39" fmla="*/ 55 h 224"/>
              <a:gd name="T40" fmla="*/ 89 w 308"/>
              <a:gd name="T41" fmla="*/ 33 h 224"/>
              <a:gd name="T42" fmla="*/ 98 w 308"/>
              <a:gd name="T43" fmla="*/ 25 h 224"/>
              <a:gd name="T44" fmla="*/ 144 w 308"/>
              <a:gd name="T45" fmla="*/ 16 h 224"/>
              <a:gd name="T46" fmla="*/ 274 w 308"/>
              <a:gd name="T47" fmla="*/ 200 h 224"/>
              <a:gd name="T48" fmla="*/ 182 w 308"/>
              <a:gd name="T49" fmla="*/ 204 h 224"/>
              <a:gd name="T50" fmla="*/ 137 w 308"/>
              <a:gd name="T51" fmla="*/ 208 h 224"/>
              <a:gd name="T52" fmla="*/ 103 w 308"/>
              <a:gd name="T53" fmla="*/ 201 h 224"/>
              <a:gd name="T54" fmla="*/ 73 w 308"/>
              <a:gd name="T55" fmla="*/ 195 h 224"/>
              <a:gd name="T56" fmla="*/ 45 w 308"/>
              <a:gd name="T57" fmla="*/ 168 h 224"/>
              <a:gd name="T58" fmla="*/ 26 w 308"/>
              <a:gd name="T59" fmla="*/ 145 h 224"/>
              <a:gd name="T60" fmla="*/ 30 w 308"/>
              <a:gd name="T61" fmla="*/ 154 h 224"/>
              <a:gd name="T62" fmla="*/ 49 w 308"/>
              <a:gd name="T63" fmla="*/ 193 h 224"/>
              <a:gd name="T64" fmla="*/ 74 w 308"/>
              <a:gd name="T65" fmla="*/ 197 h 224"/>
              <a:gd name="T66" fmla="*/ 103 w 308"/>
              <a:gd name="T67" fmla="*/ 206 h 224"/>
              <a:gd name="T68" fmla="*/ 141 w 308"/>
              <a:gd name="T69" fmla="*/ 209 h 224"/>
              <a:gd name="T70" fmla="*/ 190 w 308"/>
              <a:gd name="T71" fmla="*/ 208 h 224"/>
              <a:gd name="T72" fmla="*/ 276 w 308"/>
              <a:gd name="T73" fmla="*/ 201 h 224"/>
              <a:gd name="T74" fmla="*/ 92 w 308"/>
              <a:gd name="T75" fmla="*/ 0 h 224"/>
              <a:gd name="T76" fmla="*/ 97 w 308"/>
              <a:gd name="T77" fmla="*/ 19 h 224"/>
              <a:gd name="T78" fmla="*/ 90 w 308"/>
              <a:gd name="T79" fmla="*/ 31 h 224"/>
              <a:gd name="T80" fmla="*/ 93 w 308"/>
              <a:gd name="T81" fmla="*/ 46 h 224"/>
              <a:gd name="T82" fmla="*/ 87 w 308"/>
              <a:gd name="T83" fmla="*/ 75 h 224"/>
              <a:gd name="T84" fmla="*/ 68 w 308"/>
              <a:gd name="T85" fmla="*/ 104 h 224"/>
              <a:gd name="T86" fmla="*/ 53 w 308"/>
              <a:gd name="T87" fmla="*/ 100 h 224"/>
              <a:gd name="T88" fmla="*/ 65 w 308"/>
              <a:gd name="T89" fmla="*/ 102 h 224"/>
              <a:gd name="T90" fmla="*/ 74 w 308"/>
              <a:gd name="T91" fmla="*/ 99 h 224"/>
              <a:gd name="T92" fmla="*/ 79 w 308"/>
              <a:gd name="T93" fmla="*/ 75 h 224"/>
              <a:gd name="T94" fmla="*/ 73 w 308"/>
              <a:gd name="T95" fmla="*/ 70 h 224"/>
              <a:gd name="T96" fmla="*/ 64 w 308"/>
              <a:gd name="T97" fmla="*/ 88 h 224"/>
              <a:gd name="T98" fmla="*/ 72 w 308"/>
              <a:gd name="T99" fmla="*/ 65 h 224"/>
              <a:gd name="T100" fmla="*/ 78 w 308"/>
              <a:gd name="T101" fmla="*/ 51 h 224"/>
              <a:gd name="T102" fmla="*/ 68 w 308"/>
              <a:gd name="T103" fmla="*/ 46 h 224"/>
              <a:gd name="T104" fmla="*/ 31 w 308"/>
              <a:gd name="T105" fmla="*/ 30 h 224"/>
              <a:gd name="T106" fmla="*/ 9 w 308"/>
              <a:gd name="T107" fmla="*/ 18 h 224"/>
              <a:gd name="T108" fmla="*/ 5 w 308"/>
              <a:gd name="T109" fmla="*/ 42 h 224"/>
              <a:gd name="T110" fmla="*/ 10 w 308"/>
              <a:gd name="T111" fmla="*/ 99 h 224"/>
              <a:gd name="T112" fmla="*/ 10 w 308"/>
              <a:gd name="T113" fmla="*/ 104 h 224"/>
              <a:gd name="T114" fmla="*/ 17 w 308"/>
              <a:gd name="T115" fmla="*/ 119 h 224"/>
              <a:gd name="T116" fmla="*/ 10 w 308"/>
              <a:gd name="T117" fmla="*/ 132 h 224"/>
              <a:gd name="T118" fmla="*/ 5 w 308"/>
              <a:gd name="T119" fmla="*/ 119 h 224"/>
              <a:gd name="T120" fmla="*/ 22 w 308"/>
              <a:gd name="T121" fmla="*/ 14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8" h="224">
                <a:moveTo>
                  <a:pt x="23" y="143"/>
                </a:moveTo>
                <a:cubicBezTo>
                  <a:pt x="21" y="143"/>
                  <a:pt x="21" y="143"/>
                  <a:pt x="21" y="143"/>
                </a:cubicBezTo>
                <a:cubicBezTo>
                  <a:pt x="21" y="143"/>
                  <a:pt x="21" y="143"/>
                  <a:pt x="21" y="143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16" y="139"/>
                  <a:pt x="16" y="139"/>
                  <a:pt x="16" y="139"/>
                </a:cubicBezTo>
                <a:cubicBezTo>
                  <a:pt x="16" y="139"/>
                  <a:pt x="16" y="138"/>
                  <a:pt x="15" y="139"/>
                </a:cubicBezTo>
                <a:cubicBezTo>
                  <a:pt x="8" y="140"/>
                  <a:pt x="8" y="140"/>
                  <a:pt x="8" y="140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6"/>
                  <a:pt x="5" y="136"/>
                  <a:pt x="5" y="136"/>
                </a:cubicBezTo>
                <a:cubicBezTo>
                  <a:pt x="2" y="137"/>
                  <a:pt x="2" y="137"/>
                  <a:pt x="2" y="137"/>
                </a:cubicBezTo>
                <a:cubicBezTo>
                  <a:pt x="7" y="119"/>
                  <a:pt x="7" y="119"/>
                  <a:pt x="7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5" y="119"/>
                  <a:pt x="5" y="119"/>
                  <a:pt x="5" y="119"/>
                </a:cubicBezTo>
                <a:cubicBezTo>
                  <a:pt x="5" y="123"/>
                  <a:pt x="5" y="123"/>
                  <a:pt x="5" y="123"/>
                </a:cubicBezTo>
                <a:cubicBezTo>
                  <a:pt x="4" y="130"/>
                  <a:pt x="4" y="130"/>
                  <a:pt x="4" y="130"/>
                </a:cubicBezTo>
                <a:cubicBezTo>
                  <a:pt x="4" y="131"/>
                  <a:pt x="4" y="131"/>
                  <a:pt x="4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8" y="131"/>
                  <a:pt x="8" y="131"/>
                  <a:pt x="8" y="131"/>
                </a:cubicBezTo>
                <a:cubicBezTo>
                  <a:pt x="10" y="133"/>
                  <a:pt x="10" y="133"/>
                  <a:pt x="10" y="133"/>
                </a:cubicBezTo>
                <a:cubicBezTo>
                  <a:pt x="10" y="134"/>
                  <a:pt x="11" y="134"/>
                  <a:pt x="11" y="134"/>
                </a:cubicBezTo>
                <a:cubicBezTo>
                  <a:pt x="11" y="134"/>
                  <a:pt x="12" y="133"/>
                  <a:pt x="12" y="133"/>
                </a:cubicBezTo>
                <a:cubicBezTo>
                  <a:pt x="12" y="132"/>
                  <a:pt x="12" y="132"/>
                  <a:pt x="12" y="13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17" y="115"/>
                  <a:pt x="17" y="115"/>
                  <a:pt x="17" y="115"/>
                </a:cubicBezTo>
                <a:cubicBezTo>
                  <a:pt x="17" y="114"/>
                  <a:pt x="17" y="114"/>
                  <a:pt x="17" y="114"/>
                </a:cubicBezTo>
                <a:cubicBezTo>
                  <a:pt x="9" y="112"/>
                  <a:pt x="9" y="112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3"/>
                  <a:pt x="8" y="113"/>
                  <a:pt x="8" y="113"/>
                </a:cubicBezTo>
                <a:cubicBezTo>
                  <a:pt x="9" y="113"/>
                  <a:pt x="9" y="113"/>
                  <a:pt x="9" y="113"/>
                </a:cubicBezTo>
                <a:cubicBezTo>
                  <a:pt x="8" y="109"/>
                  <a:pt x="8" y="109"/>
                  <a:pt x="8" y="109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8" y="102"/>
                  <a:pt x="8" y="102"/>
                  <a:pt x="8" y="102"/>
                </a:cubicBezTo>
                <a:cubicBezTo>
                  <a:pt x="8" y="106"/>
                  <a:pt x="8" y="106"/>
                  <a:pt x="8" y="106"/>
                </a:cubicBezTo>
                <a:cubicBezTo>
                  <a:pt x="9" y="106"/>
                  <a:pt x="9" y="106"/>
                  <a:pt x="9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22" y="103"/>
                  <a:pt x="22" y="103"/>
                  <a:pt x="22" y="102"/>
                </a:cubicBezTo>
                <a:cubicBezTo>
                  <a:pt x="22" y="102"/>
                  <a:pt x="22" y="101"/>
                  <a:pt x="22" y="101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6"/>
                  <a:pt x="15" y="96"/>
                  <a:pt x="15" y="96"/>
                </a:cubicBezTo>
                <a:cubicBezTo>
                  <a:pt x="11" y="93"/>
                  <a:pt x="11" y="93"/>
                  <a:pt x="1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9" y="94"/>
                  <a:pt x="9" y="94"/>
                  <a:pt x="9" y="94"/>
                </a:cubicBezTo>
                <a:cubicBezTo>
                  <a:pt x="9" y="96"/>
                  <a:pt x="9" y="96"/>
                  <a:pt x="9" y="96"/>
                </a:cubicBezTo>
                <a:cubicBezTo>
                  <a:pt x="9" y="96"/>
                  <a:pt x="9" y="96"/>
                  <a:pt x="9" y="96"/>
                </a:cubicBezTo>
                <a:cubicBezTo>
                  <a:pt x="8" y="97"/>
                  <a:pt x="8" y="97"/>
                  <a:pt x="8" y="97"/>
                </a:cubicBezTo>
                <a:cubicBezTo>
                  <a:pt x="9" y="97"/>
                  <a:pt x="9" y="97"/>
                  <a:pt x="9" y="97"/>
                </a:cubicBezTo>
                <a:cubicBezTo>
                  <a:pt x="10" y="93"/>
                  <a:pt x="10" y="93"/>
                  <a:pt x="10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81"/>
                  <a:pt x="11" y="81"/>
                  <a:pt x="11" y="81"/>
                </a:cubicBezTo>
                <a:cubicBezTo>
                  <a:pt x="10" y="72"/>
                  <a:pt x="10" y="72"/>
                  <a:pt x="10" y="72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3"/>
                  <a:pt x="11" y="53"/>
                  <a:pt x="11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5"/>
                  <a:pt x="9" y="45"/>
                  <a:pt x="9" y="45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4"/>
                  <a:pt x="6" y="34"/>
                  <a:pt x="6" y="34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7" y="27"/>
                  <a:pt x="7" y="27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3"/>
                  <a:pt x="9" y="23"/>
                  <a:pt x="9" y="23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5"/>
                  <a:pt x="11" y="15"/>
                  <a:pt x="11" y="15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23" y="26"/>
                  <a:pt x="23" y="26"/>
                  <a:pt x="23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7" y="28"/>
                  <a:pt x="27" y="28"/>
                  <a:pt x="27" y="28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5" y="35"/>
                  <a:pt x="35" y="35"/>
                  <a:pt x="35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54" y="42"/>
                  <a:pt x="54" y="42"/>
                  <a:pt x="54" y="42"/>
                </a:cubicBezTo>
                <a:cubicBezTo>
                  <a:pt x="58" y="45"/>
                  <a:pt x="58" y="45"/>
                  <a:pt x="58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6"/>
                  <a:pt x="66" y="46"/>
                  <a:pt x="66" y="46"/>
                </a:cubicBezTo>
                <a:cubicBezTo>
                  <a:pt x="67" y="50"/>
                  <a:pt x="67" y="50"/>
                  <a:pt x="67" y="50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68" y="51"/>
                  <a:pt x="68" y="51"/>
                </a:cubicBezTo>
                <a:cubicBezTo>
                  <a:pt x="71" y="50"/>
                  <a:pt x="71" y="50"/>
                  <a:pt x="71" y="50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4" y="55"/>
                  <a:pt x="74" y="55"/>
                </a:cubicBezTo>
                <a:cubicBezTo>
                  <a:pt x="75" y="55"/>
                  <a:pt x="75" y="55"/>
                  <a:pt x="75" y="54"/>
                </a:cubicBezTo>
                <a:cubicBezTo>
                  <a:pt x="75" y="51"/>
                  <a:pt x="75" y="51"/>
                  <a:pt x="75" y="51"/>
                </a:cubicBezTo>
                <a:cubicBezTo>
                  <a:pt x="77" y="50"/>
                  <a:pt x="77" y="50"/>
                  <a:pt x="77" y="50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8" y="61"/>
                  <a:pt x="78" y="61"/>
                  <a:pt x="78" y="61"/>
                </a:cubicBezTo>
                <a:cubicBezTo>
                  <a:pt x="77" y="65"/>
                  <a:pt x="77" y="65"/>
                  <a:pt x="77" y="65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1" y="72"/>
                  <a:pt x="71" y="72"/>
                  <a:pt x="71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3" y="69"/>
                  <a:pt x="73" y="69"/>
                  <a:pt x="73" y="69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4" y="64"/>
                </a:cubicBezTo>
                <a:cubicBezTo>
                  <a:pt x="73" y="64"/>
                  <a:pt x="73" y="64"/>
                  <a:pt x="73" y="65"/>
                </a:cubicBezTo>
                <a:cubicBezTo>
                  <a:pt x="66" y="73"/>
                  <a:pt x="66" y="73"/>
                  <a:pt x="66" y="73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81"/>
                  <a:pt x="55" y="81"/>
                  <a:pt x="55" y="81"/>
                </a:cubicBezTo>
                <a:cubicBezTo>
                  <a:pt x="52" y="85"/>
                  <a:pt x="52" y="85"/>
                  <a:pt x="52" y="85"/>
                </a:cubicBezTo>
                <a:cubicBezTo>
                  <a:pt x="52" y="85"/>
                  <a:pt x="52" y="86"/>
                  <a:pt x="53" y="86"/>
                </a:cubicBezTo>
                <a:cubicBezTo>
                  <a:pt x="56" y="90"/>
                  <a:pt x="56" y="90"/>
                  <a:pt x="56" y="90"/>
                </a:cubicBezTo>
                <a:cubicBezTo>
                  <a:pt x="57" y="90"/>
                  <a:pt x="57" y="90"/>
                  <a:pt x="57" y="90"/>
                </a:cubicBezTo>
                <a:cubicBezTo>
                  <a:pt x="64" y="88"/>
                  <a:pt x="64" y="88"/>
                  <a:pt x="64" y="88"/>
                </a:cubicBezTo>
                <a:cubicBezTo>
                  <a:pt x="65" y="88"/>
                  <a:pt x="65" y="88"/>
                  <a:pt x="65" y="87"/>
                </a:cubicBezTo>
                <a:cubicBezTo>
                  <a:pt x="65" y="87"/>
                  <a:pt x="65" y="86"/>
                  <a:pt x="64" y="86"/>
                </a:cubicBezTo>
                <a:cubicBezTo>
                  <a:pt x="60" y="86"/>
                  <a:pt x="60" y="86"/>
                  <a:pt x="60" y="86"/>
                </a:cubicBezTo>
                <a:cubicBezTo>
                  <a:pt x="60" y="86"/>
                  <a:pt x="60" y="86"/>
                  <a:pt x="60" y="86"/>
                </a:cubicBezTo>
                <a:cubicBezTo>
                  <a:pt x="57" y="87"/>
                  <a:pt x="57" y="87"/>
                  <a:pt x="57" y="87"/>
                </a:cubicBezTo>
                <a:cubicBezTo>
                  <a:pt x="57" y="84"/>
                  <a:pt x="57" y="84"/>
                  <a:pt x="57" y="84"/>
                </a:cubicBezTo>
                <a:cubicBezTo>
                  <a:pt x="64" y="78"/>
                  <a:pt x="64" y="78"/>
                  <a:pt x="64" y="78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5" y="71"/>
                  <a:pt x="75" y="71"/>
                  <a:pt x="75" y="71"/>
                </a:cubicBezTo>
                <a:cubicBezTo>
                  <a:pt x="82" y="64"/>
                  <a:pt x="82" y="64"/>
                  <a:pt x="82" y="64"/>
                </a:cubicBezTo>
                <a:cubicBezTo>
                  <a:pt x="83" y="66"/>
                  <a:pt x="83" y="66"/>
                  <a:pt x="83" y="66"/>
                </a:cubicBezTo>
                <a:cubicBezTo>
                  <a:pt x="83" y="70"/>
                  <a:pt x="83" y="70"/>
                  <a:pt x="83" y="70"/>
                </a:cubicBezTo>
                <a:cubicBezTo>
                  <a:pt x="81" y="71"/>
                  <a:pt x="81" y="71"/>
                  <a:pt x="81" y="71"/>
                </a:cubicBezTo>
                <a:cubicBezTo>
                  <a:pt x="77" y="71"/>
                  <a:pt x="77" y="71"/>
                  <a:pt x="77" y="71"/>
                </a:cubicBezTo>
                <a:cubicBezTo>
                  <a:pt x="77" y="71"/>
                  <a:pt x="77" y="71"/>
                  <a:pt x="77" y="71"/>
                </a:cubicBezTo>
                <a:cubicBezTo>
                  <a:pt x="76" y="72"/>
                  <a:pt x="76" y="72"/>
                  <a:pt x="76" y="72"/>
                </a:cubicBezTo>
                <a:cubicBezTo>
                  <a:pt x="77" y="76"/>
                  <a:pt x="77" y="76"/>
                  <a:pt x="77" y="76"/>
                </a:cubicBezTo>
                <a:cubicBezTo>
                  <a:pt x="77" y="78"/>
                  <a:pt x="77" y="78"/>
                  <a:pt x="77" y="78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8"/>
                  <a:pt x="73" y="78"/>
                  <a:pt x="73" y="78"/>
                </a:cubicBezTo>
                <a:cubicBezTo>
                  <a:pt x="73" y="82"/>
                  <a:pt x="73" y="82"/>
                  <a:pt x="73" y="82"/>
                </a:cubicBezTo>
                <a:cubicBezTo>
                  <a:pt x="73" y="83"/>
                  <a:pt x="73" y="83"/>
                  <a:pt x="73" y="83"/>
                </a:cubicBezTo>
                <a:cubicBezTo>
                  <a:pt x="74" y="83"/>
                  <a:pt x="74" y="83"/>
                  <a:pt x="74" y="83"/>
                </a:cubicBezTo>
                <a:cubicBezTo>
                  <a:pt x="77" y="82"/>
                  <a:pt x="77" y="82"/>
                  <a:pt x="77" y="82"/>
                </a:cubicBezTo>
                <a:cubicBezTo>
                  <a:pt x="78" y="85"/>
                  <a:pt x="78" y="85"/>
                  <a:pt x="78" y="85"/>
                </a:cubicBezTo>
                <a:cubicBezTo>
                  <a:pt x="73" y="97"/>
                  <a:pt x="73" y="97"/>
                  <a:pt x="73" y="97"/>
                </a:cubicBezTo>
                <a:cubicBezTo>
                  <a:pt x="71" y="96"/>
                  <a:pt x="71" y="96"/>
                  <a:pt x="71" y="96"/>
                </a:cubicBezTo>
                <a:cubicBezTo>
                  <a:pt x="73" y="93"/>
                  <a:pt x="73" y="93"/>
                  <a:pt x="73" y="93"/>
                </a:cubicBezTo>
                <a:cubicBezTo>
                  <a:pt x="74" y="92"/>
                  <a:pt x="74" y="92"/>
                  <a:pt x="73" y="91"/>
                </a:cubicBezTo>
                <a:cubicBezTo>
                  <a:pt x="73" y="91"/>
                  <a:pt x="73" y="91"/>
                  <a:pt x="72" y="91"/>
                </a:cubicBezTo>
                <a:cubicBezTo>
                  <a:pt x="69" y="92"/>
                  <a:pt x="69" y="92"/>
                  <a:pt x="69" y="92"/>
                </a:cubicBezTo>
                <a:cubicBezTo>
                  <a:pt x="68" y="92"/>
                  <a:pt x="68" y="92"/>
                  <a:pt x="68" y="92"/>
                </a:cubicBezTo>
                <a:cubicBezTo>
                  <a:pt x="66" y="96"/>
                  <a:pt x="66" y="96"/>
                  <a:pt x="66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4" y="102"/>
                  <a:pt x="64" y="102"/>
                  <a:pt x="64" y="102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5" y="98"/>
                  <a:pt x="65" y="98"/>
                  <a:pt x="65" y="98"/>
                </a:cubicBezTo>
                <a:cubicBezTo>
                  <a:pt x="67" y="95"/>
                  <a:pt x="67" y="95"/>
                  <a:pt x="67" y="95"/>
                </a:cubicBezTo>
                <a:cubicBezTo>
                  <a:pt x="67" y="95"/>
                  <a:pt x="67" y="95"/>
                  <a:pt x="67" y="95"/>
                </a:cubicBezTo>
                <a:cubicBezTo>
                  <a:pt x="68" y="91"/>
                  <a:pt x="68" y="91"/>
                  <a:pt x="68" y="91"/>
                </a:cubicBezTo>
                <a:cubicBezTo>
                  <a:pt x="68" y="90"/>
                  <a:pt x="67" y="90"/>
                  <a:pt x="67" y="90"/>
                </a:cubicBezTo>
                <a:cubicBezTo>
                  <a:pt x="66" y="90"/>
                  <a:pt x="66" y="90"/>
                  <a:pt x="66" y="90"/>
                </a:cubicBezTo>
                <a:cubicBezTo>
                  <a:pt x="58" y="95"/>
                  <a:pt x="58" y="95"/>
                  <a:pt x="58" y="95"/>
                </a:cubicBezTo>
                <a:cubicBezTo>
                  <a:pt x="58" y="95"/>
                  <a:pt x="58" y="95"/>
                  <a:pt x="58" y="95"/>
                </a:cubicBezTo>
                <a:cubicBezTo>
                  <a:pt x="56" y="99"/>
                  <a:pt x="56" y="99"/>
                  <a:pt x="56" y="99"/>
                </a:cubicBezTo>
                <a:cubicBezTo>
                  <a:pt x="52" y="99"/>
                  <a:pt x="52" y="99"/>
                  <a:pt x="52" y="99"/>
                </a:cubicBezTo>
                <a:cubicBezTo>
                  <a:pt x="52" y="99"/>
                  <a:pt x="52" y="99"/>
                  <a:pt x="52" y="100"/>
                </a:cubicBezTo>
                <a:cubicBezTo>
                  <a:pt x="52" y="100"/>
                  <a:pt x="52" y="101"/>
                  <a:pt x="52" y="101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5" y="105"/>
                  <a:pt x="55" y="105"/>
                  <a:pt x="55" y="105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08"/>
                  <a:pt x="58" y="108"/>
                  <a:pt x="58" y="108"/>
                </a:cubicBezTo>
                <a:cubicBezTo>
                  <a:pt x="59" y="108"/>
                  <a:pt x="59" y="108"/>
                  <a:pt x="59" y="107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2" y="103"/>
                  <a:pt x="62" y="103"/>
                  <a:pt x="62" y="103"/>
                </a:cubicBezTo>
                <a:cubicBezTo>
                  <a:pt x="64" y="106"/>
                  <a:pt x="64" y="106"/>
                  <a:pt x="64" y="106"/>
                </a:cubicBezTo>
                <a:cubicBezTo>
                  <a:pt x="64" y="106"/>
                  <a:pt x="64" y="106"/>
                  <a:pt x="65" y="10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69" y="106"/>
                  <a:pt x="69" y="106"/>
                  <a:pt x="69" y="106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82" y="98"/>
                  <a:pt x="82" y="98"/>
                  <a:pt x="82" y="98"/>
                </a:cubicBezTo>
                <a:cubicBezTo>
                  <a:pt x="82" y="97"/>
                  <a:pt x="82" y="97"/>
                  <a:pt x="82" y="97"/>
                </a:cubicBezTo>
                <a:cubicBezTo>
                  <a:pt x="85" y="94"/>
                  <a:pt x="85" y="94"/>
                  <a:pt x="85" y="94"/>
                </a:cubicBezTo>
                <a:cubicBezTo>
                  <a:pt x="86" y="93"/>
                  <a:pt x="86" y="93"/>
                  <a:pt x="86" y="93"/>
                </a:cubicBezTo>
                <a:cubicBezTo>
                  <a:pt x="85" y="86"/>
                  <a:pt x="85" y="86"/>
                  <a:pt x="85" y="86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2"/>
                  <a:pt x="88" y="81"/>
                  <a:pt x="88" y="81"/>
                </a:cubicBezTo>
                <a:cubicBezTo>
                  <a:pt x="86" y="78"/>
                  <a:pt x="86" y="78"/>
                  <a:pt x="86" y="78"/>
                </a:cubicBezTo>
                <a:cubicBezTo>
                  <a:pt x="89" y="76"/>
                  <a:pt x="89" y="76"/>
                  <a:pt x="89" y="76"/>
                </a:cubicBezTo>
                <a:cubicBezTo>
                  <a:pt x="89" y="75"/>
                  <a:pt x="89" y="75"/>
                  <a:pt x="89" y="75"/>
                </a:cubicBezTo>
                <a:cubicBezTo>
                  <a:pt x="89" y="72"/>
                  <a:pt x="89" y="72"/>
                  <a:pt x="89" y="72"/>
                </a:cubicBezTo>
                <a:cubicBezTo>
                  <a:pt x="93" y="67"/>
                  <a:pt x="93" y="67"/>
                  <a:pt x="93" y="67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3"/>
                  <a:pt x="97" y="63"/>
                  <a:pt x="97" y="63"/>
                </a:cubicBezTo>
                <a:cubicBezTo>
                  <a:pt x="97" y="59"/>
                  <a:pt x="97" y="59"/>
                  <a:pt x="97" y="59"/>
                </a:cubicBezTo>
                <a:cubicBezTo>
                  <a:pt x="97" y="59"/>
                  <a:pt x="97" y="59"/>
                  <a:pt x="97" y="59"/>
                </a:cubicBezTo>
                <a:cubicBezTo>
                  <a:pt x="95" y="55"/>
                  <a:pt x="95" y="55"/>
                  <a:pt x="95" y="55"/>
                </a:cubicBezTo>
                <a:cubicBezTo>
                  <a:pt x="95" y="48"/>
                  <a:pt x="95" y="48"/>
                  <a:pt x="95" y="48"/>
                </a:cubicBezTo>
                <a:cubicBezTo>
                  <a:pt x="95" y="48"/>
                  <a:pt x="95" y="48"/>
                  <a:pt x="95" y="48"/>
                </a:cubicBezTo>
                <a:cubicBezTo>
                  <a:pt x="95" y="47"/>
                  <a:pt x="95" y="47"/>
                  <a:pt x="95" y="47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3"/>
                  <a:pt x="96" y="43"/>
                  <a:pt x="96" y="43"/>
                </a:cubicBezTo>
                <a:cubicBezTo>
                  <a:pt x="93" y="38"/>
                  <a:pt x="93" y="38"/>
                  <a:pt x="93" y="38"/>
                </a:cubicBezTo>
                <a:cubicBezTo>
                  <a:pt x="92" y="35"/>
                  <a:pt x="92" y="35"/>
                  <a:pt x="92" y="35"/>
                </a:cubicBezTo>
                <a:cubicBezTo>
                  <a:pt x="92" y="34"/>
                  <a:pt x="91" y="34"/>
                  <a:pt x="91" y="34"/>
                </a:cubicBezTo>
                <a:cubicBezTo>
                  <a:pt x="88" y="34"/>
                  <a:pt x="88" y="34"/>
                  <a:pt x="88" y="34"/>
                </a:cubicBezTo>
                <a:cubicBezTo>
                  <a:pt x="88" y="33"/>
                  <a:pt x="88" y="33"/>
                  <a:pt x="88" y="33"/>
                </a:cubicBezTo>
                <a:cubicBezTo>
                  <a:pt x="89" y="33"/>
                  <a:pt x="89" y="33"/>
                  <a:pt x="89" y="33"/>
                </a:cubicBezTo>
                <a:cubicBezTo>
                  <a:pt x="93" y="35"/>
                  <a:pt x="93" y="35"/>
                  <a:pt x="93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5" y="35"/>
                  <a:pt x="95" y="35"/>
                  <a:pt x="95" y="35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0"/>
                  <a:pt x="96" y="30"/>
                  <a:pt x="96" y="30"/>
                </a:cubicBezTo>
                <a:cubicBezTo>
                  <a:pt x="95" y="29"/>
                  <a:pt x="95" y="29"/>
                  <a:pt x="95" y="29"/>
                </a:cubicBezTo>
                <a:cubicBezTo>
                  <a:pt x="96" y="30"/>
                  <a:pt x="96" y="30"/>
                  <a:pt x="96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25"/>
                  <a:pt x="98" y="25"/>
                  <a:pt x="98" y="25"/>
                </a:cubicBezTo>
                <a:cubicBezTo>
                  <a:pt x="98" y="25"/>
                  <a:pt x="98" y="25"/>
                  <a:pt x="98" y="25"/>
                </a:cubicBezTo>
                <a:cubicBezTo>
                  <a:pt x="98" y="22"/>
                  <a:pt x="98" y="22"/>
                  <a:pt x="98" y="22"/>
                </a:cubicBezTo>
                <a:cubicBezTo>
                  <a:pt x="99" y="18"/>
                  <a:pt x="99" y="18"/>
                  <a:pt x="99" y="18"/>
                </a:cubicBezTo>
                <a:cubicBezTo>
                  <a:pt x="99" y="18"/>
                  <a:pt x="98" y="17"/>
                  <a:pt x="98" y="17"/>
                </a:cubicBezTo>
                <a:cubicBezTo>
                  <a:pt x="95" y="15"/>
                  <a:pt x="95" y="15"/>
                  <a:pt x="95" y="15"/>
                </a:cubicBezTo>
                <a:cubicBezTo>
                  <a:pt x="92" y="12"/>
                  <a:pt x="92" y="12"/>
                  <a:pt x="92" y="12"/>
                </a:cubicBezTo>
                <a:cubicBezTo>
                  <a:pt x="92" y="11"/>
                  <a:pt x="92" y="11"/>
                  <a:pt x="92" y="11"/>
                </a:cubicBezTo>
                <a:cubicBezTo>
                  <a:pt x="92" y="10"/>
                  <a:pt x="92" y="10"/>
                  <a:pt x="92" y="1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4"/>
                  <a:pt x="90" y="4"/>
                  <a:pt x="90" y="4"/>
                </a:cubicBezTo>
                <a:cubicBezTo>
                  <a:pt x="92" y="2"/>
                  <a:pt x="92" y="2"/>
                  <a:pt x="92" y="2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202" y="31"/>
                  <a:pt x="202" y="31"/>
                  <a:pt x="202" y="31"/>
                </a:cubicBezTo>
                <a:cubicBezTo>
                  <a:pt x="202" y="31"/>
                  <a:pt x="202" y="31"/>
                  <a:pt x="202" y="31"/>
                </a:cubicBezTo>
                <a:cubicBezTo>
                  <a:pt x="270" y="47"/>
                  <a:pt x="270" y="47"/>
                  <a:pt x="270" y="47"/>
                </a:cubicBezTo>
                <a:cubicBezTo>
                  <a:pt x="270" y="47"/>
                  <a:pt x="270" y="47"/>
                  <a:pt x="270" y="47"/>
                </a:cubicBezTo>
                <a:cubicBezTo>
                  <a:pt x="306" y="54"/>
                  <a:pt x="306" y="54"/>
                  <a:pt x="306" y="54"/>
                </a:cubicBezTo>
                <a:cubicBezTo>
                  <a:pt x="305" y="55"/>
                  <a:pt x="305" y="55"/>
                  <a:pt x="305" y="55"/>
                </a:cubicBezTo>
                <a:cubicBezTo>
                  <a:pt x="278" y="185"/>
                  <a:pt x="278" y="185"/>
                  <a:pt x="278" y="185"/>
                </a:cubicBezTo>
                <a:cubicBezTo>
                  <a:pt x="278" y="185"/>
                  <a:pt x="278" y="185"/>
                  <a:pt x="278" y="185"/>
                </a:cubicBezTo>
                <a:cubicBezTo>
                  <a:pt x="276" y="197"/>
                  <a:pt x="276" y="197"/>
                  <a:pt x="276" y="197"/>
                </a:cubicBezTo>
                <a:cubicBezTo>
                  <a:pt x="274" y="200"/>
                  <a:pt x="274" y="200"/>
                  <a:pt x="274" y="200"/>
                </a:cubicBezTo>
                <a:cubicBezTo>
                  <a:pt x="274" y="201"/>
                  <a:pt x="274" y="201"/>
                  <a:pt x="274" y="201"/>
                </a:cubicBezTo>
                <a:cubicBezTo>
                  <a:pt x="277" y="208"/>
                  <a:pt x="277" y="208"/>
                  <a:pt x="277" y="208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6" y="222"/>
                  <a:pt x="276" y="222"/>
                  <a:pt x="276" y="222"/>
                </a:cubicBezTo>
                <a:cubicBezTo>
                  <a:pt x="231" y="213"/>
                  <a:pt x="231" y="213"/>
                  <a:pt x="231" y="213"/>
                </a:cubicBezTo>
                <a:cubicBezTo>
                  <a:pt x="194" y="204"/>
                  <a:pt x="194" y="204"/>
                  <a:pt x="194" y="204"/>
                </a:cubicBezTo>
                <a:cubicBezTo>
                  <a:pt x="193" y="204"/>
                  <a:pt x="193" y="204"/>
                  <a:pt x="193" y="204"/>
                </a:cubicBezTo>
                <a:cubicBezTo>
                  <a:pt x="190" y="206"/>
                  <a:pt x="190" y="206"/>
                  <a:pt x="190" y="206"/>
                </a:cubicBezTo>
                <a:cubicBezTo>
                  <a:pt x="186" y="206"/>
                  <a:pt x="186" y="206"/>
                  <a:pt x="186" y="206"/>
                </a:cubicBezTo>
                <a:cubicBezTo>
                  <a:pt x="182" y="204"/>
                  <a:pt x="182" y="204"/>
                  <a:pt x="182" y="204"/>
                </a:cubicBezTo>
                <a:cubicBezTo>
                  <a:pt x="182" y="204"/>
                  <a:pt x="182" y="204"/>
                  <a:pt x="182" y="204"/>
                </a:cubicBezTo>
                <a:cubicBezTo>
                  <a:pt x="174" y="204"/>
                  <a:pt x="174" y="204"/>
                  <a:pt x="174" y="204"/>
                </a:cubicBezTo>
                <a:cubicBezTo>
                  <a:pt x="171" y="203"/>
                  <a:pt x="171" y="203"/>
                  <a:pt x="171" y="203"/>
                </a:cubicBezTo>
                <a:cubicBezTo>
                  <a:pt x="170" y="203"/>
                  <a:pt x="170" y="203"/>
                  <a:pt x="170" y="203"/>
                </a:cubicBezTo>
                <a:cubicBezTo>
                  <a:pt x="167" y="205"/>
                  <a:pt x="167" y="205"/>
                  <a:pt x="167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48" y="205"/>
                  <a:pt x="148" y="205"/>
                  <a:pt x="148" y="205"/>
                </a:cubicBezTo>
                <a:cubicBezTo>
                  <a:pt x="147" y="205"/>
                  <a:pt x="147" y="205"/>
                  <a:pt x="147" y="205"/>
                </a:cubicBezTo>
                <a:cubicBezTo>
                  <a:pt x="140" y="207"/>
                  <a:pt x="140" y="207"/>
                  <a:pt x="140" y="207"/>
                </a:cubicBezTo>
                <a:cubicBezTo>
                  <a:pt x="137" y="208"/>
                  <a:pt x="137" y="208"/>
                  <a:pt x="137" y="208"/>
                </a:cubicBezTo>
                <a:cubicBezTo>
                  <a:pt x="134" y="207"/>
                  <a:pt x="134" y="207"/>
                  <a:pt x="134" y="207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26" y="203"/>
                  <a:pt x="126" y="203"/>
                  <a:pt x="126" y="203"/>
                </a:cubicBezTo>
                <a:cubicBezTo>
                  <a:pt x="125" y="203"/>
                  <a:pt x="125" y="203"/>
                  <a:pt x="125" y="203"/>
                </a:cubicBezTo>
                <a:cubicBezTo>
                  <a:pt x="114" y="205"/>
                  <a:pt x="114" y="205"/>
                  <a:pt x="114" y="205"/>
                </a:cubicBezTo>
                <a:cubicBezTo>
                  <a:pt x="111" y="204"/>
                  <a:pt x="111" y="204"/>
                  <a:pt x="111" y="204"/>
                </a:cubicBezTo>
                <a:cubicBezTo>
                  <a:pt x="110" y="204"/>
                  <a:pt x="110" y="204"/>
                  <a:pt x="110" y="204"/>
                </a:cubicBezTo>
                <a:cubicBezTo>
                  <a:pt x="104" y="204"/>
                  <a:pt x="104" y="204"/>
                  <a:pt x="104" y="204"/>
                </a:cubicBezTo>
                <a:cubicBezTo>
                  <a:pt x="103" y="201"/>
                  <a:pt x="103" y="201"/>
                  <a:pt x="103" y="201"/>
                </a:cubicBezTo>
                <a:cubicBezTo>
                  <a:pt x="103" y="201"/>
                  <a:pt x="103" y="201"/>
                  <a:pt x="103" y="201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5" y="197"/>
                  <a:pt x="95" y="197"/>
                  <a:pt x="95" y="197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85" y="194"/>
                  <a:pt x="85" y="194"/>
                  <a:pt x="85" y="194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77" y="193"/>
                  <a:pt x="77" y="193"/>
                  <a:pt x="77" y="193"/>
                </a:cubicBezTo>
                <a:cubicBezTo>
                  <a:pt x="77" y="193"/>
                  <a:pt x="77" y="193"/>
                  <a:pt x="77" y="193"/>
                </a:cubicBezTo>
                <a:cubicBezTo>
                  <a:pt x="73" y="195"/>
                  <a:pt x="73" y="195"/>
                  <a:pt x="73" y="195"/>
                </a:cubicBezTo>
                <a:cubicBezTo>
                  <a:pt x="70" y="196"/>
                  <a:pt x="70" y="196"/>
                  <a:pt x="70" y="196"/>
                </a:cubicBezTo>
                <a:cubicBezTo>
                  <a:pt x="62" y="196"/>
                  <a:pt x="62" y="196"/>
                  <a:pt x="62" y="196"/>
                </a:cubicBezTo>
                <a:cubicBezTo>
                  <a:pt x="59" y="196"/>
                  <a:pt x="59" y="196"/>
                  <a:pt x="59" y="196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53" y="193"/>
                  <a:pt x="53" y="193"/>
                  <a:pt x="53" y="193"/>
                </a:cubicBezTo>
                <a:cubicBezTo>
                  <a:pt x="50" y="191"/>
                  <a:pt x="50" y="191"/>
                  <a:pt x="50" y="191"/>
                </a:cubicBezTo>
                <a:cubicBezTo>
                  <a:pt x="49" y="191"/>
                  <a:pt x="49" y="191"/>
                  <a:pt x="49" y="191"/>
                </a:cubicBezTo>
                <a:cubicBezTo>
                  <a:pt x="44" y="188"/>
                  <a:pt x="44" y="188"/>
                  <a:pt x="44" y="188"/>
                </a:cubicBezTo>
                <a:cubicBezTo>
                  <a:pt x="43" y="187"/>
                  <a:pt x="43" y="187"/>
                  <a:pt x="43" y="187"/>
                </a:cubicBezTo>
                <a:cubicBezTo>
                  <a:pt x="45" y="168"/>
                  <a:pt x="45" y="168"/>
                  <a:pt x="45" y="168"/>
                </a:cubicBezTo>
                <a:cubicBezTo>
                  <a:pt x="45" y="168"/>
                  <a:pt x="45" y="168"/>
                  <a:pt x="45" y="168"/>
                </a:cubicBezTo>
                <a:cubicBezTo>
                  <a:pt x="43" y="160"/>
                  <a:pt x="43" y="160"/>
                  <a:pt x="43" y="160"/>
                </a:cubicBezTo>
                <a:cubicBezTo>
                  <a:pt x="43" y="160"/>
                  <a:pt x="43" y="160"/>
                  <a:pt x="43" y="160"/>
                </a:cubicBezTo>
                <a:cubicBezTo>
                  <a:pt x="39" y="156"/>
                  <a:pt x="39" y="156"/>
                  <a:pt x="39" y="156"/>
                </a:cubicBezTo>
                <a:cubicBezTo>
                  <a:pt x="37" y="153"/>
                  <a:pt x="37" y="153"/>
                  <a:pt x="37" y="153"/>
                </a:cubicBezTo>
                <a:cubicBezTo>
                  <a:pt x="36" y="153"/>
                  <a:pt x="36" y="153"/>
                  <a:pt x="36" y="153"/>
                </a:cubicBezTo>
                <a:cubicBezTo>
                  <a:pt x="34" y="151"/>
                  <a:pt x="34" y="151"/>
                  <a:pt x="34" y="151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27" y="149"/>
                  <a:pt x="27" y="149"/>
                  <a:pt x="27" y="149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25" y="145"/>
                  <a:pt x="25" y="145"/>
                  <a:pt x="25" y="145"/>
                </a:cubicBezTo>
                <a:cubicBezTo>
                  <a:pt x="24" y="144"/>
                  <a:pt x="24" y="144"/>
                  <a:pt x="24" y="14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3" y="146"/>
                  <a:pt x="23" y="146"/>
                  <a:pt x="23" y="146"/>
                </a:cubicBezTo>
                <a:cubicBezTo>
                  <a:pt x="24" y="146"/>
                  <a:pt x="24" y="146"/>
                  <a:pt x="24" y="146"/>
                </a:cubicBezTo>
                <a:cubicBezTo>
                  <a:pt x="24" y="146"/>
                  <a:pt x="24" y="146"/>
                  <a:pt x="24" y="146"/>
                </a:cubicBezTo>
                <a:cubicBezTo>
                  <a:pt x="25" y="150"/>
                  <a:pt x="25" y="150"/>
                  <a:pt x="25" y="150"/>
                </a:cubicBezTo>
                <a:cubicBezTo>
                  <a:pt x="25" y="150"/>
                  <a:pt x="25" y="150"/>
                  <a:pt x="25" y="150"/>
                </a:cubicBezTo>
                <a:cubicBezTo>
                  <a:pt x="29" y="153"/>
                  <a:pt x="29" y="153"/>
                  <a:pt x="29" y="153"/>
                </a:cubicBezTo>
                <a:cubicBezTo>
                  <a:pt x="30" y="154"/>
                  <a:pt x="30" y="154"/>
                  <a:pt x="30" y="154"/>
                </a:cubicBezTo>
                <a:cubicBezTo>
                  <a:pt x="33" y="153"/>
                  <a:pt x="33" y="153"/>
                  <a:pt x="33" y="153"/>
                </a:cubicBezTo>
                <a:cubicBezTo>
                  <a:pt x="35" y="154"/>
                  <a:pt x="35" y="154"/>
                  <a:pt x="35" y="154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8" y="158"/>
                  <a:pt x="38" y="158"/>
                  <a:pt x="38" y="158"/>
                </a:cubicBezTo>
                <a:cubicBezTo>
                  <a:pt x="41" y="161"/>
                  <a:pt x="41" y="161"/>
                  <a:pt x="41" y="161"/>
                </a:cubicBezTo>
                <a:cubicBezTo>
                  <a:pt x="43" y="168"/>
                  <a:pt x="43" y="168"/>
                  <a:pt x="43" y="168"/>
                </a:cubicBezTo>
                <a:cubicBezTo>
                  <a:pt x="41" y="187"/>
                  <a:pt x="41" y="187"/>
                  <a:pt x="41" y="187"/>
                </a:cubicBezTo>
                <a:cubicBezTo>
                  <a:pt x="41" y="188"/>
                  <a:pt x="41" y="188"/>
                  <a:pt x="41" y="188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3" y="190"/>
                  <a:pt x="43" y="190"/>
                  <a:pt x="43" y="190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52" y="195"/>
                  <a:pt x="52" y="195"/>
                  <a:pt x="52" y="195"/>
                </a:cubicBezTo>
                <a:cubicBezTo>
                  <a:pt x="53" y="195"/>
                  <a:pt x="53" y="195"/>
                  <a:pt x="53" y="195"/>
                </a:cubicBezTo>
                <a:cubicBezTo>
                  <a:pt x="54" y="196"/>
                  <a:pt x="54" y="196"/>
                  <a:pt x="54" y="196"/>
                </a:cubicBezTo>
                <a:cubicBezTo>
                  <a:pt x="58" y="198"/>
                  <a:pt x="58" y="198"/>
                  <a:pt x="58" y="198"/>
                </a:cubicBezTo>
                <a:cubicBezTo>
                  <a:pt x="59" y="198"/>
                  <a:pt x="59" y="198"/>
                  <a:pt x="59" y="198"/>
                </a:cubicBezTo>
                <a:cubicBezTo>
                  <a:pt x="62" y="198"/>
                  <a:pt x="62" y="198"/>
                  <a:pt x="62" y="198"/>
                </a:cubicBezTo>
                <a:cubicBezTo>
                  <a:pt x="62" y="198"/>
                  <a:pt x="62" y="198"/>
                  <a:pt x="62" y="198"/>
                </a:cubicBezTo>
                <a:cubicBezTo>
                  <a:pt x="70" y="198"/>
                  <a:pt x="70" y="198"/>
                  <a:pt x="70" y="198"/>
                </a:cubicBezTo>
                <a:cubicBezTo>
                  <a:pt x="70" y="198"/>
                  <a:pt x="70" y="198"/>
                  <a:pt x="70" y="198"/>
                </a:cubicBezTo>
                <a:cubicBezTo>
                  <a:pt x="74" y="197"/>
                  <a:pt x="74" y="197"/>
                  <a:pt x="74" y="197"/>
                </a:cubicBezTo>
                <a:cubicBezTo>
                  <a:pt x="74" y="197"/>
                  <a:pt x="74" y="197"/>
                  <a:pt x="74" y="197"/>
                </a:cubicBezTo>
                <a:cubicBezTo>
                  <a:pt x="78" y="195"/>
                  <a:pt x="78" y="195"/>
                  <a:pt x="78" y="195"/>
                </a:cubicBezTo>
                <a:cubicBezTo>
                  <a:pt x="81" y="195"/>
                  <a:pt x="81" y="195"/>
                  <a:pt x="81" y="195"/>
                </a:cubicBezTo>
                <a:cubicBezTo>
                  <a:pt x="84" y="196"/>
                  <a:pt x="84" y="196"/>
                  <a:pt x="84" y="196"/>
                </a:cubicBezTo>
                <a:cubicBezTo>
                  <a:pt x="84" y="196"/>
                  <a:pt x="84" y="196"/>
                  <a:pt x="84" y="196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4" y="199"/>
                  <a:pt x="94" y="199"/>
                  <a:pt x="94" y="199"/>
                </a:cubicBezTo>
                <a:cubicBezTo>
                  <a:pt x="95" y="199"/>
                  <a:pt x="95" y="199"/>
                  <a:pt x="95" y="199"/>
                </a:cubicBezTo>
                <a:cubicBezTo>
                  <a:pt x="98" y="199"/>
                  <a:pt x="98" y="199"/>
                  <a:pt x="98" y="199"/>
                </a:cubicBezTo>
                <a:cubicBezTo>
                  <a:pt x="101" y="202"/>
                  <a:pt x="101" y="202"/>
                  <a:pt x="101" y="202"/>
                </a:cubicBezTo>
                <a:cubicBezTo>
                  <a:pt x="102" y="205"/>
                  <a:pt x="102" y="205"/>
                  <a:pt x="102" y="205"/>
                </a:cubicBezTo>
                <a:cubicBezTo>
                  <a:pt x="102" y="206"/>
                  <a:pt x="103" y="206"/>
                  <a:pt x="103" y="206"/>
                </a:cubicBezTo>
                <a:cubicBezTo>
                  <a:pt x="110" y="206"/>
                  <a:pt x="110" y="206"/>
                  <a:pt x="110" y="206"/>
                </a:cubicBezTo>
                <a:cubicBezTo>
                  <a:pt x="114" y="207"/>
                  <a:pt x="114" y="207"/>
                  <a:pt x="114" y="207"/>
                </a:cubicBezTo>
                <a:cubicBezTo>
                  <a:pt x="114" y="207"/>
                  <a:pt x="114" y="207"/>
                  <a:pt x="114" y="207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9" y="206"/>
                  <a:pt x="129" y="206"/>
                  <a:pt x="129" y="206"/>
                </a:cubicBezTo>
                <a:cubicBezTo>
                  <a:pt x="132" y="209"/>
                  <a:pt x="132" y="209"/>
                  <a:pt x="132" y="209"/>
                </a:cubicBezTo>
                <a:cubicBezTo>
                  <a:pt x="133" y="209"/>
                  <a:pt x="133" y="209"/>
                  <a:pt x="133" y="209"/>
                </a:cubicBezTo>
                <a:cubicBezTo>
                  <a:pt x="136" y="210"/>
                  <a:pt x="136" y="210"/>
                  <a:pt x="136" y="210"/>
                </a:cubicBezTo>
                <a:cubicBezTo>
                  <a:pt x="137" y="210"/>
                  <a:pt x="137" y="210"/>
                  <a:pt x="137" y="210"/>
                </a:cubicBezTo>
                <a:cubicBezTo>
                  <a:pt x="141" y="209"/>
                  <a:pt x="141" y="209"/>
                  <a:pt x="141" y="209"/>
                </a:cubicBezTo>
                <a:cubicBezTo>
                  <a:pt x="141" y="209"/>
                  <a:pt x="141" y="209"/>
                  <a:pt x="141" y="209"/>
                </a:cubicBezTo>
                <a:cubicBezTo>
                  <a:pt x="148" y="207"/>
                  <a:pt x="148" y="207"/>
                  <a:pt x="148" y="207"/>
                </a:cubicBezTo>
                <a:cubicBezTo>
                  <a:pt x="155" y="207"/>
                  <a:pt x="155" y="207"/>
                  <a:pt x="155" y="207"/>
                </a:cubicBezTo>
                <a:cubicBezTo>
                  <a:pt x="167" y="207"/>
                  <a:pt x="167" y="207"/>
                  <a:pt x="167" y="207"/>
                </a:cubicBezTo>
                <a:cubicBezTo>
                  <a:pt x="168" y="207"/>
                  <a:pt x="168" y="207"/>
                  <a:pt x="168" y="207"/>
                </a:cubicBezTo>
                <a:cubicBezTo>
                  <a:pt x="171" y="205"/>
                  <a:pt x="171" y="205"/>
                  <a:pt x="171" y="205"/>
                </a:cubicBezTo>
                <a:cubicBezTo>
                  <a:pt x="173" y="206"/>
                  <a:pt x="173" y="206"/>
                  <a:pt x="173" y="206"/>
                </a:cubicBezTo>
                <a:cubicBezTo>
                  <a:pt x="173" y="206"/>
                  <a:pt x="173" y="206"/>
                  <a:pt x="173" y="206"/>
                </a:cubicBezTo>
                <a:cubicBezTo>
                  <a:pt x="182" y="206"/>
                  <a:pt x="182" y="206"/>
                  <a:pt x="182" y="206"/>
                </a:cubicBezTo>
                <a:cubicBezTo>
                  <a:pt x="186" y="208"/>
                  <a:pt x="186" y="208"/>
                  <a:pt x="186" y="208"/>
                </a:cubicBezTo>
                <a:cubicBezTo>
                  <a:pt x="186" y="208"/>
                  <a:pt x="186" y="208"/>
                  <a:pt x="186" y="208"/>
                </a:cubicBezTo>
                <a:cubicBezTo>
                  <a:pt x="190" y="208"/>
                  <a:pt x="190" y="208"/>
                  <a:pt x="190" y="208"/>
                </a:cubicBezTo>
                <a:cubicBezTo>
                  <a:pt x="190" y="208"/>
                  <a:pt x="190" y="208"/>
                  <a:pt x="190" y="208"/>
                </a:cubicBezTo>
                <a:cubicBezTo>
                  <a:pt x="194" y="206"/>
                  <a:pt x="194" y="206"/>
                  <a:pt x="194" y="206"/>
                </a:cubicBezTo>
                <a:cubicBezTo>
                  <a:pt x="230" y="215"/>
                  <a:pt x="230" y="215"/>
                  <a:pt x="230" y="215"/>
                </a:cubicBezTo>
                <a:cubicBezTo>
                  <a:pt x="230" y="215"/>
                  <a:pt x="230" y="215"/>
                  <a:pt x="230" y="215"/>
                </a:cubicBezTo>
                <a:cubicBezTo>
                  <a:pt x="277" y="224"/>
                  <a:pt x="277" y="224"/>
                  <a:pt x="277" y="224"/>
                </a:cubicBezTo>
                <a:cubicBezTo>
                  <a:pt x="278" y="224"/>
                  <a:pt x="278" y="224"/>
                  <a:pt x="278" y="224"/>
                </a:cubicBezTo>
                <a:cubicBezTo>
                  <a:pt x="278" y="223"/>
                  <a:pt x="278" y="223"/>
                  <a:pt x="278" y="223"/>
                </a:cubicBezTo>
                <a:cubicBezTo>
                  <a:pt x="277" y="220"/>
                  <a:pt x="277" y="220"/>
                  <a:pt x="277" y="220"/>
                </a:cubicBezTo>
                <a:cubicBezTo>
                  <a:pt x="279" y="208"/>
                  <a:pt x="279" y="208"/>
                  <a:pt x="279" y="208"/>
                </a:cubicBezTo>
                <a:cubicBezTo>
                  <a:pt x="279" y="208"/>
                  <a:pt x="279" y="208"/>
                  <a:pt x="279" y="208"/>
                </a:cubicBezTo>
                <a:cubicBezTo>
                  <a:pt x="276" y="201"/>
                  <a:pt x="276" y="201"/>
                  <a:pt x="276" y="201"/>
                </a:cubicBezTo>
                <a:cubicBezTo>
                  <a:pt x="278" y="198"/>
                  <a:pt x="278" y="198"/>
                  <a:pt x="278" y="198"/>
                </a:cubicBezTo>
                <a:cubicBezTo>
                  <a:pt x="278" y="197"/>
                  <a:pt x="278" y="197"/>
                  <a:pt x="278" y="197"/>
                </a:cubicBezTo>
                <a:cubicBezTo>
                  <a:pt x="280" y="185"/>
                  <a:pt x="280" y="185"/>
                  <a:pt x="280" y="185"/>
                </a:cubicBezTo>
                <a:cubicBezTo>
                  <a:pt x="307" y="55"/>
                  <a:pt x="307" y="55"/>
                  <a:pt x="307" y="55"/>
                </a:cubicBezTo>
                <a:cubicBezTo>
                  <a:pt x="307" y="55"/>
                  <a:pt x="307" y="55"/>
                  <a:pt x="307" y="55"/>
                </a:cubicBezTo>
                <a:cubicBezTo>
                  <a:pt x="308" y="53"/>
                  <a:pt x="308" y="53"/>
                  <a:pt x="308" y="53"/>
                </a:cubicBezTo>
                <a:cubicBezTo>
                  <a:pt x="308" y="53"/>
                  <a:pt x="308" y="52"/>
                  <a:pt x="307" y="52"/>
                </a:cubicBezTo>
                <a:cubicBezTo>
                  <a:pt x="271" y="45"/>
                  <a:pt x="271" y="45"/>
                  <a:pt x="271" y="45"/>
                </a:cubicBezTo>
                <a:cubicBezTo>
                  <a:pt x="203" y="29"/>
                  <a:pt x="203" y="29"/>
                  <a:pt x="203" y="29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92" y="0"/>
                  <a:pt x="92" y="0"/>
                  <a:pt x="9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88" y="3"/>
                  <a:pt x="88" y="3"/>
                  <a:pt x="88" y="3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7"/>
                  <a:pt x="88" y="7"/>
                  <a:pt x="88" y="7"/>
                </a:cubicBezTo>
                <a:cubicBezTo>
                  <a:pt x="89" y="8"/>
                  <a:pt x="89" y="8"/>
                  <a:pt x="89" y="8"/>
                </a:cubicBezTo>
                <a:cubicBezTo>
                  <a:pt x="90" y="11"/>
                  <a:pt x="90" y="11"/>
                  <a:pt x="90" y="11"/>
                </a:cubicBezTo>
                <a:cubicBezTo>
                  <a:pt x="90" y="12"/>
                  <a:pt x="90" y="12"/>
                  <a:pt x="90" y="12"/>
                </a:cubicBezTo>
                <a:cubicBezTo>
                  <a:pt x="90" y="13"/>
                  <a:pt x="90" y="13"/>
                  <a:pt x="90" y="13"/>
                </a:cubicBezTo>
                <a:cubicBezTo>
                  <a:pt x="93" y="17"/>
                  <a:pt x="93" y="17"/>
                  <a:pt x="93" y="17"/>
                </a:cubicBezTo>
                <a:cubicBezTo>
                  <a:pt x="94" y="17"/>
                  <a:pt x="94" y="17"/>
                  <a:pt x="94" y="17"/>
                </a:cubicBezTo>
                <a:cubicBezTo>
                  <a:pt x="97" y="19"/>
                  <a:pt x="97" y="19"/>
                  <a:pt x="97" y="19"/>
                </a:cubicBezTo>
                <a:cubicBezTo>
                  <a:pt x="96" y="21"/>
                  <a:pt x="96" y="21"/>
                  <a:pt x="96" y="21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6" y="27"/>
                  <a:pt x="96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2" y="26"/>
                </a:cubicBezTo>
                <a:cubicBezTo>
                  <a:pt x="92" y="27"/>
                  <a:pt x="92" y="27"/>
                  <a:pt x="92" y="27"/>
                </a:cubicBezTo>
                <a:cubicBezTo>
                  <a:pt x="94" y="31"/>
                  <a:pt x="94" y="31"/>
                  <a:pt x="94" y="31"/>
                </a:cubicBezTo>
                <a:cubicBezTo>
                  <a:pt x="93" y="33"/>
                  <a:pt x="93" y="33"/>
                  <a:pt x="93" y="33"/>
                </a:cubicBezTo>
                <a:cubicBezTo>
                  <a:pt x="90" y="31"/>
                  <a:pt x="90" y="31"/>
                  <a:pt x="90" y="31"/>
                </a:cubicBezTo>
                <a:cubicBezTo>
                  <a:pt x="90" y="31"/>
                  <a:pt x="90" y="31"/>
                  <a:pt x="90" y="31"/>
                </a:cubicBezTo>
                <a:cubicBezTo>
                  <a:pt x="88" y="31"/>
                  <a:pt x="88" y="31"/>
                  <a:pt x="88" y="31"/>
                </a:cubicBezTo>
                <a:cubicBezTo>
                  <a:pt x="87" y="31"/>
                  <a:pt x="87" y="31"/>
                  <a:pt x="87" y="31"/>
                </a:cubicBezTo>
                <a:cubicBezTo>
                  <a:pt x="86" y="32"/>
                  <a:pt x="86" y="32"/>
                  <a:pt x="86" y="32"/>
                </a:cubicBezTo>
                <a:cubicBezTo>
                  <a:pt x="86" y="36"/>
                  <a:pt x="86" y="36"/>
                  <a:pt x="86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37"/>
                  <a:pt x="87" y="37"/>
                  <a:pt x="87" y="37"/>
                </a:cubicBezTo>
                <a:cubicBezTo>
                  <a:pt x="90" y="36"/>
                  <a:pt x="90" y="36"/>
                  <a:pt x="90" y="36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44"/>
                  <a:pt x="94" y="44"/>
                  <a:pt x="94" y="44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7"/>
                  <a:pt x="93" y="47"/>
                  <a:pt x="93" y="47"/>
                </a:cubicBezTo>
                <a:cubicBezTo>
                  <a:pt x="93" y="48"/>
                  <a:pt x="93" y="48"/>
                  <a:pt x="93" y="48"/>
                </a:cubicBezTo>
                <a:cubicBezTo>
                  <a:pt x="93" y="55"/>
                  <a:pt x="93" y="55"/>
                  <a:pt x="93" y="55"/>
                </a:cubicBezTo>
                <a:cubicBezTo>
                  <a:pt x="93" y="56"/>
                  <a:pt x="93" y="56"/>
                  <a:pt x="93" y="56"/>
                </a:cubicBezTo>
                <a:cubicBezTo>
                  <a:pt x="95" y="59"/>
                  <a:pt x="95" y="59"/>
                  <a:pt x="95" y="59"/>
                </a:cubicBezTo>
                <a:cubicBezTo>
                  <a:pt x="95" y="63"/>
                  <a:pt x="95" y="63"/>
                  <a:pt x="95" y="63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75"/>
                  <a:pt x="87" y="75"/>
                  <a:pt x="87" y="75"/>
                </a:cubicBezTo>
                <a:cubicBezTo>
                  <a:pt x="84" y="77"/>
                  <a:pt x="84" y="77"/>
                  <a:pt x="84" y="77"/>
                </a:cubicBezTo>
                <a:cubicBezTo>
                  <a:pt x="84" y="77"/>
                  <a:pt x="84" y="78"/>
                  <a:pt x="84" y="78"/>
                </a:cubicBezTo>
                <a:cubicBezTo>
                  <a:pt x="86" y="82"/>
                  <a:pt x="86" y="82"/>
                  <a:pt x="86" y="82"/>
                </a:cubicBezTo>
                <a:cubicBezTo>
                  <a:pt x="83" y="85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4" y="93"/>
                  <a:pt x="84" y="93"/>
                  <a:pt x="84" y="93"/>
                </a:cubicBezTo>
                <a:cubicBezTo>
                  <a:pt x="81" y="96"/>
                  <a:pt x="81" y="96"/>
                  <a:pt x="81" y="96"/>
                </a:cubicBezTo>
                <a:cubicBezTo>
                  <a:pt x="74" y="99"/>
                  <a:pt x="74" y="99"/>
                  <a:pt x="74" y="99"/>
                </a:cubicBezTo>
                <a:cubicBezTo>
                  <a:pt x="73" y="99"/>
                  <a:pt x="73" y="99"/>
                  <a:pt x="73" y="99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63" y="100"/>
                  <a:pt x="63" y="100"/>
                  <a:pt x="62" y="100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4"/>
                  <a:pt x="57" y="104"/>
                  <a:pt x="57" y="104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7" y="101"/>
                  <a:pt x="57" y="100"/>
                  <a:pt x="56" y="100"/>
                </a:cubicBezTo>
                <a:cubicBezTo>
                  <a:pt x="53" y="99"/>
                  <a:pt x="53" y="99"/>
                  <a:pt x="53" y="99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0" y="97"/>
                  <a:pt x="60" y="97"/>
                  <a:pt x="60" y="97"/>
                </a:cubicBezTo>
                <a:cubicBezTo>
                  <a:pt x="65" y="93"/>
                  <a:pt x="65" y="93"/>
                  <a:pt x="65" y="93"/>
                </a:cubicBezTo>
                <a:cubicBezTo>
                  <a:pt x="65" y="94"/>
                  <a:pt x="65" y="94"/>
                  <a:pt x="65" y="94"/>
                </a:cubicBezTo>
                <a:cubicBezTo>
                  <a:pt x="63" y="98"/>
                  <a:pt x="63" y="98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3" y="102"/>
                  <a:pt x="63" y="102"/>
                  <a:pt x="63" y="102"/>
                </a:cubicBezTo>
                <a:cubicBezTo>
                  <a:pt x="63" y="102"/>
                  <a:pt x="64" y="102"/>
                  <a:pt x="64" y="103"/>
                </a:cubicBezTo>
                <a:cubicBezTo>
                  <a:pt x="64" y="103"/>
                  <a:pt x="65" y="103"/>
                  <a:pt x="65" y="102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7" y="100"/>
                  <a:pt x="67" y="100"/>
                  <a:pt x="67" y="100"/>
                </a:cubicBezTo>
                <a:cubicBezTo>
                  <a:pt x="67" y="97"/>
                  <a:pt x="67" y="97"/>
                  <a:pt x="67" y="97"/>
                </a:cubicBezTo>
                <a:cubicBezTo>
                  <a:pt x="70" y="94"/>
                  <a:pt x="70" y="94"/>
                  <a:pt x="70" y="94"/>
                </a:cubicBezTo>
                <a:cubicBezTo>
                  <a:pt x="70" y="94"/>
                  <a:pt x="70" y="94"/>
                  <a:pt x="70" y="94"/>
                </a:cubicBezTo>
                <a:cubicBezTo>
                  <a:pt x="69" y="95"/>
                  <a:pt x="69" y="95"/>
                  <a:pt x="69" y="95"/>
                </a:cubicBezTo>
                <a:cubicBezTo>
                  <a:pt x="68" y="96"/>
                  <a:pt x="68" y="96"/>
                  <a:pt x="68" y="96"/>
                </a:cubicBezTo>
                <a:cubicBezTo>
                  <a:pt x="69" y="97"/>
                  <a:pt x="69" y="97"/>
                  <a:pt x="69" y="97"/>
                </a:cubicBezTo>
                <a:cubicBezTo>
                  <a:pt x="73" y="99"/>
                  <a:pt x="73" y="99"/>
                  <a:pt x="73" y="99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99"/>
                  <a:pt x="74" y="99"/>
                  <a:pt x="74" y="99"/>
                </a:cubicBezTo>
                <a:cubicBezTo>
                  <a:pt x="80" y="85"/>
                  <a:pt x="80" y="85"/>
                  <a:pt x="80" y="85"/>
                </a:cubicBezTo>
                <a:cubicBezTo>
                  <a:pt x="80" y="84"/>
                  <a:pt x="80" y="84"/>
                  <a:pt x="80" y="84"/>
                </a:cubicBezTo>
                <a:cubicBezTo>
                  <a:pt x="79" y="81"/>
                  <a:pt x="79" y="81"/>
                  <a:pt x="79" y="81"/>
                </a:cubicBezTo>
                <a:cubicBezTo>
                  <a:pt x="78" y="80"/>
                  <a:pt x="78" y="80"/>
                  <a:pt x="77" y="80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79"/>
                  <a:pt x="75" y="79"/>
                  <a:pt x="75" y="79"/>
                </a:cubicBezTo>
                <a:cubicBezTo>
                  <a:pt x="77" y="80"/>
                  <a:pt x="77" y="80"/>
                  <a:pt x="77" y="80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79"/>
                  <a:pt x="79" y="79"/>
                  <a:pt x="79" y="79"/>
                </a:cubicBezTo>
                <a:cubicBezTo>
                  <a:pt x="79" y="76"/>
                  <a:pt x="79" y="76"/>
                  <a:pt x="79" y="76"/>
                </a:cubicBezTo>
                <a:cubicBezTo>
                  <a:pt x="79" y="75"/>
                  <a:pt x="79" y="75"/>
                  <a:pt x="79" y="75"/>
                </a:cubicBezTo>
                <a:cubicBezTo>
                  <a:pt x="79" y="73"/>
                  <a:pt x="79" y="73"/>
                  <a:pt x="79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2" y="73"/>
                  <a:pt x="82" y="73"/>
                  <a:pt x="82" y="73"/>
                </a:cubicBezTo>
                <a:cubicBezTo>
                  <a:pt x="85" y="71"/>
                  <a:pt x="85" y="71"/>
                  <a:pt x="85" y="71"/>
                </a:cubicBezTo>
                <a:cubicBezTo>
                  <a:pt x="85" y="70"/>
                  <a:pt x="85" y="70"/>
                  <a:pt x="85" y="70"/>
                </a:cubicBezTo>
                <a:cubicBezTo>
                  <a:pt x="85" y="66"/>
                  <a:pt x="85" y="66"/>
                  <a:pt x="85" y="66"/>
                </a:cubicBezTo>
                <a:cubicBezTo>
                  <a:pt x="85" y="66"/>
                  <a:pt x="85" y="66"/>
                  <a:pt x="85" y="66"/>
                </a:cubicBezTo>
                <a:cubicBezTo>
                  <a:pt x="84" y="62"/>
                  <a:pt x="84" y="62"/>
                  <a:pt x="84" y="62"/>
                </a:cubicBezTo>
                <a:cubicBezTo>
                  <a:pt x="83" y="62"/>
                  <a:pt x="83" y="62"/>
                  <a:pt x="83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73" y="70"/>
                  <a:pt x="73" y="70"/>
                  <a:pt x="73" y="70"/>
                </a:cubicBezTo>
                <a:cubicBezTo>
                  <a:pt x="73" y="70"/>
                  <a:pt x="73" y="70"/>
                  <a:pt x="73" y="70"/>
                </a:cubicBezTo>
                <a:cubicBezTo>
                  <a:pt x="70" y="74"/>
                  <a:pt x="70" y="74"/>
                  <a:pt x="70" y="74"/>
                </a:cubicBezTo>
                <a:cubicBezTo>
                  <a:pt x="63" y="76"/>
                  <a:pt x="63" y="76"/>
                  <a:pt x="63" y="76"/>
                </a:cubicBezTo>
                <a:cubicBezTo>
                  <a:pt x="63" y="76"/>
                  <a:pt x="63" y="76"/>
                  <a:pt x="63" y="76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4"/>
                  <a:pt x="55" y="84"/>
                  <a:pt x="55" y="84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89"/>
                  <a:pt x="56" y="89"/>
                  <a:pt x="56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60" y="88"/>
                  <a:pt x="60" y="88"/>
                  <a:pt x="60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87"/>
                  <a:pt x="64" y="87"/>
                  <a:pt x="64" y="87"/>
                </a:cubicBezTo>
                <a:cubicBezTo>
                  <a:pt x="64" y="86"/>
                  <a:pt x="64" y="86"/>
                  <a:pt x="64" y="86"/>
                </a:cubicBezTo>
                <a:cubicBezTo>
                  <a:pt x="57" y="88"/>
                  <a:pt x="57" y="88"/>
                  <a:pt x="57" y="88"/>
                </a:cubicBezTo>
                <a:cubicBezTo>
                  <a:pt x="55" y="85"/>
                  <a:pt x="55" y="85"/>
                  <a:pt x="55" y="85"/>
                </a:cubicBezTo>
                <a:cubicBezTo>
                  <a:pt x="57" y="83"/>
                  <a:pt x="57" y="83"/>
                  <a:pt x="57" y="83"/>
                </a:cubicBezTo>
                <a:cubicBezTo>
                  <a:pt x="64" y="76"/>
                  <a:pt x="64" y="76"/>
                  <a:pt x="64" y="76"/>
                </a:cubicBezTo>
                <a:cubicBezTo>
                  <a:pt x="67" y="74"/>
                  <a:pt x="67" y="74"/>
                  <a:pt x="67" y="74"/>
                </a:cubicBezTo>
                <a:cubicBezTo>
                  <a:pt x="67" y="74"/>
                  <a:pt x="67" y="74"/>
                  <a:pt x="67" y="74"/>
                </a:cubicBezTo>
                <a:cubicBezTo>
                  <a:pt x="74" y="66"/>
                  <a:pt x="74" y="66"/>
                  <a:pt x="74" y="66"/>
                </a:cubicBezTo>
                <a:cubicBezTo>
                  <a:pt x="73" y="65"/>
                  <a:pt x="73" y="65"/>
                  <a:pt x="73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9"/>
                  <a:pt x="71" y="69"/>
                  <a:pt x="71" y="69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3"/>
                  <a:pt x="72" y="73"/>
                  <a:pt x="72" y="73"/>
                </a:cubicBezTo>
                <a:cubicBezTo>
                  <a:pt x="72" y="73"/>
                  <a:pt x="73" y="73"/>
                  <a:pt x="73" y="73"/>
                </a:cubicBezTo>
                <a:cubicBezTo>
                  <a:pt x="75" y="69"/>
                  <a:pt x="75" y="69"/>
                  <a:pt x="75" y="69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65"/>
                  <a:pt x="79" y="65"/>
                  <a:pt x="79" y="65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0"/>
                  <a:pt x="80" y="60"/>
                  <a:pt x="80" y="60"/>
                </a:cubicBezTo>
                <a:cubicBezTo>
                  <a:pt x="78" y="51"/>
                  <a:pt x="78" y="51"/>
                  <a:pt x="78" y="51"/>
                </a:cubicBezTo>
                <a:cubicBezTo>
                  <a:pt x="79" y="48"/>
                  <a:pt x="79" y="48"/>
                  <a:pt x="79" y="48"/>
                </a:cubicBezTo>
                <a:cubicBezTo>
                  <a:pt x="79" y="47"/>
                  <a:pt x="79" y="47"/>
                  <a:pt x="79" y="46"/>
                </a:cubicBezTo>
                <a:cubicBezTo>
                  <a:pt x="78" y="47"/>
                  <a:pt x="78" y="47"/>
                  <a:pt x="78" y="47"/>
                </a:cubicBezTo>
                <a:cubicBezTo>
                  <a:pt x="74" y="49"/>
                  <a:pt x="74" y="49"/>
                  <a:pt x="74" y="49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2" y="48"/>
                  <a:pt x="72" y="48"/>
                  <a:pt x="72" y="48"/>
                </a:cubicBezTo>
                <a:cubicBezTo>
                  <a:pt x="72" y="48"/>
                  <a:pt x="72" y="47"/>
                  <a:pt x="71" y="47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46"/>
                  <a:pt x="68" y="46"/>
                  <a:pt x="68" y="46"/>
                </a:cubicBezTo>
                <a:cubicBezTo>
                  <a:pt x="67" y="42"/>
                  <a:pt x="67" y="42"/>
                  <a:pt x="67" y="42"/>
                </a:cubicBezTo>
                <a:cubicBezTo>
                  <a:pt x="67" y="42"/>
                  <a:pt x="66" y="41"/>
                  <a:pt x="66" y="41"/>
                </a:cubicBezTo>
                <a:cubicBezTo>
                  <a:pt x="62" y="42"/>
                  <a:pt x="62" y="42"/>
                  <a:pt x="62" y="42"/>
                </a:cubicBezTo>
                <a:cubicBezTo>
                  <a:pt x="59" y="43"/>
                  <a:pt x="59" y="43"/>
                  <a:pt x="59" y="43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47" y="38"/>
                  <a:pt x="47" y="38"/>
                  <a:pt x="47" y="38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36" y="34"/>
                  <a:pt x="36" y="34"/>
                  <a:pt x="36" y="34"/>
                </a:cubicBezTo>
                <a:cubicBezTo>
                  <a:pt x="31" y="30"/>
                  <a:pt x="31" y="30"/>
                  <a:pt x="31" y="30"/>
                </a:cubicBezTo>
                <a:cubicBezTo>
                  <a:pt x="29" y="27"/>
                  <a:pt x="29" y="27"/>
                  <a:pt x="29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5" y="25"/>
                  <a:pt x="25" y="25"/>
                  <a:pt x="25" y="25"/>
                </a:cubicBezTo>
                <a:cubicBezTo>
                  <a:pt x="21" y="22"/>
                  <a:pt x="21" y="22"/>
                  <a:pt x="21" y="22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3"/>
                  <a:pt x="9" y="13"/>
                  <a:pt x="9" y="13"/>
                </a:cubicBezTo>
                <a:cubicBezTo>
                  <a:pt x="8" y="13"/>
                  <a:pt x="8" y="13"/>
                  <a:pt x="8" y="14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9"/>
                  <a:pt x="8" y="19"/>
                  <a:pt x="8" y="19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30"/>
                  <a:pt x="5" y="30"/>
                  <a:pt x="5" y="30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8" y="46"/>
                  <a:pt x="8" y="46"/>
                  <a:pt x="8" y="46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7"/>
                  <a:pt x="10" y="57"/>
                  <a:pt x="10" y="57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9" y="82"/>
                  <a:pt x="9" y="82"/>
                  <a:pt x="9" y="82"/>
                </a:cubicBezTo>
                <a:cubicBezTo>
                  <a:pt x="8" y="93"/>
                  <a:pt x="8" y="93"/>
                  <a:pt x="8" y="93"/>
                </a:cubicBezTo>
                <a:cubicBezTo>
                  <a:pt x="7" y="96"/>
                  <a:pt x="7" y="96"/>
                  <a:pt x="7" y="96"/>
                </a:cubicBezTo>
                <a:cubicBezTo>
                  <a:pt x="7" y="97"/>
                  <a:pt x="7" y="97"/>
                  <a:pt x="7" y="97"/>
                </a:cubicBezTo>
                <a:cubicBezTo>
                  <a:pt x="9" y="99"/>
                  <a:pt x="9" y="99"/>
                  <a:pt x="9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98"/>
                  <a:pt x="10" y="98"/>
                  <a:pt x="10" y="98"/>
                </a:cubicBezTo>
                <a:cubicBezTo>
                  <a:pt x="11" y="96"/>
                  <a:pt x="11" y="96"/>
                  <a:pt x="11" y="96"/>
                </a:cubicBezTo>
                <a:cubicBezTo>
                  <a:pt x="13" y="97"/>
                  <a:pt x="13" y="97"/>
                  <a:pt x="13" y="97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9" y="101"/>
                  <a:pt x="9" y="101"/>
                </a:cubicBezTo>
                <a:cubicBezTo>
                  <a:pt x="8" y="101"/>
                  <a:pt x="8" y="101"/>
                  <a:pt x="8" y="101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7" y="113"/>
                  <a:pt x="7" y="113"/>
                  <a:pt x="7" y="113"/>
                </a:cubicBezTo>
                <a:cubicBezTo>
                  <a:pt x="8" y="114"/>
                  <a:pt x="8" y="114"/>
                  <a:pt x="8" y="114"/>
                </a:cubicBezTo>
                <a:cubicBezTo>
                  <a:pt x="9" y="114"/>
                  <a:pt x="9" y="114"/>
                  <a:pt x="9" y="114"/>
                </a:cubicBezTo>
                <a:cubicBezTo>
                  <a:pt x="9" y="114"/>
                  <a:pt x="9" y="114"/>
                  <a:pt x="9" y="114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8" y="119"/>
                  <a:pt x="18" y="119"/>
                  <a:pt x="18" y="119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16"/>
                  <a:pt x="12" y="116"/>
                  <a:pt x="12" y="116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9" y="121"/>
                  <a:pt x="9" y="121"/>
                  <a:pt x="9" y="121"/>
                </a:cubicBezTo>
                <a:cubicBezTo>
                  <a:pt x="10" y="124"/>
                  <a:pt x="10" y="124"/>
                  <a:pt x="10" y="124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8"/>
                  <a:pt x="8" y="128"/>
                  <a:pt x="8" y="128"/>
                </a:cubicBezTo>
                <a:cubicBezTo>
                  <a:pt x="10" y="132"/>
                  <a:pt x="10" y="132"/>
                  <a:pt x="10" y="132"/>
                </a:cubicBezTo>
                <a:cubicBezTo>
                  <a:pt x="10" y="133"/>
                  <a:pt x="10" y="133"/>
                  <a:pt x="10" y="133"/>
                </a:cubicBezTo>
                <a:cubicBezTo>
                  <a:pt x="11" y="133"/>
                  <a:pt x="11" y="133"/>
                  <a:pt x="11" y="133"/>
                </a:cubicBezTo>
                <a:cubicBezTo>
                  <a:pt x="12" y="132"/>
                  <a:pt x="12" y="132"/>
                  <a:pt x="12" y="132"/>
                </a:cubicBezTo>
                <a:cubicBezTo>
                  <a:pt x="9" y="129"/>
                  <a:pt x="9" y="129"/>
                  <a:pt x="9" y="129"/>
                </a:cubicBezTo>
                <a:cubicBezTo>
                  <a:pt x="9" y="129"/>
                  <a:pt x="9" y="129"/>
                  <a:pt x="9" y="129"/>
                </a:cubicBezTo>
                <a:cubicBezTo>
                  <a:pt x="6" y="129"/>
                  <a:pt x="6" y="129"/>
                  <a:pt x="6" y="129"/>
                </a:cubicBezTo>
                <a:cubicBezTo>
                  <a:pt x="7" y="123"/>
                  <a:pt x="7" y="123"/>
                  <a:pt x="7" y="123"/>
                </a:cubicBezTo>
                <a:cubicBezTo>
                  <a:pt x="7" y="123"/>
                  <a:pt x="7" y="123"/>
                  <a:pt x="7" y="123"/>
                </a:cubicBezTo>
                <a:cubicBezTo>
                  <a:pt x="7" y="119"/>
                  <a:pt x="7" y="119"/>
                  <a:pt x="7" y="119"/>
                </a:cubicBezTo>
                <a:cubicBezTo>
                  <a:pt x="7" y="118"/>
                  <a:pt x="6" y="118"/>
                  <a:pt x="6" y="118"/>
                </a:cubicBezTo>
                <a:cubicBezTo>
                  <a:pt x="5" y="118"/>
                  <a:pt x="5" y="118"/>
                  <a:pt x="5" y="119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1" y="139"/>
                  <a:pt x="1" y="139"/>
                  <a:pt x="1" y="139"/>
                </a:cubicBezTo>
                <a:cubicBezTo>
                  <a:pt x="4" y="138"/>
                  <a:pt x="4" y="138"/>
                  <a:pt x="4" y="138"/>
                </a:cubicBezTo>
                <a:cubicBezTo>
                  <a:pt x="7" y="142"/>
                  <a:pt x="7" y="142"/>
                  <a:pt x="7" y="142"/>
                </a:cubicBezTo>
                <a:cubicBezTo>
                  <a:pt x="7" y="142"/>
                  <a:pt x="7" y="142"/>
                  <a:pt x="8" y="142"/>
                </a:cubicBezTo>
                <a:cubicBezTo>
                  <a:pt x="15" y="141"/>
                  <a:pt x="15" y="141"/>
                  <a:pt x="15" y="141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21" y="145"/>
                  <a:pt x="21" y="145"/>
                  <a:pt x="21" y="145"/>
                </a:cubicBezTo>
                <a:cubicBezTo>
                  <a:pt x="22" y="145"/>
                  <a:pt x="22" y="145"/>
                  <a:pt x="22" y="145"/>
                </a:cubicBezTo>
                <a:lnTo>
                  <a:pt x="23" y="1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3ECCAB6E-8F84-7836-90C5-9C61F487E3DB}"/>
              </a:ext>
            </a:extLst>
          </p:cNvPr>
          <p:cNvSpPr>
            <a:spLocks/>
          </p:cNvSpPr>
          <p:nvPr/>
        </p:nvSpPr>
        <p:spPr bwMode="auto">
          <a:xfrm>
            <a:off x="928500" y="2769947"/>
            <a:ext cx="828144" cy="1286547"/>
          </a:xfrm>
          <a:custGeom>
            <a:avLst/>
            <a:gdLst>
              <a:gd name="T0" fmla="*/ 13 w 439"/>
              <a:gd name="T1" fmla="*/ 198 h 682"/>
              <a:gd name="T2" fmla="*/ 62 w 439"/>
              <a:gd name="T3" fmla="*/ 0 h 682"/>
              <a:gd name="T4" fmla="*/ 172 w 439"/>
              <a:gd name="T5" fmla="*/ 26 h 682"/>
              <a:gd name="T6" fmla="*/ 250 w 439"/>
              <a:gd name="T7" fmla="*/ 43 h 682"/>
              <a:gd name="T8" fmla="*/ 353 w 439"/>
              <a:gd name="T9" fmla="*/ 64 h 682"/>
              <a:gd name="T10" fmla="*/ 439 w 439"/>
              <a:gd name="T11" fmla="*/ 79 h 682"/>
              <a:gd name="T12" fmla="*/ 362 w 439"/>
              <a:gd name="T13" fmla="*/ 514 h 682"/>
              <a:gd name="T14" fmla="*/ 348 w 439"/>
              <a:gd name="T15" fmla="*/ 582 h 682"/>
              <a:gd name="T16" fmla="*/ 344 w 439"/>
              <a:gd name="T17" fmla="*/ 591 h 682"/>
              <a:gd name="T18" fmla="*/ 336 w 439"/>
              <a:gd name="T19" fmla="*/ 597 h 682"/>
              <a:gd name="T20" fmla="*/ 330 w 439"/>
              <a:gd name="T21" fmla="*/ 596 h 682"/>
              <a:gd name="T22" fmla="*/ 329 w 439"/>
              <a:gd name="T23" fmla="*/ 590 h 682"/>
              <a:gd name="T24" fmla="*/ 324 w 439"/>
              <a:gd name="T25" fmla="*/ 585 h 682"/>
              <a:gd name="T26" fmla="*/ 318 w 439"/>
              <a:gd name="T27" fmla="*/ 585 h 682"/>
              <a:gd name="T28" fmla="*/ 312 w 439"/>
              <a:gd name="T29" fmla="*/ 581 h 682"/>
              <a:gd name="T30" fmla="*/ 306 w 439"/>
              <a:gd name="T31" fmla="*/ 582 h 682"/>
              <a:gd name="T32" fmla="*/ 300 w 439"/>
              <a:gd name="T33" fmla="*/ 587 h 682"/>
              <a:gd name="T34" fmla="*/ 297 w 439"/>
              <a:gd name="T35" fmla="*/ 593 h 682"/>
              <a:gd name="T36" fmla="*/ 300 w 439"/>
              <a:gd name="T37" fmla="*/ 605 h 682"/>
              <a:gd name="T38" fmla="*/ 297 w 439"/>
              <a:gd name="T39" fmla="*/ 609 h 682"/>
              <a:gd name="T40" fmla="*/ 297 w 439"/>
              <a:gd name="T41" fmla="*/ 615 h 682"/>
              <a:gd name="T42" fmla="*/ 299 w 439"/>
              <a:gd name="T43" fmla="*/ 626 h 682"/>
              <a:gd name="T44" fmla="*/ 296 w 439"/>
              <a:gd name="T45" fmla="*/ 633 h 682"/>
              <a:gd name="T46" fmla="*/ 296 w 439"/>
              <a:gd name="T47" fmla="*/ 640 h 682"/>
              <a:gd name="T48" fmla="*/ 297 w 439"/>
              <a:gd name="T49" fmla="*/ 652 h 682"/>
              <a:gd name="T50" fmla="*/ 297 w 439"/>
              <a:gd name="T51" fmla="*/ 664 h 682"/>
              <a:gd name="T52" fmla="*/ 291 w 439"/>
              <a:gd name="T53" fmla="*/ 670 h 682"/>
              <a:gd name="T54" fmla="*/ 290 w 439"/>
              <a:gd name="T55" fmla="*/ 682 h 682"/>
              <a:gd name="T56" fmla="*/ 204 w 439"/>
              <a:gd name="T57" fmla="*/ 553 h 682"/>
              <a:gd name="T58" fmla="*/ 0 w 439"/>
              <a:gd name="T59" fmla="*/ 256 h 682"/>
              <a:gd name="T60" fmla="*/ 13 w 439"/>
              <a:gd name="T61" fmla="*/ 198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39" h="682">
                <a:moveTo>
                  <a:pt x="13" y="198"/>
                </a:moveTo>
                <a:lnTo>
                  <a:pt x="62" y="0"/>
                </a:lnTo>
                <a:lnTo>
                  <a:pt x="172" y="26"/>
                </a:lnTo>
                <a:lnTo>
                  <a:pt x="250" y="43"/>
                </a:lnTo>
                <a:lnTo>
                  <a:pt x="353" y="64"/>
                </a:lnTo>
                <a:lnTo>
                  <a:pt x="439" y="79"/>
                </a:lnTo>
                <a:lnTo>
                  <a:pt x="362" y="514"/>
                </a:lnTo>
                <a:lnTo>
                  <a:pt x="348" y="582"/>
                </a:lnTo>
                <a:lnTo>
                  <a:pt x="344" y="591"/>
                </a:lnTo>
                <a:lnTo>
                  <a:pt x="336" y="597"/>
                </a:lnTo>
                <a:lnTo>
                  <a:pt x="330" y="596"/>
                </a:lnTo>
                <a:lnTo>
                  <a:pt x="329" y="590"/>
                </a:lnTo>
                <a:lnTo>
                  <a:pt x="324" y="585"/>
                </a:lnTo>
                <a:lnTo>
                  <a:pt x="318" y="585"/>
                </a:lnTo>
                <a:lnTo>
                  <a:pt x="312" y="581"/>
                </a:lnTo>
                <a:lnTo>
                  <a:pt x="306" y="582"/>
                </a:lnTo>
                <a:lnTo>
                  <a:pt x="300" y="587"/>
                </a:lnTo>
                <a:lnTo>
                  <a:pt x="297" y="593"/>
                </a:lnTo>
                <a:lnTo>
                  <a:pt x="300" y="605"/>
                </a:lnTo>
                <a:lnTo>
                  <a:pt x="297" y="609"/>
                </a:lnTo>
                <a:lnTo>
                  <a:pt x="297" y="615"/>
                </a:lnTo>
                <a:lnTo>
                  <a:pt x="299" y="626"/>
                </a:lnTo>
                <a:lnTo>
                  <a:pt x="296" y="633"/>
                </a:lnTo>
                <a:lnTo>
                  <a:pt x="296" y="640"/>
                </a:lnTo>
                <a:lnTo>
                  <a:pt x="297" y="652"/>
                </a:lnTo>
                <a:lnTo>
                  <a:pt x="297" y="664"/>
                </a:lnTo>
                <a:lnTo>
                  <a:pt x="291" y="670"/>
                </a:lnTo>
                <a:lnTo>
                  <a:pt x="290" y="682"/>
                </a:lnTo>
                <a:lnTo>
                  <a:pt x="204" y="553"/>
                </a:lnTo>
                <a:lnTo>
                  <a:pt x="0" y="256"/>
                </a:lnTo>
                <a:lnTo>
                  <a:pt x="13" y="19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0A607BC8-5263-9182-9A08-78785AF0273B}"/>
              </a:ext>
            </a:extLst>
          </p:cNvPr>
          <p:cNvSpPr>
            <a:spLocks/>
          </p:cNvSpPr>
          <p:nvPr/>
        </p:nvSpPr>
        <p:spPr bwMode="auto">
          <a:xfrm>
            <a:off x="924728" y="2768059"/>
            <a:ext cx="835689" cy="1290319"/>
          </a:xfrm>
          <a:custGeom>
            <a:avLst/>
            <a:gdLst>
              <a:gd name="T0" fmla="*/ 43 w 293"/>
              <a:gd name="T1" fmla="*/ 2 h 453"/>
              <a:gd name="T2" fmla="*/ 115 w 293"/>
              <a:gd name="T3" fmla="*/ 19 h 453"/>
              <a:gd name="T4" fmla="*/ 167 w 293"/>
              <a:gd name="T5" fmla="*/ 30 h 453"/>
              <a:gd name="T6" fmla="*/ 235 w 293"/>
              <a:gd name="T7" fmla="*/ 44 h 453"/>
              <a:gd name="T8" fmla="*/ 240 w 293"/>
              <a:gd name="T9" fmla="*/ 341 h 453"/>
              <a:gd name="T10" fmla="*/ 228 w 293"/>
              <a:gd name="T11" fmla="*/ 391 h 453"/>
              <a:gd name="T12" fmla="*/ 221 w 293"/>
              <a:gd name="T13" fmla="*/ 394 h 453"/>
              <a:gd name="T14" fmla="*/ 220 w 293"/>
              <a:gd name="T15" fmla="*/ 390 h 453"/>
              <a:gd name="T16" fmla="*/ 216 w 293"/>
              <a:gd name="T17" fmla="*/ 387 h 453"/>
              <a:gd name="T18" fmla="*/ 209 w 293"/>
              <a:gd name="T19" fmla="*/ 384 h 453"/>
              <a:gd name="T20" fmla="*/ 204 w 293"/>
              <a:gd name="T21" fmla="*/ 385 h 453"/>
              <a:gd name="T22" fmla="*/ 199 w 293"/>
              <a:gd name="T23" fmla="*/ 388 h 453"/>
              <a:gd name="T24" fmla="*/ 197 w 293"/>
              <a:gd name="T25" fmla="*/ 393 h 453"/>
              <a:gd name="T26" fmla="*/ 199 w 293"/>
              <a:gd name="T27" fmla="*/ 401 h 453"/>
              <a:gd name="T28" fmla="*/ 197 w 293"/>
              <a:gd name="T29" fmla="*/ 404 h 453"/>
              <a:gd name="T30" fmla="*/ 197 w 293"/>
              <a:gd name="T31" fmla="*/ 408 h 453"/>
              <a:gd name="T32" fmla="*/ 196 w 293"/>
              <a:gd name="T33" fmla="*/ 420 h 453"/>
              <a:gd name="T34" fmla="*/ 196 w 293"/>
              <a:gd name="T35" fmla="*/ 424 h 453"/>
              <a:gd name="T36" fmla="*/ 197 w 293"/>
              <a:gd name="T37" fmla="*/ 432 h 453"/>
              <a:gd name="T38" fmla="*/ 193 w 293"/>
              <a:gd name="T39" fmla="*/ 443 h 453"/>
              <a:gd name="T40" fmla="*/ 192 w 293"/>
              <a:gd name="T41" fmla="*/ 449 h 453"/>
              <a:gd name="T42" fmla="*/ 137 w 293"/>
              <a:gd name="T43" fmla="*/ 367 h 453"/>
              <a:gd name="T44" fmla="*/ 11 w 293"/>
              <a:gd name="T45" fmla="*/ 132 h 453"/>
              <a:gd name="T46" fmla="*/ 0 w 293"/>
              <a:gd name="T47" fmla="*/ 170 h 453"/>
              <a:gd name="T48" fmla="*/ 135 w 293"/>
              <a:gd name="T49" fmla="*/ 368 h 453"/>
              <a:gd name="T50" fmla="*/ 192 w 293"/>
              <a:gd name="T51" fmla="*/ 452 h 453"/>
              <a:gd name="T52" fmla="*/ 194 w 293"/>
              <a:gd name="T53" fmla="*/ 452 h 453"/>
              <a:gd name="T54" fmla="*/ 198 w 293"/>
              <a:gd name="T55" fmla="*/ 441 h 453"/>
              <a:gd name="T56" fmla="*/ 199 w 293"/>
              <a:gd name="T57" fmla="*/ 432 h 453"/>
              <a:gd name="T58" fmla="*/ 198 w 293"/>
              <a:gd name="T59" fmla="*/ 424 h 453"/>
              <a:gd name="T60" fmla="*/ 200 w 293"/>
              <a:gd name="T61" fmla="*/ 416 h 453"/>
              <a:gd name="T62" fmla="*/ 199 w 293"/>
              <a:gd name="T63" fmla="*/ 408 h 453"/>
              <a:gd name="T64" fmla="*/ 201 w 293"/>
              <a:gd name="T65" fmla="*/ 401 h 453"/>
              <a:gd name="T66" fmla="*/ 199 w 293"/>
              <a:gd name="T67" fmla="*/ 393 h 453"/>
              <a:gd name="T68" fmla="*/ 204 w 293"/>
              <a:gd name="T69" fmla="*/ 387 h 453"/>
              <a:gd name="T70" fmla="*/ 211 w 293"/>
              <a:gd name="T71" fmla="*/ 388 h 453"/>
              <a:gd name="T72" fmla="*/ 215 w 293"/>
              <a:gd name="T73" fmla="*/ 389 h 453"/>
              <a:gd name="T74" fmla="*/ 220 w 293"/>
              <a:gd name="T75" fmla="*/ 396 h 453"/>
              <a:gd name="T76" fmla="*/ 224 w 293"/>
              <a:gd name="T77" fmla="*/ 397 h 453"/>
              <a:gd name="T78" fmla="*/ 229 w 293"/>
              <a:gd name="T79" fmla="*/ 393 h 453"/>
              <a:gd name="T80" fmla="*/ 233 w 293"/>
              <a:gd name="T81" fmla="*/ 387 h 453"/>
              <a:gd name="T82" fmla="*/ 241 w 293"/>
              <a:gd name="T83" fmla="*/ 341 h 453"/>
              <a:gd name="T84" fmla="*/ 292 w 293"/>
              <a:gd name="T85" fmla="*/ 52 h 453"/>
              <a:gd name="T86" fmla="*/ 167 w 293"/>
              <a:gd name="T87" fmla="*/ 28 h 453"/>
              <a:gd name="T88" fmla="*/ 115 w 293"/>
              <a:gd name="T89" fmla="*/ 17 h 453"/>
              <a:gd name="T90" fmla="*/ 41 w 293"/>
              <a:gd name="T91" fmla="*/ 0 h 453"/>
              <a:gd name="T92" fmla="*/ 11 w 293"/>
              <a:gd name="T93" fmla="*/ 1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3" h="453">
                <a:moveTo>
                  <a:pt x="11" y="132"/>
                </a:moveTo>
                <a:cubicBezTo>
                  <a:pt x="43" y="2"/>
                  <a:pt x="43" y="2"/>
                  <a:pt x="43" y="2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91" y="54"/>
                  <a:pt x="291" y="54"/>
                  <a:pt x="291" y="54"/>
                </a:cubicBezTo>
                <a:cubicBezTo>
                  <a:pt x="240" y="341"/>
                  <a:pt x="240" y="341"/>
                  <a:pt x="240" y="341"/>
                </a:cubicBezTo>
                <a:cubicBezTo>
                  <a:pt x="231" y="386"/>
                  <a:pt x="231" y="386"/>
                  <a:pt x="231" y="386"/>
                </a:cubicBezTo>
                <a:cubicBezTo>
                  <a:pt x="228" y="391"/>
                  <a:pt x="228" y="391"/>
                  <a:pt x="228" y="391"/>
                </a:cubicBezTo>
                <a:cubicBezTo>
                  <a:pt x="224" y="395"/>
                  <a:pt x="224" y="395"/>
                  <a:pt x="224" y="395"/>
                </a:cubicBezTo>
                <a:cubicBezTo>
                  <a:pt x="221" y="394"/>
                  <a:pt x="221" y="394"/>
                  <a:pt x="221" y="394"/>
                </a:cubicBezTo>
                <a:cubicBezTo>
                  <a:pt x="220" y="391"/>
                  <a:pt x="220" y="391"/>
                  <a:pt x="220" y="391"/>
                </a:cubicBezTo>
                <a:cubicBezTo>
                  <a:pt x="220" y="390"/>
                  <a:pt x="220" y="390"/>
                  <a:pt x="220" y="390"/>
                </a:cubicBezTo>
                <a:cubicBezTo>
                  <a:pt x="217" y="387"/>
                  <a:pt x="217" y="387"/>
                  <a:pt x="217" y="387"/>
                </a:cubicBezTo>
                <a:cubicBezTo>
                  <a:pt x="216" y="387"/>
                  <a:pt x="216" y="387"/>
                  <a:pt x="216" y="387"/>
                </a:cubicBezTo>
                <a:cubicBezTo>
                  <a:pt x="212" y="387"/>
                  <a:pt x="212" y="387"/>
                  <a:pt x="212" y="387"/>
                </a:cubicBezTo>
                <a:cubicBezTo>
                  <a:pt x="209" y="384"/>
                  <a:pt x="209" y="384"/>
                  <a:pt x="209" y="384"/>
                </a:cubicBezTo>
                <a:cubicBezTo>
                  <a:pt x="208" y="384"/>
                  <a:pt x="208" y="384"/>
                  <a:pt x="208" y="384"/>
                </a:cubicBezTo>
                <a:cubicBezTo>
                  <a:pt x="204" y="385"/>
                  <a:pt x="204" y="385"/>
                  <a:pt x="204" y="385"/>
                </a:cubicBezTo>
                <a:cubicBezTo>
                  <a:pt x="203" y="385"/>
                  <a:pt x="203" y="385"/>
                  <a:pt x="203" y="385"/>
                </a:cubicBezTo>
                <a:cubicBezTo>
                  <a:pt x="199" y="388"/>
                  <a:pt x="199" y="388"/>
                  <a:pt x="199" y="388"/>
                </a:cubicBezTo>
                <a:cubicBezTo>
                  <a:pt x="199" y="388"/>
                  <a:pt x="199" y="388"/>
                  <a:pt x="199" y="388"/>
                </a:cubicBezTo>
                <a:cubicBezTo>
                  <a:pt x="197" y="393"/>
                  <a:pt x="197" y="393"/>
                  <a:pt x="197" y="393"/>
                </a:cubicBezTo>
                <a:cubicBezTo>
                  <a:pt x="197" y="394"/>
                  <a:pt x="197" y="394"/>
                  <a:pt x="197" y="394"/>
                </a:cubicBezTo>
                <a:cubicBezTo>
                  <a:pt x="199" y="401"/>
                  <a:pt x="199" y="401"/>
                  <a:pt x="199" y="401"/>
                </a:cubicBezTo>
                <a:cubicBezTo>
                  <a:pt x="197" y="404"/>
                  <a:pt x="197" y="404"/>
                  <a:pt x="197" y="404"/>
                </a:cubicBezTo>
                <a:cubicBezTo>
                  <a:pt x="197" y="404"/>
                  <a:pt x="197" y="404"/>
                  <a:pt x="197" y="404"/>
                </a:cubicBezTo>
                <a:cubicBezTo>
                  <a:pt x="197" y="408"/>
                  <a:pt x="197" y="408"/>
                  <a:pt x="197" y="408"/>
                </a:cubicBezTo>
                <a:cubicBezTo>
                  <a:pt x="197" y="408"/>
                  <a:pt x="197" y="408"/>
                  <a:pt x="197" y="408"/>
                </a:cubicBezTo>
                <a:cubicBezTo>
                  <a:pt x="198" y="415"/>
                  <a:pt x="198" y="415"/>
                  <a:pt x="198" y="415"/>
                </a:cubicBezTo>
                <a:cubicBezTo>
                  <a:pt x="196" y="420"/>
                  <a:pt x="196" y="420"/>
                  <a:pt x="196" y="420"/>
                </a:cubicBezTo>
                <a:cubicBezTo>
                  <a:pt x="196" y="420"/>
                  <a:pt x="196" y="420"/>
                  <a:pt x="196" y="420"/>
                </a:cubicBezTo>
                <a:cubicBezTo>
                  <a:pt x="196" y="424"/>
                  <a:pt x="196" y="424"/>
                  <a:pt x="196" y="424"/>
                </a:cubicBezTo>
                <a:cubicBezTo>
                  <a:pt x="196" y="425"/>
                  <a:pt x="196" y="425"/>
                  <a:pt x="196" y="425"/>
                </a:cubicBezTo>
                <a:cubicBezTo>
                  <a:pt x="197" y="432"/>
                  <a:pt x="197" y="432"/>
                  <a:pt x="197" y="432"/>
                </a:cubicBezTo>
                <a:cubicBezTo>
                  <a:pt x="197" y="440"/>
                  <a:pt x="197" y="440"/>
                  <a:pt x="197" y="440"/>
                </a:cubicBezTo>
                <a:cubicBezTo>
                  <a:pt x="193" y="443"/>
                  <a:pt x="193" y="443"/>
                  <a:pt x="193" y="443"/>
                </a:cubicBezTo>
                <a:cubicBezTo>
                  <a:pt x="193" y="444"/>
                  <a:pt x="193" y="444"/>
                  <a:pt x="193" y="444"/>
                </a:cubicBezTo>
                <a:cubicBezTo>
                  <a:pt x="192" y="449"/>
                  <a:pt x="192" y="449"/>
                  <a:pt x="192" y="449"/>
                </a:cubicBezTo>
                <a:cubicBezTo>
                  <a:pt x="137" y="367"/>
                  <a:pt x="137" y="367"/>
                  <a:pt x="137" y="367"/>
                </a:cubicBezTo>
                <a:cubicBezTo>
                  <a:pt x="137" y="367"/>
                  <a:pt x="137" y="367"/>
                  <a:pt x="137" y="367"/>
                </a:cubicBezTo>
                <a:cubicBezTo>
                  <a:pt x="2" y="170"/>
                  <a:pt x="2" y="170"/>
                  <a:pt x="2" y="170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9" y="132"/>
                  <a:pt x="9" y="132"/>
                  <a:pt x="9" y="132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135" y="368"/>
                  <a:pt x="135" y="368"/>
                  <a:pt x="135" y="368"/>
                </a:cubicBezTo>
                <a:cubicBezTo>
                  <a:pt x="135" y="368"/>
                  <a:pt x="135" y="368"/>
                  <a:pt x="135" y="368"/>
                </a:cubicBezTo>
                <a:cubicBezTo>
                  <a:pt x="192" y="452"/>
                  <a:pt x="192" y="452"/>
                  <a:pt x="192" y="452"/>
                </a:cubicBezTo>
                <a:cubicBezTo>
                  <a:pt x="192" y="453"/>
                  <a:pt x="193" y="453"/>
                  <a:pt x="193" y="453"/>
                </a:cubicBezTo>
                <a:cubicBezTo>
                  <a:pt x="194" y="453"/>
                  <a:pt x="194" y="452"/>
                  <a:pt x="194" y="452"/>
                </a:cubicBezTo>
                <a:cubicBezTo>
                  <a:pt x="195" y="444"/>
                  <a:pt x="195" y="444"/>
                  <a:pt x="195" y="444"/>
                </a:cubicBezTo>
                <a:cubicBezTo>
                  <a:pt x="198" y="441"/>
                  <a:pt x="198" y="441"/>
                  <a:pt x="198" y="441"/>
                </a:cubicBezTo>
                <a:cubicBezTo>
                  <a:pt x="199" y="441"/>
                  <a:pt x="199" y="441"/>
                  <a:pt x="199" y="441"/>
                </a:cubicBezTo>
                <a:cubicBezTo>
                  <a:pt x="199" y="432"/>
                  <a:pt x="199" y="432"/>
                  <a:pt x="199" y="432"/>
                </a:cubicBezTo>
                <a:cubicBezTo>
                  <a:pt x="199" y="432"/>
                  <a:pt x="199" y="432"/>
                  <a:pt x="199" y="432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198" y="421"/>
                  <a:pt x="198" y="421"/>
                  <a:pt x="198" y="421"/>
                </a:cubicBezTo>
                <a:cubicBezTo>
                  <a:pt x="200" y="416"/>
                  <a:pt x="200" y="416"/>
                  <a:pt x="200" y="416"/>
                </a:cubicBezTo>
                <a:cubicBezTo>
                  <a:pt x="200" y="415"/>
                  <a:pt x="200" y="415"/>
                  <a:pt x="200" y="415"/>
                </a:cubicBezTo>
                <a:cubicBezTo>
                  <a:pt x="199" y="408"/>
                  <a:pt x="199" y="408"/>
                  <a:pt x="199" y="408"/>
                </a:cubicBezTo>
                <a:cubicBezTo>
                  <a:pt x="199" y="405"/>
                  <a:pt x="199" y="405"/>
                  <a:pt x="199" y="405"/>
                </a:cubicBezTo>
                <a:cubicBezTo>
                  <a:pt x="201" y="401"/>
                  <a:pt x="201" y="401"/>
                  <a:pt x="201" y="401"/>
                </a:cubicBezTo>
                <a:cubicBezTo>
                  <a:pt x="201" y="400"/>
                  <a:pt x="201" y="400"/>
                  <a:pt x="201" y="400"/>
                </a:cubicBezTo>
                <a:cubicBezTo>
                  <a:pt x="199" y="393"/>
                  <a:pt x="199" y="393"/>
                  <a:pt x="199" y="393"/>
                </a:cubicBezTo>
                <a:cubicBezTo>
                  <a:pt x="201" y="389"/>
                  <a:pt x="201" y="389"/>
                  <a:pt x="201" y="389"/>
                </a:cubicBezTo>
                <a:cubicBezTo>
                  <a:pt x="204" y="387"/>
                  <a:pt x="204" y="387"/>
                  <a:pt x="204" y="387"/>
                </a:cubicBezTo>
                <a:cubicBezTo>
                  <a:pt x="208" y="386"/>
                  <a:pt x="208" y="386"/>
                  <a:pt x="208" y="386"/>
                </a:cubicBezTo>
                <a:cubicBezTo>
                  <a:pt x="211" y="388"/>
                  <a:pt x="211" y="388"/>
                  <a:pt x="211" y="388"/>
                </a:cubicBezTo>
                <a:cubicBezTo>
                  <a:pt x="212" y="389"/>
                  <a:pt x="212" y="389"/>
                  <a:pt x="212" y="389"/>
                </a:cubicBezTo>
                <a:cubicBezTo>
                  <a:pt x="215" y="389"/>
                  <a:pt x="215" y="389"/>
                  <a:pt x="215" y="389"/>
                </a:cubicBezTo>
                <a:cubicBezTo>
                  <a:pt x="218" y="392"/>
                  <a:pt x="218" y="392"/>
                  <a:pt x="218" y="392"/>
                </a:cubicBezTo>
                <a:cubicBezTo>
                  <a:pt x="220" y="396"/>
                  <a:pt x="220" y="396"/>
                  <a:pt x="220" y="396"/>
                </a:cubicBezTo>
                <a:cubicBezTo>
                  <a:pt x="220" y="396"/>
                  <a:pt x="220" y="396"/>
                  <a:pt x="220" y="396"/>
                </a:cubicBezTo>
                <a:cubicBezTo>
                  <a:pt x="224" y="397"/>
                  <a:pt x="224" y="397"/>
                  <a:pt x="224" y="397"/>
                </a:cubicBezTo>
                <a:cubicBezTo>
                  <a:pt x="225" y="397"/>
                  <a:pt x="225" y="397"/>
                  <a:pt x="225" y="397"/>
                </a:cubicBezTo>
                <a:cubicBezTo>
                  <a:pt x="229" y="393"/>
                  <a:pt x="229" y="393"/>
                  <a:pt x="229" y="393"/>
                </a:cubicBezTo>
                <a:cubicBezTo>
                  <a:pt x="230" y="392"/>
                  <a:pt x="230" y="392"/>
                  <a:pt x="230" y="392"/>
                </a:cubicBezTo>
                <a:cubicBezTo>
                  <a:pt x="233" y="387"/>
                  <a:pt x="233" y="387"/>
                  <a:pt x="233" y="387"/>
                </a:cubicBezTo>
                <a:cubicBezTo>
                  <a:pt x="233" y="387"/>
                  <a:pt x="233" y="387"/>
                  <a:pt x="233" y="387"/>
                </a:cubicBezTo>
                <a:cubicBezTo>
                  <a:pt x="241" y="341"/>
                  <a:pt x="241" y="341"/>
                  <a:pt x="241" y="341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293" y="53"/>
                  <a:pt x="293" y="52"/>
                  <a:pt x="292" y="52"/>
                </a:cubicBezTo>
                <a:cubicBezTo>
                  <a:pt x="235" y="42"/>
                  <a:pt x="235" y="42"/>
                  <a:pt x="235" y="42"/>
                </a:cubicBezTo>
                <a:cubicBezTo>
                  <a:pt x="167" y="28"/>
                  <a:pt x="167" y="28"/>
                  <a:pt x="167" y="28"/>
                </a:cubicBezTo>
                <a:cubicBezTo>
                  <a:pt x="167" y="28"/>
                  <a:pt x="167" y="28"/>
                  <a:pt x="167" y="28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1" y="0"/>
                  <a:pt x="41" y="0"/>
                </a:cubicBezTo>
                <a:cubicBezTo>
                  <a:pt x="9" y="132"/>
                  <a:pt x="9" y="132"/>
                  <a:pt x="9" y="132"/>
                </a:cubicBezTo>
                <a:lnTo>
                  <a:pt x="11" y="1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1331A9B0-1FE6-E7BB-B9F3-3FE0EC1382A0}"/>
              </a:ext>
            </a:extLst>
          </p:cNvPr>
          <p:cNvSpPr>
            <a:spLocks/>
          </p:cNvSpPr>
          <p:nvPr/>
        </p:nvSpPr>
        <p:spPr bwMode="auto">
          <a:xfrm>
            <a:off x="1375586" y="3739573"/>
            <a:ext cx="879077" cy="1035652"/>
          </a:xfrm>
          <a:custGeom>
            <a:avLst/>
            <a:gdLst>
              <a:gd name="T0" fmla="*/ 12 w 466"/>
              <a:gd name="T1" fmla="*/ 363 h 549"/>
              <a:gd name="T2" fmla="*/ 16 w 466"/>
              <a:gd name="T3" fmla="*/ 364 h 549"/>
              <a:gd name="T4" fmla="*/ 24 w 466"/>
              <a:gd name="T5" fmla="*/ 360 h 549"/>
              <a:gd name="T6" fmla="*/ 30 w 466"/>
              <a:gd name="T7" fmla="*/ 346 h 549"/>
              <a:gd name="T8" fmla="*/ 24 w 466"/>
              <a:gd name="T9" fmla="*/ 337 h 549"/>
              <a:gd name="T10" fmla="*/ 16 w 466"/>
              <a:gd name="T11" fmla="*/ 330 h 549"/>
              <a:gd name="T12" fmla="*/ 21 w 466"/>
              <a:gd name="T13" fmla="*/ 319 h 549"/>
              <a:gd name="T14" fmla="*/ 21 w 466"/>
              <a:gd name="T15" fmla="*/ 307 h 549"/>
              <a:gd name="T16" fmla="*/ 36 w 466"/>
              <a:gd name="T17" fmla="*/ 292 h 549"/>
              <a:gd name="T18" fmla="*/ 42 w 466"/>
              <a:gd name="T19" fmla="*/ 278 h 549"/>
              <a:gd name="T20" fmla="*/ 45 w 466"/>
              <a:gd name="T21" fmla="*/ 257 h 549"/>
              <a:gd name="T22" fmla="*/ 53 w 466"/>
              <a:gd name="T23" fmla="*/ 248 h 549"/>
              <a:gd name="T24" fmla="*/ 77 w 466"/>
              <a:gd name="T25" fmla="*/ 233 h 549"/>
              <a:gd name="T26" fmla="*/ 62 w 466"/>
              <a:gd name="T27" fmla="*/ 216 h 549"/>
              <a:gd name="T28" fmla="*/ 60 w 466"/>
              <a:gd name="T29" fmla="*/ 204 h 549"/>
              <a:gd name="T30" fmla="*/ 59 w 466"/>
              <a:gd name="T31" fmla="*/ 191 h 549"/>
              <a:gd name="T32" fmla="*/ 51 w 466"/>
              <a:gd name="T33" fmla="*/ 172 h 549"/>
              <a:gd name="T34" fmla="*/ 54 w 466"/>
              <a:gd name="T35" fmla="*/ 156 h 549"/>
              <a:gd name="T36" fmla="*/ 60 w 466"/>
              <a:gd name="T37" fmla="*/ 138 h 549"/>
              <a:gd name="T38" fmla="*/ 59 w 466"/>
              <a:gd name="T39" fmla="*/ 119 h 549"/>
              <a:gd name="T40" fmla="*/ 60 w 466"/>
              <a:gd name="T41" fmla="*/ 101 h 549"/>
              <a:gd name="T42" fmla="*/ 63 w 466"/>
              <a:gd name="T43" fmla="*/ 91 h 549"/>
              <a:gd name="T44" fmla="*/ 63 w 466"/>
              <a:gd name="T45" fmla="*/ 73 h 549"/>
              <a:gd name="T46" fmla="*/ 75 w 466"/>
              <a:gd name="T47" fmla="*/ 67 h 549"/>
              <a:gd name="T48" fmla="*/ 87 w 466"/>
              <a:gd name="T49" fmla="*/ 71 h 549"/>
              <a:gd name="T50" fmla="*/ 93 w 466"/>
              <a:gd name="T51" fmla="*/ 82 h 549"/>
              <a:gd name="T52" fmla="*/ 107 w 466"/>
              <a:gd name="T53" fmla="*/ 77 h 549"/>
              <a:gd name="T54" fmla="*/ 125 w 466"/>
              <a:gd name="T55" fmla="*/ 0 h 549"/>
              <a:gd name="T56" fmla="*/ 281 w 466"/>
              <a:gd name="T57" fmla="*/ 27 h 549"/>
              <a:gd name="T58" fmla="*/ 466 w 466"/>
              <a:gd name="T59" fmla="*/ 53 h 549"/>
              <a:gd name="T60" fmla="*/ 404 w 466"/>
              <a:gd name="T61" fmla="*/ 549 h 549"/>
              <a:gd name="T62" fmla="*/ 256 w 466"/>
              <a:gd name="T63" fmla="*/ 528 h 549"/>
              <a:gd name="T64" fmla="*/ 16 w 466"/>
              <a:gd name="T65" fmla="*/ 392 h 549"/>
              <a:gd name="T66" fmla="*/ 1 w 466"/>
              <a:gd name="T67" fmla="*/ 375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6" h="549">
                <a:moveTo>
                  <a:pt x="9" y="363"/>
                </a:moveTo>
                <a:lnTo>
                  <a:pt x="12" y="363"/>
                </a:lnTo>
                <a:lnTo>
                  <a:pt x="15" y="363"/>
                </a:lnTo>
                <a:lnTo>
                  <a:pt x="16" y="364"/>
                </a:lnTo>
                <a:lnTo>
                  <a:pt x="22" y="364"/>
                </a:lnTo>
                <a:lnTo>
                  <a:pt x="24" y="360"/>
                </a:lnTo>
                <a:lnTo>
                  <a:pt x="30" y="355"/>
                </a:lnTo>
                <a:lnTo>
                  <a:pt x="30" y="346"/>
                </a:lnTo>
                <a:lnTo>
                  <a:pt x="30" y="342"/>
                </a:lnTo>
                <a:lnTo>
                  <a:pt x="24" y="337"/>
                </a:lnTo>
                <a:lnTo>
                  <a:pt x="18" y="336"/>
                </a:lnTo>
                <a:lnTo>
                  <a:pt x="16" y="330"/>
                </a:lnTo>
                <a:lnTo>
                  <a:pt x="19" y="325"/>
                </a:lnTo>
                <a:lnTo>
                  <a:pt x="21" y="319"/>
                </a:lnTo>
                <a:lnTo>
                  <a:pt x="18" y="313"/>
                </a:lnTo>
                <a:lnTo>
                  <a:pt x="21" y="307"/>
                </a:lnTo>
                <a:lnTo>
                  <a:pt x="27" y="304"/>
                </a:lnTo>
                <a:lnTo>
                  <a:pt x="36" y="292"/>
                </a:lnTo>
                <a:lnTo>
                  <a:pt x="39" y="284"/>
                </a:lnTo>
                <a:lnTo>
                  <a:pt x="42" y="278"/>
                </a:lnTo>
                <a:lnTo>
                  <a:pt x="42" y="268"/>
                </a:lnTo>
                <a:lnTo>
                  <a:pt x="45" y="257"/>
                </a:lnTo>
                <a:lnTo>
                  <a:pt x="51" y="254"/>
                </a:lnTo>
                <a:lnTo>
                  <a:pt x="53" y="248"/>
                </a:lnTo>
                <a:lnTo>
                  <a:pt x="72" y="239"/>
                </a:lnTo>
                <a:lnTo>
                  <a:pt x="77" y="233"/>
                </a:lnTo>
                <a:lnTo>
                  <a:pt x="74" y="228"/>
                </a:lnTo>
                <a:lnTo>
                  <a:pt x="62" y="216"/>
                </a:lnTo>
                <a:lnTo>
                  <a:pt x="63" y="210"/>
                </a:lnTo>
                <a:lnTo>
                  <a:pt x="60" y="204"/>
                </a:lnTo>
                <a:lnTo>
                  <a:pt x="60" y="198"/>
                </a:lnTo>
                <a:lnTo>
                  <a:pt x="59" y="191"/>
                </a:lnTo>
                <a:lnTo>
                  <a:pt x="51" y="178"/>
                </a:lnTo>
                <a:lnTo>
                  <a:pt x="51" y="172"/>
                </a:lnTo>
                <a:lnTo>
                  <a:pt x="53" y="168"/>
                </a:lnTo>
                <a:lnTo>
                  <a:pt x="54" y="156"/>
                </a:lnTo>
                <a:lnTo>
                  <a:pt x="60" y="150"/>
                </a:lnTo>
                <a:lnTo>
                  <a:pt x="60" y="138"/>
                </a:lnTo>
                <a:lnTo>
                  <a:pt x="59" y="126"/>
                </a:lnTo>
                <a:lnTo>
                  <a:pt x="59" y="119"/>
                </a:lnTo>
                <a:lnTo>
                  <a:pt x="62" y="112"/>
                </a:lnTo>
                <a:lnTo>
                  <a:pt x="60" y="101"/>
                </a:lnTo>
                <a:lnTo>
                  <a:pt x="60" y="95"/>
                </a:lnTo>
                <a:lnTo>
                  <a:pt x="63" y="91"/>
                </a:lnTo>
                <a:lnTo>
                  <a:pt x="60" y="79"/>
                </a:lnTo>
                <a:lnTo>
                  <a:pt x="63" y="73"/>
                </a:lnTo>
                <a:lnTo>
                  <a:pt x="69" y="68"/>
                </a:lnTo>
                <a:lnTo>
                  <a:pt x="75" y="67"/>
                </a:lnTo>
                <a:lnTo>
                  <a:pt x="81" y="71"/>
                </a:lnTo>
                <a:lnTo>
                  <a:pt x="87" y="71"/>
                </a:lnTo>
                <a:lnTo>
                  <a:pt x="92" y="76"/>
                </a:lnTo>
                <a:lnTo>
                  <a:pt x="93" y="82"/>
                </a:lnTo>
                <a:lnTo>
                  <a:pt x="99" y="83"/>
                </a:lnTo>
                <a:lnTo>
                  <a:pt x="107" y="77"/>
                </a:lnTo>
                <a:lnTo>
                  <a:pt x="111" y="68"/>
                </a:lnTo>
                <a:lnTo>
                  <a:pt x="125" y="0"/>
                </a:lnTo>
                <a:lnTo>
                  <a:pt x="187" y="12"/>
                </a:lnTo>
                <a:lnTo>
                  <a:pt x="281" y="27"/>
                </a:lnTo>
                <a:lnTo>
                  <a:pt x="373" y="39"/>
                </a:lnTo>
                <a:lnTo>
                  <a:pt x="466" y="53"/>
                </a:lnTo>
                <a:lnTo>
                  <a:pt x="404" y="546"/>
                </a:lnTo>
                <a:lnTo>
                  <a:pt x="404" y="549"/>
                </a:lnTo>
                <a:lnTo>
                  <a:pt x="367" y="544"/>
                </a:lnTo>
                <a:lnTo>
                  <a:pt x="256" y="528"/>
                </a:lnTo>
                <a:lnTo>
                  <a:pt x="161" y="475"/>
                </a:lnTo>
                <a:lnTo>
                  <a:pt x="16" y="392"/>
                </a:lnTo>
                <a:lnTo>
                  <a:pt x="0" y="381"/>
                </a:lnTo>
                <a:lnTo>
                  <a:pt x="1" y="375"/>
                </a:lnTo>
                <a:lnTo>
                  <a:pt x="9" y="36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C0FF8427-F56F-7666-D064-B72595D2FB79}"/>
              </a:ext>
            </a:extLst>
          </p:cNvPr>
          <p:cNvSpPr>
            <a:spLocks/>
          </p:cNvSpPr>
          <p:nvPr/>
        </p:nvSpPr>
        <p:spPr bwMode="auto">
          <a:xfrm>
            <a:off x="1369926" y="3737685"/>
            <a:ext cx="888511" cy="1039424"/>
          </a:xfrm>
          <a:custGeom>
            <a:avLst/>
            <a:gdLst>
              <a:gd name="T0" fmla="*/ 13 w 312"/>
              <a:gd name="T1" fmla="*/ 242 h 365"/>
              <a:gd name="T2" fmla="*/ 19 w 312"/>
              <a:gd name="T3" fmla="*/ 239 h 365"/>
              <a:gd name="T4" fmla="*/ 23 w 312"/>
              <a:gd name="T5" fmla="*/ 230 h 365"/>
              <a:gd name="T6" fmla="*/ 18 w 312"/>
              <a:gd name="T7" fmla="*/ 224 h 365"/>
              <a:gd name="T8" fmla="*/ 16 w 312"/>
              <a:gd name="T9" fmla="*/ 216 h 365"/>
              <a:gd name="T10" fmla="*/ 17 w 312"/>
              <a:gd name="T11" fmla="*/ 205 h 365"/>
              <a:gd name="T12" fmla="*/ 27 w 312"/>
              <a:gd name="T13" fmla="*/ 194 h 365"/>
              <a:gd name="T14" fmla="*/ 31 w 312"/>
              <a:gd name="T15" fmla="*/ 178 h 365"/>
              <a:gd name="T16" fmla="*/ 38 w 312"/>
              <a:gd name="T17" fmla="*/ 166 h 365"/>
              <a:gd name="T18" fmla="*/ 54 w 312"/>
              <a:gd name="T19" fmla="*/ 155 h 365"/>
              <a:gd name="T20" fmla="*/ 45 w 312"/>
              <a:gd name="T21" fmla="*/ 140 h 365"/>
              <a:gd name="T22" fmla="*/ 43 w 312"/>
              <a:gd name="T23" fmla="*/ 132 h 365"/>
              <a:gd name="T24" fmla="*/ 37 w 312"/>
              <a:gd name="T25" fmla="*/ 116 h 365"/>
              <a:gd name="T26" fmla="*/ 42 w 312"/>
              <a:gd name="T27" fmla="*/ 101 h 365"/>
              <a:gd name="T28" fmla="*/ 42 w 312"/>
              <a:gd name="T29" fmla="*/ 84 h 365"/>
              <a:gd name="T30" fmla="*/ 43 w 312"/>
              <a:gd name="T31" fmla="*/ 68 h 365"/>
              <a:gd name="T32" fmla="*/ 43 w 312"/>
              <a:gd name="T33" fmla="*/ 53 h 365"/>
              <a:gd name="T34" fmla="*/ 55 w 312"/>
              <a:gd name="T35" fmla="*/ 48 h 365"/>
              <a:gd name="T36" fmla="*/ 64 w 312"/>
              <a:gd name="T37" fmla="*/ 56 h 365"/>
              <a:gd name="T38" fmla="*/ 73 w 312"/>
              <a:gd name="T39" fmla="*/ 53 h 365"/>
              <a:gd name="T40" fmla="*/ 85 w 312"/>
              <a:gd name="T41" fmla="*/ 2 h 365"/>
              <a:gd name="T42" fmla="*/ 188 w 312"/>
              <a:gd name="T43" fmla="*/ 20 h 365"/>
              <a:gd name="T44" fmla="*/ 269 w 312"/>
              <a:gd name="T45" fmla="*/ 362 h 365"/>
              <a:gd name="T46" fmla="*/ 110 w 312"/>
              <a:gd name="T47" fmla="*/ 314 h 365"/>
              <a:gd name="T48" fmla="*/ 3 w 312"/>
              <a:gd name="T49" fmla="*/ 252 h 365"/>
              <a:gd name="T50" fmla="*/ 2 w 312"/>
              <a:gd name="T51" fmla="*/ 248 h 365"/>
              <a:gd name="T52" fmla="*/ 12 w 312"/>
              <a:gd name="T53" fmla="*/ 260 h 365"/>
              <a:gd name="T54" fmla="*/ 172 w 312"/>
              <a:gd name="T55" fmla="*/ 351 h 365"/>
              <a:gd name="T56" fmla="*/ 270 w 312"/>
              <a:gd name="T57" fmla="*/ 365 h 365"/>
              <a:gd name="T58" fmla="*/ 312 w 312"/>
              <a:gd name="T59" fmla="*/ 36 h 365"/>
              <a:gd name="T60" fmla="*/ 188 w 312"/>
              <a:gd name="T61" fmla="*/ 19 h 365"/>
              <a:gd name="T62" fmla="*/ 84 w 312"/>
              <a:gd name="T63" fmla="*/ 1 h 365"/>
              <a:gd name="T64" fmla="*/ 65 w 312"/>
              <a:gd name="T65" fmla="*/ 54 h 365"/>
              <a:gd name="T66" fmla="*/ 60 w 312"/>
              <a:gd name="T67" fmla="*/ 47 h 365"/>
              <a:gd name="T68" fmla="*/ 48 w 312"/>
              <a:gd name="T69" fmla="*/ 45 h 365"/>
              <a:gd name="T70" fmla="*/ 41 w 312"/>
              <a:gd name="T71" fmla="*/ 53 h 365"/>
              <a:gd name="T72" fmla="*/ 41 w 312"/>
              <a:gd name="T73" fmla="*/ 64 h 365"/>
              <a:gd name="T74" fmla="*/ 40 w 312"/>
              <a:gd name="T75" fmla="*/ 80 h 365"/>
              <a:gd name="T76" fmla="*/ 41 w 312"/>
              <a:gd name="T77" fmla="*/ 92 h 365"/>
              <a:gd name="T78" fmla="*/ 36 w 312"/>
              <a:gd name="T79" fmla="*/ 112 h 365"/>
              <a:gd name="T80" fmla="*/ 35 w 312"/>
              <a:gd name="T81" fmla="*/ 120 h 365"/>
              <a:gd name="T82" fmla="*/ 41 w 312"/>
              <a:gd name="T83" fmla="*/ 136 h 365"/>
              <a:gd name="T84" fmla="*/ 50 w 312"/>
              <a:gd name="T85" fmla="*/ 152 h 365"/>
              <a:gd name="T86" fmla="*/ 36 w 312"/>
              <a:gd name="T87" fmla="*/ 165 h 365"/>
              <a:gd name="T88" fmla="*/ 29 w 312"/>
              <a:gd name="T89" fmla="*/ 178 h 365"/>
              <a:gd name="T90" fmla="*/ 27 w 312"/>
              <a:gd name="T91" fmla="*/ 188 h 365"/>
              <a:gd name="T92" fmla="*/ 15 w 312"/>
              <a:gd name="T93" fmla="*/ 204 h 365"/>
              <a:gd name="T94" fmla="*/ 14 w 312"/>
              <a:gd name="T95" fmla="*/ 215 h 365"/>
              <a:gd name="T96" fmla="*/ 14 w 312"/>
              <a:gd name="T97" fmla="*/ 224 h 365"/>
              <a:gd name="T98" fmla="*/ 21 w 312"/>
              <a:gd name="T99" fmla="*/ 236 h 365"/>
              <a:gd name="T100" fmla="*/ 14 w 312"/>
              <a:gd name="T101" fmla="*/ 241 h 365"/>
              <a:gd name="T102" fmla="*/ 8 w 312"/>
              <a:gd name="T103" fmla="*/ 24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12" h="365">
                <a:moveTo>
                  <a:pt x="9" y="242"/>
                </a:moveTo>
                <a:cubicBezTo>
                  <a:pt x="10" y="242"/>
                  <a:pt x="10" y="242"/>
                  <a:pt x="10" y="242"/>
                </a:cubicBezTo>
                <a:cubicBezTo>
                  <a:pt x="12" y="242"/>
                  <a:pt x="12" y="242"/>
                  <a:pt x="12" y="242"/>
                </a:cubicBezTo>
                <a:cubicBezTo>
                  <a:pt x="13" y="242"/>
                  <a:pt x="13" y="242"/>
                  <a:pt x="13" y="242"/>
                </a:cubicBezTo>
                <a:cubicBezTo>
                  <a:pt x="13" y="243"/>
                  <a:pt x="13" y="243"/>
                  <a:pt x="13" y="243"/>
                </a:cubicBezTo>
                <a:cubicBezTo>
                  <a:pt x="17" y="243"/>
                  <a:pt x="17" y="243"/>
                  <a:pt x="17" y="243"/>
                </a:cubicBezTo>
                <a:cubicBezTo>
                  <a:pt x="17" y="243"/>
                  <a:pt x="18" y="243"/>
                  <a:pt x="18" y="243"/>
                </a:cubicBezTo>
                <a:cubicBezTo>
                  <a:pt x="19" y="239"/>
                  <a:pt x="19" y="239"/>
                  <a:pt x="19" y="239"/>
                </a:cubicBezTo>
                <a:cubicBezTo>
                  <a:pt x="22" y="237"/>
                  <a:pt x="22" y="237"/>
                  <a:pt x="22" y="237"/>
                </a:cubicBezTo>
                <a:cubicBezTo>
                  <a:pt x="23" y="236"/>
                  <a:pt x="23" y="236"/>
                  <a:pt x="23" y="236"/>
                </a:cubicBezTo>
                <a:cubicBezTo>
                  <a:pt x="23" y="230"/>
                  <a:pt x="23" y="230"/>
                  <a:pt x="23" y="230"/>
                </a:cubicBezTo>
                <a:cubicBezTo>
                  <a:pt x="23" y="230"/>
                  <a:pt x="23" y="230"/>
                  <a:pt x="23" y="230"/>
                </a:cubicBezTo>
                <a:cubicBezTo>
                  <a:pt x="23" y="226"/>
                  <a:pt x="23" y="226"/>
                  <a:pt x="23" y="226"/>
                </a:cubicBezTo>
                <a:cubicBezTo>
                  <a:pt x="22" y="226"/>
                  <a:pt x="22" y="226"/>
                  <a:pt x="22" y="226"/>
                </a:cubicBezTo>
                <a:cubicBezTo>
                  <a:pt x="19" y="224"/>
                  <a:pt x="19" y="224"/>
                  <a:pt x="19" y="224"/>
                </a:cubicBezTo>
                <a:cubicBezTo>
                  <a:pt x="18" y="224"/>
                  <a:pt x="18" y="224"/>
                  <a:pt x="18" y="224"/>
                </a:cubicBezTo>
                <a:cubicBezTo>
                  <a:pt x="15" y="222"/>
                  <a:pt x="15" y="222"/>
                  <a:pt x="15" y="222"/>
                </a:cubicBezTo>
                <a:cubicBezTo>
                  <a:pt x="14" y="220"/>
                  <a:pt x="14" y="220"/>
                  <a:pt x="14" y="220"/>
                </a:cubicBezTo>
                <a:cubicBezTo>
                  <a:pt x="16" y="216"/>
                  <a:pt x="16" y="216"/>
                  <a:pt x="16" y="216"/>
                </a:cubicBezTo>
                <a:cubicBezTo>
                  <a:pt x="16" y="216"/>
                  <a:pt x="16" y="216"/>
                  <a:pt x="16" y="216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15" y="208"/>
                  <a:pt x="15" y="208"/>
                  <a:pt x="15" y="208"/>
                </a:cubicBezTo>
                <a:cubicBezTo>
                  <a:pt x="17" y="205"/>
                  <a:pt x="17" y="205"/>
                  <a:pt x="17" y="205"/>
                </a:cubicBezTo>
                <a:cubicBezTo>
                  <a:pt x="20" y="202"/>
                  <a:pt x="20" y="202"/>
                  <a:pt x="20" y="202"/>
                </a:cubicBezTo>
                <a:cubicBezTo>
                  <a:pt x="21" y="202"/>
                  <a:pt x="21" y="202"/>
                  <a:pt x="21" y="202"/>
                </a:cubicBezTo>
                <a:cubicBezTo>
                  <a:pt x="27" y="194"/>
                  <a:pt x="27" y="194"/>
                  <a:pt x="27" y="194"/>
                </a:cubicBezTo>
                <a:cubicBezTo>
                  <a:pt x="27" y="194"/>
                  <a:pt x="27" y="194"/>
                  <a:pt x="27" y="194"/>
                </a:cubicBezTo>
                <a:cubicBezTo>
                  <a:pt x="29" y="189"/>
                  <a:pt x="29" y="189"/>
                  <a:pt x="29" y="189"/>
                </a:cubicBezTo>
                <a:cubicBezTo>
                  <a:pt x="31" y="186"/>
                  <a:pt x="31" y="186"/>
                  <a:pt x="31" y="186"/>
                </a:cubicBezTo>
                <a:cubicBezTo>
                  <a:pt x="31" y="185"/>
                  <a:pt x="31" y="185"/>
                  <a:pt x="31" y="185"/>
                </a:cubicBezTo>
                <a:cubicBezTo>
                  <a:pt x="31" y="178"/>
                  <a:pt x="31" y="178"/>
                  <a:pt x="31" y="178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6" y="170"/>
                  <a:pt x="36" y="170"/>
                  <a:pt x="36" y="170"/>
                </a:cubicBezTo>
                <a:cubicBezTo>
                  <a:pt x="36" y="170"/>
                  <a:pt x="36" y="170"/>
                  <a:pt x="36" y="170"/>
                </a:cubicBezTo>
                <a:cubicBezTo>
                  <a:pt x="38" y="166"/>
                  <a:pt x="38" y="166"/>
                  <a:pt x="38" y="166"/>
                </a:cubicBezTo>
                <a:cubicBezTo>
                  <a:pt x="50" y="160"/>
                  <a:pt x="50" y="160"/>
                  <a:pt x="50" y="160"/>
                </a:cubicBezTo>
                <a:cubicBezTo>
                  <a:pt x="51" y="159"/>
                  <a:pt x="51" y="159"/>
                  <a:pt x="51" y="159"/>
                </a:cubicBezTo>
                <a:cubicBezTo>
                  <a:pt x="54" y="156"/>
                  <a:pt x="54" y="156"/>
                  <a:pt x="54" y="156"/>
                </a:cubicBezTo>
                <a:cubicBezTo>
                  <a:pt x="54" y="155"/>
                  <a:pt x="54" y="155"/>
                  <a:pt x="54" y="155"/>
                </a:cubicBezTo>
                <a:cubicBezTo>
                  <a:pt x="51" y="151"/>
                  <a:pt x="51" y="151"/>
                  <a:pt x="51" y="151"/>
                </a:cubicBezTo>
                <a:cubicBezTo>
                  <a:pt x="51" y="151"/>
                  <a:pt x="51" y="151"/>
                  <a:pt x="51" y="151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5" y="139"/>
                  <a:pt x="45" y="139"/>
                  <a:pt x="45" y="139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43" y="132"/>
                  <a:pt x="43" y="132"/>
                  <a:pt x="43" y="132"/>
                </a:cubicBezTo>
                <a:cubicBezTo>
                  <a:pt x="43" y="132"/>
                  <a:pt x="43" y="132"/>
                  <a:pt x="43" y="132"/>
                </a:cubicBezTo>
                <a:cubicBezTo>
                  <a:pt x="41" y="127"/>
                  <a:pt x="41" y="127"/>
                  <a:pt x="41" y="127"/>
                </a:cubicBezTo>
                <a:cubicBezTo>
                  <a:pt x="41" y="127"/>
                  <a:pt x="41" y="127"/>
                  <a:pt x="41" y="127"/>
                </a:cubicBezTo>
                <a:cubicBezTo>
                  <a:pt x="37" y="119"/>
                  <a:pt x="37" y="119"/>
                  <a:pt x="37" y="119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3" y="92"/>
                  <a:pt x="43" y="92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42" y="84"/>
                  <a:pt x="42" y="84"/>
                  <a:pt x="42" y="84"/>
                </a:cubicBezTo>
                <a:cubicBezTo>
                  <a:pt x="42" y="81"/>
                  <a:pt x="42" y="81"/>
                  <a:pt x="42" y="81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75"/>
                  <a:pt x="44" y="75"/>
                  <a:pt x="44" y="75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5"/>
                  <a:pt x="43" y="65"/>
                  <a:pt x="43" y="65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0"/>
                  <a:pt x="45" y="60"/>
                  <a:pt x="45" y="60"/>
                </a:cubicBezTo>
                <a:cubicBezTo>
                  <a:pt x="43" y="53"/>
                  <a:pt x="43" y="53"/>
                  <a:pt x="43" y="53"/>
                </a:cubicBezTo>
                <a:cubicBezTo>
                  <a:pt x="45" y="49"/>
                  <a:pt x="45" y="49"/>
                  <a:pt x="45" y="49"/>
                </a:cubicBezTo>
                <a:cubicBezTo>
                  <a:pt x="48" y="47"/>
                  <a:pt x="48" y="47"/>
                  <a:pt x="48" y="47"/>
                </a:cubicBezTo>
                <a:cubicBezTo>
                  <a:pt x="52" y="46"/>
                  <a:pt x="52" y="46"/>
                  <a:pt x="52" y="46"/>
                </a:cubicBezTo>
                <a:cubicBezTo>
                  <a:pt x="55" y="48"/>
                  <a:pt x="55" y="48"/>
                  <a:pt x="55" y="48"/>
                </a:cubicBezTo>
                <a:cubicBezTo>
                  <a:pt x="56" y="49"/>
                  <a:pt x="56" y="49"/>
                  <a:pt x="56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62" y="52"/>
                  <a:pt x="62" y="52"/>
                  <a:pt x="62" y="52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8" y="57"/>
                  <a:pt x="68" y="57"/>
                  <a:pt x="68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3" y="53"/>
                  <a:pt x="73" y="53"/>
                  <a:pt x="73" y="53"/>
                </a:cubicBezTo>
                <a:cubicBezTo>
                  <a:pt x="74" y="52"/>
                  <a:pt x="74" y="52"/>
                  <a:pt x="74" y="52"/>
                </a:cubicBezTo>
                <a:cubicBezTo>
                  <a:pt x="77" y="47"/>
                  <a:pt x="77" y="47"/>
                  <a:pt x="77" y="47"/>
                </a:cubicBezTo>
                <a:cubicBezTo>
                  <a:pt x="77" y="47"/>
                  <a:pt x="77" y="47"/>
                  <a:pt x="77" y="47"/>
                </a:cubicBezTo>
                <a:cubicBezTo>
                  <a:pt x="85" y="2"/>
                  <a:pt x="85" y="2"/>
                  <a:pt x="85" y="2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88" y="20"/>
                  <a:pt x="188" y="20"/>
                  <a:pt x="188" y="20"/>
                </a:cubicBezTo>
                <a:cubicBezTo>
                  <a:pt x="188" y="20"/>
                  <a:pt x="188" y="20"/>
                  <a:pt x="188" y="20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310" y="37"/>
                  <a:pt x="310" y="37"/>
                  <a:pt x="310" y="37"/>
                </a:cubicBezTo>
                <a:cubicBezTo>
                  <a:pt x="269" y="362"/>
                  <a:pt x="269" y="362"/>
                  <a:pt x="269" y="362"/>
                </a:cubicBezTo>
                <a:cubicBezTo>
                  <a:pt x="269" y="362"/>
                  <a:pt x="269" y="362"/>
                  <a:pt x="269" y="362"/>
                </a:cubicBezTo>
                <a:cubicBezTo>
                  <a:pt x="246" y="360"/>
                  <a:pt x="246" y="360"/>
                  <a:pt x="246" y="360"/>
                </a:cubicBezTo>
                <a:cubicBezTo>
                  <a:pt x="172" y="349"/>
                  <a:pt x="172" y="349"/>
                  <a:pt x="172" y="349"/>
                </a:cubicBezTo>
                <a:cubicBezTo>
                  <a:pt x="110" y="314"/>
                  <a:pt x="110" y="314"/>
                  <a:pt x="110" y="314"/>
                </a:cubicBezTo>
                <a:cubicBezTo>
                  <a:pt x="109" y="315"/>
                  <a:pt x="109" y="315"/>
                  <a:pt x="109" y="315"/>
                </a:cubicBezTo>
                <a:cubicBezTo>
                  <a:pt x="110" y="314"/>
                  <a:pt x="110" y="314"/>
                  <a:pt x="110" y="314"/>
                </a:cubicBezTo>
                <a:cubicBezTo>
                  <a:pt x="14" y="259"/>
                  <a:pt x="14" y="259"/>
                  <a:pt x="14" y="259"/>
                </a:cubicBezTo>
                <a:cubicBezTo>
                  <a:pt x="3" y="252"/>
                  <a:pt x="3" y="252"/>
                  <a:pt x="3" y="252"/>
                </a:cubicBezTo>
                <a:cubicBezTo>
                  <a:pt x="4" y="249"/>
                  <a:pt x="4" y="249"/>
                  <a:pt x="4" y="249"/>
                </a:cubicBezTo>
                <a:cubicBezTo>
                  <a:pt x="9" y="242"/>
                  <a:pt x="9" y="242"/>
                  <a:pt x="9" y="242"/>
                </a:cubicBezTo>
                <a:cubicBezTo>
                  <a:pt x="8" y="241"/>
                  <a:pt x="8" y="241"/>
                  <a:pt x="8" y="241"/>
                </a:cubicBezTo>
                <a:cubicBezTo>
                  <a:pt x="2" y="248"/>
                  <a:pt x="2" y="248"/>
                  <a:pt x="2" y="248"/>
                </a:cubicBezTo>
                <a:cubicBezTo>
                  <a:pt x="2" y="248"/>
                  <a:pt x="2" y="248"/>
                  <a:pt x="2" y="248"/>
                </a:cubicBezTo>
                <a:cubicBezTo>
                  <a:pt x="1" y="252"/>
                  <a:pt x="1" y="252"/>
                  <a:pt x="1" y="252"/>
                </a:cubicBezTo>
                <a:cubicBezTo>
                  <a:pt x="0" y="253"/>
                  <a:pt x="1" y="253"/>
                  <a:pt x="1" y="254"/>
                </a:cubicBezTo>
                <a:cubicBezTo>
                  <a:pt x="12" y="260"/>
                  <a:pt x="12" y="260"/>
                  <a:pt x="12" y="260"/>
                </a:cubicBezTo>
                <a:cubicBezTo>
                  <a:pt x="13" y="260"/>
                  <a:pt x="13" y="260"/>
                  <a:pt x="13" y="260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72" y="351"/>
                  <a:pt x="172" y="351"/>
                  <a:pt x="172" y="351"/>
                </a:cubicBezTo>
                <a:cubicBezTo>
                  <a:pt x="172" y="351"/>
                  <a:pt x="172" y="351"/>
                  <a:pt x="172" y="351"/>
                </a:cubicBezTo>
                <a:cubicBezTo>
                  <a:pt x="245" y="362"/>
                  <a:pt x="245" y="362"/>
                  <a:pt x="245" y="362"/>
                </a:cubicBezTo>
                <a:cubicBezTo>
                  <a:pt x="245" y="362"/>
                  <a:pt x="245" y="362"/>
                  <a:pt x="245" y="362"/>
                </a:cubicBezTo>
                <a:cubicBezTo>
                  <a:pt x="270" y="365"/>
                  <a:pt x="270" y="365"/>
                  <a:pt x="270" y="365"/>
                </a:cubicBezTo>
                <a:cubicBezTo>
                  <a:pt x="270" y="365"/>
                  <a:pt x="271" y="364"/>
                  <a:pt x="271" y="364"/>
                </a:cubicBezTo>
                <a:cubicBezTo>
                  <a:pt x="271" y="362"/>
                  <a:pt x="271" y="362"/>
                  <a:pt x="271" y="362"/>
                </a:cubicBezTo>
                <a:cubicBezTo>
                  <a:pt x="271" y="362"/>
                  <a:pt x="271" y="362"/>
                  <a:pt x="271" y="362"/>
                </a:cubicBezTo>
                <a:cubicBezTo>
                  <a:pt x="312" y="36"/>
                  <a:pt x="312" y="36"/>
                  <a:pt x="312" y="36"/>
                </a:cubicBezTo>
                <a:cubicBezTo>
                  <a:pt x="312" y="35"/>
                  <a:pt x="312" y="35"/>
                  <a:pt x="311" y="35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8" y="19"/>
                  <a:pt x="188" y="19"/>
                  <a:pt x="188" y="19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26" y="8"/>
                  <a:pt x="126" y="8"/>
                  <a:pt x="126" y="8"/>
                </a:cubicBezTo>
                <a:cubicBezTo>
                  <a:pt x="85" y="0"/>
                  <a:pt x="85" y="0"/>
                  <a:pt x="85" y="0"/>
                </a:cubicBezTo>
                <a:cubicBezTo>
                  <a:pt x="84" y="0"/>
                  <a:pt x="84" y="0"/>
                  <a:pt x="84" y="1"/>
                </a:cubicBezTo>
                <a:cubicBezTo>
                  <a:pt x="75" y="46"/>
                  <a:pt x="75" y="46"/>
                  <a:pt x="75" y="46"/>
                </a:cubicBezTo>
                <a:cubicBezTo>
                  <a:pt x="72" y="51"/>
                  <a:pt x="72" y="51"/>
                  <a:pt x="72" y="51"/>
                </a:cubicBezTo>
                <a:cubicBezTo>
                  <a:pt x="68" y="55"/>
                  <a:pt x="68" y="55"/>
                  <a:pt x="68" y="55"/>
                </a:cubicBezTo>
                <a:cubicBezTo>
                  <a:pt x="65" y="54"/>
                  <a:pt x="65" y="54"/>
                  <a:pt x="65" y="54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0"/>
                  <a:pt x="64" y="50"/>
                  <a:pt x="64" y="50"/>
                </a:cubicBezTo>
                <a:cubicBezTo>
                  <a:pt x="61" y="47"/>
                  <a:pt x="61" y="47"/>
                  <a:pt x="61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3" y="44"/>
                  <a:pt x="53" y="44"/>
                  <a:pt x="53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48" y="45"/>
                  <a:pt x="48" y="45"/>
                  <a:pt x="48" y="45"/>
                </a:cubicBezTo>
                <a:cubicBezTo>
                  <a:pt x="47" y="45"/>
                  <a:pt x="47" y="45"/>
                  <a:pt x="47" y="45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4"/>
                  <a:pt x="41" y="54"/>
                  <a:pt x="41" y="5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2" y="75"/>
                  <a:pt x="42" y="75"/>
                  <a:pt x="42" y="75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4"/>
                  <a:pt x="40" y="84"/>
                  <a:pt x="40" y="84"/>
                </a:cubicBezTo>
                <a:cubicBezTo>
                  <a:pt x="40" y="85"/>
                  <a:pt x="40" y="85"/>
                  <a:pt x="40" y="85"/>
                </a:cubicBezTo>
                <a:cubicBezTo>
                  <a:pt x="41" y="92"/>
                  <a:pt x="41" y="92"/>
                  <a:pt x="41" y="92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7" y="104"/>
                  <a:pt x="37" y="104"/>
                  <a:pt x="37" y="104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5" y="120"/>
                  <a:pt x="35" y="120"/>
                  <a:pt x="35" y="120"/>
                </a:cubicBezTo>
                <a:cubicBezTo>
                  <a:pt x="40" y="128"/>
                  <a:pt x="40" y="128"/>
                  <a:pt x="40" y="128"/>
                </a:cubicBezTo>
                <a:cubicBezTo>
                  <a:pt x="41" y="132"/>
                  <a:pt x="41" y="132"/>
                  <a:pt x="41" y="132"/>
                </a:cubicBezTo>
                <a:cubicBezTo>
                  <a:pt x="41" y="136"/>
                  <a:pt x="41" y="136"/>
                  <a:pt x="41" y="136"/>
                </a:cubicBezTo>
                <a:cubicBezTo>
                  <a:pt x="41" y="136"/>
                  <a:pt x="41" y="136"/>
                  <a:pt x="41" y="136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42" y="144"/>
                  <a:pt x="42" y="144"/>
                  <a:pt x="42" y="144"/>
                </a:cubicBezTo>
                <a:cubicBezTo>
                  <a:pt x="43" y="145"/>
                  <a:pt x="43" y="145"/>
                  <a:pt x="43" y="145"/>
                </a:cubicBezTo>
                <a:cubicBezTo>
                  <a:pt x="50" y="152"/>
                  <a:pt x="50" y="152"/>
                  <a:pt x="50" y="152"/>
                </a:cubicBezTo>
                <a:cubicBezTo>
                  <a:pt x="52" y="155"/>
                  <a:pt x="52" y="155"/>
                  <a:pt x="52" y="155"/>
                </a:cubicBezTo>
                <a:cubicBezTo>
                  <a:pt x="49" y="158"/>
                  <a:pt x="49" y="158"/>
                  <a:pt x="49" y="158"/>
                </a:cubicBezTo>
                <a:cubicBezTo>
                  <a:pt x="37" y="165"/>
                  <a:pt x="37" y="165"/>
                  <a:pt x="37" y="165"/>
                </a:cubicBezTo>
                <a:cubicBezTo>
                  <a:pt x="36" y="165"/>
                  <a:pt x="36" y="165"/>
                  <a:pt x="36" y="165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1" y="170"/>
                  <a:pt x="31" y="170"/>
                  <a:pt x="31" y="170"/>
                </a:cubicBezTo>
                <a:cubicBezTo>
                  <a:pt x="31" y="171"/>
                  <a:pt x="31" y="171"/>
                  <a:pt x="31" y="171"/>
                </a:cubicBezTo>
                <a:cubicBezTo>
                  <a:pt x="29" y="178"/>
                  <a:pt x="29" y="178"/>
                  <a:pt x="29" y="178"/>
                </a:cubicBezTo>
                <a:cubicBezTo>
                  <a:pt x="29" y="178"/>
                  <a:pt x="29" y="178"/>
                  <a:pt x="29" y="178"/>
                </a:cubicBezTo>
                <a:cubicBezTo>
                  <a:pt x="29" y="185"/>
                  <a:pt x="29" y="185"/>
                  <a:pt x="29" y="185"/>
                </a:cubicBezTo>
                <a:cubicBezTo>
                  <a:pt x="27" y="188"/>
                  <a:pt x="27" y="188"/>
                  <a:pt x="27" y="188"/>
                </a:cubicBezTo>
                <a:cubicBezTo>
                  <a:pt x="27" y="188"/>
                  <a:pt x="27" y="188"/>
                  <a:pt x="27" y="188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19" y="201"/>
                  <a:pt x="19" y="201"/>
                  <a:pt x="19" y="201"/>
                </a:cubicBezTo>
                <a:cubicBezTo>
                  <a:pt x="15" y="203"/>
                  <a:pt x="15" y="203"/>
                  <a:pt x="15" y="203"/>
                </a:cubicBezTo>
                <a:cubicBezTo>
                  <a:pt x="15" y="204"/>
                  <a:pt x="15" y="204"/>
                  <a:pt x="15" y="204"/>
                </a:cubicBezTo>
                <a:cubicBezTo>
                  <a:pt x="13" y="207"/>
                  <a:pt x="13" y="207"/>
                  <a:pt x="13" y="207"/>
                </a:cubicBezTo>
                <a:cubicBezTo>
                  <a:pt x="13" y="208"/>
                  <a:pt x="13" y="208"/>
                  <a:pt x="13" y="208"/>
                </a:cubicBezTo>
                <a:cubicBezTo>
                  <a:pt x="14" y="212"/>
                  <a:pt x="14" y="212"/>
                  <a:pt x="14" y="212"/>
                </a:cubicBezTo>
                <a:cubicBezTo>
                  <a:pt x="14" y="215"/>
                  <a:pt x="14" y="215"/>
                  <a:pt x="14" y="215"/>
                </a:cubicBezTo>
                <a:cubicBezTo>
                  <a:pt x="12" y="219"/>
                  <a:pt x="12" y="219"/>
                  <a:pt x="12" y="219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3" y="223"/>
                  <a:pt x="13" y="223"/>
                  <a:pt x="13" y="223"/>
                </a:cubicBezTo>
                <a:cubicBezTo>
                  <a:pt x="14" y="224"/>
                  <a:pt x="14" y="224"/>
                  <a:pt x="14" y="224"/>
                </a:cubicBezTo>
                <a:cubicBezTo>
                  <a:pt x="18" y="225"/>
                  <a:pt x="18" y="225"/>
                  <a:pt x="18" y="225"/>
                </a:cubicBezTo>
                <a:cubicBezTo>
                  <a:pt x="21" y="227"/>
                  <a:pt x="21" y="227"/>
                  <a:pt x="21" y="227"/>
                </a:cubicBezTo>
                <a:cubicBezTo>
                  <a:pt x="21" y="230"/>
                  <a:pt x="21" y="230"/>
                  <a:pt x="21" y="230"/>
                </a:cubicBezTo>
                <a:cubicBezTo>
                  <a:pt x="21" y="236"/>
                  <a:pt x="21" y="236"/>
                  <a:pt x="21" y="236"/>
                </a:cubicBezTo>
                <a:cubicBezTo>
                  <a:pt x="17" y="238"/>
                  <a:pt x="17" y="238"/>
                  <a:pt x="17" y="238"/>
                </a:cubicBezTo>
                <a:cubicBezTo>
                  <a:pt x="17" y="238"/>
                  <a:pt x="17" y="238"/>
                  <a:pt x="17" y="238"/>
                </a:cubicBezTo>
                <a:cubicBezTo>
                  <a:pt x="16" y="241"/>
                  <a:pt x="16" y="241"/>
                  <a:pt x="16" y="241"/>
                </a:cubicBezTo>
                <a:cubicBezTo>
                  <a:pt x="14" y="241"/>
                  <a:pt x="14" y="241"/>
                  <a:pt x="14" y="241"/>
                </a:cubicBezTo>
                <a:cubicBezTo>
                  <a:pt x="13" y="240"/>
                  <a:pt x="13" y="240"/>
                  <a:pt x="13" y="240"/>
                </a:cubicBezTo>
                <a:cubicBezTo>
                  <a:pt x="12" y="240"/>
                  <a:pt x="12" y="240"/>
                  <a:pt x="1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8" y="240"/>
                  <a:pt x="8" y="240"/>
                  <a:pt x="8" y="240"/>
                </a:cubicBezTo>
                <a:lnTo>
                  <a:pt x="9" y="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BC68CE31-D183-6338-FB18-76B9838404A3}"/>
              </a:ext>
            </a:extLst>
          </p:cNvPr>
          <p:cNvSpPr>
            <a:spLocks/>
          </p:cNvSpPr>
          <p:nvPr/>
        </p:nvSpPr>
        <p:spPr bwMode="auto">
          <a:xfrm>
            <a:off x="1400107" y="1719204"/>
            <a:ext cx="777211" cy="1260136"/>
          </a:xfrm>
          <a:custGeom>
            <a:avLst/>
            <a:gdLst>
              <a:gd name="T0" fmla="*/ 32 w 412"/>
              <a:gd name="T1" fmla="*/ 444 h 668"/>
              <a:gd name="T2" fmla="*/ 38 w 412"/>
              <a:gd name="T3" fmla="*/ 438 h 668"/>
              <a:gd name="T4" fmla="*/ 43 w 412"/>
              <a:gd name="T5" fmla="*/ 418 h 668"/>
              <a:gd name="T6" fmla="*/ 44 w 412"/>
              <a:gd name="T7" fmla="*/ 408 h 668"/>
              <a:gd name="T8" fmla="*/ 34 w 412"/>
              <a:gd name="T9" fmla="*/ 402 h 668"/>
              <a:gd name="T10" fmla="*/ 35 w 412"/>
              <a:gd name="T11" fmla="*/ 382 h 668"/>
              <a:gd name="T12" fmla="*/ 47 w 412"/>
              <a:gd name="T13" fmla="*/ 365 h 668"/>
              <a:gd name="T14" fmla="*/ 61 w 412"/>
              <a:gd name="T15" fmla="*/ 355 h 668"/>
              <a:gd name="T16" fmla="*/ 65 w 412"/>
              <a:gd name="T17" fmla="*/ 343 h 668"/>
              <a:gd name="T18" fmla="*/ 83 w 412"/>
              <a:gd name="T19" fmla="*/ 315 h 668"/>
              <a:gd name="T20" fmla="*/ 100 w 412"/>
              <a:gd name="T21" fmla="*/ 296 h 668"/>
              <a:gd name="T22" fmla="*/ 86 w 412"/>
              <a:gd name="T23" fmla="*/ 273 h 668"/>
              <a:gd name="T24" fmla="*/ 82 w 412"/>
              <a:gd name="T25" fmla="*/ 264 h 668"/>
              <a:gd name="T26" fmla="*/ 79 w 412"/>
              <a:gd name="T27" fmla="*/ 252 h 668"/>
              <a:gd name="T28" fmla="*/ 77 w 412"/>
              <a:gd name="T29" fmla="*/ 223 h 668"/>
              <a:gd name="T30" fmla="*/ 83 w 412"/>
              <a:gd name="T31" fmla="*/ 199 h 668"/>
              <a:gd name="T32" fmla="*/ 126 w 412"/>
              <a:gd name="T33" fmla="*/ 0 h 668"/>
              <a:gd name="T34" fmla="*/ 181 w 412"/>
              <a:gd name="T35" fmla="*/ 12 h 668"/>
              <a:gd name="T36" fmla="*/ 165 w 412"/>
              <a:gd name="T37" fmla="*/ 98 h 668"/>
              <a:gd name="T38" fmla="*/ 174 w 412"/>
              <a:gd name="T39" fmla="*/ 118 h 668"/>
              <a:gd name="T40" fmla="*/ 180 w 412"/>
              <a:gd name="T41" fmla="*/ 134 h 668"/>
              <a:gd name="T42" fmla="*/ 180 w 412"/>
              <a:gd name="T43" fmla="*/ 146 h 668"/>
              <a:gd name="T44" fmla="*/ 183 w 412"/>
              <a:gd name="T45" fmla="*/ 157 h 668"/>
              <a:gd name="T46" fmla="*/ 195 w 412"/>
              <a:gd name="T47" fmla="*/ 167 h 668"/>
              <a:gd name="T48" fmla="*/ 200 w 412"/>
              <a:gd name="T49" fmla="*/ 178 h 668"/>
              <a:gd name="T50" fmla="*/ 209 w 412"/>
              <a:gd name="T51" fmla="*/ 196 h 668"/>
              <a:gd name="T52" fmla="*/ 212 w 412"/>
              <a:gd name="T53" fmla="*/ 204 h 668"/>
              <a:gd name="T54" fmla="*/ 219 w 412"/>
              <a:gd name="T55" fmla="*/ 214 h 668"/>
              <a:gd name="T56" fmla="*/ 227 w 412"/>
              <a:gd name="T57" fmla="*/ 220 h 668"/>
              <a:gd name="T58" fmla="*/ 231 w 412"/>
              <a:gd name="T59" fmla="*/ 229 h 668"/>
              <a:gd name="T60" fmla="*/ 243 w 412"/>
              <a:gd name="T61" fmla="*/ 231 h 668"/>
              <a:gd name="T62" fmla="*/ 233 w 412"/>
              <a:gd name="T63" fmla="*/ 260 h 668"/>
              <a:gd name="T64" fmla="*/ 227 w 412"/>
              <a:gd name="T65" fmla="*/ 270 h 668"/>
              <a:gd name="T66" fmla="*/ 225 w 412"/>
              <a:gd name="T67" fmla="*/ 282 h 668"/>
              <a:gd name="T68" fmla="*/ 227 w 412"/>
              <a:gd name="T69" fmla="*/ 299 h 668"/>
              <a:gd name="T70" fmla="*/ 218 w 412"/>
              <a:gd name="T71" fmla="*/ 305 h 668"/>
              <a:gd name="T72" fmla="*/ 215 w 412"/>
              <a:gd name="T73" fmla="*/ 317 h 668"/>
              <a:gd name="T74" fmla="*/ 219 w 412"/>
              <a:gd name="T75" fmla="*/ 325 h 668"/>
              <a:gd name="T76" fmla="*/ 231 w 412"/>
              <a:gd name="T77" fmla="*/ 331 h 668"/>
              <a:gd name="T78" fmla="*/ 254 w 412"/>
              <a:gd name="T79" fmla="*/ 323 h 668"/>
              <a:gd name="T80" fmla="*/ 260 w 412"/>
              <a:gd name="T81" fmla="*/ 340 h 668"/>
              <a:gd name="T82" fmla="*/ 266 w 412"/>
              <a:gd name="T83" fmla="*/ 367 h 668"/>
              <a:gd name="T84" fmla="*/ 272 w 412"/>
              <a:gd name="T85" fmla="*/ 377 h 668"/>
              <a:gd name="T86" fmla="*/ 271 w 412"/>
              <a:gd name="T87" fmla="*/ 391 h 668"/>
              <a:gd name="T88" fmla="*/ 277 w 412"/>
              <a:gd name="T89" fmla="*/ 402 h 668"/>
              <a:gd name="T90" fmla="*/ 287 w 412"/>
              <a:gd name="T91" fmla="*/ 406 h 668"/>
              <a:gd name="T92" fmla="*/ 289 w 412"/>
              <a:gd name="T93" fmla="*/ 421 h 668"/>
              <a:gd name="T94" fmla="*/ 292 w 412"/>
              <a:gd name="T95" fmla="*/ 432 h 668"/>
              <a:gd name="T96" fmla="*/ 301 w 412"/>
              <a:gd name="T97" fmla="*/ 444 h 668"/>
              <a:gd name="T98" fmla="*/ 304 w 412"/>
              <a:gd name="T99" fmla="*/ 436 h 668"/>
              <a:gd name="T100" fmla="*/ 320 w 412"/>
              <a:gd name="T101" fmla="*/ 436 h 668"/>
              <a:gd name="T102" fmla="*/ 331 w 412"/>
              <a:gd name="T103" fmla="*/ 438 h 668"/>
              <a:gd name="T104" fmla="*/ 340 w 412"/>
              <a:gd name="T105" fmla="*/ 432 h 668"/>
              <a:gd name="T106" fmla="*/ 363 w 412"/>
              <a:gd name="T107" fmla="*/ 436 h 668"/>
              <a:gd name="T108" fmla="*/ 375 w 412"/>
              <a:gd name="T109" fmla="*/ 438 h 668"/>
              <a:gd name="T110" fmla="*/ 385 w 412"/>
              <a:gd name="T111" fmla="*/ 438 h 668"/>
              <a:gd name="T112" fmla="*/ 399 w 412"/>
              <a:gd name="T113" fmla="*/ 429 h 668"/>
              <a:gd name="T114" fmla="*/ 406 w 412"/>
              <a:gd name="T115" fmla="*/ 444 h 668"/>
              <a:gd name="T116" fmla="*/ 381 w 412"/>
              <a:gd name="T117" fmla="*/ 668 h 668"/>
              <a:gd name="T118" fmla="*/ 213 w 412"/>
              <a:gd name="T119" fmla="*/ 640 h 668"/>
              <a:gd name="T120" fmla="*/ 103 w 412"/>
              <a:gd name="T121" fmla="*/ 621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2" h="668">
                <a:moveTo>
                  <a:pt x="0" y="600"/>
                </a:moveTo>
                <a:lnTo>
                  <a:pt x="32" y="444"/>
                </a:lnTo>
                <a:lnTo>
                  <a:pt x="35" y="439"/>
                </a:lnTo>
                <a:lnTo>
                  <a:pt x="38" y="438"/>
                </a:lnTo>
                <a:lnTo>
                  <a:pt x="43" y="426"/>
                </a:lnTo>
                <a:lnTo>
                  <a:pt x="43" y="418"/>
                </a:lnTo>
                <a:lnTo>
                  <a:pt x="47" y="414"/>
                </a:lnTo>
                <a:lnTo>
                  <a:pt x="44" y="408"/>
                </a:lnTo>
                <a:lnTo>
                  <a:pt x="38" y="403"/>
                </a:lnTo>
                <a:lnTo>
                  <a:pt x="34" y="402"/>
                </a:lnTo>
                <a:lnTo>
                  <a:pt x="30" y="399"/>
                </a:lnTo>
                <a:lnTo>
                  <a:pt x="35" y="382"/>
                </a:lnTo>
                <a:lnTo>
                  <a:pt x="40" y="376"/>
                </a:lnTo>
                <a:lnTo>
                  <a:pt x="47" y="365"/>
                </a:lnTo>
                <a:lnTo>
                  <a:pt x="56" y="359"/>
                </a:lnTo>
                <a:lnTo>
                  <a:pt x="61" y="355"/>
                </a:lnTo>
                <a:lnTo>
                  <a:pt x="64" y="349"/>
                </a:lnTo>
                <a:lnTo>
                  <a:pt x="65" y="343"/>
                </a:lnTo>
                <a:lnTo>
                  <a:pt x="74" y="332"/>
                </a:lnTo>
                <a:lnTo>
                  <a:pt x="83" y="315"/>
                </a:lnTo>
                <a:lnTo>
                  <a:pt x="95" y="300"/>
                </a:lnTo>
                <a:lnTo>
                  <a:pt x="100" y="296"/>
                </a:lnTo>
                <a:lnTo>
                  <a:pt x="97" y="284"/>
                </a:lnTo>
                <a:lnTo>
                  <a:pt x="86" y="273"/>
                </a:lnTo>
                <a:lnTo>
                  <a:pt x="85" y="270"/>
                </a:lnTo>
                <a:lnTo>
                  <a:pt x="82" y="264"/>
                </a:lnTo>
                <a:lnTo>
                  <a:pt x="80" y="257"/>
                </a:lnTo>
                <a:lnTo>
                  <a:pt x="79" y="252"/>
                </a:lnTo>
                <a:lnTo>
                  <a:pt x="82" y="234"/>
                </a:lnTo>
                <a:lnTo>
                  <a:pt x="77" y="223"/>
                </a:lnTo>
                <a:lnTo>
                  <a:pt x="80" y="217"/>
                </a:lnTo>
                <a:lnTo>
                  <a:pt x="83" y="199"/>
                </a:lnTo>
                <a:lnTo>
                  <a:pt x="124" y="3"/>
                </a:lnTo>
                <a:lnTo>
                  <a:pt x="126" y="0"/>
                </a:lnTo>
                <a:lnTo>
                  <a:pt x="169" y="9"/>
                </a:lnTo>
                <a:lnTo>
                  <a:pt x="181" y="12"/>
                </a:lnTo>
                <a:lnTo>
                  <a:pt x="181" y="15"/>
                </a:lnTo>
                <a:lnTo>
                  <a:pt x="165" y="98"/>
                </a:lnTo>
                <a:lnTo>
                  <a:pt x="174" y="114"/>
                </a:lnTo>
                <a:lnTo>
                  <a:pt x="174" y="118"/>
                </a:lnTo>
                <a:lnTo>
                  <a:pt x="178" y="128"/>
                </a:lnTo>
                <a:lnTo>
                  <a:pt x="180" y="134"/>
                </a:lnTo>
                <a:lnTo>
                  <a:pt x="177" y="140"/>
                </a:lnTo>
                <a:lnTo>
                  <a:pt x="180" y="146"/>
                </a:lnTo>
                <a:lnTo>
                  <a:pt x="174" y="146"/>
                </a:lnTo>
                <a:lnTo>
                  <a:pt x="183" y="157"/>
                </a:lnTo>
                <a:lnTo>
                  <a:pt x="186" y="163"/>
                </a:lnTo>
                <a:lnTo>
                  <a:pt x="195" y="167"/>
                </a:lnTo>
                <a:lnTo>
                  <a:pt x="197" y="173"/>
                </a:lnTo>
                <a:lnTo>
                  <a:pt x="200" y="178"/>
                </a:lnTo>
                <a:lnTo>
                  <a:pt x="203" y="184"/>
                </a:lnTo>
                <a:lnTo>
                  <a:pt x="209" y="196"/>
                </a:lnTo>
                <a:lnTo>
                  <a:pt x="213" y="201"/>
                </a:lnTo>
                <a:lnTo>
                  <a:pt x="212" y="204"/>
                </a:lnTo>
                <a:lnTo>
                  <a:pt x="213" y="210"/>
                </a:lnTo>
                <a:lnTo>
                  <a:pt x="219" y="214"/>
                </a:lnTo>
                <a:lnTo>
                  <a:pt x="221" y="220"/>
                </a:lnTo>
                <a:lnTo>
                  <a:pt x="227" y="220"/>
                </a:lnTo>
                <a:lnTo>
                  <a:pt x="225" y="226"/>
                </a:lnTo>
                <a:lnTo>
                  <a:pt x="231" y="229"/>
                </a:lnTo>
                <a:lnTo>
                  <a:pt x="239" y="229"/>
                </a:lnTo>
                <a:lnTo>
                  <a:pt x="243" y="231"/>
                </a:lnTo>
                <a:lnTo>
                  <a:pt x="239" y="247"/>
                </a:lnTo>
                <a:lnTo>
                  <a:pt x="233" y="260"/>
                </a:lnTo>
                <a:lnTo>
                  <a:pt x="231" y="266"/>
                </a:lnTo>
                <a:lnTo>
                  <a:pt x="227" y="270"/>
                </a:lnTo>
                <a:lnTo>
                  <a:pt x="228" y="276"/>
                </a:lnTo>
                <a:lnTo>
                  <a:pt x="225" y="282"/>
                </a:lnTo>
                <a:lnTo>
                  <a:pt x="228" y="287"/>
                </a:lnTo>
                <a:lnTo>
                  <a:pt x="227" y="299"/>
                </a:lnTo>
                <a:lnTo>
                  <a:pt x="221" y="299"/>
                </a:lnTo>
                <a:lnTo>
                  <a:pt x="218" y="305"/>
                </a:lnTo>
                <a:lnTo>
                  <a:pt x="219" y="311"/>
                </a:lnTo>
                <a:lnTo>
                  <a:pt x="215" y="317"/>
                </a:lnTo>
                <a:lnTo>
                  <a:pt x="213" y="322"/>
                </a:lnTo>
                <a:lnTo>
                  <a:pt x="219" y="325"/>
                </a:lnTo>
                <a:lnTo>
                  <a:pt x="225" y="332"/>
                </a:lnTo>
                <a:lnTo>
                  <a:pt x="231" y="331"/>
                </a:lnTo>
                <a:lnTo>
                  <a:pt x="254" y="318"/>
                </a:lnTo>
                <a:lnTo>
                  <a:pt x="254" y="323"/>
                </a:lnTo>
                <a:lnTo>
                  <a:pt x="260" y="329"/>
                </a:lnTo>
                <a:lnTo>
                  <a:pt x="260" y="340"/>
                </a:lnTo>
                <a:lnTo>
                  <a:pt x="261" y="355"/>
                </a:lnTo>
                <a:lnTo>
                  <a:pt x="266" y="367"/>
                </a:lnTo>
                <a:lnTo>
                  <a:pt x="271" y="371"/>
                </a:lnTo>
                <a:lnTo>
                  <a:pt x="272" y="377"/>
                </a:lnTo>
                <a:lnTo>
                  <a:pt x="272" y="383"/>
                </a:lnTo>
                <a:lnTo>
                  <a:pt x="271" y="391"/>
                </a:lnTo>
                <a:lnTo>
                  <a:pt x="272" y="397"/>
                </a:lnTo>
                <a:lnTo>
                  <a:pt x="277" y="402"/>
                </a:lnTo>
                <a:lnTo>
                  <a:pt x="281" y="400"/>
                </a:lnTo>
                <a:lnTo>
                  <a:pt x="287" y="406"/>
                </a:lnTo>
                <a:lnTo>
                  <a:pt x="292" y="417"/>
                </a:lnTo>
                <a:lnTo>
                  <a:pt x="289" y="421"/>
                </a:lnTo>
                <a:lnTo>
                  <a:pt x="293" y="427"/>
                </a:lnTo>
                <a:lnTo>
                  <a:pt x="292" y="432"/>
                </a:lnTo>
                <a:lnTo>
                  <a:pt x="295" y="438"/>
                </a:lnTo>
                <a:lnTo>
                  <a:pt x="301" y="444"/>
                </a:lnTo>
                <a:lnTo>
                  <a:pt x="302" y="442"/>
                </a:lnTo>
                <a:lnTo>
                  <a:pt x="304" y="436"/>
                </a:lnTo>
                <a:lnTo>
                  <a:pt x="308" y="433"/>
                </a:lnTo>
                <a:lnTo>
                  <a:pt x="320" y="436"/>
                </a:lnTo>
                <a:lnTo>
                  <a:pt x="326" y="438"/>
                </a:lnTo>
                <a:lnTo>
                  <a:pt x="331" y="438"/>
                </a:lnTo>
                <a:lnTo>
                  <a:pt x="337" y="433"/>
                </a:lnTo>
                <a:lnTo>
                  <a:pt x="340" y="432"/>
                </a:lnTo>
                <a:lnTo>
                  <a:pt x="352" y="436"/>
                </a:lnTo>
                <a:lnTo>
                  <a:pt x="363" y="436"/>
                </a:lnTo>
                <a:lnTo>
                  <a:pt x="369" y="439"/>
                </a:lnTo>
                <a:lnTo>
                  <a:pt x="375" y="438"/>
                </a:lnTo>
                <a:lnTo>
                  <a:pt x="385" y="441"/>
                </a:lnTo>
                <a:lnTo>
                  <a:pt x="385" y="438"/>
                </a:lnTo>
                <a:lnTo>
                  <a:pt x="394" y="426"/>
                </a:lnTo>
                <a:lnTo>
                  <a:pt x="399" y="429"/>
                </a:lnTo>
                <a:lnTo>
                  <a:pt x="403" y="438"/>
                </a:lnTo>
                <a:lnTo>
                  <a:pt x="406" y="444"/>
                </a:lnTo>
                <a:lnTo>
                  <a:pt x="412" y="450"/>
                </a:lnTo>
                <a:lnTo>
                  <a:pt x="381" y="668"/>
                </a:lnTo>
                <a:lnTo>
                  <a:pt x="305" y="656"/>
                </a:lnTo>
                <a:lnTo>
                  <a:pt x="213" y="640"/>
                </a:lnTo>
                <a:lnTo>
                  <a:pt x="189" y="636"/>
                </a:lnTo>
                <a:lnTo>
                  <a:pt x="103" y="621"/>
                </a:lnTo>
                <a:lnTo>
                  <a:pt x="0" y="6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6D341A74-9645-0EA0-FE76-04C94B54CE8E}"/>
              </a:ext>
            </a:extLst>
          </p:cNvPr>
          <p:cNvSpPr>
            <a:spLocks/>
          </p:cNvSpPr>
          <p:nvPr/>
        </p:nvSpPr>
        <p:spPr bwMode="auto">
          <a:xfrm>
            <a:off x="1398223" y="1715431"/>
            <a:ext cx="782869" cy="1265796"/>
          </a:xfrm>
          <a:custGeom>
            <a:avLst/>
            <a:gdLst>
              <a:gd name="T0" fmla="*/ 30 w 275"/>
              <a:gd name="T1" fmla="*/ 284 h 444"/>
              <a:gd name="T2" fmla="*/ 30 w 275"/>
              <a:gd name="T3" fmla="*/ 270 h 444"/>
              <a:gd name="T4" fmla="*/ 28 w 275"/>
              <a:gd name="T5" fmla="*/ 251 h 444"/>
              <a:gd name="T6" fmla="*/ 42 w 275"/>
              <a:gd name="T7" fmla="*/ 236 h 444"/>
              <a:gd name="T8" fmla="*/ 57 w 275"/>
              <a:gd name="T9" fmla="*/ 210 h 444"/>
              <a:gd name="T10" fmla="*/ 66 w 275"/>
              <a:gd name="T11" fmla="*/ 188 h 444"/>
              <a:gd name="T12" fmla="*/ 54 w 275"/>
              <a:gd name="T13" fmla="*/ 168 h 444"/>
              <a:gd name="T14" fmla="*/ 57 w 275"/>
              <a:gd name="T15" fmla="*/ 133 h 444"/>
              <a:gd name="T16" fmla="*/ 120 w 275"/>
              <a:gd name="T17" fmla="*/ 10 h 444"/>
              <a:gd name="T18" fmla="*/ 115 w 275"/>
              <a:gd name="T19" fmla="*/ 79 h 444"/>
              <a:gd name="T20" fmla="*/ 116 w 275"/>
              <a:gd name="T21" fmla="*/ 97 h 444"/>
              <a:gd name="T22" fmla="*/ 129 w 275"/>
              <a:gd name="T23" fmla="*/ 113 h 444"/>
              <a:gd name="T24" fmla="*/ 138 w 275"/>
              <a:gd name="T25" fmla="*/ 131 h 444"/>
              <a:gd name="T26" fmla="*/ 141 w 275"/>
              <a:gd name="T27" fmla="*/ 141 h 444"/>
              <a:gd name="T28" fmla="*/ 150 w 275"/>
              <a:gd name="T29" fmla="*/ 152 h 444"/>
              <a:gd name="T30" fmla="*/ 154 w 275"/>
              <a:gd name="T31" fmla="*/ 172 h 444"/>
              <a:gd name="T32" fmla="*/ 149 w 275"/>
              <a:gd name="T33" fmla="*/ 187 h 444"/>
              <a:gd name="T34" fmla="*/ 144 w 275"/>
              <a:gd name="T35" fmla="*/ 203 h 444"/>
              <a:gd name="T36" fmla="*/ 142 w 275"/>
              <a:gd name="T37" fmla="*/ 215 h 444"/>
              <a:gd name="T38" fmla="*/ 168 w 275"/>
              <a:gd name="T39" fmla="*/ 213 h 444"/>
              <a:gd name="T40" fmla="*/ 173 w 275"/>
              <a:gd name="T41" fmla="*/ 236 h 444"/>
              <a:gd name="T42" fmla="*/ 180 w 275"/>
              <a:gd name="T43" fmla="*/ 255 h 444"/>
              <a:gd name="T44" fmla="*/ 184 w 275"/>
              <a:gd name="T45" fmla="*/ 268 h 444"/>
              <a:gd name="T46" fmla="*/ 194 w 275"/>
              <a:gd name="T47" fmla="*/ 284 h 444"/>
              <a:gd name="T48" fmla="*/ 200 w 275"/>
              <a:gd name="T49" fmla="*/ 296 h 444"/>
              <a:gd name="T50" fmla="*/ 216 w 275"/>
              <a:gd name="T51" fmla="*/ 292 h 444"/>
              <a:gd name="T52" fmla="*/ 234 w 275"/>
              <a:gd name="T53" fmla="*/ 291 h 444"/>
              <a:gd name="T54" fmla="*/ 255 w 275"/>
              <a:gd name="T55" fmla="*/ 294 h 444"/>
              <a:gd name="T56" fmla="*/ 267 w 275"/>
              <a:gd name="T57" fmla="*/ 292 h 444"/>
              <a:gd name="T58" fmla="*/ 203 w 275"/>
              <a:gd name="T59" fmla="*/ 434 h 444"/>
              <a:gd name="T60" fmla="*/ 1 w 275"/>
              <a:gd name="T61" fmla="*/ 399 h 444"/>
              <a:gd name="T62" fmla="*/ 202 w 275"/>
              <a:gd name="T63" fmla="*/ 436 h 444"/>
              <a:gd name="T64" fmla="*/ 274 w 275"/>
              <a:gd name="T65" fmla="*/ 298 h 444"/>
              <a:gd name="T66" fmla="*/ 261 w 275"/>
              <a:gd name="T67" fmla="*/ 283 h 444"/>
              <a:gd name="T68" fmla="*/ 245 w 275"/>
              <a:gd name="T69" fmla="*/ 291 h 444"/>
              <a:gd name="T70" fmla="*/ 224 w 275"/>
              <a:gd name="T71" fmla="*/ 287 h 444"/>
              <a:gd name="T72" fmla="*/ 206 w 275"/>
              <a:gd name="T73" fmla="*/ 288 h 444"/>
              <a:gd name="T74" fmla="*/ 197 w 275"/>
              <a:gd name="T75" fmla="*/ 291 h 444"/>
              <a:gd name="T76" fmla="*/ 195 w 275"/>
              <a:gd name="T77" fmla="*/ 276 h 444"/>
              <a:gd name="T78" fmla="*/ 182 w 275"/>
              <a:gd name="T79" fmla="*/ 263 h 444"/>
              <a:gd name="T80" fmla="*/ 181 w 275"/>
              <a:gd name="T81" fmla="*/ 247 h 444"/>
              <a:gd name="T82" fmla="*/ 174 w 275"/>
              <a:gd name="T83" fmla="*/ 218 h 444"/>
              <a:gd name="T84" fmla="*/ 150 w 275"/>
              <a:gd name="T85" fmla="*/ 220 h 444"/>
              <a:gd name="T86" fmla="*/ 147 w 275"/>
              <a:gd name="T87" fmla="*/ 207 h 444"/>
              <a:gd name="T88" fmla="*/ 153 w 275"/>
              <a:gd name="T89" fmla="*/ 191 h 444"/>
              <a:gd name="T90" fmla="*/ 154 w 275"/>
              <a:gd name="T91" fmla="*/ 177 h 444"/>
              <a:gd name="T92" fmla="*/ 159 w 275"/>
              <a:gd name="T93" fmla="*/ 152 h 444"/>
              <a:gd name="T94" fmla="*/ 151 w 275"/>
              <a:gd name="T95" fmla="*/ 146 h 444"/>
              <a:gd name="T96" fmla="*/ 143 w 275"/>
              <a:gd name="T97" fmla="*/ 135 h 444"/>
              <a:gd name="T98" fmla="*/ 132 w 275"/>
              <a:gd name="T99" fmla="*/ 115 h 444"/>
              <a:gd name="T100" fmla="*/ 118 w 275"/>
              <a:gd name="T101" fmla="*/ 99 h 444"/>
              <a:gd name="T102" fmla="*/ 121 w 275"/>
              <a:gd name="T103" fmla="*/ 90 h 444"/>
              <a:gd name="T104" fmla="*/ 111 w 275"/>
              <a:gd name="T105" fmla="*/ 66 h 444"/>
              <a:gd name="T106" fmla="*/ 84 w 275"/>
              <a:gd name="T107" fmla="*/ 0 h 444"/>
              <a:gd name="T108" fmla="*/ 53 w 275"/>
              <a:gd name="T109" fmla="*/ 145 h 444"/>
              <a:gd name="T110" fmla="*/ 53 w 275"/>
              <a:gd name="T111" fmla="*/ 171 h 444"/>
              <a:gd name="T112" fmla="*/ 57 w 275"/>
              <a:gd name="T113" fmla="*/ 183 h 444"/>
              <a:gd name="T114" fmla="*/ 49 w 275"/>
              <a:gd name="T115" fmla="*/ 221 h 444"/>
              <a:gd name="T116" fmla="*/ 31 w 275"/>
              <a:gd name="T117" fmla="*/ 242 h 444"/>
              <a:gd name="T118" fmla="*/ 20 w 275"/>
              <a:gd name="T119" fmla="*/ 266 h 444"/>
              <a:gd name="T120" fmla="*/ 28 w 275"/>
              <a:gd name="T121" fmla="*/ 278 h 444"/>
              <a:gd name="T122" fmla="*/ 21 w 275"/>
              <a:gd name="T123" fmla="*/ 29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" h="444">
                <a:moveTo>
                  <a:pt x="2" y="398"/>
                </a:moveTo>
                <a:cubicBezTo>
                  <a:pt x="23" y="295"/>
                  <a:pt x="23" y="295"/>
                  <a:pt x="23" y="295"/>
                </a:cubicBezTo>
                <a:cubicBezTo>
                  <a:pt x="25" y="293"/>
                  <a:pt x="25" y="293"/>
                  <a:pt x="25" y="293"/>
                </a:cubicBezTo>
                <a:cubicBezTo>
                  <a:pt x="26" y="292"/>
                  <a:pt x="26" y="292"/>
                  <a:pt x="26" y="292"/>
                </a:cubicBezTo>
                <a:cubicBezTo>
                  <a:pt x="26" y="291"/>
                  <a:pt x="26" y="291"/>
                  <a:pt x="26" y="291"/>
                </a:cubicBezTo>
                <a:cubicBezTo>
                  <a:pt x="30" y="284"/>
                  <a:pt x="30" y="284"/>
                  <a:pt x="30" y="284"/>
                </a:cubicBezTo>
                <a:cubicBezTo>
                  <a:pt x="30" y="284"/>
                  <a:pt x="30" y="284"/>
                  <a:pt x="30" y="284"/>
                </a:cubicBezTo>
                <a:cubicBezTo>
                  <a:pt x="30" y="279"/>
                  <a:pt x="30" y="279"/>
                  <a:pt x="30" y="279"/>
                </a:cubicBezTo>
                <a:cubicBezTo>
                  <a:pt x="33" y="275"/>
                  <a:pt x="33" y="275"/>
                  <a:pt x="33" y="275"/>
                </a:cubicBezTo>
                <a:cubicBezTo>
                  <a:pt x="33" y="274"/>
                  <a:pt x="33" y="274"/>
                  <a:pt x="33" y="274"/>
                </a:cubicBezTo>
                <a:cubicBezTo>
                  <a:pt x="31" y="270"/>
                  <a:pt x="31" y="270"/>
                  <a:pt x="31" y="270"/>
                </a:cubicBezTo>
                <a:cubicBezTo>
                  <a:pt x="30" y="270"/>
                  <a:pt x="30" y="270"/>
                  <a:pt x="30" y="270"/>
                </a:cubicBezTo>
                <a:cubicBezTo>
                  <a:pt x="27" y="268"/>
                  <a:pt x="27" y="268"/>
                  <a:pt x="27" y="268"/>
                </a:cubicBezTo>
                <a:cubicBezTo>
                  <a:pt x="27" y="268"/>
                  <a:pt x="27" y="268"/>
                  <a:pt x="27" y="268"/>
                </a:cubicBezTo>
                <a:cubicBezTo>
                  <a:pt x="23" y="267"/>
                  <a:pt x="23" y="267"/>
                  <a:pt x="23" y="267"/>
                </a:cubicBezTo>
                <a:cubicBezTo>
                  <a:pt x="22" y="265"/>
                  <a:pt x="22" y="265"/>
                  <a:pt x="22" y="265"/>
                </a:cubicBezTo>
                <a:cubicBezTo>
                  <a:pt x="25" y="254"/>
                  <a:pt x="25" y="254"/>
                  <a:pt x="25" y="254"/>
                </a:cubicBezTo>
                <a:cubicBezTo>
                  <a:pt x="28" y="251"/>
                  <a:pt x="28" y="251"/>
                  <a:pt x="28" y="251"/>
                </a:cubicBezTo>
                <a:cubicBezTo>
                  <a:pt x="28" y="251"/>
                  <a:pt x="28" y="251"/>
                  <a:pt x="28" y="251"/>
                </a:cubicBezTo>
                <a:cubicBezTo>
                  <a:pt x="33" y="244"/>
                  <a:pt x="33" y="244"/>
                  <a:pt x="33" y="244"/>
                </a:cubicBezTo>
                <a:cubicBezTo>
                  <a:pt x="39" y="240"/>
                  <a:pt x="39" y="240"/>
                  <a:pt x="39" y="240"/>
                </a:cubicBezTo>
                <a:cubicBezTo>
                  <a:pt x="39" y="240"/>
                  <a:pt x="39" y="240"/>
                  <a:pt x="39" y="240"/>
                </a:cubicBezTo>
                <a:cubicBezTo>
                  <a:pt x="42" y="236"/>
                  <a:pt x="42" y="236"/>
                  <a:pt x="42" y="236"/>
                </a:cubicBezTo>
                <a:cubicBezTo>
                  <a:pt x="42" y="236"/>
                  <a:pt x="42" y="236"/>
                  <a:pt x="42" y="236"/>
                </a:cubicBezTo>
                <a:cubicBezTo>
                  <a:pt x="44" y="232"/>
                  <a:pt x="44" y="232"/>
                  <a:pt x="44" y="232"/>
                </a:cubicBezTo>
                <a:cubicBezTo>
                  <a:pt x="44" y="232"/>
                  <a:pt x="44" y="232"/>
                  <a:pt x="44" y="232"/>
                </a:cubicBezTo>
                <a:cubicBezTo>
                  <a:pt x="45" y="229"/>
                  <a:pt x="45" y="229"/>
                  <a:pt x="45" y="229"/>
                </a:cubicBezTo>
                <a:cubicBezTo>
                  <a:pt x="51" y="222"/>
                  <a:pt x="51" y="222"/>
                  <a:pt x="51" y="222"/>
                </a:cubicBezTo>
                <a:cubicBezTo>
                  <a:pt x="51" y="222"/>
                  <a:pt x="51" y="222"/>
                  <a:pt x="51" y="222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65" y="201"/>
                  <a:pt x="65" y="201"/>
                  <a:pt x="65" y="201"/>
                </a:cubicBezTo>
                <a:cubicBezTo>
                  <a:pt x="65" y="201"/>
                  <a:pt x="65" y="201"/>
                  <a:pt x="65" y="201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8" y="196"/>
                  <a:pt x="68" y="196"/>
                </a:cubicBezTo>
                <a:cubicBezTo>
                  <a:pt x="66" y="189"/>
                  <a:pt x="66" y="189"/>
                  <a:pt x="66" y="189"/>
                </a:cubicBezTo>
                <a:cubicBezTo>
                  <a:pt x="66" y="188"/>
                  <a:pt x="66" y="188"/>
                  <a:pt x="66" y="188"/>
                </a:cubicBezTo>
                <a:cubicBezTo>
                  <a:pt x="59" y="182"/>
                  <a:pt x="59" y="182"/>
                  <a:pt x="59" y="182"/>
                </a:cubicBezTo>
                <a:cubicBezTo>
                  <a:pt x="58" y="180"/>
                  <a:pt x="58" y="180"/>
                  <a:pt x="58" y="180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5" y="171"/>
                  <a:pt x="55" y="171"/>
                  <a:pt x="55" y="171"/>
                </a:cubicBezTo>
                <a:cubicBezTo>
                  <a:pt x="55" y="171"/>
                  <a:pt x="55" y="171"/>
                  <a:pt x="55" y="171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5" y="145"/>
                  <a:pt x="55" y="145"/>
                  <a:pt x="55" y="145"/>
                </a:cubicBezTo>
                <a:cubicBezTo>
                  <a:pt x="57" y="133"/>
                  <a:pt x="57" y="133"/>
                  <a:pt x="57" y="133"/>
                </a:cubicBezTo>
                <a:cubicBezTo>
                  <a:pt x="84" y="3"/>
                  <a:pt x="84" y="3"/>
                  <a:pt x="84" y="3"/>
                </a:cubicBezTo>
                <a:cubicBezTo>
                  <a:pt x="84" y="3"/>
                  <a:pt x="84" y="3"/>
                  <a:pt x="84" y="3"/>
                </a:cubicBezTo>
                <a:cubicBezTo>
                  <a:pt x="85" y="2"/>
                  <a:pt x="85" y="2"/>
                  <a:pt x="85" y="2"/>
                </a:cubicBezTo>
                <a:cubicBezTo>
                  <a:pt x="113" y="8"/>
                  <a:pt x="113" y="8"/>
                  <a:pt x="113" y="8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5" y="77"/>
                  <a:pt x="115" y="77"/>
                  <a:pt x="115" y="77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8" y="86"/>
                  <a:pt x="118" y="86"/>
                  <a:pt x="118" y="86"/>
                </a:cubicBezTo>
                <a:cubicBezTo>
                  <a:pt x="119" y="90"/>
                  <a:pt x="119" y="90"/>
                  <a:pt x="119" y="90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6" y="97"/>
                  <a:pt x="116" y="97"/>
                  <a:pt x="116" y="9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3" y="109"/>
                  <a:pt x="123" y="109"/>
                  <a:pt x="123" y="109"/>
                </a:cubicBezTo>
                <a:cubicBezTo>
                  <a:pt x="123" y="110"/>
                  <a:pt x="123" y="110"/>
                  <a:pt x="123" y="110"/>
                </a:cubicBezTo>
                <a:cubicBezTo>
                  <a:pt x="129" y="113"/>
                  <a:pt x="129" y="113"/>
                  <a:pt x="129" y="113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2" y="120"/>
                  <a:pt x="132" y="120"/>
                  <a:pt x="132" y="120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8" y="131"/>
                  <a:pt x="138" y="131"/>
                  <a:pt x="138" y="131"/>
                </a:cubicBezTo>
                <a:cubicBezTo>
                  <a:pt x="138" y="131"/>
                  <a:pt x="138" y="131"/>
                  <a:pt x="138" y="131"/>
                </a:cubicBezTo>
                <a:cubicBezTo>
                  <a:pt x="141" y="135"/>
                  <a:pt x="141" y="135"/>
                  <a:pt x="141" y="135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1" y="140"/>
                  <a:pt x="141" y="140"/>
                  <a:pt x="141" y="140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145" y="144"/>
                  <a:pt x="145" y="144"/>
                  <a:pt x="145" y="144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50" y="148"/>
                  <a:pt x="150" y="148"/>
                  <a:pt x="150" y="148"/>
                </a:cubicBezTo>
                <a:cubicBezTo>
                  <a:pt x="149" y="151"/>
                  <a:pt x="149" y="151"/>
                  <a:pt x="149" y="151"/>
                </a:cubicBezTo>
                <a:cubicBezTo>
                  <a:pt x="149" y="151"/>
                  <a:pt x="149" y="151"/>
                  <a:pt x="150" y="152"/>
                </a:cubicBezTo>
                <a:cubicBezTo>
                  <a:pt x="153" y="154"/>
                  <a:pt x="153" y="154"/>
                  <a:pt x="153" y="154"/>
                </a:cubicBezTo>
                <a:cubicBezTo>
                  <a:pt x="154" y="154"/>
                  <a:pt x="154" y="154"/>
                  <a:pt x="154" y="154"/>
                </a:cubicBezTo>
                <a:cubicBezTo>
                  <a:pt x="159" y="154"/>
                  <a:pt x="159" y="154"/>
                  <a:pt x="159" y="154"/>
                </a:cubicBezTo>
                <a:cubicBezTo>
                  <a:pt x="161" y="155"/>
                  <a:pt x="161" y="155"/>
                  <a:pt x="161" y="155"/>
                </a:cubicBezTo>
                <a:cubicBezTo>
                  <a:pt x="158" y="165"/>
                  <a:pt x="158" y="165"/>
                  <a:pt x="158" y="165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3" y="176"/>
                  <a:pt x="153" y="176"/>
                  <a:pt x="153" y="176"/>
                </a:cubicBezTo>
                <a:cubicBezTo>
                  <a:pt x="150" y="180"/>
                  <a:pt x="150" y="180"/>
                  <a:pt x="150" y="180"/>
                </a:cubicBezTo>
                <a:cubicBezTo>
                  <a:pt x="150" y="180"/>
                  <a:pt x="150" y="180"/>
                  <a:pt x="150" y="180"/>
                </a:cubicBezTo>
                <a:cubicBezTo>
                  <a:pt x="151" y="184"/>
                  <a:pt x="151" y="184"/>
                  <a:pt x="151" y="184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49" y="188"/>
                  <a:pt x="149" y="188"/>
                  <a:pt x="149" y="188"/>
                </a:cubicBezTo>
                <a:cubicBezTo>
                  <a:pt x="151" y="191"/>
                  <a:pt x="151" y="191"/>
                  <a:pt x="151" y="191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47" y="198"/>
                  <a:pt x="147" y="198"/>
                  <a:pt x="147" y="198"/>
                </a:cubicBezTo>
                <a:cubicBezTo>
                  <a:pt x="146" y="199"/>
                  <a:pt x="146" y="199"/>
                  <a:pt x="146" y="199"/>
                </a:cubicBezTo>
                <a:cubicBezTo>
                  <a:pt x="144" y="203"/>
                  <a:pt x="144" y="203"/>
                  <a:pt x="144" y="203"/>
                </a:cubicBezTo>
                <a:cubicBezTo>
                  <a:pt x="144" y="203"/>
                  <a:pt x="144" y="203"/>
                  <a:pt x="144" y="203"/>
                </a:cubicBezTo>
                <a:cubicBezTo>
                  <a:pt x="145" y="207"/>
                  <a:pt x="145" y="207"/>
                  <a:pt x="145" y="207"/>
                </a:cubicBezTo>
                <a:cubicBezTo>
                  <a:pt x="142" y="210"/>
                  <a:pt x="142" y="210"/>
                  <a:pt x="142" y="210"/>
                </a:cubicBezTo>
                <a:cubicBezTo>
                  <a:pt x="142" y="210"/>
                  <a:pt x="142" y="210"/>
                  <a:pt x="142" y="210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41" y="215"/>
                  <a:pt x="141" y="215"/>
                  <a:pt x="142" y="215"/>
                </a:cubicBezTo>
                <a:cubicBezTo>
                  <a:pt x="146" y="217"/>
                  <a:pt x="146" y="217"/>
                  <a:pt x="146" y="217"/>
                </a:cubicBezTo>
                <a:cubicBezTo>
                  <a:pt x="149" y="222"/>
                  <a:pt x="149" y="222"/>
                  <a:pt x="149" y="222"/>
                </a:cubicBezTo>
                <a:cubicBezTo>
                  <a:pt x="149" y="222"/>
                  <a:pt x="150" y="222"/>
                  <a:pt x="150" y="222"/>
                </a:cubicBezTo>
                <a:cubicBezTo>
                  <a:pt x="154" y="221"/>
                  <a:pt x="154" y="221"/>
                  <a:pt x="154" y="221"/>
                </a:cubicBezTo>
                <a:cubicBezTo>
                  <a:pt x="154" y="221"/>
                  <a:pt x="154" y="221"/>
                  <a:pt x="154" y="221"/>
                </a:cubicBezTo>
                <a:cubicBezTo>
                  <a:pt x="168" y="213"/>
                  <a:pt x="168" y="213"/>
                  <a:pt x="168" y="213"/>
                </a:cubicBezTo>
                <a:cubicBezTo>
                  <a:pt x="168" y="215"/>
                  <a:pt x="168" y="215"/>
                  <a:pt x="168" y="215"/>
                </a:cubicBezTo>
                <a:cubicBezTo>
                  <a:pt x="169" y="216"/>
                  <a:pt x="169" y="216"/>
                  <a:pt x="169" y="216"/>
                </a:cubicBezTo>
                <a:cubicBezTo>
                  <a:pt x="172" y="219"/>
                  <a:pt x="172" y="219"/>
                  <a:pt x="172" y="219"/>
                </a:cubicBezTo>
                <a:cubicBezTo>
                  <a:pt x="172" y="226"/>
                  <a:pt x="172" y="226"/>
                  <a:pt x="172" y="226"/>
                </a:cubicBezTo>
                <a:cubicBezTo>
                  <a:pt x="172" y="226"/>
                  <a:pt x="172" y="226"/>
                  <a:pt x="172" y="226"/>
                </a:cubicBezTo>
                <a:cubicBezTo>
                  <a:pt x="173" y="236"/>
                  <a:pt x="173" y="236"/>
                  <a:pt x="173" y="236"/>
                </a:cubicBezTo>
                <a:cubicBezTo>
                  <a:pt x="173" y="237"/>
                  <a:pt x="173" y="237"/>
                  <a:pt x="173" y="237"/>
                </a:cubicBezTo>
                <a:cubicBezTo>
                  <a:pt x="176" y="244"/>
                  <a:pt x="176" y="244"/>
                  <a:pt x="176" y="244"/>
                </a:cubicBezTo>
                <a:cubicBezTo>
                  <a:pt x="176" y="244"/>
                  <a:pt x="176" y="244"/>
                  <a:pt x="176" y="244"/>
                </a:cubicBezTo>
                <a:cubicBezTo>
                  <a:pt x="179" y="248"/>
                  <a:pt x="179" y="248"/>
                  <a:pt x="179" y="248"/>
                </a:cubicBezTo>
                <a:cubicBezTo>
                  <a:pt x="180" y="251"/>
                  <a:pt x="180" y="251"/>
                  <a:pt x="180" y="251"/>
                </a:cubicBezTo>
                <a:cubicBezTo>
                  <a:pt x="180" y="255"/>
                  <a:pt x="180" y="255"/>
                  <a:pt x="180" y="255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180" y="264"/>
                  <a:pt x="180" y="264"/>
                  <a:pt x="180" y="264"/>
                </a:cubicBezTo>
                <a:cubicBezTo>
                  <a:pt x="180" y="264"/>
                  <a:pt x="180" y="264"/>
                  <a:pt x="180" y="264"/>
                </a:cubicBezTo>
                <a:cubicBezTo>
                  <a:pt x="183" y="268"/>
                  <a:pt x="183" y="268"/>
                  <a:pt x="183" y="268"/>
                </a:cubicBezTo>
                <a:cubicBezTo>
                  <a:pt x="183" y="268"/>
                  <a:pt x="183" y="268"/>
                  <a:pt x="184" y="268"/>
                </a:cubicBezTo>
                <a:cubicBezTo>
                  <a:pt x="187" y="267"/>
                  <a:pt x="187" y="267"/>
                  <a:pt x="187" y="267"/>
                </a:cubicBezTo>
                <a:cubicBezTo>
                  <a:pt x="191" y="270"/>
                  <a:pt x="191" y="270"/>
                  <a:pt x="191" y="270"/>
                </a:cubicBezTo>
                <a:cubicBezTo>
                  <a:pt x="193" y="277"/>
                  <a:pt x="193" y="277"/>
                  <a:pt x="193" y="277"/>
                </a:cubicBezTo>
                <a:cubicBezTo>
                  <a:pt x="192" y="280"/>
                  <a:pt x="192" y="280"/>
                  <a:pt x="192" y="280"/>
                </a:cubicBezTo>
                <a:cubicBezTo>
                  <a:pt x="192" y="281"/>
                  <a:pt x="192" y="281"/>
                  <a:pt x="192" y="281"/>
                </a:cubicBezTo>
                <a:cubicBezTo>
                  <a:pt x="194" y="284"/>
                  <a:pt x="194" y="284"/>
                  <a:pt x="194" y="284"/>
                </a:cubicBezTo>
                <a:cubicBezTo>
                  <a:pt x="193" y="287"/>
                  <a:pt x="193" y="287"/>
                  <a:pt x="193" y="287"/>
                </a:cubicBezTo>
                <a:cubicBezTo>
                  <a:pt x="193" y="288"/>
                  <a:pt x="193" y="288"/>
                  <a:pt x="193" y="288"/>
                </a:cubicBezTo>
                <a:cubicBezTo>
                  <a:pt x="195" y="292"/>
                  <a:pt x="195" y="292"/>
                  <a:pt x="195" y="292"/>
                </a:cubicBezTo>
                <a:cubicBezTo>
                  <a:pt x="195" y="292"/>
                  <a:pt x="195" y="292"/>
                  <a:pt x="195" y="292"/>
                </a:cubicBezTo>
                <a:cubicBezTo>
                  <a:pt x="199" y="296"/>
                  <a:pt x="199" y="296"/>
                  <a:pt x="199" y="296"/>
                </a:cubicBezTo>
                <a:cubicBezTo>
                  <a:pt x="199" y="296"/>
                  <a:pt x="200" y="296"/>
                  <a:pt x="200" y="296"/>
                </a:cubicBezTo>
                <a:cubicBezTo>
                  <a:pt x="202" y="295"/>
                  <a:pt x="202" y="295"/>
                  <a:pt x="202" y="295"/>
                </a:cubicBezTo>
                <a:cubicBezTo>
                  <a:pt x="202" y="294"/>
                  <a:pt x="202" y="294"/>
                  <a:pt x="202" y="294"/>
                </a:cubicBezTo>
                <a:cubicBezTo>
                  <a:pt x="203" y="291"/>
                  <a:pt x="203" y="291"/>
                  <a:pt x="203" y="291"/>
                </a:cubicBezTo>
                <a:cubicBezTo>
                  <a:pt x="205" y="290"/>
                  <a:pt x="205" y="290"/>
                  <a:pt x="205" y="290"/>
                </a:cubicBezTo>
                <a:cubicBezTo>
                  <a:pt x="213" y="291"/>
                  <a:pt x="213" y="291"/>
                  <a:pt x="213" y="291"/>
                </a:cubicBezTo>
                <a:cubicBezTo>
                  <a:pt x="216" y="292"/>
                  <a:pt x="216" y="292"/>
                  <a:pt x="216" y="292"/>
                </a:cubicBezTo>
                <a:cubicBezTo>
                  <a:pt x="217" y="292"/>
                  <a:pt x="217" y="292"/>
                  <a:pt x="217" y="292"/>
                </a:cubicBezTo>
                <a:cubicBezTo>
                  <a:pt x="220" y="292"/>
                  <a:pt x="220" y="292"/>
                  <a:pt x="220" y="292"/>
                </a:cubicBezTo>
                <a:cubicBezTo>
                  <a:pt x="221" y="292"/>
                  <a:pt x="221" y="292"/>
                  <a:pt x="221" y="292"/>
                </a:cubicBezTo>
                <a:cubicBezTo>
                  <a:pt x="224" y="289"/>
                  <a:pt x="224" y="289"/>
                  <a:pt x="224" y="289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34" y="291"/>
                  <a:pt x="234" y="291"/>
                  <a:pt x="234" y="291"/>
                </a:cubicBezTo>
                <a:cubicBezTo>
                  <a:pt x="234" y="291"/>
                  <a:pt x="234" y="291"/>
                  <a:pt x="234" y="291"/>
                </a:cubicBezTo>
                <a:cubicBezTo>
                  <a:pt x="241" y="291"/>
                  <a:pt x="241" y="291"/>
                  <a:pt x="241" y="291"/>
                </a:cubicBezTo>
                <a:cubicBezTo>
                  <a:pt x="245" y="293"/>
                  <a:pt x="245" y="293"/>
                  <a:pt x="245" y="293"/>
                </a:cubicBezTo>
                <a:cubicBezTo>
                  <a:pt x="245" y="293"/>
                  <a:pt x="245" y="293"/>
                  <a:pt x="245" y="293"/>
                </a:cubicBezTo>
                <a:cubicBezTo>
                  <a:pt x="249" y="292"/>
                  <a:pt x="249" y="292"/>
                  <a:pt x="249" y="292"/>
                </a:cubicBezTo>
                <a:cubicBezTo>
                  <a:pt x="255" y="294"/>
                  <a:pt x="255" y="294"/>
                  <a:pt x="255" y="294"/>
                </a:cubicBezTo>
                <a:cubicBezTo>
                  <a:pt x="256" y="294"/>
                  <a:pt x="256" y="294"/>
                  <a:pt x="256" y="294"/>
                </a:cubicBezTo>
                <a:cubicBezTo>
                  <a:pt x="257" y="293"/>
                  <a:pt x="257" y="293"/>
                  <a:pt x="257" y="293"/>
                </a:cubicBezTo>
                <a:cubicBezTo>
                  <a:pt x="257" y="291"/>
                  <a:pt x="257" y="291"/>
                  <a:pt x="257" y="291"/>
                </a:cubicBezTo>
                <a:cubicBezTo>
                  <a:pt x="262" y="285"/>
                  <a:pt x="262" y="285"/>
                  <a:pt x="262" y="285"/>
                </a:cubicBezTo>
                <a:cubicBezTo>
                  <a:pt x="265" y="285"/>
                  <a:pt x="265" y="285"/>
                  <a:pt x="265" y="285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9" y="296"/>
                  <a:pt x="269" y="296"/>
                  <a:pt x="269" y="296"/>
                </a:cubicBezTo>
                <a:cubicBezTo>
                  <a:pt x="269" y="296"/>
                  <a:pt x="269" y="296"/>
                  <a:pt x="269" y="296"/>
                </a:cubicBezTo>
                <a:cubicBezTo>
                  <a:pt x="273" y="299"/>
                  <a:pt x="273" y="299"/>
                  <a:pt x="273" y="299"/>
                </a:cubicBezTo>
                <a:cubicBezTo>
                  <a:pt x="252" y="442"/>
                  <a:pt x="252" y="442"/>
                  <a:pt x="252" y="442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143" y="424"/>
                  <a:pt x="143" y="424"/>
                  <a:pt x="143" y="424"/>
                </a:cubicBezTo>
                <a:cubicBezTo>
                  <a:pt x="126" y="421"/>
                  <a:pt x="126" y="421"/>
                  <a:pt x="126" y="421"/>
                </a:cubicBezTo>
                <a:cubicBezTo>
                  <a:pt x="126" y="421"/>
                  <a:pt x="126" y="421"/>
                  <a:pt x="126" y="421"/>
                </a:cubicBezTo>
                <a:cubicBezTo>
                  <a:pt x="69" y="411"/>
                  <a:pt x="69" y="411"/>
                  <a:pt x="69" y="411"/>
                </a:cubicBezTo>
                <a:cubicBezTo>
                  <a:pt x="1" y="397"/>
                  <a:pt x="1" y="397"/>
                  <a:pt x="1" y="397"/>
                </a:cubicBezTo>
                <a:cubicBezTo>
                  <a:pt x="1" y="399"/>
                  <a:pt x="1" y="399"/>
                  <a:pt x="1" y="399"/>
                </a:cubicBezTo>
                <a:cubicBezTo>
                  <a:pt x="69" y="413"/>
                  <a:pt x="69" y="413"/>
                  <a:pt x="69" y="413"/>
                </a:cubicBezTo>
                <a:cubicBezTo>
                  <a:pt x="69" y="413"/>
                  <a:pt x="69" y="413"/>
                  <a:pt x="69" y="413"/>
                </a:cubicBezTo>
                <a:cubicBezTo>
                  <a:pt x="126" y="423"/>
                  <a:pt x="126" y="423"/>
                  <a:pt x="126" y="423"/>
                </a:cubicBezTo>
                <a:cubicBezTo>
                  <a:pt x="142" y="426"/>
                  <a:pt x="142" y="426"/>
                  <a:pt x="142" y="426"/>
                </a:cubicBezTo>
                <a:cubicBezTo>
                  <a:pt x="142" y="426"/>
                  <a:pt x="142" y="426"/>
                  <a:pt x="142" y="426"/>
                </a:cubicBezTo>
                <a:cubicBezTo>
                  <a:pt x="202" y="436"/>
                  <a:pt x="202" y="436"/>
                  <a:pt x="202" y="436"/>
                </a:cubicBezTo>
                <a:cubicBezTo>
                  <a:pt x="202" y="436"/>
                  <a:pt x="202" y="436"/>
                  <a:pt x="202" y="436"/>
                </a:cubicBezTo>
                <a:cubicBezTo>
                  <a:pt x="252" y="444"/>
                  <a:pt x="252" y="444"/>
                  <a:pt x="252" y="444"/>
                </a:cubicBezTo>
                <a:cubicBezTo>
                  <a:pt x="253" y="444"/>
                  <a:pt x="253" y="444"/>
                  <a:pt x="253" y="444"/>
                </a:cubicBezTo>
                <a:cubicBezTo>
                  <a:pt x="254" y="443"/>
                  <a:pt x="254" y="443"/>
                  <a:pt x="254" y="443"/>
                </a:cubicBezTo>
                <a:cubicBezTo>
                  <a:pt x="275" y="299"/>
                  <a:pt x="275" y="299"/>
                  <a:pt x="275" y="299"/>
                </a:cubicBezTo>
                <a:cubicBezTo>
                  <a:pt x="274" y="298"/>
                  <a:pt x="274" y="298"/>
                  <a:pt x="274" y="298"/>
                </a:cubicBezTo>
                <a:cubicBezTo>
                  <a:pt x="271" y="295"/>
                  <a:pt x="271" y="295"/>
                  <a:pt x="271" y="295"/>
                </a:cubicBezTo>
                <a:cubicBezTo>
                  <a:pt x="269" y="291"/>
                  <a:pt x="269" y="291"/>
                  <a:pt x="269" y="291"/>
                </a:cubicBezTo>
                <a:cubicBezTo>
                  <a:pt x="266" y="284"/>
                  <a:pt x="266" y="284"/>
                  <a:pt x="266" y="284"/>
                </a:cubicBezTo>
                <a:cubicBezTo>
                  <a:pt x="266" y="284"/>
                  <a:pt x="266" y="284"/>
                  <a:pt x="266" y="284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2"/>
                  <a:pt x="261" y="283"/>
                  <a:pt x="261" y="283"/>
                </a:cubicBezTo>
                <a:cubicBezTo>
                  <a:pt x="255" y="290"/>
                  <a:pt x="255" y="290"/>
                  <a:pt x="255" y="290"/>
                </a:cubicBezTo>
                <a:cubicBezTo>
                  <a:pt x="255" y="291"/>
                  <a:pt x="255" y="291"/>
                  <a:pt x="255" y="291"/>
                </a:cubicBezTo>
                <a:cubicBezTo>
                  <a:pt x="255" y="292"/>
                  <a:pt x="255" y="292"/>
                  <a:pt x="255" y="292"/>
                </a:cubicBezTo>
                <a:cubicBezTo>
                  <a:pt x="249" y="290"/>
                  <a:pt x="249" y="290"/>
                  <a:pt x="249" y="290"/>
                </a:cubicBezTo>
                <a:cubicBezTo>
                  <a:pt x="248" y="290"/>
                  <a:pt x="248" y="290"/>
                  <a:pt x="248" y="290"/>
                </a:cubicBezTo>
                <a:cubicBezTo>
                  <a:pt x="245" y="291"/>
                  <a:pt x="245" y="291"/>
                  <a:pt x="245" y="291"/>
                </a:cubicBezTo>
                <a:cubicBezTo>
                  <a:pt x="242" y="289"/>
                  <a:pt x="242" y="289"/>
                  <a:pt x="242" y="289"/>
                </a:cubicBezTo>
                <a:cubicBezTo>
                  <a:pt x="241" y="289"/>
                  <a:pt x="241" y="289"/>
                  <a:pt x="241" y="289"/>
                </a:cubicBezTo>
                <a:cubicBezTo>
                  <a:pt x="234" y="289"/>
                  <a:pt x="234" y="289"/>
                  <a:pt x="234" y="289"/>
                </a:cubicBezTo>
                <a:cubicBezTo>
                  <a:pt x="226" y="286"/>
                  <a:pt x="226" y="286"/>
                  <a:pt x="226" y="286"/>
                </a:cubicBezTo>
                <a:cubicBezTo>
                  <a:pt x="226" y="286"/>
                  <a:pt x="226" y="286"/>
                  <a:pt x="226" y="286"/>
                </a:cubicBezTo>
                <a:cubicBezTo>
                  <a:pt x="224" y="287"/>
                  <a:pt x="224" y="287"/>
                  <a:pt x="224" y="287"/>
                </a:cubicBezTo>
                <a:cubicBezTo>
                  <a:pt x="223" y="287"/>
                  <a:pt x="223" y="287"/>
                  <a:pt x="223" y="287"/>
                </a:cubicBezTo>
                <a:cubicBezTo>
                  <a:pt x="220" y="290"/>
                  <a:pt x="220" y="290"/>
                  <a:pt x="220" y="290"/>
                </a:cubicBezTo>
                <a:cubicBezTo>
                  <a:pt x="217" y="290"/>
                  <a:pt x="217" y="290"/>
                  <a:pt x="217" y="290"/>
                </a:cubicBezTo>
                <a:cubicBezTo>
                  <a:pt x="213" y="289"/>
                  <a:pt x="213" y="289"/>
                  <a:pt x="213" y="289"/>
                </a:cubicBezTo>
                <a:cubicBezTo>
                  <a:pt x="213" y="289"/>
                  <a:pt x="213" y="289"/>
                  <a:pt x="213" y="289"/>
                </a:cubicBezTo>
                <a:cubicBezTo>
                  <a:pt x="206" y="288"/>
                  <a:pt x="206" y="288"/>
                  <a:pt x="206" y="288"/>
                </a:cubicBezTo>
                <a:cubicBezTo>
                  <a:pt x="205" y="288"/>
                  <a:pt x="205" y="288"/>
                  <a:pt x="205" y="288"/>
                </a:cubicBezTo>
                <a:cubicBezTo>
                  <a:pt x="201" y="289"/>
                  <a:pt x="201" y="289"/>
                  <a:pt x="201" y="289"/>
                </a:cubicBezTo>
                <a:cubicBezTo>
                  <a:pt x="201" y="290"/>
                  <a:pt x="201" y="290"/>
                  <a:pt x="201" y="290"/>
                </a:cubicBezTo>
                <a:cubicBezTo>
                  <a:pt x="200" y="294"/>
                  <a:pt x="200" y="294"/>
                  <a:pt x="200" y="294"/>
                </a:cubicBezTo>
                <a:cubicBezTo>
                  <a:pt x="200" y="294"/>
                  <a:pt x="200" y="294"/>
                  <a:pt x="200" y="294"/>
                </a:cubicBezTo>
                <a:cubicBezTo>
                  <a:pt x="197" y="291"/>
                  <a:pt x="197" y="291"/>
                  <a:pt x="197" y="291"/>
                </a:cubicBezTo>
                <a:cubicBezTo>
                  <a:pt x="195" y="287"/>
                  <a:pt x="195" y="287"/>
                  <a:pt x="195" y="287"/>
                </a:cubicBezTo>
                <a:cubicBezTo>
                  <a:pt x="196" y="284"/>
                  <a:pt x="196" y="284"/>
                  <a:pt x="196" y="284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194" y="280"/>
                  <a:pt x="194" y="280"/>
                  <a:pt x="194" y="280"/>
                </a:cubicBezTo>
                <a:cubicBezTo>
                  <a:pt x="195" y="277"/>
                  <a:pt x="195" y="277"/>
                  <a:pt x="195" y="277"/>
                </a:cubicBezTo>
                <a:cubicBezTo>
                  <a:pt x="195" y="276"/>
                  <a:pt x="195" y="276"/>
                  <a:pt x="195" y="276"/>
                </a:cubicBezTo>
                <a:cubicBezTo>
                  <a:pt x="192" y="270"/>
                  <a:pt x="192" y="270"/>
                  <a:pt x="192" y="270"/>
                </a:cubicBezTo>
                <a:cubicBezTo>
                  <a:pt x="192" y="269"/>
                  <a:pt x="192" y="269"/>
                  <a:pt x="192" y="269"/>
                </a:cubicBezTo>
                <a:cubicBezTo>
                  <a:pt x="188" y="266"/>
                  <a:pt x="188" y="266"/>
                  <a:pt x="188" y="266"/>
                </a:cubicBezTo>
                <a:cubicBezTo>
                  <a:pt x="187" y="265"/>
                  <a:pt x="187" y="265"/>
                  <a:pt x="187" y="265"/>
                </a:cubicBezTo>
                <a:cubicBezTo>
                  <a:pt x="184" y="266"/>
                  <a:pt x="184" y="266"/>
                  <a:pt x="184" y="266"/>
                </a:cubicBezTo>
                <a:cubicBezTo>
                  <a:pt x="182" y="263"/>
                  <a:pt x="182" y="263"/>
                  <a:pt x="182" y="263"/>
                </a:cubicBezTo>
                <a:cubicBezTo>
                  <a:pt x="181" y="260"/>
                  <a:pt x="181" y="260"/>
                  <a:pt x="181" y="260"/>
                </a:cubicBezTo>
                <a:cubicBezTo>
                  <a:pt x="182" y="255"/>
                  <a:pt x="182" y="255"/>
                  <a:pt x="182" y="255"/>
                </a:cubicBezTo>
                <a:cubicBezTo>
                  <a:pt x="182" y="255"/>
                  <a:pt x="182" y="255"/>
                  <a:pt x="182" y="255"/>
                </a:cubicBezTo>
                <a:cubicBezTo>
                  <a:pt x="182" y="251"/>
                  <a:pt x="182" y="251"/>
                  <a:pt x="182" y="251"/>
                </a:cubicBezTo>
                <a:cubicBezTo>
                  <a:pt x="182" y="251"/>
                  <a:pt x="182" y="251"/>
                  <a:pt x="182" y="251"/>
                </a:cubicBezTo>
                <a:cubicBezTo>
                  <a:pt x="181" y="247"/>
                  <a:pt x="181" y="247"/>
                  <a:pt x="181" y="247"/>
                </a:cubicBezTo>
                <a:cubicBezTo>
                  <a:pt x="181" y="247"/>
                  <a:pt x="181" y="247"/>
                  <a:pt x="181" y="247"/>
                </a:cubicBezTo>
                <a:cubicBezTo>
                  <a:pt x="178" y="243"/>
                  <a:pt x="178" y="243"/>
                  <a:pt x="178" y="243"/>
                </a:cubicBezTo>
                <a:cubicBezTo>
                  <a:pt x="175" y="236"/>
                  <a:pt x="175" y="236"/>
                  <a:pt x="175" y="236"/>
                </a:cubicBezTo>
                <a:cubicBezTo>
                  <a:pt x="174" y="226"/>
                  <a:pt x="174" y="226"/>
                  <a:pt x="174" y="226"/>
                </a:cubicBezTo>
                <a:cubicBezTo>
                  <a:pt x="174" y="219"/>
                  <a:pt x="174" y="219"/>
                  <a:pt x="174" y="219"/>
                </a:cubicBezTo>
                <a:cubicBezTo>
                  <a:pt x="174" y="218"/>
                  <a:pt x="174" y="218"/>
                  <a:pt x="174" y="218"/>
                </a:cubicBezTo>
                <a:cubicBezTo>
                  <a:pt x="170" y="215"/>
                  <a:pt x="170" y="215"/>
                  <a:pt x="170" y="215"/>
                </a:cubicBezTo>
                <a:cubicBezTo>
                  <a:pt x="170" y="212"/>
                  <a:pt x="170" y="212"/>
                  <a:pt x="170" y="212"/>
                </a:cubicBezTo>
                <a:cubicBezTo>
                  <a:pt x="169" y="211"/>
                  <a:pt x="169" y="211"/>
                  <a:pt x="169" y="211"/>
                </a:cubicBezTo>
                <a:cubicBezTo>
                  <a:pt x="168" y="211"/>
                  <a:pt x="168" y="211"/>
                  <a:pt x="168" y="211"/>
                </a:cubicBezTo>
                <a:cubicBezTo>
                  <a:pt x="153" y="219"/>
                  <a:pt x="153" y="219"/>
                  <a:pt x="153" y="219"/>
                </a:cubicBezTo>
                <a:cubicBezTo>
                  <a:pt x="150" y="220"/>
                  <a:pt x="150" y="220"/>
                  <a:pt x="150" y="220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47" y="215"/>
                  <a:pt x="147" y="215"/>
                  <a:pt x="147" y="215"/>
                </a:cubicBezTo>
                <a:cubicBezTo>
                  <a:pt x="143" y="214"/>
                  <a:pt x="143" y="214"/>
                  <a:pt x="143" y="214"/>
                </a:cubicBezTo>
                <a:cubicBezTo>
                  <a:pt x="144" y="211"/>
                  <a:pt x="144" y="211"/>
                  <a:pt x="144" y="211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07"/>
                  <a:pt x="147" y="207"/>
                  <a:pt x="147" y="207"/>
                </a:cubicBezTo>
                <a:cubicBezTo>
                  <a:pt x="146" y="203"/>
                  <a:pt x="146" y="203"/>
                  <a:pt x="146" y="203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51" y="200"/>
                  <a:pt x="151" y="200"/>
                  <a:pt x="151" y="200"/>
                </a:cubicBezTo>
                <a:cubicBezTo>
                  <a:pt x="151" y="200"/>
                  <a:pt x="152" y="199"/>
                  <a:pt x="152" y="199"/>
                </a:cubicBezTo>
                <a:cubicBezTo>
                  <a:pt x="153" y="191"/>
                  <a:pt x="153" y="191"/>
                  <a:pt x="153" y="191"/>
                </a:cubicBezTo>
                <a:cubicBezTo>
                  <a:pt x="153" y="191"/>
                  <a:pt x="153" y="191"/>
                  <a:pt x="153" y="191"/>
                </a:cubicBezTo>
                <a:cubicBezTo>
                  <a:pt x="151" y="188"/>
                  <a:pt x="151" y="188"/>
                  <a:pt x="151" y="188"/>
                </a:cubicBezTo>
                <a:cubicBezTo>
                  <a:pt x="153" y="184"/>
                  <a:pt x="153" y="184"/>
                  <a:pt x="153" y="184"/>
                </a:cubicBezTo>
                <a:cubicBezTo>
                  <a:pt x="153" y="183"/>
                  <a:pt x="153" y="183"/>
                  <a:pt x="153" y="183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154" y="177"/>
                  <a:pt x="154" y="177"/>
                  <a:pt x="154" y="177"/>
                </a:cubicBezTo>
                <a:cubicBezTo>
                  <a:pt x="154" y="177"/>
                  <a:pt x="154" y="177"/>
                  <a:pt x="154" y="177"/>
                </a:cubicBezTo>
                <a:cubicBezTo>
                  <a:pt x="156" y="173"/>
                  <a:pt x="156" y="173"/>
                  <a:pt x="156" y="173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59" y="165"/>
                  <a:pt x="159" y="165"/>
                  <a:pt x="159" y="165"/>
                </a:cubicBezTo>
                <a:cubicBezTo>
                  <a:pt x="163" y="154"/>
                  <a:pt x="163" y="154"/>
                  <a:pt x="163" y="154"/>
                </a:cubicBezTo>
                <a:cubicBezTo>
                  <a:pt x="164" y="154"/>
                  <a:pt x="163" y="153"/>
                  <a:pt x="163" y="153"/>
                </a:cubicBezTo>
                <a:cubicBezTo>
                  <a:pt x="159" y="152"/>
                  <a:pt x="159" y="152"/>
                  <a:pt x="159" y="152"/>
                </a:cubicBezTo>
                <a:cubicBezTo>
                  <a:pt x="159" y="152"/>
                  <a:pt x="159" y="152"/>
                  <a:pt x="159" y="152"/>
                </a:cubicBezTo>
                <a:cubicBezTo>
                  <a:pt x="154" y="152"/>
                  <a:pt x="154" y="152"/>
                  <a:pt x="154" y="152"/>
                </a:cubicBezTo>
                <a:cubicBezTo>
                  <a:pt x="151" y="150"/>
                  <a:pt x="151" y="150"/>
                  <a:pt x="151" y="150"/>
                </a:cubicBezTo>
                <a:cubicBezTo>
                  <a:pt x="152" y="147"/>
                  <a:pt x="152" y="147"/>
                  <a:pt x="152" y="147"/>
                </a:cubicBezTo>
                <a:cubicBezTo>
                  <a:pt x="152" y="147"/>
                  <a:pt x="152" y="147"/>
                  <a:pt x="152" y="147"/>
                </a:cubicBezTo>
                <a:cubicBezTo>
                  <a:pt x="151" y="146"/>
                  <a:pt x="151" y="146"/>
                  <a:pt x="151" y="146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147" y="143"/>
                  <a:pt x="147" y="143"/>
                  <a:pt x="147" y="143"/>
                </a:cubicBezTo>
                <a:cubicBezTo>
                  <a:pt x="146" y="143"/>
                  <a:pt x="146" y="143"/>
                  <a:pt x="146" y="143"/>
                </a:cubicBezTo>
                <a:cubicBezTo>
                  <a:pt x="143" y="140"/>
                  <a:pt x="143" y="140"/>
                  <a:pt x="143" y="140"/>
                </a:cubicBezTo>
                <a:cubicBezTo>
                  <a:pt x="142" y="136"/>
                  <a:pt x="142" y="136"/>
                  <a:pt x="142" y="136"/>
                </a:cubicBezTo>
                <a:cubicBezTo>
                  <a:pt x="143" y="135"/>
                  <a:pt x="143" y="135"/>
                  <a:pt x="143" y="135"/>
                </a:cubicBezTo>
                <a:cubicBezTo>
                  <a:pt x="143" y="134"/>
                  <a:pt x="143" y="134"/>
                  <a:pt x="143" y="134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35" y="123"/>
                  <a:pt x="135" y="123"/>
                  <a:pt x="135" y="123"/>
                </a:cubicBezTo>
                <a:cubicBezTo>
                  <a:pt x="134" y="119"/>
                  <a:pt x="134" y="119"/>
                  <a:pt x="134" y="119"/>
                </a:cubicBezTo>
                <a:cubicBezTo>
                  <a:pt x="134" y="119"/>
                  <a:pt x="134" y="119"/>
                  <a:pt x="134" y="119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1" y="112"/>
                  <a:pt x="131" y="112"/>
                  <a:pt x="131" y="112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25" y="108"/>
                  <a:pt x="125" y="108"/>
                  <a:pt x="125" y="108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18" y="99"/>
                  <a:pt x="118" y="99"/>
                  <a:pt x="118" y="99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19" y="94"/>
                  <a:pt x="119" y="94"/>
                  <a:pt x="119" y="94"/>
                </a:cubicBezTo>
                <a:cubicBezTo>
                  <a:pt x="121" y="90"/>
                  <a:pt x="121" y="90"/>
                  <a:pt x="121" y="90"/>
                </a:cubicBezTo>
                <a:cubicBezTo>
                  <a:pt x="121" y="90"/>
                  <a:pt x="121" y="90"/>
                  <a:pt x="121" y="90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17" y="78"/>
                  <a:pt x="117" y="78"/>
                  <a:pt x="117" y="78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2" y="9"/>
                  <a:pt x="122" y="9"/>
                  <a:pt x="122" y="9"/>
                </a:cubicBezTo>
                <a:cubicBezTo>
                  <a:pt x="122" y="9"/>
                  <a:pt x="122" y="8"/>
                  <a:pt x="122" y="8"/>
                </a:cubicBezTo>
                <a:cubicBezTo>
                  <a:pt x="113" y="6"/>
                  <a:pt x="113" y="6"/>
                  <a:pt x="113" y="6"/>
                </a:cubicBezTo>
                <a:cubicBezTo>
                  <a:pt x="84" y="0"/>
                  <a:pt x="84" y="0"/>
                  <a:pt x="84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1"/>
                  <a:pt x="83" y="1"/>
                  <a:pt x="83" y="1"/>
                </a:cubicBezTo>
                <a:cubicBezTo>
                  <a:pt x="82" y="3"/>
                  <a:pt x="82" y="3"/>
                  <a:pt x="82" y="3"/>
                </a:cubicBezTo>
                <a:cubicBezTo>
                  <a:pt x="55" y="133"/>
                  <a:pt x="55" y="133"/>
                  <a:pt x="55" y="133"/>
                </a:cubicBezTo>
                <a:cubicBezTo>
                  <a:pt x="55" y="133"/>
                  <a:pt x="55" y="133"/>
                  <a:pt x="55" y="133"/>
                </a:cubicBezTo>
                <a:cubicBezTo>
                  <a:pt x="53" y="145"/>
                  <a:pt x="53" y="145"/>
                  <a:pt x="53" y="145"/>
                </a:cubicBezTo>
                <a:cubicBezTo>
                  <a:pt x="51" y="148"/>
                  <a:pt x="51" y="148"/>
                  <a:pt x="51" y="148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4" y="156"/>
                  <a:pt x="54" y="156"/>
                  <a:pt x="54" y="156"/>
                </a:cubicBezTo>
                <a:cubicBezTo>
                  <a:pt x="52" y="167"/>
                  <a:pt x="52" y="167"/>
                  <a:pt x="52" y="167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53" y="171"/>
                  <a:pt x="53" y="171"/>
                  <a:pt x="53" y="171"/>
                </a:cubicBezTo>
                <a:cubicBezTo>
                  <a:pt x="54" y="176"/>
                  <a:pt x="54" y="176"/>
                  <a:pt x="54" y="176"/>
                </a:cubicBezTo>
                <a:cubicBezTo>
                  <a:pt x="54" y="177"/>
                  <a:pt x="54" y="177"/>
                  <a:pt x="54" y="177"/>
                </a:cubicBezTo>
                <a:cubicBezTo>
                  <a:pt x="56" y="181"/>
                  <a:pt x="56" y="181"/>
                  <a:pt x="56" y="181"/>
                </a:cubicBezTo>
                <a:cubicBezTo>
                  <a:pt x="56" y="181"/>
                  <a:pt x="56" y="181"/>
                  <a:pt x="56" y="181"/>
                </a:cubicBezTo>
                <a:cubicBezTo>
                  <a:pt x="57" y="183"/>
                  <a:pt x="57" y="183"/>
                  <a:pt x="57" y="183"/>
                </a:cubicBezTo>
                <a:cubicBezTo>
                  <a:pt x="57" y="183"/>
                  <a:pt x="57" y="183"/>
                  <a:pt x="57" y="183"/>
                </a:cubicBezTo>
                <a:cubicBezTo>
                  <a:pt x="64" y="190"/>
                  <a:pt x="64" y="190"/>
                  <a:pt x="64" y="190"/>
                </a:cubicBezTo>
                <a:cubicBezTo>
                  <a:pt x="66" y="196"/>
                  <a:pt x="66" y="196"/>
                  <a:pt x="66" y="196"/>
                </a:cubicBezTo>
                <a:cubicBezTo>
                  <a:pt x="64" y="200"/>
                  <a:pt x="64" y="200"/>
                  <a:pt x="64" y="20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49" y="221"/>
                  <a:pt x="49" y="221"/>
                  <a:pt x="49" y="221"/>
                </a:cubicBezTo>
                <a:cubicBezTo>
                  <a:pt x="43" y="228"/>
                  <a:pt x="43" y="228"/>
                  <a:pt x="43" y="228"/>
                </a:cubicBezTo>
                <a:cubicBezTo>
                  <a:pt x="43" y="228"/>
                  <a:pt x="43" y="228"/>
                  <a:pt x="43" y="228"/>
                </a:cubicBezTo>
                <a:cubicBezTo>
                  <a:pt x="42" y="231"/>
                  <a:pt x="42" y="231"/>
                  <a:pt x="42" y="231"/>
                </a:cubicBezTo>
                <a:cubicBezTo>
                  <a:pt x="40" y="235"/>
                  <a:pt x="40" y="235"/>
                  <a:pt x="40" y="235"/>
                </a:cubicBezTo>
                <a:cubicBezTo>
                  <a:pt x="37" y="238"/>
                  <a:pt x="37" y="238"/>
                  <a:pt x="37" y="238"/>
                </a:cubicBezTo>
                <a:cubicBezTo>
                  <a:pt x="31" y="242"/>
                  <a:pt x="31" y="242"/>
                  <a:pt x="31" y="242"/>
                </a:cubicBezTo>
                <a:cubicBezTo>
                  <a:pt x="31" y="243"/>
                  <a:pt x="31" y="243"/>
                  <a:pt x="31" y="243"/>
                </a:cubicBezTo>
                <a:cubicBezTo>
                  <a:pt x="27" y="250"/>
                  <a:pt x="27" y="250"/>
                  <a:pt x="27" y="250"/>
                </a:cubicBezTo>
                <a:cubicBezTo>
                  <a:pt x="23" y="253"/>
                  <a:pt x="23" y="253"/>
                  <a:pt x="23" y="253"/>
                </a:cubicBezTo>
                <a:cubicBezTo>
                  <a:pt x="23" y="254"/>
                  <a:pt x="23" y="254"/>
                  <a:pt x="23" y="254"/>
                </a:cubicBezTo>
                <a:cubicBezTo>
                  <a:pt x="20" y="265"/>
                  <a:pt x="20" y="265"/>
                  <a:pt x="20" y="265"/>
                </a:cubicBezTo>
                <a:cubicBezTo>
                  <a:pt x="20" y="266"/>
                  <a:pt x="20" y="266"/>
                  <a:pt x="20" y="266"/>
                </a:cubicBezTo>
                <a:cubicBezTo>
                  <a:pt x="22" y="268"/>
                  <a:pt x="22" y="268"/>
                  <a:pt x="22" y="268"/>
                </a:cubicBezTo>
                <a:cubicBezTo>
                  <a:pt x="22" y="268"/>
                  <a:pt x="22" y="268"/>
                  <a:pt x="22" y="268"/>
                </a:cubicBezTo>
                <a:cubicBezTo>
                  <a:pt x="26" y="269"/>
                  <a:pt x="26" y="269"/>
                  <a:pt x="26" y="269"/>
                </a:cubicBezTo>
                <a:cubicBezTo>
                  <a:pt x="29" y="272"/>
                  <a:pt x="29" y="272"/>
                  <a:pt x="29" y="272"/>
                </a:cubicBezTo>
                <a:cubicBezTo>
                  <a:pt x="31" y="275"/>
                  <a:pt x="31" y="275"/>
                  <a:pt x="31" y="275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83"/>
                  <a:pt x="28" y="283"/>
                  <a:pt x="28" y="283"/>
                </a:cubicBezTo>
                <a:cubicBezTo>
                  <a:pt x="25" y="290"/>
                  <a:pt x="25" y="290"/>
                  <a:pt x="25" y="290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3" y="292"/>
                  <a:pt x="23" y="292"/>
                  <a:pt x="23" y="292"/>
                </a:cubicBezTo>
                <a:cubicBezTo>
                  <a:pt x="21" y="294"/>
                  <a:pt x="21" y="294"/>
                  <a:pt x="21" y="294"/>
                </a:cubicBezTo>
                <a:cubicBezTo>
                  <a:pt x="21" y="295"/>
                  <a:pt x="21" y="295"/>
                  <a:pt x="21" y="295"/>
                </a:cubicBezTo>
                <a:cubicBezTo>
                  <a:pt x="0" y="398"/>
                  <a:pt x="0" y="398"/>
                  <a:pt x="0" y="398"/>
                </a:cubicBezTo>
                <a:lnTo>
                  <a:pt x="2" y="3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00DA1C5C-730B-6C7E-0A71-374F0BC6273B}"/>
              </a:ext>
            </a:extLst>
          </p:cNvPr>
          <p:cNvSpPr>
            <a:spLocks/>
          </p:cNvSpPr>
          <p:nvPr/>
        </p:nvSpPr>
        <p:spPr bwMode="auto">
          <a:xfrm>
            <a:off x="1611388" y="2918975"/>
            <a:ext cx="730051" cy="920579"/>
          </a:xfrm>
          <a:custGeom>
            <a:avLst/>
            <a:gdLst>
              <a:gd name="T0" fmla="*/ 0 w 387"/>
              <a:gd name="T1" fmla="*/ 435 h 488"/>
              <a:gd name="T2" fmla="*/ 77 w 387"/>
              <a:gd name="T3" fmla="*/ 0 h 488"/>
              <a:gd name="T4" fmla="*/ 101 w 387"/>
              <a:gd name="T5" fmla="*/ 4 h 488"/>
              <a:gd name="T6" fmla="*/ 193 w 387"/>
              <a:gd name="T7" fmla="*/ 20 h 488"/>
              <a:gd name="T8" fmla="*/ 269 w 387"/>
              <a:gd name="T9" fmla="*/ 32 h 488"/>
              <a:gd name="T10" fmla="*/ 255 w 387"/>
              <a:gd name="T11" fmla="*/ 119 h 488"/>
              <a:gd name="T12" fmla="*/ 387 w 387"/>
              <a:gd name="T13" fmla="*/ 137 h 488"/>
              <a:gd name="T14" fmla="*/ 341 w 387"/>
              <a:gd name="T15" fmla="*/ 488 h 488"/>
              <a:gd name="T16" fmla="*/ 248 w 387"/>
              <a:gd name="T17" fmla="*/ 474 h 488"/>
              <a:gd name="T18" fmla="*/ 156 w 387"/>
              <a:gd name="T19" fmla="*/ 462 h 488"/>
              <a:gd name="T20" fmla="*/ 62 w 387"/>
              <a:gd name="T21" fmla="*/ 447 h 488"/>
              <a:gd name="T22" fmla="*/ 0 w 387"/>
              <a:gd name="T23" fmla="*/ 435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7" h="488">
                <a:moveTo>
                  <a:pt x="0" y="435"/>
                </a:moveTo>
                <a:lnTo>
                  <a:pt x="77" y="0"/>
                </a:lnTo>
                <a:lnTo>
                  <a:pt x="101" y="4"/>
                </a:lnTo>
                <a:lnTo>
                  <a:pt x="193" y="20"/>
                </a:lnTo>
                <a:lnTo>
                  <a:pt x="269" y="32"/>
                </a:lnTo>
                <a:lnTo>
                  <a:pt x="255" y="119"/>
                </a:lnTo>
                <a:lnTo>
                  <a:pt x="387" y="137"/>
                </a:lnTo>
                <a:lnTo>
                  <a:pt x="341" y="488"/>
                </a:lnTo>
                <a:lnTo>
                  <a:pt x="248" y="474"/>
                </a:lnTo>
                <a:lnTo>
                  <a:pt x="156" y="462"/>
                </a:lnTo>
                <a:lnTo>
                  <a:pt x="62" y="447"/>
                </a:lnTo>
                <a:lnTo>
                  <a:pt x="0" y="43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67EBC904-1F87-099E-96A9-481813BDB9F4}"/>
              </a:ext>
            </a:extLst>
          </p:cNvPr>
          <p:cNvSpPr>
            <a:spLocks/>
          </p:cNvSpPr>
          <p:nvPr/>
        </p:nvSpPr>
        <p:spPr bwMode="auto">
          <a:xfrm>
            <a:off x="1609502" y="2915201"/>
            <a:ext cx="733823" cy="928124"/>
          </a:xfrm>
          <a:custGeom>
            <a:avLst/>
            <a:gdLst>
              <a:gd name="T0" fmla="*/ 1 w 258"/>
              <a:gd name="T1" fmla="*/ 289 h 325"/>
              <a:gd name="T2" fmla="*/ 53 w 258"/>
              <a:gd name="T3" fmla="*/ 2 h 325"/>
              <a:gd name="T4" fmla="*/ 68 w 258"/>
              <a:gd name="T5" fmla="*/ 5 h 325"/>
              <a:gd name="T6" fmla="*/ 68 w 258"/>
              <a:gd name="T7" fmla="*/ 5 h 325"/>
              <a:gd name="T8" fmla="*/ 128 w 258"/>
              <a:gd name="T9" fmla="*/ 15 h 325"/>
              <a:gd name="T10" fmla="*/ 128 w 258"/>
              <a:gd name="T11" fmla="*/ 15 h 325"/>
              <a:gd name="T12" fmla="*/ 177 w 258"/>
              <a:gd name="T13" fmla="*/ 23 h 325"/>
              <a:gd name="T14" fmla="*/ 169 w 258"/>
              <a:gd name="T15" fmla="*/ 80 h 325"/>
              <a:gd name="T16" fmla="*/ 169 w 258"/>
              <a:gd name="T17" fmla="*/ 80 h 325"/>
              <a:gd name="T18" fmla="*/ 170 w 258"/>
              <a:gd name="T19" fmla="*/ 81 h 325"/>
              <a:gd name="T20" fmla="*/ 255 w 258"/>
              <a:gd name="T21" fmla="*/ 93 h 325"/>
              <a:gd name="T22" fmla="*/ 226 w 258"/>
              <a:gd name="T23" fmla="*/ 323 h 325"/>
              <a:gd name="T24" fmla="*/ 165 w 258"/>
              <a:gd name="T25" fmla="*/ 314 h 325"/>
              <a:gd name="T26" fmla="*/ 104 w 258"/>
              <a:gd name="T27" fmla="*/ 306 h 325"/>
              <a:gd name="T28" fmla="*/ 104 w 258"/>
              <a:gd name="T29" fmla="*/ 307 h 325"/>
              <a:gd name="T30" fmla="*/ 104 w 258"/>
              <a:gd name="T31" fmla="*/ 306 h 325"/>
              <a:gd name="T32" fmla="*/ 42 w 258"/>
              <a:gd name="T33" fmla="*/ 296 h 325"/>
              <a:gd name="T34" fmla="*/ 1 w 258"/>
              <a:gd name="T35" fmla="*/ 288 h 325"/>
              <a:gd name="T36" fmla="*/ 0 w 258"/>
              <a:gd name="T37" fmla="*/ 290 h 325"/>
              <a:gd name="T38" fmla="*/ 42 w 258"/>
              <a:gd name="T39" fmla="*/ 298 h 325"/>
              <a:gd name="T40" fmla="*/ 42 w 258"/>
              <a:gd name="T41" fmla="*/ 298 h 325"/>
              <a:gd name="T42" fmla="*/ 104 w 258"/>
              <a:gd name="T43" fmla="*/ 308 h 325"/>
              <a:gd name="T44" fmla="*/ 104 w 258"/>
              <a:gd name="T45" fmla="*/ 308 h 325"/>
              <a:gd name="T46" fmla="*/ 164 w 258"/>
              <a:gd name="T47" fmla="*/ 316 h 325"/>
              <a:gd name="T48" fmla="*/ 164 w 258"/>
              <a:gd name="T49" fmla="*/ 316 h 325"/>
              <a:gd name="T50" fmla="*/ 227 w 258"/>
              <a:gd name="T51" fmla="*/ 325 h 325"/>
              <a:gd name="T52" fmla="*/ 228 w 258"/>
              <a:gd name="T53" fmla="*/ 324 h 325"/>
              <a:gd name="T54" fmla="*/ 228 w 258"/>
              <a:gd name="T55" fmla="*/ 324 h 325"/>
              <a:gd name="T56" fmla="*/ 257 w 258"/>
              <a:gd name="T57" fmla="*/ 92 h 325"/>
              <a:gd name="T58" fmla="*/ 257 w 258"/>
              <a:gd name="T59" fmla="*/ 91 h 325"/>
              <a:gd name="T60" fmla="*/ 171 w 258"/>
              <a:gd name="T61" fmla="*/ 79 h 325"/>
              <a:gd name="T62" fmla="*/ 180 w 258"/>
              <a:gd name="T63" fmla="*/ 22 h 325"/>
              <a:gd name="T64" fmla="*/ 179 w 258"/>
              <a:gd name="T65" fmla="*/ 21 h 325"/>
              <a:gd name="T66" fmla="*/ 129 w 258"/>
              <a:gd name="T67" fmla="*/ 13 h 325"/>
              <a:gd name="T68" fmla="*/ 69 w 258"/>
              <a:gd name="T69" fmla="*/ 3 h 325"/>
              <a:gd name="T70" fmla="*/ 52 w 258"/>
              <a:gd name="T71" fmla="*/ 0 h 325"/>
              <a:gd name="T72" fmla="*/ 51 w 258"/>
              <a:gd name="T73" fmla="*/ 0 h 325"/>
              <a:gd name="T74" fmla="*/ 51 w 258"/>
              <a:gd name="T75" fmla="*/ 1 h 325"/>
              <a:gd name="T76" fmla="*/ 0 w 258"/>
              <a:gd name="T77" fmla="*/ 289 h 325"/>
              <a:gd name="T78" fmla="*/ 1 w 258"/>
              <a:gd name="T79" fmla="*/ 289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8" h="325">
                <a:moveTo>
                  <a:pt x="1" y="289"/>
                </a:moveTo>
                <a:cubicBezTo>
                  <a:pt x="53" y="2"/>
                  <a:pt x="53" y="2"/>
                  <a:pt x="53" y="2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77" y="23"/>
                  <a:pt x="177" y="23"/>
                  <a:pt x="177" y="23"/>
                </a:cubicBezTo>
                <a:cubicBezTo>
                  <a:pt x="169" y="80"/>
                  <a:pt x="169" y="80"/>
                  <a:pt x="169" y="80"/>
                </a:cubicBezTo>
                <a:cubicBezTo>
                  <a:pt x="169" y="80"/>
                  <a:pt x="169" y="80"/>
                  <a:pt x="169" y="80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255" y="93"/>
                  <a:pt x="255" y="93"/>
                  <a:pt x="255" y="93"/>
                </a:cubicBezTo>
                <a:cubicBezTo>
                  <a:pt x="226" y="323"/>
                  <a:pt x="226" y="323"/>
                  <a:pt x="226" y="323"/>
                </a:cubicBezTo>
                <a:cubicBezTo>
                  <a:pt x="165" y="314"/>
                  <a:pt x="165" y="314"/>
                  <a:pt x="165" y="314"/>
                </a:cubicBezTo>
                <a:cubicBezTo>
                  <a:pt x="104" y="306"/>
                  <a:pt x="104" y="306"/>
                  <a:pt x="104" y="306"/>
                </a:cubicBezTo>
                <a:cubicBezTo>
                  <a:pt x="104" y="307"/>
                  <a:pt x="104" y="307"/>
                  <a:pt x="104" y="307"/>
                </a:cubicBezTo>
                <a:cubicBezTo>
                  <a:pt x="104" y="306"/>
                  <a:pt x="104" y="306"/>
                  <a:pt x="104" y="306"/>
                </a:cubicBezTo>
                <a:cubicBezTo>
                  <a:pt x="42" y="296"/>
                  <a:pt x="42" y="296"/>
                  <a:pt x="42" y="296"/>
                </a:cubicBezTo>
                <a:cubicBezTo>
                  <a:pt x="1" y="288"/>
                  <a:pt x="1" y="288"/>
                  <a:pt x="1" y="288"/>
                </a:cubicBezTo>
                <a:cubicBezTo>
                  <a:pt x="0" y="290"/>
                  <a:pt x="0" y="290"/>
                  <a:pt x="0" y="290"/>
                </a:cubicBezTo>
                <a:cubicBezTo>
                  <a:pt x="42" y="298"/>
                  <a:pt x="42" y="298"/>
                  <a:pt x="42" y="298"/>
                </a:cubicBezTo>
                <a:cubicBezTo>
                  <a:pt x="42" y="298"/>
                  <a:pt x="42" y="298"/>
                  <a:pt x="42" y="298"/>
                </a:cubicBezTo>
                <a:cubicBezTo>
                  <a:pt x="104" y="308"/>
                  <a:pt x="104" y="308"/>
                  <a:pt x="104" y="308"/>
                </a:cubicBezTo>
                <a:cubicBezTo>
                  <a:pt x="104" y="308"/>
                  <a:pt x="104" y="308"/>
                  <a:pt x="104" y="308"/>
                </a:cubicBezTo>
                <a:cubicBezTo>
                  <a:pt x="164" y="316"/>
                  <a:pt x="164" y="316"/>
                  <a:pt x="164" y="316"/>
                </a:cubicBezTo>
                <a:cubicBezTo>
                  <a:pt x="164" y="316"/>
                  <a:pt x="164" y="316"/>
                  <a:pt x="164" y="316"/>
                </a:cubicBezTo>
                <a:cubicBezTo>
                  <a:pt x="227" y="325"/>
                  <a:pt x="227" y="325"/>
                  <a:pt x="227" y="325"/>
                </a:cubicBezTo>
                <a:cubicBezTo>
                  <a:pt x="228" y="324"/>
                  <a:pt x="228" y="324"/>
                  <a:pt x="228" y="324"/>
                </a:cubicBezTo>
                <a:cubicBezTo>
                  <a:pt x="228" y="324"/>
                  <a:pt x="228" y="324"/>
                  <a:pt x="228" y="324"/>
                </a:cubicBezTo>
                <a:cubicBezTo>
                  <a:pt x="257" y="92"/>
                  <a:pt x="257" y="92"/>
                  <a:pt x="257" y="92"/>
                </a:cubicBezTo>
                <a:cubicBezTo>
                  <a:pt x="258" y="91"/>
                  <a:pt x="257" y="91"/>
                  <a:pt x="257" y="91"/>
                </a:cubicBezTo>
                <a:cubicBezTo>
                  <a:pt x="171" y="79"/>
                  <a:pt x="171" y="79"/>
                  <a:pt x="171" y="79"/>
                </a:cubicBezTo>
                <a:cubicBezTo>
                  <a:pt x="180" y="22"/>
                  <a:pt x="180" y="22"/>
                  <a:pt x="180" y="22"/>
                </a:cubicBezTo>
                <a:cubicBezTo>
                  <a:pt x="180" y="22"/>
                  <a:pt x="179" y="21"/>
                  <a:pt x="179" y="21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69" y="3"/>
                  <a:pt x="69" y="3"/>
                  <a:pt x="69" y="3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"/>
                  <a:pt x="51" y="1"/>
                  <a:pt x="51" y="1"/>
                </a:cubicBezTo>
                <a:cubicBezTo>
                  <a:pt x="0" y="289"/>
                  <a:pt x="0" y="289"/>
                  <a:pt x="0" y="289"/>
                </a:cubicBezTo>
                <a:lnTo>
                  <a:pt x="1" y="2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6" name="Freeform 19">
            <a:extLst>
              <a:ext uri="{FF2B5EF4-FFF2-40B4-BE49-F238E27FC236}">
                <a16:creationId xmlns:a16="http://schemas.microsoft.com/office/drawing/2014/main" id="{2971F1EF-B4AC-C875-1C77-2DDF2B542C8B}"/>
              </a:ext>
            </a:extLst>
          </p:cNvPr>
          <p:cNvSpPr>
            <a:spLocks/>
          </p:cNvSpPr>
          <p:nvPr/>
        </p:nvSpPr>
        <p:spPr bwMode="auto">
          <a:xfrm>
            <a:off x="1711370" y="1741842"/>
            <a:ext cx="1341253" cy="835689"/>
          </a:xfrm>
          <a:custGeom>
            <a:avLst/>
            <a:gdLst>
              <a:gd name="T0" fmla="*/ 15 w 711"/>
              <a:gd name="T1" fmla="*/ 122 h 443"/>
              <a:gd name="T2" fmla="*/ 9 w 711"/>
              <a:gd name="T3" fmla="*/ 106 h 443"/>
              <a:gd name="T4" fmla="*/ 0 w 711"/>
              <a:gd name="T5" fmla="*/ 86 h 443"/>
              <a:gd name="T6" fmla="*/ 16 w 711"/>
              <a:gd name="T7" fmla="*/ 0 h 443"/>
              <a:gd name="T8" fmla="*/ 250 w 711"/>
              <a:gd name="T9" fmla="*/ 42 h 443"/>
              <a:gd name="T10" fmla="*/ 466 w 711"/>
              <a:gd name="T11" fmla="*/ 71 h 443"/>
              <a:gd name="T12" fmla="*/ 669 w 711"/>
              <a:gd name="T13" fmla="*/ 92 h 443"/>
              <a:gd name="T14" fmla="*/ 711 w 711"/>
              <a:gd name="T15" fmla="*/ 96 h 443"/>
              <a:gd name="T16" fmla="*/ 688 w 711"/>
              <a:gd name="T17" fmla="*/ 436 h 443"/>
              <a:gd name="T18" fmla="*/ 602 w 711"/>
              <a:gd name="T19" fmla="*/ 435 h 443"/>
              <a:gd name="T20" fmla="*/ 371 w 711"/>
              <a:gd name="T21" fmla="*/ 411 h 443"/>
              <a:gd name="T22" fmla="*/ 253 w 711"/>
              <a:gd name="T23" fmla="*/ 399 h 443"/>
              <a:gd name="T24" fmla="*/ 241 w 711"/>
              <a:gd name="T25" fmla="*/ 432 h 443"/>
              <a:gd name="T26" fmla="*/ 234 w 711"/>
              <a:gd name="T27" fmla="*/ 417 h 443"/>
              <a:gd name="T28" fmla="*/ 220 w 711"/>
              <a:gd name="T29" fmla="*/ 426 h 443"/>
              <a:gd name="T30" fmla="*/ 210 w 711"/>
              <a:gd name="T31" fmla="*/ 426 h 443"/>
              <a:gd name="T32" fmla="*/ 198 w 711"/>
              <a:gd name="T33" fmla="*/ 424 h 443"/>
              <a:gd name="T34" fmla="*/ 175 w 711"/>
              <a:gd name="T35" fmla="*/ 420 h 443"/>
              <a:gd name="T36" fmla="*/ 166 w 711"/>
              <a:gd name="T37" fmla="*/ 426 h 443"/>
              <a:gd name="T38" fmla="*/ 155 w 711"/>
              <a:gd name="T39" fmla="*/ 424 h 443"/>
              <a:gd name="T40" fmla="*/ 139 w 711"/>
              <a:gd name="T41" fmla="*/ 424 h 443"/>
              <a:gd name="T42" fmla="*/ 136 w 711"/>
              <a:gd name="T43" fmla="*/ 432 h 443"/>
              <a:gd name="T44" fmla="*/ 127 w 711"/>
              <a:gd name="T45" fmla="*/ 420 h 443"/>
              <a:gd name="T46" fmla="*/ 124 w 711"/>
              <a:gd name="T47" fmla="*/ 409 h 443"/>
              <a:gd name="T48" fmla="*/ 122 w 711"/>
              <a:gd name="T49" fmla="*/ 394 h 443"/>
              <a:gd name="T50" fmla="*/ 112 w 711"/>
              <a:gd name="T51" fmla="*/ 390 h 443"/>
              <a:gd name="T52" fmla="*/ 106 w 711"/>
              <a:gd name="T53" fmla="*/ 379 h 443"/>
              <a:gd name="T54" fmla="*/ 107 w 711"/>
              <a:gd name="T55" fmla="*/ 365 h 443"/>
              <a:gd name="T56" fmla="*/ 101 w 711"/>
              <a:gd name="T57" fmla="*/ 355 h 443"/>
              <a:gd name="T58" fmla="*/ 95 w 711"/>
              <a:gd name="T59" fmla="*/ 328 h 443"/>
              <a:gd name="T60" fmla="*/ 89 w 711"/>
              <a:gd name="T61" fmla="*/ 311 h 443"/>
              <a:gd name="T62" fmla="*/ 66 w 711"/>
              <a:gd name="T63" fmla="*/ 319 h 443"/>
              <a:gd name="T64" fmla="*/ 54 w 711"/>
              <a:gd name="T65" fmla="*/ 313 h 443"/>
              <a:gd name="T66" fmla="*/ 50 w 711"/>
              <a:gd name="T67" fmla="*/ 305 h 443"/>
              <a:gd name="T68" fmla="*/ 53 w 711"/>
              <a:gd name="T69" fmla="*/ 293 h 443"/>
              <a:gd name="T70" fmla="*/ 62 w 711"/>
              <a:gd name="T71" fmla="*/ 287 h 443"/>
              <a:gd name="T72" fmla="*/ 60 w 711"/>
              <a:gd name="T73" fmla="*/ 270 h 443"/>
              <a:gd name="T74" fmla="*/ 62 w 711"/>
              <a:gd name="T75" fmla="*/ 258 h 443"/>
              <a:gd name="T76" fmla="*/ 68 w 711"/>
              <a:gd name="T77" fmla="*/ 248 h 443"/>
              <a:gd name="T78" fmla="*/ 78 w 711"/>
              <a:gd name="T79" fmla="*/ 219 h 443"/>
              <a:gd name="T80" fmla="*/ 66 w 711"/>
              <a:gd name="T81" fmla="*/ 217 h 443"/>
              <a:gd name="T82" fmla="*/ 62 w 711"/>
              <a:gd name="T83" fmla="*/ 208 h 443"/>
              <a:gd name="T84" fmla="*/ 54 w 711"/>
              <a:gd name="T85" fmla="*/ 202 h 443"/>
              <a:gd name="T86" fmla="*/ 47 w 711"/>
              <a:gd name="T87" fmla="*/ 192 h 443"/>
              <a:gd name="T88" fmla="*/ 44 w 711"/>
              <a:gd name="T89" fmla="*/ 184 h 443"/>
              <a:gd name="T90" fmla="*/ 35 w 711"/>
              <a:gd name="T91" fmla="*/ 166 h 443"/>
              <a:gd name="T92" fmla="*/ 30 w 711"/>
              <a:gd name="T93" fmla="*/ 155 h 443"/>
              <a:gd name="T94" fmla="*/ 18 w 711"/>
              <a:gd name="T95" fmla="*/ 145 h 443"/>
              <a:gd name="T96" fmla="*/ 15 w 711"/>
              <a:gd name="T97" fmla="*/ 134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1" h="443">
                <a:moveTo>
                  <a:pt x="12" y="128"/>
                </a:moveTo>
                <a:lnTo>
                  <a:pt x="15" y="122"/>
                </a:lnTo>
                <a:lnTo>
                  <a:pt x="13" y="116"/>
                </a:lnTo>
                <a:lnTo>
                  <a:pt x="9" y="106"/>
                </a:lnTo>
                <a:lnTo>
                  <a:pt x="9" y="102"/>
                </a:lnTo>
                <a:lnTo>
                  <a:pt x="0" y="86"/>
                </a:lnTo>
                <a:lnTo>
                  <a:pt x="16" y="3"/>
                </a:lnTo>
                <a:lnTo>
                  <a:pt x="16" y="0"/>
                </a:lnTo>
                <a:lnTo>
                  <a:pt x="101" y="16"/>
                </a:lnTo>
                <a:lnTo>
                  <a:pt x="250" y="42"/>
                </a:lnTo>
                <a:lnTo>
                  <a:pt x="382" y="60"/>
                </a:lnTo>
                <a:lnTo>
                  <a:pt x="466" y="71"/>
                </a:lnTo>
                <a:lnTo>
                  <a:pt x="557" y="81"/>
                </a:lnTo>
                <a:lnTo>
                  <a:pt x="669" y="92"/>
                </a:lnTo>
                <a:lnTo>
                  <a:pt x="711" y="95"/>
                </a:lnTo>
                <a:lnTo>
                  <a:pt x="711" y="96"/>
                </a:lnTo>
                <a:lnTo>
                  <a:pt x="693" y="359"/>
                </a:lnTo>
                <a:lnTo>
                  <a:pt x="688" y="436"/>
                </a:lnTo>
                <a:lnTo>
                  <a:pt x="685" y="443"/>
                </a:lnTo>
                <a:lnTo>
                  <a:pt x="602" y="435"/>
                </a:lnTo>
                <a:lnTo>
                  <a:pt x="480" y="424"/>
                </a:lnTo>
                <a:lnTo>
                  <a:pt x="371" y="411"/>
                </a:lnTo>
                <a:lnTo>
                  <a:pt x="258" y="396"/>
                </a:lnTo>
                <a:lnTo>
                  <a:pt x="253" y="399"/>
                </a:lnTo>
                <a:lnTo>
                  <a:pt x="247" y="438"/>
                </a:lnTo>
                <a:lnTo>
                  <a:pt x="241" y="432"/>
                </a:lnTo>
                <a:lnTo>
                  <a:pt x="238" y="426"/>
                </a:lnTo>
                <a:lnTo>
                  <a:pt x="234" y="417"/>
                </a:lnTo>
                <a:lnTo>
                  <a:pt x="229" y="414"/>
                </a:lnTo>
                <a:lnTo>
                  <a:pt x="220" y="426"/>
                </a:lnTo>
                <a:lnTo>
                  <a:pt x="220" y="429"/>
                </a:lnTo>
                <a:lnTo>
                  <a:pt x="210" y="426"/>
                </a:lnTo>
                <a:lnTo>
                  <a:pt x="204" y="427"/>
                </a:lnTo>
                <a:lnTo>
                  <a:pt x="198" y="424"/>
                </a:lnTo>
                <a:lnTo>
                  <a:pt x="187" y="424"/>
                </a:lnTo>
                <a:lnTo>
                  <a:pt x="175" y="420"/>
                </a:lnTo>
                <a:lnTo>
                  <a:pt x="172" y="421"/>
                </a:lnTo>
                <a:lnTo>
                  <a:pt x="166" y="426"/>
                </a:lnTo>
                <a:lnTo>
                  <a:pt x="161" y="426"/>
                </a:lnTo>
                <a:lnTo>
                  <a:pt x="155" y="424"/>
                </a:lnTo>
                <a:lnTo>
                  <a:pt x="143" y="421"/>
                </a:lnTo>
                <a:lnTo>
                  <a:pt x="139" y="424"/>
                </a:lnTo>
                <a:lnTo>
                  <a:pt x="137" y="430"/>
                </a:lnTo>
                <a:lnTo>
                  <a:pt x="136" y="432"/>
                </a:lnTo>
                <a:lnTo>
                  <a:pt x="130" y="426"/>
                </a:lnTo>
                <a:lnTo>
                  <a:pt x="127" y="420"/>
                </a:lnTo>
                <a:lnTo>
                  <a:pt x="128" y="415"/>
                </a:lnTo>
                <a:lnTo>
                  <a:pt x="124" y="409"/>
                </a:lnTo>
                <a:lnTo>
                  <a:pt x="127" y="405"/>
                </a:lnTo>
                <a:lnTo>
                  <a:pt x="122" y="394"/>
                </a:lnTo>
                <a:lnTo>
                  <a:pt x="116" y="388"/>
                </a:lnTo>
                <a:lnTo>
                  <a:pt x="112" y="390"/>
                </a:lnTo>
                <a:lnTo>
                  <a:pt x="107" y="385"/>
                </a:lnTo>
                <a:lnTo>
                  <a:pt x="106" y="379"/>
                </a:lnTo>
                <a:lnTo>
                  <a:pt x="107" y="371"/>
                </a:lnTo>
                <a:lnTo>
                  <a:pt x="107" y="365"/>
                </a:lnTo>
                <a:lnTo>
                  <a:pt x="106" y="359"/>
                </a:lnTo>
                <a:lnTo>
                  <a:pt x="101" y="355"/>
                </a:lnTo>
                <a:lnTo>
                  <a:pt x="96" y="343"/>
                </a:lnTo>
                <a:lnTo>
                  <a:pt x="95" y="328"/>
                </a:lnTo>
                <a:lnTo>
                  <a:pt x="95" y="317"/>
                </a:lnTo>
                <a:lnTo>
                  <a:pt x="89" y="311"/>
                </a:lnTo>
                <a:lnTo>
                  <a:pt x="89" y="306"/>
                </a:lnTo>
                <a:lnTo>
                  <a:pt x="66" y="319"/>
                </a:lnTo>
                <a:lnTo>
                  <a:pt x="60" y="320"/>
                </a:lnTo>
                <a:lnTo>
                  <a:pt x="54" y="313"/>
                </a:lnTo>
                <a:lnTo>
                  <a:pt x="48" y="310"/>
                </a:lnTo>
                <a:lnTo>
                  <a:pt x="50" y="305"/>
                </a:lnTo>
                <a:lnTo>
                  <a:pt x="54" y="299"/>
                </a:lnTo>
                <a:lnTo>
                  <a:pt x="53" y="293"/>
                </a:lnTo>
                <a:lnTo>
                  <a:pt x="56" y="287"/>
                </a:lnTo>
                <a:lnTo>
                  <a:pt x="62" y="287"/>
                </a:lnTo>
                <a:lnTo>
                  <a:pt x="63" y="275"/>
                </a:lnTo>
                <a:lnTo>
                  <a:pt x="60" y="270"/>
                </a:lnTo>
                <a:lnTo>
                  <a:pt x="63" y="264"/>
                </a:lnTo>
                <a:lnTo>
                  <a:pt x="62" y="258"/>
                </a:lnTo>
                <a:lnTo>
                  <a:pt x="66" y="254"/>
                </a:lnTo>
                <a:lnTo>
                  <a:pt x="68" y="248"/>
                </a:lnTo>
                <a:lnTo>
                  <a:pt x="74" y="235"/>
                </a:lnTo>
                <a:lnTo>
                  <a:pt x="78" y="219"/>
                </a:lnTo>
                <a:lnTo>
                  <a:pt x="74" y="217"/>
                </a:lnTo>
                <a:lnTo>
                  <a:pt x="66" y="217"/>
                </a:lnTo>
                <a:lnTo>
                  <a:pt x="60" y="214"/>
                </a:lnTo>
                <a:lnTo>
                  <a:pt x="62" y="208"/>
                </a:lnTo>
                <a:lnTo>
                  <a:pt x="56" y="208"/>
                </a:lnTo>
                <a:lnTo>
                  <a:pt x="54" y="202"/>
                </a:lnTo>
                <a:lnTo>
                  <a:pt x="48" y="198"/>
                </a:lnTo>
                <a:lnTo>
                  <a:pt x="47" y="192"/>
                </a:lnTo>
                <a:lnTo>
                  <a:pt x="48" y="189"/>
                </a:lnTo>
                <a:lnTo>
                  <a:pt x="44" y="184"/>
                </a:lnTo>
                <a:lnTo>
                  <a:pt x="38" y="172"/>
                </a:lnTo>
                <a:lnTo>
                  <a:pt x="35" y="166"/>
                </a:lnTo>
                <a:lnTo>
                  <a:pt x="32" y="161"/>
                </a:lnTo>
                <a:lnTo>
                  <a:pt x="30" y="155"/>
                </a:lnTo>
                <a:lnTo>
                  <a:pt x="21" y="151"/>
                </a:lnTo>
                <a:lnTo>
                  <a:pt x="18" y="145"/>
                </a:lnTo>
                <a:lnTo>
                  <a:pt x="9" y="134"/>
                </a:lnTo>
                <a:lnTo>
                  <a:pt x="15" y="134"/>
                </a:lnTo>
                <a:lnTo>
                  <a:pt x="12" y="12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7" name="Freeform 20">
            <a:extLst>
              <a:ext uri="{FF2B5EF4-FFF2-40B4-BE49-F238E27FC236}">
                <a16:creationId xmlns:a16="http://schemas.microsoft.com/office/drawing/2014/main" id="{AC2CFCBD-EEC6-E486-32B3-4A4084827D89}"/>
              </a:ext>
            </a:extLst>
          </p:cNvPr>
          <p:cNvSpPr>
            <a:spLocks/>
          </p:cNvSpPr>
          <p:nvPr/>
        </p:nvSpPr>
        <p:spPr bwMode="auto">
          <a:xfrm>
            <a:off x="1711370" y="1741842"/>
            <a:ext cx="1341253" cy="835689"/>
          </a:xfrm>
          <a:custGeom>
            <a:avLst/>
            <a:gdLst>
              <a:gd name="T0" fmla="*/ 15 w 711"/>
              <a:gd name="T1" fmla="*/ 122 h 443"/>
              <a:gd name="T2" fmla="*/ 9 w 711"/>
              <a:gd name="T3" fmla="*/ 106 h 443"/>
              <a:gd name="T4" fmla="*/ 0 w 711"/>
              <a:gd name="T5" fmla="*/ 86 h 443"/>
              <a:gd name="T6" fmla="*/ 16 w 711"/>
              <a:gd name="T7" fmla="*/ 0 h 443"/>
              <a:gd name="T8" fmla="*/ 250 w 711"/>
              <a:gd name="T9" fmla="*/ 42 h 443"/>
              <a:gd name="T10" fmla="*/ 466 w 711"/>
              <a:gd name="T11" fmla="*/ 71 h 443"/>
              <a:gd name="T12" fmla="*/ 669 w 711"/>
              <a:gd name="T13" fmla="*/ 92 h 443"/>
              <a:gd name="T14" fmla="*/ 711 w 711"/>
              <a:gd name="T15" fmla="*/ 96 h 443"/>
              <a:gd name="T16" fmla="*/ 688 w 711"/>
              <a:gd name="T17" fmla="*/ 436 h 443"/>
              <a:gd name="T18" fmla="*/ 602 w 711"/>
              <a:gd name="T19" fmla="*/ 435 h 443"/>
              <a:gd name="T20" fmla="*/ 371 w 711"/>
              <a:gd name="T21" fmla="*/ 411 h 443"/>
              <a:gd name="T22" fmla="*/ 253 w 711"/>
              <a:gd name="T23" fmla="*/ 399 h 443"/>
              <a:gd name="T24" fmla="*/ 241 w 711"/>
              <a:gd name="T25" fmla="*/ 432 h 443"/>
              <a:gd name="T26" fmla="*/ 234 w 711"/>
              <a:gd name="T27" fmla="*/ 417 h 443"/>
              <a:gd name="T28" fmla="*/ 220 w 711"/>
              <a:gd name="T29" fmla="*/ 426 h 443"/>
              <a:gd name="T30" fmla="*/ 210 w 711"/>
              <a:gd name="T31" fmla="*/ 426 h 443"/>
              <a:gd name="T32" fmla="*/ 198 w 711"/>
              <a:gd name="T33" fmla="*/ 424 h 443"/>
              <a:gd name="T34" fmla="*/ 175 w 711"/>
              <a:gd name="T35" fmla="*/ 420 h 443"/>
              <a:gd name="T36" fmla="*/ 166 w 711"/>
              <a:gd name="T37" fmla="*/ 426 h 443"/>
              <a:gd name="T38" fmla="*/ 155 w 711"/>
              <a:gd name="T39" fmla="*/ 424 h 443"/>
              <a:gd name="T40" fmla="*/ 139 w 711"/>
              <a:gd name="T41" fmla="*/ 424 h 443"/>
              <a:gd name="T42" fmla="*/ 136 w 711"/>
              <a:gd name="T43" fmla="*/ 432 h 443"/>
              <a:gd name="T44" fmla="*/ 127 w 711"/>
              <a:gd name="T45" fmla="*/ 420 h 443"/>
              <a:gd name="T46" fmla="*/ 124 w 711"/>
              <a:gd name="T47" fmla="*/ 409 h 443"/>
              <a:gd name="T48" fmla="*/ 122 w 711"/>
              <a:gd name="T49" fmla="*/ 394 h 443"/>
              <a:gd name="T50" fmla="*/ 112 w 711"/>
              <a:gd name="T51" fmla="*/ 390 h 443"/>
              <a:gd name="T52" fmla="*/ 106 w 711"/>
              <a:gd name="T53" fmla="*/ 379 h 443"/>
              <a:gd name="T54" fmla="*/ 107 w 711"/>
              <a:gd name="T55" fmla="*/ 365 h 443"/>
              <a:gd name="T56" fmla="*/ 101 w 711"/>
              <a:gd name="T57" fmla="*/ 355 h 443"/>
              <a:gd name="T58" fmla="*/ 95 w 711"/>
              <a:gd name="T59" fmla="*/ 328 h 443"/>
              <a:gd name="T60" fmla="*/ 89 w 711"/>
              <a:gd name="T61" fmla="*/ 311 h 443"/>
              <a:gd name="T62" fmla="*/ 66 w 711"/>
              <a:gd name="T63" fmla="*/ 319 h 443"/>
              <a:gd name="T64" fmla="*/ 54 w 711"/>
              <a:gd name="T65" fmla="*/ 313 h 443"/>
              <a:gd name="T66" fmla="*/ 50 w 711"/>
              <a:gd name="T67" fmla="*/ 305 h 443"/>
              <a:gd name="T68" fmla="*/ 53 w 711"/>
              <a:gd name="T69" fmla="*/ 293 h 443"/>
              <a:gd name="T70" fmla="*/ 62 w 711"/>
              <a:gd name="T71" fmla="*/ 287 h 443"/>
              <a:gd name="T72" fmla="*/ 60 w 711"/>
              <a:gd name="T73" fmla="*/ 270 h 443"/>
              <a:gd name="T74" fmla="*/ 62 w 711"/>
              <a:gd name="T75" fmla="*/ 258 h 443"/>
              <a:gd name="T76" fmla="*/ 68 w 711"/>
              <a:gd name="T77" fmla="*/ 248 h 443"/>
              <a:gd name="T78" fmla="*/ 78 w 711"/>
              <a:gd name="T79" fmla="*/ 219 h 443"/>
              <a:gd name="T80" fmla="*/ 66 w 711"/>
              <a:gd name="T81" fmla="*/ 217 h 443"/>
              <a:gd name="T82" fmla="*/ 62 w 711"/>
              <a:gd name="T83" fmla="*/ 208 h 443"/>
              <a:gd name="T84" fmla="*/ 54 w 711"/>
              <a:gd name="T85" fmla="*/ 202 h 443"/>
              <a:gd name="T86" fmla="*/ 47 w 711"/>
              <a:gd name="T87" fmla="*/ 192 h 443"/>
              <a:gd name="T88" fmla="*/ 44 w 711"/>
              <a:gd name="T89" fmla="*/ 184 h 443"/>
              <a:gd name="T90" fmla="*/ 35 w 711"/>
              <a:gd name="T91" fmla="*/ 166 h 443"/>
              <a:gd name="T92" fmla="*/ 30 w 711"/>
              <a:gd name="T93" fmla="*/ 155 h 443"/>
              <a:gd name="T94" fmla="*/ 18 w 711"/>
              <a:gd name="T95" fmla="*/ 145 h 443"/>
              <a:gd name="T96" fmla="*/ 15 w 711"/>
              <a:gd name="T97" fmla="*/ 134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1" h="443">
                <a:moveTo>
                  <a:pt x="12" y="128"/>
                </a:moveTo>
                <a:lnTo>
                  <a:pt x="15" y="122"/>
                </a:lnTo>
                <a:lnTo>
                  <a:pt x="13" y="116"/>
                </a:lnTo>
                <a:lnTo>
                  <a:pt x="9" y="106"/>
                </a:lnTo>
                <a:lnTo>
                  <a:pt x="9" y="102"/>
                </a:lnTo>
                <a:lnTo>
                  <a:pt x="0" y="86"/>
                </a:lnTo>
                <a:lnTo>
                  <a:pt x="16" y="3"/>
                </a:lnTo>
                <a:lnTo>
                  <a:pt x="16" y="0"/>
                </a:lnTo>
                <a:lnTo>
                  <a:pt x="101" y="16"/>
                </a:lnTo>
                <a:lnTo>
                  <a:pt x="250" y="42"/>
                </a:lnTo>
                <a:lnTo>
                  <a:pt x="382" y="60"/>
                </a:lnTo>
                <a:lnTo>
                  <a:pt x="466" y="71"/>
                </a:lnTo>
                <a:lnTo>
                  <a:pt x="557" y="81"/>
                </a:lnTo>
                <a:lnTo>
                  <a:pt x="669" y="92"/>
                </a:lnTo>
                <a:lnTo>
                  <a:pt x="711" y="95"/>
                </a:lnTo>
                <a:lnTo>
                  <a:pt x="711" y="96"/>
                </a:lnTo>
                <a:lnTo>
                  <a:pt x="693" y="359"/>
                </a:lnTo>
                <a:lnTo>
                  <a:pt x="688" y="436"/>
                </a:lnTo>
                <a:lnTo>
                  <a:pt x="685" y="443"/>
                </a:lnTo>
                <a:lnTo>
                  <a:pt x="602" y="435"/>
                </a:lnTo>
                <a:lnTo>
                  <a:pt x="480" y="424"/>
                </a:lnTo>
                <a:lnTo>
                  <a:pt x="371" y="411"/>
                </a:lnTo>
                <a:lnTo>
                  <a:pt x="258" y="396"/>
                </a:lnTo>
                <a:lnTo>
                  <a:pt x="253" y="399"/>
                </a:lnTo>
                <a:lnTo>
                  <a:pt x="247" y="438"/>
                </a:lnTo>
                <a:lnTo>
                  <a:pt x="241" y="432"/>
                </a:lnTo>
                <a:lnTo>
                  <a:pt x="238" y="426"/>
                </a:lnTo>
                <a:lnTo>
                  <a:pt x="234" y="417"/>
                </a:lnTo>
                <a:lnTo>
                  <a:pt x="229" y="414"/>
                </a:lnTo>
                <a:lnTo>
                  <a:pt x="220" y="426"/>
                </a:lnTo>
                <a:lnTo>
                  <a:pt x="220" y="429"/>
                </a:lnTo>
                <a:lnTo>
                  <a:pt x="210" y="426"/>
                </a:lnTo>
                <a:lnTo>
                  <a:pt x="204" y="427"/>
                </a:lnTo>
                <a:lnTo>
                  <a:pt x="198" y="424"/>
                </a:lnTo>
                <a:lnTo>
                  <a:pt x="187" y="424"/>
                </a:lnTo>
                <a:lnTo>
                  <a:pt x="175" y="420"/>
                </a:lnTo>
                <a:lnTo>
                  <a:pt x="172" y="421"/>
                </a:lnTo>
                <a:lnTo>
                  <a:pt x="166" y="426"/>
                </a:lnTo>
                <a:lnTo>
                  <a:pt x="161" y="426"/>
                </a:lnTo>
                <a:lnTo>
                  <a:pt x="155" y="424"/>
                </a:lnTo>
                <a:lnTo>
                  <a:pt x="143" y="421"/>
                </a:lnTo>
                <a:lnTo>
                  <a:pt x="139" y="424"/>
                </a:lnTo>
                <a:lnTo>
                  <a:pt x="137" y="430"/>
                </a:lnTo>
                <a:lnTo>
                  <a:pt x="136" y="432"/>
                </a:lnTo>
                <a:lnTo>
                  <a:pt x="130" y="426"/>
                </a:lnTo>
                <a:lnTo>
                  <a:pt x="127" y="420"/>
                </a:lnTo>
                <a:lnTo>
                  <a:pt x="128" y="415"/>
                </a:lnTo>
                <a:lnTo>
                  <a:pt x="124" y="409"/>
                </a:lnTo>
                <a:lnTo>
                  <a:pt x="127" y="405"/>
                </a:lnTo>
                <a:lnTo>
                  <a:pt x="122" y="394"/>
                </a:lnTo>
                <a:lnTo>
                  <a:pt x="116" y="388"/>
                </a:lnTo>
                <a:lnTo>
                  <a:pt x="112" y="390"/>
                </a:lnTo>
                <a:lnTo>
                  <a:pt x="107" y="385"/>
                </a:lnTo>
                <a:lnTo>
                  <a:pt x="106" y="379"/>
                </a:lnTo>
                <a:lnTo>
                  <a:pt x="107" y="371"/>
                </a:lnTo>
                <a:lnTo>
                  <a:pt x="107" y="365"/>
                </a:lnTo>
                <a:lnTo>
                  <a:pt x="106" y="359"/>
                </a:lnTo>
                <a:lnTo>
                  <a:pt x="101" y="355"/>
                </a:lnTo>
                <a:lnTo>
                  <a:pt x="96" y="343"/>
                </a:lnTo>
                <a:lnTo>
                  <a:pt x="95" y="328"/>
                </a:lnTo>
                <a:lnTo>
                  <a:pt x="95" y="317"/>
                </a:lnTo>
                <a:lnTo>
                  <a:pt x="89" y="311"/>
                </a:lnTo>
                <a:lnTo>
                  <a:pt x="89" y="306"/>
                </a:lnTo>
                <a:lnTo>
                  <a:pt x="66" y="319"/>
                </a:lnTo>
                <a:lnTo>
                  <a:pt x="60" y="320"/>
                </a:lnTo>
                <a:lnTo>
                  <a:pt x="54" y="313"/>
                </a:lnTo>
                <a:lnTo>
                  <a:pt x="48" y="310"/>
                </a:lnTo>
                <a:lnTo>
                  <a:pt x="50" y="305"/>
                </a:lnTo>
                <a:lnTo>
                  <a:pt x="54" y="299"/>
                </a:lnTo>
                <a:lnTo>
                  <a:pt x="53" y="293"/>
                </a:lnTo>
                <a:lnTo>
                  <a:pt x="56" y="287"/>
                </a:lnTo>
                <a:lnTo>
                  <a:pt x="62" y="287"/>
                </a:lnTo>
                <a:lnTo>
                  <a:pt x="63" y="275"/>
                </a:lnTo>
                <a:lnTo>
                  <a:pt x="60" y="270"/>
                </a:lnTo>
                <a:lnTo>
                  <a:pt x="63" y="264"/>
                </a:lnTo>
                <a:lnTo>
                  <a:pt x="62" y="258"/>
                </a:lnTo>
                <a:lnTo>
                  <a:pt x="66" y="254"/>
                </a:lnTo>
                <a:lnTo>
                  <a:pt x="68" y="248"/>
                </a:lnTo>
                <a:lnTo>
                  <a:pt x="74" y="235"/>
                </a:lnTo>
                <a:lnTo>
                  <a:pt x="78" y="219"/>
                </a:lnTo>
                <a:lnTo>
                  <a:pt x="74" y="217"/>
                </a:lnTo>
                <a:lnTo>
                  <a:pt x="66" y="217"/>
                </a:lnTo>
                <a:lnTo>
                  <a:pt x="60" y="214"/>
                </a:lnTo>
                <a:lnTo>
                  <a:pt x="62" y="208"/>
                </a:lnTo>
                <a:lnTo>
                  <a:pt x="56" y="208"/>
                </a:lnTo>
                <a:lnTo>
                  <a:pt x="54" y="202"/>
                </a:lnTo>
                <a:lnTo>
                  <a:pt x="48" y="198"/>
                </a:lnTo>
                <a:lnTo>
                  <a:pt x="47" y="192"/>
                </a:lnTo>
                <a:lnTo>
                  <a:pt x="48" y="189"/>
                </a:lnTo>
                <a:lnTo>
                  <a:pt x="44" y="184"/>
                </a:lnTo>
                <a:lnTo>
                  <a:pt x="38" y="172"/>
                </a:lnTo>
                <a:lnTo>
                  <a:pt x="35" y="166"/>
                </a:lnTo>
                <a:lnTo>
                  <a:pt x="32" y="161"/>
                </a:lnTo>
                <a:lnTo>
                  <a:pt x="30" y="155"/>
                </a:lnTo>
                <a:lnTo>
                  <a:pt x="21" y="151"/>
                </a:lnTo>
                <a:lnTo>
                  <a:pt x="18" y="145"/>
                </a:lnTo>
                <a:lnTo>
                  <a:pt x="9" y="134"/>
                </a:lnTo>
                <a:lnTo>
                  <a:pt x="15" y="134"/>
                </a:lnTo>
                <a:lnTo>
                  <a:pt x="12" y="1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8" name="Freeform 21">
            <a:extLst>
              <a:ext uri="{FF2B5EF4-FFF2-40B4-BE49-F238E27FC236}">
                <a16:creationId xmlns:a16="http://schemas.microsoft.com/office/drawing/2014/main" id="{4B4974B9-2949-F827-6E0A-0A68EF05DBEA}"/>
              </a:ext>
            </a:extLst>
          </p:cNvPr>
          <p:cNvSpPr>
            <a:spLocks/>
          </p:cNvSpPr>
          <p:nvPr/>
        </p:nvSpPr>
        <p:spPr bwMode="auto">
          <a:xfrm>
            <a:off x="1707596" y="1738069"/>
            <a:ext cx="1346912" cy="841348"/>
          </a:xfrm>
          <a:custGeom>
            <a:avLst/>
            <a:gdLst>
              <a:gd name="T0" fmla="*/ 11 w 473"/>
              <a:gd name="T1" fmla="*/ 78 h 295"/>
              <a:gd name="T2" fmla="*/ 13 w 473"/>
              <a:gd name="T3" fmla="*/ 3 h 295"/>
              <a:gd name="T4" fmla="*/ 167 w 473"/>
              <a:gd name="T5" fmla="*/ 30 h 295"/>
              <a:gd name="T6" fmla="*/ 369 w 473"/>
              <a:gd name="T7" fmla="*/ 56 h 295"/>
              <a:gd name="T8" fmla="*/ 471 w 473"/>
              <a:gd name="T9" fmla="*/ 65 h 295"/>
              <a:gd name="T10" fmla="*/ 400 w 473"/>
              <a:gd name="T11" fmla="*/ 288 h 295"/>
              <a:gd name="T12" fmla="*/ 168 w 473"/>
              <a:gd name="T13" fmla="*/ 264 h 295"/>
              <a:gd name="T14" fmla="*/ 157 w 473"/>
              <a:gd name="T15" fmla="*/ 276 h 295"/>
              <a:gd name="T16" fmla="*/ 146 w 473"/>
              <a:gd name="T17" fmla="*/ 283 h 295"/>
              <a:gd name="T18" fmla="*/ 133 w 473"/>
              <a:gd name="T19" fmla="*/ 281 h 295"/>
              <a:gd name="T20" fmla="*/ 115 w 473"/>
              <a:gd name="T21" fmla="*/ 279 h 295"/>
              <a:gd name="T22" fmla="*/ 104 w 473"/>
              <a:gd name="T23" fmla="*/ 281 h 295"/>
              <a:gd name="T24" fmla="*/ 91 w 473"/>
              <a:gd name="T25" fmla="*/ 286 h 295"/>
              <a:gd name="T26" fmla="*/ 86 w 473"/>
              <a:gd name="T27" fmla="*/ 275 h 295"/>
              <a:gd name="T28" fmla="*/ 83 w 473"/>
              <a:gd name="T29" fmla="*/ 261 h 295"/>
              <a:gd name="T30" fmla="*/ 72 w 473"/>
              <a:gd name="T31" fmla="*/ 252 h 295"/>
              <a:gd name="T32" fmla="*/ 72 w 473"/>
              <a:gd name="T33" fmla="*/ 239 h 295"/>
              <a:gd name="T34" fmla="*/ 65 w 473"/>
              <a:gd name="T35" fmla="*/ 211 h 295"/>
              <a:gd name="T36" fmla="*/ 59 w 473"/>
              <a:gd name="T37" fmla="*/ 203 h 295"/>
              <a:gd name="T38" fmla="*/ 34 w 473"/>
              <a:gd name="T39" fmla="*/ 206 h 295"/>
              <a:gd name="T40" fmla="*/ 39 w 473"/>
              <a:gd name="T41" fmla="*/ 192 h 295"/>
              <a:gd name="T42" fmla="*/ 42 w 473"/>
              <a:gd name="T43" fmla="*/ 180 h 295"/>
              <a:gd name="T44" fmla="*/ 45 w 473"/>
              <a:gd name="T45" fmla="*/ 169 h 295"/>
              <a:gd name="T46" fmla="*/ 54 w 473"/>
              <a:gd name="T47" fmla="*/ 145 h 295"/>
              <a:gd name="T48" fmla="*/ 43 w 473"/>
              <a:gd name="T49" fmla="*/ 139 h 295"/>
              <a:gd name="T50" fmla="*/ 37 w 473"/>
              <a:gd name="T51" fmla="*/ 135 h 295"/>
              <a:gd name="T52" fmla="*/ 31 w 473"/>
              <a:gd name="T53" fmla="*/ 122 h 295"/>
              <a:gd name="T54" fmla="*/ 22 w 473"/>
              <a:gd name="T55" fmla="*/ 104 h 295"/>
              <a:gd name="T56" fmla="*/ 9 w 473"/>
              <a:gd name="T57" fmla="*/ 91 h 295"/>
              <a:gd name="T58" fmla="*/ 8 w 473"/>
              <a:gd name="T59" fmla="*/ 87 h 295"/>
              <a:gd name="T60" fmla="*/ 13 w 473"/>
              <a:gd name="T61" fmla="*/ 98 h 295"/>
              <a:gd name="T62" fmla="*/ 21 w 473"/>
              <a:gd name="T63" fmla="*/ 108 h 295"/>
              <a:gd name="T64" fmla="*/ 29 w 473"/>
              <a:gd name="T65" fmla="*/ 123 h 295"/>
              <a:gd name="T66" fmla="*/ 32 w 473"/>
              <a:gd name="T67" fmla="*/ 133 h 295"/>
              <a:gd name="T68" fmla="*/ 40 w 473"/>
              <a:gd name="T69" fmla="*/ 143 h 295"/>
              <a:gd name="T70" fmla="*/ 52 w 473"/>
              <a:gd name="T71" fmla="*/ 147 h 295"/>
              <a:gd name="T72" fmla="*/ 41 w 473"/>
              <a:gd name="T73" fmla="*/ 172 h 295"/>
              <a:gd name="T74" fmla="*/ 42 w 473"/>
              <a:gd name="T75" fmla="*/ 183 h 295"/>
              <a:gd name="T76" fmla="*/ 35 w 473"/>
              <a:gd name="T77" fmla="*/ 195 h 295"/>
              <a:gd name="T78" fmla="*/ 33 w 473"/>
              <a:gd name="T79" fmla="*/ 207 h 295"/>
              <a:gd name="T80" fmla="*/ 45 w 473"/>
              <a:gd name="T81" fmla="*/ 213 h 295"/>
              <a:gd name="T82" fmla="*/ 63 w 473"/>
              <a:gd name="T83" fmla="*/ 218 h 295"/>
              <a:gd name="T84" fmla="*/ 67 w 473"/>
              <a:gd name="T85" fmla="*/ 236 h 295"/>
              <a:gd name="T86" fmla="*/ 70 w 473"/>
              <a:gd name="T87" fmla="*/ 252 h 295"/>
              <a:gd name="T88" fmla="*/ 78 w 473"/>
              <a:gd name="T89" fmla="*/ 259 h 295"/>
              <a:gd name="T90" fmla="*/ 85 w 473"/>
              <a:gd name="T91" fmla="*/ 276 h 295"/>
              <a:gd name="T92" fmla="*/ 90 w 473"/>
              <a:gd name="T93" fmla="*/ 288 h 295"/>
              <a:gd name="T94" fmla="*/ 96 w 473"/>
              <a:gd name="T95" fmla="*/ 282 h 295"/>
              <a:gd name="T96" fmla="*/ 112 w 473"/>
              <a:gd name="T97" fmla="*/ 284 h 295"/>
              <a:gd name="T98" fmla="*/ 132 w 473"/>
              <a:gd name="T99" fmla="*/ 283 h 295"/>
              <a:gd name="T100" fmla="*/ 147 w 473"/>
              <a:gd name="T101" fmla="*/ 286 h 295"/>
              <a:gd name="T102" fmla="*/ 158 w 473"/>
              <a:gd name="T103" fmla="*/ 284 h 295"/>
              <a:gd name="T104" fmla="*/ 165 w 473"/>
              <a:gd name="T105" fmla="*/ 292 h 295"/>
              <a:gd name="T106" fmla="*/ 247 w 473"/>
              <a:gd name="T107" fmla="*/ 274 h 295"/>
              <a:gd name="T108" fmla="*/ 455 w 473"/>
              <a:gd name="T109" fmla="*/ 295 h 295"/>
              <a:gd name="T110" fmla="*/ 461 w 473"/>
              <a:gd name="T111" fmla="*/ 239 h 295"/>
              <a:gd name="T112" fmla="*/ 444 w 473"/>
              <a:gd name="T113" fmla="*/ 61 h 295"/>
              <a:gd name="T114" fmla="*/ 310 w 473"/>
              <a:gd name="T115" fmla="*/ 47 h 295"/>
              <a:gd name="T116" fmla="*/ 11 w 473"/>
              <a:gd name="T117" fmla="*/ 1 h 295"/>
              <a:gd name="T118" fmla="*/ 6 w 473"/>
              <a:gd name="T119" fmla="*/ 71 h 295"/>
              <a:gd name="T120" fmla="*/ 10 w 473"/>
              <a:gd name="T121" fmla="*/ 8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3" h="295">
                <a:moveTo>
                  <a:pt x="10" y="86"/>
                </a:move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78"/>
                  <a:pt x="11" y="78"/>
                  <a:pt x="11" y="78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69"/>
                  <a:pt x="8" y="69"/>
                  <a:pt x="8" y="69"/>
                </a:cubicBezTo>
                <a:cubicBezTo>
                  <a:pt x="8" y="68"/>
                  <a:pt x="8" y="68"/>
                  <a:pt x="8" y="68"/>
                </a:cubicBezTo>
                <a:cubicBezTo>
                  <a:pt x="2" y="58"/>
                  <a:pt x="2" y="58"/>
                  <a:pt x="2" y="58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254" y="42"/>
                  <a:pt x="254" y="42"/>
                  <a:pt x="254" y="42"/>
                </a:cubicBezTo>
                <a:cubicBezTo>
                  <a:pt x="254" y="42"/>
                  <a:pt x="254" y="42"/>
                  <a:pt x="254" y="42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69" y="56"/>
                  <a:pt x="369" y="56"/>
                  <a:pt x="369" y="56"/>
                </a:cubicBezTo>
                <a:cubicBezTo>
                  <a:pt x="369" y="56"/>
                  <a:pt x="369" y="56"/>
                  <a:pt x="369" y="56"/>
                </a:cubicBezTo>
                <a:cubicBezTo>
                  <a:pt x="444" y="63"/>
                  <a:pt x="444" y="63"/>
                  <a:pt x="444" y="63"/>
                </a:cubicBezTo>
                <a:cubicBezTo>
                  <a:pt x="444" y="63"/>
                  <a:pt x="444" y="63"/>
                  <a:pt x="444" y="63"/>
                </a:cubicBezTo>
                <a:cubicBezTo>
                  <a:pt x="471" y="65"/>
                  <a:pt x="471" y="65"/>
                  <a:pt x="471" y="65"/>
                </a:cubicBezTo>
                <a:cubicBezTo>
                  <a:pt x="471" y="65"/>
                  <a:pt x="471" y="65"/>
                  <a:pt x="471" y="65"/>
                </a:cubicBezTo>
                <a:cubicBezTo>
                  <a:pt x="459" y="239"/>
                  <a:pt x="459" y="239"/>
                  <a:pt x="459" y="239"/>
                </a:cubicBezTo>
                <a:cubicBezTo>
                  <a:pt x="459" y="239"/>
                  <a:pt x="459" y="239"/>
                  <a:pt x="459" y="239"/>
                </a:cubicBezTo>
                <a:cubicBezTo>
                  <a:pt x="456" y="290"/>
                  <a:pt x="456" y="290"/>
                  <a:pt x="456" y="290"/>
                </a:cubicBezTo>
                <a:cubicBezTo>
                  <a:pt x="454" y="293"/>
                  <a:pt x="454" y="293"/>
                  <a:pt x="454" y="293"/>
                </a:cubicBezTo>
                <a:cubicBezTo>
                  <a:pt x="400" y="288"/>
                  <a:pt x="400" y="288"/>
                  <a:pt x="400" y="288"/>
                </a:cubicBezTo>
                <a:cubicBezTo>
                  <a:pt x="320" y="281"/>
                  <a:pt x="320" y="281"/>
                  <a:pt x="320" y="281"/>
                </a:cubicBezTo>
                <a:cubicBezTo>
                  <a:pt x="247" y="272"/>
                  <a:pt x="247" y="272"/>
                  <a:pt x="247" y="272"/>
                </a:cubicBezTo>
                <a:cubicBezTo>
                  <a:pt x="172" y="262"/>
                  <a:pt x="172" y="262"/>
                  <a:pt x="172" y="262"/>
                </a:cubicBezTo>
                <a:cubicBezTo>
                  <a:pt x="172" y="262"/>
                  <a:pt x="172" y="262"/>
                  <a:pt x="172" y="262"/>
                </a:cubicBezTo>
                <a:cubicBezTo>
                  <a:pt x="168" y="264"/>
                  <a:pt x="168" y="264"/>
                  <a:pt x="168" y="264"/>
                </a:cubicBezTo>
                <a:cubicBezTo>
                  <a:pt x="168" y="265"/>
                  <a:pt x="168" y="265"/>
                  <a:pt x="168" y="265"/>
                </a:cubicBezTo>
                <a:cubicBezTo>
                  <a:pt x="164" y="289"/>
                  <a:pt x="164" y="289"/>
                  <a:pt x="164" y="289"/>
                </a:cubicBezTo>
                <a:cubicBezTo>
                  <a:pt x="162" y="287"/>
                  <a:pt x="162" y="287"/>
                  <a:pt x="162" y="287"/>
                </a:cubicBezTo>
                <a:cubicBezTo>
                  <a:pt x="160" y="283"/>
                  <a:pt x="160" y="283"/>
                  <a:pt x="160" y="283"/>
                </a:cubicBezTo>
                <a:cubicBezTo>
                  <a:pt x="157" y="276"/>
                  <a:pt x="157" y="276"/>
                  <a:pt x="157" y="276"/>
                </a:cubicBezTo>
                <a:cubicBezTo>
                  <a:pt x="157" y="276"/>
                  <a:pt x="157" y="276"/>
                  <a:pt x="157" y="276"/>
                </a:cubicBezTo>
                <a:cubicBezTo>
                  <a:pt x="153" y="275"/>
                  <a:pt x="153" y="275"/>
                  <a:pt x="153" y="275"/>
                </a:cubicBezTo>
                <a:cubicBezTo>
                  <a:pt x="153" y="274"/>
                  <a:pt x="152" y="275"/>
                  <a:pt x="152" y="275"/>
                </a:cubicBezTo>
                <a:cubicBezTo>
                  <a:pt x="146" y="282"/>
                  <a:pt x="146" y="282"/>
                  <a:pt x="146" y="282"/>
                </a:cubicBezTo>
                <a:cubicBezTo>
                  <a:pt x="146" y="283"/>
                  <a:pt x="146" y="283"/>
                  <a:pt x="146" y="283"/>
                </a:cubicBezTo>
                <a:cubicBezTo>
                  <a:pt x="146" y="284"/>
                  <a:pt x="146" y="284"/>
                  <a:pt x="146" y="284"/>
                </a:cubicBezTo>
                <a:cubicBezTo>
                  <a:pt x="140" y="282"/>
                  <a:pt x="140" y="282"/>
                  <a:pt x="140" y="282"/>
                </a:cubicBezTo>
                <a:cubicBezTo>
                  <a:pt x="139" y="282"/>
                  <a:pt x="139" y="282"/>
                  <a:pt x="139" y="282"/>
                </a:cubicBezTo>
                <a:cubicBezTo>
                  <a:pt x="136" y="283"/>
                  <a:pt x="136" y="283"/>
                  <a:pt x="136" y="283"/>
                </a:cubicBezTo>
                <a:cubicBezTo>
                  <a:pt x="133" y="281"/>
                  <a:pt x="133" y="281"/>
                  <a:pt x="133" y="281"/>
                </a:cubicBezTo>
                <a:cubicBezTo>
                  <a:pt x="132" y="281"/>
                  <a:pt x="132" y="281"/>
                  <a:pt x="132" y="281"/>
                </a:cubicBezTo>
                <a:cubicBezTo>
                  <a:pt x="125" y="281"/>
                  <a:pt x="125" y="281"/>
                  <a:pt x="125" y="281"/>
                </a:cubicBezTo>
                <a:cubicBezTo>
                  <a:pt x="117" y="278"/>
                  <a:pt x="117" y="278"/>
                  <a:pt x="117" y="278"/>
                </a:cubicBezTo>
                <a:cubicBezTo>
                  <a:pt x="117" y="278"/>
                  <a:pt x="117" y="278"/>
                  <a:pt x="117" y="278"/>
                </a:cubicBezTo>
                <a:cubicBezTo>
                  <a:pt x="115" y="279"/>
                  <a:pt x="115" y="279"/>
                  <a:pt x="115" y="279"/>
                </a:cubicBezTo>
                <a:cubicBezTo>
                  <a:pt x="114" y="279"/>
                  <a:pt x="114" y="279"/>
                  <a:pt x="114" y="279"/>
                </a:cubicBezTo>
                <a:cubicBezTo>
                  <a:pt x="111" y="282"/>
                  <a:pt x="111" y="282"/>
                  <a:pt x="111" y="282"/>
                </a:cubicBezTo>
                <a:cubicBezTo>
                  <a:pt x="108" y="282"/>
                  <a:pt x="108" y="282"/>
                  <a:pt x="108" y="282"/>
                </a:cubicBezTo>
                <a:cubicBezTo>
                  <a:pt x="104" y="281"/>
                  <a:pt x="104" y="281"/>
                  <a:pt x="104" y="281"/>
                </a:cubicBezTo>
                <a:cubicBezTo>
                  <a:pt x="104" y="281"/>
                  <a:pt x="104" y="281"/>
                  <a:pt x="104" y="281"/>
                </a:cubicBezTo>
                <a:cubicBezTo>
                  <a:pt x="97" y="280"/>
                  <a:pt x="97" y="280"/>
                  <a:pt x="97" y="280"/>
                </a:cubicBezTo>
                <a:cubicBezTo>
                  <a:pt x="96" y="280"/>
                  <a:pt x="96" y="280"/>
                  <a:pt x="96" y="280"/>
                </a:cubicBezTo>
                <a:cubicBezTo>
                  <a:pt x="92" y="281"/>
                  <a:pt x="92" y="281"/>
                  <a:pt x="92" y="281"/>
                </a:cubicBezTo>
                <a:cubicBezTo>
                  <a:pt x="92" y="282"/>
                  <a:pt x="92" y="282"/>
                  <a:pt x="92" y="282"/>
                </a:cubicBezTo>
                <a:cubicBezTo>
                  <a:pt x="91" y="286"/>
                  <a:pt x="91" y="286"/>
                  <a:pt x="91" y="286"/>
                </a:cubicBezTo>
                <a:cubicBezTo>
                  <a:pt x="91" y="286"/>
                  <a:pt x="91" y="286"/>
                  <a:pt x="91" y="286"/>
                </a:cubicBezTo>
                <a:cubicBezTo>
                  <a:pt x="88" y="283"/>
                  <a:pt x="88" y="283"/>
                  <a:pt x="88" y="283"/>
                </a:cubicBezTo>
                <a:cubicBezTo>
                  <a:pt x="86" y="279"/>
                  <a:pt x="86" y="279"/>
                  <a:pt x="86" y="279"/>
                </a:cubicBezTo>
                <a:cubicBezTo>
                  <a:pt x="87" y="276"/>
                  <a:pt x="87" y="276"/>
                  <a:pt x="87" y="276"/>
                </a:cubicBezTo>
                <a:cubicBezTo>
                  <a:pt x="86" y="275"/>
                  <a:pt x="86" y="275"/>
                  <a:pt x="86" y="275"/>
                </a:cubicBezTo>
                <a:cubicBezTo>
                  <a:pt x="85" y="272"/>
                  <a:pt x="85" y="272"/>
                  <a:pt x="85" y="272"/>
                </a:cubicBezTo>
                <a:cubicBezTo>
                  <a:pt x="86" y="269"/>
                  <a:pt x="86" y="269"/>
                  <a:pt x="86" y="269"/>
                </a:cubicBezTo>
                <a:cubicBezTo>
                  <a:pt x="86" y="268"/>
                  <a:pt x="86" y="268"/>
                  <a:pt x="86" y="268"/>
                </a:cubicBezTo>
                <a:cubicBezTo>
                  <a:pt x="83" y="262"/>
                  <a:pt x="83" y="262"/>
                  <a:pt x="83" y="262"/>
                </a:cubicBezTo>
                <a:cubicBezTo>
                  <a:pt x="83" y="261"/>
                  <a:pt x="83" y="261"/>
                  <a:pt x="83" y="261"/>
                </a:cubicBezTo>
                <a:cubicBezTo>
                  <a:pt x="79" y="258"/>
                  <a:pt x="79" y="258"/>
                  <a:pt x="79" y="258"/>
                </a:cubicBezTo>
                <a:cubicBezTo>
                  <a:pt x="78" y="257"/>
                  <a:pt x="78" y="257"/>
                  <a:pt x="78" y="257"/>
                </a:cubicBezTo>
                <a:cubicBezTo>
                  <a:pt x="75" y="258"/>
                  <a:pt x="75" y="258"/>
                  <a:pt x="75" y="258"/>
                </a:cubicBezTo>
                <a:cubicBezTo>
                  <a:pt x="73" y="255"/>
                  <a:pt x="73" y="255"/>
                  <a:pt x="73" y="255"/>
                </a:cubicBezTo>
                <a:cubicBezTo>
                  <a:pt x="72" y="252"/>
                  <a:pt x="72" y="252"/>
                  <a:pt x="72" y="252"/>
                </a:cubicBezTo>
                <a:cubicBezTo>
                  <a:pt x="73" y="247"/>
                  <a:pt x="73" y="247"/>
                  <a:pt x="73" y="247"/>
                </a:cubicBezTo>
                <a:cubicBezTo>
                  <a:pt x="73" y="247"/>
                  <a:pt x="73" y="247"/>
                  <a:pt x="73" y="247"/>
                </a:cubicBezTo>
                <a:cubicBezTo>
                  <a:pt x="73" y="243"/>
                  <a:pt x="73" y="243"/>
                  <a:pt x="73" y="243"/>
                </a:cubicBezTo>
                <a:cubicBezTo>
                  <a:pt x="73" y="243"/>
                  <a:pt x="73" y="243"/>
                  <a:pt x="73" y="243"/>
                </a:cubicBezTo>
                <a:cubicBezTo>
                  <a:pt x="72" y="239"/>
                  <a:pt x="72" y="239"/>
                  <a:pt x="72" y="239"/>
                </a:cubicBezTo>
                <a:cubicBezTo>
                  <a:pt x="72" y="239"/>
                  <a:pt x="72" y="239"/>
                  <a:pt x="72" y="239"/>
                </a:cubicBezTo>
                <a:cubicBezTo>
                  <a:pt x="69" y="235"/>
                  <a:pt x="69" y="235"/>
                  <a:pt x="69" y="235"/>
                </a:cubicBezTo>
                <a:cubicBezTo>
                  <a:pt x="66" y="228"/>
                  <a:pt x="66" y="228"/>
                  <a:pt x="66" y="228"/>
                </a:cubicBezTo>
                <a:cubicBezTo>
                  <a:pt x="65" y="218"/>
                  <a:pt x="65" y="218"/>
                  <a:pt x="65" y="218"/>
                </a:cubicBezTo>
                <a:cubicBezTo>
                  <a:pt x="65" y="211"/>
                  <a:pt x="65" y="211"/>
                  <a:pt x="65" y="211"/>
                </a:cubicBezTo>
                <a:cubicBezTo>
                  <a:pt x="65" y="210"/>
                  <a:pt x="65" y="210"/>
                  <a:pt x="65" y="210"/>
                </a:cubicBezTo>
                <a:cubicBezTo>
                  <a:pt x="61" y="207"/>
                  <a:pt x="61" y="207"/>
                  <a:pt x="61" y="207"/>
                </a:cubicBezTo>
                <a:cubicBezTo>
                  <a:pt x="61" y="204"/>
                  <a:pt x="61" y="204"/>
                  <a:pt x="61" y="204"/>
                </a:cubicBezTo>
                <a:cubicBezTo>
                  <a:pt x="60" y="203"/>
                  <a:pt x="60" y="203"/>
                  <a:pt x="60" y="203"/>
                </a:cubicBezTo>
                <a:cubicBezTo>
                  <a:pt x="59" y="203"/>
                  <a:pt x="59" y="203"/>
                  <a:pt x="59" y="203"/>
                </a:cubicBezTo>
                <a:cubicBezTo>
                  <a:pt x="44" y="211"/>
                  <a:pt x="44" y="211"/>
                  <a:pt x="44" y="211"/>
                </a:cubicBezTo>
                <a:cubicBezTo>
                  <a:pt x="41" y="212"/>
                  <a:pt x="41" y="212"/>
                  <a:pt x="41" y="212"/>
                </a:cubicBezTo>
                <a:cubicBezTo>
                  <a:pt x="38" y="207"/>
                  <a:pt x="38" y="207"/>
                  <a:pt x="38" y="207"/>
                </a:cubicBezTo>
                <a:cubicBezTo>
                  <a:pt x="38" y="207"/>
                  <a:pt x="38" y="207"/>
                  <a:pt x="38" y="207"/>
                </a:cubicBezTo>
                <a:cubicBezTo>
                  <a:pt x="34" y="206"/>
                  <a:pt x="34" y="206"/>
                  <a:pt x="34" y="206"/>
                </a:cubicBezTo>
                <a:cubicBezTo>
                  <a:pt x="35" y="203"/>
                  <a:pt x="35" y="203"/>
                  <a:pt x="35" y="203"/>
                </a:cubicBezTo>
                <a:cubicBezTo>
                  <a:pt x="38" y="200"/>
                  <a:pt x="38" y="200"/>
                  <a:pt x="38" y="200"/>
                </a:cubicBezTo>
                <a:cubicBezTo>
                  <a:pt x="38" y="199"/>
                  <a:pt x="38" y="199"/>
                  <a:pt x="38" y="199"/>
                </a:cubicBezTo>
                <a:cubicBezTo>
                  <a:pt x="37" y="195"/>
                  <a:pt x="37" y="195"/>
                  <a:pt x="37" y="195"/>
                </a:cubicBezTo>
                <a:cubicBezTo>
                  <a:pt x="39" y="192"/>
                  <a:pt x="39" y="192"/>
                  <a:pt x="39" y="192"/>
                </a:cubicBezTo>
                <a:cubicBezTo>
                  <a:pt x="42" y="192"/>
                  <a:pt x="42" y="192"/>
                  <a:pt x="42" y="192"/>
                </a:cubicBezTo>
                <a:cubicBezTo>
                  <a:pt x="42" y="192"/>
                  <a:pt x="43" y="191"/>
                  <a:pt x="43" y="191"/>
                </a:cubicBezTo>
                <a:cubicBezTo>
                  <a:pt x="44" y="183"/>
                  <a:pt x="44" y="183"/>
                  <a:pt x="44" y="183"/>
                </a:cubicBezTo>
                <a:cubicBezTo>
                  <a:pt x="44" y="183"/>
                  <a:pt x="44" y="183"/>
                  <a:pt x="44" y="183"/>
                </a:cubicBezTo>
                <a:cubicBezTo>
                  <a:pt x="42" y="180"/>
                  <a:pt x="42" y="180"/>
                  <a:pt x="42" y="180"/>
                </a:cubicBezTo>
                <a:cubicBezTo>
                  <a:pt x="44" y="176"/>
                  <a:pt x="44" y="176"/>
                  <a:pt x="44" y="176"/>
                </a:cubicBezTo>
                <a:cubicBezTo>
                  <a:pt x="44" y="175"/>
                  <a:pt x="44" y="175"/>
                  <a:pt x="44" y="175"/>
                </a:cubicBezTo>
                <a:cubicBezTo>
                  <a:pt x="43" y="172"/>
                  <a:pt x="43" y="172"/>
                  <a:pt x="43" y="172"/>
                </a:cubicBezTo>
                <a:cubicBezTo>
                  <a:pt x="45" y="169"/>
                  <a:pt x="45" y="169"/>
                  <a:pt x="45" y="169"/>
                </a:cubicBezTo>
                <a:cubicBezTo>
                  <a:pt x="45" y="169"/>
                  <a:pt x="45" y="169"/>
                  <a:pt x="45" y="169"/>
                </a:cubicBezTo>
                <a:cubicBezTo>
                  <a:pt x="47" y="165"/>
                  <a:pt x="47" y="165"/>
                  <a:pt x="47" y="165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55" y="146"/>
                  <a:pt x="54" y="145"/>
                  <a:pt x="54" y="145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5" y="144"/>
                  <a:pt x="45" y="144"/>
                  <a:pt x="45" y="144"/>
                </a:cubicBezTo>
                <a:cubicBezTo>
                  <a:pt x="42" y="142"/>
                  <a:pt x="42" y="142"/>
                  <a:pt x="42" y="142"/>
                </a:cubicBezTo>
                <a:cubicBezTo>
                  <a:pt x="43" y="139"/>
                  <a:pt x="43" y="139"/>
                  <a:pt x="43" y="139"/>
                </a:cubicBezTo>
                <a:cubicBezTo>
                  <a:pt x="43" y="139"/>
                  <a:pt x="43" y="139"/>
                  <a:pt x="43" y="139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7" y="135"/>
                  <a:pt x="37" y="135"/>
                  <a:pt x="37" y="135"/>
                </a:cubicBezTo>
                <a:cubicBezTo>
                  <a:pt x="34" y="132"/>
                  <a:pt x="34" y="132"/>
                  <a:pt x="34" y="132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6"/>
                  <a:pt x="34" y="126"/>
                  <a:pt x="34" y="126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4" y="97"/>
                  <a:pt x="14" y="97"/>
                  <a:pt x="14" y="97"/>
                </a:cubicBezTo>
                <a:cubicBezTo>
                  <a:pt x="14" y="97"/>
                  <a:pt x="14" y="97"/>
                  <a:pt x="14" y="97"/>
                </a:cubicBezTo>
                <a:cubicBezTo>
                  <a:pt x="9" y="91"/>
                  <a:pt x="9" y="91"/>
                  <a:pt x="9" y="91"/>
                </a:cubicBezTo>
                <a:cubicBezTo>
                  <a:pt x="11" y="91"/>
                  <a:pt x="11" y="91"/>
                  <a:pt x="11" y="91"/>
                </a:cubicBezTo>
                <a:cubicBezTo>
                  <a:pt x="12" y="90"/>
                  <a:pt x="12" y="90"/>
                  <a:pt x="12" y="90"/>
                </a:cubicBezTo>
                <a:cubicBezTo>
                  <a:pt x="12" y="89"/>
                  <a:pt x="12" y="89"/>
                  <a:pt x="12" y="89"/>
                </a:cubicBezTo>
                <a:cubicBezTo>
                  <a:pt x="10" y="85"/>
                  <a:pt x="10" y="85"/>
                  <a:pt x="10" y="85"/>
                </a:cubicBezTo>
                <a:cubicBezTo>
                  <a:pt x="8" y="87"/>
                  <a:pt x="8" y="87"/>
                  <a:pt x="8" y="87"/>
                </a:cubicBezTo>
                <a:cubicBezTo>
                  <a:pt x="10" y="89"/>
                  <a:pt x="10" y="89"/>
                  <a:pt x="10" y="89"/>
                </a:cubicBezTo>
                <a:cubicBezTo>
                  <a:pt x="7" y="89"/>
                  <a:pt x="7" y="89"/>
                  <a:pt x="7" y="89"/>
                </a:cubicBezTo>
                <a:cubicBezTo>
                  <a:pt x="6" y="90"/>
                  <a:pt x="6" y="90"/>
                  <a:pt x="6" y="90"/>
                </a:cubicBezTo>
                <a:cubicBezTo>
                  <a:pt x="7" y="91"/>
                  <a:pt x="7" y="91"/>
                  <a:pt x="7" y="91"/>
                </a:cubicBezTo>
                <a:cubicBezTo>
                  <a:pt x="13" y="98"/>
                  <a:pt x="13" y="98"/>
                  <a:pt x="13" y="98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8" y="140"/>
                  <a:pt x="38" y="140"/>
                  <a:pt x="38" y="140"/>
                </a:cubicBezTo>
                <a:cubicBezTo>
                  <a:pt x="38" y="140"/>
                  <a:pt x="38" y="140"/>
                  <a:pt x="38" y="140"/>
                </a:cubicBezTo>
                <a:cubicBezTo>
                  <a:pt x="41" y="140"/>
                  <a:pt x="41" y="140"/>
                  <a:pt x="41" y="140"/>
                </a:cubicBezTo>
                <a:cubicBezTo>
                  <a:pt x="40" y="143"/>
                  <a:pt x="40" y="143"/>
                  <a:pt x="40" y="143"/>
                </a:cubicBezTo>
                <a:cubicBezTo>
                  <a:pt x="40" y="143"/>
                  <a:pt x="40" y="143"/>
                  <a:pt x="41" y="144"/>
                </a:cubicBezTo>
                <a:cubicBezTo>
                  <a:pt x="44" y="146"/>
                  <a:pt x="44" y="146"/>
                  <a:pt x="44" y="146"/>
                </a:cubicBezTo>
                <a:cubicBezTo>
                  <a:pt x="45" y="146"/>
                  <a:pt x="45" y="146"/>
                  <a:pt x="45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2" y="147"/>
                  <a:pt x="52" y="147"/>
                  <a:pt x="52" y="14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45" y="164"/>
                  <a:pt x="45" y="164"/>
                  <a:pt x="45" y="164"/>
                </a:cubicBezTo>
                <a:cubicBezTo>
                  <a:pt x="45" y="164"/>
                  <a:pt x="45" y="164"/>
                  <a:pt x="45" y="164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1" y="172"/>
                  <a:pt x="41" y="172"/>
                  <a:pt x="41" y="172"/>
                </a:cubicBezTo>
                <a:cubicBezTo>
                  <a:pt x="41" y="172"/>
                  <a:pt x="41" y="172"/>
                  <a:pt x="41" y="172"/>
                </a:cubicBezTo>
                <a:cubicBezTo>
                  <a:pt x="42" y="176"/>
                  <a:pt x="42" y="176"/>
                  <a:pt x="42" y="176"/>
                </a:cubicBezTo>
                <a:cubicBezTo>
                  <a:pt x="40" y="179"/>
                  <a:pt x="40" y="179"/>
                  <a:pt x="40" y="179"/>
                </a:cubicBezTo>
                <a:cubicBezTo>
                  <a:pt x="40" y="180"/>
                  <a:pt x="40" y="180"/>
                  <a:pt x="40" y="180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41" y="190"/>
                  <a:pt x="41" y="190"/>
                  <a:pt x="41" y="190"/>
                </a:cubicBezTo>
                <a:cubicBezTo>
                  <a:pt x="38" y="190"/>
                  <a:pt x="38" y="190"/>
                  <a:pt x="38" y="190"/>
                </a:cubicBezTo>
                <a:cubicBezTo>
                  <a:pt x="37" y="191"/>
                  <a:pt x="37" y="191"/>
                  <a:pt x="37" y="191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36" y="199"/>
                  <a:pt x="36" y="199"/>
                  <a:pt x="36" y="199"/>
                </a:cubicBezTo>
                <a:cubicBezTo>
                  <a:pt x="33" y="202"/>
                  <a:pt x="33" y="202"/>
                  <a:pt x="33" y="202"/>
                </a:cubicBezTo>
                <a:cubicBezTo>
                  <a:pt x="33" y="202"/>
                  <a:pt x="33" y="202"/>
                  <a:pt x="33" y="202"/>
                </a:cubicBezTo>
                <a:cubicBezTo>
                  <a:pt x="32" y="206"/>
                  <a:pt x="32" y="206"/>
                  <a:pt x="32" y="206"/>
                </a:cubicBezTo>
                <a:cubicBezTo>
                  <a:pt x="32" y="207"/>
                  <a:pt x="32" y="207"/>
                  <a:pt x="33" y="207"/>
                </a:cubicBezTo>
                <a:cubicBezTo>
                  <a:pt x="37" y="209"/>
                  <a:pt x="37" y="209"/>
                  <a:pt x="37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14"/>
                  <a:pt x="41" y="214"/>
                  <a:pt x="41" y="214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59" y="205"/>
                  <a:pt x="59" y="205"/>
                  <a:pt x="59" y="205"/>
                </a:cubicBezTo>
                <a:cubicBezTo>
                  <a:pt x="59" y="207"/>
                  <a:pt x="59" y="207"/>
                  <a:pt x="59" y="207"/>
                </a:cubicBezTo>
                <a:cubicBezTo>
                  <a:pt x="60" y="208"/>
                  <a:pt x="60" y="208"/>
                  <a:pt x="60" y="208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3" y="218"/>
                  <a:pt x="63" y="218"/>
                  <a:pt x="63" y="218"/>
                </a:cubicBezTo>
                <a:cubicBezTo>
                  <a:pt x="63" y="218"/>
                  <a:pt x="63" y="218"/>
                  <a:pt x="63" y="218"/>
                </a:cubicBezTo>
                <a:cubicBezTo>
                  <a:pt x="64" y="228"/>
                  <a:pt x="64" y="228"/>
                  <a:pt x="64" y="228"/>
                </a:cubicBezTo>
                <a:cubicBezTo>
                  <a:pt x="64" y="229"/>
                  <a:pt x="64" y="229"/>
                  <a:pt x="64" y="229"/>
                </a:cubicBezTo>
                <a:cubicBezTo>
                  <a:pt x="67" y="236"/>
                  <a:pt x="67" y="236"/>
                  <a:pt x="67" y="236"/>
                </a:cubicBezTo>
                <a:cubicBezTo>
                  <a:pt x="67" y="236"/>
                  <a:pt x="67" y="236"/>
                  <a:pt x="67" y="236"/>
                </a:cubicBezTo>
                <a:cubicBezTo>
                  <a:pt x="70" y="240"/>
                  <a:pt x="70" y="240"/>
                  <a:pt x="70" y="240"/>
                </a:cubicBezTo>
                <a:cubicBezTo>
                  <a:pt x="71" y="243"/>
                  <a:pt x="71" y="243"/>
                  <a:pt x="71" y="243"/>
                </a:cubicBezTo>
                <a:cubicBezTo>
                  <a:pt x="71" y="247"/>
                  <a:pt x="71" y="247"/>
                  <a:pt x="71" y="247"/>
                </a:cubicBezTo>
                <a:cubicBezTo>
                  <a:pt x="70" y="252"/>
                  <a:pt x="70" y="252"/>
                  <a:pt x="70" y="252"/>
                </a:cubicBezTo>
                <a:cubicBezTo>
                  <a:pt x="70" y="252"/>
                  <a:pt x="70" y="252"/>
                  <a:pt x="70" y="252"/>
                </a:cubicBezTo>
                <a:cubicBezTo>
                  <a:pt x="71" y="256"/>
                  <a:pt x="71" y="256"/>
                  <a:pt x="71" y="256"/>
                </a:cubicBezTo>
                <a:cubicBezTo>
                  <a:pt x="71" y="256"/>
                  <a:pt x="71" y="256"/>
                  <a:pt x="71" y="256"/>
                </a:cubicBezTo>
                <a:cubicBezTo>
                  <a:pt x="74" y="260"/>
                  <a:pt x="74" y="260"/>
                  <a:pt x="74" y="260"/>
                </a:cubicBezTo>
                <a:cubicBezTo>
                  <a:pt x="74" y="260"/>
                  <a:pt x="74" y="260"/>
                  <a:pt x="75" y="260"/>
                </a:cubicBezTo>
                <a:cubicBezTo>
                  <a:pt x="78" y="259"/>
                  <a:pt x="78" y="259"/>
                  <a:pt x="78" y="259"/>
                </a:cubicBezTo>
                <a:cubicBezTo>
                  <a:pt x="82" y="262"/>
                  <a:pt x="82" y="262"/>
                  <a:pt x="82" y="262"/>
                </a:cubicBezTo>
                <a:cubicBezTo>
                  <a:pt x="84" y="269"/>
                  <a:pt x="84" y="269"/>
                  <a:pt x="84" y="269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3"/>
                  <a:pt x="83" y="273"/>
                  <a:pt x="83" y="273"/>
                </a:cubicBezTo>
                <a:cubicBezTo>
                  <a:pt x="85" y="276"/>
                  <a:pt x="85" y="276"/>
                  <a:pt x="85" y="276"/>
                </a:cubicBezTo>
                <a:cubicBezTo>
                  <a:pt x="84" y="279"/>
                  <a:pt x="84" y="279"/>
                  <a:pt x="84" y="279"/>
                </a:cubicBezTo>
                <a:cubicBezTo>
                  <a:pt x="84" y="280"/>
                  <a:pt x="84" y="280"/>
                  <a:pt x="84" y="280"/>
                </a:cubicBezTo>
                <a:cubicBezTo>
                  <a:pt x="86" y="284"/>
                  <a:pt x="86" y="284"/>
                  <a:pt x="86" y="284"/>
                </a:cubicBezTo>
                <a:cubicBezTo>
                  <a:pt x="86" y="284"/>
                  <a:pt x="86" y="284"/>
                  <a:pt x="86" y="284"/>
                </a:cubicBezTo>
                <a:cubicBezTo>
                  <a:pt x="90" y="288"/>
                  <a:pt x="90" y="288"/>
                  <a:pt x="90" y="288"/>
                </a:cubicBezTo>
                <a:cubicBezTo>
                  <a:pt x="90" y="288"/>
                  <a:pt x="91" y="288"/>
                  <a:pt x="91" y="288"/>
                </a:cubicBezTo>
                <a:cubicBezTo>
                  <a:pt x="93" y="287"/>
                  <a:pt x="93" y="287"/>
                  <a:pt x="93" y="287"/>
                </a:cubicBezTo>
                <a:cubicBezTo>
                  <a:pt x="93" y="286"/>
                  <a:pt x="93" y="286"/>
                  <a:pt x="93" y="286"/>
                </a:cubicBezTo>
                <a:cubicBezTo>
                  <a:pt x="94" y="283"/>
                  <a:pt x="94" y="283"/>
                  <a:pt x="94" y="283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04" y="283"/>
                  <a:pt x="104" y="283"/>
                  <a:pt x="104" y="283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11" y="284"/>
                  <a:pt x="111" y="284"/>
                  <a:pt x="111" y="284"/>
                </a:cubicBezTo>
                <a:cubicBezTo>
                  <a:pt x="112" y="284"/>
                  <a:pt x="112" y="284"/>
                  <a:pt x="112" y="284"/>
                </a:cubicBezTo>
                <a:cubicBezTo>
                  <a:pt x="115" y="281"/>
                  <a:pt x="115" y="281"/>
                  <a:pt x="115" y="281"/>
                </a:cubicBezTo>
                <a:cubicBezTo>
                  <a:pt x="117" y="280"/>
                  <a:pt x="117" y="280"/>
                  <a:pt x="117" y="280"/>
                </a:cubicBezTo>
                <a:cubicBezTo>
                  <a:pt x="125" y="283"/>
                  <a:pt x="125" y="283"/>
                  <a:pt x="125" y="283"/>
                </a:cubicBezTo>
                <a:cubicBezTo>
                  <a:pt x="125" y="283"/>
                  <a:pt x="125" y="283"/>
                  <a:pt x="125" y="283"/>
                </a:cubicBezTo>
                <a:cubicBezTo>
                  <a:pt x="132" y="283"/>
                  <a:pt x="132" y="283"/>
                  <a:pt x="132" y="283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40" y="284"/>
                  <a:pt x="140" y="284"/>
                  <a:pt x="140" y="284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147" y="286"/>
                  <a:pt x="147" y="286"/>
                  <a:pt x="147" y="286"/>
                </a:cubicBezTo>
                <a:cubicBezTo>
                  <a:pt x="148" y="285"/>
                  <a:pt x="148" y="285"/>
                  <a:pt x="148" y="285"/>
                </a:cubicBezTo>
                <a:cubicBezTo>
                  <a:pt x="148" y="283"/>
                  <a:pt x="148" y="283"/>
                  <a:pt x="148" y="283"/>
                </a:cubicBezTo>
                <a:cubicBezTo>
                  <a:pt x="153" y="277"/>
                  <a:pt x="153" y="277"/>
                  <a:pt x="153" y="277"/>
                </a:cubicBezTo>
                <a:cubicBezTo>
                  <a:pt x="156" y="277"/>
                  <a:pt x="156" y="277"/>
                  <a:pt x="156" y="277"/>
                </a:cubicBezTo>
                <a:cubicBezTo>
                  <a:pt x="158" y="284"/>
                  <a:pt x="158" y="284"/>
                  <a:pt x="158" y="284"/>
                </a:cubicBezTo>
                <a:cubicBezTo>
                  <a:pt x="158" y="284"/>
                  <a:pt x="158" y="284"/>
                  <a:pt x="158" y="284"/>
                </a:cubicBezTo>
                <a:cubicBezTo>
                  <a:pt x="160" y="288"/>
                  <a:pt x="160" y="288"/>
                  <a:pt x="160" y="288"/>
                </a:cubicBezTo>
                <a:cubicBezTo>
                  <a:pt x="160" y="288"/>
                  <a:pt x="160" y="288"/>
                  <a:pt x="160" y="288"/>
                </a:cubicBezTo>
                <a:cubicBezTo>
                  <a:pt x="164" y="292"/>
                  <a:pt x="164" y="292"/>
                  <a:pt x="164" y="292"/>
                </a:cubicBezTo>
                <a:cubicBezTo>
                  <a:pt x="165" y="292"/>
                  <a:pt x="165" y="292"/>
                  <a:pt x="165" y="292"/>
                </a:cubicBezTo>
                <a:cubicBezTo>
                  <a:pt x="165" y="292"/>
                  <a:pt x="166" y="291"/>
                  <a:pt x="166" y="291"/>
                </a:cubicBezTo>
                <a:cubicBezTo>
                  <a:pt x="170" y="266"/>
                  <a:pt x="170" y="266"/>
                  <a:pt x="170" y="266"/>
                </a:cubicBezTo>
                <a:cubicBezTo>
                  <a:pt x="172" y="264"/>
                  <a:pt x="172" y="264"/>
                  <a:pt x="172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319" y="283"/>
                  <a:pt x="319" y="283"/>
                  <a:pt x="319" y="283"/>
                </a:cubicBezTo>
                <a:cubicBezTo>
                  <a:pt x="319" y="283"/>
                  <a:pt x="319" y="283"/>
                  <a:pt x="319" y="283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55" y="295"/>
                  <a:pt x="455" y="295"/>
                  <a:pt x="455" y="295"/>
                </a:cubicBezTo>
                <a:cubicBezTo>
                  <a:pt x="455" y="295"/>
                  <a:pt x="456" y="295"/>
                  <a:pt x="456" y="294"/>
                </a:cubicBezTo>
                <a:cubicBezTo>
                  <a:pt x="458" y="290"/>
                  <a:pt x="458" y="290"/>
                  <a:pt x="458" y="290"/>
                </a:cubicBezTo>
                <a:cubicBezTo>
                  <a:pt x="458" y="290"/>
                  <a:pt x="458" y="290"/>
                  <a:pt x="458" y="290"/>
                </a:cubicBezTo>
                <a:cubicBezTo>
                  <a:pt x="461" y="239"/>
                  <a:pt x="461" y="239"/>
                  <a:pt x="461" y="239"/>
                </a:cubicBezTo>
                <a:cubicBezTo>
                  <a:pt x="461" y="239"/>
                  <a:pt x="461" y="239"/>
                  <a:pt x="461" y="239"/>
                </a:cubicBezTo>
                <a:cubicBezTo>
                  <a:pt x="473" y="65"/>
                  <a:pt x="473" y="65"/>
                  <a:pt x="473" y="65"/>
                </a:cubicBezTo>
                <a:cubicBezTo>
                  <a:pt x="473" y="65"/>
                  <a:pt x="473" y="65"/>
                  <a:pt x="473" y="65"/>
                </a:cubicBezTo>
                <a:cubicBezTo>
                  <a:pt x="473" y="64"/>
                  <a:pt x="473" y="64"/>
                  <a:pt x="473" y="64"/>
                </a:cubicBezTo>
                <a:cubicBezTo>
                  <a:pt x="473" y="63"/>
                  <a:pt x="473" y="63"/>
                  <a:pt x="472" y="63"/>
                </a:cubicBezTo>
                <a:cubicBezTo>
                  <a:pt x="444" y="61"/>
                  <a:pt x="444" y="61"/>
                  <a:pt x="444" y="61"/>
                </a:cubicBezTo>
                <a:cubicBezTo>
                  <a:pt x="444" y="62"/>
                  <a:pt x="444" y="62"/>
                  <a:pt x="444" y="62"/>
                </a:cubicBezTo>
                <a:cubicBezTo>
                  <a:pt x="444" y="61"/>
                  <a:pt x="444" y="61"/>
                  <a:pt x="444" y="61"/>
                </a:cubicBezTo>
                <a:cubicBezTo>
                  <a:pt x="370" y="54"/>
                  <a:pt x="370" y="54"/>
                  <a:pt x="370" y="54"/>
                </a:cubicBezTo>
                <a:cubicBezTo>
                  <a:pt x="310" y="47"/>
                  <a:pt x="310" y="47"/>
                  <a:pt x="310" y="47"/>
                </a:cubicBezTo>
                <a:cubicBezTo>
                  <a:pt x="310" y="47"/>
                  <a:pt x="310" y="47"/>
                  <a:pt x="310" y="47"/>
                </a:cubicBezTo>
                <a:cubicBezTo>
                  <a:pt x="254" y="40"/>
                  <a:pt x="254" y="40"/>
                  <a:pt x="254" y="40"/>
                </a:cubicBezTo>
                <a:cubicBezTo>
                  <a:pt x="167" y="28"/>
                  <a:pt x="167" y="28"/>
                  <a:pt x="167" y="28"/>
                </a:cubicBezTo>
                <a:cubicBezTo>
                  <a:pt x="69" y="11"/>
                  <a:pt x="69" y="11"/>
                  <a:pt x="69" y="1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1" y="0"/>
                  <a:pt x="11" y="1"/>
                </a:cubicBezTo>
                <a:cubicBezTo>
                  <a:pt x="11" y="2"/>
                  <a:pt x="11" y="2"/>
                  <a:pt x="11" y="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6" y="69"/>
                  <a:pt x="6" y="69"/>
                  <a:pt x="6" y="69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9" y="78"/>
                  <a:pt x="9" y="78"/>
                  <a:pt x="9" y="78"/>
                </a:cubicBezTo>
                <a:cubicBezTo>
                  <a:pt x="10" y="82"/>
                  <a:pt x="10" y="82"/>
                  <a:pt x="10" y="82"/>
                </a:cubicBezTo>
                <a:cubicBezTo>
                  <a:pt x="8" y="86"/>
                  <a:pt x="8" y="86"/>
                  <a:pt x="8" y="86"/>
                </a:cubicBezTo>
                <a:lnTo>
                  <a:pt x="10" y="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9" name="Freeform 22">
            <a:extLst>
              <a:ext uri="{FF2B5EF4-FFF2-40B4-BE49-F238E27FC236}">
                <a16:creationId xmlns:a16="http://schemas.microsoft.com/office/drawing/2014/main" id="{A706DBF4-CB1B-CD10-AE67-79C8FEB87F9E}"/>
              </a:ext>
            </a:extLst>
          </p:cNvPr>
          <p:cNvSpPr>
            <a:spLocks/>
          </p:cNvSpPr>
          <p:nvPr/>
        </p:nvSpPr>
        <p:spPr bwMode="auto">
          <a:xfrm>
            <a:off x="2092430" y="2488869"/>
            <a:ext cx="911148" cy="748913"/>
          </a:xfrm>
          <a:custGeom>
            <a:avLst/>
            <a:gdLst>
              <a:gd name="T0" fmla="*/ 14 w 483"/>
              <a:gd name="T1" fmla="*/ 260 h 397"/>
              <a:gd name="T2" fmla="*/ 45 w 483"/>
              <a:gd name="T3" fmla="*/ 42 h 397"/>
              <a:gd name="T4" fmla="*/ 51 w 483"/>
              <a:gd name="T5" fmla="*/ 3 h 397"/>
              <a:gd name="T6" fmla="*/ 56 w 483"/>
              <a:gd name="T7" fmla="*/ 0 h 397"/>
              <a:gd name="T8" fmla="*/ 169 w 483"/>
              <a:gd name="T9" fmla="*/ 15 h 397"/>
              <a:gd name="T10" fmla="*/ 278 w 483"/>
              <a:gd name="T11" fmla="*/ 28 h 397"/>
              <a:gd name="T12" fmla="*/ 400 w 483"/>
              <a:gd name="T13" fmla="*/ 39 h 397"/>
              <a:gd name="T14" fmla="*/ 483 w 483"/>
              <a:gd name="T15" fmla="*/ 47 h 397"/>
              <a:gd name="T16" fmla="*/ 471 w 483"/>
              <a:gd name="T17" fmla="*/ 222 h 397"/>
              <a:gd name="T18" fmla="*/ 459 w 483"/>
              <a:gd name="T19" fmla="*/ 397 h 397"/>
              <a:gd name="T20" fmla="*/ 356 w 483"/>
              <a:gd name="T21" fmla="*/ 390 h 397"/>
              <a:gd name="T22" fmla="*/ 299 w 483"/>
              <a:gd name="T23" fmla="*/ 384 h 397"/>
              <a:gd name="T24" fmla="*/ 193 w 483"/>
              <a:gd name="T25" fmla="*/ 373 h 397"/>
              <a:gd name="T26" fmla="*/ 132 w 483"/>
              <a:gd name="T27" fmla="*/ 365 h 397"/>
              <a:gd name="T28" fmla="*/ 0 w 483"/>
              <a:gd name="T29" fmla="*/ 347 h 397"/>
              <a:gd name="T30" fmla="*/ 14 w 483"/>
              <a:gd name="T31" fmla="*/ 26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3" h="397">
                <a:moveTo>
                  <a:pt x="14" y="260"/>
                </a:moveTo>
                <a:lnTo>
                  <a:pt x="45" y="42"/>
                </a:lnTo>
                <a:lnTo>
                  <a:pt x="51" y="3"/>
                </a:lnTo>
                <a:lnTo>
                  <a:pt x="56" y="0"/>
                </a:lnTo>
                <a:lnTo>
                  <a:pt x="169" y="15"/>
                </a:lnTo>
                <a:lnTo>
                  <a:pt x="278" y="28"/>
                </a:lnTo>
                <a:lnTo>
                  <a:pt x="400" y="39"/>
                </a:lnTo>
                <a:lnTo>
                  <a:pt x="483" y="47"/>
                </a:lnTo>
                <a:lnTo>
                  <a:pt x="471" y="222"/>
                </a:lnTo>
                <a:lnTo>
                  <a:pt x="459" y="397"/>
                </a:lnTo>
                <a:lnTo>
                  <a:pt x="356" y="390"/>
                </a:lnTo>
                <a:lnTo>
                  <a:pt x="299" y="384"/>
                </a:lnTo>
                <a:lnTo>
                  <a:pt x="193" y="373"/>
                </a:lnTo>
                <a:lnTo>
                  <a:pt x="132" y="365"/>
                </a:lnTo>
                <a:lnTo>
                  <a:pt x="0" y="347"/>
                </a:lnTo>
                <a:lnTo>
                  <a:pt x="14" y="2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45111157-DC65-3AFB-0A1B-5FCC66441B40}"/>
              </a:ext>
            </a:extLst>
          </p:cNvPr>
          <p:cNvSpPr>
            <a:spLocks/>
          </p:cNvSpPr>
          <p:nvPr/>
        </p:nvSpPr>
        <p:spPr bwMode="auto">
          <a:xfrm>
            <a:off x="2090543" y="2485095"/>
            <a:ext cx="916805" cy="756460"/>
          </a:xfrm>
          <a:custGeom>
            <a:avLst/>
            <a:gdLst>
              <a:gd name="T0" fmla="*/ 11 w 322"/>
              <a:gd name="T1" fmla="*/ 173 h 265"/>
              <a:gd name="T2" fmla="*/ 32 w 322"/>
              <a:gd name="T3" fmla="*/ 29 h 265"/>
              <a:gd name="T4" fmla="*/ 32 w 322"/>
              <a:gd name="T5" fmla="*/ 29 h 265"/>
              <a:gd name="T6" fmla="*/ 36 w 322"/>
              <a:gd name="T7" fmla="*/ 4 h 265"/>
              <a:gd name="T8" fmla="*/ 38 w 322"/>
              <a:gd name="T9" fmla="*/ 2 h 265"/>
              <a:gd name="T10" fmla="*/ 113 w 322"/>
              <a:gd name="T11" fmla="*/ 12 h 265"/>
              <a:gd name="T12" fmla="*/ 113 w 322"/>
              <a:gd name="T13" fmla="*/ 12 h 265"/>
              <a:gd name="T14" fmla="*/ 185 w 322"/>
              <a:gd name="T15" fmla="*/ 21 h 265"/>
              <a:gd name="T16" fmla="*/ 185 w 322"/>
              <a:gd name="T17" fmla="*/ 21 h 265"/>
              <a:gd name="T18" fmla="*/ 266 w 322"/>
              <a:gd name="T19" fmla="*/ 28 h 265"/>
              <a:gd name="T20" fmla="*/ 266 w 322"/>
              <a:gd name="T21" fmla="*/ 28 h 265"/>
              <a:gd name="T22" fmla="*/ 320 w 322"/>
              <a:gd name="T23" fmla="*/ 33 h 265"/>
              <a:gd name="T24" fmla="*/ 312 w 322"/>
              <a:gd name="T25" fmla="*/ 147 h 265"/>
              <a:gd name="T26" fmla="*/ 304 w 322"/>
              <a:gd name="T27" fmla="*/ 263 h 265"/>
              <a:gd name="T28" fmla="*/ 237 w 322"/>
              <a:gd name="T29" fmla="*/ 258 h 265"/>
              <a:gd name="T30" fmla="*/ 199 w 322"/>
              <a:gd name="T31" fmla="*/ 254 h 265"/>
              <a:gd name="T32" fmla="*/ 199 w 322"/>
              <a:gd name="T33" fmla="*/ 255 h 265"/>
              <a:gd name="T34" fmla="*/ 200 w 322"/>
              <a:gd name="T35" fmla="*/ 254 h 265"/>
              <a:gd name="T36" fmla="*/ 129 w 322"/>
              <a:gd name="T37" fmla="*/ 247 h 265"/>
              <a:gd name="T38" fmla="*/ 129 w 322"/>
              <a:gd name="T39" fmla="*/ 248 h 265"/>
              <a:gd name="T40" fmla="*/ 129 w 322"/>
              <a:gd name="T41" fmla="*/ 247 h 265"/>
              <a:gd name="T42" fmla="*/ 88 w 322"/>
              <a:gd name="T43" fmla="*/ 242 h 265"/>
              <a:gd name="T44" fmla="*/ 2 w 322"/>
              <a:gd name="T45" fmla="*/ 230 h 265"/>
              <a:gd name="T46" fmla="*/ 11 w 322"/>
              <a:gd name="T47" fmla="*/ 173 h 265"/>
              <a:gd name="T48" fmla="*/ 9 w 322"/>
              <a:gd name="T49" fmla="*/ 173 h 265"/>
              <a:gd name="T50" fmla="*/ 0 w 322"/>
              <a:gd name="T51" fmla="*/ 231 h 265"/>
              <a:gd name="T52" fmla="*/ 0 w 322"/>
              <a:gd name="T53" fmla="*/ 231 h 265"/>
              <a:gd name="T54" fmla="*/ 1 w 322"/>
              <a:gd name="T55" fmla="*/ 232 h 265"/>
              <a:gd name="T56" fmla="*/ 87 w 322"/>
              <a:gd name="T57" fmla="*/ 244 h 265"/>
              <a:gd name="T58" fmla="*/ 87 w 322"/>
              <a:gd name="T59" fmla="*/ 244 h 265"/>
              <a:gd name="T60" fmla="*/ 129 w 322"/>
              <a:gd name="T61" fmla="*/ 249 h 265"/>
              <a:gd name="T62" fmla="*/ 129 w 322"/>
              <a:gd name="T63" fmla="*/ 249 h 265"/>
              <a:gd name="T64" fmla="*/ 199 w 322"/>
              <a:gd name="T65" fmla="*/ 256 h 265"/>
              <a:gd name="T66" fmla="*/ 199 w 322"/>
              <a:gd name="T67" fmla="*/ 256 h 265"/>
              <a:gd name="T68" fmla="*/ 237 w 322"/>
              <a:gd name="T69" fmla="*/ 260 h 265"/>
              <a:gd name="T70" fmla="*/ 237 w 322"/>
              <a:gd name="T71" fmla="*/ 260 h 265"/>
              <a:gd name="T72" fmla="*/ 305 w 322"/>
              <a:gd name="T73" fmla="*/ 265 h 265"/>
              <a:gd name="T74" fmla="*/ 306 w 322"/>
              <a:gd name="T75" fmla="*/ 265 h 265"/>
              <a:gd name="T76" fmla="*/ 306 w 322"/>
              <a:gd name="T77" fmla="*/ 264 h 265"/>
              <a:gd name="T78" fmla="*/ 314 w 322"/>
              <a:gd name="T79" fmla="*/ 148 h 265"/>
              <a:gd name="T80" fmla="*/ 322 w 322"/>
              <a:gd name="T81" fmla="*/ 32 h 265"/>
              <a:gd name="T82" fmla="*/ 321 w 322"/>
              <a:gd name="T83" fmla="*/ 31 h 265"/>
              <a:gd name="T84" fmla="*/ 266 w 322"/>
              <a:gd name="T85" fmla="*/ 26 h 265"/>
              <a:gd name="T86" fmla="*/ 186 w 322"/>
              <a:gd name="T87" fmla="*/ 19 h 265"/>
              <a:gd name="T88" fmla="*/ 113 w 322"/>
              <a:gd name="T89" fmla="*/ 10 h 265"/>
              <a:gd name="T90" fmla="*/ 38 w 322"/>
              <a:gd name="T91" fmla="*/ 0 h 265"/>
              <a:gd name="T92" fmla="*/ 38 w 322"/>
              <a:gd name="T93" fmla="*/ 0 h 265"/>
              <a:gd name="T94" fmla="*/ 34 w 322"/>
              <a:gd name="T95" fmla="*/ 2 h 265"/>
              <a:gd name="T96" fmla="*/ 34 w 322"/>
              <a:gd name="T97" fmla="*/ 3 h 265"/>
              <a:gd name="T98" fmla="*/ 30 w 322"/>
              <a:gd name="T99" fmla="*/ 29 h 265"/>
              <a:gd name="T100" fmla="*/ 30 w 322"/>
              <a:gd name="T101" fmla="*/ 29 h 265"/>
              <a:gd name="T102" fmla="*/ 9 w 322"/>
              <a:gd name="T103" fmla="*/ 173 h 265"/>
              <a:gd name="T104" fmla="*/ 11 w 322"/>
              <a:gd name="T105" fmla="*/ 173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2" h="265">
                <a:moveTo>
                  <a:pt x="11" y="173"/>
                </a:move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6" y="4"/>
                  <a:pt x="36" y="4"/>
                  <a:pt x="36" y="4"/>
                </a:cubicBezTo>
                <a:cubicBezTo>
                  <a:pt x="38" y="2"/>
                  <a:pt x="38" y="2"/>
                  <a:pt x="38" y="2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266" y="28"/>
                  <a:pt x="266" y="28"/>
                  <a:pt x="266" y="28"/>
                </a:cubicBezTo>
                <a:cubicBezTo>
                  <a:pt x="266" y="28"/>
                  <a:pt x="266" y="28"/>
                  <a:pt x="266" y="28"/>
                </a:cubicBezTo>
                <a:cubicBezTo>
                  <a:pt x="320" y="33"/>
                  <a:pt x="320" y="33"/>
                  <a:pt x="320" y="33"/>
                </a:cubicBezTo>
                <a:cubicBezTo>
                  <a:pt x="312" y="147"/>
                  <a:pt x="312" y="147"/>
                  <a:pt x="312" y="147"/>
                </a:cubicBezTo>
                <a:cubicBezTo>
                  <a:pt x="304" y="263"/>
                  <a:pt x="304" y="263"/>
                  <a:pt x="304" y="263"/>
                </a:cubicBezTo>
                <a:cubicBezTo>
                  <a:pt x="237" y="258"/>
                  <a:pt x="237" y="258"/>
                  <a:pt x="237" y="258"/>
                </a:cubicBezTo>
                <a:cubicBezTo>
                  <a:pt x="199" y="254"/>
                  <a:pt x="199" y="254"/>
                  <a:pt x="199" y="254"/>
                </a:cubicBezTo>
                <a:cubicBezTo>
                  <a:pt x="199" y="255"/>
                  <a:pt x="199" y="255"/>
                  <a:pt x="199" y="255"/>
                </a:cubicBezTo>
                <a:cubicBezTo>
                  <a:pt x="200" y="254"/>
                  <a:pt x="200" y="254"/>
                  <a:pt x="200" y="254"/>
                </a:cubicBezTo>
                <a:cubicBezTo>
                  <a:pt x="129" y="247"/>
                  <a:pt x="129" y="247"/>
                  <a:pt x="129" y="247"/>
                </a:cubicBezTo>
                <a:cubicBezTo>
                  <a:pt x="129" y="248"/>
                  <a:pt x="129" y="248"/>
                  <a:pt x="129" y="248"/>
                </a:cubicBezTo>
                <a:cubicBezTo>
                  <a:pt x="129" y="247"/>
                  <a:pt x="129" y="247"/>
                  <a:pt x="129" y="247"/>
                </a:cubicBezTo>
                <a:cubicBezTo>
                  <a:pt x="88" y="242"/>
                  <a:pt x="88" y="242"/>
                  <a:pt x="88" y="242"/>
                </a:cubicBezTo>
                <a:cubicBezTo>
                  <a:pt x="2" y="230"/>
                  <a:pt x="2" y="230"/>
                  <a:pt x="2" y="230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9" y="173"/>
                  <a:pt x="9" y="173"/>
                  <a:pt x="9" y="173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2"/>
                  <a:pt x="1" y="232"/>
                  <a:pt x="1" y="232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129" y="249"/>
                  <a:pt x="129" y="249"/>
                  <a:pt x="129" y="249"/>
                </a:cubicBezTo>
                <a:cubicBezTo>
                  <a:pt x="129" y="249"/>
                  <a:pt x="129" y="249"/>
                  <a:pt x="129" y="249"/>
                </a:cubicBezTo>
                <a:cubicBezTo>
                  <a:pt x="199" y="256"/>
                  <a:pt x="199" y="256"/>
                  <a:pt x="199" y="256"/>
                </a:cubicBezTo>
                <a:cubicBezTo>
                  <a:pt x="199" y="256"/>
                  <a:pt x="199" y="256"/>
                  <a:pt x="199" y="256"/>
                </a:cubicBezTo>
                <a:cubicBezTo>
                  <a:pt x="237" y="260"/>
                  <a:pt x="237" y="260"/>
                  <a:pt x="237" y="260"/>
                </a:cubicBezTo>
                <a:cubicBezTo>
                  <a:pt x="237" y="260"/>
                  <a:pt x="237" y="260"/>
                  <a:pt x="237" y="260"/>
                </a:cubicBezTo>
                <a:cubicBezTo>
                  <a:pt x="305" y="265"/>
                  <a:pt x="305" y="265"/>
                  <a:pt x="305" y="265"/>
                </a:cubicBezTo>
                <a:cubicBezTo>
                  <a:pt x="306" y="265"/>
                  <a:pt x="306" y="265"/>
                  <a:pt x="306" y="265"/>
                </a:cubicBezTo>
                <a:cubicBezTo>
                  <a:pt x="306" y="264"/>
                  <a:pt x="306" y="264"/>
                  <a:pt x="306" y="264"/>
                </a:cubicBezTo>
                <a:cubicBezTo>
                  <a:pt x="314" y="148"/>
                  <a:pt x="314" y="148"/>
                  <a:pt x="314" y="148"/>
                </a:cubicBezTo>
                <a:cubicBezTo>
                  <a:pt x="322" y="32"/>
                  <a:pt x="322" y="32"/>
                  <a:pt x="322" y="32"/>
                </a:cubicBezTo>
                <a:cubicBezTo>
                  <a:pt x="322" y="31"/>
                  <a:pt x="322" y="31"/>
                  <a:pt x="321" y="31"/>
                </a:cubicBezTo>
                <a:cubicBezTo>
                  <a:pt x="266" y="26"/>
                  <a:pt x="266" y="26"/>
                  <a:pt x="266" y="26"/>
                </a:cubicBezTo>
                <a:cubicBezTo>
                  <a:pt x="186" y="19"/>
                  <a:pt x="186" y="19"/>
                  <a:pt x="186" y="19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9" y="173"/>
                  <a:pt x="9" y="173"/>
                  <a:pt x="9" y="173"/>
                </a:cubicBezTo>
                <a:lnTo>
                  <a:pt x="11" y="1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1" name="Freeform 24">
            <a:extLst>
              <a:ext uri="{FF2B5EF4-FFF2-40B4-BE49-F238E27FC236}">
                <a16:creationId xmlns:a16="http://schemas.microsoft.com/office/drawing/2014/main" id="{5C86D816-F2DC-09A8-24C7-D7DCD23FD3A9}"/>
              </a:ext>
            </a:extLst>
          </p:cNvPr>
          <p:cNvSpPr>
            <a:spLocks/>
          </p:cNvSpPr>
          <p:nvPr/>
        </p:nvSpPr>
        <p:spPr bwMode="auto">
          <a:xfrm>
            <a:off x="2137703" y="3839554"/>
            <a:ext cx="905487" cy="946989"/>
          </a:xfrm>
          <a:custGeom>
            <a:avLst/>
            <a:gdLst>
              <a:gd name="T0" fmla="*/ 0 w 480"/>
              <a:gd name="T1" fmla="*/ 496 h 502"/>
              <a:gd name="T2" fmla="*/ 0 w 480"/>
              <a:gd name="T3" fmla="*/ 493 h 502"/>
              <a:gd name="T4" fmla="*/ 62 w 480"/>
              <a:gd name="T5" fmla="*/ 0 h 502"/>
              <a:gd name="T6" fmla="*/ 177 w 480"/>
              <a:gd name="T7" fmla="*/ 14 h 502"/>
              <a:gd name="T8" fmla="*/ 280 w 480"/>
              <a:gd name="T9" fmla="*/ 23 h 502"/>
              <a:gd name="T10" fmla="*/ 402 w 480"/>
              <a:gd name="T11" fmla="*/ 33 h 502"/>
              <a:gd name="T12" fmla="*/ 480 w 480"/>
              <a:gd name="T13" fmla="*/ 38 h 502"/>
              <a:gd name="T14" fmla="*/ 477 w 480"/>
              <a:gd name="T15" fmla="*/ 83 h 502"/>
              <a:gd name="T16" fmla="*/ 474 w 480"/>
              <a:gd name="T17" fmla="*/ 83 h 502"/>
              <a:gd name="T18" fmla="*/ 473 w 480"/>
              <a:gd name="T19" fmla="*/ 89 h 502"/>
              <a:gd name="T20" fmla="*/ 461 w 480"/>
              <a:gd name="T21" fmla="*/ 302 h 502"/>
              <a:gd name="T22" fmla="*/ 453 w 480"/>
              <a:gd name="T23" fmla="*/ 381 h 502"/>
              <a:gd name="T24" fmla="*/ 447 w 480"/>
              <a:gd name="T25" fmla="*/ 473 h 502"/>
              <a:gd name="T26" fmla="*/ 443 w 480"/>
              <a:gd name="T27" fmla="*/ 478 h 502"/>
              <a:gd name="T28" fmla="*/ 440 w 480"/>
              <a:gd name="T29" fmla="*/ 478 h 502"/>
              <a:gd name="T30" fmla="*/ 375 w 480"/>
              <a:gd name="T31" fmla="*/ 475 h 502"/>
              <a:gd name="T32" fmla="*/ 311 w 480"/>
              <a:gd name="T33" fmla="*/ 468 h 502"/>
              <a:gd name="T34" fmla="*/ 239 w 480"/>
              <a:gd name="T35" fmla="*/ 462 h 502"/>
              <a:gd name="T36" fmla="*/ 183 w 480"/>
              <a:gd name="T37" fmla="*/ 456 h 502"/>
              <a:gd name="T38" fmla="*/ 183 w 480"/>
              <a:gd name="T39" fmla="*/ 459 h 502"/>
              <a:gd name="T40" fmla="*/ 186 w 480"/>
              <a:gd name="T41" fmla="*/ 470 h 502"/>
              <a:gd name="T42" fmla="*/ 189 w 480"/>
              <a:gd name="T43" fmla="*/ 475 h 502"/>
              <a:gd name="T44" fmla="*/ 189 w 480"/>
              <a:gd name="T45" fmla="*/ 476 h 502"/>
              <a:gd name="T46" fmla="*/ 188 w 480"/>
              <a:gd name="T47" fmla="*/ 476 h 502"/>
              <a:gd name="T48" fmla="*/ 68 w 480"/>
              <a:gd name="T49" fmla="*/ 464 h 502"/>
              <a:gd name="T50" fmla="*/ 65 w 480"/>
              <a:gd name="T51" fmla="*/ 470 h 502"/>
              <a:gd name="T52" fmla="*/ 62 w 480"/>
              <a:gd name="T53" fmla="*/ 500 h 502"/>
              <a:gd name="T54" fmla="*/ 58 w 480"/>
              <a:gd name="T55" fmla="*/ 502 h 502"/>
              <a:gd name="T56" fmla="*/ 0 w 480"/>
              <a:gd name="T57" fmla="*/ 496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502">
                <a:moveTo>
                  <a:pt x="0" y="496"/>
                </a:moveTo>
                <a:lnTo>
                  <a:pt x="0" y="493"/>
                </a:lnTo>
                <a:lnTo>
                  <a:pt x="62" y="0"/>
                </a:lnTo>
                <a:lnTo>
                  <a:pt x="177" y="14"/>
                </a:lnTo>
                <a:lnTo>
                  <a:pt x="280" y="23"/>
                </a:lnTo>
                <a:lnTo>
                  <a:pt x="402" y="33"/>
                </a:lnTo>
                <a:lnTo>
                  <a:pt x="480" y="38"/>
                </a:lnTo>
                <a:lnTo>
                  <a:pt x="477" y="83"/>
                </a:lnTo>
                <a:lnTo>
                  <a:pt x="474" y="83"/>
                </a:lnTo>
                <a:lnTo>
                  <a:pt x="473" y="89"/>
                </a:lnTo>
                <a:lnTo>
                  <a:pt x="461" y="302"/>
                </a:lnTo>
                <a:lnTo>
                  <a:pt x="453" y="381"/>
                </a:lnTo>
                <a:lnTo>
                  <a:pt x="447" y="473"/>
                </a:lnTo>
                <a:lnTo>
                  <a:pt x="443" y="478"/>
                </a:lnTo>
                <a:lnTo>
                  <a:pt x="440" y="478"/>
                </a:lnTo>
                <a:lnTo>
                  <a:pt x="375" y="475"/>
                </a:lnTo>
                <a:lnTo>
                  <a:pt x="311" y="468"/>
                </a:lnTo>
                <a:lnTo>
                  <a:pt x="239" y="462"/>
                </a:lnTo>
                <a:lnTo>
                  <a:pt x="183" y="456"/>
                </a:lnTo>
                <a:lnTo>
                  <a:pt x="183" y="459"/>
                </a:lnTo>
                <a:lnTo>
                  <a:pt x="186" y="470"/>
                </a:lnTo>
                <a:lnTo>
                  <a:pt x="189" y="475"/>
                </a:lnTo>
                <a:lnTo>
                  <a:pt x="189" y="476"/>
                </a:lnTo>
                <a:lnTo>
                  <a:pt x="188" y="476"/>
                </a:lnTo>
                <a:lnTo>
                  <a:pt x="68" y="464"/>
                </a:lnTo>
                <a:lnTo>
                  <a:pt x="65" y="470"/>
                </a:lnTo>
                <a:lnTo>
                  <a:pt x="62" y="500"/>
                </a:lnTo>
                <a:lnTo>
                  <a:pt x="58" y="502"/>
                </a:lnTo>
                <a:lnTo>
                  <a:pt x="0" y="4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2" name="Freeform 25">
            <a:extLst>
              <a:ext uri="{FF2B5EF4-FFF2-40B4-BE49-F238E27FC236}">
                <a16:creationId xmlns:a16="http://schemas.microsoft.com/office/drawing/2014/main" id="{E45F71E9-A553-36B3-DE26-987C7E12314A}"/>
              </a:ext>
            </a:extLst>
          </p:cNvPr>
          <p:cNvSpPr>
            <a:spLocks/>
          </p:cNvSpPr>
          <p:nvPr/>
        </p:nvSpPr>
        <p:spPr bwMode="auto">
          <a:xfrm>
            <a:off x="2135817" y="3835780"/>
            <a:ext cx="911148" cy="952648"/>
          </a:xfrm>
          <a:custGeom>
            <a:avLst/>
            <a:gdLst>
              <a:gd name="T0" fmla="*/ 2 w 320"/>
              <a:gd name="T1" fmla="*/ 327 h 334"/>
              <a:gd name="T2" fmla="*/ 43 w 320"/>
              <a:gd name="T3" fmla="*/ 2 h 334"/>
              <a:gd name="T4" fmla="*/ 118 w 320"/>
              <a:gd name="T5" fmla="*/ 11 h 334"/>
              <a:gd name="T6" fmla="*/ 185 w 320"/>
              <a:gd name="T7" fmla="*/ 17 h 334"/>
              <a:gd name="T8" fmla="*/ 267 w 320"/>
              <a:gd name="T9" fmla="*/ 24 h 334"/>
              <a:gd name="T10" fmla="*/ 316 w 320"/>
              <a:gd name="T11" fmla="*/ 55 h 334"/>
              <a:gd name="T12" fmla="*/ 314 w 320"/>
              <a:gd name="T13" fmla="*/ 56 h 334"/>
              <a:gd name="T14" fmla="*/ 313 w 320"/>
              <a:gd name="T15" fmla="*/ 60 h 334"/>
              <a:gd name="T16" fmla="*/ 300 w 320"/>
              <a:gd name="T17" fmla="*/ 253 h 334"/>
              <a:gd name="T18" fmla="*/ 296 w 320"/>
              <a:gd name="T19" fmla="*/ 313 h 334"/>
              <a:gd name="T20" fmla="*/ 292 w 320"/>
              <a:gd name="T21" fmla="*/ 316 h 334"/>
              <a:gd name="T22" fmla="*/ 249 w 320"/>
              <a:gd name="T23" fmla="*/ 315 h 334"/>
              <a:gd name="T24" fmla="*/ 207 w 320"/>
              <a:gd name="T25" fmla="*/ 310 h 334"/>
              <a:gd name="T26" fmla="*/ 122 w 320"/>
              <a:gd name="T27" fmla="*/ 302 h 334"/>
              <a:gd name="T28" fmla="*/ 121 w 320"/>
              <a:gd name="T29" fmla="*/ 303 h 334"/>
              <a:gd name="T30" fmla="*/ 121 w 320"/>
              <a:gd name="T31" fmla="*/ 305 h 334"/>
              <a:gd name="T32" fmla="*/ 123 w 320"/>
              <a:gd name="T33" fmla="*/ 313 h 334"/>
              <a:gd name="T34" fmla="*/ 125 w 320"/>
              <a:gd name="T35" fmla="*/ 316 h 334"/>
              <a:gd name="T36" fmla="*/ 126 w 320"/>
              <a:gd name="T37" fmla="*/ 315 h 334"/>
              <a:gd name="T38" fmla="*/ 47 w 320"/>
              <a:gd name="T39" fmla="*/ 307 h 334"/>
              <a:gd name="T40" fmla="*/ 43 w 320"/>
              <a:gd name="T41" fmla="*/ 312 h 334"/>
              <a:gd name="T42" fmla="*/ 41 w 320"/>
              <a:gd name="T43" fmla="*/ 331 h 334"/>
              <a:gd name="T44" fmla="*/ 1 w 320"/>
              <a:gd name="T45" fmla="*/ 328 h 334"/>
              <a:gd name="T46" fmla="*/ 38 w 320"/>
              <a:gd name="T47" fmla="*/ 334 h 334"/>
              <a:gd name="T48" fmla="*/ 43 w 320"/>
              <a:gd name="T49" fmla="*/ 333 h 334"/>
              <a:gd name="T50" fmla="*/ 45 w 320"/>
              <a:gd name="T51" fmla="*/ 313 h 334"/>
              <a:gd name="T52" fmla="*/ 125 w 320"/>
              <a:gd name="T53" fmla="*/ 317 h 334"/>
              <a:gd name="T54" fmla="*/ 126 w 320"/>
              <a:gd name="T55" fmla="*/ 317 h 334"/>
              <a:gd name="T56" fmla="*/ 127 w 320"/>
              <a:gd name="T57" fmla="*/ 316 h 334"/>
              <a:gd name="T58" fmla="*/ 127 w 320"/>
              <a:gd name="T59" fmla="*/ 314 h 334"/>
              <a:gd name="T60" fmla="*/ 123 w 320"/>
              <a:gd name="T61" fmla="*/ 305 h 334"/>
              <a:gd name="T62" fmla="*/ 159 w 320"/>
              <a:gd name="T63" fmla="*/ 308 h 334"/>
              <a:gd name="T64" fmla="*/ 207 w 320"/>
              <a:gd name="T65" fmla="*/ 312 h 334"/>
              <a:gd name="T66" fmla="*/ 249 w 320"/>
              <a:gd name="T67" fmla="*/ 316 h 334"/>
              <a:gd name="T68" fmla="*/ 292 w 320"/>
              <a:gd name="T69" fmla="*/ 318 h 334"/>
              <a:gd name="T70" fmla="*/ 295 w 320"/>
              <a:gd name="T71" fmla="*/ 318 h 334"/>
              <a:gd name="T72" fmla="*/ 298 w 320"/>
              <a:gd name="T73" fmla="*/ 314 h 334"/>
              <a:gd name="T74" fmla="*/ 307 w 320"/>
              <a:gd name="T75" fmla="*/ 201 h 334"/>
              <a:gd name="T76" fmla="*/ 315 w 320"/>
              <a:gd name="T77" fmla="*/ 60 h 334"/>
              <a:gd name="T78" fmla="*/ 317 w 320"/>
              <a:gd name="T79" fmla="*/ 57 h 334"/>
              <a:gd name="T80" fmla="*/ 320 w 320"/>
              <a:gd name="T81" fmla="*/ 27 h 334"/>
              <a:gd name="T82" fmla="*/ 267 w 320"/>
              <a:gd name="T83" fmla="*/ 22 h 334"/>
              <a:gd name="T84" fmla="*/ 118 w 320"/>
              <a:gd name="T85" fmla="*/ 9 h 334"/>
              <a:gd name="T86" fmla="*/ 41 w 320"/>
              <a:gd name="T87" fmla="*/ 1 h 334"/>
              <a:gd name="T88" fmla="*/ 0 w 320"/>
              <a:gd name="T89" fmla="*/ 328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0" h="334">
                <a:moveTo>
                  <a:pt x="2" y="329"/>
                </a:moveTo>
                <a:cubicBezTo>
                  <a:pt x="2" y="327"/>
                  <a:pt x="2" y="327"/>
                  <a:pt x="2" y="327"/>
                </a:cubicBezTo>
                <a:cubicBezTo>
                  <a:pt x="2" y="327"/>
                  <a:pt x="2" y="327"/>
                  <a:pt x="2" y="327"/>
                </a:cubicBezTo>
                <a:cubicBezTo>
                  <a:pt x="43" y="2"/>
                  <a:pt x="43" y="2"/>
                  <a:pt x="43" y="2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85" y="17"/>
                  <a:pt x="185" y="17"/>
                  <a:pt x="185" y="17"/>
                </a:cubicBezTo>
                <a:cubicBezTo>
                  <a:pt x="185" y="17"/>
                  <a:pt x="185" y="17"/>
                  <a:pt x="185" y="17"/>
                </a:cubicBezTo>
                <a:cubicBezTo>
                  <a:pt x="267" y="24"/>
                  <a:pt x="267" y="24"/>
                  <a:pt x="267" y="24"/>
                </a:cubicBezTo>
                <a:cubicBezTo>
                  <a:pt x="267" y="24"/>
                  <a:pt x="267" y="24"/>
                  <a:pt x="267" y="24"/>
                </a:cubicBezTo>
                <a:cubicBezTo>
                  <a:pt x="318" y="27"/>
                  <a:pt x="318" y="27"/>
                  <a:pt x="318" y="27"/>
                </a:cubicBezTo>
                <a:cubicBezTo>
                  <a:pt x="316" y="55"/>
                  <a:pt x="316" y="55"/>
                  <a:pt x="316" y="55"/>
                </a:cubicBezTo>
                <a:cubicBezTo>
                  <a:pt x="314" y="56"/>
                  <a:pt x="314" y="56"/>
                  <a:pt x="314" y="56"/>
                </a:cubicBezTo>
                <a:cubicBezTo>
                  <a:pt x="314" y="56"/>
                  <a:pt x="314" y="56"/>
                  <a:pt x="314" y="56"/>
                </a:cubicBezTo>
                <a:cubicBezTo>
                  <a:pt x="313" y="60"/>
                  <a:pt x="313" y="60"/>
                  <a:pt x="313" y="60"/>
                </a:cubicBezTo>
                <a:cubicBezTo>
                  <a:pt x="313" y="60"/>
                  <a:pt x="313" y="60"/>
                  <a:pt x="313" y="60"/>
                </a:cubicBezTo>
                <a:cubicBezTo>
                  <a:pt x="305" y="201"/>
                  <a:pt x="305" y="201"/>
                  <a:pt x="305" y="201"/>
                </a:cubicBezTo>
                <a:cubicBezTo>
                  <a:pt x="300" y="253"/>
                  <a:pt x="300" y="253"/>
                  <a:pt x="300" y="253"/>
                </a:cubicBezTo>
                <a:cubicBezTo>
                  <a:pt x="300" y="253"/>
                  <a:pt x="300" y="253"/>
                  <a:pt x="300" y="253"/>
                </a:cubicBezTo>
                <a:cubicBezTo>
                  <a:pt x="296" y="313"/>
                  <a:pt x="296" y="313"/>
                  <a:pt x="296" y="313"/>
                </a:cubicBezTo>
                <a:cubicBezTo>
                  <a:pt x="293" y="316"/>
                  <a:pt x="293" y="316"/>
                  <a:pt x="293" y="316"/>
                </a:cubicBezTo>
                <a:cubicBezTo>
                  <a:pt x="292" y="316"/>
                  <a:pt x="292" y="316"/>
                  <a:pt x="292" y="316"/>
                </a:cubicBezTo>
                <a:cubicBezTo>
                  <a:pt x="249" y="314"/>
                  <a:pt x="249" y="314"/>
                  <a:pt x="249" y="314"/>
                </a:cubicBezTo>
                <a:cubicBezTo>
                  <a:pt x="249" y="315"/>
                  <a:pt x="249" y="315"/>
                  <a:pt x="249" y="315"/>
                </a:cubicBezTo>
                <a:cubicBezTo>
                  <a:pt x="249" y="314"/>
                  <a:pt x="249" y="314"/>
                  <a:pt x="249" y="314"/>
                </a:cubicBezTo>
                <a:cubicBezTo>
                  <a:pt x="207" y="310"/>
                  <a:pt x="207" y="310"/>
                  <a:pt x="207" y="310"/>
                </a:cubicBezTo>
                <a:cubicBezTo>
                  <a:pt x="159" y="306"/>
                  <a:pt x="159" y="306"/>
                  <a:pt x="159" y="306"/>
                </a:cubicBezTo>
                <a:cubicBezTo>
                  <a:pt x="122" y="302"/>
                  <a:pt x="122" y="302"/>
                  <a:pt x="122" y="302"/>
                </a:cubicBezTo>
                <a:cubicBezTo>
                  <a:pt x="121" y="302"/>
                  <a:pt x="121" y="302"/>
                  <a:pt x="121" y="302"/>
                </a:cubicBezTo>
                <a:cubicBezTo>
                  <a:pt x="121" y="303"/>
                  <a:pt x="121" y="303"/>
                  <a:pt x="121" y="303"/>
                </a:cubicBezTo>
                <a:cubicBezTo>
                  <a:pt x="121" y="305"/>
                  <a:pt x="121" y="305"/>
                  <a:pt x="121" y="305"/>
                </a:cubicBezTo>
                <a:cubicBezTo>
                  <a:pt x="121" y="305"/>
                  <a:pt x="121" y="305"/>
                  <a:pt x="121" y="305"/>
                </a:cubicBezTo>
                <a:cubicBezTo>
                  <a:pt x="123" y="312"/>
                  <a:pt x="123" y="312"/>
                  <a:pt x="123" y="312"/>
                </a:cubicBezTo>
                <a:cubicBezTo>
                  <a:pt x="123" y="313"/>
                  <a:pt x="123" y="313"/>
                  <a:pt x="123" y="313"/>
                </a:cubicBezTo>
                <a:cubicBezTo>
                  <a:pt x="125" y="315"/>
                  <a:pt x="125" y="315"/>
                  <a:pt x="125" y="315"/>
                </a:cubicBezTo>
                <a:cubicBezTo>
                  <a:pt x="125" y="316"/>
                  <a:pt x="125" y="316"/>
                  <a:pt x="125" y="316"/>
                </a:cubicBezTo>
                <a:cubicBezTo>
                  <a:pt x="126" y="316"/>
                  <a:pt x="126" y="316"/>
                  <a:pt x="126" y="316"/>
                </a:cubicBezTo>
                <a:cubicBezTo>
                  <a:pt x="126" y="315"/>
                  <a:pt x="126" y="315"/>
                  <a:pt x="126" y="315"/>
                </a:cubicBezTo>
                <a:cubicBezTo>
                  <a:pt x="126" y="315"/>
                  <a:pt x="126" y="315"/>
                  <a:pt x="126" y="315"/>
                </a:cubicBezTo>
                <a:cubicBezTo>
                  <a:pt x="47" y="307"/>
                  <a:pt x="47" y="307"/>
                  <a:pt x="47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3" y="312"/>
                  <a:pt x="43" y="312"/>
                  <a:pt x="43" y="312"/>
                </a:cubicBezTo>
                <a:cubicBezTo>
                  <a:pt x="43" y="312"/>
                  <a:pt x="43" y="312"/>
                  <a:pt x="43" y="312"/>
                </a:cubicBezTo>
                <a:cubicBezTo>
                  <a:pt x="41" y="331"/>
                  <a:pt x="41" y="331"/>
                  <a:pt x="41" y="331"/>
                </a:cubicBezTo>
                <a:cubicBezTo>
                  <a:pt x="38" y="332"/>
                  <a:pt x="38" y="332"/>
                  <a:pt x="38" y="332"/>
                </a:cubicBezTo>
                <a:cubicBezTo>
                  <a:pt x="1" y="328"/>
                  <a:pt x="1" y="328"/>
                  <a:pt x="1" y="328"/>
                </a:cubicBezTo>
                <a:cubicBezTo>
                  <a:pt x="1" y="330"/>
                  <a:pt x="1" y="330"/>
                  <a:pt x="1" y="330"/>
                </a:cubicBezTo>
                <a:cubicBezTo>
                  <a:pt x="38" y="334"/>
                  <a:pt x="38" y="334"/>
                  <a:pt x="38" y="334"/>
                </a:cubicBezTo>
                <a:cubicBezTo>
                  <a:pt x="39" y="334"/>
                  <a:pt x="39" y="334"/>
                  <a:pt x="39" y="334"/>
                </a:cubicBezTo>
                <a:cubicBezTo>
                  <a:pt x="43" y="333"/>
                  <a:pt x="43" y="333"/>
                  <a:pt x="43" y="333"/>
                </a:cubicBezTo>
                <a:cubicBezTo>
                  <a:pt x="43" y="333"/>
                  <a:pt x="43" y="332"/>
                  <a:pt x="43" y="332"/>
                </a:cubicBezTo>
                <a:cubicBezTo>
                  <a:pt x="45" y="313"/>
                  <a:pt x="45" y="313"/>
                  <a:pt x="45" y="313"/>
                </a:cubicBezTo>
                <a:cubicBezTo>
                  <a:pt x="47" y="309"/>
                  <a:pt x="47" y="309"/>
                  <a:pt x="47" y="309"/>
                </a:cubicBezTo>
                <a:cubicBezTo>
                  <a:pt x="125" y="317"/>
                  <a:pt x="125" y="317"/>
                  <a:pt x="125" y="317"/>
                </a:cubicBezTo>
                <a:cubicBezTo>
                  <a:pt x="125" y="317"/>
                  <a:pt x="125" y="317"/>
                  <a:pt x="125" y="317"/>
                </a:cubicBezTo>
                <a:cubicBezTo>
                  <a:pt x="126" y="317"/>
                  <a:pt x="126" y="317"/>
                  <a:pt x="126" y="317"/>
                </a:cubicBezTo>
                <a:cubicBezTo>
                  <a:pt x="127" y="317"/>
                  <a:pt x="127" y="317"/>
                  <a:pt x="127" y="317"/>
                </a:cubicBezTo>
                <a:cubicBezTo>
                  <a:pt x="127" y="316"/>
                  <a:pt x="127" y="316"/>
                  <a:pt x="127" y="316"/>
                </a:cubicBezTo>
                <a:cubicBezTo>
                  <a:pt x="127" y="315"/>
                  <a:pt x="127" y="315"/>
                  <a:pt x="127" y="315"/>
                </a:cubicBezTo>
                <a:cubicBezTo>
                  <a:pt x="127" y="314"/>
                  <a:pt x="127" y="314"/>
                  <a:pt x="127" y="314"/>
                </a:cubicBezTo>
                <a:cubicBezTo>
                  <a:pt x="125" y="312"/>
                  <a:pt x="125" y="312"/>
                  <a:pt x="125" y="312"/>
                </a:cubicBezTo>
                <a:cubicBezTo>
                  <a:pt x="123" y="305"/>
                  <a:pt x="123" y="305"/>
                  <a:pt x="123" y="305"/>
                </a:cubicBezTo>
                <a:cubicBezTo>
                  <a:pt x="123" y="304"/>
                  <a:pt x="123" y="304"/>
                  <a:pt x="123" y="304"/>
                </a:cubicBezTo>
                <a:cubicBezTo>
                  <a:pt x="159" y="308"/>
                  <a:pt x="159" y="308"/>
                  <a:pt x="159" y="308"/>
                </a:cubicBezTo>
                <a:cubicBezTo>
                  <a:pt x="159" y="308"/>
                  <a:pt x="159" y="308"/>
                  <a:pt x="159" y="308"/>
                </a:cubicBezTo>
                <a:cubicBezTo>
                  <a:pt x="207" y="312"/>
                  <a:pt x="207" y="312"/>
                  <a:pt x="207" y="312"/>
                </a:cubicBezTo>
                <a:cubicBezTo>
                  <a:pt x="249" y="316"/>
                  <a:pt x="249" y="316"/>
                  <a:pt x="249" y="316"/>
                </a:cubicBezTo>
                <a:cubicBezTo>
                  <a:pt x="249" y="316"/>
                  <a:pt x="249" y="316"/>
                  <a:pt x="249" y="316"/>
                </a:cubicBezTo>
                <a:cubicBezTo>
                  <a:pt x="292" y="318"/>
                  <a:pt x="292" y="318"/>
                  <a:pt x="292" y="318"/>
                </a:cubicBezTo>
                <a:cubicBezTo>
                  <a:pt x="292" y="318"/>
                  <a:pt x="292" y="318"/>
                  <a:pt x="292" y="318"/>
                </a:cubicBezTo>
                <a:cubicBezTo>
                  <a:pt x="294" y="318"/>
                  <a:pt x="294" y="318"/>
                  <a:pt x="294" y="318"/>
                </a:cubicBezTo>
                <a:cubicBezTo>
                  <a:pt x="295" y="318"/>
                  <a:pt x="295" y="318"/>
                  <a:pt x="295" y="318"/>
                </a:cubicBezTo>
                <a:cubicBezTo>
                  <a:pt x="298" y="315"/>
                  <a:pt x="298" y="315"/>
                  <a:pt x="298" y="315"/>
                </a:cubicBezTo>
                <a:cubicBezTo>
                  <a:pt x="298" y="314"/>
                  <a:pt x="298" y="314"/>
                  <a:pt x="298" y="314"/>
                </a:cubicBezTo>
                <a:cubicBezTo>
                  <a:pt x="302" y="254"/>
                  <a:pt x="302" y="254"/>
                  <a:pt x="302" y="254"/>
                </a:cubicBezTo>
                <a:cubicBezTo>
                  <a:pt x="307" y="201"/>
                  <a:pt x="307" y="201"/>
                  <a:pt x="307" y="201"/>
                </a:cubicBezTo>
                <a:cubicBezTo>
                  <a:pt x="307" y="201"/>
                  <a:pt x="307" y="201"/>
                  <a:pt x="307" y="201"/>
                </a:cubicBezTo>
                <a:cubicBezTo>
                  <a:pt x="315" y="60"/>
                  <a:pt x="315" y="60"/>
                  <a:pt x="315" y="60"/>
                </a:cubicBezTo>
                <a:cubicBezTo>
                  <a:pt x="316" y="57"/>
                  <a:pt x="316" y="57"/>
                  <a:pt x="316" y="57"/>
                </a:cubicBezTo>
                <a:cubicBezTo>
                  <a:pt x="317" y="57"/>
                  <a:pt x="317" y="57"/>
                  <a:pt x="317" y="57"/>
                </a:cubicBezTo>
                <a:cubicBezTo>
                  <a:pt x="317" y="57"/>
                  <a:pt x="318" y="56"/>
                  <a:pt x="318" y="56"/>
                </a:cubicBezTo>
                <a:cubicBezTo>
                  <a:pt x="320" y="27"/>
                  <a:pt x="320" y="27"/>
                  <a:pt x="320" y="27"/>
                </a:cubicBezTo>
                <a:cubicBezTo>
                  <a:pt x="320" y="26"/>
                  <a:pt x="319" y="25"/>
                  <a:pt x="319" y="25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186" y="15"/>
                  <a:pt x="186" y="15"/>
                  <a:pt x="186" y="15"/>
                </a:cubicBezTo>
                <a:cubicBezTo>
                  <a:pt x="118" y="9"/>
                  <a:pt x="118" y="9"/>
                  <a:pt x="118" y="9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1" y="0"/>
                  <a:pt x="41" y="1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28"/>
                  <a:pt x="0" y="328"/>
                  <a:pt x="0" y="328"/>
                </a:cubicBezTo>
                <a:lnTo>
                  <a:pt x="2" y="3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3" name="Freeform 26">
            <a:extLst>
              <a:ext uri="{FF2B5EF4-FFF2-40B4-BE49-F238E27FC236}">
                <a16:creationId xmlns:a16="http://schemas.microsoft.com/office/drawing/2014/main" id="{CF4627F7-36A2-86EF-D439-BED44B39DA28}"/>
              </a:ext>
            </a:extLst>
          </p:cNvPr>
          <p:cNvSpPr>
            <a:spLocks/>
          </p:cNvSpPr>
          <p:nvPr/>
        </p:nvSpPr>
        <p:spPr bwMode="auto">
          <a:xfrm>
            <a:off x="2254662" y="3177416"/>
            <a:ext cx="948876" cy="741368"/>
          </a:xfrm>
          <a:custGeom>
            <a:avLst/>
            <a:gdLst>
              <a:gd name="T0" fmla="*/ 0 w 503"/>
              <a:gd name="T1" fmla="*/ 351 h 393"/>
              <a:gd name="T2" fmla="*/ 46 w 503"/>
              <a:gd name="T3" fmla="*/ 0 h 393"/>
              <a:gd name="T4" fmla="*/ 107 w 503"/>
              <a:gd name="T5" fmla="*/ 8 h 393"/>
              <a:gd name="T6" fmla="*/ 213 w 503"/>
              <a:gd name="T7" fmla="*/ 19 h 393"/>
              <a:gd name="T8" fmla="*/ 270 w 503"/>
              <a:gd name="T9" fmla="*/ 25 h 393"/>
              <a:gd name="T10" fmla="*/ 373 w 503"/>
              <a:gd name="T11" fmla="*/ 32 h 393"/>
              <a:gd name="T12" fmla="*/ 434 w 503"/>
              <a:gd name="T13" fmla="*/ 37 h 393"/>
              <a:gd name="T14" fmla="*/ 497 w 503"/>
              <a:gd name="T15" fmla="*/ 40 h 393"/>
              <a:gd name="T16" fmla="*/ 503 w 503"/>
              <a:gd name="T17" fmla="*/ 43 h 393"/>
              <a:gd name="T18" fmla="*/ 498 w 503"/>
              <a:gd name="T19" fmla="*/ 129 h 393"/>
              <a:gd name="T20" fmla="*/ 486 w 503"/>
              <a:gd name="T21" fmla="*/ 393 h 393"/>
              <a:gd name="T22" fmla="*/ 418 w 503"/>
              <a:gd name="T23" fmla="*/ 389 h 393"/>
              <a:gd name="T24" fmla="*/ 340 w 503"/>
              <a:gd name="T25" fmla="*/ 384 h 393"/>
              <a:gd name="T26" fmla="*/ 218 w 503"/>
              <a:gd name="T27" fmla="*/ 374 h 393"/>
              <a:gd name="T28" fmla="*/ 115 w 503"/>
              <a:gd name="T29" fmla="*/ 365 h 393"/>
              <a:gd name="T30" fmla="*/ 0 w 503"/>
              <a:gd name="T31" fmla="*/ 351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03" h="393">
                <a:moveTo>
                  <a:pt x="0" y="351"/>
                </a:moveTo>
                <a:lnTo>
                  <a:pt x="46" y="0"/>
                </a:lnTo>
                <a:lnTo>
                  <a:pt x="107" y="8"/>
                </a:lnTo>
                <a:lnTo>
                  <a:pt x="213" y="19"/>
                </a:lnTo>
                <a:lnTo>
                  <a:pt x="270" y="25"/>
                </a:lnTo>
                <a:lnTo>
                  <a:pt x="373" y="32"/>
                </a:lnTo>
                <a:lnTo>
                  <a:pt x="434" y="37"/>
                </a:lnTo>
                <a:lnTo>
                  <a:pt x="497" y="40"/>
                </a:lnTo>
                <a:lnTo>
                  <a:pt x="503" y="43"/>
                </a:lnTo>
                <a:lnTo>
                  <a:pt x="498" y="129"/>
                </a:lnTo>
                <a:lnTo>
                  <a:pt x="486" y="393"/>
                </a:lnTo>
                <a:lnTo>
                  <a:pt x="418" y="389"/>
                </a:lnTo>
                <a:lnTo>
                  <a:pt x="340" y="384"/>
                </a:lnTo>
                <a:lnTo>
                  <a:pt x="218" y="374"/>
                </a:lnTo>
                <a:lnTo>
                  <a:pt x="115" y="365"/>
                </a:lnTo>
                <a:lnTo>
                  <a:pt x="0" y="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4" name="Freeform 27">
            <a:extLst>
              <a:ext uri="{FF2B5EF4-FFF2-40B4-BE49-F238E27FC236}">
                <a16:creationId xmlns:a16="http://schemas.microsoft.com/office/drawing/2014/main" id="{50198EAC-E008-1E7F-8405-CC75E507A99C}"/>
              </a:ext>
            </a:extLst>
          </p:cNvPr>
          <p:cNvSpPr>
            <a:spLocks/>
          </p:cNvSpPr>
          <p:nvPr/>
        </p:nvSpPr>
        <p:spPr bwMode="auto">
          <a:xfrm>
            <a:off x="2252775" y="3175528"/>
            <a:ext cx="952648" cy="747027"/>
          </a:xfrm>
          <a:custGeom>
            <a:avLst/>
            <a:gdLst>
              <a:gd name="T0" fmla="*/ 2 w 335"/>
              <a:gd name="T1" fmla="*/ 233 h 262"/>
              <a:gd name="T2" fmla="*/ 31 w 335"/>
              <a:gd name="T3" fmla="*/ 2 h 262"/>
              <a:gd name="T4" fmla="*/ 72 w 335"/>
              <a:gd name="T5" fmla="*/ 7 h 262"/>
              <a:gd name="T6" fmla="*/ 72 w 335"/>
              <a:gd name="T7" fmla="*/ 7 h 262"/>
              <a:gd name="T8" fmla="*/ 142 w 335"/>
              <a:gd name="T9" fmla="*/ 14 h 262"/>
              <a:gd name="T10" fmla="*/ 142 w 335"/>
              <a:gd name="T11" fmla="*/ 14 h 262"/>
              <a:gd name="T12" fmla="*/ 180 w 335"/>
              <a:gd name="T13" fmla="*/ 18 h 262"/>
              <a:gd name="T14" fmla="*/ 180 w 335"/>
              <a:gd name="T15" fmla="*/ 18 h 262"/>
              <a:gd name="T16" fmla="*/ 248 w 335"/>
              <a:gd name="T17" fmla="*/ 23 h 262"/>
              <a:gd name="T18" fmla="*/ 248 w 335"/>
              <a:gd name="T19" fmla="*/ 23 h 262"/>
              <a:gd name="T20" fmla="*/ 288 w 335"/>
              <a:gd name="T21" fmla="*/ 26 h 262"/>
              <a:gd name="T22" fmla="*/ 288 w 335"/>
              <a:gd name="T23" fmla="*/ 26 h 262"/>
              <a:gd name="T24" fmla="*/ 330 w 335"/>
              <a:gd name="T25" fmla="*/ 28 h 262"/>
              <a:gd name="T26" fmla="*/ 333 w 335"/>
              <a:gd name="T27" fmla="*/ 30 h 262"/>
              <a:gd name="T28" fmla="*/ 330 w 335"/>
              <a:gd name="T29" fmla="*/ 86 h 262"/>
              <a:gd name="T30" fmla="*/ 322 w 335"/>
              <a:gd name="T31" fmla="*/ 260 h 262"/>
              <a:gd name="T32" fmla="*/ 278 w 335"/>
              <a:gd name="T33" fmla="*/ 257 h 262"/>
              <a:gd name="T34" fmla="*/ 226 w 335"/>
              <a:gd name="T35" fmla="*/ 254 h 262"/>
              <a:gd name="T36" fmla="*/ 145 w 335"/>
              <a:gd name="T37" fmla="*/ 247 h 262"/>
              <a:gd name="T38" fmla="*/ 77 w 335"/>
              <a:gd name="T39" fmla="*/ 241 h 262"/>
              <a:gd name="T40" fmla="*/ 1 w 335"/>
              <a:gd name="T41" fmla="*/ 232 h 262"/>
              <a:gd name="T42" fmla="*/ 1 w 335"/>
              <a:gd name="T43" fmla="*/ 234 h 262"/>
              <a:gd name="T44" fmla="*/ 77 w 335"/>
              <a:gd name="T45" fmla="*/ 243 h 262"/>
              <a:gd name="T46" fmla="*/ 77 w 335"/>
              <a:gd name="T47" fmla="*/ 243 h 262"/>
              <a:gd name="T48" fmla="*/ 144 w 335"/>
              <a:gd name="T49" fmla="*/ 249 h 262"/>
              <a:gd name="T50" fmla="*/ 144 w 335"/>
              <a:gd name="T51" fmla="*/ 249 h 262"/>
              <a:gd name="T52" fmla="*/ 226 w 335"/>
              <a:gd name="T53" fmla="*/ 256 h 262"/>
              <a:gd name="T54" fmla="*/ 226 w 335"/>
              <a:gd name="T55" fmla="*/ 256 h 262"/>
              <a:gd name="T56" fmla="*/ 278 w 335"/>
              <a:gd name="T57" fmla="*/ 259 h 262"/>
              <a:gd name="T58" fmla="*/ 323 w 335"/>
              <a:gd name="T59" fmla="*/ 262 h 262"/>
              <a:gd name="T60" fmla="*/ 323 w 335"/>
              <a:gd name="T61" fmla="*/ 262 h 262"/>
              <a:gd name="T62" fmla="*/ 324 w 335"/>
              <a:gd name="T63" fmla="*/ 261 h 262"/>
              <a:gd name="T64" fmla="*/ 332 w 335"/>
              <a:gd name="T65" fmla="*/ 86 h 262"/>
              <a:gd name="T66" fmla="*/ 335 w 335"/>
              <a:gd name="T67" fmla="*/ 29 h 262"/>
              <a:gd name="T68" fmla="*/ 335 w 335"/>
              <a:gd name="T69" fmla="*/ 28 h 262"/>
              <a:gd name="T70" fmla="*/ 331 w 335"/>
              <a:gd name="T71" fmla="*/ 26 h 262"/>
              <a:gd name="T72" fmla="*/ 330 w 335"/>
              <a:gd name="T73" fmla="*/ 26 h 262"/>
              <a:gd name="T74" fmla="*/ 288 w 335"/>
              <a:gd name="T75" fmla="*/ 24 h 262"/>
              <a:gd name="T76" fmla="*/ 248 w 335"/>
              <a:gd name="T77" fmla="*/ 21 h 262"/>
              <a:gd name="T78" fmla="*/ 248 w 335"/>
              <a:gd name="T79" fmla="*/ 21 h 262"/>
              <a:gd name="T80" fmla="*/ 180 w 335"/>
              <a:gd name="T81" fmla="*/ 16 h 262"/>
              <a:gd name="T82" fmla="*/ 142 w 335"/>
              <a:gd name="T83" fmla="*/ 12 h 262"/>
              <a:gd name="T84" fmla="*/ 142 w 335"/>
              <a:gd name="T85" fmla="*/ 13 h 262"/>
              <a:gd name="T86" fmla="*/ 143 w 335"/>
              <a:gd name="T87" fmla="*/ 12 h 262"/>
              <a:gd name="T88" fmla="*/ 72 w 335"/>
              <a:gd name="T89" fmla="*/ 5 h 262"/>
              <a:gd name="T90" fmla="*/ 72 w 335"/>
              <a:gd name="T91" fmla="*/ 6 h 262"/>
              <a:gd name="T92" fmla="*/ 72 w 335"/>
              <a:gd name="T93" fmla="*/ 5 h 262"/>
              <a:gd name="T94" fmla="*/ 31 w 335"/>
              <a:gd name="T95" fmla="*/ 0 h 262"/>
              <a:gd name="T96" fmla="*/ 30 w 335"/>
              <a:gd name="T97" fmla="*/ 1 h 262"/>
              <a:gd name="T98" fmla="*/ 0 w 335"/>
              <a:gd name="T99" fmla="*/ 233 h 262"/>
              <a:gd name="T100" fmla="*/ 2 w 335"/>
              <a:gd name="T101" fmla="*/ 23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5" h="262">
                <a:moveTo>
                  <a:pt x="2" y="233"/>
                </a:moveTo>
                <a:cubicBezTo>
                  <a:pt x="31" y="2"/>
                  <a:pt x="31" y="2"/>
                  <a:pt x="31" y="2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7"/>
                  <a:pt x="72" y="7"/>
                  <a:pt x="72" y="7"/>
                </a:cubicBezTo>
                <a:cubicBezTo>
                  <a:pt x="142" y="14"/>
                  <a:pt x="142" y="14"/>
                  <a:pt x="142" y="14"/>
                </a:cubicBezTo>
                <a:cubicBezTo>
                  <a:pt x="142" y="14"/>
                  <a:pt x="142" y="14"/>
                  <a:pt x="142" y="14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248" y="23"/>
                  <a:pt x="248" y="23"/>
                  <a:pt x="248" y="23"/>
                </a:cubicBezTo>
                <a:cubicBezTo>
                  <a:pt x="248" y="23"/>
                  <a:pt x="248" y="23"/>
                  <a:pt x="248" y="23"/>
                </a:cubicBezTo>
                <a:cubicBezTo>
                  <a:pt x="288" y="26"/>
                  <a:pt x="288" y="26"/>
                  <a:pt x="288" y="26"/>
                </a:cubicBezTo>
                <a:cubicBezTo>
                  <a:pt x="288" y="26"/>
                  <a:pt x="288" y="26"/>
                  <a:pt x="288" y="26"/>
                </a:cubicBezTo>
                <a:cubicBezTo>
                  <a:pt x="330" y="28"/>
                  <a:pt x="330" y="28"/>
                  <a:pt x="330" y="28"/>
                </a:cubicBezTo>
                <a:cubicBezTo>
                  <a:pt x="333" y="30"/>
                  <a:pt x="333" y="30"/>
                  <a:pt x="333" y="30"/>
                </a:cubicBezTo>
                <a:cubicBezTo>
                  <a:pt x="330" y="86"/>
                  <a:pt x="330" y="86"/>
                  <a:pt x="330" y="86"/>
                </a:cubicBezTo>
                <a:cubicBezTo>
                  <a:pt x="322" y="260"/>
                  <a:pt x="322" y="260"/>
                  <a:pt x="322" y="260"/>
                </a:cubicBezTo>
                <a:cubicBezTo>
                  <a:pt x="278" y="257"/>
                  <a:pt x="278" y="257"/>
                  <a:pt x="278" y="257"/>
                </a:cubicBezTo>
                <a:cubicBezTo>
                  <a:pt x="226" y="254"/>
                  <a:pt x="226" y="254"/>
                  <a:pt x="226" y="254"/>
                </a:cubicBezTo>
                <a:cubicBezTo>
                  <a:pt x="145" y="247"/>
                  <a:pt x="145" y="247"/>
                  <a:pt x="145" y="247"/>
                </a:cubicBezTo>
                <a:cubicBezTo>
                  <a:pt x="77" y="241"/>
                  <a:pt x="77" y="241"/>
                  <a:pt x="77" y="241"/>
                </a:cubicBezTo>
                <a:cubicBezTo>
                  <a:pt x="1" y="232"/>
                  <a:pt x="1" y="232"/>
                  <a:pt x="1" y="232"/>
                </a:cubicBezTo>
                <a:cubicBezTo>
                  <a:pt x="1" y="234"/>
                  <a:pt x="1" y="234"/>
                  <a:pt x="1" y="234"/>
                </a:cubicBezTo>
                <a:cubicBezTo>
                  <a:pt x="77" y="243"/>
                  <a:pt x="77" y="243"/>
                  <a:pt x="77" y="243"/>
                </a:cubicBezTo>
                <a:cubicBezTo>
                  <a:pt x="77" y="243"/>
                  <a:pt x="77" y="243"/>
                  <a:pt x="77" y="243"/>
                </a:cubicBezTo>
                <a:cubicBezTo>
                  <a:pt x="144" y="249"/>
                  <a:pt x="144" y="249"/>
                  <a:pt x="144" y="249"/>
                </a:cubicBezTo>
                <a:cubicBezTo>
                  <a:pt x="144" y="249"/>
                  <a:pt x="144" y="249"/>
                  <a:pt x="144" y="249"/>
                </a:cubicBezTo>
                <a:cubicBezTo>
                  <a:pt x="226" y="256"/>
                  <a:pt x="226" y="256"/>
                  <a:pt x="226" y="256"/>
                </a:cubicBezTo>
                <a:cubicBezTo>
                  <a:pt x="226" y="256"/>
                  <a:pt x="226" y="256"/>
                  <a:pt x="226" y="256"/>
                </a:cubicBezTo>
                <a:cubicBezTo>
                  <a:pt x="278" y="259"/>
                  <a:pt x="278" y="259"/>
                  <a:pt x="278" y="259"/>
                </a:cubicBezTo>
                <a:cubicBezTo>
                  <a:pt x="323" y="262"/>
                  <a:pt x="323" y="262"/>
                  <a:pt x="323" y="262"/>
                </a:cubicBezTo>
                <a:cubicBezTo>
                  <a:pt x="323" y="262"/>
                  <a:pt x="323" y="262"/>
                  <a:pt x="323" y="262"/>
                </a:cubicBezTo>
                <a:cubicBezTo>
                  <a:pt x="324" y="261"/>
                  <a:pt x="324" y="261"/>
                  <a:pt x="324" y="261"/>
                </a:cubicBezTo>
                <a:cubicBezTo>
                  <a:pt x="332" y="86"/>
                  <a:pt x="332" y="86"/>
                  <a:pt x="332" y="86"/>
                </a:cubicBezTo>
                <a:cubicBezTo>
                  <a:pt x="335" y="29"/>
                  <a:pt x="335" y="29"/>
                  <a:pt x="335" y="29"/>
                </a:cubicBezTo>
                <a:cubicBezTo>
                  <a:pt x="335" y="29"/>
                  <a:pt x="335" y="29"/>
                  <a:pt x="335" y="28"/>
                </a:cubicBezTo>
                <a:cubicBezTo>
                  <a:pt x="331" y="26"/>
                  <a:pt x="331" y="26"/>
                  <a:pt x="331" y="26"/>
                </a:cubicBezTo>
                <a:cubicBezTo>
                  <a:pt x="330" y="26"/>
                  <a:pt x="330" y="26"/>
                  <a:pt x="330" y="26"/>
                </a:cubicBezTo>
                <a:cubicBezTo>
                  <a:pt x="288" y="24"/>
                  <a:pt x="288" y="24"/>
                  <a:pt x="288" y="24"/>
                </a:cubicBezTo>
                <a:cubicBezTo>
                  <a:pt x="248" y="21"/>
                  <a:pt x="248" y="21"/>
                  <a:pt x="248" y="21"/>
                </a:cubicBezTo>
                <a:cubicBezTo>
                  <a:pt x="248" y="21"/>
                  <a:pt x="248" y="21"/>
                  <a:pt x="24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42" y="12"/>
                  <a:pt x="142" y="12"/>
                  <a:pt x="142" y="12"/>
                </a:cubicBezTo>
                <a:cubicBezTo>
                  <a:pt x="142" y="13"/>
                  <a:pt x="142" y="13"/>
                  <a:pt x="142" y="13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72" y="5"/>
                  <a:pt x="72" y="5"/>
                  <a:pt x="72" y="5"/>
                </a:cubicBezTo>
                <a:cubicBezTo>
                  <a:pt x="72" y="6"/>
                  <a:pt x="72" y="6"/>
                  <a:pt x="72" y="6"/>
                </a:cubicBezTo>
                <a:cubicBezTo>
                  <a:pt x="72" y="5"/>
                  <a:pt x="72" y="5"/>
                  <a:pt x="7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1"/>
                </a:cubicBezTo>
                <a:cubicBezTo>
                  <a:pt x="0" y="233"/>
                  <a:pt x="0" y="233"/>
                  <a:pt x="0" y="233"/>
                </a:cubicBezTo>
                <a:lnTo>
                  <a:pt x="2" y="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id="{5E52F12A-D8DF-2743-041E-A852B5DD627F}"/>
              </a:ext>
            </a:extLst>
          </p:cNvPr>
          <p:cNvSpPr>
            <a:spLocks/>
          </p:cNvSpPr>
          <p:nvPr/>
        </p:nvSpPr>
        <p:spPr bwMode="auto">
          <a:xfrm>
            <a:off x="2482919" y="3996128"/>
            <a:ext cx="1831725" cy="1788337"/>
          </a:xfrm>
          <a:custGeom>
            <a:avLst/>
            <a:gdLst>
              <a:gd name="T0" fmla="*/ 128 w 971"/>
              <a:gd name="T1" fmla="*/ 385 h 948"/>
              <a:gd name="T2" fmla="*/ 290 w 971"/>
              <a:gd name="T3" fmla="*/ 6 h 948"/>
              <a:gd name="T4" fmla="*/ 503 w 971"/>
              <a:gd name="T5" fmla="*/ 12 h 948"/>
              <a:gd name="T6" fmla="*/ 530 w 971"/>
              <a:gd name="T7" fmla="*/ 195 h 948"/>
              <a:gd name="T8" fmla="*/ 554 w 971"/>
              <a:gd name="T9" fmla="*/ 207 h 948"/>
              <a:gd name="T10" fmla="*/ 592 w 971"/>
              <a:gd name="T11" fmla="*/ 219 h 948"/>
              <a:gd name="T12" fmla="*/ 634 w 971"/>
              <a:gd name="T13" fmla="*/ 221 h 948"/>
              <a:gd name="T14" fmla="*/ 655 w 971"/>
              <a:gd name="T15" fmla="*/ 243 h 948"/>
              <a:gd name="T16" fmla="*/ 694 w 971"/>
              <a:gd name="T17" fmla="*/ 245 h 948"/>
              <a:gd name="T18" fmla="*/ 713 w 971"/>
              <a:gd name="T19" fmla="*/ 242 h 948"/>
              <a:gd name="T20" fmla="*/ 741 w 971"/>
              <a:gd name="T21" fmla="*/ 243 h 948"/>
              <a:gd name="T22" fmla="*/ 778 w 971"/>
              <a:gd name="T23" fmla="*/ 248 h 948"/>
              <a:gd name="T24" fmla="*/ 821 w 971"/>
              <a:gd name="T25" fmla="*/ 243 h 948"/>
              <a:gd name="T26" fmla="*/ 867 w 971"/>
              <a:gd name="T27" fmla="*/ 254 h 948"/>
              <a:gd name="T28" fmla="*/ 909 w 971"/>
              <a:gd name="T29" fmla="*/ 266 h 948"/>
              <a:gd name="T30" fmla="*/ 947 w 971"/>
              <a:gd name="T31" fmla="*/ 441 h 948"/>
              <a:gd name="T32" fmla="*/ 971 w 971"/>
              <a:gd name="T33" fmla="*/ 476 h 948"/>
              <a:gd name="T34" fmla="*/ 966 w 971"/>
              <a:gd name="T35" fmla="*/ 514 h 948"/>
              <a:gd name="T36" fmla="*/ 962 w 971"/>
              <a:gd name="T37" fmla="*/ 568 h 948"/>
              <a:gd name="T38" fmla="*/ 935 w 971"/>
              <a:gd name="T39" fmla="*/ 611 h 948"/>
              <a:gd name="T40" fmla="*/ 885 w 971"/>
              <a:gd name="T41" fmla="*/ 633 h 948"/>
              <a:gd name="T42" fmla="*/ 886 w 971"/>
              <a:gd name="T43" fmla="*/ 605 h 948"/>
              <a:gd name="T44" fmla="*/ 864 w 971"/>
              <a:gd name="T45" fmla="*/ 623 h 948"/>
              <a:gd name="T46" fmla="*/ 853 w 971"/>
              <a:gd name="T47" fmla="*/ 659 h 948"/>
              <a:gd name="T48" fmla="*/ 796 w 971"/>
              <a:gd name="T49" fmla="*/ 698 h 948"/>
              <a:gd name="T50" fmla="*/ 773 w 971"/>
              <a:gd name="T51" fmla="*/ 715 h 948"/>
              <a:gd name="T52" fmla="*/ 765 w 971"/>
              <a:gd name="T53" fmla="*/ 704 h 948"/>
              <a:gd name="T54" fmla="*/ 744 w 971"/>
              <a:gd name="T55" fmla="*/ 698 h 948"/>
              <a:gd name="T56" fmla="*/ 758 w 971"/>
              <a:gd name="T57" fmla="*/ 722 h 948"/>
              <a:gd name="T58" fmla="*/ 729 w 971"/>
              <a:gd name="T59" fmla="*/ 738 h 948"/>
              <a:gd name="T60" fmla="*/ 710 w 971"/>
              <a:gd name="T61" fmla="*/ 744 h 948"/>
              <a:gd name="T62" fmla="*/ 710 w 971"/>
              <a:gd name="T63" fmla="*/ 750 h 948"/>
              <a:gd name="T64" fmla="*/ 676 w 971"/>
              <a:gd name="T65" fmla="*/ 775 h 948"/>
              <a:gd name="T66" fmla="*/ 670 w 971"/>
              <a:gd name="T67" fmla="*/ 822 h 948"/>
              <a:gd name="T68" fmla="*/ 655 w 971"/>
              <a:gd name="T69" fmla="*/ 815 h 948"/>
              <a:gd name="T70" fmla="*/ 675 w 971"/>
              <a:gd name="T71" fmla="*/ 840 h 948"/>
              <a:gd name="T72" fmla="*/ 673 w 971"/>
              <a:gd name="T73" fmla="*/ 868 h 948"/>
              <a:gd name="T74" fmla="*/ 691 w 971"/>
              <a:gd name="T75" fmla="*/ 936 h 948"/>
              <a:gd name="T76" fmla="*/ 684 w 971"/>
              <a:gd name="T77" fmla="*/ 948 h 948"/>
              <a:gd name="T78" fmla="*/ 637 w 971"/>
              <a:gd name="T79" fmla="*/ 930 h 948"/>
              <a:gd name="T80" fmla="*/ 578 w 971"/>
              <a:gd name="T81" fmla="*/ 910 h 948"/>
              <a:gd name="T82" fmla="*/ 547 w 971"/>
              <a:gd name="T83" fmla="*/ 890 h 948"/>
              <a:gd name="T84" fmla="*/ 521 w 971"/>
              <a:gd name="T85" fmla="*/ 834 h 948"/>
              <a:gd name="T86" fmla="*/ 516 w 971"/>
              <a:gd name="T87" fmla="*/ 795 h 948"/>
              <a:gd name="T88" fmla="*/ 480 w 971"/>
              <a:gd name="T89" fmla="*/ 756 h 948"/>
              <a:gd name="T90" fmla="*/ 456 w 971"/>
              <a:gd name="T91" fmla="*/ 710 h 948"/>
              <a:gd name="T92" fmla="*/ 432 w 971"/>
              <a:gd name="T93" fmla="*/ 661 h 948"/>
              <a:gd name="T94" fmla="*/ 391 w 971"/>
              <a:gd name="T95" fmla="*/ 614 h 948"/>
              <a:gd name="T96" fmla="*/ 361 w 971"/>
              <a:gd name="T97" fmla="*/ 597 h 948"/>
              <a:gd name="T98" fmla="*/ 308 w 971"/>
              <a:gd name="T99" fmla="*/ 586 h 948"/>
              <a:gd name="T100" fmla="*/ 276 w 971"/>
              <a:gd name="T101" fmla="*/ 606 h 948"/>
              <a:gd name="T102" fmla="*/ 246 w 971"/>
              <a:gd name="T103" fmla="*/ 653 h 948"/>
              <a:gd name="T104" fmla="*/ 213 w 971"/>
              <a:gd name="T105" fmla="*/ 644 h 948"/>
              <a:gd name="T106" fmla="*/ 156 w 971"/>
              <a:gd name="T107" fmla="*/ 605 h 948"/>
              <a:gd name="T108" fmla="*/ 128 w 971"/>
              <a:gd name="T109" fmla="*/ 540 h 948"/>
              <a:gd name="T110" fmla="*/ 107 w 971"/>
              <a:gd name="T111" fmla="*/ 499 h 948"/>
              <a:gd name="T112" fmla="*/ 50 w 971"/>
              <a:gd name="T113" fmla="*/ 438 h 948"/>
              <a:gd name="T114" fmla="*/ 14 w 971"/>
              <a:gd name="T115" fmla="*/ 398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71" h="948">
                <a:moveTo>
                  <a:pt x="6" y="393"/>
                </a:moveTo>
                <a:lnTo>
                  <a:pt x="6" y="392"/>
                </a:lnTo>
                <a:lnTo>
                  <a:pt x="3" y="387"/>
                </a:lnTo>
                <a:lnTo>
                  <a:pt x="0" y="376"/>
                </a:lnTo>
                <a:lnTo>
                  <a:pt x="0" y="373"/>
                </a:lnTo>
                <a:lnTo>
                  <a:pt x="56" y="379"/>
                </a:lnTo>
                <a:lnTo>
                  <a:pt x="128" y="385"/>
                </a:lnTo>
                <a:lnTo>
                  <a:pt x="192" y="392"/>
                </a:lnTo>
                <a:lnTo>
                  <a:pt x="257" y="395"/>
                </a:lnTo>
                <a:lnTo>
                  <a:pt x="260" y="395"/>
                </a:lnTo>
                <a:lnTo>
                  <a:pt x="264" y="390"/>
                </a:lnTo>
                <a:lnTo>
                  <a:pt x="270" y="298"/>
                </a:lnTo>
                <a:lnTo>
                  <a:pt x="278" y="219"/>
                </a:lnTo>
                <a:lnTo>
                  <a:pt x="290" y="6"/>
                </a:lnTo>
                <a:lnTo>
                  <a:pt x="291" y="0"/>
                </a:lnTo>
                <a:lnTo>
                  <a:pt x="294" y="0"/>
                </a:lnTo>
                <a:lnTo>
                  <a:pt x="390" y="5"/>
                </a:lnTo>
                <a:lnTo>
                  <a:pt x="462" y="8"/>
                </a:lnTo>
                <a:lnTo>
                  <a:pt x="491" y="9"/>
                </a:lnTo>
                <a:lnTo>
                  <a:pt x="497" y="9"/>
                </a:lnTo>
                <a:lnTo>
                  <a:pt x="503" y="12"/>
                </a:lnTo>
                <a:lnTo>
                  <a:pt x="498" y="169"/>
                </a:lnTo>
                <a:lnTo>
                  <a:pt x="498" y="178"/>
                </a:lnTo>
                <a:lnTo>
                  <a:pt x="503" y="180"/>
                </a:lnTo>
                <a:lnTo>
                  <a:pt x="509" y="184"/>
                </a:lnTo>
                <a:lnTo>
                  <a:pt x="519" y="195"/>
                </a:lnTo>
                <a:lnTo>
                  <a:pt x="524" y="198"/>
                </a:lnTo>
                <a:lnTo>
                  <a:pt x="530" y="195"/>
                </a:lnTo>
                <a:lnTo>
                  <a:pt x="536" y="197"/>
                </a:lnTo>
                <a:lnTo>
                  <a:pt x="540" y="197"/>
                </a:lnTo>
                <a:lnTo>
                  <a:pt x="543" y="191"/>
                </a:lnTo>
                <a:lnTo>
                  <a:pt x="545" y="194"/>
                </a:lnTo>
                <a:lnTo>
                  <a:pt x="551" y="197"/>
                </a:lnTo>
                <a:lnTo>
                  <a:pt x="554" y="201"/>
                </a:lnTo>
                <a:lnTo>
                  <a:pt x="554" y="207"/>
                </a:lnTo>
                <a:lnTo>
                  <a:pt x="556" y="213"/>
                </a:lnTo>
                <a:lnTo>
                  <a:pt x="562" y="213"/>
                </a:lnTo>
                <a:lnTo>
                  <a:pt x="565" y="215"/>
                </a:lnTo>
                <a:lnTo>
                  <a:pt x="569" y="213"/>
                </a:lnTo>
                <a:lnTo>
                  <a:pt x="575" y="216"/>
                </a:lnTo>
                <a:lnTo>
                  <a:pt x="587" y="221"/>
                </a:lnTo>
                <a:lnTo>
                  <a:pt x="592" y="219"/>
                </a:lnTo>
                <a:lnTo>
                  <a:pt x="598" y="219"/>
                </a:lnTo>
                <a:lnTo>
                  <a:pt x="601" y="222"/>
                </a:lnTo>
                <a:lnTo>
                  <a:pt x="605" y="227"/>
                </a:lnTo>
                <a:lnTo>
                  <a:pt x="611" y="225"/>
                </a:lnTo>
                <a:lnTo>
                  <a:pt x="617" y="221"/>
                </a:lnTo>
                <a:lnTo>
                  <a:pt x="628" y="222"/>
                </a:lnTo>
                <a:lnTo>
                  <a:pt x="634" y="221"/>
                </a:lnTo>
                <a:lnTo>
                  <a:pt x="634" y="227"/>
                </a:lnTo>
                <a:lnTo>
                  <a:pt x="637" y="233"/>
                </a:lnTo>
                <a:lnTo>
                  <a:pt x="643" y="234"/>
                </a:lnTo>
                <a:lnTo>
                  <a:pt x="643" y="237"/>
                </a:lnTo>
                <a:lnTo>
                  <a:pt x="645" y="245"/>
                </a:lnTo>
                <a:lnTo>
                  <a:pt x="649" y="245"/>
                </a:lnTo>
                <a:lnTo>
                  <a:pt x="655" y="243"/>
                </a:lnTo>
                <a:lnTo>
                  <a:pt x="664" y="234"/>
                </a:lnTo>
                <a:lnTo>
                  <a:pt x="670" y="237"/>
                </a:lnTo>
                <a:lnTo>
                  <a:pt x="672" y="242"/>
                </a:lnTo>
                <a:lnTo>
                  <a:pt x="678" y="242"/>
                </a:lnTo>
                <a:lnTo>
                  <a:pt x="679" y="248"/>
                </a:lnTo>
                <a:lnTo>
                  <a:pt x="685" y="249"/>
                </a:lnTo>
                <a:lnTo>
                  <a:pt x="694" y="245"/>
                </a:lnTo>
                <a:lnTo>
                  <a:pt x="699" y="245"/>
                </a:lnTo>
                <a:lnTo>
                  <a:pt x="697" y="251"/>
                </a:lnTo>
                <a:lnTo>
                  <a:pt x="699" y="257"/>
                </a:lnTo>
                <a:lnTo>
                  <a:pt x="701" y="257"/>
                </a:lnTo>
                <a:lnTo>
                  <a:pt x="705" y="257"/>
                </a:lnTo>
                <a:lnTo>
                  <a:pt x="707" y="246"/>
                </a:lnTo>
                <a:lnTo>
                  <a:pt x="713" y="242"/>
                </a:lnTo>
                <a:lnTo>
                  <a:pt x="714" y="239"/>
                </a:lnTo>
                <a:lnTo>
                  <a:pt x="716" y="237"/>
                </a:lnTo>
                <a:lnTo>
                  <a:pt x="720" y="239"/>
                </a:lnTo>
                <a:lnTo>
                  <a:pt x="725" y="245"/>
                </a:lnTo>
                <a:lnTo>
                  <a:pt x="731" y="248"/>
                </a:lnTo>
                <a:lnTo>
                  <a:pt x="737" y="243"/>
                </a:lnTo>
                <a:lnTo>
                  <a:pt x="741" y="243"/>
                </a:lnTo>
                <a:lnTo>
                  <a:pt x="746" y="249"/>
                </a:lnTo>
                <a:lnTo>
                  <a:pt x="750" y="252"/>
                </a:lnTo>
                <a:lnTo>
                  <a:pt x="756" y="256"/>
                </a:lnTo>
                <a:lnTo>
                  <a:pt x="762" y="260"/>
                </a:lnTo>
                <a:lnTo>
                  <a:pt x="765" y="254"/>
                </a:lnTo>
                <a:lnTo>
                  <a:pt x="770" y="254"/>
                </a:lnTo>
                <a:lnTo>
                  <a:pt x="778" y="248"/>
                </a:lnTo>
                <a:lnTo>
                  <a:pt x="784" y="246"/>
                </a:lnTo>
                <a:lnTo>
                  <a:pt x="788" y="242"/>
                </a:lnTo>
                <a:lnTo>
                  <a:pt x="794" y="246"/>
                </a:lnTo>
                <a:lnTo>
                  <a:pt x="800" y="246"/>
                </a:lnTo>
                <a:lnTo>
                  <a:pt x="805" y="242"/>
                </a:lnTo>
                <a:lnTo>
                  <a:pt x="815" y="237"/>
                </a:lnTo>
                <a:lnTo>
                  <a:pt x="821" y="243"/>
                </a:lnTo>
                <a:lnTo>
                  <a:pt x="826" y="245"/>
                </a:lnTo>
                <a:lnTo>
                  <a:pt x="832" y="245"/>
                </a:lnTo>
                <a:lnTo>
                  <a:pt x="835" y="242"/>
                </a:lnTo>
                <a:lnTo>
                  <a:pt x="838" y="237"/>
                </a:lnTo>
                <a:lnTo>
                  <a:pt x="844" y="237"/>
                </a:lnTo>
                <a:lnTo>
                  <a:pt x="856" y="245"/>
                </a:lnTo>
                <a:lnTo>
                  <a:pt x="867" y="254"/>
                </a:lnTo>
                <a:lnTo>
                  <a:pt x="873" y="256"/>
                </a:lnTo>
                <a:lnTo>
                  <a:pt x="879" y="259"/>
                </a:lnTo>
                <a:lnTo>
                  <a:pt x="894" y="263"/>
                </a:lnTo>
                <a:lnTo>
                  <a:pt x="897" y="265"/>
                </a:lnTo>
                <a:lnTo>
                  <a:pt x="897" y="266"/>
                </a:lnTo>
                <a:lnTo>
                  <a:pt x="903" y="271"/>
                </a:lnTo>
                <a:lnTo>
                  <a:pt x="909" y="266"/>
                </a:lnTo>
                <a:lnTo>
                  <a:pt x="925" y="271"/>
                </a:lnTo>
                <a:lnTo>
                  <a:pt x="928" y="317"/>
                </a:lnTo>
                <a:lnTo>
                  <a:pt x="930" y="407"/>
                </a:lnTo>
                <a:lnTo>
                  <a:pt x="941" y="416"/>
                </a:lnTo>
                <a:lnTo>
                  <a:pt x="944" y="420"/>
                </a:lnTo>
                <a:lnTo>
                  <a:pt x="948" y="432"/>
                </a:lnTo>
                <a:lnTo>
                  <a:pt x="947" y="441"/>
                </a:lnTo>
                <a:lnTo>
                  <a:pt x="951" y="446"/>
                </a:lnTo>
                <a:lnTo>
                  <a:pt x="954" y="452"/>
                </a:lnTo>
                <a:lnTo>
                  <a:pt x="956" y="453"/>
                </a:lnTo>
                <a:lnTo>
                  <a:pt x="959" y="458"/>
                </a:lnTo>
                <a:lnTo>
                  <a:pt x="959" y="464"/>
                </a:lnTo>
                <a:lnTo>
                  <a:pt x="968" y="476"/>
                </a:lnTo>
                <a:lnTo>
                  <a:pt x="971" y="476"/>
                </a:lnTo>
                <a:lnTo>
                  <a:pt x="969" y="482"/>
                </a:lnTo>
                <a:lnTo>
                  <a:pt x="971" y="488"/>
                </a:lnTo>
                <a:lnTo>
                  <a:pt x="969" y="491"/>
                </a:lnTo>
                <a:lnTo>
                  <a:pt x="971" y="497"/>
                </a:lnTo>
                <a:lnTo>
                  <a:pt x="969" y="503"/>
                </a:lnTo>
                <a:lnTo>
                  <a:pt x="969" y="509"/>
                </a:lnTo>
                <a:lnTo>
                  <a:pt x="966" y="514"/>
                </a:lnTo>
                <a:lnTo>
                  <a:pt x="966" y="520"/>
                </a:lnTo>
                <a:lnTo>
                  <a:pt x="962" y="526"/>
                </a:lnTo>
                <a:lnTo>
                  <a:pt x="959" y="532"/>
                </a:lnTo>
                <a:lnTo>
                  <a:pt x="960" y="543"/>
                </a:lnTo>
                <a:lnTo>
                  <a:pt x="956" y="549"/>
                </a:lnTo>
                <a:lnTo>
                  <a:pt x="959" y="555"/>
                </a:lnTo>
                <a:lnTo>
                  <a:pt x="962" y="568"/>
                </a:lnTo>
                <a:lnTo>
                  <a:pt x="960" y="576"/>
                </a:lnTo>
                <a:lnTo>
                  <a:pt x="954" y="580"/>
                </a:lnTo>
                <a:lnTo>
                  <a:pt x="954" y="582"/>
                </a:lnTo>
                <a:lnTo>
                  <a:pt x="950" y="586"/>
                </a:lnTo>
                <a:lnTo>
                  <a:pt x="944" y="597"/>
                </a:lnTo>
                <a:lnTo>
                  <a:pt x="951" y="609"/>
                </a:lnTo>
                <a:lnTo>
                  <a:pt x="935" y="611"/>
                </a:lnTo>
                <a:lnTo>
                  <a:pt x="916" y="618"/>
                </a:lnTo>
                <a:lnTo>
                  <a:pt x="900" y="627"/>
                </a:lnTo>
                <a:lnTo>
                  <a:pt x="894" y="630"/>
                </a:lnTo>
                <a:lnTo>
                  <a:pt x="889" y="633"/>
                </a:lnTo>
                <a:lnTo>
                  <a:pt x="883" y="639"/>
                </a:lnTo>
                <a:lnTo>
                  <a:pt x="882" y="639"/>
                </a:lnTo>
                <a:lnTo>
                  <a:pt x="885" y="633"/>
                </a:lnTo>
                <a:lnTo>
                  <a:pt x="897" y="624"/>
                </a:lnTo>
                <a:lnTo>
                  <a:pt x="903" y="623"/>
                </a:lnTo>
                <a:lnTo>
                  <a:pt x="904" y="621"/>
                </a:lnTo>
                <a:lnTo>
                  <a:pt x="894" y="621"/>
                </a:lnTo>
                <a:lnTo>
                  <a:pt x="882" y="624"/>
                </a:lnTo>
                <a:lnTo>
                  <a:pt x="886" y="614"/>
                </a:lnTo>
                <a:lnTo>
                  <a:pt x="886" y="605"/>
                </a:lnTo>
                <a:lnTo>
                  <a:pt x="880" y="603"/>
                </a:lnTo>
                <a:lnTo>
                  <a:pt x="874" y="608"/>
                </a:lnTo>
                <a:lnTo>
                  <a:pt x="871" y="614"/>
                </a:lnTo>
                <a:lnTo>
                  <a:pt x="864" y="609"/>
                </a:lnTo>
                <a:lnTo>
                  <a:pt x="861" y="611"/>
                </a:lnTo>
                <a:lnTo>
                  <a:pt x="864" y="617"/>
                </a:lnTo>
                <a:lnTo>
                  <a:pt x="864" y="623"/>
                </a:lnTo>
                <a:lnTo>
                  <a:pt x="868" y="626"/>
                </a:lnTo>
                <a:lnTo>
                  <a:pt x="868" y="635"/>
                </a:lnTo>
                <a:lnTo>
                  <a:pt x="874" y="636"/>
                </a:lnTo>
                <a:lnTo>
                  <a:pt x="871" y="644"/>
                </a:lnTo>
                <a:lnTo>
                  <a:pt x="867" y="647"/>
                </a:lnTo>
                <a:lnTo>
                  <a:pt x="862" y="651"/>
                </a:lnTo>
                <a:lnTo>
                  <a:pt x="853" y="659"/>
                </a:lnTo>
                <a:lnTo>
                  <a:pt x="851" y="668"/>
                </a:lnTo>
                <a:lnTo>
                  <a:pt x="841" y="679"/>
                </a:lnTo>
                <a:lnTo>
                  <a:pt x="836" y="683"/>
                </a:lnTo>
                <a:lnTo>
                  <a:pt x="827" y="686"/>
                </a:lnTo>
                <a:lnTo>
                  <a:pt x="817" y="694"/>
                </a:lnTo>
                <a:lnTo>
                  <a:pt x="806" y="695"/>
                </a:lnTo>
                <a:lnTo>
                  <a:pt x="796" y="698"/>
                </a:lnTo>
                <a:lnTo>
                  <a:pt x="796" y="704"/>
                </a:lnTo>
                <a:lnTo>
                  <a:pt x="802" y="700"/>
                </a:lnTo>
                <a:lnTo>
                  <a:pt x="808" y="700"/>
                </a:lnTo>
                <a:lnTo>
                  <a:pt x="800" y="704"/>
                </a:lnTo>
                <a:lnTo>
                  <a:pt x="790" y="707"/>
                </a:lnTo>
                <a:lnTo>
                  <a:pt x="773" y="718"/>
                </a:lnTo>
                <a:lnTo>
                  <a:pt x="773" y="715"/>
                </a:lnTo>
                <a:lnTo>
                  <a:pt x="785" y="709"/>
                </a:lnTo>
                <a:lnTo>
                  <a:pt x="787" y="704"/>
                </a:lnTo>
                <a:lnTo>
                  <a:pt x="774" y="709"/>
                </a:lnTo>
                <a:lnTo>
                  <a:pt x="778" y="704"/>
                </a:lnTo>
                <a:lnTo>
                  <a:pt x="773" y="706"/>
                </a:lnTo>
                <a:lnTo>
                  <a:pt x="770" y="700"/>
                </a:lnTo>
                <a:lnTo>
                  <a:pt x="765" y="704"/>
                </a:lnTo>
                <a:lnTo>
                  <a:pt x="759" y="701"/>
                </a:lnTo>
                <a:lnTo>
                  <a:pt x="756" y="695"/>
                </a:lnTo>
                <a:lnTo>
                  <a:pt x="755" y="695"/>
                </a:lnTo>
                <a:lnTo>
                  <a:pt x="759" y="706"/>
                </a:lnTo>
                <a:lnTo>
                  <a:pt x="755" y="709"/>
                </a:lnTo>
                <a:lnTo>
                  <a:pt x="746" y="701"/>
                </a:lnTo>
                <a:lnTo>
                  <a:pt x="744" y="698"/>
                </a:lnTo>
                <a:lnTo>
                  <a:pt x="738" y="698"/>
                </a:lnTo>
                <a:lnTo>
                  <a:pt x="744" y="710"/>
                </a:lnTo>
                <a:lnTo>
                  <a:pt x="750" y="713"/>
                </a:lnTo>
                <a:lnTo>
                  <a:pt x="747" y="719"/>
                </a:lnTo>
                <a:lnTo>
                  <a:pt x="753" y="718"/>
                </a:lnTo>
                <a:lnTo>
                  <a:pt x="758" y="721"/>
                </a:lnTo>
                <a:lnTo>
                  <a:pt x="758" y="722"/>
                </a:lnTo>
                <a:lnTo>
                  <a:pt x="740" y="732"/>
                </a:lnTo>
                <a:lnTo>
                  <a:pt x="735" y="730"/>
                </a:lnTo>
                <a:lnTo>
                  <a:pt x="728" y="719"/>
                </a:lnTo>
                <a:lnTo>
                  <a:pt x="729" y="721"/>
                </a:lnTo>
                <a:lnTo>
                  <a:pt x="726" y="727"/>
                </a:lnTo>
                <a:lnTo>
                  <a:pt x="729" y="733"/>
                </a:lnTo>
                <a:lnTo>
                  <a:pt x="729" y="738"/>
                </a:lnTo>
                <a:lnTo>
                  <a:pt x="722" y="747"/>
                </a:lnTo>
                <a:lnTo>
                  <a:pt x="717" y="748"/>
                </a:lnTo>
                <a:lnTo>
                  <a:pt x="719" y="744"/>
                </a:lnTo>
                <a:lnTo>
                  <a:pt x="719" y="738"/>
                </a:lnTo>
                <a:lnTo>
                  <a:pt x="717" y="744"/>
                </a:lnTo>
                <a:lnTo>
                  <a:pt x="711" y="748"/>
                </a:lnTo>
                <a:lnTo>
                  <a:pt x="710" y="744"/>
                </a:lnTo>
                <a:lnTo>
                  <a:pt x="704" y="747"/>
                </a:lnTo>
                <a:lnTo>
                  <a:pt x="699" y="747"/>
                </a:lnTo>
                <a:lnTo>
                  <a:pt x="701" y="750"/>
                </a:lnTo>
                <a:lnTo>
                  <a:pt x="696" y="754"/>
                </a:lnTo>
                <a:lnTo>
                  <a:pt x="702" y="759"/>
                </a:lnTo>
                <a:lnTo>
                  <a:pt x="705" y="754"/>
                </a:lnTo>
                <a:lnTo>
                  <a:pt x="710" y="750"/>
                </a:lnTo>
                <a:lnTo>
                  <a:pt x="710" y="756"/>
                </a:lnTo>
                <a:lnTo>
                  <a:pt x="707" y="762"/>
                </a:lnTo>
                <a:lnTo>
                  <a:pt x="696" y="777"/>
                </a:lnTo>
                <a:lnTo>
                  <a:pt x="691" y="771"/>
                </a:lnTo>
                <a:lnTo>
                  <a:pt x="679" y="772"/>
                </a:lnTo>
                <a:lnTo>
                  <a:pt x="673" y="774"/>
                </a:lnTo>
                <a:lnTo>
                  <a:pt x="676" y="775"/>
                </a:lnTo>
                <a:lnTo>
                  <a:pt x="681" y="774"/>
                </a:lnTo>
                <a:lnTo>
                  <a:pt x="681" y="778"/>
                </a:lnTo>
                <a:lnTo>
                  <a:pt x="685" y="784"/>
                </a:lnTo>
                <a:lnTo>
                  <a:pt x="688" y="786"/>
                </a:lnTo>
                <a:lnTo>
                  <a:pt x="690" y="790"/>
                </a:lnTo>
                <a:lnTo>
                  <a:pt x="679" y="819"/>
                </a:lnTo>
                <a:lnTo>
                  <a:pt x="670" y="822"/>
                </a:lnTo>
                <a:lnTo>
                  <a:pt x="676" y="818"/>
                </a:lnTo>
                <a:lnTo>
                  <a:pt x="670" y="816"/>
                </a:lnTo>
                <a:lnTo>
                  <a:pt x="667" y="818"/>
                </a:lnTo>
                <a:lnTo>
                  <a:pt x="661" y="818"/>
                </a:lnTo>
                <a:lnTo>
                  <a:pt x="657" y="812"/>
                </a:lnTo>
                <a:lnTo>
                  <a:pt x="652" y="809"/>
                </a:lnTo>
                <a:lnTo>
                  <a:pt x="655" y="815"/>
                </a:lnTo>
                <a:lnTo>
                  <a:pt x="658" y="818"/>
                </a:lnTo>
                <a:lnTo>
                  <a:pt x="657" y="824"/>
                </a:lnTo>
                <a:lnTo>
                  <a:pt x="669" y="827"/>
                </a:lnTo>
                <a:lnTo>
                  <a:pt x="679" y="824"/>
                </a:lnTo>
                <a:lnTo>
                  <a:pt x="678" y="830"/>
                </a:lnTo>
                <a:lnTo>
                  <a:pt x="678" y="836"/>
                </a:lnTo>
                <a:lnTo>
                  <a:pt x="675" y="840"/>
                </a:lnTo>
                <a:lnTo>
                  <a:pt x="673" y="846"/>
                </a:lnTo>
                <a:lnTo>
                  <a:pt x="669" y="846"/>
                </a:lnTo>
                <a:lnTo>
                  <a:pt x="669" y="852"/>
                </a:lnTo>
                <a:lnTo>
                  <a:pt x="673" y="858"/>
                </a:lnTo>
                <a:lnTo>
                  <a:pt x="669" y="857"/>
                </a:lnTo>
                <a:lnTo>
                  <a:pt x="669" y="862"/>
                </a:lnTo>
                <a:lnTo>
                  <a:pt x="673" y="868"/>
                </a:lnTo>
                <a:lnTo>
                  <a:pt x="678" y="887"/>
                </a:lnTo>
                <a:lnTo>
                  <a:pt x="678" y="893"/>
                </a:lnTo>
                <a:lnTo>
                  <a:pt x="687" y="911"/>
                </a:lnTo>
                <a:lnTo>
                  <a:pt x="688" y="923"/>
                </a:lnTo>
                <a:lnTo>
                  <a:pt x="693" y="928"/>
                </a:lnTo>
                <a:lnTo>
                  <a:pt x="687" y="928"/>
                </a:lnTo>
                <a:lnTo>
                  <a:pt x="691" y="936"/>
                </a:lnTo>
                <a:lnTo>
                  <a:pt x="694" y="930"/>
                </a:lnTo>
                <a:lnTo>
                  <a:pt x="693" y="936"/>
                </a:lnTo>
                <a:lnTo>
                  <a:pt x="701" y="931"/>
                </a:lnTo>
                <a:lnTo>
                  <a:pt x="701" y="937"/>
                </a:lnTo>
                <a:lnTo>
                  <a:pt x="699" y="937"/>
                </a:lnTo>
                <a:lnTo>
                  <a:pt x="684" y="942"/>
                </a:lnTo>
                <a:lnTo>
                  <a:pt x="684" y="948"/>
                </a:lnTo>
                <a:lnTo>
                  <a:pt x="679" y="948"/>
                </a:lnTo>
                <a:lnTo>
                  <a:pt x="673" y="943"/>
                </a:lnTo>
                <a:lnTo>
                  <a:pt x="672" y="943"/>
                </a:lnTo>
                <a:lnTo>
                  <a:pt x="661" y="933"/>
                </a:lnTo>
                <a:lnTo>
                  <a:pt x="655" y="931"/>
                </a:lnTo>
                <a:lnTo>
                  <a:pt x="651" y="928"/>
                </a:lnTo>
                <a:lnTo>
                  <a:pt x="637" y="930"/>
                </a:lnTo>
                <a:lnTo>
                  <a:pt x="614" y="927"/>
                </a:lnTo>
                <a:lnTo>
                  <a:pt x="610" y="925"/>
                </a:lnTo>
                <a:lnTo>
                  <a:pt x="599" y="914"/>
                </a:lnTo>
                <a:lnTo>
                  <a:pt x="593" y="914"/>
                </a:lnTo>
                <a:lnTo>
                  <a:pt x="587" y="911"/>
                </a:lnTo>
                <a:lnTo>
                  <a:pt x="581" y="913"/>
                </a:lnTo>
                <a:lnTo>
                  <a:pt x="578" y="910"/>
                </a:lnTo>
                <a:lnTo>
                  <a:pt x="575" y="905"/>
                </a:lnTo>
                <a:lnTo>
                  <a:pt x="569" y="901"/>
                </a:lnTo>
                <a:lnTo>
                  <a:pt x="566" y="901"/>
                </a:lnTo>
                <a:lnTo>
                  <a:pt x="560" y="899"/>
                </a:lnTo>
                <a:lnTo>
                  <a:pt x="550" y="898"/>
                </a:lnTo>
                <a:lnTo>
                  <a:pt x="547" y="896"/>
                </a:lnTo>
                <a:lnTo>
                  <a:pt x="547" y="890"/>
                </a:lnTo>
                <a:lnTo>
                  <a:pt x="542" y="886"/>
                </a:lnTo>
                <a:lnTo>
                  <a:pt x="539" y="874"/>
                </a:lnTo>
                <a:lnTo>
                  <a:pt x="536" y="862"/>
                </a:lnTo>
                <a:lnTo>
                  <a:pt x="531" y="855"/>
                </a:lnTo>
                <a:lnTo>
                  <a:pt x="525" y="845"/>
                </a:lnTo>
                <a:lnTo>
                  <a:pt x="521" y="839"/>
                </a:lnTo>
                <a:lnTo>
                  <a:pt x="521" y="834"/>
                </a:lnTo>
                <a:lnTo>
                  <a:pt x="521" y="828"/>
                </a:lnTo>
                <a:lnTo>
                  <a:pt x="521" y="822"/>
                </a:lnTo>
                <a:lnTo>
                  <a:pt x="515" y="818"/>
                </a:lnTo>
                <a:lnTo>
                  <a:pt x="518" y="812"/>
                </a:lnTo>
                <a:lnTo>
                  <a:pt x="519" y="807"/>
                </a:lnTo>
                <a:lnTo>
                  <a:pt x="516" y="801"/>
                </a:lnTo>
                <a:lnTo>
                  <a:pt x="516" y="795"/>
                </a:lnTo>
                <a:lnTo>
                  <a:pt x="515" y="794"/>
                </a:lnTo>
                <a:lnTo>
                  <a:pt x="510" y="789"/>
                </a:lnTo>
                <a:lnTo>
                  <a:pt x="501" y="786"/>
                </a:lnTo>
                <a:lnTo>
                  <a:pt x="491" y="771"/>
                </a:lnTo>
                <a:lnTo>
                  <a:pt x="489" y="765"/>
                </a:lnTo>
                <a:lnTo>
                  <a:pt x="485" y="759"/>
                </a:lnTo>
                <a:lnTo>
                  <a:pt x="480" y="756"/>
                </a:lnTo>
                <a:lnTo>
                  <a:pt x="479" y="750"/>
                </a:lnTo>
                <a:lnTo>
                  <a:pt x="473" y="742"/>
                </a:lnTo>
                <a:lnTo>
                  <a:pt x="468" y="741"/>
                </a:lnTo>
                <a:lnTo>
                  <a:pt x="462" y="735"/>
                </a:lnTo>
                <a:lnTo>
                  <a:pt x="456" y="724"/>
                </a:lnTo>
                <a:lnTo>
                  <a:pt x="454" y="712"/>
                </a:lnTo>
                <a:lnTo>
                  <a:pt x="456" y="710"/>
                </a:lnTo>
                <a:lnTo>
                  <a:pt x="450" y="704"/>
                </a:lnTo>
                <a:lnTo>
                  <a:pt x="448" y="700"/>
                </a:lnTo>
                <a:lnTo>
                  <a:pt x="444" y="695"/>
                </a:lnTo>
                <a:lnTo>
                  <a:pt x="444" y="692"/>
                </a:lnTo>
                <a:lnTo>
                  <a:pt x="442" y="688"/>
                </a:lnTo>
                <a:lnTo>
                  <a:pt x="435" y="676"/>
                </a:lnTo>
                <a:lnTo>
                  <a:pt x="432" y="661"/>
                </a:lnTo>
                <a:lnTo>
                  <a:pt x="427" y="654"/>
                </a:lnTo>
                <a:lnTo>
                  <a:pt x="421" y="644"/>
                </a:lnTo>
                <a:lnTo>
                  <a:pt x="405" y="632"/>
                </a:lnTo>
                <a:lnTo>
                  <a:pt x="405" y="626"/>
                </a:lnTo>
                <a:lnTo>
                  <a:pt x="400" y="624"/>
                </a:lnTo>
                <a:lnTo>
                  <a:pt x="394" y="618"/>
                </a:lnTo>
                <a:lnTo>
                  <a:pt x="391" y="614"/>
                </a:lnTo>
                <a:lnTo>
                  <a:pt x="386" y="615"/>
                </a:lnTo>
                <a:lnTo>
                  <a:pt x="385" y="611"/>
                </a:lnTo>
                <a:lnTo>
                  <a:pt x="380" y="606"/>
                </a:lnTo>
                <a:lnTo>
                  <a:pt x="379" y="600"/>
                </a:lnTo>
                <a:lnTo>
                  <a:pt x="373" y="596"/>
                </a:lnTo>
                <a:lnTo>
                  <a:pt x="367" y="594"/>
                </a:lnTo>
                <a:lnTo>
                  <a:pt x="361" y="597"/>
                </a:lnTo>
                <a:lnTo>
                  <a:pt x="346" y="593"/>
                </a:lnTo>
                <a:lnTo>
                  <a:pt x="341" y="593"/>
                </a:lnTo>
                <a:lnTo>
                  <a:pt x="335" y="593"/>
                </a:lnTo>
                <a:lnTo>
                  <a:pt x="329" y="593"/>
                </a:lnTo>
                <a:lnTo>
                  <a:pt x="323" y="591"/>
                </a:lnTo>
                <a:lnTo>
                  <a:pt x="314" y="586"/>
                </a:lnTo>
                <a:lnTo>
                  <a:pt x="308" y="586"/>
                </a:lnTo>
                <a:lnTo>
                  <a:pt x="305" y="591"/>
                </a:lnTo>
                <a:lnTo>
                  <a:pt x="300" y="593"/>
                </a:lnTo>
                <a:lnTo>
                  <a:pt x="294" y="593"/>
                </a:lnTo>
                <a:lnTo>
                  <a:pt x="288" y="596"/>
                </a:lnTo>
                <a:lnTo>
                  <a:pt x="284" y="596"/>
                </a:lnTo>
                <a:lnTo>
                  <a:pt x="281" y="599"/>
                </a:lnTo>
                <a:lnTo>
                  <a:pt x="276" y="606"/>
                </a:lnTo>
                <a:lnTo>
                  <a:pt x="267" y="629"/>
                </a:lnTo>
                <a:lnTo>
                  <a:pt x="263" y="630"/>
                </a:lnTo>
                <a:lnTo>
                  <a:pt x="263" y="636"/>
                </a:lnTo>
                <a:lnTo>
                  <a:pt x="260" y="642"/>
                </a:lnTo>
                <a:lnTo>
                  <a:pt x="255" y="644"/>
                </a:lnTo>
                <a:lnTo>
                  <a:pt x="252" y="650"/>
                </a:lnTo>
                <a:lnTo>
                  <a:pt x="246" y="653"/>
                </a:lnTo>
                <a:lnTo>
                  <a:pt x="245" y="658"/>
                </a:lnTo>
                <a:lnTo>
                  <a:pt x="234" y="658"/>
                </a:lnTo>
                <a:lnTo>
                  <a:pt x="229" y="658"/>
                </a:lnTo>
                <a:lnTo>
                  <a:pt x="229" y="654"/>
                </a:lnTo>
                <a:lnTo>
                  <a:pt x="223" y="654"/>
                </a:lnTo>
                <a:lnTo>
                  <a:pt x="217" y="650"/>
                </a:lnTo>
                <a:lnTo>
                  <a:pt x="213" y="644"/>
                </a:lnTo>
                <a:lnTo>
                  <a:pt x="198" y="636"/>
                </a:lnTo>
                <a:lnTo>
                  <a:pt x="195" y="630"/>
                </a:lnTo>
                <a:lnTo>
                  <a:pt x="183" y="629"/>
                </a:lnTo>
                <a:lnTo>
                  <a:pt x="178" y="626"/>
                </a:lnTo>
                <a:lnTo>
                  <a:pt x="165" y="614"/>
                </a:lnTo>
                <a:lnTo>
                  <a:pt x="162" y="609"/>
                </a:lnTo>
                <a:lnTo>
                  <a:pt x="156" y="605"/>
                </a:lnTo>
                <a:lnTo>
                  <a:pt x="151" y="603"/>
                </a:lnTo>
                <a:lnTo>
                  <a:pt x="143" y="596"/>
                </a:lnTo>
                <a:lnTo>
                  <a:pt x="131" y="567"/>
                </a:lnTo>
                <a:lnTo>
                  <a:pt x="130" y="556"/>
                </a:lnTo>
                <a:lnTo>
                  <a:pt x="133" y="550"/>
                </a:lnTo>
                <a:lnTo>
                  <a:pt x="133" y="546"/>
                </a:lnTo>
                <a:lnTo>
                  <a:pt x="128" y="540"/>
                </a:lnTo>
                <a:lnTo>
                  <a:pt x="124" y="528"/>
                </a:lnTo>
                <a:lnTo>
                  <a:pt x="121" y="526"/>
                </a:lnTo>
                <a:lnTo>
                  <a:pt x="119" y="514"/>
                </a:lnTo>
                <a:lnTo>
                  <a:pt x="118" y="509"/>
                </a:lnTo>
                <a:lnTo>
                  <a:pt x="113" y="506"/>
                </a:lnTo>
                <a:lnTo>
                  <a:pt x="112" y="502"/>
                </a:lnTo>
                <a:lnTo>
                  <a:pt x="107" y="499"/>
                </a:lnTo>
                <a:lnTo>
                  <a:pt x="95" y="488"/>
                </a:lnTo>
                <a:lnTo>
                  <a:pt x="91" y="487"/>
                </a:lnTo>
                <a:lnTo>
                  <a:pt x="85" y="482"/>
                </a:lnTo>
                <a:lnTo>
                  <a:pt x="74" y="470"/>
                </a:lnTo>
                <a:lnTo>
                  <a:pt x="71" y="464"/>
                </a:lnTo>
                <a:lnTo>
                  <a:pt x="60" y="453"/>
                </a:lnTo>
                <a:lnTo>
                  <a:pt x="50" y="438"/>
                </a:lnTo>
                <a:lnTo>
                  <a:pt x="45" y="434"/>
                </a:lnTo>
                <a:lnTo>
                  <a:pt x="33" y="428"/>
                </a:lnTo>
                <a:lnTo>
                  <a:pt x="29" y="423"/>
                </a:lnTo>
                <a:lnTo>
                  <a:pt x="24" y="413"/>
                </a:lnTo>
                <a:lnTo>
                  <a:pt x="23" y="407"/>
                </a:lnTo>
                <a:lnTo>
                  <a:pt x="20" y="402"/>
                </a:lnTo>
                <a:lnTo>
                  <a:pt x="14" y="398"/>
                </a:lnTo>
                <a:lnTo>
                  <a:pt x="11" y="398"/>
                </a:lnTo>
                <a:lnTo>
                  <a:pt x="11" y="396"/>
                </a:lnTo>
                <a:lnTo>
                  <a:pt x="6" y="3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6" name="Freeform 29">
            <a:extLst>
              <a:ext uri="{FF2B5EF4-FFF2-40B4-BE49-F238E27FC236}">
                <a16:creationId xmlns:a16="http://schemas.microsoft.com/office/drawing/2014/main" id="{FC0212D2-5320-D7B2-5E3E-3866B655E5F7}"/>
              </a:ext>
            </a:extLst>
          </p:cNvPr>
          <p:cNvSpPr>
            <a:spLocks/>
          </p:cNvSpPr>
          <p:nvPr/>
        </p:nvSpPr>
        <p:spPr bwMode="auto">
          <a:xfrm>
            <a:off x="2479147" y="3994242"/>
            <a:ext cx="1837384" cy="1792109"/>
          </a:xfrm>
          <a:custGeom>
            <a:avLst/>
            <a:gdLst>
              <a:gd name="T0" fmla="*/ 194 w 645"/>
              <a:gd name="T1" fmla="*/ 5 h 629"/>
              <a:gd name="T2" fmla="*/ 356 w 645"/>
              <a:gd name="T3" fmla="*/ 132 h 629"/>
              <a:gd name="T4" fmla="*/ 397 w 645"/>
              <a:gd name="T5" fmla="*/ 147 h 629"/>
              <a:gd name="T6" fmla="*/ 435 w 645"/>
              <a:gd name="T7" fmla="*/ 163 h 629"/>
              <a:gd name="T8" fmla="*/ 470 w 645"/>
              <a:gd name="T9" fmla="*/ 164 h 629"/>
              <a:gd name="T10" fmla="*/ 511 w 645"/>
              <a:gd name="T11" fmla="*/ 170 h 629"/>
              <a:gd name="T12" fmla="*/ 559 w 645"/>
              <a:gd name="T13" fmla="*/ 159 h 629"/>
              <a:gd name="T14" fmla="*/ 627 w 645"/>
              <a:gd name="T15" fmla="*/ 292 h 629"/>
              <a:gd name="T16" fmla="*/ 640 w 645"/>
              <a:gd name="T17" fmla="*/ 341 h 629"/>
              <a:gd name="T18" fmla="*/ 619 w 645"/>
              <a:gd name="T19" fmla="*/ 404 h 629"/>
              <a:gd name="T20" fmla="*/ 586 w 645"/>
              <a:gd name="T21" fmla="*/ 413 h 629"/>
              <a:gd name="T22" fmla="*/ 578 w 645"/>
              <a:gd name="T23" fmla="*/ 426 h 629"/>
              <a:gd name="T24" fmla="*/ 536 w 645"/>
              <a:gd name="T25" fmla="*/ 464 h 629"/>
              <a:gd name="T26" fmla="*/ 512 w 645"/>
              <a:gd name="T27" fmla="*/ 464 h 629"/>
              <a:gd name="T28" fmla="*/ 495 w 645"/>
              <a:gd name="T29" fmla="*/ 477 h 629"/>
              <a:gd name="T30" fmla="*/ 476 w 645"/>
              <a:gd name="T31" fmla="*/ 489 h 629"/>
              <a:gd name="T32" fmla="*/ 459 w 645"/>
              <a:gd name="T33" fmla="*/ 510 h 629"/>
              <a:gd name="T34" fmla="*/ 450 w 645"/>
              <a:gd name="T35" fmla="*/ 542 h 629"/>
              <a:gd name="T36" fmla="*/ 449 w 645"/>
              <a:gd name="T37" fmla="*/ 553 h 629"/>
              <a:gd name="T38" fmla="*/ 456 w 645"/>
              <a:gd name="T39" fmla="*/ 612 h 629"/>
              <a:gd name="T40" fmla="*/ 453 w 645"/>
              <a:gd name="T41" fmla="*/ 627 h 629"/>
              <a:gd name="T42" fmla="*/ 382 w 645"/>
              <a:gd name="T43" fmla="*/ 599 h 629"/>
              <a:gd name="T44" fmla="*/ 347 w 645"/>
              <a:gd name="T45" fmla="*/ 549 h 629"/>
              <a:gd name="T46" fmla="*/ 320 w 645"/>
              <a:gd name="T47" fmla="*/ 500 h 629"/>
              <a:gd name="T48" fmla="*/ 288 w 645"/>
              <a:gd name="T49" fmla="*/ 437 h 629"/>
              <a:gd name="T50" fmla="*/ 240 w 645"/>
              <a:gd name="T51" fmla="*/ 395 h 629"/>
              <a:gd name="T52" fmla="*/ 183 w 645"/>
              <a:gd name="T53" fmla="*/ 401 h 629"/>
              <a:gd name="T54" fmla="*/ 133 w 645"/>
              <a:gd name="T55" fmla="*/ 422 h 629"/>
              <a:gd name="T56" fmla="*/ 82 w 645"/>
              <a:gd name="T57" fmla="*/ 348 h 629"/>
              <a:gd name="T58" fmla="*/ 24 w 645"/>
              <a:gd name="T59" fmla="*/ 283 h 629"/>
              <a:gd name="T60" fmla="*/ 16 w 645"/>
              <a:gd name="T61" fmla="*/ 274 h 629"/>
              <a:gd name="T62" fmla="*/ 75 w 645"/>
              <a:gd name="T63" fmla="*/ 337 h 629"/>
              <a:gd name="T64" fmla="*/ 110 w 645"/>
              <a:gd name="T65" fmla="*/ 408 h 629"/>
              <a:gd name="T66" fmla="*/ 168 w 645"/>
              <a:gd name="T67" fmla="*/ 431 h 629"/>
              <a:gd name="T68" fmla="*/ 209 w 645"/>
              <a:gd name="T69" fmla="*/ 390 h 629"/>
              <a:gd name="T70" fmla="*/ 261 w 645"/>
              <a:gd name="T71" fmla="*/ 411 h 629"/>
              <a:gd name="T72" fmla="*/ 301 w 645"/>
              <a:gd name="T73" fmla="*/ 473 h 629"/>
              <a:gd name="T74" fmla="*/ 342 w 645"/>
              <a:gd name="T75" fmla="*/ 531 h 629"/>
              <a:gd name="T76" fmla="*/ 364 w 645"/>
              <a:gd name="T77" fmla="*/ 596 h 629"/>
              <a:gd name="T78" fmla="*/ 432 w 645"/>
              <a:gd name="T79" fmla="*/ 616 h 629"/>
              <a:gd name="T80" fmla="*/ 461 w 645"/>
              <a:gd name="T81" fmla="*/ 616 h 629"/>
              <a:gd name="T82" fmla="*/ 447 w 645"/>
              <a:gd name="T83" fmla="*/ 562 h 629"/>
              <a:gd name="T84" fmla="*/ 443 w 645"/>
              <a:gd name="T85" fmla="*/ 543 h 629"/>
              <a:gd name="T86" fmla="*/ 451 w 645"/>
              <a:gd name="T87" fmla="*/ 513 h 629"/>
              <a:gd name="T88" fmla="*/ 471 w 645"/>
              <a:gd name="T89" fmla="*/ 495 h 629"/>
              <a:gd name="T90" fmla="*/ 484 w 645"/>
              <a:gd name="T91" fmla="*/ 478 h 629"/>
              <a:gd name="T92" fmla="*/ 494 w 645"/>
              <a:gd name="T93" fmla="*/ 466 h 629"/>
              <a:gd name="T94" fmla="*/ 514 w 645"/>
              <a:gd name="T95" fmla="*/ 470 h 629"/>
              <a:gd name="T96" fmla="*/ 543 w 645"/>
              <a:gd name="T97" fmla="*/ 461 h 629"/>
              <a:gd name="T98" fmla="*/ 574 w 645"/>
              <a:gd name="T99" fmla="*/ 409 h 629"/>
              <a:gd name="T100" fmla="*/ 586 w 645"/>
              <a:gd name="T101" fmla="*/ 419 h 629"/>
              <a:gd name="T102" fmla="*/ 634 w 645"/>
              <a:gd name="T103" fmla="*/ 386 h 629"/>
              <a:gd name="T104" fmla="*/ 645 w 645"/>
              <a:gd name="T105" fmla="*/ 324 h 629"/>
              <a:gd name="T106" fmla="*/ 618 w 645"/>
              <a:gd name="T107" fmla="*/ 270 h 629"/>
              <a:gd name="T108" fmla="*/ 555 w 645"/>
              <a:gd name="T109" fmla="*/ 157 h 629"/>
              <a:gd name="T110" fmla="*/ 503 w 645"/>
              <a:gd name="T111" fmla="*/ 169 h 629"/>
              <a:gd name="T112" fmla="*/ 464 w 645"/>
              <a:gd name="T113" fmla="*/ 167 h 629"/>
              <a:gd name="T114" fmla="*/ 427 w 645"/>
              <a:gd name="T115" fmla="*/ 155 h 629"/>
              <a:gd name="T116" fmla="*/ 373 w 645"/>
              <a:gd name="T117" fmla="*/ 141 h 629"/>
              <a:gd name="T118" fmla="*/ 334 w 645"/>
              <a:gd name="T119" fmla="*/ 119 h 629"/>
              <a:gd name="T120" fmla="*/ 179 w 645"/>
              <a:gd name="T121" fmla="*/ 198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45" h="629">
                <a:moveTo>
                  <a:pt x="6" y="261"/>
                </a:moveTo>
                <a:cubicBezTo>
                  <a:pt x="6" y="260"/>
                  <a:pt x="6" y="260"/>
                  <a:pt x="6" y="260"/>
                </a:cubicBezTo>
                <a:cubicBezTo>
                  <a:pt x="6" y="259"/>
                  <a:pt x="6" y="259"/>
                  <a:pt x="6" y="259"/>
                </a:cubicBezTo>
                <a:cubicBezTo>
                  <a:pt x="4" y="257"/>
                  <a:pt x="4" y="257"/>
                  <a:pt x="4" y="257"/>
                </a:cubicBezTo>
                <a:cubicBezTo>
                  <a:pt x="2" y="250"/>
                  <a:pt x="2" y="250"/>
                  <a:pt x="2" y="250"/>
                </a:cubicBezTo>
                <a:cubicBezTo>
                  <a:pt x="2" y="249"/>
                  <a:pt x="2" y="249"/>
                  <a:pt x="2" y="249"/>
                </a:cubicBezTo>
                <a:cubicBezTo>
                  <a:pt x="38" y="253"/>
                  <a:pt x="38" y="253"/>
                  <a:pt x="38" y="253"/>
                </a:cubicBezTo>
                <a:cubicBezTo>
                  <a:pt x="38" y="253"/>
                  <a:pt x="38" y="253"/>
                  <a:pt x="38" y="253"/>
                </a:cubicBezTo>
                <a:cubicBezTo>
                  <a:pt x="86" y="257"/>
                  <a:pt x="86" y="257"/>
                  <a:pt x="86" y="257"/>
                </a:cubicBezTo>
                <a:cubicBezTo>
                  <a:pt x="128" y="261"/>
                  <a:pt x="128" y="261"/>
                  <a:pt x="128" y="261"/>
                </a:cubicBezTo>
                <a:cubicBezTo>
                  <a:pt x="128" y="261"/>
                  <a:pt x="128" y="261"/>
                  <a:pt x="128" y="261"/>
                </a:cubicBezTo>
                <a:cubicBezTo>
                  <a:pt x="171" y="263"/>
                  <a:pt x="171" y="263"/>
                  <a:pt x="171" y="263"/>
                </a:cubicBezTo>
                <a:cubicBezTo>
                  <a:pt x="171" y="263"/>
                  <a:pt x="171" y="263"/>
                  <a:pt x="171" y="263"/>
                </a:cubicBezTo>
                <a:cubicBezTo>
                  <a:pt x="173" y="263"/>
                  <a:pt x="173" y="263"/>
                  <a:pt x="173" y="263"/>
                </a:cubicBezTo>
                <a:cubicBezTo>
                  <a:pt x="174" y="263"/>
                  <a:pt x="174" y="263"/>
                  <a:pt x="174" y="263"/>
                </a:cubicBezTo>
                <a:cubicBezTo>
                  <a:pt x="177" y="260"/>
                  <a:pt x="177" y="260"/>
                  <a:pt x="177" y="260"/>
                </a:cubicBezTo>
                <a:cubicBezTo>
                  <a:pt x="177" y="259"/>
                  <a:pt x="177" y="259"/>
                  <a:pt x="177" y="259"/>
                </a:cubicBezTo>
                <a:cubicBezTo>
                  <a:pt x="181" y="199"/>
                  <a:pt x="181" y="199"/>
                  <a:pt x="181" y="199"/>
                </a:cubicBezTo>
                <a:cubicBezTo>
                  <a:pt x="186" y="146"/>
                  <a:pt x="186" y="146"/>
                  <a:pt x="186" y="146"/>
                </a:cubicBezTo>
                <a:cubicBezTo>
                  <a:pt x="186" y="146"/>
                  <a:pt x="186" y="146"/>
                  <a:pt x="186" y="146"/>
                </a:cubicBezTo>
                <a:cubicBezTo>
                  <a:pt x="194" y="5"/>
                  <a:pt x="194" y="5"/>
                  <a:pt x="194" y="5"/>
                </a:cubicBezTo>
                <a:cubicBezTo>
                  <a:pt x="195" y="2"/>
                  <a:pt x="195" y="2"/>
                  <a:pt x="195" y="2"/>
                </a:cubicBezTo>
                <a:cubicBezTo>
                  <a:pt x="196" y="2"/>
                  <a:pt x="196" y="2"/>
                  <a:pt x="196" y="2"/>
                </a:cubicBezTo>
                <a:cubicBezTo>
                  <a:pt x="259" y="5"/>
                  <a:pt x="259" y="5"/>
                  <a:pt x="259" y="5"/>
                </a:cubicBezTo>
                <a:cubicBezTo>
                  <a:pt x="259" y="5"/>
                  <a:pt x="259" y="5"/>
                  <a:pt x="259" y="5"/>
                </a:cubicBezTo>
                <a:cubicBezTo>
                  <a:pt x="307" y="7"/>
                  <a:pt x="307" y="7"/>
                  <a:pt x="307" y="7"/>
                </a:cubicBezTo>
                <a:cubicBezTo>
                  <a:pt x="307" y="7"/>
                  <a:pt x="307" y="7"/>
                  <a:pt x="307" y="7"/>
                </a:cubicBezTo>
                <a:cubicBezTo>
                  <a:pt x="326" y="8"/>
                  <a:pt x="326" y="8"/>
                  <a:pt x="326" y="8"/>
                </a:cubicBezTo>
                <a:cubicBezTo>
                  <a:pt x="330" y="8"/>
                  <a:pt x="330" y="8"/>
                  <a:pt x="330" y="8"/>
                </a:cubicBezTo>
                <a:cubicBezTo>
                  <a:pt x="333" y="10"/>
                  <a:pt x="333" y="10"/>
                  <a:pt x="333" y="10"/>
                </a:cubicBezTo>
                <a:cubicBezTo>
                  <a:pt x="330" y="113"/>
                  <a:pt x="330" y="113"/>
                  <a:pt x="330" y="113"/>
                </a:cubicBezTo>
                <a:cubicBezTo>
                  <a:pt x="330" y="119"/>
                  <a:pt x="330" y="119"/>
                  <a:pt x="330" y="119"/>
                </a:cubicBezTo>
                <a:cubicBezTo>
                  <a:pt x="330" y="120"/>
                  <a:pt x="330" y="120"/>
                  <a:pt x="330" y="120"/>
                </a:cubicBezTo>
                <a:cubicBezTo>
                  <a:pt x="334" y="121"/>
                  <a:pt x="334" y="121"/>
                  <a:pt x="334" y="121"/>
                </a:cubicBezTo>
                <a:cubicBezTo>
                  <a:pt x="337" y="123"/>
                  <a:pt x="337" y="123"/>
                  <a:pt x="337" y="123"/>
                </a:cubicBezTo>
                <a:cubicBezTo>
                  <a:pt x="344" y="131"/>
                  <a:pt x="344" y="131"/>
                  <a:pt x="344" y="131"/>
                </a:cubicBezTo>
                <a:cubicBezTo>
                  <a:pt x="344" y="131"/>
                  <a:pt x="344" y="131"/>
                  <a:pt x="344" y="131"/>
                </a:cubicBezTo>
                <a:cubicBezTo>
                  <a:pt x="347" y="132"/>
                  <a:pt x="347" y="132"/>
                  <a:pt x="347" y="132"/>
                </a:cubicBezTo>
                <a:cubicBezTo>
                  <a:pt x="348" y="133"/>
                  <a:pt x="348" y="133"/>
                  <a:pt x="348" y="133"/>
                </a:cubicBezTo>
                <a:cubicBezTo>
                  <a:pt x="352" y="131"/>
                  <a:pt x="352" y="131"/>
                  <a:pt x="352" y="131"/>
                </a:cubicBezTo>
                <a:cubicBezTo>
                  <a:pt x="355" y="132"/>
                  <a:pt x="355" y="132"/>
                  <a:pt x="355" y="132"/>
                </a:cubicBezTo>
                <a:cubicBezTo>
                  <a:pt x="356" y="132"/>
                  <a:pt x="356" y="132"/>
                  <a:pt x="356" y="132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60" y="131"/>
                  <a:pt x="360" y="131"/>
                  <a:pt x="360" y="131"/>
                </a:cubicBezTo>
                <a:cubicBezTo>
                  <a:pt x="361" y="129"/>
                  <a:pt x="361" y="129"/>
                  <a:pt x="361" y="129"/>
                </a:cubicBezTo>
                <a:cubicBezTo>
                  <a:pt x="361" y="130"/>
                  <a:pt x="361" y="130"/>
                  <a:pt x="361" y="130"/>
                </a:cubicBezTo>
                <a:cubicBezTo>
                  <a:pt x="362" y="130"/>
                  <a:pt x="362" y="130"/>
                  <a:pt x="362" y="130"/>
                </a:cubicBezTo>
                <a:cubicBezTo>
                  <a:pt x="365" y="132"/>
                  <a:pt x="365" y="132"/>
                  <a:pt x="365" y="132"/>
                </a:cubicBezTo>
                <a:cubicBezTo>
                  <a:pt x="367" y="135"/>
                  <a:pt x="367" y="135"/>
                  <a:pt x="367" y="135"/>
                </a:cubicBezTo>
                <a:cubicBezTo>
                  <a:pt x="367" y="138"/>
                  <a:pt x="367" y="138"/>
                  <a:pt x="367" y="138"/>
                </a:cubicBezTo>
                <a:cubicBezTo>
                  <a:pt x="367" y="138"/>
                  <a:pt x="367" y="138"/>
                  <a:pt x="367" y="138"/>
                </a:cubicBezTo>
                <a:cubicBezTo>
                  <a:pt x="368" y="142"/>
                  <a:pt x="368" y="142"/>
                  <a:pt x="368" y="142"/>
                </a:cubicBezTo>
                <a:cubicBezTo>
                  <a:pt x="368" y="143"/>
                  <a:pt x="369" y="143"/>
                  <a:pt x="369" y="143"/>
                </a:cubicBezTo>
                <a:cubicBezTo>
                  <a:pt x="373" y="143"/>
                  <a:pt x="373" y="143"/>
                  <a:pt x="373" y="143"/>
                </a:cubicBezTo>
                <a:cubicBezTo>
                  <a:pt x="375" y="144"/>
                  <a:pt x="375" y="144"/>
                  <a:pt x="375" y="144"/>
                </a:cubicBezTo>
                <a:cubicBezTo>
                  <a:pt x="375" y="144"/>
                  <a:pt x="375" y="144"/>
                  <a:pt x="375" y="144"/>
                </a:cubicBezTo>
                <a:cubicBezTo>
                  <a:pt x="378" y="143"/>
                  <a:pt x="378" y="143"/>
                  <a:pt x="378" y="143"/>
                </a:cubicBezTo>
                <a:cubicBezTo>
                  <a:pt x="382" y="145"/>
                  <a:pt x="382" y="145"/>
                  <a:pt x="382" y="145"/>
                </a:cubicBezTo>
                <a:cubicBezTo>
                  <a:pt x="382" y="145"/>
                  <a:pt x="382" y="145"/>
                  <a:pt x="382" y="145"/>
                </a:cubicBezTo>
                <a:cubicBezTo>
                  <a:pt x="390" y="148"/>
                  <a:pt x="390" y="148"/>
                  <a:pt x="390" y="148"/>
                </a:cubicBezTo>
                <a:cubicBezTo>
                  <a:pt x="390" y="148"/>
                  <a:pt x="390" y="148"/>
                  <a:pt x="390" y="148"/>
                </a:cubicBezTo>
                <a:cubicBezTo>
                  <a:pt x="394" y="147"/>
                  <a:pt x="394" y="147"/>
                  <a:pt x="394" y="147"/>
                </a:cubicBezTo>
                <a:cubicBezTo>
                  <a:pt x="397" y="147"/>
                  <a:pt x="397" y="147"/>
                  <a:pt x="397" y="147"/>
                </a:cubicBezTo>
                <a:cubicBezTo>
                  <a:pt x="398" y="149"/>
                  <a:pt x="398" y="149"/>
                  <a:pt x="398" y="149"/>
                </a:cubicBezTo>
                <a:cubicBezTo>
                  <a:pt x="399" y="149"/>
                  <a:pt x="399" y="149"/>
                  <a:pt x="399" y="149"/>
                </a:cubicBezTo>
                <a:cubicBezTo>
                  <a:pt x="401" y="152"/>
                  <a:pt x="401" y="152"/>
                  <a:pt x="401" y="152"/>
                </a:cubicBezTo>
                <a:cubicBezTo>
                  <a:pt x="402" y="152"/>
                  <a:pt x="402" y="152"/>
                  <a:pt x="402" y="152"/>
                </a:cubicBezTo>
                <a:cubicBezTo>
                  <a:pt x="406" y="151"/>
                  <a:pt x="406" y="151"/>
                  <a:pt x="406" y="151"/>
                </a:cubicBezTo>
                <a:cubicBezTo>
                  <a:pt x="407" y="151"/>
                  <a:pt x="407" y="151"/>
                  <a:pt x="407" y="151"/>
                </a:cubicBezTo>
                <a:cubicBezTo>
                  <a:pt x="410" y="148"/>
                  <a:pt x="410" y="148"/>
                  <a:pt x="410" y="148"/>
                </a:cubicBezTo>
                <a:cubicBezTo>
                  <a:pt x="417" y="149"/>
                  <a:pt x="417" y="149"/>
                  <a:pt x="417" y="149"/>
                </a:cubicBezTo>
                <a:cubicBezTo>
                  <a:pt x="417" y="149"/>
                  <a:pt x="417" y="149"/>
                  <a:pt x="417" y="149"/>
                </a:cubicBezTo>
                <a:cubicBezTo>
                  <a:pt x="420" y="148"/>
                  <a:pt x="420" y="148"/>
                  <a:pt x="420" y="148"/>
                </a:cubicBezTo>
                <a:cubicBezTo>
                  <a:pt x="420" y="151"/>
                  <a:pt x="420" y="151"/>
                  <a:pt x="420" y="151"/>
                </a:cubicBezTo>
                <a:cubicBezTo>
                  <a:pt x="420" y="152"/>
                  <a:pt x="420" y="152"/>
                  <a:pt x="420" y="152"/>
                </a:cubicBezTo>
                <a:cubicBezTo>
                  <a:pt x="422" y="155"/>
                  <a:pt x="422" y="155"/>
                  <a:pt x="422" y="155"/>
                </a:cubicBezTo>
                <a:cubicBezTo>
                  <a:pt x="423" y="156"/>
                  <a:pt x="423" y="156"/>
                  <a:pt x="423" y="156"/>
                </a:cubicBezTo>
                <a:cubicBezTo>
                  <a:pt x="426" y="156"/>
                  <a:pt x="426" y="156"/>
                  <a:pt x="426" y="156"/>
                </a:cubicBezTo>
                <a:cubicBezTo>
                  <a:pt x="426" y="158"/>
                  <a:pt x="426" y="158"/>
                  <a:pt x="426" y="158"/>
                </a:cubicBezTo>
                <a:cubicBezTo>
                  <a:pt x="427" y="163"/>
                  <a:pt x="427" y="163"/>
                  <a:pt x="427" y="163"/>
                </a:cubicBezTo>
                <a:cubicBezTo>
                  <a:pt x="427" y="163"/>
                  <a:pt x="427" y="164"/>
                  <a:pt x="428" y="164"/>
                </a:cubicBezTo>
                <a:cubicBezTo>
                  <a:pt x="431" y="164"/>
                  <a:pt x="431" y="164"/>
                  <a:pt x="431" y="164"/>
                </a:cubicBezTo>
                <a:cubicBezTo>
                  <a:pt x="432" y="164"/>
                  <a:pt x="432" y="164"/>
                  <a:pt x="432" y="164"/>
                </a:cubicBezTo>
                <a:cubicBezTo>
                  <a:pt x="435" y="163"/>
                  <a:pt x="435" y="163"/>
                  <a:pt x="435" y="163"/>
                </a:cubicBezTo>
                <a:cubicBezTo>
                  <a:pt x="436" y="163"/>
                  <a:pt x="436" y="163"/>
                  <a:pt x="436" y="163"/>
                </a:cubicBezTo>
                <a:cubicBezTo>
                  <a:pt x="441" y="157"/>
                  <a:pt x="441" y="157"/>
                  <a:pt x="441" y="157"/>
                </a:cubicBezTo>
                <a:cubicBezTo>
                  <a:pt x="444" y="159"/>
                  <a:pt x="444" y="159"/>
                  <a:pt x="444" y="159"/>
                </a:cubicBezTo>
                <a:cubicBezTo>
                  <a:pt x="445" y="162"/>
                  <a:pt x="445" y="162"/>
                  <a:pt x="445" y="162"/>
                </a:cubicBezTo>
                <a:cubicBezTo>
                  <a:pt x="445" y="162"/>
                  <a:pt x="446" y="162"/>
                  <a:pt x="446" y="162"/>
                </a:cubicBezTo>
                <a:cubicBezTo>
                  <a:pt x="449" y="162"/>
                  <a:pt x="449" y="162"/>
                  <a:pt x="449" y="162"/>
                </a:cubicBezTo>
                <a:cubicBezTo>
                  <a:pt x="450" y="165"/>
                  <a:pt x="450" y="165"/>
                  <a:pt x="450" y="165"/>
                </a:cubicBezTo>
                <a:cubicBezTo>
                  <a:pt x="451" y="166"/>
                  <a:pt x="451" y="166"/>
                  <a:pt x="451" y="166"/>
                </a:cubicBezTo>
                <a:cubicBezTo>
                  <a:pt x="454" y="167"/>
                  <a:pt x="454" y="167"/>
                  <a:pt x="454" y="167"/>
                </a:cubicBezTo>
                <a:cubicBezTo>
                  <a:pt x="455" y="166"/>
                  <a:pt x="455" y="166"/>
                  <a:pt x="455" y="166"/>
                </a:cubicBezTo>
                <a:cubicBezTo>
                  <a:pt x="461" y="164"/>
                  <a:pt x="461" y="164"/>
                  <a:pt x="461" y="164"/>
                </a:cubicBezTo>
                <a:cubicBezTo>
                  <a:pt x="463" y="164"/>
                  <a:pt x="463" y="164"/>
                  <a:pt x="463" y="164"/>
                </a:cubicBezTo>
                <a:cubicBezTo>
                  <a:pt x="462" y="166"/>
                  <a:pt x="462" y="166"/>
                  <a:pt x="462" y="166"/>
                </a:cubicBezTo>
                <a:cubicBezTo>
                  <a:pt x="462" y="167"/>
                  <a:pt x="462" y="167"/>
                  <a:pt x="462" y="167"/>
                </a:cubicBezTo>
                <a:cubicBezTo>
                  <a:pt x="463" y="171"/>
                  <a:pt x="463" y="171"/>
                  <a:pt x="463" y="171"/>
                </a:cubicBezTo>
                <a:cubicBezTo>
                  <a:pt x="464" y="171"/>
                  <a:pt x="464" y="171"/>
                  <a:pt x="464" y="171"/>
                </a:cubicBezTo>
                <a:cubicBezTo>
                  <a:pt x="465" y="172"/>
                  <a:pt x="465" y="172"/>
                  <a:pt x="465" y="172"/>
                </a:cubicBezTo>
                <a:cubicBezTo>
                  <a:pt x="466" y="172"/>
                  <a:pt x="466" y="172"/>
                  <a:pt x="466" y="172"/>
                </a:cubicBezTo>
                <a:cubicBezTo>
                  <a:pt x="468" y="172"/>
                  <a:pt x="468" y="172"/>
                  <a:pt x="468" y="172"/>
                </a:cubicBezTo>
                <a:cubicBezTo>
                  <a:pt x="468" y="172"/>
                  <a:pt x="469" y="172"/>
                  <a:pt x="469" y="171"/>
                </a:cubicBezTo>
                <a:cubicBezTo>
                  <a:pt x="470" y="164"/>
                  <a:pt x="470" y="164"/>
                  <a:pt x="470" y="164"/>
                </a:cubicBezTo>
                <a:cubicBezTo>
                  <a:pt x="474" y="162"/>
                  <a:pt x="474" y="162"/>
                  <a:pt x="474" y="162"/>
                </a:cubicBezTo>
                <a:cubicBezTo>
                  <a:pt x="474" y="161"/>
                  <a:pt x="474" y="161"/>
                  <a:pt x="474" y="161"/>
                </a:cubicBezTo>
                <a:cubicBezTo>
                  <a:pt x="474" y="159"/>
                  <a:pt x="474" y="159"/>
                  <a:pt x="474" y="159"/>
                </a:cubicBezTo>
                <a:cubicBezTo>
                  <a:pt x="475" y="159"/>
                  <a:pt x="475" y="159"/>
                  <a:pt x="475" y="159"/>
                </a:cubicBezTo>
                <a:cubicBezTo>
                  <a:pt x="478" y="160"/>
                  <a:pt x="478" y="160"/>
                  <a:pt x="478" y="160"/>
                </a:cubicBezTo>
                <a:cubicBezTo>
                  <a:pt x="481" y="164"/>
                  <a:pt x="481" y="164"/>
                  <a:pt x="481" y="164"/>
                </a:cubicBezTo>
                <a:cubicBezTo>
                  <a:pt x="481" y="164"/>
                  <a:pt x="481" y="164"/>
                  <a:pt x="481" y="164"/>
                </a:cubicBezTo>
                <a:cubicBezTo>
                  <a:pt x="485" y="165"/>
                  <a:pt x="485" y="165"/>
                  <a:pt x="485" y="165"/>
                </a:cubicBezTo>
                <a:cubicBezTo>
                  <a:pt x="486" y="165"/>
                  <a:pt x="486" y="165"/>
                  <a:pt x="486" y="165"/>
                </a:cubicBezTo>
                <a:cubicBezTo>
                  <a:pt x="489" y="163"/>
                  <a:pt x="489" y="163"/>
                  <a:pt x="489" y="163"/>
                </a:cubicBezTo>
                <a:cubicBezTo>
                  <a:pt x="492" y="163"/>
                  <a:pt x="492" y="163"/>
                  <a:pt x="492" y="163"/>
                </a:cubicBezTo>
                <a:cubicBezTo>
                  <a:pt x="494" y="166"/>
                  <a:pt x="494" y="166"/>
                  <a:pt x="494" y="166"/>
                </a:cubicBezTo>
                <a:cubicBezTo>
                  <a:pt x="494" y="167"/>
                  <a:pt x="494" y="167"/>
                  <a:pt x="494" y="167"/>
                </a:cubicBezTo>
                <a:cubicBezTo>
                  <a:pt x="498" y="169"/>
                  <a:pt x="498" y="169"/>
                  <a:pt x="498" y="169"/>
                </a:cubicBezTo>
                <a:cubicBezTo>
                  <a:pt x="498" y="169"/>
                  <a:pt x="498" y="169"/>
                  <a:pt x="498" y="169"/>
                </a:cubicBezTo>
                <a:cubicBezTo>
                  <a:pt x="502" y="170"/>
                  <a:pt x="502" y="170"/>
                  <a:pt x="502" y="170"/>
                </a:cubicBezTo>
                <a:cubicBezTo>
                  <a:pt x="505" y="173"/>
                  <a:pt x="505" y="173"/>
                  <a:pt x="505" y="173"/>
                </a:cubicBezTo>
                <a:cubicBezTo>
                  <a:pt x="506" y="174"/>
                  <a:pt x="506" y="174"/>
                  <a:pt x="506" y="174"/>
                </a:cubicBezTo>
                <a:cubicBezTo>
                  <a:pt x="507" y="173"/>
                  <a:pt x="507" y="173"/>
                  <a:pt x="507" y="173"/>
                </a:cubicBezTo>
                <a:cubicBezTo>
                  <a:pt x="508" y="170"/>
                  <a:pt x="508" y="170"/>
                  <a:pt x="508" y="170"/>
                </a:cubicBezTo>
                <a:cubicBezTo>
                  <a:pt x="511" y="170"/>
                  <a:pt x="511" y="170"/>
                  <a:pt x="511" y="170"/>
                </a:cubicBezTo>
                <a:cubicBezTo>
                  <a:pt x="512" y="170"/>
                  <a:pt x="512" y="170"/>
                  <a:pt x="512" y="170"/>
                </a:cubicBezTo>
                <a:cubicBezTo>
                  <a:pt x="516" y="165"/>
                  <a:pt x="516" y="165"/>
                  <a:pt x="516" y="165"/>
                </a:cubicBezTo>
                <a:cubicBezTo>
                  <a:pt x="520" y="165"/>
                  <a:pt x="520" y="165"/>
                  <a:pt x="520" y="165"/>
                </a:cubicBezTo>
                <a:cubicBezTo>
                  <a:pt x="520" y="165"/>
                  <a:pt x="520" y="165"/>
                  <a:pt x="520" y="165"/>
                </a:cubicBezTo>
                <a:cubicBezTo>
                  <a:pt x="523" y="163"/>
                  <a:pt x="523" y="163"/>
                  <a:pt x="523" y="163"/>
                </a:cubicBezTo>
                <a:cubicBezTo>
                  <a:pt x="526" y="165"/>
                  <a:pt x="526" y="165"/>
                  <a:pt x="526" y="165"/>
                </a:cubicBezTo>
                <a:cubicBezTo>
                  <a:pt x="527" y="165"/>
                  <a:pt x="527" y="165"/>
                  <a:pt x="527" y="165"/>
                </a:cubicBezTo>
                <a:cubicBezTo>
                  <a:pt x="531" y="165"/>
                  <a:pt x="531" y="165"/>
                  <a:pt x="531" y="165"/>
                </a:cubicBezTo>
                <a:cubicBezTo>
                  <a:pt x="531" y="165"/>
                  <a:pt x="531" y="165"/>
                  <a:pt x="531" y="165"/>
                </a:cubicBezTo>
                <a:cubicBezTo>
                  <a:pt x="535" y="162"/>
                  <a:pt x="535" y="162"/>
                  <a:pt x="535" y="162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4" y="163"/>
                  <a:pt x="544" y="163"/>
                  <a:pt x="544" y="163"/>
                </a:cubicBezTo>
                <a:cubicBezTo>
                  <a:pt x="545" y="163"/>
                  <a:pt x="545" y="163"/>
                  <a:pt x="545" y="163"/>
                </a:cubicBezTo>
                <a:cubicBezTo>
                  <a:pt x="547" y="164"/>
                  <a:pt x="547" y="164"/>
                  <a:pt x="547" y="164"/>
                </a:cubicBezTo>
                <a:cubicBezTo>
                  <a:pt x="548" y="164"/>
                  <a:pt x="548" y="164"/>
                  <a:pt x="548" y="164"/>
                </a:cubicBezTo>
                <a:cubicBezTo>
                  <a:pt x="552" y="164"/>
                  <a:pt x="552" y="164"/>
                  <a:pt x="552" y="164"/>
                </a:cubicBezTo>
                <a:cubicBezTo>
                  <a:pt x="552" y="164"/>
                  <a:pt x="552" y="164"/>
                  <a:pt x="552" y="164"/>
                </a:cubicBezTo>
                <a:cubicBezTo>
                  <a:pt x="555" y="162"/>
                  <a:pt x="555" y="162"/>
                  <a:pt x="555" y="162"/>
                </a:cubicBezTo>
                <a:cubicBezTo>
                  <a:pt x="555" y="162"/>
                  <a:pt x="555" y="162"/>
                  <a:pt x="555" y="162"/>
                </a:cubicBezTo>
                <a:cubicBezTo>
                  <a:pt x="557" y="159"/>
                  <a:pt x="557" y="159"/>
                  <a:pt x="557" y="159"/>
                </a:cubicBezTo>
                <a:cubicBezTo>
                  <a:pt x="559" y="159"/>
                  <a:pt x="559" y="159"/>
                  <a:pt x="559" y="159"/>
                </a:cubicBezTo>
                <a:cubicBezTo>
                  <a:pt x="568" y="164"/>
                  <a:pt x="568" y="164"/>
                  <a:pt x="568" y="164"/>
                </a:cubicBezTo>
                <a:cubicBezTo>
                  <a:pt x="575" y="170"/>
                  <a:pt x="575" y="170"/>
                  <a:pt x="575" y="170"/>
                </a:cubicBezTo>
                <a:cubicBezTo>
                  <a:pt x="575" y="170"/>
                  <a:pt x="575" y="170"/>
                  <a:pt x="575" y="170"/>
                </a:cubicBezTo>
                <a:cubicBezTo>
                  <a:pt x="579" y="171"/>
                  <a:pt x="579" y="171"/>
                  <a:pt x="579" y="171"/>
                </a:cubicBezTo>
                <a:cubicBezTo>
                  <a:pt x="582" y="173"/>
                  <a:pt x="582" y="173"/>
                  <a:pt x="582" y="173"/>
                </a:cubicBezTo>
                <a:cubicBezTo>
                  <a:pt x="583" y="173"/>
                  <a:pt x="583" y="173"/>
                  <a:pt x="583" y="173"/>
                </a:cubicBezTo>
                <a:cubicBezTo>
                  <a:pt x="593" y="175"/>
                  <a:pt x="593" y="175"/>
                  <a:pt x="593" y="175"/>
                </a:cubicBezTo>
                <a:cubicBezTo>
                  <a:pt x="594" y="176"/>
                  <a:pt x="594" y="176"/>
                  <a:pt x="594" y="176"/>
                </a:cubicBezTo>
                <a:cubicBezTo>
                  <a:pt x="594" y="177"/>
                  <a:pt x="594" y="177"/>
                  <a:pt x="594" y="177"/>
                </a:cubicBezTo>
                <a:cubicBezTo>
                  <a:pt x="595" y="178"/>
                  <a:pt x="595" y="178"/>
                  <a:pt x="595" y="178"/>
                </a:cubicBezTo>
                <a:cubicBezTo>
                  <a:pt x="598" y="181"/>
                  <a:pt x="598" y="181"/>
                  <a:pt x="598" y="181"/>
                </a:cubicBezTo>
                <a:cubicBezTo>
                  <a:pt x="598" y="181"/>
                  <a:pt x="599" y="181"/>
                  <a:pt x="599" y="181"/>
                </a:cubicBezTo>
                <a:cubicBezTo>
                  <a:pt x="603" y="178"/>
                  <a:pt x="603" y="178"/>
                  <a:pt x="603" y="178"/>
                </a:cubicBezTo>
                <a:cubicBezTo>
                  <a:pt x="613" y="180"/>
                  <a:pt x="613" y="180"/>
                  <a:pt x="613" y="180"/>
                </a:cubicBezTo>
                <a:cubicBezTo>
                  <a:pt x="615" y="211"/>
                  <a:pt x="615" y="211"/>
                  <a:pt x="615" y="211"/>
                </a:cubicBezTo>
                <a:cubicBezTo>
                  <a:pt x="616" y="270"/>
                  <a:pt x="616" y="270"/>
                  <a:pt x="616" y="270"/>
                </a:cubicBezTo>
                <a:cubicBezTo>
                  <a:pt x="617" y="271"/>
                  <a:pt x="617" y="271"/>
                  <a:pt x="617" y="271"/>
                </a:cubicBezTo>
                <a:cubicBezTo>
                  <a:pt x="623" y="276"/>
                  <a:pt x="623" y="276"/>
                  <a:pt x="623" y="276"/>
                </a:cubicBezTo>
                <a:cubicBezTo>
                  <a:pt x="625" y="280"/>
                  <a:pt x="625" y="280"/>
                  <a:pt x="625" y="280"/>
                </a:cubicBezTo>
                <a:cubicBezTo>
                  <a:pt x="628" y="287"/>
                  <a:pt x="628" y="287"/>
                  <a:pt x="628" y="287"/>
                </a:cubicBezTo>
                <a:cubicBezTo>
                  <a:pt x="627" y="292"/>
                  <a:pt x="627" y="292"/>
                  <a:pt x="627" y="292"/>
                </a:cubicBezTo>
                <a:cubicBezTo>
                  <a:pt x="628" y="293"/>
                  <a:pt x="628" y="293"/>
                  <a:pt x="628" y="293"/>
                </a:cubicBezTo>
                <a:cubicBezTo>
                  <a:pt x="630" y="297"/>
                  <a:pt x="630" y="297"/>
                  <a:pt x="630" y="297"/>
                </a:cubicBezTo>
                <a:cubicBezTo>
                  <a:pt x="632" y="300"/>
                  <a:pt x="632" y="300"/>
                  <a:pt x="632" y="300"/>
                </a:cubicBezTo>
                <a:cubicBezTo>
                  <a:pt x="633" y="301"/>
                  <a:pt x="633" y="301"/>
                  <a:pt x="633" y="301"/>
                </a:cubicBezTo>
                <a:cubicBezTo>
                  <a:pt x="634" y="301"/>
                  <a:pt x="634" y="301"/>
                  <a:pt x="634" y="301"/>
                </a:cubicBezTo>
                <a:cubicBezTo>
                  <a:pt x="635" y="305"/>
                  <a:pt x="635" y="305"/>
                  <a:pt x="635" y="305"/>
                </a:cubicBezTo>
                <a:cubicBezTo>
                  <a:pt x="635" y="308"/>
                  <a:pt x="635" y="308"/>
                  <a:pt x="635" y="308"/>
                </a:cubicBezTo>
                <a:cubicBezTo>
                  <a:pt x="635" y="309"/>
                  <a:pt x="635" y="309"/>
                  <a:pt x="635" y="309"/>
                </a:cubicBezTo>
                <a:cubicBezTo>
                  <a:pt x="642" y="316"/>
                  <a:pt x="642" y="316"/>
                  <a:pt x="642" y="316"/>
                </a:cubicBezTo>
                <a:cubicBezTo>
                  <a:pt x="642" y="317"/>
                  <a:pt x="642" y="317"/>
                  <a:pt x="642" y="317"/>
                </a:cubicBezTo>
                <a:cubicBezTo>
                  <a:pt x="643" y="317"/>
                  <a:pt x="643" y="317"/>
                  <a:pt x="643" y="317"/>
                </a:cubicBezTo>
                <a:cubicBezTo>
                  <a:pt x="642" y="320"/>
                  <a:pt x="642" y="320"/>
                  <a:pt x="642" y="320"/>
                </a:cubicBezTo>
                <a:cubicBezTo>
                  <a:pt x="642" y="320"/>
                  <a:pt x="642" y="320"/>
                  <a:pt x="642" y="320"/>
                </a:cubicBezTo>
                <a:cubicBezTo>
                  <a:pt x="643" y="323"/>
                  <a:pt x="643" y="323"/>
                  <a:pt x="643" y="323"/>
                </a:cubicBezTo>
                <a:cubicBezTo>
                  <a:pt x="642" y="326"/>
                  <a:pt x="642" y="326"/>
                  <a:pt x="642" y="326"/>
                </a:cubicBezTo>
                <a:cubicBezTo>
                  <a:pt x="642" y="327"/>
                  <a:pt x="642" y="327"/>
                  <a:pt x="642" y="327"/>
                </a:cubicBezTo>
                <a:cubicBezTo>
                  <a:pt x="643" y="330"/>
                  <a:pt x="643" y="330"/>
                  <a:pt x="643" y="330"/>
                </a:cubicBezTo>
                <a:cubicBezTo>
                  <a:pt x="642" y="333"/>
                  <a:pt x="642" y="333"/>
                  <a:pt x="642" y="333"/>
                </a:cubicBezTo>
                <a:cubicBezTo>
                  <a:pt x="642" y="334"/>
                  <a:pt x="642" y="334"/>
                  <a:pt x="642" y="334"/>
                </a:cubicBezTo>
                <a:cubicBezTo>
                  <a:pt x="642" y="337"/>
                  <a:pt x="642" y="337"/>
                  <a:pt x="642" y="337"/>
                </a:cubicBezTo>
                <a:cubicBezTo>
                  <a:pt x="640" y="341"/>
                  <a:pt x="640" y="341"/>
                  <a:pt x="640" y="341"/>
                </a:cubicBezTo>
                <a:cubicBezTo>
                  <a:pt x="640" y="341"/>
                  <a:pt x="640" y="341"/>
                  <a:pt x="640" y="341"/>
                </a:cubicBezTo>
                <a:cubicBezTo>
                  <a:pt x="640" y="345"/>
                  <a:pt x="640" y="345"/>
                  <a:pt x="640" y="345"/>
                </a:cubicBezTo>
                <a:cubicBezTo>
                  <a:pt x="637" y="348"/>
                  <a:pt x="637" y="348"/>
                  <a:pt x="637" y="348"/>
                </a:cubicBezTo>
                <a:cubicBezTo>
                  <a:pt x="637" y="348"/>
                  <a:pt x="637" y="348"/>
                  <a:pt x="637" y="348"/>
                </a:cubicBezTo>
                <a:cubicBezTo>
                  <a:pt x="635" y="352"/>
                  <a:pt x="635" y="352"/>
                  <a:pt x="635" y="352"/>
                </a:cubicBezTo>
                <a:cubicBezTo>
                  <a:pt x="635" y="353"/>
                  <a:pt x="635" y="353"/>
                  <a:pt x="635" y="353"/>
                </a:cubicBezTo>
                <a:cubicBezTo>
                  <a:pt x="636" y="359"/>
                  <a:pt x="636" y="359"/>
                  <a:pt x="636" y="359"/>
                </a:cubicBezTo>
                <a:cubicBezTo>
                  <a:pt x="634" y="363"/>
                  <a:pt x="634" y="363"/>
                  <a:pt x="634" y="363"/>
                </a:cubicBezTo>
                <a:cubicBezTo>
                  <a:pt x="634" y="364"/>
                  <a:pt x="634" y="364"/>
                  <a:pt x="634" y="364"/>
                </a:cubicBezTo>
                <a:cubicBezTo>
                  <a:pt x="635" y="369"/>
                  <a:pt x="635" y="369"/>
                  <a:pt x="635" y="369"/>
                </a:cubicBezTo>
                <a:cubicBezTo>
                  <a:pt x="637" y="377"/>
                  <a:pt x="637" y="377"/>
                  <a:pt x="637" y="377"/>
                </a:cubicBezTo>
                <a:cubicBezTo>
                  <a:pt x="636" y="381"/>
                  <a:pt x="636" y="381"/>
                  <a:pt x="636" y="381"/>
                </a:cubicBezTo>
                <a:cubicBezTo>
                  <a:pt x="633" y="385"/>
                  <a:pt x="633" y="385"/>
                  <a:pt x="633" y="385"/>
                </a:cubicBezTo>
                <a:cubicBezTo>
                  <a:pt x="632" y="385"/>
                  <a:pt x="632" y="385"/>
                  <a:pt x="632" y="385"/>
                </a:cubicBezTo>
                <a:cubicBezTo>
                  <a:pt x="629" y="388"/>
                  <a:pt x="629" y="388"/>
                  <a:pt x="629" y="388"/>
                </a:cubicBezTo>
                <a:cubicBezTo>
                  <a:pt x="629" y="388"/>
                  <a:pt x="629" y="388"/>
                  <a:pt x="629" y="388"/>
                </a:cubicBezTo>
                <a:cubicBezTo>
                  <a:pt x="625" y="396"/>
                  <a:pt x="625" y="396"/>
                  <a:pt x="625" y="396"/>
                </a:cubicBezTo>
                <a:cubicBezTo>
                  <a:pt x="625" y="397"/>
                  <a:pt x="625" y="397"/>
                  <a:pt x="625" y="397"/>
                </a:cubicBezTo>
                <a:cubicBezTo>
                  <a:pt x="629" y="403"/>
                  <a:pt x="629" y="403"/>
                  <a:pt x="629" y="403"/>
                </a:cubicBezTo>
                <a:cubicBezTo>
                  <a:pt x="620" y="404"/>
                  <a:pt x="620" y="404"/>
                  <a:pt x="620" y="404"/>
                </a:cubicBezTo>
                <a:cubicBezTo>
                  <a:pt x="619" y="404"/>
                  <a:pt x="619" y="404"/>
                  <a:pt x="619" y="404"/>
                </a:cubicBezTo>
                <a:cubicBezTo>
                  <a:pt x="608" y="410"/>
                  <a:pt x="608" y="410"/>
                  <a:pt x="608" y="410"/>
                </a:cubicBezTo>
                <a:cubicBezTo>
                  <a:pt x="608" y="410"/>
                  <a:pt x="608" y="410"/>
                  <a:pt x="608" y="410"/>
                </a:cubicBezTo>
                <a:cubicBezTo>
                  <a:pt x="597" y="415"/>
                  <a:pt x="597" y="415"/>
                  <a:pt x="597" y="415"/>
                </a:cubicBezTo>
                <a:cubicBezTo>
                  <a:pt x="593" y="417"/>
                  <a:pt x="593" y="417"/>
                  <a:pt x="593" y="417"/>
                </a:cubicBezTo>
                <a:cubicBezTo>
                  <a:pt x="593" y="417"/>
                  <a:pt x="593" y="417"/>
                  <a:pt x="593" y="417"/>
                </a:cubicBezTo>
                <a:cubicBezTo>
                  <a:pt x="589" y="419"/>
                  <a:pt x="589" y="419"/>
                  <a:pt x="589" y="419"/>
                </a:cubicBezTo>
                <a:cubicBezTo>
                  <a:pt x="589" y="419"/>
                  <a:pt x="589" y="419"/>
                  <a:pt x="589" y="419"/>
                </a:cubicBezTo>
                <a:cubicBezTo>
                  <a:pt x="585" y="423"/>
                  <a:pt x="585" y="423"/>
                  <a:pt x="585" y="423"/>
                </a:cubicBezTo>
                <a:cubicBezTo>
                  <a:pt x="585" y="423"/>
                  <a:pt x="585" y="423"/>
                  <a:pt x="585" y="423"/>
                </a:cubicBezTo>
                <a:cubicBezTo>
                  <a:pt x="585" y="424"/>
                  <a:pt x="585" y="424"/>
                  <a:pt x="585" y="424"/>
                </a:cubicBezTo>
                <a:cubicBezTo>
                  <a:pt x="586" y="424"/>
                  <a:pt x="586" y="424"/>
                  <a:pt x="586" y="424"/>
                </a:cubicBezTo>
                <a:cubicBezTo>
                  <a:pt x="588" y="420"/>
                  <a:pt x="588" y="420"/>
                  <a:pt x="588" y="420"/>
                </a:cubicBezTo>
                <a:cubicBezTo>
                  <a:pt x="596" y="415"/>
                  <a:pt x="596" y="415"/>
                  <a:pt x="596" y="415"/>
                </a:cubicBezTo>
                <a:cubicBezTo>
                  <a:pt x="599" y="414"/>
                  <a:pt x="599" y="414"/>
                  <a:pt x="599" y="414"/>
                </a:cubicBezTo>
                <a:cubicBezTo>
                  <a:pt x="600" y="414"/>
                  <a:pt x="600" y="414"/>
                  <a:pt x="600" y="414"/>
                </a:cubicBezTo>
                <a:cubicBezTo>
                  <a:pt x="601" y="413"/>
                  <a:pt x="601" y="413"/>
                  <a:pt x="601" y="413"/>
                </a:cubicBezTo>
                <a:cubicBezTo>
                  <a:pt x="601" y="412"/>
                  <a:pt x="601" y="412"/>
                  <a:pt x="601" y="412"/>
                </a:cubicBezTo>
                <a:cubicBezTo>
                  <a:pt x="600" y="411"/>
                  <a:pt x="600" y="411"/>
                  <a:pt x="600" y="411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92" y="411"/>
                  <a:pt x="592" y="411"/>
                  <a:pt x="592" y="411"/>
                </a:cubicBezTo>
                <a:cubicBezTo>
                  <a:pt x="586" y="413"/>
                  <a:pt x="586" y="413"/>
                  <a:pt x="586" y="413"/>
                </a:cubicBezTo>
                <a:cubicBezTo>
                  <a:pt x="589" y="407"/>
                  <a:pt x="589" y="407"/>
                  <a:pt x="589" y="407"/>
                </a:cubicBezTo>
                <a:cubicBezTo>
                  <a:pt x="589" y="407"/>
                  <a:pt x="589" y="407"/>
                  <a:pt x="589" y="407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0"/>
                  <a:pt x="588" y="400"/>
                  <a:pt x="588" y="400"/>
                </a:cubicBezTo>
                <a:cubicBezTo>
                  <a:pt x="584" y="399"/>
                  <a:pt x="584" y="399"/>
                  <a:pt x="584" y="399"/>
                </a:cubicBezTo>
                <a:cubicBezTo>
                  <a:pt x="583" y="399"/>
                  <a:pt x="583" y="399"/>
                  <a:pt x="583" y="399"/>
                </a:cubicBezTo>
                <a:cubicBezTo>
                  <a:pt x="580" y="402"/>
                  <a:pt x="580" y="402"/>
                  <a:pt x="580" y="402"/>
                </a:cubicBezTo>
                <a:cubicBezTo>
                  <a:pt x="580" y="403"/>
                  <a:pt x="580" y="403"/>
                  <a:pt x="580" y="403"/>
                </a:cubicBezTo>
                <a:cubicBezTo>
                  <a:pt x="578" y="406"/>
                  <a:pt x="578" y="406"/>
                  <a:pt x="578" y="406"/>
                </a:cubicBezTo>
                <a:cubicBezTo>
                  <a:pt x="573" y="403"/>
                  <a:pt x="573" y="403"/>
                  <a:pt x="573" y="403"/>
                </a:cubicBezTo>
                <a:cubicBezTo>
                  <a:pt x="572" y="403"/>
                  <a:pt x="572" y="403"/>
                  <a:pt x="572" y="403"/>
                </a:cubicBezTo>
                <a:cubicBezTo>
                  <a:pt x="571" y="404"/>
                  <a:pt x="571" y="404"/>
                  <a:pt x="571" y="404"/>
                </a:cubicBezTo>
                <a:cubicBezTo>
                  <a:pt x="570" y="405"/>
                  <a:pt x="570" y="405"/>
                  <a:pt x="570" y="406"/>
                </a:cubicBezTo>
                <a:cubicBezTo>
                  <a:pt x="572" y="409"/>
                  <a:pt x="572" y="409"/>
                  <a:pt x="572" y="409"/>
                </a:cubicBezTo>
                <a:cubicBezTo>
                  <a:pt x="572" y="413"/>
                  <a:pt x="572" y="413"/>
                  <a:pt x="572" y="413"/>
                </a:cubicBezTo>
                <a:cubicBezTo>
                  <a:pt x="572" y="413"/>
                  <a:pt x="572" y="413"/>
                  <a:pt x="572" y="413"/>
                </a:cubicBezTo>
                <a:cubicBezTo>
                  <a:pt x="575" y="416"/>
                  <a:pt x="575" y="416"/>
                  <a:pt x="575" y="416"/>
                </a:cubicBezTo>
                <a:cubicBezTo>
                  <a:pt x="575" y="421"/>
                  <a:pt x="575" y="421"/>
                  <a:pt x="575" y="421"/>
                </a:cubicBezTo>
                <a:cubicBezTo>
                  <a:pt x="575" y="421"/>
                  <a:pt x="575" y="422"/>
                  <a:pt x="576" y="422"/>
                </a:cubicBezTo>
                <a:cubicBezTo>
                  <a:pt x="579" y="423"/>
                  <a:pt x="579" y="423"/>
                  <a:pt x="579" y="423"/>
                </a:cubicBezTo>
                <a:cubicBezTo>
                  <a:pt x="578" y="426"/>
                  <a:pt x="578" y="426"/>
                  <a:pt x="578" y="426"/>
                </a:cubicBezTo>
                <a:cubicBezTo>
                  <a:pt x="574" y="428"/>
                  <a:pt x="574" y="428"/>
                  <a:pt x="574" y="428"/>
                </a:cubicBezTo>
                <a:cubicBezTo>
                  <a:pt x="574" y="428"/>
                  <a:pt x="574" y="428"/>
                  <a:pt x="574" y="428"/>
                </a:cubicBezTo>
                <a:cubicBezTo>
                  <a:pt x="572" y="432"/>
                  <a:pt x="572" y="432"/>
                  <a:pt x="572" y="432"/>
                </a:cubicBezTo>
                <a:cubicBezTo>
                  <a:pt x="566" y="436"/>
                  <a:pt x="566" y="436"/>
                  <a:pt x="566" y="436"/>
                </a:cubicBezTo>
                <a:cubicBezTo>
                  <a:pt x="565" y="436"/>
                  <a:pt x="565" y="436"/>
                  <a:pt x="565" y="436"/>
                </a:cubicBezTo>
                <a:cubicBezTo>
                  <a:pt x="565" y="443"/>
                  <a:pt x="565" y="443"/>
                  <a:pt x="565" y="443"/>
                </a:cubicBezTo>
                <a:cubicBezTo>
                  <a:pt x="558" y="449"/>
                  <a:pt x="558" y="449"/>
                  <a:pt x="558" y="449"/>
                </a:cubicBezTo>
                <a:cubicBezTo>
                  <a:pt x="554" y="452"/>
                  <a:pt x="554" y="452"/>
                  <a:pt x="554" y="452"/>
                </a:cubicBezTo>
                <a:cubicBezTo>
                  <a:pt x="549" y="454"/>
                  <a:pt x="549" y="454"/>
                  <a:pt x="549" y="454"/>
                </a:cubicBezTo>
                <a:cubicBezTo>
                  <a:pt x="549" y="454"/>
                  <a:pt x="549" y="454"/>
                  <a:pt x="549" y="454"/>
                </a:cubicBezTo>
                <a:cubicBezTo>
                  <a:pt x="542" y="459"/>
                  <a:pt x="542" y="459"/>
                  <a:pt x="542" y="459"/>
                </a:cubicBezTo>
                <a:cubicBezTo>
                  <a:pt x="535" y="460"/>
                  <a:pt x="535" y="460"/>
                  <a:pt x="535" y="460"/>
                </a:cubicBezTo>
                <a:cubicBezTo>
                  <a:pt x="535" y="460"/>
                  <a:pt x="535" y="460"/>
                  <a:pt x="535" y="460"/>
                </a:cubicBezTo>
                <a:cubicBezTo>
                  <a:pt x="527" y="462"/>
                  <a:pt x="527" y="462"/>
                  <a:pt x="527" y="462"/>
                </a:cubicBezTo>
                <a:cubicBezTo>
                  <a:pt x="527" y="463"/>
                  <a:pt x="526" y="463"/>
                  <a:pt x="527" y="464"/>
                </a:cubicBezTo>
                <a:cubicBezTo>
                  <a:pt x="527" y="467"/>
                  <a:pt x="527" y="467"/>
                  <a:pt x="527" y="467"/>
                </a:cubicBezTo>
                <a:cubicBezTo>
                  <a:pt x="528" y="468"/>
                  <a:pt x="528" y="468"/>
                  <a:pt x="528" y="468"/>
                </a:cubicBezTo>
                <a:cubicBezTo>
                  <a:pt x="529" y="468"/>
                  <a:pt x="529" y="468"/>
                  <a:pt x="529" y="468"/>
                </a:cubicBezTo>
                <a:cubicBezTo>
                  <a:pt x="532" y="465"/>
                  <a:pt x="532" y="465"/>
                  <a:pt x="532" y="465"/>
                </a:cubicBezTo>
                <a:cubicBezTo>
                  <a:pt x="536" y="465"/>
                  <a:pt x="536" y="465"/>
                  <a:pt x="536" y="465"/>
                </a:cubicBezTo>
                <a:cubicBezTo>
                  <a:pt x="536" y="464"/>
                  <a:pt x="536" y="464"/>
                  <a:pt x="536" y="464"/>
                </a:cubicBezTo>
                <a:cubicBezTo>
                  <a:pt x="535" y="463"/>
                  <a:pt x="535" y="463"/>
                  <a:pt x="535" y="463"/>
                </a:cubicBezTo>
                <a:cubicBezTo>
                  <a:pt x="531" y="466"/>
                  <a:pt x="531" y="466"/>
                  <a:pt x="531" y="466"/>
                </a:cubicBezTo>
                <a:cubicBezTo>
                  <a:pt x="524" y="469"/>
                  <a:pt x="524" y="469"/>
                  <a:pt x="524" y="469"/>
                </a:cubicBezTo>
                <a:cubicBezTo>
                  <a:pt x="523" y="469"/>
                  <a:pt x="523" y="469"/>
                  <a:pt x="523" y="469"/>
                </a:cubicBezTo>
                <a:cubicBezTo>
                  <a:pt x="512" y="475"/>
                  <a:pt x="512" y="475"/>
                  <a:pt x="512" y="475"/>
                </a:cubicBezTo>
                <a:cubicBezTo>
                  <a:pt x="513" y="476"/>
                  <a:pt x="513" y="476"/>
                  <a:pt x="513" y="476"/>
                </a:cubicBezTo>
                <a:cubicBezTo>
                  <a:pt x="514" y="476"/>
                  <a:pt x="514" y="476"/>
                  <a:pt x="514" y="476"/>
                </a:cubicBezTo>
                <a:cubicBezTo>
                  <a:pt x="514" y="475"/>
                  <a:pt x="514" y="475"/>
                  <a:pt x="514" y="475"/>
                </a:cubicBezTo>
                <a:cubicBezTo>
                  <a:pt x="521" y="471"/>
                  <a:pt x="521" y="471"/>
                  <a:pt x="521" y="471"/>
                </a:cubicBezTo>
                <a:cubicBezTo>
                  <a:pt x="522" y="470"/>
                  <a:pt x="522" y="470"/>
                  <a:pt x="522" y="470"/>
                </a:cubicBezTo>
                <a:cubicBezTo>
                  <a:pt x="523" y="467"/>
                  <a:pt x="523" y="467"/>
                  <a:pt x="523" y="467"/>
                </a:cubicBezTo>
                <a:cubicBezTo>
                  <a:pt x="523" y="467"/>
                  <a:pt x="523" y="466"/>
                  <a:pt x="523" y="466"/>
                </a:cubicBezTo>
                <a:cubicBezTo>
                  <a:pt x="521" y="466"/>
                  <a:pt x="521" y="466"/>
                  <a:pt x="521" y="466"/>
                </a:cubicBezTo>
                <a:cubicBezTo>
                  <a:pt x="514" y="469"/>
                  <a:pt x="514" y="469"/>
                  <a:pt x="514" y="469"/>
                </a:cubicBezTo>
                <a:cubicBezTo>
                  <a:pt x="514" y="470"/>
                  <a:pt x="514" y="470"/>
                  <a:pt x="514" y="470"/>
                </a:cubicBezTo>
                <a:cubicBezTo>
                  <a:pt x="515" y="470"/>
                  <a:pt x="515" y="470"/>
                  <a:pt x="515" y="470"/>
                </a:cubicBezTo>
                <a:cubicBezTo>
                  <a:pt x="517" y="468"/>
                  <a:pt x="517" y="468"/>
                  <a:pt x="517" y="468"/>
                </a:cubicBezTo>
                <a:cubicBezTo>
                  <a:pt x="518" y="468"/>
                  <a:pt x="518" y="467"/>
                  <a:pt x="517" y="467"/>
                </a:cubicBezTo>
                <a:cubicBezTo>
                  <a:pt x="517" y="467"/>
                  <a:pt x="517" y="466"/>
                  <a:pt x="516" y="466"/>
                </a:cubicBezTo>
                <a:cubicBezTo>
                  <a:pt x="514" y="467"/>
                  <a:pt x="514" y="467"/>
                  <a:pt x="514" y="467"/>
                </a:cubicBezTo>
                <a:cubicBezTo>
                  <a:pt x="512" y="464"/>
                  <a:pt x="512" y="464"/>
                  <a:pt x="512" y="464"/>
                </a:cubicBezTo>
                <a:cubicBezTo>
                  <a:pt x="512" y="463"/>
                  <a:pt x="512" y="463"/>
                  <a:pt x="512" y="463"/>
                </a:cubicBezTo>
                <a:cubicBezTo>
                  <a:pt x="511" y="463"/>
                  <a:pt x="511" y="463"/>
                  <a:pt x="511" y="463"/>
                </a:cubicBezTo>
                <a:cubicBezTo>
                  <a:pt x="507" y="465"/>
                  <a:pt x="507" y="465"/>
                  <a:pt x="507" y="465"/>
                </a:cubicBezTo>
                <a:cubicBezTo>
                  <a:pt x="505" y="464"/>
                  <a:pt x="505" y="464"/>
                  <a:pt x="505" y="464"/>
                </a:cubicBezTo>
                <a:cubicBezTo>
                  <a:pt x="503" y="460"/>
                  <a:pt x="503" y="460"/>
                  <a:pt x="503" y="460"/>
                </a:cubicBezTo>
                <a:cubicBezTo>
                  <a:pt x="502" y="460"/>
                  <a:pt x="502" y="460"/>
                  <a:pt x="501" y="460"/>
                </a:cubicBezTo>
                <a:cubicBezTo>
                  <a:pt x="501" y="460"/>
                  <a:pt x="501" y="460"/>
                  <a:pt x="501" y="460"/>
                </a:cubicBezTo>
                <a:cubicBezTo>
                  <a:pt x="500" y="461"/>
                  <a:pt x="500" y="461"/>
                  <a:pt x="500" y="462"/>
                </a:cubicBezTo>
                <a:cubicBezTo>
                  <a:pt x="503" y="468"/>
                  <a:pt x="503" y="468"/>
                  <a:pt x="503" y="468"/>
                </a:cubicBezTo>
                <a:cubicBezTo>
                  <a:pt x="501" y="469"/>
                  <a:pt x="501" y="469"/>
                  <a:pt x="501" y="469"/>
                </a:cubicBezTo>
                <a:cubicBezTo>
                  <a:pt x="496" y="465"/>
                  <a:pt x="496" y="465"/>
                  <a:pt x="496" y="465"/>
                </a:cubicBezTo>
                <a:cubicBezTo>
                  <a:pt x="495" y="462"/>
                  <a:pt x="495" y="462"/>
                  <a:pt x="495" y="462"/>
                </a:cubicBezTo>
                <a:cubicBezTo>
                  <a:pt x="495" y="462"/>
                  <a:pt x="495" y="462"/>
                  <a:pt x="494" y="462"/>
                </a:cubicBezTo>
                <a:cubicBezTo>
                  <a:pt x="490" y="462"/>
                  <a:pt x="490" y="462"/>
                  <a:pt x="490" y="462"/>
                </a:cubicBezTo>
                <a:cubicBezTo>
                  <a:pt x="490" y="463"/>
                  <a:pt x="490" y="463"/>
                  <a:pt x="490" y="463"/>
                </a:cubicBezTo>
                <a:cubicBezTo>
                  <a:pt x="489" y="464"/>
                  <a:pt x="489" y="464"/>
                  <a:pt x="489" y="464"/>
                </a:cubicBezTo>
                <a:cubicBezTo>
                  <a:pt x="493" y="471"/>
                  <a:pt x="493" y="471"/>
                  <a:pt x="493" y="471"/>
                </a:cubicBezTo>
                <a:cubicBezTo>
                  <a:pt x="494" y="471"/>
                  <a:pt x="494" y="471"/>
                  <a:pt x="494" y="471"/>
                </a:cubicBezTo>
                <a:cubicBezTo>
                  <a:pt x="497" y="473"/>
                  <a:pt x="497" y="473"/>
                  <a:pt x="497" y="473"/>
                </a:cubicBezTo>
                <a:cubicBezTo>
                  <a:pt x="495" y="476"/>
                  <a:pt x="495" y="476"/>
                  <a:pt x="495" y="476"/>
                </a:cubicBezTo>
                <a:cubicBezTo>
                  <a:pt x="495" y="477"/>
                  <a:pt x="495" y="477"/>
                  <a:pt x="495" y="477"/>
                </a:cubicBezTo>
                <a:cubicBezTo>
                  <a:pt x="495" y="478"/>
                  <a:pt x="496" y="478"/>
                  <a:pt x="496" y="478"/>
                </a:cubicBezTo>
                <a:cubicBezTo>
                  <a:pt x="500" y="477"/>
                  <a:pt x="500" y="477"/>
                  <a:pt x="500" y="477"/>
                </a:cubicBezTo>
                <a:cubicBezTo>
                  <a:pt x="502" y="478"/>
                  <a:pt x="502" y="478"/>
                  <a:pt x="502" y="478"/>
                </a:cubicBezTo>
                <a:cubicBezTo>
                  <a:pt x="502" y="478"/>
                  <a:pt x="502" y="478"/>
                  <a:pt x="502" y="478"/>
                </a:cubicBezTo>
                <a:cubicBezTo>
                  <a:pt x="491" y="484"/>
                  <a:pt x="491" y="484"/>
                  <a:pt x="491" y="484"/>
                </a:cubicBezTo>
                <a:cubicBezTo>
                  <a:pt x="489" y="483"/>
                  <a:pt x="489" y="483"/>
                  <a:pt x="489" y="483"/>
                </a:cubicBezTo>
                <a:cubicBezTo>
                  <a:pt x="484" y="476"/>
                  <a:pt x="484" y="476"/>
                  <a:pt x="484" y="476"/>
                </a:cubicBezTo>
                <a:cubicBezTo>
                  <a:pt x="483" y="476"/>
                  <a:pt x="483" y="476"/>
                  <a:pt x="482" y="476"/>
                </a:cubicBezTo>
                <a:cubicBezTo>
                  <a:pt x="482" y="476"/>
                  <a:pt x="482" y="477"/>
                  <a:pt x="482" y="477"/>
                </a:cubicBezTo>
                <a:cubicBezTo>
                  <a:pt x="482" y="478"/>
                  <a:pt x="482" y="478"/>
                  <a:pt x="482" y="478"/>
                </a:cubicBezTo>
                <a:cubicBezTo>
                  <a:pt x="481" y="482"/>
                  <a:pt x="481" y="482"/>
                  <a:pt x="481" y="482"/>
                </a:cubicBezTo>
                <a:cubicBezTo>
                  <a:pt x="481" y="482"/>
                  <a:pt x="481" y="482"/>
                  <a:pt x="481" y="482"/>
                </a:cubicBezTo>
                <a:cubicBezTo>
                  <a:pt x="483" y="486"/>
                  <a:pt x="483" y="486"/>
                  <a:pt x="483" y="486"/>
                </a:cubicBezTo>
                <a:cubicBezTo>
                  <a:pt x="483" y="489"/>
                  <a:pt x="483" y="489"/>
                  <a:pt x="483" y="489"/>
                </a:cubicBezTo>
                <a:cubicBezTo>
                  <a:pt x="479" y="494"/>
                  <a:pt x="479" y="494"/>
                  <a:pt x="479" y="494"/>
                </a:cubicBezTo>
                <a:cubicBezTo>
                  <a:pt x="478" y="494"/>
                  <a:pt x="478" y="494"/>
                  <a:pt x="478" y="494"/>
                </a:cubicBezTo>
                <a:cubicBezTo>
                  <a:pt x="478" y="493"/>
                  <a:pt x="478" y="493"/>
                  <a:pt x="478" y="493"/>
                </a:cubicBezTo>
                <a:cubicBezTo>
                  <a:pt x="478" y="493"/>
                  <a:pt x="478" y="493"/>
                  <a:pt x="478" y="493"/>
                </a:cubicBezTo>
                <a:cubicBezTo>
                  <a:pt x="478" y="489"/>
                  <a:pt x="478" y="489"/>
                  <a:pt x="478" y="489"/>
                </a:cubicBezTo>
                <a:cubicBezTo>
                  <a:pt x="478" y="489"/>
                  <a:pt x="477" y="488"/>
                  <a:pt x="477" y="488"/>
                </a:cubicBezTo>
                <a:cubicBezTo>
                  <a:pt x="476" y="488"/>
                  <a:pt x="476" y="488"/>
                  <a:pt x="476" y="489"/>
                </a:cubicBezTo>
                <a:cubicBezTo>
                  <a:pt x="475" y="492"/>
                  <a:pt x="475" y="492"/>
                  <a:pt x="475" y="492"/>
                </a:cubicBezTo>
                <a:cubicBezTo>
                  <a:pt x="473" y="494"/>
                  <a:pt x="473" y="494"/>
                  <a:pt x="473" y="494"/>
                </a:cubicBezTo>
                <a:cubicBezTo>
                  <a:pt x="472" y="493"/>
                  <a:pt x="472" y="493"/>
                  <a:pt x="472" y="493"/>
                </a:cubicBezTo>
                <a:cubicBezTo>
                  <a:pt x="471" y="493"/>
                  <a:pt x="471" y="493"/>
                  <a:pt x="471" y="493"/>
                </a:cubicBezTo>
                <a:cubicBezTo>
                  <a:pt x="471" y="493"/>
                  <a:pt x="471" y="493"/>
                  <a:pt x="471" y="493"/>
                </a:cubicBezTo>
                <a:cubicBezTo>
                  <a:pt x="467" y="494"/>
                  <a:pt x="467" y="494"/>
                  <a:pt x="467" y="494"/>
                </a:cubicBezTo>
                <a:cubicBezTo>
                  <a:pt x="464" y="494"/>
                  <a:pt x="464" y="494"/>
                  <a:pt x="464" y="494"/>
                </a:cubicBezTo>
                <a:cubicBezTo>
                  <a:pt x="463" y="494"/>
                  <a:pt x="463" y="494"/>
                  <a:pt x="463" y="494"/>
                </a:cubicBezTo>
                <a:cubicBezTo>
                  <a:pt x="463" y="495"/>
                  <a:pt x="463" y="495"/>
                  <a:pt x="463" y="495"/>
                </a:cubicBezTo>
                <a:cubicBezTo>
                  <a:pt x="463" y="497"/>
                  <a:pt x="463" y="497"/>
                  <a:pt x="463" y="497"/>
                </a:cubicBezTo>
                <a:cubicBezTo>
                  <a:pt x="462" y="500"/>
                  <a:pt x="462" y="500"/>
                  <a:pt x="462" y="500"/>
                </a:cubicBezTo>
                <a:cubicBezTo>
                  <a:pt x="461" y="500"/>
                  <a:pt x="461" y="501"/>
                  <a:pt x="462" y="501"/>
                </a:cubicBezTo>
                <a:cubicBezTo>
                  <a:pt x="465" y="504"/>
                  <a:pt x="465" y="504"/>
                  <a:pt x="465" y="504"/>
                </a:cubicBezTo>
                <a:cubicBezTo>
                  <a:pt x="466" y="504"/>
                  <a:pt x="466" y="504"/>
                  <a:pt x="466" y="504"/>
                </a:cubicBezTo>
                <a:cubicBezTo>
                  <a:pt x="467" y="504"/>
                  <a:pt x="467" y="504"/>
                  <a:pt x="467" y="504"/>
                </a:cubicBezTo>
                <a:cubicBezTo>
                  <a:pt x="469" y="501"/>
                  <a:pt x="469" y="501"/>
                  <a:pt x="469" y="501"/>
                </a:cubicBezTo>
                <a:cubicBezTo>
                  <a:pt x="470" y="499"/>
                  <a:pt x="470" y="499"/>
                  <a:pt x="470" y="499"/>
                </a:cubicBezTo>
                <a:cubicBezTo>
                  <a:pt x="470" y="500"/>
                  <a:pt x="470" y="500"/>
                  <a:pt x="470" y="500"/>
                </a:cubicBezTo>
                <a:cubicBezTo>
                  <a:pt x="468" y="504"/>
                  <a:pt x="468" y="504"/>
                  <a:pt x="468" y="504"/>
                </a:cubicBezTo>
                <a:cubicBezTo>
                  <a:pt x="462" y="513"/>
                  <a:pt x="462" y="513"/>
                  <a:pt x="462" y="513"/>
                </a:cubicBezTo>
                <a:cubicBezTo>
                  <a:pt x="459" y="510"/>
                  <a:pt x="459" y="510"/>
                  <a:pt x="459" y="510"/>
                </a:cubicBezTo>
                <a:cubicBezTo>
                  <a:pt x="458" y="510"/>
                  <a:pt x="458" y="510"/>
                  <a:pt x="458" y="510"/>
                </a:cubicBezTo>
                <a:cubicBezTo>
                  <a:pt x="451" y="511"/>
                  <a:pt x="451" y="511"/>
                  <a:pt x="451" y="511"/>
                </a:cubicBezTo>
                <a:cubicBezTo>
                  <a:pt x="450" y="511"/>
                  <a:pt x="450" y="511"/>
                  <a:pt x="450" y="511"/>
                </a:cubicBezTo>
                <a:cubicBezTo>
                  <a:pt x="446" y="512"/>
                  <a:pt x="446" y="512"/>
                  <a:pt x="446" y="512"/>
                </a:cubicBezTo>
                <a:cubicBezTo>
                  <a:pt x="446" y="512"/>
                  <a:pt x="446" y="512"/>
                  <a:pt x="446" y="513"/>
                </a:cubicBezTo>
                <a:cubicBezTo>
                  <a:pt x="446" y="513"/>
                  <a:pt x="446" y="513"/>
                  <a:pt x="446" y="514"/>
                </a:cubicBezTo>
                <a:cubicBezTo>
                  <a:pt x="448" y="515"/>
                  <a:pt x="448" y="515"/>
                  <a:pt x="448" y="515"/>
                </a:cubicBezTo>
                <a:cubicBezTo>
                  <a:pt x="449" y="515"/>
                  <a:pt x="449" y="515"/>
                  <a:pt x="449" y="515"/>
                </a:cubicBezTo>
                <a:cubicBezTo>
                  <a:pt x="451" y="514"/>
                  <a:pt x="451" y="514"/>
                  <a:pt x="451" y="514"/>
                </a:cubicBezTo>
                <a:cubicBezTo>
                  <a:pt x="451" y="516"/>
                  <a:pt x="451" y="516"/>
                  <a:pt x="451" y="516"/>
                </a:cubicBezTo>
                <a:cubicBezTo>
                  <a:pt x="452" y="517"/>
                  <a:pt x="452" y="517"/>
                  <a:pt x="452" y="517"/>
                </a:cubicBezTo>
                <a:cubicBezTo>
                  <a:pt x="455" y="520"/>
                  <a:pt x="455" y="520"/>
                  <a:pt x="455" y="520"/>
                </a:cubicBezTo>
                <a:cubicBezTo>
                  <a:pt x="455" y="520"/>
                  <a:pt x="455" y="520"/>
                  <a:pt x="455" y="520"/>
                </a:cubicBezTo>
                <a:cubicBezTo>
                  <a:pt x="456" y="521"/>
                  <a:pt x="456" y="521"/>
                  <a:pt x="456" y="521"/>
                </a:cubicBezTo>
                <a:cubicBezTo>
                  <a:pt x="457" y="524"/>
                  <a:pt x="457" y="524"/>
                  <a:pt x="457" y="524"/>
                </a:cubicBezTo>
                <a:cubicBezTo>
                  <a:pt x="450" y="542"/>
                  <a:pt x="450" y="542"/>
                  <a:pt x="450" y="542"/>
                </a:cubicBezTo>
                <a:cubicBezTo>
                  <a:pt x="445" y="544"/>
                  <a:pt x="445" y="544"/>
                  <a:pt x="445" y="544"/>
                </a:cubicBezTo>
                <a:cubicBezTo>
                  <a:pt x="445" y="545"/>
                  <a:pt x="445" y="545"/>
                  <a:pt x="445" y="545"/>
                </a:cubicBezTo>
                <a:cubicBezTo>
                  <a:pt x="446" y="545"/>
                  <a:pt x="446" y="545"/>
                  <a:pt x="446" y="545"/>
                </a:cubicBezTo>
                <a:cubicBezTo>
                  <a:pt x="450" y="542"/>
                  <a:pt x="450" y="542"/>
                  <a:pt x="450" y="542"/>
                </a:cubicBezTo>
                <a:cubicBezTo>
                  <a:pt x="450" y="542"/>
                  <a:pt x="450" y="542"/>
                  <a:pt x="450" y="542"/>
                </a:cubicBezTo>
                <a:cubicBezTo>
                  <a:pt x="450" y="541"/>
                  <a:pt x="450" y="541"/>
                  <a:pt x="449" y="541"/>
                </a:cubicBezTo>
                <a:cubicBezTo>
                  <a:pt x="446" y="540"/>
                  <a:pt x="446" y="540"/>
                  <a:pt x="446" y="540"/>
                </a:cubicBezTo>
                <a:cubicBezTo>
                  <a:pt x="445" y="540"/>
                  <a:pt x="445" y="540"/>
                  <a:pt x="445" y="540"/>
                </a:cubicBezTo>
                <a:cubicBezTo>
                  <a:pt x="443" y="541"/>
                  <a:pt x="443" y="541"/>
                  <a:pt x="443" y="541"/>
                </a:cubicBezTo>
                <a:cubicBezTo>
                  <a:pt x="440" y="541"/>
                  <a:pt x="440" y="541"/>
                  <a:pt x="440" y="541"/>
                </a:cubicBezTo>
                <a:cubicBezTo>
                  <a:pt x="437" y="538"/>
                  <a:pt x="437" y="538"/>
                  <a:pt x="437" y="538"/>
                </a:cubicBezTo>
                <a:cubicBezTo>
                  <a:pt x="437" y="538"/>
                  <a:pt x="437" y="538"/>
                  <a:pt x="437" y="538"/>
                </a:cubicBezTo>
                <a:cubicBezTo>
                  <a:pt x="433" y="535"/>
                  <a:pt x="433" y="535"/>
                  <a:pt x="433" y="535"/>
                </a:cubicBezTo>
                <a:cubicBezTo>
                  <a:pt x="433" y="535"/>
                  <a:pt x="433" y="535"/>
                  <a:pt x="432" y="535"/>
                </a:cubicBezTo>
                <a:cubicBezTo>
                  <a:pt x="432" y="535"/>
                  <a:pt x="432" y="536"/>
                  <a:pt x="432" y="536"/>
                </a:cubicBezTo>
                <a:cubicBezTo>
                  <a:pt x="434" y="540"/>
                  <a:pt x="434" y="540"/>
                  <a:pt x="434" y="540"/>
                </a:cubicBezTo>
                <a:cubicBezTo>
                  <a:pt x="434" y="540"/>
                  <a:pt x="434" y="540"/>
                  <a:pt x="434" y="540"/>
                </a:cubicBezTo>
                <a:cubicBezTo>
                  <a:pt x="436" y="542"/>
                  <a:pt x="436" y="542"/>
                  <a:pt x="436" y="542"/>
                </a:cubicBezTo>
                <a:cubicBezTo>
                  <a:pt x="435" y="545"/>
                  <a:pt x="435" y="545"/>
                  <a:pt x="435" y="545"/>
                </a:cubicBezTo>
                <a:cubicBezTo>
                  <a:pt x="435" y="546"/>
                  <a:pt x="435" y="546"/>
                  <a:pt x="436" y="547"/>
                </a:cubicBezTo>
                <a:cubicBezTo>
                  <a:pt x="443" y="549"/>
                  <a:pt x="443" y="549"/>
                  <a:pt x="443" y="549"/>
                </a:cubicBezTo>
                <a:cubicBezTo>
                  <a:pt x="444" y="549"/>
                  <a:pt x="444" y="549"/>
                  <a:pt x="444" y="549"/>
                </a:cubicBezTo>
                <a:cubicBezTo>
                  <a:pt x="449" y="547"/>
                  <a:pt x="449" y="547"/>
                  <a:pt x="449" y="547"/>
                </a:cubicBezTo>
                <a:cubicBezTo>
                  <a:pt x="449" y="549"/>
                  <a:pt x="449" y="549"/>
                  <a:pt x="449" y="549"/>
                </a:cubicBezTo>
                <a:cubicBezTo>
                  <a:pt x="449" y="550"/>
                  <a:pt x="449" y="550"/>
                  <a:pt x="449" y="550"/>
                </a:cubicBezTo>
                <a:cubicBezTo>
                  <a:pt x="449" y="553"/>
                  <a:pt x="449" y="553"/>
                  <a:pt x="449" y="553"/>
                </a:cubicBezTo>
                <a:cubicBezTo>
                  <a:pt x="447" y="557"/>
                  <a:pt x="447" y="557"/>
                  <a:pt x="447" y="557"/>
                </a:cubicBezTo>
                <a:cubicBezTo>
                  <a:pt x="447" y="557"/>
                  <a:pt x="447" y="557"/>
                  <a:pt x="447" y="557"/>
                </a:cubicBezTo>
                <a:cubicBezTo>
                  <a:pt x="447" y="560"/>
                  <a:pt x="447" y="560"/>
                  <a:pt x="447" y="560"/>
                </a:cubicBezTo>
                <a:cubicBezTo>
                  <a:pt x="444" y="560"/>
                  <a:pt x="444" y="560"/>
                  <a:pt x="444" y="560"/>
                </a:cubicBezTo>
                <a:cubicBezTo>
                  <a:pt x="443" y="560"/>
                  <a:pt x="443" y="560"/>
                  <a:pt x="443" y="561"/>
                </a:cubicBezTo>
                <a:cubicBezTo>
                  <a:pt x="443" y="564"/>
                  <a:pt x="443" y="564"/>
                  <a:pt x="443" y="564"/>
                </a:cubicBezTo>
                <a:cubicBezTo>
                  <a:pt x="443" y="565"/>
                  <a:pt x="443" y="565"/>
                  <a:pt x="443" y="565"/>
                </a:cubicBezTo>
                <a:cubicBezTo>
                  <a:pt x="447" y="570"/>
                  <a:pt x="447" y="570"/>
                  <a:pt x="447" y="570"/>
                </a:cubicBezTo>
                <a:cubicBezTo>
                  <a:pt x="447" y="569"/>
                  <a:pt x="447" y="569"/>
                  <a:pt x="447" y="569"/>
                </a:cubicBezTo>
                <a:cubicBezTo>
                  <a:pt x="448" y="568"/>
                  <a:pt x="448" y="568"/>
                  <a:pt x="448" y="568"/>
                </a:cubicBezTo>
                <a:cubicBezTo>
                  <a:pt x="444" y="567"/>
                  <a:pt x="444" y="567"/>
                  <a:pt x="444" y="567"/>
                </a:cubicBezTo>
                <a:cubicBezTo>
                  <a:pt x="443" y="567"/>
                  <a:pt x="443" y="567"/>
                  <a:pt x="443" y="567"/>
                </a:cubicBezTo>
                <a:cubicBezTo>
                  <a:pt x="443" y="568"/>
                  <a:pt x="443" y="568"/>
                  <a:pt x="443" y="568"/>
                </a:cubicBezTo>
                <a:cubicBezTo>
                  <a:pt x="443" y="571"/>
                  <a:pt x="443" y="571"/>
                  <a:pt x="443" y="571"/>
                </a:cubicBezTo>
                <a:cubicBezTo>
                  <a:pt x="443" y="572"/>
                  <a:pt x="443" y="572"/>
                  <a:pt x="443" y="572"/>
                </a:cubicBezTo>
                <a:cubicBezTo>
                  <a:pt x="447" y="575"/>
                  <a:pt x="447" y="575"/>
                  <a:pt x="447" y="575"/>
                </a:cubicBezTo>
                <a:cubicBezTo>
                  <a:pt x="449" y="588"/>
                  <a:pt x="449" y="588"/>
                  <a:pt x="449" y="588"/>
                </a:cubicBezTo>
                <a:cubicBezTo>
                  <a:pt x="449" y="592"/>
                  <a:pt x="449" y="592"/>
                  <a:pt x="449" y="592"/>
                </a:cubicBezTo>
                <a:cubicBezTo>
                  <a:pt x="449" y="592"/>
                  <a:pt x="449" y="592"/>
                  <a:pt x="449" y="592"/>
                </a:cubicBezTo>
                <a:cubicBezTo>
                  <a:pt x="455" y="605"/>
                  <a:pt x="455" y="605"/>
                  <a:pt x="455" y="605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8" y="614"/>
                  <a:pt x="458" y="614"/>
                  <a:pt x="458" y="614"/>
                </a:cubicBezTo>
                <a:cubicBezTo>
                  <a:pt x="456" y="614"/>
                  <a:pt x="456" y="614"/>
                  <a:pt x="456" y="614"/>
                </a:cubicBezTo>
                <a:cubicBezTo>
                  <a:pt x="455" y="615"/>
                  <a:pt x="455" y="615"/>
                  <a:pt x="455" y="615"/>
                </a:cubicBezTo>
                <a:cubicBezTo>
                  <a:pt x="455" y="616"/>
                  <a:pt x="455" y="616"/>
                  <a:pt x="455" y="616"/>
                </a:cubicBezTo>
                <a:cubicBezTo>
                  <a:pt x="458" y="621"/>
                  <a:pt x="458" y="621"/>
                  <a:pt x="458" y="621"/>
                </a:cubicBezTo>
                <a:cubicBezTo>
                  <a:pt x="458" y="621"/>
                  <a:pt x="458" y="621"/>
                  <a:pt x="458" y="621"/>
                </a:cubicBezTo>
                <a:cubicBezTo>
                  <a:pt x="459" y="621"/>
                  <a:pt x="459" y="621"/>
                  <a:pt x="459" y="621"/>
                </a:cubicBezTo>
                <a:cubicBezTo>
                  <a:pt x="462" y="617"/>
                  <a:pt x="462" y="617"/>
                  <a:pt x="462" y="617"/>
                </a:cubicBezTo>
                <a:cubicBezTo>
                  <a:pt x="461" y="616"/>
                  <a:pt x="461" y="616"/>
                  <a:pt x="461" y="616"/>
                </a:cubicBezTo>
                <a:cubicBezTo>
                  <a:pt x="460" y="616"/>
                  <a:pt x="460" y="616"/>
                  <a:pt x="460" y="616"/>
                </a:cubicBezTo>
                <a:cubicBezTo>
                  <a:pt x="459" y="620"/>
                  <a:pt x="459" y="620"/>
                  <a:pt x="459" y="620"/>
                </a:cubicBezTo>
                <a:cubicBezTo>
                  <a:pt x="459" y="621"/>
                  <a:pt x="459" y="621"/>
                  <a:pt x="460" y="621"/>
                </a:cubicBezTo>
                <a:cubicBezTo>
                  <a:pt x="460" y="621"/>
                  <a:pt x="461" y="621"/>
                  <a:pt x="461" y="621"/>
                </a:cubicBezTo>
                <a:cubicBezTo>
                  <a:pt x="464" y="619"/>
                  <a:pt x="464" y="619"/>
                  <a:pt x="464" y="619"/>
                </a:cubicBezTo>
                <a:cubicBezTo>
                  <a:pt x="464" y="620"/>
                  <a:pt x="464" y="620"/>
                  <a:pt x="464" y="620"/>
                </a:cubicBezTo>
                <a:cubicBezTo>
                  <a:pt x="463" y="620"/>
                  <a:pt x="463" y="620"/>
                  <a:pt x="463" y="620"/>
                </a:cubicBezTo>
                <a:cubicBezTo>
                  <a:pt x="463" y="620"/>
                  <a:pt x="463" y="620"/>
                  <a:pt x="463" y="620"/>
                </a:cubicBezTo>
                <a:cubicBezTo>
                  <a:pt x="454" y="623"/>
                  <a:pt x="454" y="623"/>
                  <a:pt x="454" y="623"/>
                </a:cubicBezTo>
                <a:cubicBezTo>
                  <a:pt x="454" y="623"/>
                  <a:pt x="453" y="623"/>
                  <a:pt x="453" y="624"/>
                </a:cubicBezTo>
                <a:cubicBezTo>
                  <a:pt x="453" y="627"/>
                  <a:pt x="453" y="627"/>
                  <a:pt x="453" y="627"/>
                </a:cubicBezTo>
                <a:cubicBezTo>
                  <a:pt x="451" y="627"/>
                  <a:pt x="451" y="627"/>
                  <a:pt x="451" y="627"/>
                </a:cubicBezTo>
                <a:cubicBezTo>
                  <a:pt x="447" y="624"/>
                  <a:pt x="447" y="624"/>
                  <a:pt x="447" y="624"/>
                </a:cubicBezTo>
                <a:cubicBezTo>
                  <a:pt x="447" y="624"/>
                  <a:pt x="447" y="624"/>
                  <a:pt x="447" y="624"/>
                </a:cubicBezTo>
                <a:cubicBezTo>
                  <a:pt x="446" y="624"/>
                  <a:pt x="446" y="624"/>
                  <a:pt x="446" y="624"/>
                </a:cubicBezTo>
                <a:cubicBezTo>
                  <a:pt x="440" y="617"/>
                  <a:pt x="440" y="617"/>
                  <a:pt x="440" y="617"/>
                </a:cubicBezTo>
                <a:cubicBezTo>
                  <a:pt x="439" y="617"/>
                  <a:pt x="439" y="617"/>
                  <a:pt x="439" y="617"/>
                </a:cubicBezTo>
                <a:cubicBezTo>
                  <a:pt x="436" y="616"/>
                  <a:pt x="436" y="616"/>
                  <a:pt x="436" y="616"/>
                </a:cubicBezTo>
                <a:cubicBezTo>
                  <a:pt x="432" y="614"/>
                  <a:pt x="432" y="614"/>
                  <a:pt x="432" y="614"/>
                </a:cubicBezTo>
                <a:cubicBezTo>
                  <a:pt x="432" y="614"/>
                  <a:pt x="432" y="614"/>
                  <a:pt x="432" y="614"/>
                </a:cubicBezTo>
                <a:cubicBezTo>
                  <a:pt x="423" y="615"/>
                  <a:pt x="423" y="615"/>
                  <a:pt x="423" y="615"/>
                </a:cubicBezTo>
                <a:cubicBezTo>
                  <a:pt x="408" y="613"/>
                  <a:pt x="408" y="613"/>
                  <a:pt x="408" y="613"/>
                </a:cubicBezTo>
                <a:cubicBezTo>
                  <a:pt x="405" y="612"/>
                  <a:pt x="405" y="612"/>
                  <a:pt x="405" y="612"/>
                </a:cubicBezTo>
                <a:cubicBezTo>
                  <a:pt x="398" y="605"/>
                  <a:pt x="398" y="605"/>
                  <a:pt x="398" y="605"/>
                </a:cubicBezTo>
                <a:cubicBezTo>
                  <a:pt x="398" y="605"/>
                  <a:pt x="398" y="605"/>
                  <a:pt x="398" y="605"/>
                </a:cubicBezTo>
                <a:cubicBezTo>
                  <a:pt x="394" y="605"/>
                  <a:pt x="394" y="605"/>
                  <a:pt x="394" y="605"/>
                </a:cubicBezTo>
                <a:cubicBezTo>
                  <a:pt x="391" y="603"/>
                  <a:pt x="391" y="603"/>
                  <a:pt x="391" y="603"/>
                </a:cubicBezTo>
                <a:cubicBezTo>
                  <a:pt x="390" y="603"/>
                  <a:pt x="390" y="603"/>
                  <a:pt x="390" y="603"/>
                </a:cubicBezTo>
                <a:cubicBezTo>
                  <a:pt x="387" y="604"/>
                  <a:pt x="387" y="604"/>
                  <a:pt x="387" y="604"/>
                </a:cubicBezTo>
                <a:cubicBezTo>
                  <a:pt x="385" y="602"/>
                  <a:pt x="385" y="602"/>
                  <a:pt x="385" y="602"/>
                </a:cubicBezTo>
                <a:cubicBezTo>
                  <a:pt x="383" y="599"/>
                  <a:pt x="383" y="599"/>
                  <a:pt x="383" y="599"/>
                </a:cubicBezTo>
                <a:cubicBezTo>
                  <a:pt x="382" y="599"/>
                  <a:pt x="382" y="599"/>
                  <a:pt x="382" y="599"/>
                </a:cubicBezTo>
                <a:cubicBezTo>
                  <a:pt x="379" y="596"/>
                  <a:pt x="379" y="596"/>
                  <a:pt x="379" y="596"/>
                </a:cubicBezTo>
                <a:cubicBezTo>
                  <a:pt x="378" y="596"/>
                  <a:pt x="378" y="596"/>
                  <a:pt x="378" y="596"/>
                </a:cubicBezTo>
                <a:cubicBezTo>
                  <a:pt x="376" y="596"/>
                  <a:pt x="376" y="596"/>
                  <a:pt x="376" y="596"/>
                </a:cubicBezTo>
                <a:cubicBezTo>
                  <a:pt x="373" y="595"/>
                  <a:pt x="373" y="595"/>
                  <a:pt x="373" y="595"/>
                </a:cubicBezTo>
                <a:cubicBezTo>
                  <a:pt x="372" y="595"/>
                  <a:pt x="372" y="595"/>
                  <a:pt x="372" y="595"/>
                </a:cubicBezTo>
                <a:cubicBezTo>
                  <a:pt x="365" y="594"/>
                  <a:pt x="365" y="594"/>
                  <a:pt x="365" y="594"/>
                </a:cubicBezTo>
                <a:cubicBezTo>
                  <a:pt x="364" y="593"/>
                  <a:pt x="364" y="593"/>
                  <a:pt x="364" y="593"/>
                </a:cubicBezTo>
                <a:cubicBezTo>
                  <a:pt x="364" y="591"/>
                  <a:pt x="364" y="591"/>
                  <a:pt x="364" y="591"/>
                </a:cubicBezTo>
                <a:cubicBezTo>
                  <a:pt x="364" y="590"/>
                  <a:pt x="364" y="590"/>
                  <a:pt x="364" y="590"/>
                </a:cubicBezTo>
                <a:cubicBezTo>
                  <a:pt x="360" y="586"/>
                  <a:pt x="360" y="586"/>
                  <a:pt x="360" y="586"/>
                </a:cubicBezTo>
                <a:cubicBezTo>
                  <a:pt x="359" y="579"/>
                  <a:pt x="359" y="579"/>
                  <a:pt x="359" y="579"/>
                </a:cubicBezTo>
                <a:cubicBezTo>
                  <a:pt x="359" y="579"/>
                  <a:pt x="359" y="579"/>
                  <a:pt x="359" y="579"/>
                </a:cubicBezTo>
                <a:cubicBezTo>
                  <a:pt x="357" y="571"/>
                  <a:pt x="357" y="571"/>
                  <a:pt x="357" y="571"/>
                </a:cubicBezTo>
                <a:cubicBezTo>
                  <a:pt x="356" y="570"/>
                  <a:pt x="356" y="570"/>
                  <a:pt x="356" y="570"/>
                </a:cubicBezTo>
                <a:cubicBezTo>
                  <a:pt x="354" y="567"/>
                  <a:pt x="354" y="567"/>
                  <a:pt x="354" y="567"/>
                </a:cubicBezTo>
                <a:cubicBezTo>
                  <a:pt x="350" y="559"/>
                  <a:pt x="350" y="559"/>
                  <a:pt x="350" y="559"/>
                </a:cubicBezTo>
                <a:cubicBezTo>
                  <a:pt x="350" y="559"/>
                  <a:pt x="350" y="559"/>
                  <a:pt x="350" y="559"/>
                </a:cubicBezTo>
                <a:cubicBezTo>
                  <a:pt x="347" y="556"/>
                  <a:pt x="347" y="556"/>
                  <a:pt x="347" y="556"/>
                </a:cubicBezTo>
                <a:cubicBezTo>
                  <a:pt x="347" y="553"/>
                  <a:pt x="347" y="553"/>
                  <a:pt x="347" y="553"/>
                </a:cubicBezTo>
                <a:cubicBezTo>
                  <a:pt x="347" y="549"/>
                  <a:pt x="347" y="549"/>
                  <a:pt x="347" y="549"/>
                </a:cubicBezTo>
                <a:cubicBezTo>
                  <a:pt x="347" y="549"/>
                  <a:pt x="347" y="549"/>
                  <a:pt x="347" y="549"/>
                </a:cubicBezTo>
                <a:cubicBezTo>
                  <a:pt x="347" y="545"/>
                  <a:pt x="347" y="545"/>
                  <a:pt x="347" y="545"/>
                </a:cubicBezTo>
                <a:cubicBezTo>
                  <a:pt x="347" y="544"/>
                  <a:pt x="347" y="544"/>
                  <a:pt x="347" y="544"/>
                </a:cubicBezTo>
                <a:cubicBezTo>
                  <a:pt x="344" y="542"/>
                  <a:pt x="344" y="542"/>
                  <a:pt x="344" y="542"/>
                </a:cubicBezTo>
                <a:cubicBezTo>
                  <a:pt x="345" y="539"/>
                  <a:pt x="345" y="539"/>
                  <a:pt x="345" y="539"/>
                </a:cubicBezTo>
                <a:cubicBezTo>
                  <a:pt x="345" y="539"/>
                  <a:pt x="345" y="539"/>
                  <a:pt x="345" y="539"/>
                </a:cubicBezTo>
                <a:cubicBezTo>
                  <a:pt x="346" y="535"/>
                  <a:pt x="346" y="535"/>
                  <a:pt x="346" y="535"/>
                </a:cubicBezTo>
                <a:cubicBezTo>
                  <a:pt x="345" y="534"/>
                  <a:pt x="345" y="534"/>
                  <a:pt x="345" y="534"/>
                </a:cubicBezTo>
                <a:cubicBezTo>
                  <a:pt x="344" y="531"/>
                  <a:pt x="344" y="531"/>
                  <a:pt x="344" y="531"/>
                </a:cubicBezTo>
                <a:cubicBezTo>
                  <a:pt x="344" y="528"/>
                  <a:pt x="344" y="528"/>
                  <a:pt x="344" y="528"/>
                </a:cubicBezTo>
                <a:cubicBezTo>
                  <a:pt x="344" y="527"/>
                  <a:pt x="344" y="527"/>
                  <a:pt x="344" y="527"/>
                </a:cubicBezTo>
                <a:cubicBezTo>
                  <a:pt x="343" y="525"/>
                  <a:pt x="343" y="525"/>
                  <a:pt x="343" y="525"/>
                </a:cubicBezTo>
                <a:cubicBezTo>
                  <a:pt x="343" y="525"/>
                  <a:pt x="343" y="525"/>
                  <a:pt x="343" y="525"/>
                </a:cubicBezTo>
                <a:cubicBezTo>
                  <a:pt x="339" y="522"/>
                  <a:pt x="339" y="522"/>
                  <a:pt x="339" y="522"/>
                </a:cubicBezTo>
                <a:cubicBezTo>
                  <a:pt x="339" y="522"/>
                  <a:pt x="339" y="522"/>
                  <a:pt x="339" y="522"/>
                </a:cubicBezTo>
                <a:cubicBezTo>
                  <a:pt x="333" y="520"/>
                  <a:pt x="333" y="520"/>
                  <a:pt x="333" y="520"/>
                </a:cubicBezTo>
                <a:cubicBezTo>
                  <a:pt x="327" y="511"/>
                  <a:pt x="327" y="511"/>
                  <a:pt x="327" y="511"/>
                </a:cubicBezTo>
                <a:cubicBezTo>
                  <a:pt x="326" y="507"/>
                  <a:pt x="326" y="507"/>
                  <a:pt x="326" y="507"/>
                </a:cubicBezTo>
                <a:cubicBezTo>
                  <a:pt x="326" y="507"/>
                  <a:pt x="326" y="507"/>
                  <a:pt x="326" y="507"/>
                </a:cubicBezTo>
                <a:cubicBezTo>
                  <a:pt x="323" y="503"/>
                  <a:pt x="323" y="503"/>
                  <a:pt x="323" y="503"/>
                </a:cubicBezTo>
                <a:cubicBezTo>
                  <a:pt x="323" y="503"/>
                  <a:pt x="323" y="503"/>
                  <a:pt x="323" y="503"/>
                </a:cubicBezTo>
                <a:cubicBezTo>
                  <a:pt x="320" y="500"/>
                  <a:pt x="320" y="500"/>
                  <a:pt x="320" y="500"/>
                </a:cubicBezTo>
                <a:cubicBezTo>
                  <a:pt x="319" y="497"/>
                  <a:pt x="319" y="497"/>
                  <a:pt x="319" y="497"/>
                </a:cubicBezTo>
                <a:cubicBezTo>
                  <a:pt x="319" y="497"/>
                  <a:pt x="319" y="497"/>
                  <a:pt x="319" y="497"/>
                </a:cubicBezTo>
                <a:cubicBezTo>
                  <a:pt x="315" y="491"/>
                  <a:pt x="315" y="491"/>
                  <a:pt x="315" y="491"/>
                </a:cubicBezTo>
                <a:cubicBezTo>
                  <a:pt x="315" y="491"/>
                  <a:pt x="315" y="491"/>
                  <a:pt x="315" y="491"/>
                </a:cubicBezTo>
                <a:cubicBezTo>
                  <a:pt x="311" y="490"/>
                  <a:pt x="311" y="490"/>
                  <a:pt x="311" y="490"/>
                </a:cubicBezTo>
                <a:cubicBezTo>
                  <a:pt x="308" y="487"/>
                  <a:pt x="308" y="487"/>
                  <a:pt x="308" y="487"/>
                </a:cubicBezTo>
                <a:cubicBezTo>
                  <a:pt x="304" y="480"/>
                  <a:pt x="304" y="480"/>
                  <a:pt x="304" y="480"/>
                </a:cubicBezTo>
                <a:cubicBezTo>
                  <a:pt x="303" y="473"/>
                  <a:pt x="303" y="473"/>
                  <a:pt x="303" y="473"/>
                </a:cubicBezTo>
                <a:cubicBezTo>
                  <a:pt x="303" y="472"/>
                  <a:pt x="303" y="472"/>
                  <a:pt x="303" y="472"/>
                </a:cubicBezTo>
                <a:cubicBezTo>
                  <a:pt x="304" y="472"/>
                  <a:pt x="304" y="471"/>
                  <a:pt x="303" y="471"/>
                </a:cubicBezTo>
                <a:cubicBezTo>
                  <a:pt x="300" y="467"/>
                  <a:pt x="300" y="467"/>
                  <a:pt x="300" y="467"/>
                </a:cubicBezTo>
                <a:cubicBezTo>
                  <a:pt x="299" y="463"/>
                  <a:pt x="299" y="463"/>
                  <a:pt x="299" y="463"/>
                </a:cubicBezTo>
                <a:cubicBezTo>
                  <a:pt x="298" y="463"/>
                  <a:pt x="298" y="463"/>
                  <a:pt x="298" y="463"/>
                </a:cubicBezTo>
                <a:cubicBezTo>
                  <a:pt x="296" y="460"/>
                  <a:pt x="296" y="460"/>
                  <a:pt x="296" y="460"/>
                </a:cubicBezTo>
                <a:cubicBezTo>
                  <a:pt x="296" y="459"/>
                  <a:pt x="296" y="459"/>
                  <a:pt x="296" y="459"/>
                </a:cubicBezTo>
                <a:cubicBezTo>
                  <a:pt x="296" y="459"/>
                  <a:pt x="296" y="459"/>
                  <a:pt x="296" y="459"/>
                </a:cubicBezTo>
                <a:cubicBezTo>
                  <a:pt x="295" y="455"/>
                  <a:pt x="295" y="455"/>
                  <a:pt x="295" y="455"/>
                </a:cubicBezTo>
                <a:cubicBezTo>
                  <a:pt x="295" y="455"/>
                  <a:pt x="295" y="455"/>
                  <a:pt x="295" y="455"/>
                </a:cubicBezTo>
                <a:cubicBezTo>
                  <a:pt x="290" y="447"/>
                  <a:pt x="290" y="447"/>
                  <a:pt x="290" y="447"/>
                </a:cubicBezTo>
                <a:cubicBezTo>
                  <a:pt x="288" y="438"/>
                  <a:pt x="288" y="438"/>
                  <a:pt x="288" y="438"/>
                </a:cubicBezTo>
                <a:cubicBezTo>
                  <a:pt x="288" y="437"/>
                  <a:pt x="288" y="437"/>
                  <a:pt x="288" y="437"/>
                </a:cubicBezTo>
                <a:cubicBezTo>
                  <a:pt x="285" y="434"/>
                  <a:pt x="285" y="434"/>
                  <a:pt x="285" y="434"/>
                </a:cubicBezTo>
                <a:cubicBezTo>
                  <a:pt x="281" y="426"/>
                  <a:pt x="281" y="426"/>
                  <a:pt x="281" y="426"/>
                </a:cubicBezTo>
                <a:cubicBezTo>
                  <a:pt x="281" y="426"/>
                  <a:pt x="281" y="426"/>
                  <a:pt x="281" y="426"/>
                </a:cubicBezTo>
                <a:cubicBezTo>
                  <a:pt x="270" y="418"/>
                  <a:pt x="270" y="418"/>
                  <a:pt x="270" y="418"/>
                </a:cubicBezTo>
                <a:cubicBezTo>
                  <a:pt x="270" y="415"/>
                  <a:pt x="270" y="415"/>
                  <a:pt x="270" y="415"/>
                </a:cubicBezTo>
                <a:cubicBezTo>
                  <a:pt x="270" y="415"/>
                  <a:pt x="270" y="415"/>
                  <a:pt x="270" y="415"/>
                </a:cubicBezTo>
                <a:cubicBezTo>
                  <a:pt x="266" y="413"/>
                  <a:pt x="266" y="413"/>
                  <a:pt x="266" y="413"/>
                </a:cubicBezTo>
                <a:cubicBezTo>
                  <a:pt x="262" y="410"/>
                  <a:pt x="262" y="410"/>
                  <a:pt x="262" y="410"/>
                </a:cubicBezTo>
                <a:cubicBezTo>
                  <a:pt x="261" y="407"/>
                  <a:pt x="261" y="407"/>
                  <a:pt x="261" y="407"/>
                </a:cubicBezTo>
                <a:cubicBezTo>
                  <a:pt x="261" y="406"/>
                  <a:pt x="260" y="406"/>
                  <a:pt x="260" y="406"/>
                </a:cubicBezTo>
                <a:cubicBezTo>
                  <a:pt x="257" y="406"/>
                  <a:pt x="257" y="406"/>
                  <a:pt x="257" y="406"/>
                </a:cubicBezTo>
                <a:cubicBezTo>
                  <a:pt x="257" y="405"/>
                  <a:pt x="257" y="405"/>
                  <a:pt x="257" y="405"/>
                </a:cubicBezTo>
                <a:cubicBezTo>
                  <a:pt x="257" y="404"/>
                  <a:pt x="257" y="404"/>
                  <a:pt x="257" y="404"/>
                </a:cubicBezTo>
                <a:cubicBezTo>
                  <a:pt x="254" y="401"/>
                  <a:pt x="254" y="401"/>
                  <a:pt x="254" y="401"/>
                </a:cubicBezTo>
                <a:cubicBezTo>
                  <a:pt x="252" y="398"/>
                  <a:pt x="252" y="398"/>
                  <a:pt x="252" y="398"/>
                </a:cubicBezTo>
                <a:cubicBezTo>
                  <a:pt x="252" y="397"/>
                  <a:pt x="252" y="397"/>
                  <a:pt x="252" y="397"/>
                </a:cubicBezTo>
                <a:cubicBezTo>
                  <a:pt x="249" y="394"/>
                  <a:pt x="249" y="394"/>
                  <a:pt x="249" y="394"/>
                </a:cubicBezTo>
                <a:cubicBezTo>
                  <a:pt x="248" y="394"/>
                  <a:pt x="248" y="394"/>
                  <a:pt x="248" y="394"/>
                </a:cubicBezTo>
                <a:cubicBezTo>
                  <a:pt x="245" y="393"/>
                  <a:pt x="245" y="393"/>
                  <a:pt x="245" y="393"/>
                </a:cubicBezTo>
                <a:cubicBezTo>
                  <a:pt x="244" y="393"/>
                  <a:pt x="244" y="393"/>
                  <a:pt x="244" y="393"/>
                </a:cubicBezTo>
                <a:cubicBezTo>
                  <a:pt x="240" y="395"/>
                  <a:pt x="240" y="395"/>
                  <a:pt x="240" y="395"/>
                </a:cubicBezTo>
                <a:cubicBezTo>
                  <a:pt x="231" y="392"/>
                  <a:pt x="231" y="392"/>
                  <a:pt x="231" y="392"/>
                </a:cubicBezTo>
                <a:cubicBezTo>
                  <a:pt x="230" y="392"/>
                  <a:pt x="230" y="392"/>
                  <a:pt x="230" y="392"/>
                </a:cubicBezTo>
                <a:cubicBezTo>
                  <a:pt x="227" y="392"/>
                  <a:pt x="227" y="392"/>
                  <a:pt x="227" y="392"/>
                </a:cubicBezTo>
                <a:cubicBezTo>
                  <a:pt x="223" y="392"/>
                  <a:pt x="223" y="392"/>
                  <a:pt x="223" y="392"/>
                </a:cubicBezTo>
                <a:cubicBezTo>
                  <a:pt x="223" y="392"/>
                  <a:pt x="223" y="392"/>
                  <a:pt x="223" y="392"/>
                </a:cubicBezTo>
                <a:cubicBezTo>
                  <a:pt x="219" y="392"/>
                  <a:pt x="219" y="392"/>
                  <a:pt x="219" y="392"/>
                </a:cubicBezTo>
                <a:cubicBezTo>
                  <a:pt x="216" y="391"/>
                  <a:pt x="216" y="391"/>
                  <a:pt x="216" y="391"/>
                </a:cubicBezTo>
                <a:cubicBezTo>
                  <a:pt x="209" y="388"/>
                  <a:pt x="209" y="388"/>
                  <a:pt x="209" y="388"/>
                </a:cubicBezTo>
                <a:cubicBezTo>
                  <a:pt x="209" y="388"/>
                  <a:pt x="209" y="388"/>
                  <a:pt x="209" y="388"/>
                </a:cubicBezTo>
                <a:cubicBezTo>
                  <a:pt x="205" y="388"/>
                  <a:pt x="205" y="388"/>
                  <a:pt x="205" y="388"/>
                </a:cubicBezTo>
                <a:cubicBezTo>
                  <a:pt x="205" y="388"/>
                  <a:pt x="205" y="388"/>
                  <a:pt x="205" y="388"/>
                </a:cubicBezTo>
                <a:cubicBezTo>
                  <a:pt x="203" y="391"/>
                  <a:pt x="203" y="391"/>
                  <a:pt x="203" y="391"/>
                </a:cubicBezTo>
                <a:cubicBezTo>
                  <a:pt x="200" y="392"/>
                  <a:pt x="200" y="392"/>
                  <a:pt x="200" y="392"/>
                </a:cubicBezTo>
                <a:cubicBezTo>
                  <a:pt x="196" y="392"/>
                  <a:pt x="196" y="392"/>
                  <a:pt x="196" y="392"/>
                </a:cubicBezTo>
                <a:cubicBezTo>
                  <a:pt x="196" y="392"/>
                  <a:pt x="196" y="392"/>
                  <a:pt x="196" y="392"/>
                </a:cubicBezTo>
                <a:cubicBezTo>
                  <a:pt x="192" y="394"/>
                  <a:pt x="192" y="394"/>
                  <a:pt x="192" y="394"/>
                </a:cubicBezTo>
                <a:cubicBezTo>
                  <a:pt x="189" y="394"/>
                  <a:pt x="189" y="394"/>
                  <a:pt x="189" y="394"/>
                </a:cubicBezTo>
                <a:cubicBezTo>
                  <a:pt x="188" y="394"/>
                  <a:pt x="188" y="394"/>
                  <a:pt x="188" y="394"/>
                </a:cubicBezTo>
                <a:cubicBezTo>
                  <a:pt x="186" y="396"/>
                  <a:pt x="186" y="396"/>
                  <a:pt x="186" y="396"/>
                </a:cubicBezTo>
                <a:cubicBezTo>
                  <a:pt x="186" y="396"/>
                  <a:pt x="186" y="396"/>
                  <a:pt x="186" y="396"/>
                </a:cubicBezTo>
                <a:cubicBezTo>
                  <a:pt x="183" y="401"/>
                  <a:pt x="183" y="401"/>
                  <a:pt x="183" y="401"/>
                </a:cubicBezTo>
                <a:cubicBezTo>
                  <a:pt x="183" y="401"/>
                  <a:pt x="183" y="401"/>
                  <a:pt x="183" y="401"/>
                </a:cubicBezTo>
                <a:cubicBezTo>
                  <a:pt x="177" y="416"/>
                  <a:pt x="177" y="416"/>
                  <a:pt x="177" y="416"/>
                </a:cubicBezTo>
                <a:cubicBezTo>
                  <a:pt x="175" y="417"/>
                  <a:pt x="175" y="417"/>
                  <a:pt x="175" y="417"/>
                </a:cubicBezTo>
                <a:cubicBezTo>
                  <a:pt x="174" y="418"/>
                  <a:pt x="174" y="418"/>
                  <a:pt x="174" y="418"/>
                </a:cubicBezTo>
                <a:cubicBezTo>
                  <a:pt x="174" y="422"/>
                  <a:pt x="174" y="422"/>
                  <a:pt x="174" y="422"/>
                </a:cubicBezTo>
                <a:cubicBezTo>
                  <a:pt x="172" y="425"/>
                  <a:pt x="172" y="425"/>
                  <a:pt x="172" y="425"/>
                </a:cubicBezTo>
                <a:cubicBezTo>
                  <a:pt x="169" y="426"/>
                  <a:pt x="169" y="426"/>
                  <a:pt x="169" y="426"/>
                </a:cubicBezTo>
                <a:cubicBezTo>
                  <a:pt x="169" y="426"/>
                  <a:pt x="169" y="426"/>
                  <a:pt x="169" y="426"/>
                </a:cubicBezTo>
                <a:cubicBezTo>
                  <a:pt x="167" y="430"/>
                  <a:pt x="167" y="430"/>
                  <a:pt x="167" y="430"/>
                </a:cubicBezTo>
                <a:cubicBezTo>
                  <a:pt x="163" y="432"/>
                  <a:pt x="163" y="432"/>
                  <a:pt x="163" y="432"/>
                </a:cubicBezTo>
                <a:cubicBezTo>
                  <a:pt x="163" y="433"/>
                  <a:pt x="163" y="433"/>
                  <a:pt x="163" y="433"/>
                </a:cubicBezTo>
                <a:cubicBezTo>
                  <a:pt x="162" y="435"/>
                  <a:pt x="162" y="435"/>
                  <a:pt x="162" y="435"/>
                </a:cubicBezTo>
                <a:cubicBezTo>
                  <a:pt x="157" y="435"/>
                  <a:pt x="157" y="435"/>
                  <a:pt x="157" y="435"/>
                </a:cubicBezTo>
                <a:cubicBezTo>
                  <a:pt x="154" y="435"/>
                  <a:pt x="154" y="435"/>
                  <a:pt x="154" y="435"/>
                </a:cubicBezTo>
                <a:cubicBezTo>
                  <a:pt x="153" y="434"/>
                  <a:pt x="153" y="434"/>
                  <a:pt x="153" y="434"/>
                </a:cubicBezTo>
                <a:cubicBezTo>
                  <a:pt x="153" y="433"/>
                  <a:pt x="153" y="433"/>
                  <a:pt x="153" y="433"/>
                </a:cubicBezTo>
                <a:cubicBezTo>
                  <a:pt x="149" y="433"/>
                  <a:pt x="149" y="433"/>
                  <a:pt x="149" y="433"/>
                </a:cubicBezTo>
                <a:cubicBezTo>
                  <a:pt x="146" y="430"/>
                  <a:pt x="146" y="430"/>
                  <a:pt x="146" y="430"/>
                </a:cubicBezTo>
                <a:cubicBezTo>
                  <a:pt x="143" y="426"/>
                  <a:pt x="143" y="426"/>
                  <a:pt x="143" y="426"/>
                </a:cubicBezTo>
                <a:cubicBezTo>
                  <a:pt x="142" y="426"/>
                  <a:pt x="142" y="426"/>
                  <a:pt x="142" y="426"/>
                </a:cubicBezTo>
                <a:cubicBezTo>
                  <a:pt x="133" y="422"/>
                  <a:pt x="133" y="422"/>
                  <a:pt x="133" y="422"/>
                </a:cubicBezTo>
                <a:cubicBezTo>
                  <a:pt x="131" y="418"/>
                  <a:pt x="131" y="418"/>
                  <a:pt x="131" y="418"/>
                </a:cubicBezTo>
                <a:cubicBezTo>
                  <a:pt x="130" y="417"/>
                  <a:pt x="130" y="417"/>
                  <a:pt x="130" y="417"/>
                </a:cubicBezTo>
                <a:cubicBezTo>
                  <a:pt x="123" y="416"/>
                  <a:pt x="123" y="416"/>
                  <a:pt x="123" y="416"/>
                </a:cubicBezTo>
                <a:cubicBezTo>
                  <a:pt x="119" y="414"/>
                  <a:pt x="119" y="414"/>
                  <a:pt x="119" y="414"/>
                </a:cubicBezTo>
                <a:cubicBezTo>
                  <a:pt x="111" y="407"/>
                  <a:pt x="111" y="407"/>
                  <a:pt x="111" y="407"/>
                </a:cubicBezTo>
                <a:cubicBezTo>
                  <a:pt x="109" y="403"/>
                  <a:pt x="109" y="403"/>
                  <a:pt x="109" y="403"/>
                </a:cubicBezTo>
                <a:cubicBezTo>
                  <a:pt x="108" y="403"/>
                  <a:pt x="108" y="403"/>
                  <a:pt x="108" y="403"/>
                </a:cubicBezTo>
                <a:cubicBezTo>
                  <a:pt x="105" y="400"/>
                  <a:pt x="105" y="400"/>
                  <a:pt x="105" y="400"/>
                </a:cubicBezTo>
                <a:cubicBezTo>
                  <a:pt x="105" y="400"/>
                  <a:pt x="105" y="400"/>
                  <a:pt x="105" y="400"/>
                </a:cubicBezTo>
                <a:cubicBezTo>
                  <a:pt x="101" y="399"/>
                  <a:pt x="101" y="399"/>
                  <a:pt x="101" y="399"/>
                </a:cubicBezTo>
                <a:cubicBezTo>
                  <a:pt x="96" y="394"/>
                  <a:pt x="96" y="394"/>
                  <a:pt x="96" y="394"/>
                </a:cubicBezTo>
                <a:cubicBezTo>
                  <a:pt x="89" y="376"/>
                  <a:pt x="89" y="376"/>
                  <a:pt x="89" y="376"/>
                </a:cubicBezTo>
                <a:cubicBezTo>
                  <a:pt x="88" y="369"/>
                  <a:pt x="88" y="369"/>
                  <a:pt x="88" y="369"/>
                </a:cubicBezTo>
                <a:cubicBezTo>
                  <a:pt x="89" y="365"/>
                  <a:pt x="89" y="365"/>
                  <a:pt x="89" y="365"/>
                </a:cubicBezTo>
                <a:cubicBezTo>
                  <a:pt x="90" y="365"/>
                  <a:pt x="90" y="365"/>
                  <a:pt x="90" y="365"/>
                </a:cubicBezTo>
                <a:cubicBezTo>
                  <a:pt x="90" y="362"/>
                  <a:pt x="90" y="362"/>
                  <a:pt x="90" y="362"/>
                </a:cubicBezTo>
                <a:cubicBezTo>
                  <a:pt x="89" y="361"/>
                  <a:pt x="89" y="361"/>
                  <a:pt x="89" y="361"/>
                </a:cubicBezTo>
                <a:cubicBezTo>
                  <a:pt x="87" y="357"/>
                  <a:pt x="87" y="357"/>
                  <a:pt x="87" y="357"/>
                </a:cubicBezTo>
                <a:cubicBezTo>
                  <a:pt x="84" y="350"/>
                  <a:pt x="84" y="350"/>
                  <a:pt x="84" y="350"/>
                </a:cubicBezTo>
                <a:cubicBezTo>
                  <a:pt x="84" y="350"/>
                  <a:pt x="84" y="350"/>
                  <a:pt x="84" y="350"/>
                </a:cubicBezTo>
                <a:cubicBezTo>
                  <a:pt x="82" y="348"/>
                  <a:pt x="82" y="348"/>
                  <a:pt x="82" y="348"/>
                </a:cubicBezTo>
                <a:cubicBezTo>
                  <a:pt x="81" y="341"/>
                  <a:pt x="81" y="341"/>
                  <a:pt x="81" y="341"/>
                </a:cubicBezTo>
                <a:cubicBezTo>
                  <a:pt x="81" y="341"/>
                  <a:pt x="81" y="341"/>
                  <a:pt x="81" y="341"/>
                </a:cubicBezTo>
                <a:cubicBezTo>
                  <a:pt x="80" y="338"/>
                  <a:pt x="80" y="338"/>
                  <a:pt x="80" y="338"/>
                </a:cubicBezTo>
                <a:cubicBezTo>
                  <a:pt x="79" y="337"/>
                  <a:pt x="79" y="337"/>
                  <a:pt x="79" y="337"/>
                </a:cubicBezTo>
                <a:cubicBezTo>
                  <a:pt x="77" y="336"/>
                  <a:pt x="77" y="336"/>
                  <a:pt x="77" y="336"/>
                </a:cubicBezTo>
                <a:cubicBezTo>
                  <a:pt x="76" y="332"/>
                  <a:pt x="76" y="332"/>
                  <a:pt x="76" y="332"/>
                </a:cubicBezTo>
                <a:cubicBezTo>
                  <a:pt x="76" y="332"/>
                  <a:pt x="76" y="332"/>
                  <a:pt x="76" y="332"/>
                </a:cubicBezTo>
                <a:cubicBezTo>
                  <a:pt x="72" y="330"/>
                  <a:pt x="72" y="330"/>
                  <a:pt x="72" y="330"/>
                </a:cubicBezTo>
                <a:cubicBezTo>
                  <a:pt x="65" y="323"/>
                  <a:pt x="65" y="323"/>
                  <a:pt x="65" y="323"/>
                </a:cubicBezTo>
                <a:cubicBezTo>
                  <a:pt x="65" y="323"/>
                  <a:pt x="65" y="323"/>
                  <a:pt x="65" y="323"/>
                </a:cubicBezTo>
                <a:cubicBezTo>
                  <a:pt x="61" y="322"/>
                  <a:pt x="61" y="322"/>
                  <a:pt x="61" y="322"/>
                </a:cubicBezTo>
                <a:cubicBezTo>
                  <a:pt x="57" y="319"/>
                  <a:pt x="57" y="319"/>
                  <a:pt x="57" y="319"/>
                </a:cubicBezTo>
                <a:cubicBezTo>
                  <a:pt x="51" y="312"/>
                  <a:pt x="51" y="312"/>
                  <a:pt x="51" y="312"/>
                </a:cubicBezTo>
                <a:cubicBezTo>
                  <a:pt x="49" y="308"/>
                  <a:pt x="49" y="308"/>
                  <a:pt x="49" y="308"/>
                </a:cubicBezTo>
                <a:cubicBezTo>
                  <a:pt x="49" y="308"/>
                  <a:pt x="49" y="308"/>
                  <a:pt x="49" y="308"/>
                </a:cubicBezTo>
                <a:cubicBezTo>
                  <a:pt x="42" y="300"/>
                  <a:pt x="42" y="300"/>
                  <a:pt x="42" y="300"/>
                </a:cubicBezTo>
                <a:cubicBezTo>
                  <a:pt x="35" y="291"/>
                  <a:pt x="35" y="291"/>
                  <a:pt x="35" y="291"/>
                </a:cubicBezTo>
                <a:cubicBezTo>
                  <a:pt x="35" y="291"/>
                  <a:pt x="35" y="291"/>
                  <a:pt x="35" y="291"/>
                </a:cubicBezTo>
                <a:cubicBezTo>
                  <a:pt x="31" y="287"/>
                  <a:pt x="31" y="287"/>
                  <a:pt x="31" y="287"/>
                </a:cubicBezTo>
                <a:cubicBezTo>
                  <a:pt x="31" y="287"/>
                  <a:pt x="31" y="287"/>
                  <a:pt x="31" y="287"/>
                </a:cubicBezTo>
                <a:cubicBezTo>
                  <a:pt x="24" y="283"/>
                  <a:pt x="24" y="283"/>
                  <a:pt x="24" y="283"/>
                </a:cubicBezTo>
                <a:cubicBezTo>
                  <a:pt x="21" y="280"/>
                  <a:pt x="21" y="280"/>
                  <a:pt x="21" y="280"/>
                </a:cubicBezTo>
                <a:cubicBezTo>
                  <a:pt x="18" y="274"/>
                  <a:pt x="18" y="274"/>
                  <a:pt x="18" y="274"/>
                </a:cubicBezTo>
                <a:cubicBezTo>
                  <a:pt x="17" y="270"/>
                  <a:pt x="17" y="270"/>
                  <a:pt x="17" y="270"/>
                </a:cubicBezTo>
                <a:cubicBezTo>
                  <a:pt x="17" y="270"/>
                  <a:pt x="17" y="270"/>
                  <a:pt x="17" y="270"/>
                </a:cubicBezTo>
                <a:cubicBezTo>
                  <a:pt x="15" y="266"/>
                  <a:pt x="15" y="266"/>
                  <a:pt x="15" y="266"/>
                </a:cubicBezTo>
                <a:cubicBezTo>
                  <a:pt x="14" y="266"/>
                  <a:pt x="14" y="266"/>
                  <a:pt x="14" y="266"/>
                </a:cubicBezTo>
                <a:cubicBezTo>
                  <a:pt x="11" y="263"/>
                  <a:pt x="11" y="263"/>
                  <a:pt x="11" y="263"/>
                </a:cubicBezTo>
                <a:cubicBezTo>
                  <a:pt x="10" y="263"/>
                  <a:pt x="10" y="263"/>
                  <a:pt x="10" y="263"/>
                </a:cubicBezTo>
                <a:cubicBezTo>
                  <a:pt x="9" y="263"/>
                  <a:pt x="9" y="263"/>
                  <a:pt x="9" y="263"/>
                </a:cubicBezTo>
                <a:cubicBezTo>
                  <a:pt x="9" y="262"/>
                  <a:pt x="9" y="262"/>
                  <a:pt x="9" y="262"/>
                </a:cubicBezTo>
                <a:cubicBezTo>
                  <a:pt x="9" y="262"/>
                  <a:pt x="9" y="262"/>
                  <a:pt x="9" y="262"/>
                </a:cubicBezTo>
                <a:cubicBezTo>
                  <a:pt x="5" y="261"/>
                  <a:pt x="5" y="261"/>
                  <a:pt x="5" y="261"/>
                </a:cubicBezTo>
                <a:cubicBezTo>
                  <a:pt x="4" y="262"/>
                  <a:pt x="4" y="262"/>
                  <a:pt x="4" y="262"/>
                </a:cubicBezTo>
                <a:cubicBezTo>
                  <a:pt x="7" y="264"/>
                  <a:pt x="7" y="264"/>
                  <a:pt x="7" y="264"/>
                </a:cubicBezTo>
                <a:cubicBezTo>
                  <a:pt x="8" y="264"/>
                  <a:pt x="8" y="264"/>
                  <a:pt x="8" y="264"/>
                </a:cubicBezTo>
                <a:cubicBezTo>
                  <a:pt x="8" y="265"/>
                  <a:pt x="8" y="265"/>
                  <a:pt x="8" y="265"/>
                </a:cubicBezTo>
                <a:cubicBezTo>
                  <a:pt x="10" y="265"/>
                  <a:pt x="10" y="265"/>
                  <a:pt x="10" y="265"/>
                </a:cubicBezTo>
                <a:cubicBezTo>
                  <a:pt x="13" y="267"/>
                  <a:pt x="13" y="267"/>
                  <a:pt x="13" y="267"/>
                </a:cubicBezTo>
                <a:cubicBezTo>
                  <a:pt x="15" y="271"/>
                  <a:pt x="15" y="271"/>
                  <a:pt x="15" y="271"/>
                </a:cubicBezTo>
                <a:cubicBezTo>
                  <a:pt x="16" y="274"/>
                  <a:pt x="16" y="274"/>
                  <a:pt x="16" y="274"/>
                </a:cubicBezTo>
                <a:cubicBezTo>
                  <a:pt x="16" y="274"/>
                  <a:pt x="16" y="274"/>
                  <a:pt x="16" y="274"/>
                </a:cubicBezTo>
                <a:cubicBezTo>
                  <a:pt x="19" y="281"/>
                  <a:pt x="19" y="281"/>
                  <a:pt x="19" y="281"/>
                </a:cubicBezTo>
                <a:cubicBezTo>
                  <a:pt x="19" y="282"/>
                  <a:pt x="19" y="282"/>
                  <a:pt x="19" y="282"/>
                </a:cubicBezTo>
                <a:cubicBezTo>
                  <a:pt x="23" y="285"/>
                  <a:pt x="23" y="285"/>
                  <a:pt x="23" y="285"/>
                </a:cubicBezTo>
                <a:cubicBezTo>
                  <a:pt x="23" y="285"/>
                  <a:pt x="23" y="285"/>
                  <a:pt x="23" y="285"/>
                </a:cubicBezTo>
                <a:cubicBezTo>
                  <a:pt x="30" y="289"/>
                  <a:pt x="30" y="289"/>
                  <a:pt x="30" y="289"/>
                </a:cubicBezTo>
                <a:cubicBezTo>
                  <a:pt x="33" y="292"/>
                  <a:pt x="33" y="292"/>
                  <a:pt x="33" y="292"/>
                </a:cubicBezTo>
                <a:cubicBezTo>
                  <a:pt x="41" y="302"/>
                  <a:pt x="41" y="302"/>
                  <a:pt x="41" y="302"/>
                </a:cubicBezTo>
                <a:cubicBezTo>
                  <a:pt x="41" y="302"/>
                  <a:pt x="41" y="302"/>
                  <a:pt x="41" y="302"/>
                </a:cubicBezTo>
                <a:cubicBezTo>
                  <a:pt x="48" y="309"/>
                  <a:pt x="48" y="309"/>
                  <a:pt x="48" y="309"/>
                </a:cubicBezTo>
                <a:cubicBezTo>
                  <a:pt x="49" y="313"/>
                  <a:pt x="49" y="313"/>
                  <a:pt x="49" y="313"/>
                </a:cubicBezTo>
                <a:cubicBezTo>
                  <a:pt x="50" y="313"/>
                  <a:pt x="50" y="313"/>
                  <a:pt x="50" y="313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0" y="323"/>
                  <a:pt x="60" y="323"/>
                  <a:pt x="60" y="323"/>
                </a:cubicBezTo>
                <a:cubicBezTo>
                  <a:pt x="60" y="323"/>
                  <a:pt x="60" y="323"/>
                  <a:pt x="60" y="323"/>
                </a:cubicBezTo>
                <a:cubicBezTo>
                  <a:pt x="64" y="325"/>
                  <a:pt x="64" y="325"/>
                  <a:pt x="64" y="325"/>
                </a:cubicBezTo>
                <a:cubicBezTo>
                  <a:pt x="71" y="332"/>
                  <a:pt x="71" y="332"/>
                  <a:pt x="71" y="332"/>
                </a:cubicBezTo>
                <a:cubicBezTo>
                  <a:pt x="71" y="332"/>
                  <a:pt x="71" y="332"/>
                  <a:pt x="71" y="332"/>
                </a:cubicBezTo>
                <a:cubicBezTo>
                  <a:pt x="74" y="333"/>
                  <a:pt x="74" y="333"/>
                  <a:pt x="74" y="333"/>
                </a:cubicBezTo>
                <a:cubicBezTo>
                  <a:pt x="75" y="336"/>
                  <a:pt x="75" y="336"/>
                  <a:pt x="75" y="336"/>
                </a:cubicBezTo>
                <a:cubicBezTo>
                  <a:pt x="75" y="337"/>
                  <a:pt x="75" y="337"/>
                  <a:pt x="75" y="337"/>
                </a:cubicBezTo>
                <a:cubicBezTo>
                  <a:pt x="78" y="339"/>
                  <a:pt x="78" y="339"/>
                  <a:pt x="78" y="339"/>
                </a:cubicBezTo>
                <a:cubicBezTo>
                  <a:pt x="79" y="342"/>
                  <a:pt x="79" y="342"/>
                  <a:pt x="79" y="342"/>
                </a:cubicBezTo>
                <a:cubicBezTo>
                  <a:pt x="80" y="349"/>
                  <a:pt x="80" y="349"/>
                  <a:pt x="80" y="349"/>
                </a:cubicBezTo>
                <a:cubicBezTo>
                  <a:pt x="81" y="350"/>
                  <a:pt x="81" y="350"/>
                  <a:pt x="81" y="350"/>
                </a:cubicBezTo>
                <a:cubicBezTo>
                  <a:pt x="82" y="351"/>
                  <a:pt x="82" y="351"/>
                  <a:pt x="82" y="351"/>
                </a:cubicBezTo>
                <a:cubicBezTo>
                  <a:pt x="85" y="358"/>
                  <a:pt x="85" y="358"/>
                  <a:pt x="85" y="358"/>
                </a:cubicBezTo>
                <a:cubicBezTo>
                  <a:pt x="85" y="358"/>
                  <a:pt x="85" y="358"/>
                  <a:pt x="85" y="358"/>
                </a:cubicBezTo>
                <a:cubicBezTo>
                  <a:pt x="88" y="362"/>
                  <a:pt x="88" y="362"/>
                  <a:pt x="88" y="362"/>
                </a:cubicBezTo>
                <a:cubicBezTo>
                  <a:pt x="88" y="365"/>
                  <a:pt x="88" y="365"/>
                  <a:pt x="88" y="365"/>
                </a:cubicBezTo>
                <a:cubicBezTo>
                  <a:pt x="86" y="369"/>
                  <a:pt x="86" y="369"/>
                  <a:pt x="86" y="369"/>
                </a:cubicBezTo>
                <a:cubicBezTo>
                  <a:pt x="86" y="369"/>
                  <a:pt x="86" y="369"/>
                  <a:pt x="86" y="369"/>
                </a:cubicBezTo>
                <a:cubicBezTo>
                  <a:pt x="87" y="376"/>
                  <a:pt x="87" y="376"/>
                  <a:pt x="87" y="376"/>
                </a:cubicBezTo>
                <a:cubicBezTo>
                  <a:pt x="87" y="377"/>
                  <a:pt x="87" y="377"/>
                  <a:pt x="87" y="377"/>
                </a:cubicBezTo>
                <a:cubicBezTo>
                  <a:pt x="95" y="395"/>
                  <a:pt x="95" y="395"/>
                  <a:pt x="95" y="395"/>
                </a:cubicBezTo>
                <a:cubicBezTo>
                  <a:pt x="95" y="395"/>
                  <a:pt x="95" y="395"/>
                  <a:pt x="95" y="395"/>
                </a:cubicBezTo>
                <a:cubicBezTo>
                  <a:pt x="100" y="400"/>
                  <a:pt x="100" y="400"/>
                  <a:pt x="100" y="400"/>
                </a:cubicBezTo>
                <a:cubicBezTo>
                  <a:pt x="100" y="401"/>
                  <a:pt x="100" y="401"/>
                  <a:pt x="100" y="401"/>
                </a:cubicBezTo>
                <a:cubicBezTo>
                  <a:pt x="104" y="402"/>
                  <a:pt x="104" y="402"/>
                  <a:pt x="104" y="402"/>
                </a:cubicBezTo>
                <a:cubicBezTo>
                  <a:pt x="107" y="404"/>
                  <a:pt x="107" y="404"/>
                  <a:pt x="107" y="404"/>
                </a:cubicBezTo>
                <a:cubicBezTo>
                  <a:pt x="109" y="408"/>
                  <a:pt x="109" y="408"/>
                  <a:pt x="109" y="408"/>
                </a:cubicBezTo>
                <a:cubicBezTo>
                  <a:pt x="110" y="408"/>
                  <a:pt x="110" y="408"/>
                  <a:pt x="110" y="408"/>
                </a:cubicBezTo>
                <a:cubicBezTo>
                  <a:pt x="118" y="416"/>
                  <a:pt x="118" y="416"/>
                  <a:pt x="118" y="416"/>
                </a:cubicBezTo>
                <a:cubicBezTo>
                  <a:pt x="119" y="416"/>
                  <a:pt x="119" y="416"/>
                  <a:pt x="119" y="416"/>
                </a:cubicBezTo>
                <a:cubicBezTo>
                  <a:pt x="122" y="418"/>
                  <a:pt x="122" y="418"/>
                  <a:pt x="122" y="418"/>
                </a:cubicBezTo>
                <a:cubicBezTo>
                  <a:pt x="122" y="418"/>
                  <a:pt x="122" y="418"/>
                  <a:pt x="122" y="418"/>
                </a:cubicBezTo>
                <a:cubicBezTo>
                  <a:pt x="129" y="419"/>
                  <a:pt x="129" y="419"/>
                  <a:pt x="129" y="419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41" y="428"/>
                  <a:pt x="141" y="428"/>
                  <a:pt x="141" y="428"/>
                </a:cubicBezTo>
                <a:cubicBezTo>
                  <a:pt x="145" y="432"/>
                  <a:pt x="145" y="432"/>
                  <a:pt x="145" y="432"/>
                </a:cubicBezTo>
                <a:cubicBezTo>
                  <a:pt x="145" y="432"/>
                  <a:pt x="145" y="432"/>
                  <a:pt x="145" y="432"/>
                </a:cubicBezTo>
                <a:cubicBezTo>
                  <a:pt x="148" y="435"/>
                  <a:pt x="148" y="435"/>
                  <a:pt x="148" y="435"/>
                </a:cubicBezTo>
                <a:cubicBezTo>
                  <a:pt x="149" y="435"/>
                  <a:pt x="149" y="435"/>
                  <a:pt x="149" y="435"/>
                </a:cubicBezTo>
                <a:cubicBezTo>
                  <a:pt x="152" y="435"/>
                  <a:pt x="152" y="435"/>
                  <a:pt x="152" y="435"/>
                </a:cubicBezTo>
                <a:cubicBezTo>
                  <a:pt x="152" y="436"/>
                  <a:pt x="152" y="436"/>
                  <a:pt x="152" y="436"/>
                </a:cubicBezTo>
                <a:cubicBezTo>
                  <a:pt x="152" y="436"/>
                  <a:pt x="152" y="436"/>
                  <a:pt x="153" y="436"/>
                </a:cubicBezTo>
                <a:cubicBezTo>
                  <a:pt x="156" y="437"/>
                  <a:pt x="156" y="437"/>
                  <a:pt x="156" y="437"/>
                </a:cubicBezTo>
                <a:cubicBezTo>
                  <a:pt x="156" y="437"/>
                  <a:pt x="156" y="437"/>
                  <a:pt x="156" y="437"/>
                </a:cubicBezTo>
                <a:cubicBezTo>
                  <a:pt x="163" y="437"/>
                  <a:pt x="163" y="437"/>
                  <a:pt x="163" y="437"/>
                </a:cubicBezTo>
                <a:cubicBezTo>
                  <a:pt x="163" y="437"/>
                  <a:pt x="163" y="437"/>
                  <a:pt x="163" y="437"/>
                </a:cubicBezTo>
                <a:cubicBezTo>
                  <a:pt x="164" y="434"/>
                  <a:pt x="164" y="434"/>
                  <a:pt x="164" y="434"/>
                </a:cubicBezTo>
                <a:cubicBezTo>
                  <a:pt x="168" y="431"/>
                  <a:pt x="168" y="431"/>
                  <a:pt x="168" y="431"/>
                </a:cubicBezTo>
                <a:cubicBezTo>
                  <a:pt x="168" y="431"/>
                  <a:pt x="168" y="431"/>
                  <a:pt x="168" y="431"/>
                </a:cubicBezTo>
                <a:cubicBezTo>
                  <a:pt x="170" y="428"/>
                  <a:pt x="170" y="428"/>
                  <a:pt x="170" y="428"/>
                </a:cubicBezTo>
                <a:cubicBezTo>
                  <a:pt x="174" y="426"/>
                  <a:pt x="174" y="426"/>
                  <a:pt x="174" y="426"/>
                </a:cubicBezTo>
                <a:cubicBezTo>
                  <a:pt x="174" y="426"/>
                  <a:pt x="174" y="426"/>
                  <a:pt x="174" y="426"/>
                </a:cubicBezTo>
                <a:cubicBezTo>
                  <a:pt x="176" y="422"/>
                  <a:pt x="176" y="422"/>
                  <a:pt x="176" y="422"/>
                </a:cubicBezTo>
                <a:cubicBezTo>
                  <a:pt x="176" y="422"/>
                  <a:pt x="176" y="422"/>
                  <a:pt x="176" y="422"/>
                </a:cubicBezTo>
                <a:cubicBezTo>
                  <a:pt x="176" y="419"/>
                  <a:pt x="176" y="419"/>
                  <a:pt x="176" y="419"/>
                </a:cubicBezTo>
                <a:cubicBezTo>
                  <a:pt x="178" y="417"/>
                  <a:pt x="178" y="417"/>
                  <a:pt x="178" y="417"/>
                </a:cubicBezTo>
                <a:cubicBezTo>
                  <a:pt x="178" y="417"/>
                  <a:pt x="178" y="417"/>
                  <a:pt x="178" y="417"/>
                </a:cubicBezTo>
                <a:cubicBezTo>
                  <a:pt x="185" y="402"/>
                  <a:pt x="185" y="402"/>
                  <a:pt x="185" y="402"/>
                </a:cubicBezTo>
                <a:cubicBezTo>
                  <a:pt x="188" y="398"/>
                  <a:pt x="188" y="398"/>
                  <a:pt x="188" y="398"/>
                </a:cubicBezTo>
                <a:cubicBezTo>
                  <a:pt x="189" y="396"/>
                  <a:pt x="189" y="396"/>
                  <a:pt x="189" y="396"/>
                </a:cubicBezTo>
                <a:cubicBezTo>
                  <a:pt x="192" y="396"/>
                  <a:pt x="192" y="396"/>
                  <a:pt x="192" y="396"/>
                </a:cubicBezTo>
                <a:cubicBezTo>
                  <a:pt x="193" y="396"/>
                  <a:pt x="193" y="396"/>
                  <a:pt x="193" y="396"/>
                </a:cubicBezTo>
                <a:cubicBezTo>
                  <a:pt x="196" y="394"/>
                  <a:pt x="196" y="394"/>
                  <a:pt x="196" y="394"/>
                </a:cubicBezTo>
                <a:cubicBezTo>
                  <a:pt x="200" y="394"/>
                  <a:pt x="200" y="394"/>
                  <a:pt x="200" y="394"/>
                </a:cubicBezTo>
                <a:cubicBezTo>
                  <a:pt x="200" y="394"/>
                  <a:pt x="200" y="394"/>
                  <a:pt x="200" y="394"/>
                </a:cubicBezTo>
                <a:cubicBezTo>
                  <a:pt x="204" y="393"/>
                  <a:pt x="204" y="393"/>
                  <a:pt x="204" y="393"/>
                </a:cubicBezTo>
                <a:cubicBezTo>
                  <a:pt x="204" y="393"/>
                  <a:pt x="204" y="393"/>
                  <a:pt x="204" y="393"/>
                </a:cubicBezTo>
                <a:cubicBezTo>
                  <a:pt x="206" y="390"/>
                  <a:pt x="206" y="390"/>
                  <a:pt x="206" y="390"/>
                </a:cubicBezTo>
                <a:cubicBezTo>
                  <a:pt x="209" y="390"/>
                  <a:pt x="209" y="390"/>
                  <a:pt x="209" y="390"/>
                </a:cubicBezTo>
                <a:cubicBezTo>
                  <a:pt x="215" y="393"/>
                  <a:pt x="215" y="393"/>
                  <a:pt x="215" y="393"/>
                </a:cubicBezTo>
                <a:cubicBezTo>
                  <a:pt x="215" y="393"/>
                  <a:pt x="215" y="393"/>
                  <a:pt x="215" y="393"/>
                </a:cubicBezTo>
                <a:cubicBezTo>
                  <a:pt x="219" y="394"/>
                  <a:pt x="219" y="394"/>
                  <a:pt x="219" y="394"/>
                </a:cubicBezTo>
                <a:cubicBezTo>
                  <a:pt x="219" y="394"/>
                  <a:pt x="219" y="394"/>
                  <a:pt x="219" y="394"/>
                </a:cubicBezTo>
                <a:cubicBezTo>
                  <a:pt x="223" y="394"/>
                  <a:pt x="223" y="394"/>
                  <a:pt x="223" y="394"/>
                </a:cubicBezTo>
                <a:cubicBezTo>
                  <a:pt x="226" y="394"/>
                  <a:pt x="226" y="394"/>
                  <a:pt x="226" y="394"/>
                </a:cubicBezTo>
                <a:cubicBezTo>
                  <a:pt x="227" y="394"/>
                  <a:pt x="227" y="394"/>
                  <a:pt x="227" y="394"/>
                </a:cubicBezTo>
                <a:cubicBezTo>
                  <a:pt x="230" y="394"/>
                  <a:pt x="230" y="394"/>
                  <a:pt x="230" y="394"/>
                </a:cubicBezTo>
                <a:cubicBezTo>
                  <a:pt x="240" y="397"/>
                  <a:pt x="240" y="397"/>
                  <a:pt x="240" y="397"/>
                </a:cubicBezTo>
                <a:cubicBezTo>
                  <a:pt x="241" y="397"/>
                  <a:pt x="241" y="397"/>
                  <a:pt x="241" y="397"/>
                </a:cubicBezTo>
                <a:cubicBezTo>
                  <a:pt x="244" y="395"/>
                  <a:pt x="244" y="395"/>
                  <a:pt x="244" y="395"/>
                </a:cubicBezTo>
                <a:cubicBezTo>
                  <a:pt x="247" y="396"/>
                  <a:pt x="247" y="396"/>
                  <a:pt x="247" y="396"/>
                </a:cubicBezTo>
                <a:cubicBezTo>
                  <a:pt x="251" y="399"/>
                  <a:pt x="251" y="399"/>
                  <a:pt x="251" y="399"/>
                </a:cubicBezTo>
                <a:cubicBezTo>
                  <a:pt x="252" y="402"/>
                  <a:pt x="252" y="402"/>
                  <a:pt x="252" y="402"/>
                </a:cubicBezTo>
                <a:cubicBezTo>
                  <a:pt x="252" y="402"/>
                  <a:pt x="252" y="402"/>
                  <a:pt x="252" y="402"/>
                </a:cubicBezTo>
                <a:cubicBezTo>
                  <a:pt x="255" y="405"/>
                  <a:pt x="255" y="405"/>
                  <a:pt x="255" y="405"/>
                </a:cubicBezTo>
                <a:cubicBezTo>
                  <a:pt x="256" y="408"/>
                  <a:pt x="256" y="408"/>
                  <a:pt x="256" y="408"/>
                </a:cubicBezTo>
                <a:cubicBezTo>
                  <a:pt x="256" y="408"/>
                  <a:pt x="256" y="409"/>
                  <a:pt x="257" y="409"/>
                </a:cubicBezTo>
                <a:cubicBezTo>
                  <a:pt x="260" y="408"/>
                  <a:pt x="260" y="408"/>
                  <a:pt x="260" y="408"/>
                </a:cubicBezTo>
                <a:cubicBezTo>
                  <a:pt x="261" y="411"/>
                  <a:pt x="261" y="411"/>
                  <a:pt x="261" y="411"/>
                </a:cubicBezTo>
                <a:cubicBezTo>
                  <a:pt x="261" y="411"/>
                  <a:pt x="261" y="411"/>
                  <a:pt x="261" y="411"/>
                </a:cubicBezTo>
                <a:cubicBezTo>
                  <a:pt x="265" y="414"/>
                  <a:pt x="265" y="414"/>
                  <a:pt x="265" y="414"/>
                </a:cubicBezTo>
                <a:cubicBezTo>
                  <a:pt x="265" y="415"/>
                  <a:pt x="265" y="415"/>
                  <a:pt x="265" y="415"/>
                </a:cubicBezTo>
                <a:cubicBezTo>
                  <a:pt x="268" y="416"/>
                  <a:pt x="268" y="416"/>
                  <a:pt x="268" y="416"/>
                </a:cubicBezTo>
                <a:cubicBezTo>
                  <a:pt x="268" y="419"/>
                  <a:pt x="268" y="419"/>
                  <a:pt x="268" y="419"/>
                </a:cubicBezTo>
                <a:cubicBezTo>
                  <a:pt x="269" y="420"/>
                  <a:pt x="269" y="420"/>
                  <a:pt x="269" y="420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4" y="435"/>
                  <a:pt x="284" y="435"/>
                  <a:pt x="284" y="435"/>
                </a:cubicBezTo>
                <a:cubicBezTo>
                  <a:pt x="284" y="435"/>
                  <a:pt x="284" y="435"/>
                  <a:pt x="284" y="435"/>
                </a:cubicBezTo>
                <a:cubicBezTo>
                  <a:pt x="286" y="438"/>
                  <a:pt x="286" y="438"/>
                  <a:pt x="286" y="438"/>
                </a:cubicBezTo>
                <a:cubicBezTo>
                  <a:pt x="288" y="448"/>
                  <a:pt x="288" y="448"/>
                  <a:pt x="288" y="448"/>
                </a:cubicBezTo>
                <a:cubicBezTo>
                  <a:pt x="289" y="448"/>
                  <a:pt x="289" y="448"/>
                  <a:pt x="289" y="448"/>
                </a:cubicBezTo>
                <a:cubicBezTo>
                  <a:pt x="293" y="456"/>
                  <a:pt x="293" y="456"/>
                  <a:pt x="293" y="456"/>
                </a:cubicBezTo>
                <a:cubicBezTo>
                  <a:pt x="294" y="459"/>
                  <a:pt x="294" y="459"/>
                  <a:pt x="294" y="459"/>
                </a:cubicBezTo>
                <a:cubicBezTo>
                  <a:pt x="294" y="461"/>
                  <a:pt x="294" y="461"/>
                  <a:pt x="294" y="461"/>
                </a:cubicBezTo>
                <a:cubicBezTo>
                  <a:pt x="294" y="461"/>
                  <a:pt x="294" y="461"/>
                  <a:pt x="294" y="461"/>
                </a:cubicBezTo>
                <a:cubicBezTo>
                  <a:pt x="297" y="464"/>
                  <a:pt x="297" y="464"/>
                  <a:pt x="297" y="464"/>
                </a:cubicBezTo>
                <a:cubicBezTo>
                  <a:pt x="299" y="468"/>
                  <a:pt x="299" y="468"/>
                  <a:pt x="299" y="468"/>
                </a:cubicBezTo>
                <a:cubicBezTo>
                  <a:pt x="299" y="468"/>
                  <a:pt x="299" y="468"/>
                  <a:pt x="299" y="468"/>
                </a:cubicBezTo>
                <a:cubicBezTo>
                  <a:pt x="301" y="471"/>
                  <a:pt x="301" y="471"/>
                  <a:pt x="301" y="471"/>
                </a:cubicBezTo>
                <a:cubicBezTo>
                  <a:pt x="301" y="472"/>
                  <a:pt x="301" y="472"/>
                  <a:pt x="301" y="472"/>
                </a:cubicBezTo>
                <a:cubicBezTo>
                  <a:pt x="301" y="473"/>
                  <a:pt x="301" y="473"/>
                  <a:pt x="301" y="473"/>
                </a:cubicBezTo>
                <a:cubicBezTo>
                  <a:pt x="302" y="480"/>
                  <a:pt x="302" y="480"/>
                  <a:pt x="302" y="480"/>
                </a:cubicBezTo>
                <a:cubicBezTo>
                  <a:pt x="302" y="480"/>
                  <a:pt x="302" y="480"/>
                  <a:pt x="302" y="480"/>
                </a:cubicBezTo>
                <a:cubicBezTo>
                  <a:pt x="306" y="488"/>
                  <a:pt x="306" y="488"/>
                  <a:pt x="306" y="488"/>
                </a:cubicBezTo>
                <a:cubicBezTo>
                  <a:pt x="306" y="488"/>
                  <a:pt x="306" y="488"/>
                  <a:pt x="306" y="488"/>
                </a:cubicBezTo>
                <a:cubicBezTo>
                  <a:pt x="310" y="491"/>
                  <a:pt x="310" y="491"/>
                  <a:pt x="310" y="491"/>
                </a:cubicBezTo>
                <a:cubicBezTo>
                  <a:pt x="311" y="492"/>
                  <a:pt x="311" y="492"/>
                  <a:pt x="311" y="492"/>
                </a:cubicBezTo>
                <a:cubicBezTo>
                  <a:pt x="314" y="493"/>
                  <a:pt x="314" y="493"/>
                  <a:pt x="314" y="493"/>
                </a:cubicBezTo>
                <a:cubicBezTo>
                  <a:pt x="317" y="498"/>
                  <a:pt x="317" y="498"/>
                  <a:pt x="317" y="498"/>
                </a:cubicBezTo>
                <a:cubicBezTo>
                  <a:pt x="318" y="501"/>
                  <a:pt x="318" y="501"/>
                  <a:pt x="318" y="501"/>
                </a:cubicBezTo>
                <a:cubicBezTo>
                  <a:pt x="318" y="502"/>
                  <a:pt x="318" y="502"/>
                  <a:pt x="318" y="502"/>
                </a:cubicBezTo>
                <a:cubicBezTo>
                  <a:pt x="321" y="504"/>
                  <a:pt x="321" y="504"/>
                  <a:pt x="321" y="504"/>
                </a:cubicBezTo>
                <a:cubicBezTo>
                  <a:pt x="324" y="508"/>
                  <a:pt x="324" y="508"/>
                  <a:pt x="324" y="508"/>
                </a:cubicBezTo>
                <a:cubicBezTo>
                  <a:pt x="325" y="511"/>
                  <a:pt x="325" y="511"/>
                  <a:pt x="325" y="511"/>
                </a:cubicBezTo>
                <a:cubicBezTo>
                  <a:pt x="325" y="512"/>
                  <a:pt x="325" y="512"/>
                  <a:pt x="325" y="512"/>
                </a:cubicBezTo>
                <a:cubicBezTo>
                  <a:pt x="332" y="522"/>
                  <a:pt x="332" y="522"/>
                  <a:pt x="332" y="522"/>
                </a:cubicBezTo>
                <a:cubicBezTo>
                  <a:pt x="332" y="522"/>
                  <a:pt x="332" y="522"/>
                  <a:pt x="332" y="522"/>
                </a:cubicBezTo>
                <a:cubicBezTo>
                  <a:pt x="338" y="524"/>
                  <a:pt x="338" y="524"/>
                  <a:pt x="338" y="524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342" y="528"/>
                  <a:pt x="342" y="528"/>
                  <a:pt x="342" y="528"/>
                </a:cubicBezTo>
                <a:cubicBezTo>
                  <a:pt x="342" y="531"/>
                  <a:pt x="342" y="531"/>
                  <a:pt x="342" y="531"/>
                </a:cubicBezTo>
                <a:cubicBezTo>
                  <a:pt x="342" y="531"/>
                  <a:pt x="342" y="531"/>
                  <a:pt x="342" y="531"/>
                </a:cubicBezTo>
                <a:cubicBezTo>
                  <a:pt x="343" y="535"/>
                  <a:pt x="343" y="535"/>
                  <a:pt x="343" y="535"/>
                </a:cubicBezTo>
                <a:cubicBezTo>
                  <a:pt x="343" y="538"/>
                  <a:pt x="343" y="538"/>
                  <a:pt x="343" y="538"/>
                </a:cubicBezTo>
                <a:cubicBezTo>
                  <a:pt x="341" y="542"/>
                  <a:pt x="341" y="542"/>
                  <a:pt x="341" y="542"/>
                </a:cubicBezTo>
                <a:cubicBezTo>
                  <a:pt x="341" y="542"/>
                  <a:pt x="341" y="543"/>
                  <a:pt x="342" y="543"/>
                </a:cubicBezTo>
                <a:cubicBezTo>
                  <a:pt x="345" y="546"/>
                  <a:pt x="345" y="546"/>
                  <a:pt x="345" y="546"/>
                </a:cubicBezTo>
                <a:cubicBezTo>
                  <a:pt x="345" y="549"/>
                  <a:pt x="345" y="549"/>
                  <a:pt x="345" y="549"/>
                </a:cubicBezTo>
                <a:cubicBezTo>
                  <a:pt x="345" y="553"/>
                  <a:pt x="345" y="553"/>
                  <a:pt x="345" y="553"/>
                </a:cubicBezTo>
                <a:cubicBezTo>
                  <a:pt x="345" y="553"/>
                  <a:pt x="345" y="553"/>
                  <a:pt x="345" y="553"/>
                </a:cubicBezTo>
                <a:cubicBezTo>
                  <a:pt x="345" y="556"/>
                  <a:pt x="345" y="556"/>
                  <a:pt x="345" y="556"/>
                </a:cubicBezTo>
                <a:cubicBezTo>
                  <a:pt x="345" y="557"/>
                  <a:pt x="345" y="557"/>
                  <a:pt x="345" y="557"/>
                </a:cubicBezTo>
                <a:cubicBezTo>
                  <a:pt x="348" y="560"/>
                  <a:pt x="348" y="560"/>
                  <a:pt x="348" y="560"/>
                </a:cubicBezTo>
                <a:cubicBezTo>
                  <a:pt x="352" y="568"/>
                  <a:pt x="352" y="568"/>
                  <a:pt x="352" y="568"/>
                </a:cubicBezTo>
                <a:cubicBezTo>
                  <a:pt x="352" y="568"/>
                  <a:pt x="352" y="568"/>
                  <a:pt x="352" y="568"/>
                </a:cubicBezTo>
                <a:cubicBezTo>
                  <a:pt x="355" y="571"/>
                  <a:pt x="355" y="571"/>
                  <a:pt x="355" y="571"/>
                </a:cubicBezTo>
                <a:cubicBezTo>
                  <a:pt x="357" y="579"/>
                  <a:pt x="357" y="579"/>
                  <a:pt x="357" y="579"/>
                </a:cubicBezTo>
                <a:cubicBezTo>
                  <a:pt x="359" y="587"/>
                  <a:pt x="359" y="587"/>
                  <a:pt x="359" y="587"/>
                </a:cubicBezTo>
                <a:cubicBezTo>
                  <a:pt x="359" y="588"/>
                  <a:pt x="359" y="588"/>
                  <a:pt x="359" y="588"/>
                </a:cubicBezTo>
                <a:cubicBezTo>
                  <a:pt x="362" y="591"/>
                  <a:pt x="362" y="591"/>
                  <a:pt x="362" y="591"/>
                </a:cubicBezTo>
                <a:cubicBezTo>
                  <a:pt x="362" y="594"/>
                  <a:pt x="362" y="594"/>
                  <a:pt x="362" y="594"/>
                </a:cubicBezTo>
                <a:cubicBezTo>
                  <a:pt x="362" y="594"/>
                  <a:pt x="362" y="595"/>
                  <a:pt x="362" y="595"/>
                </a:cubicBezTo>
                <a:cubicBezTo>
                  <a:pt x="364" y="596"/>
                  <a:pt x="364" y="596"/>
                  <a:pt x="364" y="596"/>
                </a:cubicBezTo>
                <a:cubicBezTo>
                  <a:pt x="365" y="596"/>
                  <a:pt x="365" y="596"/>
                  <a:pt x="365" y="596"/>
                </a:cubicBezTo>
                <a:cubicBezTo>
                  <a:pt x="372" y="597"/>
                  <a:pt x="372" y="597"/>
                  <a:pt x="372" y="597"/>
                </a:cubicBezTo>
                <a:cubicBezTo>
                  <a:pt x="376" y="598"/>
                  <a:pt x="376" y="598"/>
                  <a:pt x="376" y="598"/>
                </a:cubicBezTo>
                <a:cubicBezTo>
                  <a:pt x="376" y="598"/>
                  <a:pt x="376" y="598"/>
                  <a:pt x="376" y="598"/>
                </a:cubicBezTo>
                <a:cubicBezTo>
                  <a:pt x="378" y="598"/>
                  <a:pt x="378" y="598"/>
                  <a:pt x="378" y="598"/>
                </a:cubicBezTo>
                <a:cubicBezTo>
                  <a:pt x="381" y="600"/>
                  <a:pt x="381" y="600"/>
                  <a:pt x="381" y="600"/>
                </a:cubicBezTo>
                <a:cubicBezTo>
                  <a:pt x="383" y="604"/>
                  <a:pt x="383" y="604"/>
                  <a:pt x="383" y="604"/>
                </a:cubicBezTo>
                <a:cubicBezTo>
                  <a:pt x="384" y="604"/>
                  <a:pt x="384" y="604"/>
                  <a:pt x="384" y="604"/>
                </a:cubicBezTo>
                <a:cubicBezTo>
                  <a:pt x="386" y="605"/>
                  <a:pt x="386" y="605"/>
                  <a:pt x="386" y="605"/>
                </a:cubicBezTo>
                <a:cubicBezTo>
                  <a:pt x="387" y="606"/>
                  <a:pt x="387" y="606"/>
                  <a:pt x="387" y="606"/>
                </a:cubicBezTo>
                <a:cubicBezTo>
                  <a:pt x="390" y="605"/>
                  <a:pt x="390" y="605"/>
                  <a:pt x="390" y="605"/>
                </a:cubicBezTo>
                <a:cubicBezTo>
                  <a:pt x="393" y="607"/>
                  <a:pt x="393" y="607"/>
                  <a:pt x="393" y="607"/>
                </a:cubicBezTo>
                <a:cubicBezTo>
                  <a:pt x="394" y="607"/>
                  <a:pt x="394" y="607"/>
                  <a:pt x="394" y="607"/>
                </a:cubicBezTo>
                <a:cubicBezTo>
                  <a:pt x="397" y="607"/>
                  <a:pt x="397" y="607"/>
                  <a:pt x="397" y="607"/>
                </a:cubicBezTo>
                <a:cubicBezTo>
                  <a:pt x="404" y="614"/>
                  <a:pt x="404" y="614"/>
                  <a:pt x="404" y="614"/>
                </a:cubicBezTo>
                <a:cubicBezTo>
                  <a:pt x="405" y="614"/>
                  <a:pt x="405" y="614"/>
                  <a:pt x="405" y="614"/>
                </a:cubicBezTo>
                <a:cubicBezTo>
                  <a:pt x="408" y="615"/>
                  <a:pt x="408" y="615"/>
                  <a:pt x="408" y="615"/>
                </a:cubicBezTo>
                <a:cubicBezTo>
                  <a:pt x="408" y="615"/>
                  <a:pt x="408" y="615"/>
                  <a:pt x="408" y="615"/>
                </a:cubicBezTo>
                <a:cubicBezTo>
                  <a:pt x="423" y="617"/>
                  <a:pt x="423" y="617"/>
                  <a:pt x="423" y="617"/>
                </a:cubicBezTo>
                <a:cubicBezTo>
                  <a:pt x="423" y="617"/>
                  <a:pt x="423" y="617"/>
                  <a:pt x="423" y="617"/>
                </a:cubicBezTo>
                <a:cubicBezTo>
                  <a:pt x="432" y="616"/>
                  <a:pt x="432" y="616"/>
                  <a:pt x="432" y="616"/>
                </a:cubicBezTo>
                <a:cubicBezTo>
                  <a:pt x="435" y="618"/>
                  <a:pt x="435" y="618"/>
                  <a:pt x="435" y="618"/>
                </a:cubicBezTo>
                <a:cubicBezTo>
                  <a:pt x="435" y="618"/>
                  <a:pt x="435" y="618"/>
                  <a:pt x="435" y="618"/>
                </a:cubicBezTo>
                <a:cubicBezTo>
                  <a:pt x="438" y="619"/>
                  <a:pt x="438" y="619"/>
                  <a:pt x="438" y="619"/>
                </a:cubicBezTo>
                <a:cubicBezTo>
                  <a:pt x="445" y="626"/>
                  <a:pt x="445" y="626"/>
                  <a:pt x="445" y="626"/>
                </a:cubicBezTo>
                <a:cubicBezTo>
                  <a:pt x="446" y="626"/>
                  <a:pt x="446" y="626"/>
                  <a:pt x="446" y="626"/>
                </a:cubicBezTo>
                <a:cubicBezTo>
                  <a:pt x="446" y="626"/>
                  <a:pt x="446" y="626"/>
                  <a:pt x="446" y="626"/>
                </a:cubicBezTo>
                <a:cubicBezTo>
                  <a:pt x="450" y="629"/>
                  <a:pt x="450" y="629"/>
                  <a:pt x="450" y="629"/>
                </a:cubicBezTo>
                <a:cubicBezTo>
                  <a:pt x="451" y="629"/>
                  <a:pt x="451" y="629"/>
                  <a:pt x="451" y="629"/>
                </a:cubicBezTo>
                <a:cubicBezTo>
                  <a:pt x="454" y="629"/>
                  <a:pt x="454" y="629"/>
                  <a:pt x="454" y="629"/>
                </a:cubicBezTo>
                <a:cubicBezTo>
                  <a:pt x="455" y="628"/>
                  <a:pt x="455" y="628"/>
                  <a:pt x="455" y="628"/>
                </a:cubicBezTo>
                <a:cubicBezTo>
                  <a:pt x="455" y="625"/>
                  <a:pt x="455" y="625"/>
                  <a:pt x="455" y="625"/>
                </a:cubicBezTo>
                <a:cubicBezTo>
                  <a:pt x="464" y="622"/>
                  <a:pt x="464" y="622"/>
                  <a:pt x="464" y="622"/>
                </a:cubicBezTo>
                <a:cubicBezTo>
                  <a:pt x="466" y="622"/>
                  <a:pt x="466" y="622"/>
                  <a:pt x="466" y="622"/>
                </a:cubicBezTo>
                <a:cubicBezTo>
                  <a:pt x="466" y="622"/>
                  <a:pt x="466" y="621"/>
                  <a:pt x="466" y="621"/>
                </a:cubicBezTo>
                <a:cubicBezTo>
                  <a:pt x="466" y="617"/>
                  <a:pt x="466" y="617"/>
                  <a:pt x="466" y="617"/>
                </a:cubicBezTo>
                <a:cubicBezTo>
                  <a:pt x="465" y="616"/>
                  <a:pt x="465" y="616"/>
                  <a:pt x="465" y="616"/>
                </a:cubicBezTo>
                <a:cubicBezTo>
                  <a:pt x="464" y="616"/>
                  <a:pt x="464" y="616"/>
                  <a:pt x="464" y="616"/>
                </a:cubicBezTo>
                <a:cubicBezTo>
                  <a:pt x="462" y="618"/>
                  <a:pt x="462" y="618"/>
                  <a:pt x="462" y="618"/>
                </a:cubicBezTo>
                <a:cubicBezTo>
                  <a:pt x="462" y="617"/>
                  <a:pt x="462" y="617"/>
                  <a:pt x="462" y="617"/>
                </a:cubicBezTo>
                <a:cubicBezTo>
                  <a:pt x="463" y="616"/>
                  <a:pt x="462" y="616"/>
                  <a:pt x="462" y="616"/>
                </a:cubicBezTo>
                <a:cubicBezTo>
                  <a:pt x="461" y="615"/>
                  <a:pt x="461" y="615"/>
                  <a:pt x="461" y="616"/>
                </a:cubicBezTo>
                <a:cubicBezTo>
                  <a:pt x="459" y="619"/>
                  <a:pt x="459" y="619"/>
                  <a:pt x="459" y="619"/>
                </a:cubicBezTo>
                <a:cubicBezTo>
                  <a:pt x="457" y="616"/>
                  <a:pt x="457" y="616"/>
                  <a:pt x="457" y="616"/>
                </a:cubicBezTo>
                <a:cubicBezTo>
                  <a:pt x="460" y="616"/>
                  <a:pt x="460" y="616"/>
                  <a:pt x="460" y="616"/>
                </a:cubicBezTo>
                <a:cubicBezTo>
                  <a:pt x="460" y="616"/>
                  <a:pt x="460" y="616"/>
                  <a:pt x="461" y="616"/>
                </a:cubicBezTo>
                <a:cubicBezTo>
                  <a:pt x="460" y="615"/>
                  <a:pt x="460" y="615"/>
                  <a:pt x="460" y="615"/>
                </a:cubicBezTo>
                <a:cubicBezTo>
                  <a:pt x="458" y="611"/>
                  <a:pt x="458" y="611"/>
                  <a:pt x="458" y="611"/>
                </a:cubicBezTo>
                <a:cubicBezTo>
                  <a:pt x="457" y="604"/>
                  <a:pt x="457" y="604"/>
                  <a:pt x="457" y="604"/>
                </a:cubicBezTo>
                <a:cubicBezTo>
                  <a:pt x="457" y="604"/>
                  <a:pt x="457" y="604"/>
                  <a:pt x="457" y="604"/>
                </a:cubicBezTo>
                <a:cubicBezTo>
                  <a:pt x="451" y="592"/>
                  <a:pt x="451" y="592"/>
                  <a:pt x="451" y="592"/>
                </a:cubicBezTo>
                <a:cubicBezTo>
                  <a:pt x="451" y="588"/>
                  <a:pt x="451" y="588"/>
                  <a:pt x="451" y="588"/>
                </a:cubicBezTo>
                <a:cubicBezTo>
                  <a:pt x="451" y="588"/>
                  <a:pt x="451" y="588"/>
                  <a:pt x="451" y="588"/>
                </a:cubicBezTo>
                <a:cubicBezTo>
                  <a:pt x="448" y="575"/>
                  <a:pt x="448" y="575"/>
                  <a:pt x="448" y="575"/>
                </a:cubicBezTo>
                <a:cubicBezTo>
                  <a:pt x="448" y="574"/>
                  <a:pt x="448" y="574"/>
                  <a:pt x="448" y="574"/>
                </a:cubicBezTo>
                <a:cubicBezTo>
                  <a:pt x="445" y="571"/>
                  <a:pt x="445" y="571"/>
                  <a:pt x="445" y="571"/>
                </a:cubicBezTo>
                <a:cubicBezTo>
                  <a:pt x="445" y="569"/>
                  <a:pt x="445" y="569"/>
                  <a:pt x="445" y="569"/>
                </a:cubicBezTo>
                <a:cubicBezTo>
                  <a:pt x="447" y="570"/>
                  <a:pt x="447" y="570"/>
                  <a:pt x="447" y="570"/>
                </a:cubicBezTo>
                <a:cubicBezTo>
                  <a:pt x="448" y="570"/>
                  <a:pt x="448" y="570"/>
                  <a:pt x="448" y="570"/>
                </a:cubicBezTo>
                <a:cubicBezTo>
                  <a:pt x="449" y="569"/>
                  <a:pt x="449" y="569"/>
                  <a:pt x="448" y="569"/>
                </a:cubicBezTo>
                <a:cubicBezTo>
                  <a:pt x="445" y="564"/>
                  <a:pt x="445" y="564"/>
                  <a:pt x="445" y="564"/>
                </a:cubicBezTo>
                <a:cubicBezTo>
                  <a:pt x="445" y="562"/>
                  <a:pt x="445" y="562"/>
                  <a:pt x="445" y="562"/>
                </a:cubicBezTo>
                <a:cubicBezTo>
                  <a:pt x="447" y="562"/>
                  <a:pt x="447" y="562"/>
                  <a:pt x="447" y="562"/>
                </a:cubicBezTo>
                <a:cubicBezTo>
                  <a:pt x="448" y="562"/>
                  <a:pt x="448" y="562"/>
                  <a:pt x="448" y="561"/>
                </a:cubicBezTo>
                <a:cubicBezTo>
                  <a:pt x="449" y="557"/>
                  <a:pt x="449" y="557"/>
                  <a:pt x="449" y="557"/>
                </a:cubicBezTo>
                <a:cubicBezTo>
                  <a:pt x="451" y="554"/>
                  <a:pt x="451" y="554"/>
                  <a:pt x="451" y="554"/>
                </a:cubicBezTo>
                <a:cubicBezTo>
                  <a:pt x="451" y="554"/>
                  <a:pt x="451" y="554"/>
                  <a:pt x="451" y="554"/>
                </a:cubicBezTo>
                <a:cubicBezTo>
                  <a:pt x="451" y="550"/>
                  <a:pt x="451" y="550"/>
                  <a:pt x="451" y="550"/>
                </a:cubicBezTo>
                <a:cubicBezTo>
                  <a:pt x="452" y="546"/>
                  <a:pt x="452" y="546"/>
                  <a:pt x="452" y="546"/>
                </a:cubicBezTo>
                <a:cubicBezTo>
                  <a:pt x="451" y="545"/>
                  <a:pt x="451" y="545"/>
                  <a:pt x="451" y="545"/>
                </a:cubicBezTo>
                <a:cubicBezTo>
                  <a:pt x="450" y="545"/>
                  <a:pt x="450" y="545"/>
                  <a:pt x="450" y="545"/>
                </a:cubicBezTo>
                <a:cubicBezTo>
                  <a:pt x="444" y="547"/>
                  <a:pt x="444" y="547"/>
                  <a:pt x="444" y="547"/>
                </a:cubicBezTo>
                <a:cubicBezTo>
                  <a:pt x="437" y="545"/>
                  <a:pt x="437" y="545"/>
                  <a:pt x="437" y="545"/>
                </a:cubicBezTo>
                <a:cubicBezTo>
                  <a:pt x="438" y="542"/>
                  <a:pt x="438" y="542"/>
                  <a:pt x="438" y="542"/>
                </a:cubicBezTo>
                <a:cubicBezTo>
                  <a:pt x="437" y="541"/>
                  <a:pt x="437" y="541"/>
                  <a:pt x="437" y="541"/>
                </a:cubicBezTo>
                <a:cubicBezTo>
                  <a:pt x="435" y="539"/>
                  <a:pt x="435" y="539"/>
                  <a:pt x="435" y="539"/>
                </a:cubicBezTo>
                <a:cubicBezTo>
                  <a:pt x="434" y="535"/>
                  <a:pt x="434" y="535"/>
                  <a:pt x="434" y="535"/>
                </a:cubicBezTo>
                <a:cubicBezTo>
                  <a:pt x="433" y="536"/>
                  <a:pt x="433" y="536"/>
                  <a:pt x="433" y="536"/>
                </a:cubicBezTo>
                <a:cubicBezTo>
                  <a:pt x="432" y="536"/>
                  <a:pt x="432" y="536"/>
                  <a:pt x="432" y="536"/>
                </a:cubicBezTo>
                <a:cubicBezTo>
                  <a:pt x="436" y="539"/>
                  <a:pt x="436" y="539"/>
                  <a:pt x="436" y="539"/>
                </a:cubicBezTo>
                <a:cubicBezTo>
                  <a:pt x="438" y="543"/>
                  <a:pt x="438" y="543"/>
                  <a:pt x="438" y="543"/>
                </a:cubicBezTo>
                <a:cubicBezTo>
                  <a:pt x="439" y="543"/>
                  <a:pt x="439" y="543"/>
                  <a:pt x="439" y="543"/>
                </a:cubicBezTo>
                <a:cubicBezTo>
                  <a:pt x="443" y="543"/>
                  <a:pt x="443" y="543"/>
                  <a:pt x="443" y="543"/>
                </a:cubicBezTo>
                <a:cubicBezTo>
                  <a:pt x="443" y="543"/>
                  <a:pt x="443" y="543"/>
                  <a:pt x="443" y="543"/>
                </a:cubicBezTo>
                <a:cubicBezTo>
                  <a:pt x="445" y="542"/>
                  <a:pt x="445" y="542"/>
                  <a:pt x="445" y="542"/>
                </a:cubicBezTo>
                <a:cubicBezTo>
                  <a:pt x="447" y="542"/>
                  <a:pt x="447" y="542"/>
                  <a:pt x="447" y="542"/>
                </a:cubicBezTo>
                <a:cubicBezTo>
                  <a:pt x="445" y="544"/>
                  <a:pt x="445" y="544"/>
                  <a:pt x="445" y="544"/>
                </a:cubicBezTo>
                <a:cubicBezTo>
                  <a:pt x="444" y="544"/>
                  <a:pt x="444" y="545"/>
                  <a:pt x="444" y="545"/>
                </a:cubicBezTo>
                <a:cubicBezTo>
                  <a:pt x="445" y="545"/>
                  <a:pt x="445" y="546"/>
                  <a:pt x="446" y="546"/>
                </a:cubicBezTo>
                <a:cubicBezTo>
                  <a:pt x="451" y="544"/>
                  <a:pt x="451" y="544"/>
                  <a:pt x="451" y="544"/>
                </a:cubicBezTo>
                <a:cubicBezTo>
                  <a:pt x="452" y="543"/>
                  <a:pt x="452" y="543"/>
                  <a:pt x="452" y="543"/>
                </a:cubicBezTo>
                <a:cubicBezTo>
                  <a:pt x="459" y="525"/>
                  <a:pt x="459" y="525"/>
                  <a:pt x="459" y="525"/>
                </a:cubicBezTo>
                <a:cubicBezTo>
                  <a:pt x="459" y="524"/>
                  <a:pt x="459" y="524"/>
                  <a:pt x="459" y="524"/>
                </a:cubicBezTo>
                <a:cubicBezTo>
                  <a:pt x="458" y="520"/>
                  <a:pt x="458" y="520"/>
                  <a:pt x="458" y="520"/>
                </a:cubicBezTo>
                <a:cubicBezTo>
                  <a:pt x="458" y="520"/>
                  <a:pt x="458" y="520"/>
                  <a:pt x="458" y="520"/>
                </a:cubicBezTo>
                <a:cubicBezTo>
                  <a:pt x="456" y="519"/>
                  <a:pt x="456" y="519"/>
                  <a:pt x="456" y="519"/>
                </a:cubicBezTo>
                <a:cubicBezTo>
                  <a:pt x="453" y="516"/>
                  <a:pt x="453" y="516"/>
                  <a:pt x="453" y="516"/>
                </a:cubicBezTo>
                <a:cubicBezTo>
                  <a:pt x="453" y="513"/>
                  <a:pt x="453" y="513"/>
                  <a:pt x="453" y="513"/>
                </a:cubicBezTo>
                <a:cubicBezTo>
                  <a:pt x="453" y="512"/>
                  <a:pt x="453" y="512"/>
                  <a:pt x="453" y="512"/>
                </a:cubicBezTo>
                <a:cubicBezTo>
                  <a:pt x="452" y="512"/>
                  <a:pt x="452" y="512"/>
                  <a:pt x="452" y="512"/>
                </a:cubicBezTo>
                <a:cubicBezTo>
                  <a:pt x="449" y="513"/>
                  <a:pt x="449" y="513"/>
                  <a:pt x="449" y="513"/>
                </a:cubicBezTo>
                <a:cubicBezTo>
                  <a:pt x="447" y="512"/>
                  <a:pt x="447" y="512"/>
                  <a:pt x="447" y="512"/>
                </a:cubicBezTo>
                <a:cubicBezTo>
                  <a:pt x="447" y="513"/>
                  <a:pt x="447" y="513"/>
                  <a:pt x="447" y="513"/>
                </a:cubicBezTo>
                <a:cubicBezTo>
                  <a:pt x="447" y="514"/>
                  <a:pt x="447" y="514"/>
                  <a:pt x="447" y="514"/>
                </a:cubicBezTo>
                <a:cubicBezTo>
                  <a:pt x="451" y="513"/>
                  <a:pt x="451" y="513"/>
                  <a:pt x="451" y="513"/>
                </a:cubicBezTo>
                <a:cubicBezTo>
                  <a:pt x="458" y="512"/>
                  <a:pt x="458" y="512"/>
                  <a:pt x="458" y="512"/>
                </a:cubicBezTo>
                <a:cubicBezTo>
                  <a:pt x="461" y="515"/>
                  <a:pt x="461" y="515"/>
                  <a:pt x="461" y="515"/>
                </a:cubicBezTo>
                <a:cubicBezTo>
                  <a:pt x="462" y="516"/>
                  <a:pt x="462" y="516"/>
                  <a:pt x="462" y="516"/>
                </a:cubicBezTo>
                <a:cubicBezTo>
                  <a:pt x="463" y="515"/>
                  <a:pt x="463" y="515"/>
                  <a:pt x="463" y="515"/>
                </a:cubicBezTo>
                <a:cubicBezTo>
                  <a:pt x="470" y="505"/>
                  <a:pt x="470" y="505"/>
                  <a:pt x="470" y="505"/>
                </a:cubicBezTo>
                <a:cubicBezTo>
                  <a:pt x="470" y="505"/>
                  <a:pt x="470" y="505"/>
                  <a:pt x="470" y="505"/>
                </a:cubicBezTo>
                <a:cubicBezTo>
                  <a:pt x="472" y="501"/>
                  <a:pt x="472" y="501"/>
                  <a:pt x="472" y="501"/>
                </a:cubicBezTo>
                <a:cubicBezTo>
                  <a:pt x="472" y="501"/>
                  <a:pt x="472" y="501"/>
                  <a:pt x="472" y="501"/>
                </a:cubicBezTo>
                <a:cubicBezTo>
                  <a:pt x="472" y="497"/>
                  <a:pt x="472" y="497"/>
                  <a:pt x="472" y="497"/>
                </a:cubicBezTo>
                <a:cubicBezTo>
                  <a:pt x="472" y="497"/>
                  <a:pt x="472" y="497"/>
                  <a:pt x="472" y="496"/>
                </a:cubicBezTo>
                <a:cubicBezTo>
                  <a:pt x="471" y="497"/>
                  <a:pt x="471" y="497"/>
                  <a:pt x="471" y="497"/>
                </a:cubicBezTo>
                <a:cubicBezTo>
                  <a:pt x="467" y="499"/>
                  <a:pt x="467" y="499"/>
                  <a:pt x="467" y="499"/>
                </a:cubicBezTo>
                <a:cubicBezTo>
                  <a:pt x="467" y="499"/>
                  <a:pt x="467" y="499"/>
                  <a:pt x="467" y="499"/>
                </a:cubicBezTo>
                <a:cubicBezTo>
                  <a:pt x="466" y="502"/>
                  <a:pt x="466" y="502"/>
                  <a:pt x="466" y="502"/>
                </a:cubicBezTo>
                <a:cubicBezTo>
                  <a:pt x="464" y="500"/>
                  <a:pt x="464" y="500"/>
                  <a:pt x="464" y="500"/>
                </a:cubicBezTo>
                <a:cubicBezTo>
                  <a:pt x="465" y="497"/>
                  <a:pt x="465" y="497"/>
                  <a:pt x="465" y="497"/>
                </a:cubicBezTo>
                <a:cubicBezTo>
                  <a:pt x="465" y="496"/>
                  <a:pt x="465" y="496"/>
                  <a:pt x="465" y="496"/>
                </a:cubicBezTo>
                <a:cubicBezTo>
                  <a:pt x="465" y="496"/>
                  <a:pt x="465" y="496"/>
                  <a:pt x="465" y="496"/>
                </a:cubicBezTo>
                <a:cubicBezTo>
                  <a:pt x="467" y="496"/>
                  <a:pt x="467" y="496"/>
                  <a:pt x="467" y="496"/>
                </a:cubicBezTo>
                <a:cubicBezTo>
                  <a:pt x="468" y="496"/>
                  <a:pt x="468" y="496"/>
                  <a:pt x="468" y="496"/>
                </a:cubicBezTo>
                <a:cubicBezTo>
                  <a:pt x="471" y="495"/>
                  <a:pt x="471" y="495"/>
                  <a:pt x="471" y="495"/>
                </a:cubicBezTo>
                <a:cubicBezTo>
                  <a:pt x="471" y="497"/>
                  <a:pt x="471" y="497"/>
                  <a:pt x="471" y="497"/>
                </a:cubicBezTo>
                <a:cubicBezTo>
                  <a:pt x="472" y="497"/>
                  <a:pt x="472" y="497"/>
                  <a:pt x="472" y="497"/>
                </a:cubicBezTo>
                <a:cubicBezTo>
                  <a:pt x="473" y="497"/>
                  <a:pt x="473" y="497"/>
                  <a:pt x="473" y="497"/>
                </a:cubicBezTo>
                <a:cubicBezTo>
                  <a:pt x="476" y="493"/>
                  <a:pt x="476" y="493"/>
                  <a:pt x="476" y="493"/>
                </a:cubicBezTo>
                <a:cubicBezTo>
                  <a:pt x="477" y="493"/>
                  <a:pt x="477" y="493"/>
                  <a:pt x="477" y="493"/>
                </a:cubicBezTo>
                <a:cubicBezTo>
                  <a:pt x="478" y="489"/>
                  <a:pt x="478" y="489"/>
                  <a:pt x="478" y="489"/>
                </a:cubicBezTo>
                <a:cubicBezTo>
                  <a:pt x="477" y="489"/>
                  <a:pt x="477" y="489"/>
                  <a:pt x="477" y="489"/>
                </a:cubicBezTo>
                <a:cubicBezTo>
                  <a:pt x="476" y="489"/>
                  <a:pt x="476" y="489"/>
                  <a:pt x="476" y="489"/>
                </a:cubicBezTo>
                <a:cubicBezTo>
                  <a:pt x="476" y="493"/>
                  <a:pt x="476" y="493"/>
                  <a:pt x="476" y="493"/>
                </a:cubicBezTo>
                <a:cubicBezTo>
                  <a:pt x="475" y="496"/>
                  <a:pt x="475" y="496"/>
                  <a:pt x="475" y="496"/>
                </a:cubicBezTo>
                <a:cubicBezTo>
                  <a:pt x="475" y="496"/>
                  <a:pt x="475" y="497"/>
                  <a:pt x="475" y="497"/>
                </a:cubicBezTo>
                <a:cubicBezTo>
                  <a:pt x="475" y="497"/>
                  <a:pt x="476" y="497"/>
                  <a:pt x="476" y="497"/>
                </a:cubicBezTo>
                <a:cubicBezTo>
                  <a:pt x="480" y="495"/>
                  <a:pt x="480" y="495"/>
                  <a:pt x="480" y="495"/>
                </a:cubicBezTo>
                <a:cubicBezTo>
                  <a:pt x="480" y="495"/>
                  <a:pt x="480" y="495"/>
                  <a:pt x="480" y="495"/>
                </a:cubicBezTo>
                <a:cubicBezTo>
                  <a:pt x="484" y="490"/>
                  <a:pt x="484" y="490"/>
                  <a:pt x="484" y="490"/>
                </a:cubicBezTo>
                <a:cubicBezTo>
                  <a:pt x="485" y="489"/>
                  <a:pt x="485" y="489"/>
                  <a:pt x="485" y="489"/>
                </a:cubicBezTo>
                <a:cubicBezTo>
                  <a:pt x="485" y="486"/>
                  <a:pt x="485" y="486"/>
                  <a:pt x="485" y="486"/>
                </a:cubicBezTo>
                <a:cubicBezTo>
                  <a:pt x="484" y="485"/>
                  <a:pt x="484" y="485"/>
                  <a:pt x="484" y="485"/>
                </a:cubicBezTo>
                <a:cubicBezTo>
                  <a:pt x="483" y="482"/>
                  <a:pt x="483" y="482"/>
                  <a:pt x="483" y="482"/>
                </a:cubicBezTo>
                <a:cubicBezTo>
                  <a:pt x="485" y="478"/>
                  <a:pt x="485" y="478"/>
                  <a:pt x="485" y="478"/>
                </a:cubicBezTo>
                <a:cubicBezTo>
                  <a:pt x="484" y="478"/>
                  <a:pt x="484" y="478"/>
                  <a:pt x="484" y="478"/>
                </a:cubicBezTo>
                <a:cubicBezTo>
                  <a:pt x="484" y="476"/>
                  <a:pt x="484" y="476"/>
                  <a:pt x="484" y="476"/>
                </a:cubicBezTo>
                <a:cubicBezTo>
                  <a:pt x="483" y="477"/>
                  <a:pt x="483" y="477"/>
                  <a:pt x="483" y="477"/>
                </a:cubicBezTo>
                <a:cubicBezTo>
                  <a:pt x="482" y="477"/>
                  <a:pt x="482" y="477"/>
                  <a:pt x="482" y="477"/>
                </a:cubicBezTo>
                <a:cubicBezTo>
                  <a:pt x="487" y="484"/>
                  <a:pt x="487" y="484"/>
                  <a:pt x="487" y="484"/>
                </a:cubicBezTo>
                <a:cubicBezTo>
                  <a:pt x="488" y="485"/>
                  <a:pt x="488" y="485"/>
                  <a:pt x="488" y="485"/>
                </a:cubicBezTo>
                <a:cubicBezTo>
                  <a:pt x="491" y="486"/>
                  <a:pt x="491" y="486"/>
                  <a:pt x="491" y="486"/>
                </a:cubicBezTo>
                <a:cubicBezTo>
                  <a:pt x="492" y="486"/>
                  <a:pt x="492" y="486"/>
                  <a:pt x="492" y="486"/>
                </a:cubicBezTo>
                <a:cubicBezTo>
                  <a:pt x="503" y="480"/>
                  <a:pt x="503" y="480"/>
                  <a:pt x="503" y="480"/>
                </a:cubicBezTo>
                <a:cubicBezTo>
                  <a:pt x="503" y="480"/>
                  <a:pt x="503" y="480"/>
                  <a:pt x="503" y="480"/>
                </a:cubicBezTo>
                <a:cubicBezTo>
                  <a:pt x="504" y="478"/>
                  <a:pt x="504" y="478"/>
                  <a:pt x="504" y="478"/>
                </a:cubicBezTo>
                <a:cubicBezTo>
                  <a:pt x="504" y="478"/>
                  <a:pt x="504" y="477"/>
                  <a:pt x="504" y="477"/>
                </a:cubicBezTo>
                <a:cubicBezTo>
                  <a:pt x="500" y="475"/>
                  <a:pt x="500" y="475"/>
                  <a:pt x="500" y="475"/>
                </a:cubicBezTo>
                <a:cubicBezTo>
                  <a:pt x="499" y="475"/>
                  <a:pt x="499" y="475"/>
                  <a:pt x="499" y="475"/>
                </a:cubicBezTo>
                <a:cubicBezTo>
                  <a:pt x="498" y="475"/>
                  <a:pt x="498" y="475"/>
                  <a:pt x="498" y="475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9" y="473"/>
                  <a:pt x="499" y="473"/>
                  <a:pt x="498" y="472"/>
                </a:cubicBezTo>
                <a:cubicBezTo>
                  <a:pt x="495" y="470"/>
                  <a:pt x="495" y="470"/>
                  <a:pt x="495" y="470"/>
                </a:cubicBezTo>
                <a:cubicBezTo>
                  <a:pt x="492" y="464"/>
                  <a:pt x="492" y="464"/>
                  <a:pt x="492" y="464"/>
                </a:cubicBezTo>
                <a:cubicBezTo>
                  <a:pt x="494" y="464"/>
                  <a:pt x="494" y="464"/>
                  <a:pt x="494" y="464"/>
                </a:cubicBezTo>
                <a:cubicBezTo>
                  <a:pt x="494" y="465"/>
                  <a:pt x="494" y="465"/>
                  <a:pt x="494" y="465"/>
                </a:cubicBezTo>
                <a:cubicBezTo>
                  <a:pt x="494" y="466"/>
                  <a:pt x="494" y="466"/>
                  <a:pt x="494" y="466"/>
                </a:cubicBezTo>
                <a:cubicBezTo>
                  <a:pt x="500" y="471"/>
                  <a:pt x="500" y="471"/>
                  <a:pt x="500" y="471"/>
                </a:cubicBezTo>
                <a:cubicBezTo>
                  <a:pt x="501" y="471"/>
                  <a:pt x="501" y="471"/>
                  <a:pt x="501" y="471"/>
                </a:cubicBezTo>
                <a:cubicBezTo>
                  <a:pt x="505" y="469"/>
                  <a:pt x="505" y="469"/>
                  <a:pt x="505" y="469"/>
                </a:cubicBezTo>
                <a:cubicBezTo>
                  <a:pt x="505" y="469"/>
                  <a:pt x="505" y="469"/>
                  <a:pt x="505" y="469"/>
                </a:cubicBezTo>
                <a:cubicBezTo>
                  <a:pt x="505" y="468"/>
                  <a:pt x="505" y="468"/>
                  <a:pt x="505" y="468"/>
                </a:cubicBezTo>
                <a:cubicBezTo>
                  <a:pt x="502" y="461"/>
                  <a:pt x="502" y="461"/>
                  <a:pt x="502" y="461"/>
                </a:cubicBezTo>
                <a:cubicBezTo>
                  <a:pt x="501" y="461"/>
                  <a:pt x="501" y="461"/>
                  <a:pt x="501" y="461"/>
                </a:cubicBezTo>
                <a:cubicBezTo>
                  <a:pt x="502" y="462"/>
                  <a:pt x="502" y="462"/>
                  <a:pt x="502" y="462"/>
                </a:cubicBezTo>
                <a:cubicBezTo>
                  <a:pt x="502" y="462"/>
                  <a:pt x="502" y="462"/>
                  <a:pt x="502" y="462"/>
                </a:cubicBezTo>
                <a:cubicBezTo>
                  <a:pt x="502" y="461"/>
                  <a:pt x="502" y="461"/>
                  <a:pt x="502" y="461"/>
                </a:cubicBezTo>
                <a:cubicBezTo>
                  <a:pt x="501" y="461"/>
                  <a:pt x="501" y="461"/>
                  <a:pt x="501" y="461"/>
                </a:cubicBezTo>
                <a:cubicBezTo>
                  <a:pt x="503" y="465"/>
                  <a:pt x="503" y="465"/>
                  <a:pt x="503" y="465"/>
                </a:cubicBezTo>
                <a:cubicBezTo>
                  <a:pt x="504" y="466"/>
                  <a:pt x="504" y="466"/>
                  <a:pt x="504" y="466"/>
                </a:cubicBezTo>
                <a:cubicBezTo>
                  <a:pt x="507" y="468"/>
                  <a:pt x="507" y="468"/>
                  <a:pt x="507" y="468"/>
                </a:cubicBezTo>
                <a:cubicBezTo>
                  <a:pt x="508" y="467"/>
                  <a:pt x="508" y="467"/>
                  <a:pt x="508" y="467"/>
                </a:cubicBezTo>
                <a:cubicBezTo>
                  <a:pt x="511" y="466"/>
                  <a:pt x="511" y="466"/>
                  <a:pt x="511" y="466"/>
                </a:cubicBezTo>
                <a:cubicBezTo>
                  <a:pt x="512" y="468"/>
                  <a:pt x="512" y="468"/>
                  <a:pt x="512" y="468"/>
                </a:cubicBezTo>
                <a:cubicBezTo>
                  <a:pt x="512" y="468"/>
                  <a:pt x="513" y="469"/>
                  <a:pt x="513" y="469"/>
                </a:cubicBezTo>
                <a:cubicBezTo>
                  <a:pt x="514" y="469"/>
                  <a:pt x="514" y="469"/>
                  <a:pt x="514" y="469"/>
                </a:cubicBezTo>
                <a:cubicBezTo>
                  <a:pt x="514" y="469"/>
                  <a:pt x="514" y="469"/>
                  <a:pt x="514" y="469"/>
                </a:cubicBezTo>
                <a:cubicBezTo>
                  <a:pt x="513" y="470"/>
                  <a:pt x="513" y="470"/>
                  <a:pt x="514" y="470"/>
                </a:cubicBezTo>
                <a:cubicBezTo>
                  <a:pt x="514" y="471"/>
                  <a:pt x="514" y="471"/>
                  <a:pt x="515" y="471"/>
                </a:cubicBezTo>
                <a:cubicBezTo>
                  <a:pt x="520" y="468"/>
                  <a:pt x="520" y="468"/>
                  <a:pt x="520" y="468"/>
                </a:cubicBezTo>
                <a:cubicBezTo>
                  <a:pt x="520" y="470"/>
                  <a:pt x="520" y="470"/>
                  <a:pt x="520" y="470"/>
                </a:cubicBezTo>
                <a:cubicBezTo>
                  <a:pt x="513" y="474"/>
                  <a:pt x="513" y="474"/>
                  <a:pt x="513" y="474"/>
                </a:cubicBezTo>
                <a:cubicBezTo>
                  <a:pt x="512" y="474"/>
                  <a:pt x="512" y="474"/>
                  <a:pt x="512" y="474"/>
                </a:cubicBezTo>
                <a:cubicBezTo>
                  <a:pt x="512" y="475"/>
                  <a:pt x="512" y="475"/>
                  <a:pt x="512" y="475"/>
                </a:cubicBezTo>
                <a:cubicBezTo>
                  <a:pt x="512" y="476"/>
                  <a:pt x="512" y="476"/>
                  <a:pt x="512" y="476"/>
                </a:cubicBezTo>
                <a:cubicBezTo>
                  <a:pt x="513" y="477"/>
                  <a:pt x="513" y="477"/>
                  <a:pt x="513" y="476"/>
                </a:cubicBezTo>
                <a:cubicBezTo>
                  <a:pt x="524" y="470"/>
                  <a:pt x="524" y="470"/>
                  <a:pt x="524" y="470"/>
                </a:cubicBezTo>
                <a:cubicBezTo>
                  <a:pt x="532" y="468"/>
                  <a:pt x="532" y="468"/>
                  <a:pt x="532" y="468"/>
                </a:cubicBezTo>
                <a:cubicBezTo>
                  <a:pt x="532" y="467"/>
                  <a:pt x="532" y="467"/>
                  <a:pt x="532" y="467"/>
                </a:cubicBezTo>
                <a:cubicBezTo>
                  <a:pt x="536" y="465"/>
                  <a:pt x="536" y="465"/>
                  <a:pt x="536" y="465"/>
                </a:cubicBezTo>
                <a:cubicBezTo>
                  <a:pt x="537" y="464"/>
                  <a:pt x="537" y="464"/>
                  <a:pt x="537" y="463"/>
                </a:cubicBezTo>
                <a:cubicBezTo>
                  <a:pt x="537" y="463"/>
                  <a:pt x="536" y="463"/>
                  <a:pt x="536" y="463"/>
                </a:cubicBezTo>
                <a:cubicBezTo>
                  <a:pt x="532" y="463"/>
                  <a:pt x="532" y="463"/>
                  <a:pt x="532" y="463"/>
                </a:cubicBezTo>
                <a:cubicBezTo>
                  <a:pt x="531" y="464"/>
                  <a:pt x="531" y="464"/>
                  <a:pt x="531" y="464"/>
                </a:cubicBezTo>
                <a:cubicBezTo>
                  <a:pt x="529" y="465"/>
                  <a:pt x="529" y="465"/>
                  <a:pt x="529" y="465"/>
                </a:cubicBezTo>
                <a:cubicBezTo>
                  <a:pt x="529" y="464"/>
                  <a:pt x="529" y="464"/>
                  <a:pt x="529" y="464"/>
                </a:cubicBezTo>
                <a:cubicBezTo>
                  <a:pt x="535" y="462"/>
                  <a:pt x="535" y="462"/>
                  <a:pt x="535" y="462"/>
                </a:cubicBezTo>
                <a:cubicBezTo>
                  <a:pt x="542" y="461"/>
                  <a:pt x="542" y="461"/>
                  <a:pt x="542" y="461"/>
                </a:cubicBezTo>
                <a:cubicBezTo>
                  <a:pt x="543" y="461"/>
                  <a:pt x="543" y="461"/>
                  <a:pt x="543" y="461"/>
                </a:cubicBezTo>
                <a:cubicBezTo>
                  <a:pt x="550" y="456"/>
                  <a:pt x="550" y="456"/>
                  <a:pt x="550" y="456"/>
                </a:cubicBezTo>
                <a:cubicBezTo>
                  <a:pt x="555" y="454"/>
                  <a:pt x="555" y="454"/>
                  <a:pt x="555" y="454"/>
                </a:cubicBezTo>
                <a:cubicBezTo>
                  <a:pt x="555" y="453"/>
                  <a:pt x="555" y="453"/>
                  <a:pt x="555" y="453"/>
                </a:cubicBezTo>
                <a:cubicBezTo>
                  <a:pt x="559" y="451"/>
                  <a:pt x="559" y="451"/>
                  <a:pt x="559" y="451"/>
                </a:cubicBezTo>
                <a:cubicBezTo>
                  <a:pt x="559" y="451"/>
                  <a:pt x="559" y="451"/>
                  <a:pt x="559" y="451"/>
                </a:cubicBezTo>
                <a:cubicBezTo>
                  <a:pt x="566" y="444"/>
                  <a:pt x="566" y="444"/>
                  <a:pt x="566" y="444"/>
                </a:cubicBezTo>
                <a:cubicBezTo>
                  <a:pt x="566" y="443"/>
                  <a:pt x="566" y="443"/>
                  <a:pt x="566" y="443"/>
                </a:cubicBezTo>
                <a:cubicBezTo>
                  <a:pt x="567" y="437"/>
                  <a:pt x="567" y="437"/>
                  <a:pt x="567" y="437"/>
                </a:cubicBezTo>
                <a:cubicBezTo>
                  <a:pt x="573" y="433"/>
                  <a:pt x="573" y="433"/>
                  <a:pt x="573" y="433"/>
                </a:cubicBezTo>
                <a:cubicBezTo>
                  <a:pt x="573" y="433"/>
                  <a:pt x="573" y="433"/>
                  <a:pt x="573" y="433"/>
                </a:cubicBezTo>
                <a:cubicBezTo>
                  <a:pt x="575" y="430"/>
                  <a:pt x="575" y="430"/>
                  <a:pt x="575" y="430"/>
                </a:cubicBezTo>
                <a:cubicBezTo>
                  <a:pt x="579" y="428"/>
                  <a:pt x="579" y="428"/>
                  <a:pt x="579" y="428"/>
                </a:cubicBezTo>
                <a:cubicBezTo>
                  <a:pt x="579" y="427"/>
                  <a:pt x="579" y="427"/>
                  <a:pt x="579" y="427"/>
                </a:cubicBezTo>
                <a:cubicBezTo>
                  <a:pt x="581" y="423"/>
                  <a:pt x="581" y="423"/>
                  <a:pt x="581" y="423"/>
                </a:cubicBezTo>
                <a:cubicBezTo>
                  <a:pt x="581" y="422"/>
                  <a:pt x="581" y="422"/>
                  <a:pt x="581" y="422"/>
                </a:cubicBezTo>
                <a:cubicBezTo>
                  <a:pt x="580" y="421"/>
                  <a:pt x="580" y="421"/>
                  <a:pt x="580" y="421"/>
                </a:cubicBezTo>
                <a:cubicBezTo>
                  <a:pt x="577" y="420"/>
                  <a:pt x="577" y="420"/>
                  <a:pt x="577" y="420"/>
                </a:cubicBezTo>
                <a:cubicBezTo>
                  <a:pt x="577" y="415"/>
                  <a:pt x="577" y="415"/>
                  <a:pt x="577" y="415"/>
                </a:cubicBezTo>
                <a:cubicBezTo>
                  <a:pt x="577" y="415"/>
                  <a:pt x="577" y="415"/>
                  <a:pt x="577" y="415"/>
                </a:cubicBezTo>
                <a:cubicBezTo>
                  <a:pt x="574" y="412"/>
                  <a:pt x="574" y="412"/>
                  <a:pt x="574" y="412"/>
                </a:cubicBezTo>
                <a:cubicBezTo>
                  <a:pt x="574" y="409"/>
                  <a:pt x="574" y="409"/>
                  <a:pt x="574" y="409"/>
                </a:cubicBezTo>
                <a:cubicBezTo>
                  <a:pt x="574" y="409"/>
                  <a:pt x="574" y="409"/>
                  <a:pt x="574" y="409"/>
                </a:cubicBezTo>
                <a:cubicBezTo>
                  <a:pt x="572" y="405"/>
                  <a:pt x="572" y="405"/>
                  <a:pt x="572" y="405"/>
                </a:cubicBezTo>
                <a:cubicBezTo>
                  <a:pt x="573" y="405"/>
                  <a:pt x="573" y="405"/>
                  <a:pt x="573" y="405"/>
                </a:cubicBezTo>
                <a:cubicBezTo>
                  <a:pt x="578" y="408"/>
                  <a:pt x="578" y="408"/>
                  <a:pt x="578" y="408"/>
                </a:cubicBezTo>
                <a:cubicBezTo>
                  <a:pt x="579" y="408"/>
                  <a:pt x="579" y="408"/>
                  <a:pt x="579" y="408"/>
                </a:cubicBezTo>
                <a:cubicBezTo>
                  <a:pt x="579" y="407"/>
                  <a:pt x="579" y="407"/>
                  <a:pt x="579" y="407"/>
                </a:cubicBezTo>
                <a:cubicBezTo>
                  <a:pt x="581" y="404"/>
                  <a:pt x="581" y="404"/>
                  <a:pt x="581" y="404"/>
                </a:cubicBezTo>
                <a:cubicBezTo>
                  <a:pt x="584" y="401"/>
                  <a:pt x="584" y="401"/>
                  <a:pt x="584" y="401"/>
                </a:cubicBezTo>
                <a:cubicBezTo>
                  <a:pt x="587" y="402"/>
                  <a:pt x="587" y="402"/>
                  <a:pt x="587" y="402"/>
                </a:cubicBezTo>
                <a:cubicBezTo>
                  <a:pt x="587" y="407"/>
                  <a:pt x="587" y="407"/>
                  <a:pt x="587" y="407"/>
                </a:cubicBezTo>
                <a:cubicBezTo>
                  <a:pt x="584" y="414"/>
                  <a:pt x="584" y="414"/>
                  <a:pt x="584" y="414"/>
                </a:cubicBezTo>
                <a:cubicBezTo>
                  <a:pt x="584" y="415"/>
                  <a:pt x="584" y="415"/>
                  <a:pt x="584" y="415"/>
                </a:cubicBezTo>
                <a:cubicBezTo>
                  <a:pt x="584" y="415"/>
                  <a:pt x="585" y="416"/>
                  <a:pt x="585" y="415"/>
                </a:cubicBezTo>
                <a:cubicBezTo>
                  <a:pt x="593" y="413"/>
                  <a:pt x="593" y="413"/>
                  <a:pt x="593" y="413"/>
                </a:cubicBezTo>
                <a:cubicBezTo>
                  <a:pt x="600" y="413"/>
                  <a:pt x="600" y="413"/>
                  <a:pt x="600" y="413"/>
                </a:cubicBezTo>
                <a:cubicBezTo>
                  <a:pt x="600" y="412"/>
                  <a:pt x="600" y="412"/>
                  <a:pt x="600" y="412"/>
                </a:cubicBezTo>
                <a:cubicBezTo>
                  <a:pt x="599" y="412"/>
                  <a:pt x="599" y="412"/>
                  <a:pt x="599" y="412"/>
                </a:cubicBezTo>
                <a:cubicBezTo>
                  <a:pt x="598" y="412"/>
                  <a:pt x="598" y="412"/>
                  <a:pt x="598" y="412"/>
                </a:cubicBezTo>
                <a:cubicBezTo>
                  <a:pt x="595" y="413"/>
                  <a:pt x="595" y="413"/>
                  <a:pt x="595" y="413"/>
                </a:cubicBezTo>
                <a:cubicBezTo>
                  <a:pt x="595" y="413"/>
                  <a:pt x="595" y="413"/>
                  <a:pt x="595" y="413"/>
                </a:cubicBezTo>
                <a:cubicBezTo>
                  <a:pt x="586" y="419"/>
                  <a:pt x="586" y="419"/>
                  <a:pt x="586" y="419"/>
                </a:cubicBezTo>
                <a:cubicBezTo>
                  <a:pt x="586" y="419"/>
                  <a:pt x="586" y="419"/>
                  <a:pt x="586" y="419"/>
                </a:cubicBezTo>
                <a:cubicBezTo>
                  <a:pt x="584" y="423"/>
                  <a:pt x="584" y="423"/>
                  <a:pt x="584" y="423"/>
                </a:cubicBezTo>
                <a:cubicBezTo>
                  <a:pt x="584" y="424"/>
                  <a:pt x="584" y="424"/>
                  <a:pt x="584" y="424"/>
                </a:cubicBezTo>
                <a:cubicBezTo>
                  <a:pt x="585" y="425"/>
                  <a:pt x="585" y="425"/>
                  <a:pt x="585" y="425"/>
                </a:cubicBezTo>
                <a:cubicBezTo>
                  <a:pt x="586" y="425"/>
                  <a:pt x="586" y="425"/>
                  <a:pt x="586" y="425"/>
                </a:cubicBezTo>
                <a:cubicBezTo>
                  <a:pt x="587" y="424"/>
                  <a:pt x="587" y="424"/>
                  <a:pt x="587" y="424"/>
                </a:cubicBezTo>
                <a:cubicBezTo>
                  <a:pt x="590" y="421"/>
                  <a:pt x="590" y="421"/>
                  <a:pt x="590" y="421"/>
                </a:cubicBezTo>
                <a:cubicBezTo>
                  <a:pt x="594" y="419"/>
                  <a:pt x="594" y="419"/>
                  <a:pt x="594" y="419"/>
                </a:cubicBezTo>
                <a:cubicBezTo>
                  <a:pt x="598" y="417"/>
                  <a:pt x="598" y="417"/>
                  <a:pt x="598" y="417"/>
                </a:cubicBezTo>
                <a:cubicBezTo>
                  <a:pt x="598" y="417"/>
                  <a:pt x="598" y="417"/>
                  <a:pt x="598" y="417"/>
                </a:cubicBezTo>
                <a:cubicBezTo>
                  <a:pt x="608" y="411"/>
                  <a:pt x="608" y="411"/>
                  <a:pt x="608" y="411"/>
                </a:cubicBezTo>
                <a:cubicBezTo>
                  <a:pt x="620" y="406"/>
                  <a:pt x="620" y="406"/>
                  <a:pt x="620" y="406"/>
                </a:cubicBezTo>
                <a:cubicBezTo>
                  <a:pt x="631" y="405"/>
                  <a:pt x="631" y="405"/>
                  <a:pt x="631" y="405"/>
                </a:cubicBezTo>
                <a:cubicBezTo>
                  <a:pt x="632" y="404"/>
                  <a:pt x="632" y="404"/>
                  <a:pt x="632" y="404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627" y="396"/>
                  <a:pt x="627" y="396"/>
                  <a:pt x="627" y="396"/>
                </a:cubicBezTo>
                <a:cubicBezTo>
                  <a:pt x="631" y="389"/>
                  <a:pt x="631" y="389"/>
                  <a:pt x="631" y="389"/>
                </a:cubicBezTo>
                <a:cubicBezTo>
                  <a:pt x="634" y="387"/>
                  <a:pt x="634" y="387"/>
                  <a:pt x="634" y="387"/>
                </a:cubicBezTo>
                <a:cubicBezTo>
                  <a:pt x="634" y="387"/>
                  <a:pt x="634" y="387"/>
                  <a:pt x="634" y="387"/>
                </a:cubicBezTo>
                <a:cubicBezTo>
                  <a:pt x="634" y="386"/>
                  <a:pt x="634" y="386"/>
                  <a:pt x="634" y="386"/>
                </a:cubicBezTo>
                <a:cubicBezTo>
                  <a:pt x="634" y="386"/>
                  <a:pt x="634" y="386"/>
                  <a:pt x="634" y="386"/>
                </a:cubicBezTo>
                <a:cubicBezTo>
                  <a:pt x="638" y="382"/>
                  <a:pt x="638" y="382"/>
                  <a:pt x="638" y="382"/>
                </a:cubicBezTo>
                <a:cubicBezTo>
                  <a:pt x="638" y="382"/>
                  <a:pt x="638" y="382"/>
                  <a:pt x="638" y="382"/>
                </a:cubicBezTo>
                <a:cubicBezTo>
                  <a:pt x="639" y="377"/>
                  <a:pt x="639" y="377"/>
                  <a:pt x="639" y="377"/>
                </a:cubicBezTo>
                <a:cubicBezTo>
                  <a:pt x="639" y="377"/>
                  <a:pt x="639" y="377"/>
                  <a:pt x="639" y="377"/>
                </a:cubicBezTo>
                <a:cubicBezTo>
                  <a:pt x="637" y="368"/>
                  <a:pt x="637" y="368"/>
                  <a:pt x="637" y="368"/>
                </a:cubicBezTo>
                <a:cubicBezTo>
                  <a:pt x="637" y="368"/>
                  <a:pt x="637" y="368"/>
                  <a:pt x="637" y="368"/>
                </a:cubicBezTo>
                <a:cubicBezTo>
                  <a:pt x="636" y="364"/>
                  <a:pt x="636" y="364"/>
                  <a:pt x="636" y="364"/>
                </a:cubicBezTo>
                <a:cubicBezTo>
                  <a:pt x="638" y="360"/>
                  <a:pt x="638" y="360"/>
                  <a:pt x="638" y="360"/>
                </a:cubicBezTo>
                <a:cubicBezTo>
                  <a:pt x="638" y="360"/>
                  <a:pt x="638" y="360"/>
                  <a:pt x="638" y="360"/>
                </a:cubicBezTo>
                <a:cubicBezTo>
                  <a:pt x="637" y="353"/>
                  <a:pt x="637" y="353"/>
                  <a:pt x="637" y="353"/>
                </a:cubicBezTo>
                <a:cubicBezTo>
                  <a:pt x="639" y="349"/>
                  <a:pt x="639" y="349"/>
                  <a:pt x="639" y="349"/>
                </a:cubicBezTo>
                <a:cubicBezTo>
                  <a:pt x="641" y="346"/>
                  <a:pt x="641" y="346"/>
                  <a:pt x="641" y="346"/>
                </a:cubicBezTo>
                <a:cubicBezTo>
                  <a:pt x="642" y="345"/>
                  <a:pt x="642" y="345"/>
                  <a:pt x="642" y="345"/>
                </a:cubicBezTo>
                <a:cubicBezTo>
                  <a:pt x="642" y="341"/>
                  <a:pt x="642" y="341"/>
                  <a:pt x="642" y="341"/>
                </a:cubicBezTo>
                <a:cubicBezTo>
                  <a:pt x="644" y="338"/>
                  <a:pt x="644" y="338"/>
                  <a:pt x="644" y="338"/>
                </a:cubicBezTo>
                <a:cubicBezTo>
                  <a:pt x="644" y="337"/>
                  <a:pt x="644" y="337"/>
                  <a:pt x="644" y="337"/>
                </a:cubicBezTo>
                <a:cubicBezTo>
                  <a:pt x="644" y="334"/>
                  <a:pt x="644" y="334"/>
                  <a:pt x="644" y="334"/>
                </a:cubicBezTo>
                <a:cubicBezTo>
                  <a:pt x="645" y="330"/>
                  <a:pt x="645" y="330"/>
                  <a:pt x="645" y="330"/>
                </a:cubicBezTo>
                <a:cubicBezTo>
                  <a:pt x="645" y="330"/>
                  <a:pt x="645" y="330"/>
                  <a:pt x="645" y="330"/>
                </a:cubicBezTo>
                <a:cubicBezTo>
                  <a:pt x="644" y="327"/>
                  <a:pt x="644" y="327"/>
                  <a:pt x="644" y="327"/>
                </a:cubicBezTo>
                <a:cubicBezTo>
                  <a:pt x="645" y="324"/>
                  <a:pt x="645" y="324"/>
                  <a:pt x="645" y="324"/>
                </a:cubicBezTo>
                <a:cubicBezTo>
                  <a:pt x="645" y="323"/>
                  <a:pt x="645" y="323"/>
                  <a:pt x="645" y="323"/>
                </a:cubicBezTo>
                <a:cubicBezTo>
                  <a:pt x="644" y="320"/>
                  <a:pt x="644" y="320"/>
                  <a:pt x="644" y="320"/>
                </a:cubicBezTo>
                <a:cubicBezTo>
                  <a:pt x="645" y="316"/>
                  <a:pt x="645" y="316"/>
                  <a:pt x="645" y="316"/>
                </a:cubicBezTo>
                <a:cubicBezTo>
                  <a:pt x="645" y="316"/>
                  <a:pt x="644" y="315"/>
                  <a:pt x="644" y="315"/>
                </a:cubicBezTo>
                <a:cubicBezTo>
                  <a:pt x="643" y="315"/>
                  <a:pt x="643" y="315"/>
                  <a:pt x="643" y="315"/>
                </a:cubicBezTo>
                <a:cubicBezTo>
                  <a:pt x="637" y="308"/>
                  <a:pt x="637" y="308"/>
                  <a:pt x="637" y="308"/>
                </a:cubicBezTo>
                <a:cubicBezTo>
                  <a:pt x="637" y="304"/>
                  <a:pt x="637" y="304"/>
                  <a:pt x="637" y="304"/>
                </a:cubicBezTo>
                <a:cubicBezTo>
                  <a:pt x="637" y="304"/>
                  <a:pt x="637" y="304"/>
                  <a:pt x="637" y="304"/>
                </a:cubicBezTo>
                <a:cubicBezTo>
                  <a:pt x="635" y="300"/>
                  <a:pt x="635" y="300"/>
                  <a:pt x="635" y="300"/>
                </a:cubicBezTo>
                <a:cubicBezTo>
                  <a:pt x="635" y="300"/>
                  <a:pt x="635" y="300"/>
                  <a:pt x="635" y="300"/>
                </a:cubicBezTo>
                <a:cubicBezTo>
                  <a:pt x="634" y="299"/>
                  <a:pt x="634" y="299"/>
                  <a:pt x="634" y="299"/>
                </a:cubicBezTo>
                <a:cubicBezTo>
                  <a:pt x="632" y="296"/>
                  <a:pt x="632" y="296"/>
                  <a:pt x="632" y="296"/>
                </a:cubicBezTo>
                <a:cubicBezTo>
                  <a:pt x="632" y="295"/>
                  <a:pt x="632" y="295"/>
                  <a:pt x="632" y="295"/>
                </a:cubicBezTo>
                <a:cubicBezTo>
                  <a:pt x="629" y="292"/>
                  <a:pt x="629" y="292"/>
                  <a:pt x="629" y="292"/>
                </a:cubicBezTo>
                <a:cubicBezTo>
                  <a:pt x="630" y="287"/>
                  <a:pt x="630" y="287"/>
                  <a:pt x="630" y="287"/>
                </a:cubicBezTo>
                <a:cubicBezTo>
                  <a:pt x="630" y="286"/>
                  <a:pt x="630" y="286"/>
                  <a:pt x="630" y="286"/>
                </a:cubicBezTo>
                <a:cubicBezTo>
                  <a:pt x="627" y="279"/>
                  <a:pt x="627" y="279"/>
                  <a:pt x="627" y="279"/>
                </a:cubicBezTo>
                <a:cubicBezTo>
                  <a:pt x="627" y="279"/>
                  <a:pt x="627" y="279"/>
                  <a:pt x="627" y="279"/>
                </a:cubicBezTo>
                <a:cubicBezTo>
                  <a:pt x="625" y="275"/>
                  <a:pt x="625" y="275"/>
                  <a:pt x="625" y="275"/>
                </a:cubicBezTo>
                <a:cubicBezTo>
                  <a:pt x="624" y="275"/>
                  <a:pt x="624" y="275"/>
                  <a:pt x="624" y="275"/>
                </a:cubicBezTo>
                <a:cubicBezTo>
                  <a:pt x="618" y="270"/>
                  <a:pt x="618" y="270"/>
                  <a:pt x="618" y="270"/>
                </a:cubicBezTo>
                <a:cubicBezTo>
                  <a:pt x="617" y="211"/>
                  <a:pt x="617" y="211"/>
                  <a:pt x="617" y="211"/>
                </a:cubicBezTo>
                <a:cubicBezTo>
                  <a:pt x="615" y="180"/>
                  <a:pt x="615" y="180"/>
                  <a:pt x="615" y="180"/>
                </a:cubicBezTo>
                <a:cubicBezTo>
                  <a:pt x="615" y="179"/>
                  <a:pt x="615" y="179"/>
                  <a:pt x="615" y="179"/>
                </a:cubicBezTo>
                <a:cubicBezTo>
                  <a:pt x="603" y="176"/>
                  <a:pt x="603" y="176"/>
                  <a:pt x="603" y="176"/>
                </a:cubicBezTo>
                <a:cubicBezTo>
                  <a:pt x="602" y="177"/>
                  <a:pt x="602" y="177"/>
                  <a:pt x="602" y="177"/>
                </a:cubicBezTo>
                <a:cubicBezTo>
                  <a:pt x="599" y="179"/>
                  <a:pt x="599" y="179"/>
                  <a:pt x="599" y="179"/>
                </a:cubicBezTo>
                <a:cubicBezTo>
                  <a:pt x="596" y="176"/>
                  <a:pt x="596" y="176"/>
                  <a:pt x="596" y="176"/>
                </a:cubicBezTo>
                <a:cubicBezTo>
                  <a:pt x="596" y="175"/>
                  <a:pt x="596" y="175"/>
                  <a:pt x="596" y="175"/>
                </a:cubicBezTo>
                <a:cubicBezTo>
                  <a:pt x="595" y="175"/>
                  <a:pt x="595" y="175"/>
                  <a:pt x="595" y="175"/>
                </a:cubicBezTo>
                <a:cubicBezTo>
                  <a:pt x="594" y="174"/>
                  <a:pt x="594" y="174"/>
                  <a:pt x="594" y="174"/>
                </a:cubicBezTo>
                <a:cubicBezTo>
                  <a:pt x="594" y="174"/>
                  <a:pt x="594" y="174"/>
                  <a:pt x="594" y="174"/>
                </a:cubicBezTo>
                <a:cubicBezTo>
                  <a:pt x="583" y="171"/>
                  <a:pt x="583" y="171"/>
                  <a:pt x="583" y="171"/>
                </a:cubicBezTo>
                <a:cubicBezTo>
                  <a:pt x="580" y="169"/>
                  <a:pt x="580" y="169"/>
                  <a:pt x="580" y="169"/>
                </a:cubicBezTo>
                <a:cubicBezTo>
                  <a:pt x="579" y="169"/>
                  <a:pt x="579" y="169"/>
                  <a:pt x="579" y="169"/>
                </a:cubicBezTo>
                <a:cubicBezTo>
                  <a:pt x="576" y="168"/>
                  <a:pt x="576" y="168"/>
                  <a:pt x="576" y="168"/>
                </a:cubicBezTo>
                <a:cubicBezTo>
                  <a:pt x="569" y="162"/>
                  <a:pt x="569" y="162"/>
                  <a:pt x="569" y="162"/>
                </a:cubicBezTo>
                <a:cubicBezTo>
                  <a:pt x="569" y="162"/>
                  <a:pt x="569" y="162"/>
                  <a:pt x="569" y="162"/>
                </a:cubicBezTo>
                <a:cubicBezTo>
                  <a:pt x="560" y="157"/>
                  <a:pt x="560" y="157"/>
                  <a:pt x="560" y="157"/>
                </a:cubicBezTo>
                <a:cubicBezTo>
                  <a:pt x="560" y="157"/>
                  <a:pt x="560" y="157"/>
                  <a:pt x="560" y="157"/>
                </a:cubicBezTo>
                <a:cubicBezTo>
                  <a:pt x="556" y="157"/>
                  <a:pt x="556" y="157"/>
                  <a:pt x="556" y="157"/>
                </a:cubicBezTo>
                <a:cubicBezTo>
                  <a:pt x="555" y="157"/>
                  <a:pt x="555" y="157"/>
                  <a:pt x="555" y="157"/>
                </a:cubicBezTo>
                <a:cubicBezTo>
                  <a:pt x="553" y="161"/>
                  <a:pt x="553" y="161"/>
                  <a:pt x="553" y="161"/>
                </a:cubicBezTo>
                <a:cubicBezTo>
                  <a:pt x="551" y="162"/>
                  <a:pt x="551" y="162"/>
                  <a:pt x="551" y="162"/>
                </a:cubicBezTo>
                <a:cubicBezTo>
                  <a:pt x="548" y="162"/>
                  <a:pt x="548" y="162"/>
                  <a:pt x="548" y="162"/>
                </a:cubicBezTo>
                <a:cubicBezTo>
                  <a:pt x="546" y="161"/>
                  <a:pt x="546" y="161"/>
                  <a:pt x="546" y="161"/>
                </a:cubicBezTo>
                <a:cubicBezTo>
                  <a:pt x="542" y="158"/>
                  <a:pt x="542" y="158"/>
                  <a:pt x="542" y="158"/>
                </a:cubicBezTo>
                <a:cubicBezTo>
                  <a:pt x="541" y="158"/>
                  <a:pt x="541" y="158"/>
                  <a:pt x="541" y="158"/>
                </a:cubicBezTo>
                <a:cubicBezTo>
                  <a:pt x="534" y="160"/>
                  <a:pt x="534" y="160"/>
                  <a:pt x="534" y="160"/>
                </a:cubicBezTo>
                <a:cubicBezTo>
                  <a:pt x="533" y="161"/>
                  <a:pt x="533" y="161"/>
                  <a:pt x="533" y="161"/>
                </a:cubicBezTo>
                <a:cubicBezTo>
                  <a:pt x="530" y="163"/>
                  <a:pt x="530" y="163"/>
                  <a:pt x="530" y="163"/>
                </a:cubicBezTo>
                <a:cubicBezTo>
                  <a:pt x="527" y="163"/>
                  <a:pt x="527" y="163"/>
                  <a:pt x="527" y="163"/>
                </a:cubicBezTo>
                <a:cubicBezTo>
                  <a:pt x="524" y="160"/>
                  <a:pt x="524" y="160"/>
                  <a:pt x="524" y="160"/>
                </a:cubicBezTo>
                <a:cubicBezTo>
                  <a:pt x="523" y="160"/>
                  <a:pt x="523" y="160"/>
                  <a:pt x="523" y="161"/>
                </a:cubicBezTo>
                <a:cubicBezTo>
                  <a:pt x="519" y="163"/>
                  <a:pt x="519" y="163"/>
                  <a:pt x="519" y="163"/>
                </a:cubicBezTo>
                <a:cubicBezTo>
                  <a:pt x="516" y="164"/>
                  <a:pt x="516" y="164"/>
                  <a:pt x="516" y="164"/>
                </a:cubicBezTo>
                <a:cubicBezTo>
                  <a:pt x="515" y="164"/>
                  <a:pt x="515" y="164"/>
                  <a:pt x="515" y="164"/>
                </a:cubicBezTo>
                <a:cubicBezTo>
                  <a:pt x="511" y="168"/>
                  <a:pt x="511" y="168"/>
                  <a:pt x="511" y="168"/>
                </a:cubicBezTo>
                <a:cubicBezTo>
                  <a:pt x="508" y="168"/>
                  <a:pt x="508" y="168"/>
                  <a:pt x="508" y="168"/>
                </a:cubicBezTo>
                <a:cubicBezTo>
                  <a:pt x="507" y="168"/>
                  <a:pt x="507" y="168"/>
                  <a:pt x="507" y="169"/>
                </a:cubicBezTo>
                <a:cubicBezTo>
                  <a:pt x="505" y="171"/>
                  <a:pt x="505" y="171"/>
                  <a:pt x="505" y="171"/>
                </a:cubicBezTo>
                <a:cubicBezTo>
                  <a:pt x="503" y="169"/>
                  <a:pt x="503" y="169"/>
                  <a:pt x="503" y="169"/>
                </a:cubicBezTo>
                <a:cubicBezTo>
                  <a:pt x="503" y="169"/>
                  <a:pt x="503" y="169"/>
                  <a:pt x="503" y="169"/>
                </a:cubicBezTo>
                <a:cubicBezTo>
                  <a:pt x="499" y="167"/>
                  <a:pt x="499" y="167"/>
                  <a:pt x="499" y="167"/>
                </a:cubicBezTo>
                <a:cubicBezTo>
                  <a:pt x="495" y="165"/>
                  <a:pt x="495" y="165"/>
                  <a:pt x="495" y="165"/>
                </a:cubicBezTo>
                <a:cubicBezTo>
                  <a:pt x="493" y="161"/>
                  <a:pt x="493" y="161"/>
                  <a:pt x="493" y="161"/>
                </a:cubicBezTo>
                <a:cubicBezTo>
                  <a:pt x="492" y="161"/>
                  <a:pt x="492" y="161"/>
                  <a:pt x="492" y="161"/>
                </a:cubicBezTo>
                <a:cubicBezTo>
                  <a:pt x="489" y="161"/>
                  <a:pt x="489" y="161"/>
                  <a:pt x="489" y="161"/>
                </a:cubicBezTo>
                <a:cubicBezTo>
                  <a:pt x="488" y="161"/>
                  <a:pt x="488" y="161"/>
                  <a:pt x="488" y="161"/>
                </a:cubicBezTo>
                <a:cubicBezTo>
                  <a:pt x="485" y="163"/>
                  <a:pt x="485" y="163"/>
                  <a:pt x="485" y="163"/>
                </a:cubicBezTo>
                <a:cubicBezTo>
                  <a:pt x="482" y="162"/>
                  <a:pt x="482" y="162"/>
                  <a:pt x="482" y="162"/>
                </a:cubicBezTo>
                <a:cubicBezTo>
                  <a:pt x="479" y="159"/>
                  <a:pt x="479" y="159"/>
                  <a:pt x="479" y="159"/>
                </a:cubicBezTo>
                <a:cubicBezTo>
                  <a:pt x="479" y="159"/>
                  <a:pt x="479" y="159"/>
                  <a:pt x="479" y="159"/>
                </a:cubicBezTo>
                <a:cubicBezTo>
                  <a:pt x="475" y="157"/>
                  <a:pt x="475" y="157"/>
                  <a:pt x="475" y="157"/>
                </a:cubicBezTo>
                <a:cubicBezTo>
                  <a:pt x="474" y="157"/>
                  <a:pt x="474" y="157"/>
                  <a:pt x="474" y="157"/>
                </a:cubicBezTo>
                <a:cubicBezTo>
                  <a:pt x="473" y="158"/>
                  <a:pt x="473" y="158"/>
                  <a:pt x="473" y="158"/>
                </a:cubicBezTo>
                <a:cubicBezTo>
                  <a:pt x="473" y="159"/>
                  <a:pt x="473" y="159"/>
                  <a:pt x="473" y="159"/>
                </a:cubicBezTo>
                <a:cubicBezTo>
                  <a:pt x="472" y="161"/>
                  <a:pt x="472" y="161"/>
                  <a:pt x="472" y="161"/>
                </a:cubicBezTo>
                <a:cubicBezTo>
                  <a:pt x="469" y="163"/>
                  <a:pt x="469" y="163"/>
                  <a:pt x="469" y="163"/>
                </a:cubicBezTo>
                <a:cubicBezTo>
                  <a:pt x="468" y="164"/>
                  <a:pt x="468" y="164"/>
                  <a:pt x="468" y="164"/>
                </a:cubicBezTo>
                <a:cubicBezTo>
                  <a:pt x="467" y="170"/>
                  <a:pt x="467" y="170"/>
                  <a:pt x="467" y="170"/>
                </a:cubicBezTo>
                <a:cubicBezTo>
                  <a:pt x="466" y="170"/>
                  <a:pt x="466" y="170"/>
                  <a:pt x="466" y="170"/>
                </a:cubicBezTo>
                <a:cubicBezTo>
                  <a:pt x="465" y="170"/>
                  <a:pt x="465" y="170"/>
                  <a:pt x="465" y="170"/>
                </a:cubicBezTo>
                <a:cubicBezTo>
                  <a:pt x="464" y="167"/>
                  <a:pt x="464" y="167"/>
                  <a:pt x="464" y="167"/>
                </a:cubicBezTo>
                <a:cubicBezTo>
                  <a:pt x="465" y="163"/>
                  <a:pt x="465" y="163"/>
                  <a:pt x="465" y="163"/>
                </a:cubicBezTo>
                <a:cubicBezTo>
                  <a:pt x="465" y="163"/>
                  <a:pt x="465" y="163"/>
                  <a:pt x="465" y="163"/>
                </a:cubicBezTo>
                <a:cubicBezTo>
                  <a:pt x="464" y="162"/>
                  <a:pt x="464" y="162"/>
                  <a:pt x="464" y="162"/>
                </a:cubicBezTo>
                <a:cubicBezTo>
                  <a:pt x="461" y="162"/>
                  <a:pt x="461" y="162"/>
                  <a:pt x="461" y="162"/>
                </a:cubicBezTo>
                <a:cubicBezTo>
                  <a:pt x="460" y="162"/>
                  <a:pt x="460" y="162"/>
                  <a:pt x="460" y="162"/>
                </a:cubicBezTo>
                <a:cubicBezTo>
                  <a:pt x="454" y="165"/>
                  <a:pt x="454" y="165"/>
                  <a:pt x="454" y="165"/>
                </a:cubicBezTo>
                <a:cubicBezTo>
                  <a:pt x="452" y="164"/>
                  <a:pt x="452" y="164"/>
                  <a:pt x="452" y="164"/>
                </a:cubicBezTo>
                <a:cubicBezTo>
                  <a:pt x="451" y="161"/>
                  <a:pt x="451" y="161"/>
                  <a:pt x="451" y="161"/>
                </a:cubicBezTo>
                <a:cubicBezTo>
                  <a:pt x="450" y="161"/>
                  <a:pt x="450" y="160"/>
                  <a:pt x="450" y="160"/>
                </a:cubicBezTo>
                <a:cubicBezTo>
                  <a:pt x="447" y="160"/>
                  <a:pt x="447" y="160"/>
                  <a:pt x="447" y="160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5" y="157"/>
                  <a:pt x="445" y="157"/>
                  <a:pt x="445" y="157"/>
                </a:cubicBezTo>
                <a:cubicBezTo>
                  <a:pt x="441" y="155"/>
                  <a:pt x="441" y="155"/>
                  <a:pt x="441" y="155"/>
                </a:cubicBezTo>
                <a:cubicBezTo>
                  <a:pt x="441" y="155"/>
                  <a:pt x="440" y="155"/>
                  <a:pt x="440" y="156"/>
                </a:cubicBezTo>
                <a:cubicBezTo>
                  <a:pt x="434" y="161"/>
                  <a:pt x="434" y="161"/>
                  <a:pt x="434" y="161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9" y="162"/>
                  <a:pt x="429" y="162"/>
                  <a:pt x="429" y="162"/>
                </a:cubicBezTo>
                <a:cubicBezTo>
                  <a:pt x="428" y="158"/>
                  <a:pt x="428" y="158"/>
                  <a:pt x="428" y="158"/>
                </a:cubicBezTo>
                <a:cubicBezTo>
                  <a:pt x="428" y="157"/>
                  <a:pt x="428" y="157"/>
                  <a:pt x="428" y="157"/>
                </a:cubicBezTo>
                <a:cubicBezTo>
                  <a:pt x="428" y="155"/>
                  <a:pt x="428" y="155"/>
                  <a:pt x="428" y="155"/>
                </a:cubicBezTo>
                <a:cubicBezTo>
                  <a:pt x="427" y="155"/>
                  <a:pt x="427" y="155"/>
                  <a:pt x="427" y="155"/>
                </a:cubicBezTo>
                <a:cubicBezTo>
                  <a:pt x="423" y="154"/>
                  <a:pt x="423" y="154"/>
                  <a:pt x="423" y="154"/>
                </a:cubicBezTo>
                <a:cubicBezTo>
                  <a:pt x="422" y="151"/>
                  <a:pt x="422" y="151"/>
                  <a:pt x="422" y="151"/>
                </a:cubicBezTo>
                <a:cubicBezTo>
                  <a:pt x="422" y="147"/>
                  <a:pt x="422" y="147"/>
                  <a:pt x="422" y="147"/>
                </a:cubicBezTo>
                <a:cubicBezTo>
                  <a:pt x="422" y="147"/>
                  <a:pt x="422" y="147"/>
                  <a:pt x="422" y="147"/>
                </a:cubicBezTo>
                <a:cubicBezTo>
                  <a:pt x="421" y="146"/>
                  <a:pt x="421" y="146"/>
                  <a:pt x="421" y="146"/>
                </a:cubicBezTo>
                <a:cubicBezTo>
                  <a:pt x="417" y="147"/>
                  <a:pt x="417" y="147"/>
                  <a:pt x="417" y="147"/>
                </a:cubicBezTo>
                <a:cubicBezTo>
                  <a:pt x="410" y="146"/>
                  <a:pt x="410" y="146"/>
                  <a:pt x="410" y="146"/>
                </a:cubicBezTo>
                <a:cubicBezTo>
                  <a:pt x="409" y="146"/>
                  <a:pt x="409" y="146"/>
                  <a:pt x="409" y="146"/>
                </a:cubicBezTo>
                <a:cubicBezTo>
                  <a:pt x="406" y="149"/>
                  <a:pt x="406" y="149"/>
                  <a:pt x="406" y="149"/>
                </a:cubicBezTo>
                <a:cubicBezTo>
                  <a:pt x="402" y="150"/>
                  <a:pt x="402" y="150"/>
                  <a:pt x="402" y="150"/>
                </a:cubicBezTo>
                <a:cubicBezTo>
                  <a:pt x="400" y="148"/>
                  <a:pt x="400" y="148"/>
                  <a:pt x="400" y="148"/>
                </a:cubicBezTo>
                <a:cubicBezTo>
                  <a:pt x="398" y="145"/>
                  <a:pt x="398" y="145"/>
                  <a:pt x="398" y="145"/>
                </a:cubicBezTo>
                <a:cubicBezTo>
                  <a:pt x="397" y="145"/>
                  <a:pt x="397" y="145"/>
                  <a:pt x="397" y="145"/>
                </a:cubicBezTo>
                <a:cubicBezTo>
                  <a:pt x="393" y="145"/>
                  <a:pt x="393" y="145"/>
                  <a:pt x="393" y="145"/>
                </a:cubicBezTo>
                <a:cubicBezTo>
                  <a:pt x="393" y="145"/>
                  <a:pt x="393" y="145"/>
                  <a:pt x="393" y="145"/>
                </a:cubicBezTo>
                <a:cubicBezTo>
                  <a:pt x="390" y="146"/>
                  <a:pt x="390" y="146"/>
                  <a:pt x="390" y="146"/>
                </a:cubicBezTo>
                <a:cubicBezTo>
                  <a:pt x="383" y="143"/>
                  <a:pt x="383" y="143"/>
                  <a:pt x="383" y="143"/>
                </a:cubicBezTo>
                <a:cubicBezTo>
                  <a:pt x="379" y="141"/>
                  <a:pt x="379" y="141"/>
                  <a:pt x="379" y="141"/>
                </a:cubicBezTo>
                <a:cubicBezTo>
                  <a:pt x="378" y="141"/>
                  <a:pt x="378" y="141"/>
                  <a:pt x="378" y="141"/>
                </a:cubicBezTo>
                <a:cubicBezTo>
                  <a:pt x="375" y="142"/>
                  <a:pt x="375" y="142"/>
                  <a:pt x="375" y="142"/>
                </a:cubicBezTo>
                <a:cubicBezTo>
                  <a:pt x="373" y="141"/>
                  <a:pt x="373" y="141"/>
                  <a:pt x="373" y="141"/>
                </a:cubicBezTo>
                <a:cubicBezTo>
                  <a:pt x="373" y="141"/>
                  <a:pt x="373" y="141"/>
                  <a:pt x="373" y="141"/>
                </a:cubicBezTo>
                <a:cubicBezTo>
                  <a:pt x="370" y="141"/>
                  <a:pt x="370" y="141"/>
                  <a:pt x="370" y="141"/>
                </a:cubicBezTo>
                <a:cubicBezTo>
                  <a:pt x="369" y="138"/>
                  <a:pt x="369" y="138"/>
                  <a:pt x="369" y="138"/>
                </a:cubicBezTo>
                <a:cubicBezTo>
                  <a:pt x="369" y="134"/>
                  <a:pt x="369" y="134"/>
                  <a:pt x="369" y="134"/>
                </a:cubicBezTo>
                <a:cubicBezTo>
                  <a:pt x="369" y="134"/>
                  <a:pt x="369" y="134"/>
                  <a:pt x="369" y="134"/>
                </a:cubicBezTo>
                <a:cubicBezTo>
                  <a:pt x="366" y="130"/>
                  <a:pt x="366" y="130"/>
                  <a:pt x="366" y="130"/>
                </a:cubicBezTo>
                <a:cubicBezTo>
                  <a:pt x="366" y="130"/>
                  <a:pt x="366" y="130"/>
                  <a:pt x="366" y="130"/>
                </a:cubicBezTo>
                <a:cubicBezTo>
                  <a:pt x="363" y="128"/>
                  <a:pt x="363" y="128"/>
                  <a:pt x="363" y="128"/>
                </a:cubicBezTo>
                <a:cubicBezTo>
                  <a:pt x="362" y="127"/>
                  <a:pt x="362" y="127"/>
                  <a:pt x="362" y="127"/>
                </a:cubicBezTo>
                <a:cubicBezTo>
                  <a:pt x="362" y="126"/>
                  <a:pt x="361" y="126"/>
                  <a:pt x="361" y="126"/>
                </a:cubicBezTo>
                <a:cubicBezTo>
                  <a:pt x="361" y="126"/>
                  <a:pt x="360" y="126"/>
                  <a:pt x="360" y="127"/>
                </a:cubicBezTo>
                <a:cubicBezTo>
                  <a:pt x="358" y="130"/>
                  <a:pt x="358" y="130"/>
                  <a:pt x="358" y="130"/>
                </a:cubicBezTo>
                <a:cubicBezTo>
                  <a:pt x="356" y="130"/>
                  <a:pt x="356" y="130"/>
                  <a:pt x="356" y="130"/>
                </a:cubicBezTo>
                <a:cubicBezTo>
                  <a:pt x="352" y="129"/>
                  <a:pt x="352" y="129"/>
                  <a:pt x="352" y="129"/>
                </a:cubicBezTo>
                <a:cubicBezTo>
                  <a:pt x="351" y="129"/>
                  <a:pt x="351" y="129"/>
                  <a:pt x="351" y="129"/>
                </a:cubicBezTo>
                <a:cubicBezTo>
                  <a:pt x="348" y="131"/>
                  <a:pt x="348" y="131"/>
                  <a:pt x="348" y="131"/>
                </a:cubicBezTo>
                <a:cubicBezTo>
                  <a:pt x="345" y="129"/>
                  <a:pt x="345" y="129"/>
                  <a:pt x="345" y="129"/>
                </a:cubicBezTo>
                <a:cubicBezTo>
                  <a:pt x="339" y="122"/>
                  <a:pt x="339" y="122"/>
                  <a:pt x="339" y="122"/>
                </a:cubicBezTo>
                <a:cubicBezTo>
                  <a:pt x="339" y="122"/>
                  <a:pt x="339" y="122"/>
                  <a:pt x="339" y="122"/>
                </a:cubicBezTo>
                <a:cubicBezTo>
                  <a:pt x="335" y="119"/>
                  <a:pt x="335" y="119"/>
                  <a:pt x="335" y="119"/>
                </a:cubicBezTo>
                <a:cubicBezTo>
                  <a:pt x="334" y="119"/>
                  <a:pt x="334" y="119"/>
                  <a:pt x="334" y="119"/>
                </a:cubicBezTo>
                <a:cubicBezTo>
                  <a:pt x="332" y="119"/>
                  <a:pt x="332" y="119"/>
                  <a:pt x="332" y="119"/>
                </a:cubicBezTo>
                <a:cubicBezTo>
                  <a:pt x="332" y="113"/>
                  <a:pt x="332" y="113"/>
                  <a:pt x="332" y="113"/>
                </a:cubicBezTo>
                <a:cubicBezTo>
                  <a:pt x="332" y="113"/>
                  <a:pt x="332" y="113"/>
                  <a:pt x="332" y="113"/>
                </a:cubicBezTo>
                <a:cubicBezTo>
                  <a:pt x="335" y="9"/>
                  <a:pt x="335" y="9"/>
                  <a:pt x="335" y="9"/>
                </a:cubicBezTo>
                <a:cubicBezTo>
                  <a:pt x="335" y="9"/>
                  <a:pt x="335" y="9"/>
                  <a:pt x="335" y="8"/>
                </a:cubicBezTo>
                <a:cubicBezTo>
                  <a:pt x="330" y="6"/>
                  <a:pt x="330" y="6"/>
                  <a:pt x="330" y="6"/>
                </a:cubicBezTo>
                <a:cubicBezTo>
                  <a:pt x="330" y="6"/>
                  <a:pt x="330" y="6"/>
                  <a:pt x="330" y="6"/>
                </a:cubicBezTo>
                <a:cubicBezTo>
                  <a:pt x="326" y="6"/>
                  <a:pt x="326" y="6"/>
                  <a:pt x="326" y="6"/>
                </a:cubicBezTo>
                <a:cubicBezTo>
                  <a:pt x="326" y="6"/>
                  <a:pt x="326" y="6"/>
                  <a:pt x="326" y="6"/>
                </a:cubicBezTo>
                <a:cubicBezTo>
                  <a:pt x="307" y="5"/>
                  <a:pt x="307" y="5"/>
                  <a:pt x="307" y="5"/>
                </a:cubicBezTo>
                <a:cubicBezTo>
                  <a:pt x="259" y="3"/>
                  <a:pt x="259" y="3"/>
                  <a:pt x="259" y="3"/>
                </a:cubicBezTo>
                <a:cubicBezTo>
                  <a:pt x="259" y="4"/>
                  <a:pt x="259" y="4"/>
                  <a:pt x="259" y="4"/>
                </a:cubicBezTo>
                <a:cubicBezTo>
                  <a:pt x="259" y="3"/>
                  <a:pt x="259" y="3"/>
                  <a:pt x="259" y="3"/>
                </a:cubicBezTo>
                <a:cubicBezTo>
                  <a:pt x="196" y="0"/>
                  <a:pt x="196" y="0"/>
                  <a:pt x="196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3" y="1"/>
                  <a:pt x="193" y="1"/>
                  <a:pt x="193" y="1"/>
                </a:cubicBezTo>
                <a:cubicBezTo>
                  <a:pt x="193" y="1"/>
                  <a:pt x="193" y="1"/>
                  <a:pt x="193" y="1"/>
                </a:cubicBezTo>
                <a:cubicBezTo>
                  <a:pt x="192" y="5"/>
                  <a:pt x="192" y="5"/>
                  <a:pt x="192" y="5"/>
                </a:cubicBezTo>
                <a:cubicBezTo>
                  <a:pt x="192" y="5"/>
                  <a:pt x="192" y="5"/>
                  <a:pt x="192" y="5"/>
                </a:cubicBezTo>
                <a:cubicBezTo>
                  <a:pt x="184" y="146"/>
                  <a:pt x="184" y="146"/>
                  <a:pt x="184" y="146"/>
                </a:cubicBezTo>
                <a:cubicBezTo>
                  <a:pt x="179" y="198"/>
                  <a:pt x="179" y="198"/>
                  <a:pt x="179" y="198"/>
                </a:cubicBezTo>
                <a:cubicBezTo>
                  <a:pt x="179" y="198"/>
                  <a:pt x="179" y="198"/>
                  <a:pt x="179" y="198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72" y="261"/>
                  <a:pt x="172" y="261"/>
                  <a:pt x="172" y="261"/>
                </a:cubicBezTo>
                <a:cubicBezTo>
                  <a:pt x="171" y="261"/>
                  <a:pt x="171" y="261"/>
                  <a:pt x="171" y="261"/>
                </a:cubicBezTo>
                <a:cubicBezTo>
                  <a:pt x="128" y="259"/>
                  <a:pt x="128" y="259"/>
                  <a:pt x="128" y="259"/>
                </a:cubicBezTo>
                <a:cubicBezTo>
                  <a:pt x="86" y="255"/>
                  <a:pt x="86" y="255"/>
                  <a:pt x="86" y="255"/>
                </a:cubicBezTo>
                <a:cubicBezTo>
                  <a:pt x="38" y="251"/>
                  <a:pt x="38" y="251"/>
                  <a:pt x="38" y="251"/>
                </a:cubicBezTo>
                <a:cubicBezTo>
                  <a:pt x="1" y="247"/>
                  <a:pt x="1" y="247"/>
                  <a:pt x="1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50"/>
                  <a:pt x="0" y="250"/>
                  <a:pt x="0" y="250"/>
                </a:cubicBezTo>
                <a:cubicBezTo>
                  <a:pt x="2" y="257"/>
                  <a:pt x="2" y="257"/>
                  <a:pt x="2" y="257"/>
                </a:cubicBezTo>
                <a:cubicBezTo>
                  <a:pt x="2" y="258"/>
                  <a:pt x="2" y="258"/>
                  <a:pt x="2" y="258"/>
                </a:cubicBezTo>
                <a:cubicBezTo>
                  <a:pt x="4" y="260"/>
                  <a:pt x="4" y="260"/>
                  <a:pt x="4" y="260"/>
                </a:cubicBezTo>
                <a:cubicBezTo>
                  <a:pt x="4" y="261"/>
                  <a:pt x="4" y="261"/>
                  <a:pt x="4" y="261"/>
                </a:cubicBezTo>
                <a:lnTo>
                  <a:pt x="6" y="2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7" name="Freeform 30">
            <a:extLst>
              <a:ext uri="{FF2B5EF4-FFF2-40B4-BE49-F238E27FC236}">
                <a16:creationId xmlns:a16="http://schemas.microsoft.com/office/drawing/2014/main" id="{77118062-4041-0180-1A95-3341F2173FEC}"/>
              </a:ext>
            </a:extLst>
          </p:cNvPr>
          <p:cNvSpPr>
            <a:spLocks/>
          </p:cNvSpPr>
          <p:nvPr/>
        </p:nvSpPr>
        <p:spPr bwMode="auto">
          <a:xfrm>
            <a:off x="2958301" y="2907656"/>
            <a:ext cx="1079039" cy="530088"/>
          </a:xfrm>
          <a:custGeom>
            <a:avLst/>
            <a:gdLst>
              <a:gd name="T0" fmla="*/ 12 w 572"/>
              <a:gd name="T1" fmla="*/ 0 h 281"/>
              <a:gd name="T2" fmla="*/ 187 w 572"/>
              <a:gd name="T3" fmla="*/ 10 h 281"/>
              <a:gd name="T4" fmla="*/ 365 w 572"/>
              <a:gd name="T5" fmla="*/ 15 h 281"/>
              <a:gd name="T6" fmla="*/ 396 w 572"/>
              <a:gd name="T7" fmla="*/ 35 h 281"/>
              <a:gd name="T8" fmla="*/ 406 w 572"/>
              <a:gd name="T9" fmla="*/ 27 h 281"/>
              <a:gd name="T10" fmla="*/ 442 w 572"/>
              <a:gd name="T11" fmla="*/ 26 h 281"/>
              <a:gd name="T12" fmla="*/ 456 w 572"/>
              <a:gd name="T13" fmla="*/ 35 h 281"/>
              <a:gd name="T14" fmla="*/ 464 w 572"/>
              <a:gd name="T15" fmla="*/ 39 h 281"/>
              <a:gd name="T16" fmla="*/ 474 w 572"/>
              <a:gd name="T17" fmla="*/ 44 h 281"/>
              <a:gd name="T18" fmla="*/ 483 w 572"/>
              <a:gd name="T19" fmla="*/ 53 h 281"/>
              <a:gd name="T20" fmla="*/ 494 w 572"/>
              <a:gd name="T21" fmla="*/ 59 h 281"/>
              <a:gd name="T22" fmla="*/ 500 w 572"/>
              <a:gd name="T23" fmla="*/ 66 h 281"/>
              <a:gd name="T24" fmla="*/ 501 w 572"/>
              <a:gd name="T25" fmla="*/ 75 h 281"/>
              <a:gd name="T26" fmla="*/ 503 w 572"/>
              <a:gd name="T27" fmla="*/ 86 h 281"/>
              <a:gd name="T28" fmla="*/ 507 w 572"/>
              <a:gd name="T29" fmla="*/ 98 h 281"/>
              <a:gd name="T30" fmla="*/ 515 w 572"/>
              <a:gd name="T31" fmla="*/ 113 h 281"/>
              <a:gd name="T32" fmla="*/ 521 w 572"/>
              <a:gd name="T33" fmla="*/ 125 h 281"/>
              <a:gd name="T34" fmla="*/ 519 w 572"/>
              <a:gd name="T35" fmla="*/ 136 h 281"/>
              <a:gd name="T36" fmla="*/ 519 w 572"/>
              <a:gd name="T37" fmla="*/ 143 h 281"/>
              <a:gd name="T38" fmla="*/ 526 w 572"/>
              <a:gd name="T39" fmla="*/ 149 h 281"/>
              <a:gd name="T40" fmla="*/ 530 w 572"/>
              <a:gd name="T41" fmla="*/ 158 h 281"/>
              <a:gd name="T42" fmla="*/ 532 w 572"/>
              <a:gd name="T43" fmla="*/ 171 h 281"/>
              <a:gd name="T44" fmla="*/ 535 w 572"/>
              <a:gd name="T45" fmla="*/ 181 h 281"/>
              <a:gd name="T46" fmla="*/ 538 w 572"/>
              <a:gd name="T47" fmla="*/ 201 h 281"/>
              <a:gd name="T48" fmla="*/ 541 w 572"/>
              <a:gd name="T49" fmla="*/ 222 h 281"/>
              <a:gd name="T50" fmla="*/ 542 w 572"/>
              <a:gd name="T51" fmla="*/ 233 h 281"/>
              <a:gd name="T52" fmla="*/ 551 w 572"/>
              <a:gd name="T53" fmla="*/ 249 h 281"/>
              <a:gd name="T54" fmla="*/ 560 w 572"/>
              <a:gd name="T55" fmla="*/ 258 h 281"/>
              <a:gd name="T56" fmla="*/ 566 w 572"/>
              <a:gd name="T57" fmla="*/ 269 h 281"/>
              <a:gd name="T58" fmla="*/ 572 w 572"/>
              <a:gd name="T59" fmla="*/ 279 h 281"/>
              <a:gd name="T60" fmla="*/ 375 w 572"/>
              <a:gd name="T61" fmla="*/ 279 h 281"/>
              <a:gd name="T62" fmla="*/ 125 w 572"/>
              <a:gd name="T63" fmla="*/ 272 h 281"/>
              <a:gd name="T64" fmla="*/ 124 w 572"/>
              <a:gd name="T65" fmla="*/ 183 h 281"/>
              <a:gd name="T66" fmla="*/ 0 w 572"/>
              <a:gd name="T67" fmla="*/ 175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2" h="281">
                <a:moveTo>
                  <a:pt x="0" y="175"/>
                </a:moveTo>
                <a:lnTo>
                  <a:pt x="12" y="0"/>
                </a:lnTo>
                <a:lnTo>
                  <a:pt x="77" y="4"/>
                </a:lnTo>
                <a:lnTo>
                  <a:pt x="187" y="10"/>
                </a:lnTo>
                <a:lnTo>
                  <a:pt x="295" y="13"/>
                </a:lnTo>
                <a:lnTo>
                  <a:pt x="365" y="15"/>
                </a:lnTo>
                <a:lnTo>
                  <a:pt x="372" y="22"/>
                </a:lnTo>
                <a:lnTo>
                  <a:pt x="396" y="35"/>
                </a:lnTo>
                <a:lnTo>
                  <a:pt x="402" y="33"/>
                </a:lnTo>
                <a:lnTo>
                  <a:pt x="406" y="27"/>
                </a:lnTo>
                <a:lnTo>
                  <a:pt x="417" y="29"/>
                </a:lnTo>
                <a:lnTo>
                  <a:pt x="442" y="26"/>
                </a:lnTo>
                <a:lnTo>
                  <a:pt x="452" y="35"/>
                </a:lnTo>
                <a:lnTo>
                  <a:pt x="456" y="35"/>
                </a:lnTo>
                <a:lnTo>
                  <a:pt x="462" y="38"/>
                </a:lnTo>
                <a:lnTo>
                  <a:pt x="464" y="39"/>
                </a:lnTo>
                <a:lnTo>
                  <a:pt x="468" y="39"/>
                </a:lnTo>
                <a:lnTo>
                  <a:pt x="474" y="44"/>
                </a:lnTo>
                <a:lnTo>
                  <a:pt x="480" y="47"/>
                </a:lnTo>
                <a:lnTo>
                  <a:pt x="483" y="53"/>
                </a:lnTo>
                <a:lnTo>
                  <a:pt x="488" y="57"/>
                </a:lnTo>
                <a:lnTo>
                  <a:pt x="494" y="59"/>
                </a:lnTo>
                <a:lnTo>
                  <a:pt x="498" y="60"/>
                </a:lnTo>
                <a:lnTo>
                  <a:pt x="500" y="66"/>
                </a:lnTo>
                <a:lnTo>
                  <a:pt x="498" y="69"/>
                </a:lnTo>
                <a:lnTo>
                  <a:pt x="501" y="75"/>
                </a:lnTo>
                <a:lnTo>
                  <a:pt x="503" y="81"/>
                </a:lnTo>
                <a:lnTo>
                  <a:pt x="503" y="86"/>
                </a:lnTo>
                <a:lnTo>
                  <a:pt x="507" y="92"/>
                </a:lnTo>
                <a:lnTo>
                  <a:pt x="507" y="98"/>
                </a:lnTo>
                <a:lnTo>
                  <a:pt x="515" y="107"/>
                </a:lnTo>
                <a:lnTo>
                  <a:pt x="515" y="113"/>
                </a:lnTo>
                <a:lnTo>
                  <a:pt x="519" y="119"/>
                </a:lnTo>
                <a:lnTo>
                  <a:pt x="521" y="125"/>
                </a:lnTo>
                <a:lnTo>
                  <a:pt x="519" y="130"/>
                </a:lnTo>
                <a:lnTo>
                  <a:pt x="519" y="136"/>
                </a:lnTo>
                <a:lnTo>
                  <a:pt x="521" y="142"/>
                </a:lnTo>
                <a:lnTo>
                  <a:pt x="519" y="143"/>
                </a:lnTo>
                <a:lnTo>
                  <a:pt x="526" y="143"/>
                </a:lnTo>
                <a:lnTo>
                  <a:pt x="526" y="149"/>
                </a:lnTo>
                <a:lnTo>
                  <a:pt x="530" y="151"/>
                </a:lnTo>
                <a:lnTo>
                  <a:pt x="530" y="158"/>
                </a:lnTo>
                <a:lnTo>
                  <a:pt x="533" y="163"/>
                </a:lnTo>
                <a:lnTo>
                  <a:pt x="532" y="171"/>
                </a:lnTo>
                <a:lnTo>
                  <a:pt x="536" y="175"/>
                </a:lnTo>
                <a:lnTo>
                  <a:pt x="535" y="181"/>
                </a:lnTo>
                <a:lnTo>
                  <a:pt x="535" y="189"/>
                </a:lnTo>
                <a:lnTo>
                  <a:pt x="538" y="201"/>
                </a:lnTo>
                <a:lnTo>
                  <a:pt x="535" y="217"/>
                </a:lnTo>
                <a:lnTo>
                  <a:pt x="541" y="222"/>
                </a:lnTo>
                <a:lnTo>
                  <a:pt x="542" y="227"/>
                </a:lnTo>
                <a:lnTo>
                  <a:pt x="542" y="233"/>
                </a:lnTo>
                <a:lnTo>
                  <a:pt x="547" y="239"/>
                </a:lnTo>
                <a:lnTo>
                  <a:pt x="551" y="249"/>
                </a:lnTo>
                <a:lnTo>
                  <a:pt x="556" y="254"/>
                </a:lnTo>
                <a:lnTo>
                  <a:pt x="560" y="258"/>
                </a:lnTo>
                <a:lnTo>
                  <a:pt x="562" y="264"/>
                </a:lnTo>
                <a:lnTo>
                  <a:pt x="566" y="269"/>
                </a:lnTo>
                <a:lnTo>
                  <a:pt x="566" y="275"/>
                </a:lnTo>
                <a:lnTo>
                  <a:pt x="572" y="279"/>
                </a:lnTo>
                <a:lnTo>
                  <a:pt x="461" y="281"/>
                </a:lnTo>
                <a:lnTo>
                  <a:pt x="375" y="279"/>
                </a:lnTo>
                <a:lnTo>
                  <a:pt x="210" y="276"/>
                </a:lnTo>
                <a:lnTo>
                  <a:pt x="125" y="272"/>
                </a:lnTo>
                <a:lnTo>
                  <a:pt x="130" y="186"/>
                </a:lnTo>
                <a:lnTo>
                  <a:pt x="124" y="183"/>
                </a:lnTo>
                <a:lnTo>
                  <a:pt x="61" y="180"/>
                </a:lnTo>
                <a:lnTo>
                  <a:pt x="0" y="1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 dirty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8" name="Freeform 31">
            <a:extLst>
              <a:ext uri="{FF2B5EF4-FFF2-40B4-BE49-F238E27FC236}">
                <a16:creationId xmlns:a16="http://schemas.microsoft.com/office/drawing/2014/main" id="{31BCE2AB-F09C-38A2-12F6-522EE7E4FCF9}"/>
              </a:ext>
            </a:extLst>
          </p:cNvPr>
          <p:cNvSpPr>
            <a:spLocks/>
          </p:cNvSpPr>
          <p:nvPr/>
        </p:nvSpPr>
        <p:spPr bwMode="auto">
          <a:xfrm>
            <a:off x="2956415" y="2903883"/>
            <a:ext cx="1084699" cy="535747"/>
          </a:xfrm>
          <a:custGeom>
            <a:avLst/>
            <a:gdLst>
              <a:gd name="T0" fmla="*/ 52 w 381"/>
              <a:gd name="T1" fmla="*/ 5 h 188"/>
              <a:gd name="T2" fmla="*/ 196 w 381"/>
              <a:gd name="T3" fmla="*/ 11 h 188"/>
              <a:gd name="T4" fmla="*/ 262 w 381"/>
              <a:gd name="T5" fmla="*/ 25 h 188"/>
              <a:gd name="T6" fmla="*/ 270 w 381"/>
              <a:gd name="T7" fmla="*/ 20 h 188"/>
              <a:gd name="T8" fmla="*/ 299 w 381"/>
              <a:gd name="T9" fmla="*/ 25 h 188"/>
              <a:gd name="T10" fmla="*/ 307 w 381"/>
              <a:gd name="T11" fmla="*/ 27 h 188"/>
              <a:gd name="T12" fmla="*/ 314 w 381"/>
              <a:gd name="T13" fmla="*/ 31 h 188"/>
              <a:gd name="T14" fmla="*/ 323 w 381"/>
              <a:gd name="T15" fmla="*/ 40 h 188"/>
              <a:gd name="T16" fmla="*/ 330 w 381"/>
              <a:gd name="T17" fmla="*/ 41 h 188"/>
              <a:gd name="T18" fmla="*/ 332 w 381"/>
              <a:gd name="T19" fmla="*/ 52 h 188"/>
              <a:gd name="T20" fmla="*/ 336 w 381"/>
              <a:gd name="T21" fmla="*/ 63 h 188"/>
              <a:gd name="T22" fmla="*/ 341 w 381"/>
              <a:gd name="T23" fmla="*/ 76 h 188"/>
              <a:gd name="T24" fmla="*/ 344 w 381"/>
              <a:gd name="T25" fmla="*/ 87 h 188"/>
              <a:gd name="T26" fmla="*/ 345 w 381"/>
              <a:gd name="T27" fmla="*/ 95 h 188"/>
              <a:gd name="T28" fmla="*/ 348 w 381"/>
              <a:gd name="T29" fmla="*/ 97 h 188"/>
              <a:gd name="T30" fmla="*/ 351 w 381"/>
              <a:gd name="T31" fmla="*/ 106 h 188"/>
              <a:gd name="T32" fmla="*/ 352 w 381"/>
              <a:gd name="T33" fmla="*/ 115 h 188"/>
              <a:gd name="T34" fmla="*/ 354 w 381"/>
              <a:gd name="T35" fmla="*/ 126 h 188"/>
              <a:gd name="T36" fmla="*/ 355 w 381"/>
              <a:gd name="T37" fmla="*/ 146 h 188"/>
              <a:gd name="T38" fmla="*/ 359 w 381"/>
              <a:gd name="T39" fmla="*/ 156 h 188"/>
              <a:gd name="T40" fmla="*/ 368 w 381"/>
              <a:gd name="T41" fmla="*/ 170 h 188"/>
              <a:gd name="T42" fmla="*/ 372 w 381"/>
              <a:gd name="T43" fmla="*/ 176 h 188"/>
              <a:gd name="T44" fmla="*/ 377 w 381"/>
              <a:gd name="T45" fmla="*/ 185 h 188"/>
              <a:gd name="T46" fmla="*/ 85 w 381"/>
              <a:gd name="T47" fmla="*/ 180 h 188"/>
              <a:gd name="T48" fmla="*/ 83 w 381"/>
              <a:gd name="T49" fmla="*/ 121 h 188"/>
              <a:gd name="T50" fmla="*/ 40 w 381"/>
              <a:gd name="T51" fmla="*/ 121 h 188"/>
              <a:gd name="T52" fmla="*/ 83 w 381"/>
              <a:gd name="T53" fmla="*/ 181 h 188"/>
              <a:gd name="T54" fmla="*/ 249 w 381"/>
              <a:gd name="T55" fmla="*/ 187 h 188"/>
              <a:gd name="T56" fmla="*/ 380 w 381"/>
              <a:gd name="T57" fmla="*/ 187 h 188"/>
              <a:gd name="T58" fmla="*/ 377 w 381"/>
              <a:gd name="T59" fmla="*/ 179 h 188"/>
              <a:gd name="T60" fmla="*/ 373 w 381"/>
              <a:gd name="T61" fmla="*/ 171 h 188"/>
              <a:gd name="T62" fmla="*/ 364 w 381"/>
              <a:gd name="T63" fmla="*/ 158 h 188"/>
              <a:gd name="T64" fmla="*/ 360 w 381"/>
              <a:gd name="T65" fmla="*/ 147 h 188"/>
              <a:gd name="T66" fmla="*/ 358 w 381"/>
              <a:gd name="T67" fmla="*/ 134 h 188"/>
              <a:gd name="T68" fmla="*/ 356 w 381"/>
              <a:gd name="T69" fmla="*/ 117 h 188"/>
              <a:gd name="T70" fmla="*/ 353 w 381"/>
              <a:gd name="T71" fmla="*/ 105 h 188"/>
              <a:gd name="T72" fmla="*/ 350 w 381"/>
              <a:gd name="T73" fmla="*/ 96 h 188"/>
              <a:gd name="T74" fmla="*/ 347 w 381"/>
              <a:gd name="T75" fmla="*/ 95 h 188"/>
              <a:gd name="T76" fmla="*/ 347 w 381"/>
              <a:gd name="T77" fmla="*/ 84 h 188"/>
              <a:gd name="T78" fmla="*/ 343 w 381"/>
              <a:gd name="T79" fmla="*/ 76 h 188"/>
              <a:gd name="T80" fmla="*/ 338 w 381"/>
              <a:gd name="T81" fmla="*/ 62 h 188"/>
              <a:gd name="T82" fmla="*/ 335 w 381"/>
              <a:gd name="T83" fmla="*/ 55 h 188"/>
              <a:gd name="T84" fmla="*/ 333 w 381"/>
              <a:gd name="T85" fmla="*/ 45 h 188"/>
              <a:gd name="T86" fmla="*/ 328 w 381"/>
              <a:gd name="T87" fmla="*/ 39 h 188"/>
              <a:gd name="T88" fmla="*/ 319 w 381"/>
              <a:gd name="T89" fmla="*/ 31 h 188"/>
              <a:gd name="T90" fmla="*/ 308 w 381"/>
              <a:gd name="T91" fmla="*/ 26 h 188"/>
              <a:gd name="T92" fmla="*/ 303 w 381"/>
              <a:gd name="T93" fmla="*/ 23 h 188"/>
              <a:gd name="T94" fmla="*/ 277 w 381"/>
              <a:gd name="T95" fmla="*/ 19 h 188"/>
              <a:gd name="T96" fmla="*/ 263 w 381"/>
              <a:gd name="T97" fmla="*/ 23 h 188"/>
              <a:gd name="T98" fmla="*/ 196 w 381"/>
              <a:gd name="T99" fmla="*/ 9 h 188"/>
              <a:gd name="T100" fmla="*/ 8 w 381"/>
              <a:gd name="T101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1" h="188">
                <a:moveTo>
                  <a:pt x="2" y="117"/>
                </a:moveTo>
                <a:cubicBezTo>
                  <a:pt x="10" y="2"/>
                  <a:pt x="10" y="2"/>
                  <a:pt x="10" y="2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125" y="9"/>
                  <a:pt x="125" y="9"/>
                  <a:pt x="125" y="9"/>
                </a:cubicBezTo>
                <a:cubicBezTo>
                  <a:pt x="125" y="9"/>
                  <a:pt x="125" y="9"/>
                  <a:pt x="125" y="9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242" y="12"/>
                  <a:pt x="242" y="12"/>
                  <a:pt x="242" y="12"/>
                </a:cubicBezTo>
                <a:cubicBezTo>
                  <a:pt x="247" y="16"/>
                  <a:pt x="247" y="16"/>
                  <a:pt x="247" y="16"/>
                </a:cubicBezTo>
                <a:cubicBezTo>
                  <a:pt x="247" y="16"/>
                  <a:pt x="247" y="16"/>
                  <a:pt x="247" y="16"/>
                </a:cubicBezTo>
                <a:cubicBezTo>
                  <a:pt x="262" y="25"/>
                  <a:pt x="262" y="25"/>
                  <a:pt x="262" y="25"/>
                </a:cubicBezTo>
                <a:cubicBezTo>
                  <a:pt x="263" y="25"/>
                  <a:pt x="263" y="25"/>
                  <a:pt x="263" y="25"/>
                </a:cubicBezTo>
                <a:cubicBezTo>
                  <a:pt x="267" y="24"/>
                  <a:pt x="267" y="24"/>
                  <a:pt x="267" y="24"/>
                </a:cubicBezTo>
                <a:cubicBezTo>
                  <a:pt x="268" y="23"/>
                  <a:pt x="268" y="23"/>
                  <a:pt x="268" y="23"/>
                </a:cubicBezTo>
                <a:cubicBezTo>
                  <a:pt x="270" y="20"/>
                  <a:pt x="270" y="20"/>
                  <a:pt x="270" y="20"/>
                </a:cubicBezTo>
                <a:cubicBezTo>
                  <a:pt x="277" y="21"/>
                  <a:pt x="277" y="21"/>
                  <a:pt x="277" y="21"/>
                </a:cubicBezTo>
                <a:cubicBezTo>
                  <a:pt x="277" y="21"/>
                  <a:pt x="277" y="21"/>
                  <a:pt x="277" y="21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99" y="25"/>
                  <a:pt x="299" y="25"/>
                  <a:pt x="299" y="25"/>
                </a:cubicBezTo>
                <a:cubicBezTo>
                  <a:pt x="300" y="25"/>
                  <a:pt x="300" y="25"/>
                  <a:pt x="300" y="25"/>
                </a:cubicBezTo>
                <a:cubicBezTo>
                  <a:pt x="303" y="25"/>
                  <a:pt x="303" y="25"/>
                  <a:pt x="303" y="25"/>
                </a:cubicBezTo>
                <a:cubicBezTo>
                  <a:pt x="306" y="27"/>
                  <a:pt x="306" y="27"/>
                  <a:pt x="306" y="27"/>
                </a:cubicBezTo>
                <a:cubicBezTo>
                  <a:pt x="307" y="27"/>
                  <a:pt x="307" y="27"/>
                  <a:pt x="307" y="27"/>
                </a:cubicBezTo>
                <a:cubicBezTo>
                  <a:pt x="307" y="28"/>
                  <a:pt x="307" y="28"/>
                  <a:pt x="308" y="28"/>
                </a:cubicBezTo>
                <a:cubicBezTo>
                  <a:pt x="311" y="28"/>
                  <a:pt x="311" y="28"/>
                  <a:pt x="311" y="28"/>
                </a:cubicBezTo>
                <a:cubicBezTo>
                  <a:pt x="314" y="31"/>
                  <a:pt x="314" y="31"/>
                  <a:pt x="314" y="31"/>
                </a:cubicBezTo>
                <a:cubicBezTo>
                  <a:pt x="314" y="31"/>
                  <a:pt x="314" y="31"/>
                  <a:pt x="314" y="31"/>
                </a:cubicBezTo>
                <a:cubicBezTo>
                  <a:pt x="318" y="32"/>
                  <a:pt x="318" y="32"/>
                  <a:pt x="318" y="32"/>
                </a:cubicBezTo>
                <a:cubicBezTo>
                  <a:pt x="320" y="36"/>
                  <a:pt x="320" y="36"/>
                  <a:pt x="320" y="36"/>
                </a:cubicBezTo>
                <a:cubicBezTo>
                  <a:pt x="320" y="36"/>
                  <a:pt x="320" y="36"/>
                  <a:pt x="320" y="36"/>
                </a:cubicBezTo>
                <a:cubicBezTo>
                  <a:pt x="323" y="40"/>
                  <a:pt x="323" y="40"/>
                  <a:pt x="323" y="40"/>
                </a:cubicBezTo>
                <a:cubicBezTo>
                  <a:pt x="324" y="40"/>
                  <a:pt x="324" y="40"/>
                  <a:pt x="324" y="40"/>
                </a:cubicBezTo>
                <a:cubicBezTo>
                  <a:pt x="327" y="41"/>
                  <a:pt x="327" y="41"/>
                  <a:pt x="327" y="41"/>
                </a:cubicBezTo>
                <a:cubicBezTo>
                  <a:pt x="327" y="41"/>
                  <a:pt x="327" y="41"/>
                  <a:pt x="327" y="41"/>
                </a:cubicBezTo>
                <a:cubicBezTo>
                  <a:pt x="330" y="41"/>
                  <a:pt x="330" y="41"/>
                  <a:pt x="330" y="41"/>
                </a:cubicBezTo>
                <a:cubicBezTo>
                  <a:pt x="331" y="45"/>
                  <a:pt x="331" y="45"/>
                  <a:pt x="331" y="45"/>
                </a:cubicBezTo>
                <a:cubicBezTo>
                  <a:pt x="330" y="47"/>
                  <a:pt x="330" y="47"/>
                  <a:pt x="330" y="47"/>
                </a:cubicBezTo>
                <a:cubicBezTo>
                  <a:pt x="330" y="48"/>
                  <a:pt x="330" y="48"/>
                  <a:pt x="330" y="48"/>
                </a:cubicBezTo>
                <a:cubicBezTo>
                  <a:pt x="332" y="52"/>
                  <a:pt x="332" y="52"/>
                  <a:pt x="332" y="52"/>
                </a:cubicBezTo>
                <a:cubicBezTo>
                  <a:pt x="333" y="55"/>
                  <a:pt x="333" y="55"/>
                  <a:pt x="333" y="55"/>
                </a:cubicBezTo>
                <a:cubicBezTo>
                  <a:pt x="333" y="58"/>
                  <a:pt x="333" y="58"/>
                  <a:pt x="333" y="58"/>
                </a:cubicBezTo>
                <a:cubicBezTo>
                  <a:pt x="333" y="59"/>
                  <a:pt x="333" y="59"/>
                  <a:pt x="333" y="59"/>
                </a:cubicBezTo>
                <a:cubicBezTo>
                  <a:pt x="336" y="63"/>
                  <a:pt x="336" y="63"/>
                  <a:pt x="336" y="63"/>
                </a:cubicBezTo>
                <a:cubicBezTo>
                  <a:pt x="336" y="66"/>
                  <a:pt x="336" y="66"/>
                  <a:pt x="336" y="66"/>
                </a:cubicBezTo>
                <a:cubicBezTo>
                  <a:pt x="337" y="67"/>
                  <a:pt x="337" y="67"/>
                  <a:pt x="337" y="67"/>
                </a:cubicBezTo>
                <a:cubicBezTo>
                  <a:pt x="341" y="73"/>
                  <a:pt x="341" y="73"/>
                  <a:pt x="341" y="73"/>
                </a:cubicBezTo>
                <a:cubicBezTo>
                  <a:pt x="341" y="76"/>
                  <a:pt x="341" y="76"/>
                  <a:pt x="341" y="76"/>
                </a:cubicBezTo>
                <a:cubicBezTo>
                  <a:pt x="341" y="77"/>
                  <a:pt x="341" y="77"/>
                  <a:pt x="341" y="77"/>
                </a:cubicBezTo>
                <a:cubicBezTo>
                  <a:pt x="344" y="80"/>
                  <a:pt x="344" y="80"/>
                  <a:pt x="344" y="80"/>
                </a:cubicBezTo>
                <a:cubicBezTo>
                  <a:pt x="345" y="84"/>
                  <a:pt x="345" y="84"/>
                  <a:pt x="345" y="84"/>
                </a:cubicBezTo>
                <a:cubicBezTo>
                  <a:pt x="344" y="87"/>
                  <a:pt x="344" y="87"/>
                  <a:pt x="344" y="87"/>
                </a:cubicBezTo>
                <a:cubicBezTo>
                  <a:pt x="344" y="87"/>
                  <a:pt x="344" y="87"/>
                  <a:pt x="344" y="87"/>
                </a:cubicBezTo>
                <a:cubicBezTo>
                  <a:pt x="344" y="91"/>
                  <a:pt x="344" y="91"/>
                  <a:pt x="344" y="91"/>
                </a:cubicBezTo>
                <a:cubicBezTo>
                  <a:pt x="344" y="91"/>
                  <a:pt x="344" y="91"/>
                  <a:pt x="344" y="91"/>
                </a:cubicBezTo>
                <a:cubicBezTo>
                  <a:pt x="345" y="95"/>
                  <a:pt x="345" y="95"/>
                  <a:pt x="345" y="95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4" y="97"/>
                  <a:pt x="344" y="97"/>
                  <a:pt x="344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48" y="97"/>
                  <a:pt x="348" y="97"/>
                  <a:pt x="348" y="97"/>
                </a:cubicBezTo>
                <a:cubicBezTo>
                  <a:pt x="348" y="100"/>
                  <a:pt x="348" y="100"/>
                  <a:pt x="348" y="100"/>
                </a:cubicBezTo>
                <a:cubicBezTo>
                  <a:pt x="348" y="100"/>
                  <a:pt x="348" y="100"/>
                  <a:pt x="348" y="100"/>
                </a:cubicBezTo>
                <a:cubicBezTo>
                  <a:pt x="351" y="102"/>
                  <a:pt x="351" y="102"/>
                  <a:pt x="351" y="102"/>
                </a:cubicBezTo>
                <a:cubicBezTo>
                  <a:pt x="351" y="106"/>
                  <a:pt x="351" y="106"/>
                  <a:pt x="351" y="106"/>
                </a:cubicBezTo>
                <a:cubicBezTo>
                  <a:pt x="351" y="106"/>
                  <a:pt x="351" y="106"/>
                  <a:pt x="351" y="106"/>
                </a:cubicBezTo>
                <a:cubicBezTo>
                  <a:pt x="353" y="109"/>
                  <a:pt x="353" y="109"/>
                  <a:pt x="353" y="109"/>
                </a:cubicBezTo>
                <a:cubicBezTo>
                  <a:pt x="352" y="114"/>
                  <a:pt x="352" y="114"/>
                  <a:pt x="352" y="114"/>
                </a:cubicBezTo>
                <a:cubicBezTo>
                  <a:pt x="352" y="115"/>
                  <a:pt x="352" y="115"/>
                  <a:pt x="352" y="115"/>
                </a:cubicBezTo>
                <a:cubicBezTo>
                  <a:pt x="354" y="118"/>
                  <a:pt x="354" y="118"/>
                  <a:pt x="354" y="118"/>
                </a:cubicBezTo>
                <a:cubicBezTo>
                  <a:pt x="354" y="121"/>
                  <a:pt x="354" y="121"/>
                  <a:pt x="354" y="121"/>
                </a:cubicBezTo>
                <a:cubicBezTo>
                  <a:pt x="354" y="121"/>
                  <a:pt x="354" y="121"/>
                  <a:pt x="354" y="121"/>
                </a:cubicBezTo>
                <a:cubicBezTo>
                  <a:pt x="354" y="126"/>
                  <a:pt x="354" y="126"/>
                  <a:pt x="354" y="126"/>
                </a:cubicBezTo>
                <a:cubicBezTo>
                  <a:pt x="354" y="126"/>
                  <a:pt x="354" y="126"/>
                  <a:pt x="354" y="126"/>
                </a:cubicBezTo>
                <a:cubicBezTo>
                  <a:pt x="356" y="134"/>
                  <a:pt x="356" y="134"/>
                  <a:pt x="356" y="134"/>
                </a:cubicBezTo>
                <a:cubicBezTo>
                  <a:pt x="354" y="145"/>
                  <a:pt x="354" y="145"/>
                  <a:pt x="354" y="145"/>
                </a:cubicBezTo>
                <a:cubicBezTo>
                  <a:pt x="354" y="145"/>
                  <a:pt x="354" y="146"/>
                  <a:pt x="355" y="146"/>
                </a:cubicBezTo>
                <a:cubicBezTo>
                  <a:pt x="358" y="148"/>
                  <a:pt x="358" y="148"/>
                  <a:pt x="358" y="148"/>
                </a:cubicBezTo>
                <a:cubicBezTo>
                  <a:pt x="359" y="151"/>
                  <a:pt x="359" y="151"/>
                  <a:pt x="359" y="151"/>
                </a:cubicBezTo>
                <a:cubicBezTo>
                  <a:pt x="359" y="155"/>
                  <a:pt x="359" y="155"/>
                  <a:pt x="359" y="155"/>
                </a:cubicBezTo>
                <a:cubicBezTo>
                  <a:pt x="359" y="156"/>
                  <a:pt x="359" y="156"/>
                  <a:pt x="359" y="156"/>
                </a:cubicBezTo>
                <a:cubicBezTo>
                  <a:pt x="362" y="159"/>
                  <a:pt x="362" y="159"/>
                  <a:pt x="362" y="159"/>
                </a:cubicBezTo>
                <a:cubicBezTo>
                  <a:pt x="365" y="166"/>
                  <a:pt x="365" y="166"/>
                  <a:pt x="365" y="166"/>
                </a:cubicBezTo>
                <a:cubicBezTo>
                  <a:pt x="365" y="166"/>
                  <a:pt x="365" y="166"/>
                  <a:pt x="365" y="166"/>
                </a:cubicBezTo>
                <a:cubicBezTo>
                  <a:pt x="368" y="170"/>
                  <a:pt x="368" y="170"/>
                  <a:pt x="368" y="170"/>
                </a:cubicBezTo>
                <a:cubicBezTo>
                  <a:pt x="368" y="170"/>
                  <a:pt x="368" y="170"/>
                  <a:pt x="368" y="170"/>
                </a:cubicBezTo>
                <a:cubicBezTo>
                  <a:pt x="371" y="172"/>
                  <a:pt x="371" y="172"/>
                  <a:pt x="371" y="172"/>
                </a:cubicBezTo>
                <a:cubicBezTo>
                  <a:pt x="372" y="176"/>
                  <a:pt x="372" y="176"/>
                  <a:pt x="372" y="176"/>
                </a:cubicBezTo>
                <a:cubicBezTo>
                  <a:pt x="372" y="176"/>
                  <a:pt x="372" y="176"/>
                  <a:pt x="372" y="176"/>
                </a:cubicBezTo>
                <a:cubicBezTo>
                  <a:pt x="375" y="180"/>
                  <a:pt x="375" y="180"/>
                  <a:pt x="375" y="180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4"/>
                  <a:pt x="375" y="184"/>
                  <a:pt x="375" y="184"/>
                </a:cubicBezTo>
                <a:cubicBezTo>
                  <a:pt x="377" y="185"/>
                  <a:pt x="377" y="185"/>
                  <a:pt x="377" y="185"/>
                </a:cubicBezTo>
                <a:cubicBezTo>
                  <a:pt x="306" y="186"/>
                  <a:pt x="306" y="186"/>
                  <a:pt x="306" y="186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140" y="183"/>
                  <a:pt x="140" y="183"/>
                  <a:pt x="140" y="183"/>
                </a:cubicBezTo>
                <a:cubicBezTo>
                  <a:pt x="85" y="180"/>
                  <a:pt x="85" y="180"/>
                  <a:pt x="85" y="180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88" y="124"/>
                  <a:pt x="88" y="124"/>
                  <a:pt x="88" y="123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1" y="116"/>
                  <a:pt x="1" y="116"/>
                  <a:pt x="1" y="116"/>
                </a:cubicBezTo>
                <a:cubicBezTo>
                  <a:pt x="1" y="118"/>
                  <a:pt x="1" y="118"/>
                  <a:pt x="1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3" y="181"/>
                  <a:pt x="83" y="181"/>
                  <a:pt x="83" y="181"/>
                </a:cubicBezTo>
                <a:cubicBezTo>
                  <a:pt x="83" y="181"/>
                  <a:pt x="84" y="182"/>
                  <a:pt x="84" y="182"/>
                </a:cubicBezTo>
                <a:cubicBezTo>
                  <a:pt x="140" y="185"/>
                  <a:pt x="140" y="185"/>
                  <a:pt x="140" y="185"/>
                </a:cubicBezTo>
                <a:cubicBezTo>
                  <a:pt x="140" y="185"/>
                  <a:pt x="140" y="185"/>
                  <a:pt x="140" y="185"/>
                </a:cubicBezTo>
                <a:cubicBezTo>
                  <a:pt x="249" y="187"/>
                  <a:pt x="249" y="187"/>
                  <a:pt x="249" y="187"/>
                </a:cubicBezTo>
                <a:cubicBezTo>
                  <a:pt x="249" y="187"/>
                  <a:pt x="249" y="187"/>
                  <a:pt x="249" y="187"/>
                </a:cubicBezTo>
                <a:cubicBezTo>
                  <a:pt x="306" y="188"/>
                  <a:pt x="306" y="188"/>
                  <a:pt x="306" y="188"/>
                </a:cubicBezTo>
                <a:cubicBezTo>
                  <a:pt x="306" y="188"/>
                  <a:pt x="306" y="188"/>
                  <a:pt x="306" y="188"/>
                </a:cubicBezTo>
                <a:cubicBezTo>
                  <a:pt x="380" y="187"/>
                  <a:pt x="380" y="187"/>
                  <a:pt x="380" y="187"/>
                </a:cubicBezTo>
                <a:cubicBezTo>
                  <a:pt x="380" y="187"/>
                  <a:pt x="381" y="187"/>
                  <a:pt x="381" y="186"/>
                </a:cubicBezTo>
                <a:cubicBezTo>
                  <a:pt x="381" y="186"/>
                  <a:pt x="381" y="186"/>
                  <a:pt x="380" y="185"/>
                </a:cubicBezTo>
                <a:cubicBezTo>
                  <a:pt x="377" y="182"/>
                  <a:pt x="377" y="182"/>
                  <a:pt x="377" y="182"/>
                </a:cubicBezTo>
                <a:cubicBezTo>
                  <a:pt x="377" y="179"/>
                  <a:pt x="377" y="179"/>
                  <a:pt x="377" y="179"/>
                </a:cubicBezTo>
                <a:cubicBezTo>
                  <a:pt x="377" y="179"/>
                  <a:pt x="377" y="179"/>
                  <a:pt x="377" y="179"/>
                </a:cubicBezTo>
                <a:cubicBezTo>
                  <a:pt x="374" y="175"/>
                  <a:pt x="374" y="175"/>
                  <a:pt x="374" y="175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3" y="171"/>
                  <a:pt x="373" y="171"/>
                  <a:pt x="373" y="171"/>
                </a:cubicBezTo>
                <a:cubicBezTo>
                  <a:pt x="369" y="169"/>
                  <a:pt x="369" y="169"/>
                  <a:pt x="369" y="169"/>
                </a:cubicBezTo>
                <a:cubicBezTo>
                  <a:pt x="366" y="165"/>
                  <a:pt x="366" y="165"/>
                  <a:pt x="366" y="165"/>
                </a:cubicBezTo>
                <a:cubicBezTo>
                  <a:pt x="364" y="158"/>
                  <a:pt x="364" y="158"/>
                  <a:pt x="364" y="158"/>
                </a:cubicBezTo>
                <a:cubicBezTo>
                  <a:pt x="364" y="158"/>
                  <a:pt x="364" y="158"/>
                  <a:pt x="364" y="158"/>
                </a:cubicBezTo>
                <a:cubicBezTo>
                  <a:pt x="361" y="155"/>
                  <a:pt x="361" y="155"/>
                  <a:pt x="361" y="155"/>
                </a:cubicBezTo>
                <a:cubicBezTo>
                  <a:pt x="361" y="151"/>
                  <a:pt x="361" y="151"/>
                  <a:pt x="361" y="151"/>
                </a:cubicBezTo>
                <a:cubicBezTo>
                  <a:pt x="361" y="151"/>
                  <a:pt x="361" y="151"/>
                  <a:pt x="361" y="151"/>
                </a:cubicBezTo>
                <a:cubicBezTo>
                  <a:pt x="360" y="147"/>
                  <a:pt x="360" y="147"/>
                  <a:pt x="360" y="147"/>
                </a:cubicBezTo>
                <a:cubicBezTo>
                  <a:pt x="359" y="147"/>
                  <a:pt x="359" y="147"/>
                  <a:pt x="359" y="147"/>
                </a:cubicBezTo>
                <a:cubicBezTo>
                  <a:pt x="356" y="145"/>
                  <a:pt x="356" y="145"/>
                  <a:pt x="356" y="145"/>
                </a:cubicBezTo>
                <a:cubicBezTo>
                  <a:pt x="358" y="134"/>
                  <a:pt x="358" y="134"/>
                  <a:pt x="358" y="134"/>
                </a:cubicBezTo>
                <a:cubicBezTo>
                  <a:pt x="358" y="134"/>
                  <a:pt x="358" y="134"/>
                  <a:pt x="358" y="134"/>
                </a:cubicBezTo>
                <a:cubicBezTo>
                  <a:pt x="356" y="126"/>
                  <a:pt x="356" y="126"/>
                  <a:pt x="356" y="126"/>
                </a:cubicBezTo>
                <a:cubicBezTo>
                  <a:pt x="356" y="121"/>
                  <a:pt x="356" y="121"/>
                  <a:pt x="356" y="121"/>
                </a:cubicBezTo>
                <a:cubicBezTo>
                  <a:pt x="357" y="118"/>
                  <a:pt x="357" y="118"/>
                  <a:pt x="357" y="118"/>
                </a:cubicBezTo>
                <a:cubicBezTo>
                  <a:pt x="356" y="117"/>
                  <a:pt x="356" y="117"/>
                  <a:pt x="356" y="117"/>
                </a:cubicBezTo>
                <a:cubicBezTo>
                  <a:pt x="354" y="114"/>
                  <a:pt x="354" y="114"/>
                  <a:pt x="354" y="114"/>
                </a:cubicBezTo>
                <a:cubicBezTo>
                  <a:pt x="355" y="109"/>
                  <a:pt x="355" y="109"/>
                  <a:pt x="355" y="109"/>
                </a:cubicBezTo>
                <a:cubicBezTo>
                  <a:pt x="355" y="109"/>
                  <a:pt x="355" y="109"/>
                  <a:pt x="355" y="109"/>
                </a:cubicBezTo>
                <a:cubicBezTo>
                  <a:pt x="353" y="105"/>
                  <a:pt x="353" y="105"/>
                  <a:pt x="353" y="105"/>
                </a:cubicBezTo>
                <a:cubicBezTo>
                  <a:pt x="353" y="102"/>
                  <a:pt x="353" y="102"/>
                  <a:pt x="353" y="102"/>
                </a:cubicBezTo>
                <a:cubicBezTo>
                  <a:pt x="353" y="101"/>
                  <a:pt x="353" y="101"/>
                  <a:pt x="353" y="101"/>
                </a:cubicBezTo>
                <a:cubicBezTo>
                  <a:pt x="350" y="99"/>
                  <a:pt x="350" y="99"/>
                  <a:pt x="350" y="99"/>
                </a:cubicBezTo>
                <a:cubicBezTo>
                  <a:pt x="350" y="96"/>
                  <a:pt x="350" y="96"/>
                  <a:pt x="350" y="96"/>
                </a:cubicBezTo>
                <a:cubicBezTo>
                  <a:pt x="349" y="95"/>
                  <a:pt x="349" y="95"/>
                  <a:pt x="349" y="95"/>
                </a:cubicBezTo>
                <a:cubicBezTo>
                  <a:pt x="349" y="95"/>
                  <a:pt x="349" y="95"/>
                  <a:pt x="349" y="95"/>
                </a:cubicBezTo>
                <a:cubicBezTo>
                  <a:pt x="346" y="95"/>
                  <a:pt x="346" y="95"/>
                  <a:pt x="346" y="95"/>
                </a:cubicBezTo>
                <a:cubicBezTo>
                  <a:pt x="347" y="95"/>
                  <a:pt x="347" y="95"/>
                  <a:pt x="347" y="95"/>
                </a:cubicBezTo>
                <a:cubicBezTo>
                  <a:pt x="347" y="94"/>
                  <a:pt x="347" y="94"/>
                  <a:pt x="347" y="94"/>
                </a:cubicBezTo>
                <a:cubicBezTo>
                  <a:pt x="346" y="91"/>
                  <a:pt x="346" y="91"/>
                  <a:pt x="346" y="91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7" y="84"/>
                  <a:pt x="347" y="84"/>
                  <a:pt x="347" y="84"/>
                </a:cubicBezTo>
                <a:cubicBezTo>
                  <a:pt x="347" y="83"/>
                  <a:pt x="347" y="83"/>
                  <a:pt x="347" y="83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6" y="79"/>
                  <a:pt x="346" y="79"/>
                  <a:pt x="346" y="79"/>
                </a:cubicBezTo>
                <a:cubicBezTo>
                  <a:pt x="343" y="76"/>
                  <a:pt x="343" y="76"/>
                  <a:pt x="343" y="76"/>
                </a:cubicBezTo>
                <a:cubicBezTo>
                  <a:pt x="343" y="72"/>
                  <a:pt x="343" y="72"/>
                  <a:pt x="343" y="72"/>
                </a:cubicBezTo>
                <a:cubicBezTo>
                  <a:pt x="343" y="72"/>
                  <a:pt x="343" y="72"/>
                  <a:pt x="343" y="72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2"/>
                  <a:pt x="338" y="62"/>
                  <a:pt x="338" y="62"/>
                </a:cubicBezTo>
                <a:cubicBezTo>
                  <a:pt x="338" y="62"/>
                  <a:pt x="338" y="62"/>
                  <a:pt x="338" y="62"/>
                </a:cubicBezTo>
                <a:cubicBezTo>
                  <a:pt x="335" y="58"/>
                  <a:pt x="335" y="58"/>
                  <a:pt x="335" y="58"/>
                </a:cubicBezTo>
                <a:cubicBezTo>
                  <a:pt x="335" y="55"/>
                  <a:pt x="335" y="55"/>
                  <a:pt x="335" y="55"/>
                </a:cubicBezTo>
                <a:cubicBezTo>
                  <a:pt x="335" y="55"/>
                  <a:pt x="335" y="55"/>
                  <a:pt x="335" y="55"/>
                </a:cubicBezTo>
                <a:cubicBezTo>
                  <a:pt x="334" y="51"/>
                  <a:pt x="334" y="51"/>
                  <a:pt x="334" y="51"/>
                </a:cubicBezTo>
                <a:cubicBezTo>
                  <a:pt x="334" y="51"/>
                  <a:pt x="334" y="51"/>
                  <a:pt x="334" y="51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33" y="45"/>
                  <a:pt x="333" y="45"/>
                  <a:pt x="333" y="45"/>
                </a:cubicBezTo>
                <a:cubicBezTo>
                  <a:pt x="333" y="45"/>
                  <a:pt x="333" y="45"/>
                  <a:pt x="333" y="45"/>
                </a:cubicBezTo>
                <a:cubicBezTo>
                  <a:pt x="332" y="41"/>
                  <a:pt x="332" y="41"/>
                  <a:pt x="332" y="41"/>
                </a:cubicBezTo>
                <a:cubicBezTo>
                  <a:pt x="332" y="40"/>
                  <a:pt x="332" y="40"/>
                  <a:pt x="331" y="40"/>
                </a:cubicBezTo>
                <a:cubicBezTo>
                  <a:pt x="328" y="39"/>
                  <a:pt x="328" y="39"/>
                  <a:pt x="328" y="39"/>
                </a:cubicBezTo>
                <a:cubicBezTo>
                  <a:pt x="325" y="38"/>
                  <a:pt x="325" y="38"/>
                  <a:pt x="325" y="38"/>
                </a:cubicBezTo>
                <a:cubicBezTo>
                  <a:pt x="321" y="35"/>
                  <a:pt x="321" y="35"/>
                  <a:pt x="321" y="35"/>
                </a:cubicBezTo>
                <a:cubicBezTo>
                  <a:pt x="320" y="31"/>
                  <a:pt x="320" y="31"/>
                  <a:pt x="320" y="31"/>
                </a:cubicBezTo>
                <a:cubicBezTo>
                  <a:pt x="319" y="31"/>
                  <a:pt x="319" y="31"/>
                  <a:pt x="319" y="31"/>
                </a:cubicBezTo>
                <a:cubicBezTo>
                  <a:pt x="315" y="29"/>
                  <a:pt x="315" y="29"/>
                  <a:pt x="315" y="29"/>
                </a:cubicBezTo>
                <a:cubicBezTo>
                  <a:pt x="312" y="26"/>
                  <a:pt x="312" y="26"/>
                  <a:pt x="312" y="26"/>
                </a:cubicBezTo>
                <a:cubicBezTo>
                  <a:pt x="311" y="26"/>
                  <a:pt x="311" y="26"/>
                  <a:pt x="311" y="26"/>
                </a:cubicBezTo>
                <a:cubicBezTo>
                  <a:pt x="308" y="26"/>
                  <a:pt x="308" y="26"/>
                  <a:pt x="308" y="26"/>
                </a:cubicBezTo>
                <a:cubicBezTo>
                  <a:pt x="308" y="26"/>
                  <a:pt x="308" y="26"/>
                  <a:pt x="308" y="26"/>
                </a:cubicBezTo>
                <a:cubicBezTo>
                  <a:pt x="308" y="25"/>
                  <a:pt x="308" y="25"/>
                  <a:pt x="308" y="25"/>
                </a:cubicBezTo>
                <a:cubicBezTo>
                  <a:pt x="304" y="23"/>
                  <a:pt x="304" y="23"/>
                  <a:pt x="304" y="23"/>
                </a:cubicBezTo>
                <a:cubicBezTo>
                  <a:pt x="303" y="23"/>
                  <a:pt x="303" y="23"/>
                  <a:pt x="303" y="23"/>
                </a:cubicBezTo>
                <a:cubicBezTo>
                  <a:pt x="300" y="23"/>
                  <a:pt x="300" y="23"/>
                  <a:pt x="300" y="23"/>
                </a:cubicBezTo>
                <a:cubicBezTo>
                  <a:pt x="294" y="18"/>
                  <a:pt x="294" y="18"/>
                  <a:pt x="294" y="18"/>
                </a:cubicBezTo>
                <a:cubicBezTo>
                  <a:pt x="294" y="17"/>
                  <a:pt x="294" y="17"/>
                  <a:pt x="294" y="17"/>
                </a:cubicBezTo>
                <a:cubicBezTo>
                  <a:pt x="277" y="19"/>
                  <a:pt x="277" y="19"/>
                  <a:pt x="277" y="19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66" y="22"/>
                  <a:pt x="266" y="22"/>
                  <a:pt x="266" y="22"/>
                </a:cubicBezTo>
                <a:cubicBezTo>
                  <a:pt x="263" y="23"/>
                  <a:pt x="263" y="23"/>
                  <a:pt x="263" y="23"/>
                </a:cubicBezTo>
                <a:cubicBezTo>
                  <a:pt x="248" y="15"/>
                  <a:pt x="248" y="15"/>
                  <a:pt x="248" y="15"/>
                </a:cubicBezTo>
                <a:cubicBezTo>
                  <a:pt x="243" y="10"/>
                  <a:pt x="243" y="10"/>
                  <a:pt x="243" y="10"/>
                </a:cubicBezTo>
                <a:cubicBezTo>
                  <a:pt x="243" y="10"/>
                  <a:pt x="243" y="10"/>
                  <a:pt x="243" y="10"/>
                </a:cubicBezTo>
                <a:cubicBezTo>
                  <a:pt x="196" y="9"/>
                  <a:pt x="196" y="9"/>
                  <a:pt x="196" y="9"/>
                </a:cubicBezTo>
                <a:cubicBezTo>
                  <a:pt x="125" y="7"/>
                  <a:pt x="125" y="7"/>
                  <a:pt x="125" y="7"/>
                </a:cubicBezTo>
                <a:cubicBezTo>
                  <a:pt x="52" y="3"/>
                  <a:pt x="52" y="3"/>
                  <a:pt x="52" y="3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0" y="117"/>
                  <a:pt x="0" y="117"/>
                  <a:pt x="0" y="117"/>
                </a:cubicBezTo>
                <a:lnTo>
                  <a:pt x="2" y="1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9" name="Freeform 32">
            <a:extLst>
              <a:ext uri="{FF2B5EF4-FFF2-40B4-BE49-F238E27FC236}">
                <a16:creationId xmlns:a16="http://schemas.microsoft.com/office/drawing/2014/main" id="{D6CE29BD-CAD7-304D-ECC2-7A446E988B63}"/>
              </a:ext>
            </a:extLst>
          </p:cNvPr>
          <p:cNvSpPr>
            <a:spLocks/>
          </p:cNvSpPr>
          <p:nvPr/>
        </p:nvSpPr>
        <p:spPr bwMode="auto">
          <a:xfrm>
            <a:off x="2980938" y="2419071"/>
            <a:ext cx="911148" cy="599885"/>
          </a:xfrm>
          <a:custGeom>
            <a:avLst/>
            <a:gdLst>
              <a:gd name="T0" fmla="*/ 0 w 483"/>
              <a:gd name="T1" fmla="*/ 259 h 318"/>
              <a:gd name="T2" fmla="*/ 12 w 483"/>
              <a:gd name="T3" fmla="*/ 84 h 318"/>
              <a:gd name="T4" fmla="*/ 15 w 483"/>
              <a:gd name="T5" fmla="*/ 77 h 318"/>
              <a:gd name="T6" fmla="*/ 20 w 483"/>
              <a:gd name="T7" fmla="*/ 0 h 318"/>
              <a:gd name="T8" fmla="*/ 129 w 483"/>
              <a:gd name="T9" fmla="*/ 8 h 318"/>
              <a:gd name="T10" fmla="*/ 249 w 483"/>
              <a:gd name="T11" fmla="*/ 14 h 318"/>
              <a:gd name="T12" fmla="*/ 361 w 483"/>
              <a:gd name="T13" fmla="*/ 16 h 318"/>
              <a:gd name="T14" fmla="*/ 476 w 483"/>
              <a:gd name="T15" fmla="*/ 17 h 318"/>
              <a:gd name="T16" fmla="*/ 473 w 483"/>
              <a:gd name="T17" fmla="*/ 28 h 318"/>
              <a:gd name="T18" fmla="*/ 468 w 483"/>
              <a:gd name="T19" fmla="*/ 34 h 318"/>
              <a:gd name="T20" fmla="*/ 464 w 483"/>
              <a:gd name="T21" fmla="*/ 37 h 318"/>
              <a:gd name="T22" fmla="*/ 458 w 483"/>
              <a:gd name="T23" fmla="*/ 43 h 318"/>
              <a:gd name="T24" fmla="*/ 456 w 483"/>
              <a:gd name="T25" fmla="*/ 47 h 318"/>
              <a:gd name="T26" fmla="*/ 461 w 483"/>
              <a:gd name="T27" fmla="*/ 52 h 318"/>
              <a:gd name="T28" fmla="*/ 467 w 483"/>
              <a:gd name="T29" fmla="*/ 62 h 318"/>
              <a:gd name="T30" fmla="*/ 473 w 483"/>
              <a:gd name="T31" fmla="*/ 64 h 318"/>
              <a:gd name="T32" fmla="*/ 479 w 483"/>
              <a:gd name="T33" fmla="*/ 67 h 318"/>
              <a:gd name="T34" fmla="*/ 482 w 483"/>
              <a:gd name="T35" fmla="*/ 73 h 318"/>
              <a:gd name="T36" fmla="*/ 483 w 483"/>
              <a:gd name="T37" fmla="*/ 230 h 318"/>
              <a:gd name="T38" fmla="*/ 473 w 483"/>
              <a:gd name="T39" fmla="*/ 230 h 318"/>
              <a:gd name="T40" fmla="*/ 474 w 483"/>
              <a:gd name="T41" fmla="*/ 238 h 318"/>
              <a:gd name="T42" fmla="*/ 479 w 483"/>
              <a:gd name="T43" fmla="*/ 242 h 318"/>
              <a:gd name="T44" fmla="*/ 477 w 483"/>
              <a:gd name="T45" fmla="*/ 248 h 318"/>
              <a:gd name="T46" fmla="*/ 474 w 483"/>
              <a:gd name="T47" fmla="*/ 250 h 318"/>
              <a:gd name="T48" fmla="*/ 476 w 483"/>
              <a:gd name="T49" fmla="*/ 256 h 318"/>
              <a:gd name="T50" fmla="*/ 482 w 483"/>
              <a:gd name="T51" fmla="*/ 260 h 318"/>
              <a:gd name="T52" fmla="*/ 482 w 483"/>
              <a:gd name="T53" fmla="*/ 266 h 318"/>
              <a:gd name="T54" fmla="*/ 479 w 483"/>
              <a:gd name="T55" fmla="*/ 272 h 318"/>
              <a:gd name="T56" fmla="*/ 480 w 483"/>
              <a:gd name="T57" fmla="*/ 277 h 318"/>
              <a:gd name="T58" fmla="*/ 476 w 483"/>
              <a:gd name="T59" fmla="*/ 289 h 318"/>
              <a:gd name="T60" fmla="*/ 474 w 483"/>
              <a:gd name="T61" fmla="*/ 289 h 318"/>
              <a:gd name="T62" fmla="*/ 471 w 483"/>
              <a:gd name="T63" fmla="*/ 295 h 318"/>
              <a:gd name="T64" fmla="*/ 473 w 483"/>
              <a:gd name="T65" fmla="*/ 301 h 318"/>
              <a:gd name="T66" fmla="*/ 479 w 483"/>
              <a:gd name="T67" fmla="*/ 306 h 318"/>
              <a:gd name="T68" fmla="*/ 482 w 483"/>
              <a:gd name="T69" fmla="*/ 318 h 318"/>
              <a:gd name="T70" fmla="*/ 476 w 483"/>
              <a:gd name="T71" fmla="*/ 316 h 318"/>
              <a:gd name="T72" fmla="*/ 471 w 483"/>
              <a:gd name="T73" fmla="*/ 312 h 318"/>
              <a:gd name="T74" fmla="*/ 468 w 483"/>
              <a:gd name="T75" fmla="*/ 306 h 318"/>
              <a:gd name="T76" fmla="*/ 462 w 483"/>
              <a:gd name="T77" fmla="*/ 303 h 318"/>
              <a:gd name="T78" fmla="*/ 456 w 483"/>
              <a:gd name="T79" fmla="*/ 298 h 318"/>
              <a:gd name="T80" fmla="*/ 452 w 483"/>
              <a:gd name="T81" fmla="*/ 298 h 318"/>
              <a:gd name="T82" fmla="*/ 450 w 483"/>
              <a:gd name="T83" fmla="*/ 297 h 318"/>
              <a:gd name="T84" fmla="*/ 444 w 483"/>
              <a:gd name="T85" fmla="*/ 294 h 318"/>
              <a:gd name="T86" fmla="*/ 440 w 483"/>
              <a:gd name="T87" fmla="*/ 294 h 318"/>
              <a:gd name="T88" fmla="*/ 430 w 483"/>
              <a:gd name="T89" fmla="*/ 285 h 318"/>
              <a:gd name="T90" fmla="*/ 405 w 483"/>
              <a:gd name="T91" fmla="*/ 288 h 318"/>
              <a:gd name="T92" fmla="*/ 394 w 483"/>
              <a:gd name="T93" fmla="*/ 286 h 318"/>
              <a:gd name="T94" fmla="*/ 390 w 483"/>
              <a:gd name="T95" fmla="*/ 292 h 318"/>
              <a:gd name="T96" fmla="*/ 384 w 483"/>
              <a:gd name="T97" fmla="*/ 294 h 318"/>
              <a:gd name="T98" fmla="*/ 360 w 483"/>
              <a:gd name="T99" fmla="*/ 281 h 318"/>
              <a:gd name="T100" fmla="*/ 353 w 483"/>
              <a:gd name="T101" fmla="*/ 274 h 318"/>
              <a:gd name="T102" fmla="*/ 283 w 483"/>
              <a:gd name="T103" fmla="*/ 272 h 318"/>
              <a:gd name="T104" fmla="*/ 175 w 483"/>
              <a:gd name="T105" fmla="*/ 269 h 318"/>
              <a:gd name="T106" fmla="*/ 65 w 483"/>
              <a:gd name="T107" fmla="*/ 263 h 318"/>
              <a:gd name="T108" fmla="*/ 0 w 483"/>
              <a:gd name="T109" fmla="*/ 25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3" h="318">
                <a:moveTo>
                  <a:pt x="0" y="259"/>
                </a:moveTo>
                <a:lnTo>
                  <a:pt x="12" y="84"/>
                </a:lnTo>
                <a:lnTo>
                  <a:pt x="15" y="77"/>
                </a:lnTo>
                <a:lnTo>
                  <a:pt x="20" y="0"/>
                </a:lnTo>
                <a:lnTo>
                  <a:pt x="129" y="8"/>
                </a:lnTo>
                <a:lnTo>
                  <a:pt x="249" y="14"/>
                </a:lnTo>
                <a:lnTo>
                  <a:pt x="361" y="16"/>
                </a:lnTo>
                <a:lnTo>
                  <a:pt x="476" y="17"/>
                </a:lnTo>
                <a:lnTo>
                  <a:pt x="473" y="28"/>
                </a:lnTo>
                <a:lnTo>
                  <a:pt x="468" y="34"/>
                </a:lnTo>
                <a:lnTo>
                  <a:pt x="464" y="37"/>
                </a:lnTo>
                <a:lnTo>
                  <a:pt x="458" y="43"/>
                </a:lnTo>
                <a:lnTo>
                  <a:pt x="456" y="47"/>
                </a:lnTo>
                <a:lnTo>
                  <a:pt x="461" y="52"/>
                </a:lnTo>
                <a:lnTo>
                  <a:pt x="467" y="62"/>
                </a:lnTo>
                <a:lnTo>
                  <a:pt x="473" y="64"/>
                </a:lnTo>
                <a:lnTo>
                  <a:pt x="479" y="67"/>
                </a:lnTo>
                <a:lnTo>
                  <a:pt x="482" y="73"/>
                </a:lnTo>
                <a:lnTo>
                  <a:pt x="483" y="230"/>
                </a:lnTo>
                <a:lnTo>
                  <a:pt x="473" y="230"/>
                </a:lnTo>
                <a:lnTo>
                  <a:pt x="474" y="238"/>
                </a:lnTo>
                <a:lnTo>
                  <a:pt x="479" y="242"/>
                </a:lnTo>
                <a:lnTo>
                  <a:pt x="477" y="248"/>
                </a:lnTo>
                <a:lnTo>
                  <a:pt x="474" y="250"/>
                </a:lnTo>
                <a:lnTo>
                  <a:pt x="476" y="256"/>
                </a:lnTo>
                <a:lnTo>
                  <a:pt x="482" y="260"/>
                </a:lnTo>
                <a:lnTo>
                  <a:pt x="482" y="266"/>
                </a:lnTo>
                <a:lnTo>
                  <a:pt x="479" y="272"/>
                </a:lnTo>
                <a:lnTo>
                  <a:pt x="480" y="277"/>
                </a:lnTo>
                <a:lnTo>
                  <a:pt x="476" y="289"/>
                </a:lnTo>
                <a:lnTo>
                  <a:pt x="474" y="289"/>
                </a:lnTo>
                <a:lnTo>
                  <a:pt x="471" y="295"/>
                </a:lnTo>
                <a:lnTo>
                  <a:pt x="473" y="301"/>
                </a:lnTo>
                <a:lnTo>
                  <a:pt x="479" y="306"/>
                </a:lnTo>
                <a:lnTo>
                  <a:pt x="482" y="318"/>
                </a:lnTo>
                <a:lnTo>
                  <a:pt x="476" y="316"/>
                </a:lnTo>
                <a:lnTo>
                  <a:pt x="471" y="312"/>
                </a:lnTo>
                <a:lnTo>
                  <a:pt x="468" y="306"/>
                </a:lnTo>
                <a:lnTo>
                  <a:pt x="462" y="303"/>
                </a:lnTo>
                <a:lnTo>
                  <a:pt x="456" y="298"/>
                </a:lnTo>
                <a:lnTo>
                  <a:pt x="452" y="298"/>
                </a:lnTo>
                <a:lnTo>
                  <a:pt x="450" y="297"/>
                </a:lnTo>
                <a:lnTo>
                  <a:pt x="444" y="294"/>
                </a:lnTo>
                <a:lnTo>
                  <a:pt x="440" y="294"/>
                </a:lnTo>
                <a:lnTo>
                  <a:pt x="430" y="285"/>
                </a:lnTo>
                <a:lnTo>
                  <a:pt x="405" y="288"/>
                </a:lnTo>
                <a:lnTo>
                  <a:pt x="394" y="286"/>
                </a:lnTo>
                <a:lnTo>
                  <a:pt x="390" y="292"/>
                </a:lnTo>
                <a:lnTo>
                  <a:pt x="384" y="294"/>
                </a:lnTo>
                <a:lnTo>
                  <a:pt x="360" y="281"/>
                </a:lnTo>
                <a:lnTo>
                  <a:pt x="353" y="274"/>
                </a:lnTo>
                <a:lnTo>
                  <a:pt x="283" y="272"/>
                </a:lnTo>
                <a:lnTo>
                  <a:pt x="175" y="269"/>
                </a:lnTo>
                <a:lnTo>
                  <a:pt x="65" y="263"/>
                </a:lnTo>
                <a:lnTo>
                  <a:pt x="0" y="25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0" name="Freeform 33">
            <a:extLst>
              <a:ext uri="{FF2B5EF4-FFF2-40B4-BE49-F238E27FC236}">
                <a16:creationId xmlns:a16="http://schemas.microsoft.com/office/drawing/2014/main" id="{66B8EAC4-2046-6E23-6FB7-345908D31962}"/>
              </a:ext>
            </a:extLst>
          </p:cNvPr>
          <p:cNvSpPr>
            <a:spLocks/>
          </p:cNvSpPr>
          <p:nvPr/>
        </p:nvSpPr>
        <p:spPr bwMode="auto">
          <a:xfrm>
            <a:off x="2979052" y="2417185"/>
            <a:ext cx="916805" cy="603657"/>
          </a:xfrm>
          <a:custGeom>
            <a:avLst/>
            <a:gdLst>
              <a:gd name="T0" fmla="*/ 12 w 322"/>
              <a:gd name="T1" fmla="*/ 52 h 212"/>
              <a:gd name="T2" fmla="*/ 86 w 322"/>
              <a:gd name="T3" fmla="*/ 7 h 212"/>
              <a:gd name="T4" fmla="*/ 166 w 322"/>
              <a:gd name="T5" fmla="*/ 11 h 212"/>
              <a:gd name="T6" fmla="*/ 314 w 322"/>
              <a:gd name="T7" fmla="*/ 13 h 212"/>
              <a:gd name="T8" fmla="*/ 307 w 322"/>
              <a:gd name="T9" fmla="*/ 24 h 212"/>
              <a:gd name="T10" fmla="*/ 303 w 322"/>
              <a:gd name="T11" fmla="*/ 29 h 212"/>
              <a:gd name="T12" fmla="*/ 305 w 322"/>
              <a:gd name="T13" fmla="*/ 36 h 212"/>
              <a:gd name="T14" fmla="*/ 314 w 322"/>
              <a:gd name="T15" fmla="*/ 44 h 212"/>
              <a:gd name="T16" fmla="*/ 320 w 322"/>
              <a:gd name="T17" fmla="*/ 152 h 212"/>
              <a:gd name="T18" fmla="*/ 313 w 322"/>
              <a:gd name="T19" fmla="*/ 154 h 212"/>
              <a:gd name="T20" fmla="*/ 317 w 322"/>
              <a:gd name="T21" fmla="*/ 161 h 212"/>
              <a:gd name="T22" fmla="*/ 314 w 322"/>
              <a:gd name="T23" fmla="*/ 166 h 212"/>
              <a:gd name="T24" fmla="*/ 319 w 322"/>
              <a:gd name="T25" fmla="*/ 174 h 212"/>
              <a:gd name="T26" fmla="*/ 317 w 322"/>
              <a:gd name="T27" fmla="*/ 181 h 212"/>
              <a:gd name="T28" fmla="*/ 314 w 322"/>
              <a:gd name="T29" fmla="*/ 191 h 212"/>
              <a:gd name="T30" fmla="*/ 312 w 322"/>
              <a:gd name="T31" fmla="*/ 196 h 212"/>
              <a:gd name="T32" fmla="*/ 317 w 322"/>
              <a:gd name="T33" fmla="*/ 204 h 212"/>
              <a:gd name="T34" fmla="*/ 313 w 322"/>
              <a:gd name="T35" fmla="*/ 206 h 212"/>
              <a:gd name="T36" fmla="*/ 307 w 322"/>
              <a:gd name="T37" fmla="*/ 200 h 212"/>
              <a:gd name="T38" fmla="*/ 300 w 322"/>
              <a:gd name="T39" fmla="*/ 197 h 212"/>
              <a:gd name="T40" fmla="*/ 296 w 322"/>
              <a:gd name="T41" fmla="*/ 194 h 212"/>
              <a:gd name="T42" fmla="*/ 286 w 322"/>
              <a:gd name="T43" fmla="*/ 189 h 212"/>
              <a:gd name="T44" fmla="*/ 262 w 322"/>
              <a:gd name="T45" fmla="*/ 189 h 212"/>
              <a:gd name="T46" fmla="*/ 255 w 322"/>
              <a:gd name="T47" fmla="*/ 194 h 212"/>
              <a:gd name="T48" fmla="*/ 235 w 322"/>
              <a:gd name="T49" fmla="*/ 181 h 212"/>
              <a:gd name="T50" fmla="*/ 44 w 322"/>
              <a:gd name="T51" fmla="*/ 174 h 212"/>
              <a:gd name="T52" fmla="*/ 44 w 322"/>
              <a:gd name="T53" fmla="*/ 176 h 212"/>
              <a:gd name="T54" fmla="*/ 117 w 322"/>
              <a:gd name="T55" fmla="*/ 180 h 212"/>
              <a:gd name="T56" fmla="*/ 234 w 322"/>
              <a:gd name="T57" fmla="*/ 183 h 212"/>
              <a:gd name="T58" fmla="*/ 254 w 322"/>
              <a:gd name="T59" fmla="*/ 196 h 212"/>
              <a:gd name="T60" fmla="*/ 260 w 322"/>
              <a:gd name="T61" fmla="*/ 194 h 212"/>
              <a:gd name="T62" fmla="*/ 269 w 322"/>
              <a:gd name="T63" fmla="*/ 192 h 212"/>
              <a:gd name="T64" fmla="*/ 292 w 322"/>
              <a:gd name="T65" fmla="*/ 196 h 212"/>
              <a:gd name="T66" fmla="*/ 299 w 322"/>
              <a:gd name="T67" fmla="*/ 198 h 212"/>
              <a:gd name="T68" fmla="*/ 306 w 322"/>
              <a:gd name="T69" fmla="*/ 202 h 212"/>
              <a:gd name="T70" fmla="*/ 312 w 322"/>
              <a:gd name="T71" fmla="*/ 207 h 212"/>
              <a:gd name="T72" fmla="*/ 316 w 322"/>
              <a:gd name="T73" fmla="*/ 211 h 212"/>
              <a:gd name="T74" fmla="*/ 321 w 322"/>
              <a:gd name="T75" fmla="*/ 211 h 212"/>
              <a:gd name="T76" fmla="*/ 315 w 322"/>
              <a:gd name="T77" fmla="*/ 199 h 212"/>
              <a:gd name="T78" fmla="*/ 317 w 322"/>
              <a:gd name="T79" fmla="*/ 192 h 212"/>
              <a:gd name="T80" fmla="*/ 320 w 322"/>
              <a:gd name="T81" fmla="*/ 184 h 212"/>
              <a:gd name="T82" fmla="*/ 321 w 322"/>
              <a:gd name="T83" fmla="*/ 177 h 212"/>
              <a:gd name="T84" fmla="*/ 317 w 322"/>
              <a:gd name="T85" fmla="*/ 169 h 212"/>
              <a:gd name="T86" fmla="*/ 318 w 322"/>
              <a:gd name="T87" fmla="*/ 165 h 212"/>
              <a:gd name="T88" fmla="*/ 316 w 322"/>
              <a:gd name="T89" fmla="*/ 157 h 212"/>
              <a:gd name="T90" fmla="*/ 321 w 322"/>
              <a:gd name="T91" fmla="*/ 154 h 212"/>
              <a:gd name="T92" fmla="*/ 321 w 322"/>
              <a:gd name="T93" fmla="*/ 48 h 212"/>
              <a:gd name="T94" fmla="*/ 314 w 322"/>
              <a:gd name="T95" fmla="*/ 42 h 212"/>
              <a:gd name="T96" fmla="*/ 307 w 322"/>
              <a:gd name="T97" fmla="*/ 34 h 212"/>
              <a:gd name="T98" fmla="*/ 305 w 322"/>
              <a:gd name="T99" fmla="*/ 29 h 212"/>
              <a:gd name="T100" fmla="*/ 312 w 322"/>
              <a:gd name="T101" fmla="*/ 24 h 212"/>
              <a:gd name="T102" fmla="*/ 317 w 322"/>
              <a:gd name="T103" fmla="*/ 12 h 212"/>
              <a:gd name="T104" fmla="*/ 240 w 322"/>
              <a:gd name="T105" fmla="*/ 10 h 212"/>
              <a:gd name="T106" fmla="*/ 14 w 322"/>
              <a:gd name="T107" fmla="*/ 0 h 212"/>
              <a:gd name="T108" fmla="*/ 10 w 322"/>
              <a:gd name="T109" fmla="*/ 52 h 212"/>
              <a:gd name="T110" fmla="*/ 0 w 322"/>
              <a:gd name="T111" fmla="*/ 17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2" h="212">
                <a:moveTo>
                  <a:pt x="2" y="172"/>
                </a:moveTo>
                <a:cubicBezTo>
                  <a:pt x="10" y="56"/>
                  <a:pt x="10" y="56"/>
                  <a:pt x="10" y="56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5" y="2"/>
                  <a:pt x="15" y="2"/>
                  <a:pt x="15" y="2"/>
                </a:cubicBezTo>
                <a:cubicBezTo>
                  <a:pt x="86" y="7"/>
                  <a:pt x="86" y="7"/>
                  <a:pt x="86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166" y="11"/>
                  <a:pt x="166" y="11"/>
                  <a:pt x="166" y="11"/>
                </a:cubicBezTo>
                <a:cubicBezTo>
                  <a:pt x="166" y="11"/>
                  <a:pt x="166" y="11"/>
                  <a:pt x="166" y="11"/>
                </a:cubicBezTo>
                <a:cubicBezTo>
                  <a:pt x="240" y="12"/>
                  <a:pt x="240" y="12"/>
                  <a:pt x="240" y="12"/>
                </a:cubicBezTo>
                <a:cubicBezTo>
                  <a:pt x="240" y="12"/>
                  <a:pt x="240" y="12"/>
                  <a:pt x="240" y="12"/>
                </a:cubicBezTo>
                <a:cubicBezTo>
                  <a:pt x="314" y="13"/>
                  <a:pt x="314" y="13"/>
                  <a:pt x="314" y="13"/>
                </a:cubicBezTo>
                <a:cubicBezTo>
                  <a:pt x="313" y="19"/>
                  <a:pt x="313" y="19"/>
                  <a:pt x="313" y="19"/>
                </a:cubicBezTo>
                <a:cubicBezTo>
                  <a:pt x="311" y="22"/>
                  <a:pt x="311" y="22"/>
                  <a:pt x="311" y="2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307" y="25"/>
                  <a:pt x="307" y="25"/>
                  <a:pt x="307" y="25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3" y="29"/>
                  <a:pt x="303" y="29"/>
                  <a:pt x="303" y="29"/>
                </a:cubicBezTo>
                <a:cubicBezTo>
                  <a:pt x="302" y="31"/>
                  <a:pt x="302" y="31"/>
                  <a:pt x="302" y="31"/>
                </a:cubicBezTo>
                <a:cubicBezTo>
                  <a:pt x="302" y="32"/>
                  <a:pt x="302" y="32"/>
                  <a:pt x="302" y="32"/>
                </a:cubicBezTo>
                <a:cubicBezTo>
                  <a:pt x="305" y="36"/>
                  <a:pt x="305" y="36"/>
                  <a:pt x="305" y="36"/>
                </a:cubicBezTo>
                <a:cubicBezTo>
                  <a:pt x="310" y="43"/>
                  <a:pt x="310" y="43"/>
                  <a:pt x="310" y="43"/>
                </a:cubicBezTo>
                <a:cubicBezTo>
                  <a:pt x="310" y="43"/>
                  <a:pt x="310" y="43"/>
                  <a:pt x="310" y="43"/>
                </a:cubicBezTo>
                <a:cubicBezTo>
                  <a:pt x="314" y="44"/>
                  <a:pt x="314" y="44"/>
                  <a:pt x="314" y="44"/>
                </a:cubicBezTo>
                <a:cubicBezTo>
                  <a:pt x="317" y="46"/>
                  <a:pt x="317" y="46"/>
                  <a:pt x="317" y="46"/>
                </a:cubicBezTo>
                <a:cubicBezTo>
                  <a:pt x="319" y="49"/>
                  <a:pt x="319" y="49"/>
                  <a:pt x="319" y="49"/>
                </a:cubicBezTo>
                <a:cubicBezTo>
                  <a:pt x="320" y="152"/>
                  <a:pt x="320" y="152"/>
                  <a:pt x="320" y="152"/>
                </a:cubicBezTo>
                <a:cubicBezTo>
                  <a:pt x="314" y="152"/>
                  <a:pt x="314" y="152"/>
                  <a:pt x="314" y="152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4"/>
                  <a:pt x="313" y="154"/>
                  <a:pt x="313" y="154"/>
                </a:cubicBezTo>
                <a:cubicBezTo>
                  <a:pt x="314" y="158"/>
                  <a:pt x="314" y="158"/>
                  <a:pt x="314" y="158"/>
                </a:cubicBezTo>
                <a:cubicBezTo>
                  <a:pt x="315" y="158"/>
                  <a:pt x="315" y="158"/>
                  <a:pt x="315" y="158"/>
                </a:cubicBezTo>
                <a:cubicBezTo>
                  <a:pt x="317" y="161"/>
                  <a:pt x="317" y="161"/>
                  <a:pt x="317" y="161"/>
                </a:cubicBezTo>
                <a:cubicBezTo>
                  <a:pt x="316" y="164"/>
                  <a:pt x="316" y="164"/>
                  <a:pt x="316" y="164"/>
                </a:cubicBezTo>
                <a:cubicBezTo>
                  <a:pt x="315" y="165"/>
                  <a:pt x="315" y="165"/>
                  <a:pt x="315" y="165"/>
                </a:cubicBezTo>
                <a:cubicBezTo>
                  <a:pt x="315" y="165"/>
                  <a:pt x="314" y="166"/>
                  <a:pt x="314" y="166"/>
                </a:cubicBezTo>
                <a:cubicBezTo>
                  <a:pt x="315" y="170"/>
                  <a:pt x="315" y="170"/>
                  <a:pt x="315" y="170"/>
                </a:cubicBezTo>
                <a:cubicBezTo>
                  <a:pt x="316" y="171"/>
                  <a:pt x="316" y="171"/>
                  <a:pt x="316" y="171"/>
                </a:cubicBezTo>
                <a:cubicBezTo>
                  <a:pt x="319" y="174"/>
                  <a:pt x="319" y="174"/>
                  <a:pt x="319" y="174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317" y="180"/>
                  <a:pt x="317" y="180"/>
                  <a:pt x="317" y="180"/>
                </a:cubicBezTo>
                <a:cubicBezTo>
                  <a:pt x="317" y="181"/>
                  <a:pt x="317" y="181"/>
                  <a:pt x="317" y="181"/>
                </a:cubicBezTo>
                <a:cubicBezTo>
                  <a:pt x="318" y="184"/>
                  <a:pt x="318" y="184"/>
                  <a:pt x="318" y="184"/>
                </a:cubicBezTo>
                <a:cubicBezTo>
                  <a:pt x="315" y="191"/>
                  <a:pt x="315" y="191"/>
                  <a:pt x="315" y="191"/>
                </a:cubicBezTo>
                <a:cubicBezTo>
                  <a:pt x="314" y="191"/>
                  <a:pt x="314" y="191"/>
                  <a:pt x="314" y="191"/>
                </a:cubicBezTo>
                <a:cubicBezTo>
                  <a:pt x="314" y="192"/>
                  <a:pt x="314" y="192"/>
                  <a:pt x="314" y="192"/>
                </a:cubicBezTo>
                <a:cubicBezTo>
                  <a:pt x="312" y="195"/>
                  <a:pt x="312" y="195"/>
                  <a:pt x="312" y="195"/>
                </a:cubicBezTo>
                <a:cubicBezTo>
                  <a:pt x="312" y="196"/>
                  <a:pt x="312" y="196"/>
                  <a:pt x="312" y="196"/>
                </a:cubicBezTo>
                <a:cubicBezTo>
                  <a:pt x="313" y="200"/>
                  <a:pt x="313" y="200"/>
                  <a:pt x="313" y="200"/>
                </a:cubicBezTo>
                <a:cubicBezTo>
                  <a:pt x="314" y="201"/>
                  <a:pt x="314" y="201"/>
                  <a:pt x="314" y="201"/>
                </a:cubicBezTo>
                <a:cubicBezTo>
                  <a:pt x="317" y="204"/>
                  <a:pt x="317" y="204"/>
                  <a:pt x="317" y="204"/>
                </a:cubicBezTo>
                <a:cubicBezTo>
                  <a:pt x="318" y="209"/>
                  <a:pt x="318" y="209"/>
                  <a:pt x="318" y="209"/>
                </a:cubicBezTo>
                <a:cubicBezTo>
                  <a:pt x="317" y="209"/>
                  <a:pt x="317" y="209"/>
                  <a:pt x="317" y="209"/>
                </a:cubicBezTo>
                <a:cubicBezTo>
                  <a:pt x="313" y="206"/>
                  <a:pt x="313" y="206"/>
                  <a:pt x="313" y="206"/>
                </a:cubicBezTo>
                <a:cubicBezTo>
                  <a:pt x="312" y="202"/>
                  <a:pt x="312" y="202"/>
                  <a:pt x="312" y="202"/>
                </a:cubicBezTo>
                <a:cubicBezTo>
                  <a:pt x="311" y="202"/>
                  <a:pt x="311" y="202"/>
                  <a:pt x="311" y="202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04" y="197"/>
                  <a:pt x="304" y="197"/>
                  <a:pt x="304" y="197"/>
                </a:cubicBezTo>
                <a:cubicBezTo>
                  <a:pt x="303" y="197"/>
                  <a:pt x="303" y="197"/>
                  <a:pt x="303" y="197"/>
                </a:cubicBezTo>
                <a:cubicBezTo>
                  <a:pt x="300" y="197"/>
                  <a:pt x="300" y="197"/>
                  <a:pt x="300" y="197"/>
                </a:cubicBezTo>
                <a:cubicBezTo>
                  <a:pt x="300" y="197"/>
                  <a:pt x="300" y="197"/>
                  <a:pt x="300" y="197"/>
                </a:cubicBezTo>
                <a:cubicBezTo>
                  <a:pt x="300" y="196"/>
                  <a:pt x="300" y="196"/>
                  <a:pt x="300" y="196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5" y="194"/>
                  <a:pt x="295" y="194"/>
                  <a:pt x="295" y="194"/>
                </a:cubicBezTo>
                <a:cubicBezTo>
                  <a:pt x="292" y="194"/>
                  <a:pt x="292" y="194"/>
                  <a:pt x="292" y="194"/>
                </a:cubicBezTo>
                <a:cubicBezTo>
                  <a:pt x="286" y="189"/>
                  <a:pt x="286" y="189"/>
                  <a:pt x="286" y="189"/>
                </a:cubicBezTo>
                <a:cubicBezTo>
                  <a:pt x="286" y="188"/>
                  <a:pt x="286" y="188"/>
                  <a:pt x="286" y="188"/>
                </a:cubicBezTo>
                <a:cubicBezTo>
                  <a:pt x="269" y="190"/>
                  <a:pt x="269" y="190"/>
                  <a:pt x="269" y="190"/>
                </a:cubicBezTo>
                <a:cubicBezTo>
                  <a:pt x="262" y="189"/>
                  <a:pt x="262" y="189"/>
                  <a:pt x="262" y="189"/>
                </a:cubicBezTo>
                <a:cubicBezTo>
                  <a:pt x="261" y="190"/>
                  <a:pt x="261" y="190"/>
                  <a:pt x="261" y="190"/>
                </a:cubicBezTo>
                <a:cubicBezTo>
                  <a:pt x="258" y="193"/>
                  <a:pt x="258" y="193"/>
                  <a:pt x="258" y="193"/>
                </a:cubicBezTo>
                <a:cubicBezTo>
                  <a:pt x="255" y="194"/>
                  <a:pt x="255" y="194"/>
                  <a:pt x="255" y="194"/>
                </a:cubicBezTo>
                <a:cubicBezTo>
                  <a:pt x="240" y="186"/>
                  <a:pt x="240" y="186"/>
                  <a:pt x="240" y="186"/>
                </a:cubicBezTo>
                <a:cubicBezTo>
                  <a:pt x="235" y="181"/>
                  <a:pt x="235" y="181"/>
                  <a:pt x="235" y="181"/>
                </a:cubicBezTo>
                <a:cubicBezTo>
                  <a:pt x="235" y="181"/>
                  <a:pt x="235" y="181"/>
                  <a:pt x="235" y="181"/>
                </a:cubicBezTo>
                <a:cubicBezTo>
                  <a:pt x="188" y="180"/>
                  <a:pt x="188" y="180"/>
                  <a:pt x="188" y="180"/>
                </a:cubicBezTo>
                <a:cubicBezTo>
                  <a:pt x="117" y="178"/>
                  <a:pt x="117" y="178"/>
                  <a:pt x="117" y="178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3"/>
                  <a:pt x="1" y="173"/>
                  <a:pt x="1" y="173"/>
                </a:cubicBezTo>
                <a:cubicBezTo>
                  <a:pt x="44" y="176"/>
                  <a:pt x="44" y="176"/>
                  <a:pt x="44" y="176"/>
                </a:cubicBezTo>
                <a:cubicBezTo>
                  <a:pt x="44" y="176"/>
                  <a:pt x="44" y="176"/>
                  <a:pt x="44" y="176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88" y="182"/>
                  <a:pt x="188" y="182"/>
                  <a:pt x="188" y="182"/>
                </a:cubicBezTo>
                <a:cubicBezTo>
                  <a:pt x="188" y="182"/>
                  <a:pt x="188" y="182"/>
                  <a:pt x="188" y="182"/>
                </a:cubicBezTo>
                <a:cubicBezTo>
                  <a:pt x="234" y="183"/>
                  <a:pt x="234" y="183"/>
                  <a:pt x="234" y="183"/>
                </a:cubicBezTo>
                <a:cubicBezTo>
                  <a:pt x="239" y="187"/>
                  <a:pt x="239" y="187"/>
                  <a:pt x="239" y="187"/>
                </a:cubicBezTo>
                <a:cubicBezTo>
                  <a:pt x="239" y="187"/>
                  <a:pt x="239" y="187"/>
                  <a:pt x="239" y="187"/>
                </a:cubicBezTo>
                <a:cubicBezTo>
                  <a:pt x="254" y="196"/>
                  <a:pt x="254" y="196"/>
                  <a:pt x="254" y="196"/>
                </a:cubicBezTo>
                <a:cubicBezTo>
                  <a:pt x="255" y="196"/>
                  <a:pt x="255" y="196"/>
                  <a:pt x="255" y="196"/>
                </a:cubicBezTo>
                <a:cubicBezTo>
                  <a:pt x="259" y="195"/>
                  <a:pt x="259" y="195"/>
                  <a:pt x="259" y="195"/>
                </a:cubicBezTo>
                <a:cubicBezTo>
                  <a:pt x="260" y="194"/>
                  <a:pt x="260" y="194"/>
                  <a:pt x="260" y="194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9" y="192"/>
                  <a:pt x="269" y="192"/>
                  <a:pt x="269" y="192"/>
                </a:cubicBezTo>
                <a:cubicBezTo>
                  <a:pt x="269" y="192"/>
                  <a:pt x="269" y="192"/>
                  <a:pt x="269" y="192"/>
                </a:cubicBezTo>
                <a:cubicBezTo>
                  <a:pt x="285" y="190"/>
                  <a:pt x="285" y="190"/>
                  <a:pt x="285" y="190"/>
                </a:cubicBezTo>
                <a:cubicBezTo>
                  <a:pt x="291" y="196"/>
                  <a:pt x="291" y="196"/>
                  <a:pt x="291" y="196"/>
                </a:cubicBezTo>
                <a:cubicBezTo>
                  <a:pt x="292" y="196"/>
                  <a:pt x="292" y="196"/>
                  <a:pt x="292" y="196"/>
                </a:cubicBezTo>
                <a:cubicBezTo>
                  <a:pt x="295" y="196"/>
                  <a:pt x="295" y="196"/>
                  <a:pt x="295" y="196"/>
                </a:cubicBezTo>
                <a:cubicBezTo>
                  <a:pt x="298" y="198"/>
                  <a:pt x="298" y="198"/>
                  <a:pt x="298" y="198"/>
                </a:cubicBezTo>
                <a:cubicBezTo>
                  <a:pt x="299" y="198"/>
                  <a:pt x="299" y="198"/>
                  <a:pt x="299" y="198"/>
                </a:cubicBezTo>
                <a:cubicBezTo>
                  <a:pt x="299" y="199"/>
                  <a:pt x="299" y="199"/>
                  <a:pt x="300" y="199"/>
                </a:cubicBezTo>
                <a:cubicBezTo>
                  <a:pt x="303" y="199"/>
                  <a:pt x="303" y="199"/>
                  <a:pt x="303" y="199"/>
                </a:cubicBezTo>
                <a:cubicBezTo>
                  <a:pt x="306" y="202"/>
                  <a:pt x="306" y="202"/>
                  <a:pt x="306" y="202"/>
                </a:cubicBezTo>
                <a:cubicBezTo>
                  <a:pt x="306" y="202"/>
                  <a:pt x="306" y="202"/>
                  <a:pt x="306" y="202"/>
                </a:cubicBezTo>
                <a:cubicBezTo>
                  <a:pt x="310" y="203"/>
                  <a:pt x="310" y="203"/>
                  <a:pt x="310" y="203"/>
                </a:cubicBezTo>
                <a:cubicBezTo>
                  <a:pt x="312" y="207"/>
                  <a:pt x="312" y="207"/>
                  <a:pt x="312" y="207"/>
                </a:cubicBezTo>
                <a:cubicBezTo>
                  <a:pt x="312" y="207"/>
                  <a:pt x="312" y="207"/>
                  <a:pt x="312" y="207"/>
                </a:cubicBezTo>
                <a:cubicBezTo>
                  <a:pt x="315" y="211"/>
                  <a:pt x="315" y="211"/>
                  <a:pt x="315" y="211"/>
                </a:cubicBezTo>
                <a:cubicBezTo>
                  <a:pt x="316" y="211"/>
                  <a:pt x="316" y="211"/>
                  <a:pt x="316" y="211"/>
                </a:cubicBezTo>
                <a:cubicBezTo>
                  <a:pt x="319" y="212"/>
                  <a:pt x="319" y="212"/>
                  <a:pt x="319" y="212"/>
                </a:cubicBezTo>
                <a:cubicBezTo>
                  <a:pt x="320" y="212"/>
                  <a:pt x="320" y="212"/>
                  <a:pt x="320" y="212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19" y="203"/>
                  <a:pt x="319" y="203"/>
                  <a:pt x="319" y="203"/>
                </a:cubicBezTo>
                <a:cubicBezTo>
                  <a:pt x="319" y="202"/>
                  <a:pt x="319" y="202"/>
                  <a:pt x="319" y="202"/>
                </a:cubicBezTo>
                <a:cubicBezTo>
                  <a:pt x="315" y="199"/>
                  <a:pt x="315" y="199"/>
                  <a:pt x="315" y="199"/>
                </a:cubicBezTo>
                <a:cubicBezTo>
                  <a:pt x="314" y="196"/>
                  <a:pt x="314" y="196"/>
                  <a:pt x="314" y="196"/>
                </a:cubicBezTo>
                <a:cubicBezTo>
                  <a:pt x="316" y="193"/>
                  <a:pt x="316" y="193"/>
                  <a:pt x="316" y="193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320" y="184"/>
                  <a:pt x="320" y="184"/>
                  <a:pt x="320" y="184"/>
                </a:cubicBezTo>
                <a:cubicBezTo>
                  <a:pt x="319" y="181"/>
                  <a:pt x="319" y="181"/>
                  <a:pt x="319" y="181"/>
                </a:cubicBezTo>
                <a:cubicBezTo>
                  <a:pt x="321" y="177"/>
                  <a:pt x="321" y="177"/>
                  <a:pt x="321" y="177"/>
                </a:cubicBezTo>
                <a:cubicBezTo>
                  <a:pt x="321" y="177"/>
                  <a:pt x="321" y="177"/>
                  <a:pt x="321" y="177"/>
                </a:cubicBezTo>
                <a:cubicBezTo>
                  <a:pt x="321" y="173"/>
                  <a:pt x="321" y="173"/>
                  <a:pt x="321" y="173"/>
                </a:cubicBezTo>
                <a:cubicBezTo>
                  <a:pt x="321" y="173"/>
                  <a:pt x="321" y="173"/>
                  <a:pt x="321" y="173"/>
                </a:cubicBezTo>
                <a:cubicBezTo>
                  <a:pt x="317" y="169"/>
                  <a:pt x="317" y="169"/>
                  <a:pt x="317" y="169"/>
                </a:cubicBezTo>
                <a:cubicBezTo>
                  <a:pt x="317" y="166"/>
                  <a:pt x="317" y="166"/>
                  <a:pt x="317" y="166"/>
                </a:cubicBezTo>
                <a:cubicBezTo>
                  <a:pt x="318" y="166"/>
                  <a:pt x="318" y="166"/>
                  <a:pt x="318" y="166"/>
                </a:cubicBezTo>
                <a:cubicBezTo>
                  <a:pt x="318" y="166"/>
                  <a:pt x="318" y="166"/>
                  <a:pt x="318" y="165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8" y="161"/>
                  <a:pt x="318" y="161"/>
                  <a:pt x="318" y="161"/>
                </a:cubicBezTo>
                <a:cubicBezTo>
                  <a:pt x="316" y="157"/>
                  <a:pt x="316" y="157"/>
                  <a:pt x="316" y="157"/>
                </a:cubicBezTo>
                <a:cubicBezTo>
                  <a:pt x="316" y="154"/>
                  <a:pt x="316" y="154"/>
                  <a:pt x="316" y="154"/>
                </a:cubicBezTo>
                <a:cubicBezTo>
                  <a:pt x="321" y="154"/>
                  <a:pt x="321" y="154"/>
                  <a:pt x="321" y="154"/>
                </a:cubicBezTo>
                <a:cubicBezTo>
                  <a:pt x="321" y="154"/>
                  <a:pt x="321" y="154"/>
                  <a:pt x="321" y="154"/>
                </a:cubicBezTo>
                <a:cubicBezTo>
                  <a:pt x="322" y="153"/>
                  <a:pt x="322" y="153"/>
                  <a:pt x="322" y="153"/>
                </a:cubicBezTo>
                <a:cubicBezTo>
                  <a:pt x="321" y="49"/>
                  <a:pt x="321" y="49"/>
                  <a:pt x="321" y="49"/>
                </a:cubicBezTo>
                <a:cubicBezTo>
                  <a:pt x="321" y="48"/>
                  <a:pt x="321" y="48"/>
                  <a:pt x="321" y="48"/>
                </a:cubicBezTo>
                <a:cubicBezTo>
                  <a:pt x="318" y="45"/>
                  <a:pt x="318" y="45"/>
                  <a:pt x="318" y="45"/>
                </a:cubicBezTo>
                <a:cubicBezTo>
                  <a:pt x="318" y="44"/>
                  <a:pt x="318" y="44"/>
                  <a:pt x="318" y="44"/>
                </a:cubicBezTo>
                <a:cubicBezTo>
                  <a:pt x="314" y="42"/>
                  <a:pt x="314" y="42"/>
                  <a:pt x="314" y="42"/>
                </a:cubicBezTo>
                <a:cubicBezTo>
                  <a:pt x="314" y="42"/>
                  <a:pt x="314" y="42"/>
                  <a:pt x="314" y="42"/>
                </a:cubicBezTo>
                <a:cubicBezTo>
                  <a:pt x="311" y="42"/>
                  <a:pt x="311" y="42"/>
                  <a:pt x="311" y="42"/>
                </a:cubicBezTo>
                <a:cubicBezTo>
                  <a:pt x="307" y="34"/>
                  <a:pt x="307" y="34"/>
                  <a:pt x="307" y="34"/>
                </a:cubicBezTo>
                <a:cubicBezTo>
                  <a:pt x="307" y="34"/>
                  <a:pt x="307" y="34"/>
                  <a:pt x="307" y="34"/>
                </a:cubicBezTo>
                <a:cubicBezTo>
                  <a:pt x="304" y="32"/>
                  <a:pt x="304" y="32"/>
                  <a:pt x="304" y="32"/>
                </a:cubicBezTo>
                <a:cubicBezTo>
                  <a:pt x="305" y="29"/>
                  <a:pt x="305" y="29"/>
                  <a:pt x="305" y="29"/>
                </a:cubicBezTo>
                <a:cubicBezTo>
                  <a:pt x="308" y="26"/>
                  <a:pt x="308" y="26"/>
                  <a:pt x="308" y="26"/>
                </a:cubicBezTo>
                <a:cubicBezTo>
                  <a:pt x="312" y="24"/>
                  <a:pt x="312" y="24"/>
                  <a:pt x="312" y="24"/>
                </a:cubicBezTo>
                <a:cubicBezTo>
                  <a:pt x="312" y="24"/>
                  <a:pt x="312" y="24"/>
                  <a:pt x="312" y="24"/>
                </a:cubicBezTo>
                <a:cubicBezTo>
                  <a:pt x="314" y="20"/>
                  <a:pt x="314" y="20"/>
                  <a:pt x="314" y="20"/>
                </a:cubicBezTo>
                <a:cubicBezTo>
                  <a:pt x="315" y="20"/>
                  <a:pt x="315" y="20"/>
                  <a:pt x="315" y="20"/>
                </a:cubicBezTo>
                <a:cubicBezTo>
                  <a:pt x="317" y="12"/>
                  <a:pt x="317" y="12"/>
                  <a:pt x="317" y="12"/>
                </a:cubicBezTo>
                <a:cubicBezTo>
                  <a:pt x="317" y="11"/>
                  <a:pt x="317" y="11"/>
                  <a:pt x="317" y="11"/>
                </a:cubicBezTo>
                <a:cubicBezTo>
                  <a:pt x="316" y="11"/>
                  <a:pt x="316" y="11"/>
                  <a:pt x="316" y="11"/>
                </a:cubicBezTo>
                <a:cubicBezTo>
                  <a:pt x="240" y="10"/>
                  <a:pt x="240" y="10"/>
                  <a:pt x="240" y="10"/>
                </a:cubicBezTo>
                <a:cubicBezTo>
                  <a:pt x="166" y="9"/>
                  <a:pt x="166" y="9"/>
                  <a:pt x="166" y="9"/>
                </a:cubicBezTo>
                <a:cubicBezTo>
                  <a:pt x="86" y="5"/>
                  <a:pt x="86" y="5"/>
                  <a:pt x="86" y="5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0" y="52"/>
                  <a:pt x="10" y="52"/>
                  <a:pt x="10" y="52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6"/>
                  <a:pt x="8" y="56"/>
                  <a:pt x="8" y="56"/>
                </a:cubicBezTo>
                <a:cubicBezTo>
                  <a:pt x="0" y="171"/>
                  <a:pt x="0" y="171"/>
                  <a:pt x="0" y="171"/>
                </a:cubicBezTo>
                <a:lnTo>
                  <a:pt x="2" y="1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1" name="Freeform 34">
            <a:extLst>
              <a:ext uri="{FF2B5EF4-FFF2-40B4-BE49-F238E27FC236}">
                <a16:creationId xmlns:a16="http://schemas.microsoft.com/office/drawing/2014/main" id="{7187269F-18E7-F2B6-FF0B-ECE267FEB5DA}"/>
              </a:ext>
            </a:extLst>
          </p:cNvPr>
          <p:cNvSpPr>
            <a:spLocks/>
          </p:cNvSpPr>
          <p:nvPr/>
        </p:nvSpPr>
        <p:spPr bwMode="auto">
          <a:xfrm>
            <a:off x="3018666" y="1921052"/>
            <a:ext cx="860213" cy="530088"/>
          </a:xfrm>
          <a:custGeom>
            <a:avLst/>
            <a:gdLst>
              <a:gd name="T0" fmla="*/ 0 w 456"/>
              <a:gd name="T1" fmla="*/ 264 h 281"/>
              <a:gd name="T2" fmla="*/ 18 w 456"/>
              <a:gd name="T3" fmla="*/ 1 h 281"/>
              <a:gd name="T4" fmla="*/ 18 w 456"/>
              <a:gd name="T5" fmla="*/ 0 h 281"/>
              <a:gd name="T6" fmla="*/ 110 w 456"/>
              <a:gd name="T7" fmla="*/ 6 h 281"/>
              <a:gd name="T8" fmla="*/ 246 w 456"/>
              <a:gd name="T9" fmla="*/ 12 h 281"/>
              <a:gd name="T10" fmla="*/ 364 w 456"/>
              <a:gd name="T11" fmla="*/ 14 h 281"/>
              <a:gd name="T12" fmla="*/ 415 w 456"/>
              <a:gd name="T13" fmla="*/ 14 h 281"/>
              <a:gd name="T14" fmla="*/ 415 w 456"/>
              <a:gd name="T15" fmla="*/ 17 h 281"/>
              <a:gd name="T16" fmla="*/ 415 w 456"/>
              <a:gd name="T17" fmla="*/ 18 h 281"/>
              <a:gd name="T18" fmla="*/ 417 w 456"/>
              <a:gd name="T19" fmla="*/ 21 h 281"/>
              <a:gd name="T20" fmla="*/ 421 w 456"/>
              <a:gd name="T21" fmla="*/ 38 h 281"/>
              <a:gd name="T22" fmla="*/ 423 w 456"/>
              <a:gd name="T23" fmla="*/ 44 h 281"/>
              <a:gd name="T24" fmla="*/ 420 w 456"/>
              <a:gd name="T25" fmla="*/ 54 h 281"/>
              <a:gd name="T26" fmla="*/ 421 w 456"/>
              <a:gd name="T27" fmla="*/ 65 h 281"/>
              <a:gd name="T28" fmla="*/ 420 w 456"/>
              <a:gd name="T29" fmla="*/ 69 h 281"/>
              <a:gd name="T30" fmla="*/ 421 w 456"/>
              <a:gd name="T31" fmla="*/ 72 h 281"/>
              <a:gd name="T32" fmla="*/ 421 w 456"/>
              <a:gd name="T33" fmla="*/ 85 h 281"/>
              <a:gd name="T34" fmla="*/ 421 w 456"/>
              <a:gd name="T35" fmla="*/ 91 h 281"/>
              <a:gd name="T36" fmla="*/ 429 w 456"/>
              <a:gd name="T37" fmla="*/ 109 h 281"/>
              <a:gd name="T38" fmla="*/ 427 w 456"/>
              <a:gd name="T39" fmla="*/ 112 h 281"/>
              <a:gd name="T40" fmla="*/ 435 w 456"/>
              <a:gd name="T41" fmla="*/ 128 h 281"/>
              <a:gd name="T42" fmla="*/ 438 w 456"/>
              <a:gd name="T43" fmla="*/ 140 h 281"/>
              <a:gd name="T44" fmla="*/ 438 w 456"/>
              <a:gd name="T45" fmla="*/ 147 h 281"/>
              <a:gd name="T46" fmla="*/ 436 w 456"/>
              <a:gd name="T47" fmla="*/ 151 h 281"/>
              <a:gd name="T48" fmla="*/ 438 w 456"/>
              <a:gd name="T49" fmla="*/ 157 h 281"/>
              <a:gd name="T50" fmla="*/ 438 w 456"/>
              <a:gd name="T51" fmla="*/ 168 h 281"/>
              <a:gd name="T52" fmla="*/ 439 w 456"/>
              <a:gd name="T53" fmla="*/ 180 h 281"/>
              <a:gd name="T54" fmla="*/ 439 w 456"/>
              <a:gd name="T55" fmla="*/ 189 h 281"/>
              <a:gd name="T56" fmla="*/ 442 w 456"/>
              <a:gd name="T57" fmla="*/ 195 h 281"/>
              <a:gd name="T58" fmla="*/ 441 w 456"/>
              <a:gd name="T59" fmla="*/ 199 h 281"/>
              <a:gd name="T60" fmla="*/ 441 w 456"/>
              <a:gd name="T61" fmla="*/ 221 h 281"/>
              <a:gd name="T62" fmla="*/ 444 w 456"/>
              <a:gd name="T63" fmla="*/ 227 h 281"/>
              <a:gd name="T64" fmla="*/ 444 w 456"/>
              <a:gd name="T65" fmla="*/ 233 h 281"/>
              <a:gd name="T66" fmla="*/ 445 w 456"/>
              <a:gd name="T67" fmla="*/ 237 h 281"/>
              <a:gd name="T68" fmla="*/ 453 w 456"/>
              <a:gd name="T69" fmla="*/ 246 h 281"/>
              <a:gd name="T70" fmla="*/ 453 w 456"/>
              <a:gd name="T71" fmla="*/ 252 h 281"/>
              <a:gd name="T72" fmla="*/ 453 w 456"/>
              <a:gd name="T73" fmla="*/ 258 h 281"/>
              <a:gd name="T74" fmla="*/ 454 w 456"/>
              <a:gd name="T75" fmla="*/ 269 h 281"/>
              <a:gd name="T76" fmla="*/ 454 w 456"/>
              <a:gd name="T77" fmla="*/ 275 h 281"/>
              <a:gd name="T78" fmla="*/ 456 w 456"/>
              <a:gd name="T79" fmla="*/ 281 h 281"/>
              <a:gd name="T80" fmla="*/ 341 w 456"/>
              <a:gd name="T81" fmla="*/ 280 h 281"/>
              <a:gd name="T82" fmla="*/ 229 w 456"/>
              <a:gd name="T83" fmla="*/ 278 h 281"/>
              <a:gd name="T84" fmla="*/ 109 w 456"/>
              <a:gd name="T85" fmla="*/ 272 h 281"/>
              <a:gd name="T86" fmla="*/ 0 w 456"/>
              <a:gd name="T87" fmla="*/ 264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56" h="281">
                <a:moveTo>
                  <a:pt x="0" y="264"/>
                </a:moveTo>
                <a:lnTo>
                  <a:pt x="18" y="1"/>
                </a:lnTo>
                <a:lnTo>
                  <a:pt x="18" y="0"/>
                </a:lnTo>
                <a:lnTo>
                  <a:pt x="110" y="6"/>
                </a:lnTo>
                <a:lnTo>
                  <a:pt x="246" y="12"/>
                </a:lnTo>
                <a:lnTo>
                  <a:pt x="364" y="14"/>
                </a:lnTo>
                <a:lnTo>
                  <a:pt x="415" y="14"/>
                </a:lnTo>
                <a:lnTo>
                  <a:pt x="415" y="17"/>
                </a:lnTo>
                <a:lnTo>
                  <a:pt x="415" y="18"/>
                </a:lnTo>
                <a:lnTo>
                  <a:pt x="417" y="21"/>
                </a:lnTo>
                <a:lnTo>
                  <a:pt x="421" y="38"/>
                </a:lnTo>
                <a:lnTo>
                  <a:pt x="423" y="44"/>
                </a:lnTo>
                <a:lnTo>
                  <a:pt x="420" y="54"/>
                </a:lnTo>
                <a:lnTo>
                  <a:pt x="421" y="65"/>
                </a:lnTo>
                <a:lnTo>
                  <a:pt x="420" y="69"/>
                </a:lnTo>
                <a:lnTo>
                  <a:pt x="421" y="72"/>
                </a:lnTo>
                <a:lnTo>
                  <a:pt x="421" y="85"/>
                </a:lnTo>
                <a:lnTo>
                  <a:pt x="421" y="91"/>
                </a:lnTo>
                <a:lnTo>
                  <a:pt x="429" y="109"/>
                </a:lnTo>
                <a:lnTo>
                  <a:pt x="427" y="112"/>
                </a:lnTo>
                <a:lnTo>
                  <a:pt x="435" y="128"/>
                </a:lnTo>
                <a:lnTo>
                  <a:pt x="438" y="140"/>
                </a:lnTo>
                <a:lnTo>
                  <a:pt x="438" y="147"/>
                </a:lnTo>
                <a:lnTo>
                  <a:pt x="436" y="151"/>
                </a:lnTo>
                <a:lnTo>
                  <a:pt x="438" y="157"/>
                </a:lnTo>
                <a:lnTo>
                  <a:pt x="438" y="168"/>
                </a:lnTo>
                <a:lnTo>
                  <a:pt x="439" y="180"/>
                </a:lnTo>
                <a:lnTo>
                  <a:pt x="439" y="189"/>
                </a:lnTo>
                <a:lnTo>
                  <a:pt x="442" y="195"/>
                </a:lnTo>
                <a:lnTo>
                  <a:pt x="441" y="199"/>
                </a:lnTo>
                <a:lnTo>
                  <a:pt x="441" y="221"/>
                </a:lnTo>
                <a:lnTo>
                  <a:pt x="444" y="227"/>
                </a:lnTo>
                <a:lnTo>
                  <a:pt x="444" y="233"/>
                </a:lnTo>
                <a:lnTo>
                  <a:pt x="445" y="237"/>
                </a:lnTo>
                <a:lnTo>
                  <a:pt x="453" y="246"/>
                </a:lnTo>
                <a:lnTo>
                  <a:pt x="453" y="252"/>
                </a:lnTo>
                <a:lnTo>
                  <a:pt x="453" y="258"/>
                </a:lnTo>
                <a:lnTo>
                  <a:pt x="454" y="269"/>
                </a:lnTo>
                <a:lnTo>
                  <a:pt x="454" y="275"/>
                </a:lnTo>
                <a:lnTo>
                  <a:pt x="456" y="281"/>
                </a:lnTo>
                <a:lnTo>
                  <a:pt x="341" y="280"/>
                </a:lnTo>
                <a:lnTo>
                  <a:pt x="229" y="278"/>
                </a:lnTo>
                <a:lnTo>
                  <a:pt x="109" y="272"/>
                </a:lnTo>
                <a:lnTo>
                  <a:pt x="0" y="26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2" name="Freeform 35">
            <a:extLst>
              <a:ext uri="{FF2B5EF4-FFF2-40B4-BE49-F238E27FC236}">
                <a16:creationId xmlns:a16="http://schemas.microsoft.com/office/drawing/2014/main" id="{D842A3BA-8B31-95F3-8B3C-962545D41742}"/>
              </a:ext>
            </a:extLst>
          </p:cNvPr>
          <p:cNvSpPr>
            <a:spLocks/>
          </p:cNvSpPr>
          <p:nvPr/>
        </p:nvSpPr>
        <p:spPr bwMode="auto">
          <a:xfrm>
            <a:off x="3014894" y="1917280"/>
            <a:ext cx="865873" cy="537633"/>
          </a:xfrm>
          <a:custGeom>
            <a:avLst/>
            <a:gdLst>
              <a:gd name="T0" fmla="*/ 21 w 459"/>
              <a:gd name="T1" fmla="*/ 3 h 285"/>
              <a:gd name="T2" fmla="*/ 112 w 459"/>
              <a:gd name="T3" fmla="*/ 9 h 285"/>
              <a:gd name="T4" fmla="*/ 366 w 459"/>
              <a:gd name="T5" fmla="*/ 17 h 285"/>
              <a:gd name="T6" fmla="*/ 415 w 459"/>
              <a:gd name="T7" fmla="*/ 19 h 285"/>
              <a:gd name="T8" fmla="*/ 415 w 459"/>
              <a:gd name="T9" fmla="*/ 20 h 285"/>
              <a:gd name="T10" fmla="*/ 422 w 459"/>
              <a:gd name="T11" fmla="*/ 41 h 285"/>
              <a:gd name="T12" fmla="*/ 420 w 459"/>
              <a:gd name="T13" fmla="*/ 56 h 285"/>
              <a:gd name="T14" fmla="*/ 420 w 459"/>
              <a:gd name="T15" fmla="*/ 73 h 285"/>
              <a:gd name="T16" fmla="*/ 422 w 459"/>
              <a:gd name="T17" fmla="*/ 87 h 285"/>
              <a:gd name="T18" fmla="*/ 428 w 459"/>
              <a:gd name="T19" fmla="*/ 111 h 285"/>
              <a:gd name="T20" fmla="*/ 435 w 459"/>
              <a:gd name="T21" fmla="*/ 130 h 285"/>
              <a:gd name="T22" fmla="*/ 437 w 459"/>
              <a:gd name="T23" fmla="*/ 153 h 285"/>
              <a:gd name="T24" fmla="*/ 438 w 459"/>
              <a:gd name="T25" fmla="*/ 170 h 285"/>
              <a:gd name="T26" fmla="*/ 440 w 459"/>
              <a:gd name="T27" fmla="*/ 191 h 285"/>
              <a:gd name="T28" fmla="*/ 441 w 459"/>
              <a:gd name="T29" fmla="*/ 201 h 285"/>
              <a:gd name="T30" fmla="*/ 443 w 459"/>
              <a:gd name="T31" fmla="*/ 224 h 285"/>
              <a:gd name="T32" fmla="*/ 444 w 459"/>
              <a:gd name="T33" fmla="*/ 235 h 285"/>
              <a:gd name="T34" fmla="*/ 453 w 459"/>
              <a:gd name="T35" fmla="*/ 250 h 285"/>
              <a:gd name="T36" fmla="*/ 453 w 459"/>
              <a:gd name="T37" fmla="*/ 260 h 285"/>
              <a:gd name="T38" fmla="*/ 455 w 459"/>
              <a:gd name="T39" fmla="*/ 277 h 285"/>
              <a:gd name="T40" fmla="*/ 231 w 459"/>
              <a:gd name="T41" fmla="*/ 278 h 285"/>
              <a:gd name="T42" fmla="*/ 2 w 459"/>
              <a:gd name="T43" fmla="*/ 268 h 285"/>
              <a:gd name="T44" fmla="*/ 231 w 459"/>
              <a:gd name="T45" fmla="*/ 282 h 285"/>
              <a:gd name="T46" fmla="*/ 343 w 459"/>
              <a:gd name="T47" fmla="*/ 283 h 285"/>
              <a:gd name="T48" fmla="*/ 459 w 459"/>
              <a:gd name="T49" fmla="*/ 283 h 285"/>
              <a:gd name="T50" fmla="*/ 458 w 459"/>
              <a:gd name="T51" fmla="*/ 271 h 285"/>
              <a:gd name="T52" fmla="*/ 456 w 459"/>
              <a:gd name="T53" fmla="*/ 254 h 285"/>
              <a:gd name="T54" fmla="*/ 449 w 459"/>
              <a:gd name="T55" fmla="*/ 239 h 285"/>
              <a:gd name="T56" fmla="*/ 447 w 459"/>
              <a:gd name="T57" fmla="*/ 227 h 285"/>
              <a:gd name="T58" fmla="*/ 446 w 459"/>
              <a:gd name="T59" fmla="*/ 197 h 285"/>
              <a:gd name="T60" fmla="*/ 443 w 459"/>
              <a:gd name="T61" fmla="*/ 182 h 285"/>
              <a:gd name="T62" fmla="*/ 441 w 459"/>
              <a:gd name="T63" fmla="*/ 159 h 285"/>
              <a:gd name="T64" fmla="*/ 441 w 459"/>
              <a:gd name="T65" fmla="*/ 149 h 285"/>
              <a:gd name="T66" fmla="*/ 441 w 459"/>
              <a:gd name="T67" fmla="*/ 142 h 285"/>
              <a:gd name="T68" fmla="*/ 431 w 459"/>
              <a:gd name="T69" fmla="*/ 114 h 285"/>
              <a:gd name="T70" fmla="*/ 425 w 459"/>
              <a:gd name="T71" fmla="*/ 91 h 285"/>
              <a:gd name="T72" fmla="*/ 425 w 459"/>
              <a:gd name="T73" fmla="*/ 74 h 285"/>
              <a:gd name="T74" fmla="*/ 425 w 459"/>
              <a:gd name="T75" fmla="*/ 67 h 285"/>
              <a:gd name="T76" fmla="*/ 426 w 459"/>
              <a:gd name="T77" fmla="*/ 44 h 285"/>
              <a:gd name="T78" fmla="*/ 420 w 459"/>
              <a:gd name="T79" fmla="*/ 23 h 285"/>
              <a:gd name="T80" fmla="*/ 417 w 459"/>
              <a:gd name="T81" fmla="*/ 19 h 285"/>
              <a:gd name="T82" fmla="*/ 419 w 459"/>
              <a:gd name="T83" fmla="*/ 16 h 285"/>
              <a:gd name="T84" fmla="*/ 248 w 459"/>
              <a:gd name="T85" fmla="*/ 13 h 285"/>
              <a:gd name="T86" fmla="*/ 18 w 459"/>
              <a:gd name="T87" fmla="*/ 0 h 285"/>
              <a:gd name="T88" fmla="*/ 0 w 459"/>
              <a:gd name="T89" fmla="*/ 266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9" h="285">
                <a:moveTo>
                  <a:pt x="3" y="266"/>
                </a:move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112" y="9"/>
                </a:lnTo>
                <a:lnTo>
                  <a:pt x="112" y="9"/>
                </a:lnTo>
                <a:lnTo>
                  <a:pt x="248" y="16"/>
                </a:lnTo>
                <a:lnTo>
                  <a:pt x="248" y="16"/>
                </a:lnTo>
                <a:lnTo>
                  <a:pt x="366" y="17"/>
                </a:lnTo>
                <a:lnTo>
                  <a:pt x="366" y="17"/>
                </a:lnTo>
                <a:lnTo>
                  <a:pt x="415" y="17"/>
                </a:lnTo>
                <a:lnTo>
                  <a:pt x="415" y="19"/>
                </a:lnTo>
                <a:lnTo>
                  <a:pt x="415" y="19"/>
                </a:lnTo>
                <a:lnTo>
                  <a:pt x="415" y="20"/>
                </a:lnTo>
                <a:lnTo>
                  <a:pt x="415" y="20"/>
                </a:lnTo>
                <a:lnTo>
                  <a:pt x="417" y="25"/>
                </a:lnTo>
                <a:lnTo>
                  <a:pt x="422" y="40"/>
                </a:lnTo>
                <a:lnTo>
                  <a:pt x="422" y="41"/>
                </a:lnTo>
                <a:lnTo>
                  <a:pt x="423" y="46"/>
                </a:lnTo>
                <a:lnTo>
                  <a:pt x="420" y="56"/>
                </a:lnTo>
                <a:lnTo>
                  <a:pt x="420" y="56"/>
                </a:lnTo>
                <a:lnTo>
                  <a:pt x="422" y="67"/>
                </a:lnTo>
                <a:lnTo>
                  <a:pt x="420" y="71"/>
                </a:lnTo>
                <a:lnTo>
                  <a:pt x="420" y="73"/>
                </a:lnTo>
                <a:lnTo>
                  <a:pt x="422" y="76"/>
                </a:lnTo>
                <a:lnTo>
                  <a:pt x="422" y="87"/>
                </a:lnTo>
                <a:lnTo>
                  <a:pt x="422" y="87"/>
                </a:lnTo>
                <a:lnTo>
                  <a:pt x="422" y="93"/>
                </a:lnTo>
                <a:lnTo>
                  <a:pt x="422" y="93"/>
                </a:lnTo>
                <a:lnTo>
                  <a:pt x="428" y="111"/>
                </a:lnTo>
                <a:lnTo>
                  <a:pt x="428" y="114"/>
                </a:lnTo>
                <a:lnTo>
                  <a:pt x="428" y="114"/>
                </a:lnTo>
                <a:lnTo>
                  <a:pt x="435" y="130"/>
                </a:lnTo>
                <a:lnTo>
                  <a:pt x="438" y="142"/>
                </a:lnTo>
                <a:lnTo>
                  <a:pt x="438" y="149"/>
                </a:lnTo>
                <a:lnTo>
                  <a:pt x="437" y="153"/>
                </a:lnTo>
                <a:lnTo>
                  <a:pt x="437" y="155"/>
                </a:lnTo>
                <a:lnTo>
                  <a:pt x="438" y="159"/>
                </a:lnTo>
                <a:lnTo>
                  <a:pt x="438" y="170"/>
                </a:lnTo>
                <a:lnTo>
                  <a:pt x="438" y="171"/>
                </a:lnTo>
                <a:lnTo>
                  <a:pt x="440" y="182"/>
                </a:lnTo>
                <a:lnTo>
                  <a:pt x="440" y="191"/>
                </a:lnTo>
                <a:lnTo>
                  <a:pt x="440" y="191"/>
                </a:lnTo>
                <a:lnTo>
                  <a:pt x="443" y="197"/>
                </a:lnTo>
                <a:lnTo>
                  <a:pt x="441" y="201"/>
                </a:lnTo>
                <a:lnTo>
                  <a:pt x="441" y="201"/>
                </a:lnTo>
                <a:lnTo>
                  <a:pt x="441" y="223"/>
                </a:lnTo>
                <a:lnTo>
                  <a:pt x="443" y="224"/>
                </a:lnTo>
                <a:lnTo>
                  <a:pt x="444" y="229"/>
                </a:lnTo>
                <a:lnTo>
                  <a:pt x="444" y="233"/>
                </a:lnTo>
                <a:lnTo>
                  <a:pt x="444" y="235"/>
                </a:lnTo>
                <a:lnTo>
                  <a:pt x="446" y="241"/>
                </a:lnTo>
                <a:lnTo>
                  <a:pt x="446" y="241"/>
                </a:lnTo>
                <a:lnTo>
                  <a:pt x="453" y="250"/>
                </a:lnTo>
                <a:lnTo>
                  <a:pt x="453" y="254"/>
                </a:lnTo>
                <a:lnTo>
                  <a:pt x="453" y="260"/>
                </a:lnTo>
                <a:lnTo>
                  <a:pt x="453" y="260"/>
                </a:lnTo>
                <a:lnTo>
                  <a:pt x="455" y="271"/>
                </a:lnTo>
                <a:lnTo>
                  <a:pt x="455" y="277"/>
                </a:lnTo>
                <a:lnTo>
                  <a:pt x="455" y="277"/>
                </a:lnTo>
                <a:lnTo>
                  <a:pt x="456" y="282"/>
                </a:lnTo>
                <a:lnTo>
                  <a:pt x="343" y="280"/>
                </a:lnTo>
                <a:lnTo>
                  <a:pt x="231" y="278"/>
                </a:lnTo>
                <a:lnTo>
                  <a:pt x="111" y="272"/>
                </a:lnTo>
                <a:lnTo>
                  <a:pt x="2" y="265"/>
                </a:lnTo>
                <a:lnTo>
                  <a:pt x="2" y="268"/>
                </a:lnTo>
                <a:lnTo>
                  <a:pt x="111" y="275"/>
                </a:lnTo>
                <a:lnTo>
                  <a:pt x="111" y="275"/>
                </a:lnTo>
                <a:lnTo>
                  <a:pt x="231" y="282"/>
                </a:lnTo>
                <a:lnTo>
                  <a:pt x="231" y="282"/>
                </a:lnTo>
                <a:lnTo>
                  <a:pt x="343" y="283"/>
                </a:lnTo>
                <a:lnTo>
                  <a:pt x="343" y="283"/>
                </a:lnTo>
                <a:lnTo>
                  <a:pt x="458" y="285"/>
                </a:lnTo>
                <a:lnTo>
                  <a:pt x="459" y="283"/>
                </a:lnTo>
                <a:lnTo>
                  <a:pt x="459" y="283"/>
                </a:lnTo>
                <a:lnTo>
                  <a:pt x="458" y="277"/>
                </a:lnTo>
                <a:lnTo>
                  <a:pt x="458" y="271"/>
                </a:lnTo>
                <a:lnTo>
                  <a:pt x="458" y="271"/>
                </a:lnTo>
                <a:lnTo>
                  <a:pt x="456" y="260"/>
                </a:lnTo>
                <a:lnTo>
                  <a:pt x="456" y="254"/>
                </a:lnTo>
                <a:lnTo>
                  <a:pt x="456" y="254"/>
                </a:lnTo>
                <a:lnTo>
                  <a:pt x="456" y="248"/>
                </a:lnTo>
                <a:lnTo>
                  <a:pt x="455" y="248"/>
                </a:lnTo>
                <a:lnTo>
                  <a:pt x="449" y="239"/>
                </a:lnTo>
                <a:lnTo>
                  <a:pt x="447" y="233"/>
                </a:lnTo>
                <a:lnTo>
                  <a:pt x="447" y="229"/>
                </a:lnTo>
                <a:lnTo>
                  <a:pt x="447" y="227"/>
                </a:lnTo>
                <a:lnTo>
                  <a:pt x="444" y="223"/>
                </a:lnTo>
                <a:lnTo>
                  <a:pt x="444" y="201"/>
                </a:lnTo>
                <a:lnTo>
                  <a:pt x="446" y="197"/>
                </a:lnTo>
                <a:lnTo>
                  <a:pt x="446" y="195"/>
                </a:lnTo>
                <a:lnTo>
                  <a:pt x="443" y="189"/>
                </a:lnTo>
                <a:lnTo>
                  <a:pt x="443" y="182"/>
                </a:lnTo>
                <a:lnTo>
                  <a:pt x="443" y="182"/>
                </a:lnTo>
                <a:lnTo>
                  <a:pt x="441" y="170"/>
                </a:lnTo>
                <a:lnTo>
                  <a:pt x="441" y="159"/>
                </a:lnTo>
                <a:lnTo>
                  <a:pt x="441" y="159"/>
                </a:lnTo>
                <a:lnTo>
                  <a:pt x="440" y="153"/>
                </a:lnTo>
                <a:lnTo>
                  <a:pt x="441" y="149"/>
                </a:lnTo>
                <a:lnTo>
                  <a:pt x="441" y="149"/>
                </a:lnTo>
                <a:lnTo>
                  <a:pt x="441" y="142"/>
                </a:lnTo>
                <a:lnTo>
                  <a:pt x="441" y="142"/>
                </a:lnTo>
                <a:lnTo>
                  <a:pt x="438" y="130"/>
                </a:lnTo>
                <a:lnTo>
                  <a:pt x="438" y="130"/>
                </a:lnTo>
                <a:lnTo>
                  <a:pt x="431" y="114"/>
                </a:lnTo>
                <a:lnTo>
                  <a:pt x="431" y="111"/>
                </a:lnTo>
                <a:lnTo>
                  <a:pt x="431" y="109"/>
                </a:lnTo>
                <a:lnTo>
                  <a:pt x="425" y="91"/>
                </a:lnTo>
                <a:lnTo>
                  <a:pt x="425" y="87"/>
                </a:lnTo>
                <a:lnTo>
                  <a:pt x="425" y="76"/>
                </a:lnTo>
                <a:lnTo>
                  <a:pt x="425" y="74"/>
                </a:lnTo>
                <a:lnTo>
                  <a:pt x="423" y="71"/>
                </a:lnTo>
                <a:lnTo>
                  <a:pt x="425" y="67"/>
                </a:lnTo>
                <a:lnTo>
                  <a:pt x="425" y="67"/>
                </a:lnTo>
                <a:lnTo>
                  <a:pt x="423" y="56"/>
                </a:lnTo>
                <a:lnTo>
                  <a:pt x="426" y="46"/>
                </a:lnTo>
                <a:lnTo>
                  <a:pt x="426" y="44"/>
                </a:lnTo>
                <a:lnTo>
                  <a:pt x="423" y="40"/>
                </a:lnTo>
                <a:lnTo>
                  <a:pt x="420" y="23"/>
                </a:lnTo>
                <a:lnTo>
                  <a:pt x="420" y="23"/>
                </a:lnTo>
                <a:lnTo>
                  <a:pt x="419" y="19"/>
                </a:lnTo>
                <a:lnTo>
                  <a:pt x="419" y="19"/>
                </a:lnTo>
                <a:lnTo>
                  <a:pt x="417" y="19"/>
                </a:lnTo>
                <a:lnTo>
                  <a:pt x="419" y="20"/>
                </a:lnTo>
                <a:lnTo>
                  <a:pt x="419" y="17"/>
                </a:lnTo>
                <a:lnTo>
                  <a:pt x="419" y="16"/>
                </a:lnTo>
                <a:lnTo>
                  <a:pt x="417" y="14"/>
                </a:lnTo>
                <a:lnTo>
                  <a:pt x="366" y="14"/>
                </a:lnTo>
                <a:lnTo>
                  <a:pt x="248" y="13"/>
                </a:lnTo>
                <a:lnTo>
                  <a:pt x="112" y="6"/>
                </a:lnTo>
                <a:lnTo>
                  <a:pt x="20" y="0"/>
                </a:lnTo>
                <a:lnTo>
                  <a:pt x="18" y="0"/>
                </a:lnTo>
                <a:lnTo>
                  <a:pt x="18" y="2"/>
                </a:lnTo>
                <a:lnTo>
                  <a:pt x="18" y="3"/>
                </a:lnTo>
                <a:lnTo>
                  <a:pt x="0" y="266"/>
                </a:lnTo>
                <a:lnTo>
                  <a:pt x="3" y="2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3" name="Freeform 36">
            <a:extLst>
              <a:ext uri="{FF2B5EF4-FFF2-40B4-BE49-F238E27FC236}">
                <a16:creationId xmlns:a16="http://schemas.microsoft.com/office/drawing/2014/main" id="{6C4DDE4F-6991-C5F0-F2B1-A39BD6B3518B}"/>
              </a:ext>
            </a:extLst>
          </p:cNvPr>
          <p:cNvSpPr>
            <a:spLocks/>
          </p:cNvSpPr>
          <p:nvPr/>
        </p:nvSpPr>
        <p:spPr bwMode="auto">
          <a:xfrm>
            <a:off x="3037531" y="3911238"/>
            <a:ext cx="1131859" cy="581020"/>
          </a:xfrm>
          <a:custGeom>
            <a:avLst/>
            <a:gdLst>
              <a:gd name="T0" fmla="*/ 3 w 600"/>
              <a:gd name="T1" fmla="*/ 0 h 308"/>
              <a:gd name="T2" fmla="*/ 182 w 600"/>
              <a:gd name="T3" fmla="*/ 10 h 308"/>
              <a:gd name="T4" fmla="*/ 497 w 600"/>
              <a:gd name="T5" fmla="*/ 13 h 308"/>
              <a:gd name="T6" fmla="*/ 585 w 600"/>
              <a:gd name="T7" fmla="*/ 56 h 308"/>
              <a:gd name="T8" fmla="*/ 600 w 600"/>
              <a:gd name="T9" fmla="*/ 154 h 308"/>
              <a:gd name="T10" fmla="*/ 585 w 600"/>
              <a:gd name="T11" fmla="*/ 304 h 308"/>
              <a:gd name="T12" fmla="*/ 573 w 600"/>
              <a:gd name="T13" fmla="*/ 299 h 308"/>
              <a:gd name="T14" fmla="*/ 550 w 600"/>
              <a:gd name="T15" fmla="*/ 282 h 308"/>
              <a:gd name="T16" fmla="*/ 541 w 600"/>
              <a:gd name="T17" fmla="*/ 287 h 308"/>
              <a:gd name="T18" fmla="*/ 532 w 600"/>
              <a:gd name="T19" fmla="*/ 290 h 308"/>
              <a:gd name="T20" fmla="*/ 521 w 600"/>
              <a:gd name="T21" fmla="*/ 282 h 308"/>
              <a:gd name="T22" fmla="*/ 506 w 600"/>
              <a:gd name="T23" fmla="*/ 291 h 308"/>
              <a:gd name="T24" fmla="*/ 494 w 600"/>
              <a:gd name="T25" fmla="*/ 287 h 308"/>
              <a:gd name="T26" fmla="*/ 484 w 600"/>
              <a:gd name="T27" fmla="*/ 293 h 308"/>
              <a:gd name="T28" fmla="*/ 471 w 600"/>
              <a:gd name="T29" fmla="*/ 299 h 308"/>
              <a:gd name="T30" fmla="*/ 462 w 600"/>
              <a:gd name="T31" fmla="*/ 301 h 308"/>
              <a:gd name="T32" fmla="*/ 452 w 600"/>
              <a:gd name="T33" fmla="*/ 294 h 308"/>
              <a:gd name="T34" fmla="*/ 443 w 600"/>
              <a:gd name="T35" fmla="*/ 288 h 308"/>
              <a:gd name="T36" fmla="*/ 431 w 600"/>
              <a:gd name="T37" fmla="*/ 290 h 308"/>
              <a:gd name="T38" fmla="*/ 422 w 600"/>
              <a:gd name="T39" fmla="*/ 282 h 308"/>
              <a:gd name="T40" fmla="*/ 419 w 600"/>
              <a:gd name="T41" fmla="*/ 287 h 308"/>
              <a:gd name="T42" fmla="*/ 411 w 600"/>
              <a:gd name="T43" fmla="*/ 302 h 308"/>
              <a:gd name="T44" fmla="*/ 405 w 600"/>
              <a:gd name="T45" fmla="*/ 302 h 308"/>
              <a:gd name="T46" fmla="*/ 405 w 600"/>
              <a:gd name="T47" fmla="*/ 290 h 308"/>
              <a:gd name="T48" fmla="*/ 391 w 600"/>
              <a:gd name="T49" fmla="*/ 294 h 308"/>
              <a:gd name="T50" fmla="*/ 384 w 600"/>
              <a:gd name="T51" fmla="*/ 287 h 308"/>
              <a:gd name="T52" fmla="*/ 376 w 600"/>
              <a:gd name="T53" fmla="*/ 282 h 308"/>
              <a:gd name="T54" fmla="*/ 361 w 600"/>
              <a:gd name="T55" fmla="*/ 288 h 308"/>
              <a:gd name="T56" fmla="*/ 351 w 600"/>
              <a:gd name="T57" fmla="*/ 290 h 308"/>
              <a:gd name="T58" fmla="*/ 349 w 600"/>
              <a:gd name="T59" fmla="*/ 279 h 308"/>
              <a:gd name="T60" fmla="*/ 340 w 600"/>
              <a:gd name="T61" fmla="*/ 272 h 308"/>
              <a:gd name="T62" fmla="*/ 334 w 600"/>
              <a:gd name="T63" fmla="*/ 267 h 308"/>
              <a:gd name="T64" fmla="*/ 317 w 600"/>
              <a:gd name="T65" fmla="*/ 270 h 308"/>
              <a:gd name="T66" fmla="*/ 307 w 600"/>
              <a:gd name="T67" fmla="*/ 267 h 308"/>
              <a:gd name="T68" fmla="*/ 298 w 600"/>
              <a:gd name="T69" fmla="*/ 264 h 308"/>
              <a:gd name="T70" fmla="*/ 281 w 600"/>
              <a:gd name="T71" fmla="*/ 261 h 308"/>
              <a:gd name="T72" fmla="*/ 271 w 600"/>
              <a:gd name="T73" fmla="*/ 260 h 308"/>
              <a:gd name="T74" fmla="*/ 262 w 600"/>
              <a:gd name="T75" fmla="*/ 258 h 308"/>
              <a:gd name="T76" fmla="*/ 260 w 600"/>
              <a:gd name="T77" fmla="*/ 246 h 308"/>
              <a:gd name="T78" fmla="*/ 251 w 600"/>
              <a:gd name="T79" fmla="*/ 239 h 308"/>
              <a:gd name="T80" fmla="*/ 246 w 600"/>
              <a:gd name="T81" fmla="*/ 242 h 308"/>
              <a:gd name="T82" fmla="*/ 236 w 600"/>
              <a:gd name="T83" fmla="*/ 240 h 308"/>
              <a:gd name="T84" fmla="*/ 225 w 600"/>
              <a:gd name="T85" fmla="*/ 240 h 308"/>
              <a:gd name="T86" fmla="*/ 209 w 600"/>
              <a:gd name="T87" fmla="*/ 225 h 308"/>
              <a:gd name="T88" fmla="*/ 204 w 600"/>
              <a:gd name="T89" fmla="*/ 214 h 308"/>
              <a:gd name="T90" fmla="*/ 203 w 600"/>
              <a:gd name="T91" fmla="*/ 54 h 308"/>
              <a:gd name="T92" fmla="*/ 168 w 600"/>
              <a:gd name="T93" fmla="*/ 53 h 308"/>
              <a:gd name="T94" fmla="*/ 0 w 600"/>
              <a:gd name="T95" fmla="*/ 4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0" h="308">
                <a:moveTo>
                  <a:pt x="0" y="45"/>
                </a:moveTo>
                <a:lnTo>
                  <a:pt x="3" y="0"/>
                </a:lnTo>
                <a:lnTo>
                  <a:pt x="71" y="4"/>
                </a:lnTo>
                <a:lnTo>
                  <a:pt x="182" y="10"/>
                </a:lnTo>
                <a:lnTo>
                  <a:pt x="339" y="13"/>
                </a:lnTo>
                <a:lnTo>
                  <a:pt x="497" y="13"/>
                </a:lnTo>
                <a:lnTo>
                  <a:pt x="583" y="12"/>
                </a:lnTo>
                <a:lnTo>
                  <a:pt x="585" y="56"/>
                </a:lnTo>
                <a:lnTo>
                  <a:pt x="597" y="130"/>
                </a:lnTo>
                <a:lnTo>
                  <a:pt x="600" y="154"/>
                </a:lnTo>
                <a:lnTo>
                  <a:pt x="600" y="308"/>
                </a:lnTo>
                <a:lnTo>
                  <a:pt x="585" y="304"/>
                </a:lnTo>
                <a:lnTo>
                  <a:pt x="579" y="301"/>
                </a:lnTo>
                <a:lnTo>
                  <a:pt x="573" y="299"/>
                </a:lnTo>
                <a:lnTo>
                  <a:pt x="562" y="290"/>
                </a:lnTo>
                <a:lnTo>
                  <a:pt x="550" y="282"/>
                </a:lnTo>
                <a:lnTo>
                  <a:pt x="544" y="282"/>
                </a:lnTo>
                <a:lnTo>
                  <a:pt x="541" y="287"/>
                </a:lnTo>
                <a:lnTo>
                  <a:pt x="538" y="290"/>
                </a:lnTo>
                <a:lnTo>
                  <a:pt x="532" y="290"/>
                </a:lnTo>
                <a:lnTo>
                  <a:pt x="527" y="288"/>
                </a:lnTo>
                <a:lnTo>
                  <a:pt x="521" y="282"/>
                </a:lnTo>
                <a:lnTo>
                  <a:pt x="511" y="287"/>
                </a:lnTo>
                <a:lnTo>
                  <a:pt x="506" y="291"/>
                </a:lnTo>
                <a:lnTo>
                  <a:pt x="500" y="291"/>
                </a:lnTo>
                <a:lnTo>
                  <a:pt x="494" y="287"/>
                </a:lnTo>
                <a:lnTo>
                  <a:pt x="490" y="291"/>
                </a:lnTo>
                <a:lnTo>
                  <a:pt x="484" y="293"/>
                </a:lnTo>
                <a:lnTo>
                  <a:pt x="476" y="299"/>
                </a:lnTo>
                <a:lnTo>
                  <a:pt x="471" y="299"/>
                </a:lnTo>
                <a:lnTo>
                  <a:pt x="468" y="305"/>
                </a:lnTo>
                <a:lnTo>
                  <a:pt x="462" y="301"/>
                </a:lnTo>
                <a:lnTo>
                  <a:pt x="456" y="297"/>
                </a:lnTo>
                <a:lnTo>
                  <a:pt x="452" y="294"/>
                </a:lnTo>
                <a:lnTo>
                  <a:pt x="447" y="288"/>
                </a:lnTo>
                <a:lnTo>
                  <a:pt x="443" y="288"/>
                </a:lnTo>
                <a:lnTo>
                  <a:pt x="437" y="293"/>
                </a:lnTo>
                <a:lnTo>
                  <a:pt x="431" y="290"/>
                </a:lnTo>
                <a:lnTo>
                  <a:pt x="426" y="284"/>
                </a:lnTo>
                <a:lnTo>
                  <a:pt x="422" y="282"/>
                </a:lnTo>
                <a:lnTo>
                  <a:pt x="420" y="284"/>
                </a:lnTo>
                <a:lnTo>
                  <a:pt x="419" y="287"/>
                </a:lnTo>
                <a:lnTo>
                  <a:pt x="413" y="291"/>
                </a:lnTo>
                <a:lnTo>
                  <a:pt x="411" y="302"/>
                </a:lnTo>
                <a:lnTo>
                  <a:pt x="407" y="302"/>
                </a:lnTo>
                <a:lnTo>
                  <a:pt x="405" y="302"/>
                </a:lnTo>
                <a:lnTo>
                  <a:pt x="403" y="296"/>
                </a:lnTo>
                <a:lnTo>
                  <a:pt x="405" y="290"/>
                </a:lnTo>
                <a:lnTo>
                  <a:pt x="400" y="290"/>
                </a:lnTo>
                <a:lnTo>
                  <a:pt x="391" y="294"/>
                </a:lnTo>
                <a:lnTo>
                  <a:pt x="385" y="293"/>
                </a:lnTo>
                <a:lnTo>
                  <a:pt x="384" y="287"/>
                </a:lnTo>
                <a:lnTo>
                  <a:pt x="378" y="287"/>
                </a:lnTo>
                <a:lnTo>
                  <a:pt x="376" y="282"/>
                </a:lnTo>
                <a:lnTo>
                  <a:pt x="370" y="279"/>
                </a:lnTo>
                <a:lnTo>
                  <a:pt x="361" y="288"/>
                </a:lnTo>
                <a:lnTo>
                  <a:pt x="355" y="290"/>
                </a:lnTo>
                <a:lnTo>
                  <a:pt x="351" y="290"/>
                </a:lnTo>
                <a:lnTo>
                  <a:pt x="349" y="282"/>
                </a:lnTo>
                <a:lnTo>
                  <a:pt x="349" y="279"/>
                </a:lnTo>
                <a:lnTo>
                  <a:pt x="343" y="278"/>
                </a:lnTo>
                <a:lnTo>
                  <a:pt x="340" y="272"/>
                </a:lnTo>
                <a:lnTo>
                  <a:pt x="340" y="266"/>
                </a:lnTo>
                <a:lnTo>
                  <a:pt x="334" y="267"/>
                </a:lnTo>
                <a:lnTo>
                  <a:pt x="323" y="266"/>
                </a:lnTo>
                <a:lnTo>
                  <a:pt x="317" y="270"/>
                </a:lnTo>
                <a:lnTo>
                  <a:pt x="311" y="272"/>
                </a:lnTo>
                <a:lnTo>
                  <a:pt x="307" y="267"/>
                </a:lnTo>
                <a:lnTo>
                  <a:pt x="304" y="264"/>
                </a:lnTo>
                <a:lnTo>
                  <a:pt x="298" y="264"/>
                </a:lnTo>
                <a:lnTo>
                  <a:pt x="293" y="266"/>
                </a:lnTo>
                <a:lnTo>
                  <a:pt x="281" y="261"/>
                </a:lnTo>
                <a:lnTo>
                  <a:pt x="275" y="258"/>
                </a:lnTo>
                <a:lnTo>
                  <a:pt x="271" y="260"/>
                </a:lnTo>
                <a:lnTo>
                  <a:pt x="268" y="258"/>
                </a:lnTo>
                <a:lnTo>
                  <a:pt x="262" y="258"/>
                </a:lnTo>
                <a:lnTo>
                  <a:pt x="260" y="252"/>
                </a:lnTo>
                <a:lnTo>
                  <a:pt x="260" y="246"/>
                </a:lnTo>
                <a:lnTo>
                  <a:pt x="257" y="242"/>
                </a:lnTo>
                <a:lnTo>
                  <a:pt x="251" y="239"/>
                </a:lnTo>
                <a:lnTo>
                  <a:pt x="249" y="236"/>
                </a:lnTo>
                <a:lnTo>
                  <a:pt x="246" y="242"/>
                </a:lnTo>
                <a:lnTo>
                  <a:pt x="242" y="242"/>
                </a:lnTo>
                <a:lnTo>
                  <a:pt x="236" y="240"/>
                </a:lnTo>
                <a:lnTo>
                  <a:pt x="230" y="243"/>
                </a:lnTo>
                <a:lnTo>
                  <a:pt x="225" y="240"/>
                </a:lnTo>
                <a:lnTo>
                  <a:pt x="215" y="229"/>
                </a:lnTo>
                <a:lnTo>
                  <a:pt x="209" y="225"/>
                </a:lnTo>
                <a:lnTo>
                  <a:pt x="204" y="223"/>
                </a:lnTo>
                <a:lnTo>
                  <a:pt x="204" y="214"/>
                </a:lnTo>
                <a:lnTo>
                  <a:pt x="209" y="57"/>
                </a:lnTo>
                <a:lnTo>
                  <a:pt x="203" y="54"/>
                </a:lnTo>
                <a:lnTo>
                  <a:pt x="197" y="54"/>
                </a:lnTo>
                <a:lnTo>
                  <a:pt x="168" y="53"/>
                </a:lnTo>
                <a:lnTo>
                  <a:pt x="96" y="50"/>
                </a:lnTo>
                <a:lnTo>
                  <a:pt x="0" y="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4" name="Freeform 37">
            <a:extLst>
              <a:ext uri="{FF2B5EF4-FFF2-40B4-BE49-F238E27FC236}">
                <a16:creationId xmlns:a16="http://schemas.microsoft.com/office/drawing/2014/main" id="{9CD62EC8-86DA-12CD-68A5-A9B32551EF2B}"/>
              </a:ext>
            </a:extLst>
          </p:cNvPr>
          <p:cNvSpPr>
            <a:spLocks/>
          </p:cNvSpPr>
          <p:nvPr/>
        </p:nvSpPr>
        <p:spPr bwMode="auto">
          <a:xfrm>
            <a:off x="3035645" y="3907465"/>
            <a:ext cx="1135632" cy="588567"/>
          </a:xfrm>
          <a:custGeom>
            <a:avLst/>
            <a:gdLst>
              <a:gd name="T0" fmla="*/ 121 w 399"/>
              <a:gd name="T1" fmla="*/ 9 h 206"/>
              <a:gd name="T2" fmla="*/ 330 w 399"/>
              <a:gd name="T3" fmla="*/ 11 h 206"/>
              <a:gd name="T4" fmla="*/ 397 w 399"/>
              <a:gd name="T5" fmla="*/ 103 h 206"/>
              <a:gd name="T6" fmla="*/ 381 w 399"/>
              <a:gd name="T7" fmla="*/ 198 h 206"/>
              <a:gd name="T8" fmla="*/ 361 w 399"/>
              <a:gd name="T9" fmla="*/ 187 h 206"/>
              <a:gd name="T10" fmla="*/ 351 w 399"/>
              <a:gd name="T11" fmla="*/ 191 h 206"/>
              <a:gd name="T12" fmla="*/ 335 w 399"/>
              <a:gd name="T13" fmla="*/ 193 h 206"/>
              <a:gd name="T14" fmla="*/ 321 w 399"/>
              <a:gd name="T15" fmla="*/ 194 h 206"/>
              <a:gd name="T16" fmla="*/ 310 w 399"/>
              <a:gd name="T17" fmla="*/ 201 h 206"/>
              <a:gd name="T18" fmla="*/ 298 w 399"/>
              <a:gd name="T19" fmla="*/ 191 h 206"/>
              <a:gd name="T20" fmla="*/ 287 w 399"/>
              <a:gd name="T21" fmla="*/ 192 h 206"/>
              <a:gd name="T22" fmla="*/ 278 w 399"/>
              <a:gd name="T23" fmla="*/ 188 h 206"/>
              <a:gd name="T24" fmla="*/ 272 w 399"/>
              <a:gd name="T25" fmla="*/ 200 h 206"/>
              <a:gd name="T26" fmla="*/ 270 w 399"/>
              <a:gd name="T27" fmla="*/ 193 h 206"/>
              <a:gd name="T28" fmla="*/ 257 w 399"/>
              <a:gd name="T29" fmla="*/ 194 h 206"/>
              <a:gd name="T30" fmla="*/ 250 w 399"/>
              <a:gd name="T31" fmla="*/ 187 h 206"/>
              <a:gd name="T32" fmla="*/ 234 w 399"/>
              <a:gd name="T33" fmla="*/ 192 h 206"/>
              <a:gd name="T34" fmla="*/ 228 w 399"/>
              <a:gd name="T35" fmla="*/ 184 h 206"/>
              <a:gd name="T36" fmla="*/ 222 w 399"/>
              <a:gd name="T37" fmla="*/ 177 h 206"/>
              <a:gd name="T38" fmla="*/ 205 w 399"/>
              <a:gd name="T39" fmla="*/ 178 h 206"/>
              <a:gd name="T40" fmla="*/ 195 w 399"/>
              <a:gd name="T41" fmla="*/ 176 h 206"/>
              <a:gd name="T42" fmla="*/ 178 w 399"/>
              <a:gd name="T43" fmla="*/ 171 h 206"/>
              <a:gd name="T44" fmla="*/ 174 w 399"/>
              <a:gd name="T45" fmla="*/ 164 h 206"/>
              <a:gd name="T46" fmla="*/ 166 w 399"/>
              <a:gd name="T47" fmla="*/ 156 h 206"/>
              <a:gd name="T48" fmla="*/ 156 w 399"/>
              <a:gd name="T49" fmla="*/ 159 h 206"/>
              <a:gd name="T50" fmla="*/ 140 w 399"/>
              <a:gd name="T51" fmla="*/ 149 h 206"/>
              <a:gd name="T52" fmla="*/ 140 w 399"/>
              <a:gd name="T53" fmla="*/ 39 h 206"/>
              <a:gd name="T54" fmla="*/ 131 w 399"/>
              <a:gd name="T55" fmla="*/ 36 h 206"/>
              <a:gd name="T56" fmla="*/ 1 w 399"/>
              <a:gd name="T57" fmla="*/ 30 h 206"/>
              <a:gd name="T58" fmla="*/ 112 w 399"/>
              <a:gd name="T59" fmla="*/ 37 h 206"/>
              <a:gd name="T60" fmla="*/ 135 w 399"/>
              <a:gd name="T61" fmla="*/ 149 h 206"/>
              <a:gd name="T62" fmla="*/ 149 w 399"/>
              <a:gd name="T63" fmla="*/ 161 h 206"/>
              <a:gd name="T64" fmla="*/ 161 w 399"/>
              <a:gd name="T65" fmla="*/ 162 h 206"/>
              <a:gd name="T66" fmla="*/ 167 w 399"/>
              <a:gd name="T67" fmla="*/ 160 h 206"/>
              <a:gd name="T68" fmla="*/ 173 w 399"/>
              <a:gd name="T69" fmla="*/ 172 h 206"/>
              <a:gd name="T70" fmla="*/ 183 w 399"/>
              <a:gd name="T71" fmla="*/ 173 h 206"/>
              <a:gd name="T72" fmla="*/ 199 w 399"/>
              <a:gd name="T73" fmla="*/ 177 h 206"/>
              <a:gd name="T74" fmla="*/ 207 w 399"/>
              <a:gd name="T75" fmla="*/ 182 h 206"/>
              <a:gd name="T76" fmla="*/ 222 w 399"/>
              <a:gd name="T77" fmla="*/ 179 h 206"/>
              <a:gd name="T78" fmla="*/ 228 w 399"/>
              <a:gd name="T79" fmla="*/ 186 h 206"/>
              <a:gd name="T80" fmla="*/ 236 w 399"/>
              <a:gd name="T81" fmla="*/ 194 h 206"/>
              <a:gd name="T82" fmla="*/ 249 w 399"/>
              <a:gd name="T83" fmla="*/ 189 h 206"/>
              <a:gd name="T84" fmla="*/ 256 w 399"/>
              <a:gd name="T85" fmla="*/ 196 h 206"/>
              <a:gd name="T86" fmla="*/ 267 w 399"/>
              <a:gd name="T87" fmla="*/ 196 h 206"/>
              <a:gd name="T88" fmla="*/ 271 w 399"/>
              <a:gd name="T89" fmla="*/ 202 h 206"/>
              <a:gd name="T90" fmla="*/ 279 w 399"/>
              <a:gd name="T91" fmla="*/ 191 h 206"/>
              <a:gd name="T92" fmla="*/ 286 w 399"/>
              <a:gd name="T93" fmla="*/ 194 h 206"/>
              <a:gd name="T94" fmla="*/ 299 w 399"/>
              <a:gd name="T95" fmla="*/ 196 h 206"/>
              <a:gd name="T96" fmla="*/ 310 w 399"/>
              <a:gd name="T97" fmla="*/ 203 h 206"/>
              <a:gd name="T98" fmla="*/ 317 w 399"/>
              <a:gd name="T99" fmla="*/ 200 h 206"/>
              <a:gd name="T100" fmla="*/ 331 w 399"/>
              <a:gd name="T101" fmla="*/ 195 h 206"/>
              <a:gd name="T102" fmla="*/ 346 w 399"/>
              <a:gd name="T103" fmla="*/ 190 h 206"/>
              <a:gd name="T104" fmla="*/ 357 w 399"/>
              <a:gd name="T105" fmla="*/ 194 h 206"/>
              <a:gd name="T106" fmla="*/ 364 w 399"/>
              <a:gd name="T107" fmla="*/ 189 h 206"/>
              <a:gd name="T108" fmla="*/ 387 w 399"/>
              <a:gd name="T109" fmla="*/ 203 h 206"/>
              <a:gd name="T110" fmla="*/ 399 w 399"/>
              <a:gd name="T111" fmla="*/ 103 h 206"/>
              <a:gd name="T112" fmla="*/ 388 w 399"/>
              <a:gd name="T113" fmla="*/ 9 h 206"/>
              <a:gd name="T114" fmla="*/ 48 w 399"/>
              <a:gd name="T115" fmla="*/ 3 h 206"/>
              <a:gd name="T116" fmla="*/ 2 w 399"/>
              <a:gd name="T117" fmla="*/ 31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9" h="206">
                <a:moveTo>
                  <a:pt x="2" y="31"/>
                </a:moveTo>
                <a:cubicBezTo>
                  <a:pt x="4" y="3"/>
                  <a:pt x="4" y="3"/>
                  <a:pt x="4" y="3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225" y="11"/>
                  <a:pt x="225" y="11"/>
                  <a:pt x="225" y="11"/>
                </a:cubicBezTo>
                <a:cubicBezTo>
                  <a:pt x="225" y="11"/>
                  <a:pt x="225" y="11"/>
                  <a:pt x="225" y="11"/>
                </a:cubicBezTo>
                <a:cubicBezTo>
                  <a:pt x="330" y="11"/>
                  <a:pt x="330" y="11"/>
                  <a:pt x="330" y="11"/>
                </a:cubicBezTo>
                <a:cubicBezTo>
                  <a:pt x="330" y="11"/>
                  <a:pt x="330" y="11"/>
                  <a:pt x="330" y="11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7" y="38"/>
                  <a:pt x="387" y="38"/>
                  <a:pt x="387" y="38"/>
                </a:cubicBezTo>
                <a:cubicBezTo>
                  <a:pt x="387" y="38"/>
                  <a:pt x="387" y="38"/>
                  <a:pt x="387" y="38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7" y="103"/>
                  <a:pt x="397" y="103"/>
                  <a:pt x="397" y="103"/>
                </a:cubicBezTo>
                <a:cubicBezTo>
                  <a:pt x="397" y="203"/>
                  <a:pt x="397" y="203"/>
                  <a:pt x="397" y="203"/>
                </a:cubicBezTo>
                <a:cubicBezTo>
                  <a:pt x="388" y="201"/>
                  <a:pt x="388" y="201"/>
                  <a:pt x="388" y="201"/>
                </a:cubicBezTo>
                <a:cubicBezTo>
                  <a:pt x="385" y="199"/>
                  <a:pt x="385" y="199"/>
                  <a:pt x="385" y="199"/>
                </a:cubicBezTo>
                <a:cubicBezTo>
                  <a:pt x="384" y="199"/>
                  <a:pt x="384" y="199"/>
                  <a:pt x="384" y="199"/>
                </a:cubicBezTo>
                <a:cubicBezTo>
                  <a:pt x="381" y="198"/>
                  <a:pt x="381" y="198"/>
                  <a:pt x="381" y="198"/>
                </a:cubicBezTo>
                <a:cubicBezTo>
                  <a:pt x="374" y="192"/>
                  <a:pt x="374" y="192"/>
                  <a:pt x="374" y="192"/>
                </a:cubicBezTo>
                <a:cubicBezTo>
                  <a:pt x="374" y="192"/>
                  <a:pt x="374" y="192"/>
                  <a:pt x="374" y="192"/>
                </a:cubicBezTo>
                <a:cubicBezTo>
                  <a:pt x="365" y="187"/>
                  <a:pt x="365" y="187"/>
                  <a:pt x="365" y="187"/>
                </a:cubicBezTo>
                <a:cubicBezTo>
                  <a:pt x="365" y="187"/>
                  <a:pt x="365" y="187"/>
                  <a:pt x="365" y="187"/>
                </a:cubicBezTo>
                <a:cubicBezTo>
                  <a:pt x="361" y="187"/>
                  <a:pt x="361" y="187"/>
                  <a:pt x="361" y="187"/>
                </a:cubicBezTo>
                <a:cubicBezTo>
                  <a:pt x="360" y="187"/>
                  <a:pt x="360" y="187"/>
                  <a:pt x="360" y="187"/>
                </a:cubicBezTo>
                <a:cubicBezTo>
                  <a:pt x="358" y="191"/>
                  <a:pt x="358" y="191"/>
                  <a:pt x="358" y="191"/>
                </a:cubicBezTo>
                <a:cubicBezTo>
                  <a:pt x="356" y="192"/>
                  <a:pt x="356" y="192"/>
                  <a:pt x="356" y="192"/>
                </a:cubicBezTo>
                <a:cubicBezTo>
                  <a:pt x="353" y="192"/>
                  <a:pt x="353" y="192"/>
                  <a:pt x="353" y="192"/>
                </a:cubicBezTo>
                <a:cubicBezTo>
                  <a:pt x="351" y="191"/>
                  <a:pt x="351" y="191"/>
                  <a:pt x="351" y="191"/>
                </a:cubicBezTo>
                <a:cubicBezTo>
                  <a:pt x="347" y="188"/>
                  <a:pt x="347" y="188"/>
                  <a:pt x="347" y="188"/>
                </a:cubicBezTo>
                <a:cubicBezTo>
                  <a:pt x="346" y="188"/>
                  <a:pt x="346" y="188"/>
                  <a:pt x="346" y="188"/>
                </a:cubicBezTo>
                <a:cubicBezTo>
                  <a:pt x="339" y="190"/>
                  <a:pt x="339" y="190"/>
                  <a:pt x="339" y="190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5" y="193"/>
                  <a:pt x="335" y="193"/>
                  <a:pt x="335" y="193"/>
                </a:cubicBezTo>
                <a:cubicBezTo>
                  <a:pt x="332" y="193"/>
                  <a:pt x="332" y="193"/>
                  <a:pt x="332" y="193"/>
                </a:cubicBezTo>
                <a:cubicBezTo>
                  <a:pt x="329" y="190"/>
                  <a:pt x="329" y="190"/>
                  <a:pt x="329" y="190"/>
                </a:cubicBezTo>
                <a:cubicBezTo>
                  <a:pt x="328" y="190"/>
                  <a:pt x="328" y="190"/>
                  <a:pt x="328" y="191"/>
                </a:cubicBezTo>
                <a:cubicBezTo>
                  <a:pt x="324" y="193"/>
                  <a:pt x="324" y="193"/>
                  <a:pt x="324" y="193"/>
                </a:cubicBezTo>
                <a:cubicBezTo>
                  <a:pt x="321" y="194"/>
                  <a:pt x="321" y="194"/>
                  <a:pt x="321" y="194"/>
                </a:cubicBezTo>
                <a:cubicBezTo>
                  <a:pt x="320" y="194"/>
                  <a:pt x="320" y="194"/>
                  <a:pt x="320" y="194"/>
                </a:cubicBezTo>
                <a:cubicBezTo>
                  <a:pt x="316" y="198"/>
                  <a:pt x="316" y="198"/>
                  <a:pt x="316" y="198"/>
                </a:cubicBezTo>
                <a:cubicBezTo>
                  <a:pt x="313" y="198"/>
                  <a:pt x="313" y="198"/>
                  <a:pt x="313" y="198"/>
                </a:cubicBezTo>
                <a:cubicBezTo>
                  <a:pt x="312" y="198"/>
                  <a:pt x="312" y="198"/>
                  <a:pt x="312" y="199"/>
                </a:cubicBezTo>
                <a:cubicBezTo>
                  <a:pt x="310" y="201"/>
                  <a:pt x="310" y="201"/>
                  <a:pt x="310" y="201"/>
                </a:cubicBezTo>
                <a:cubicBezTo>
                  <a:pt x="308" y="199"/>
                  <a:pt x="308" y="199"/>
                  <a:pt x="308" y="199"/>
                </a:cubicBezTo>
                <a:cubicBezTo>
                  <a:pt x="308" y="199"/>
                  <a:pt x="308" y="199"/>
                  <a:pt x="308" y="199"/>
                </a:cubicBezTo>
                <a:cubicBezTo>
                  <a:pt x="304" y="197"/>
                  <a:pt x="304" y="197"/>
                  <a:pt x="304" y="197"/>
                </a:cubicBezTo>
                <a:cubicBezTo>
                  <a:pt x="300" y="195"/>
                  <a:pt x="300" y="195"/>
                  <a:pt x="300" y="195"/>
                </a:cubicBezTo>
                <a:cubicBezTo>
                  <a:pt x="298" y="191"/>
                  <a:pt x="298" y="191"/>
                  <a:pt x="298" y="191"/>
                </a:cubicBezTo>
                <a:cubicBezTo>
                  <a:pt x="297" y="191"/>
                  <a:pt x="297" y="191"/>
                  <a:pt x="297" y="191"/>
                </a:cubicBezTo>
                <a:cubicBezTo>
                  <a:pt x="294" y="191"/>
                  <a:pt x="294" y="191"/>
                  <a:pt x="294" y="191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0" y="193"/>
                  <a:pt x="290" y="193"/>
                  <a:pt x="290" y="193"/>
                </a:cubicBezTo>
                <a:cubicBezTo>
                  <a:pt x="287" y="192"/>
                  <a:pt x="287" y="192"/>
                  <a:pt x="287" y="192"/>
                </a:cubicBezTo>
                <a:cubicBezTo>
                  <a:pt x="284" y="189"/>
                  <a:pt x="284" y="189"/>
                  <a:pt x="284" y="189"/>
                </a:cubicBezTo>
                <a:cubicBezTo>
                  <a:pt x="284" y="189"/>
                  <a:pt x="284" y="189"/>
                  <a:pt x="284" y="189"/>
                </a:cubicBezTo>
                <a:cubicBezTo>
                  <a:pt x="280" y="187"/>
                  <a:pt x="280" y="187"/>
                  <a:pt x="280" y="187"/>
                </a:cubicBezTo>
                <a:cubicBezTo>
                  <a:pt x="279" y="187"/>
                  <a:pt x="279" y="187"/>
                  <a:pt x="279" y="187"/>
                </a:cubicBezTo>
                <a:cubicBezTo>
                  <a:pt x="278" y="188"/>
                  <a:pt x="278" y="188"/>
                  <a:pt x="278" y="188"/>
                </a:cubicBezTo>
                <a:cubicBezTo>
                  <a:pt x="278" y="189"/>
                  <a:pt x="278" y="189"/>
                  <a:pt x="278" y="189"/>
                </a:cubicBezTo>
                <a:cubicBezTo>
                  <a:pt x="277" y="191"/>
                  <a:pt x="277" y="191"/>
                  <a:pt x="277" y="191"/>
                </a:cubicBezTo>
                <a:cubicBezTo>
                  <a:pt x="274" y="193"/>
                  <a:pt x="274" y="193"/>
                  <a:pt x="274" y="193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2" y="200"/>
                  <a:pt x="272" y="200"/>
                  <a:pt x="272" y="200"/>
                </a:cubicBezTo>
                <a:cubicBezTo>
                  <a:pt x="271" y="200"/>
                  <a:pt x="271" y="200"/>
                  <a:pt x="271" y="200"/>
                </a:cubicBezTo>
                <a:cubicBezTo>
                  <a:pt x="270" y="200"/>
                  <a:pt x="270" y="200"/>
                  <a:pt x="270" y="200"/>
                </a:cubicBezTo>
                <a:cubicBezTo>
                  <a:pt x="269" y="197"/>
                  <a:pt x="269" y="197"/>
                  <a:pt x="269" y="197"/>
                </a:cubicBezTo>
                <a:cubicBezTo>
                  <a:pt x="270" y="193"/>
                  <a:pt x="270" y="193"/>
                  <a:pt x="270" y="193"/>
                </a:cubicBezTo>
                <a:cubicBezTo>
                  <a:pt x="270" y="193"/>
                  <a:pt x="270" y="193"/>
                  <a:pt x="270" y="193"/>
                </a:cubicBezTo>
                <a:cubicBezTo>
                  <a:pt x="269" y="192"/>
                  <a:pt x="269" y="192"/>
                  <a:pt x="269" y="192"/>
                </a:cubicBezTo>
                <a:cubicBezTo>
                  <a:pt x="266" y="192"/>
                  <a:pt x="266" y="192"/>
                  <a:pt x="266" y="192"/>
                </a:cubicBezTo>
                <a:cubicBezTo>
                  <a:pt x="265" y="192"/>
                  <a:pt x="265" y="192"/>
                  <a:pt x="265" y="192"/>
                </a:cubicBezTo>
                <a:cubicBezTo>
                  <a:pt x="259" y="195"/>
                  <a:pt x="259" y="195"/>
                  <a:pt x="259" y="195"/>
                </a:cubicBezTo>
                <a:cubicBezTo>
                  <a:pt x="257" y="194"/>
                  <a:pt x="257" y="194"/>
                  <a:pt x="257" y="194"/>
                </a:cubicBezTo>
                <a:cubicBezTo>
                  <a:pt x="256" y="191"/>
                  <a:pt x="256" y="191"/>
                  <a:pt x="256" y="191"/>
                </a:cubicBezTo>
                <a:cubicBezTo>
                  <a:pt x="255" y="191"/>
                  <a:pt x="255" y="190"/>
                  <a:pt x="255" y="190"/>
                </a:cubicBezTo>
                <a:cubicBezTo>
                  <a:pt x="252" y="190"/>
                  <a:pt x="252" y="190"/>
                  <a:pt x="252" y="190"/>
                </a:cubicBezTo>
                <a:cubicBezTo>
                  <a:pt x="251" y="187"/>
                  <a:pt x="251" y="187"/>
                  <a:pt x="251" y="187"/>
                </a:cubicBezTo>
                <a:cubicBezTo>
                  <a:pt x="250" y="187"/>
                  <a:pt x="250" y="187"/>
                  <a:pt x="250" y="187"/>
                </a:cubicBezTo>
                <a:cubicBezTo>
                  <a:pt x="246" y="185"/>
                  <a:pt x="246" y="185"/>
                  <a:pt x="246" y="185"/>
                </a:cubicBezTo>
                <a:cubicBezTo>
                  <a:pt x="246" y="185"/>
                  <a:pt x="245" y="185"/>
                  <a:pt x="245" y="186"/>
                </a:cubicBezTo>
                <a:cubicBezTo>
                  <a:pt x="239" y="191"/>
                  <a:pt x="239" y="191"/>
                  <a:pt x="239" y="191"/>
                </a:cubicBezTo>
                <a:cubicBezTo>
                  <a:pt x="236" y="192"/>
                  <a:pt x="236" y="192"/>
                  <a:pt x="236" y="192"/>
                </a:cubicBezTo>
                <a:cubicBezTo>
                  <a:pt x="234" y="192"/>
                  <a:pt x="234" y="192"/>
                  <a:pt x="234" y="192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3" y="187"/>
                  <a:pt x="233" y="187"/>
                  <a:pt x="233" y="187"/>
                </a:cubicBezTo>
                <a:cubicBezTo>
                  <a:pt x="233" y="185"/>
                  <a:pt x="233" y="185"/>
                  <a:pt x="233" y="185"/>
                </a:cubicBezTo>
                <a:cubicBezTo>
                  <a:pt x="232" y="185"/>
                  <a:pt x="232" y="185"/>
                  <a:pt x="232" y="185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7" y="181"/>
                  <a:pt x="227" y="181"/>
                  <a:pt x="227" y="181"/>
                </a:cubicBezTo>
                <a:cubicBezTo>
                  <a:pt x="227" y="177"/>
                  <a:pt x="227" y="177"/>
                  <a:pt x="227" y="177"/>
                </a:cubicBezTo>
                <a:cubicBezTo>
                  <a:pt x="227" y="177"/>
                  <a:pt x="227" y="177"/>
                  <a:pt x="227" y="177"/>
                </a:cubicBezTo>
                <a:cubicBezTo>
                  <a:pt x="226" y="176"/>
                  <a:pt x="226" y="176"/>
                  <a:pt x="226" y="176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215" y="176"/>
                  <a:pt x="215" y="176"/>
                  <a:pt x="215" y="176"/>
                </a:cubicBezTo>
                <a:cubicBezTo>
                  <a:pt x="214" y="176"/>
                  <a:pt x="214" y="176"/>
                  <a:pt x="214" y="176"/>
                </a:cubicBezTo>
                <a:cubicBezTo>
                  <a:pt x="211" y="179"/>
                  <a:pt x="211" y="179"/>
                  <a:pt x="211" y="179"/>
                </a:cubicBezTo>
                <a:cubicBezTo>
                  <a:pt x="207" y="180"/>
                  <a:pt x="207" y="180"/>
                  <a:pt x="207" y="180"/>
                </a:cubicBezTo>
                <a:cubicBezTo>
                  <a:pt x="205" y="178"/>
                  <a:pt x="205" y="178"/>
                  <a:pt x="205" y="178"/>
                </a:cubicBezTo>
                <a:cubicBezTo>
                  <a:pt x="203" y="175"/>
                  <a:pt x="203" y="175"/>
                  <a:pt x="203" y="175"/>
                </a:cubicBezTo>
                <a:cubicBezTo>
                  <a:pt x="202" y="175"/>
                  <a:pt x="202" y="175"/>
                  <a:pt x="202" y="175"/>
                </a:cubicBezTo>
                <a:cubicBezTo>
                  <a:pt x="198" y="175"/>
                  <a:pt x="198" y="175"/>
                  <a:pt x="198" y="175"/>
                </a:cubicBezTo>
                <a:cubicBezTo>
                  <a:pt x="198" y="175"/>
                  <a:pt x="198" y="175"/>
                  <a:pt x="198" y="175"/>
                </a:cubicBezTo>
                <a:cubicBezTo>
                  <a:pt x="195" y="176"/>
                  <a:pt x="195" y="176"/>
                  <a:pt x="195" y="176"/>
                </a:cubicBezTo>
                <a:cubicBezTo>
                  <a:pt x="188" y="173"/>
                  <a:pt x="188" y="173"/>
                  <a:pt x="188" y="173"/>
                </a:cubicBezTo>
                <a:cubicBezTo>
                  <a:pt x="184" y="171"/>
                  <a:pt x="184" y="171"/>
                  <a:pt x="184" y="171"/>
                </a:cubicBezTo>
                <a:cubicBezTo>
                  <a:pt x="183" y="171"/>
                  <a:pt x="183" y="171"/>
                  <a:pt x="183" y="171"/>
                </a:cubicBezTo>
                <a:cubicBezTo>
                  <a:pt x="180" y="172"/>
                  <a:pt x="180" y="172"/>
                  <a:pt x="180" y="172"/>
                </a:cubicBezTo>
                <a:cubicBezTo>
                  <a:pt x="178" y="171"/>
                  <a:pt x="178" y="171"/>
                  <a:pt x="178" y="171"/>
                </a:cubicBezTo>
                <a:cubicBezTo>
                  <a:pt x="178" y="171"/>
                  <a:pt x="178" y="171"/>
                  <a:pt x="178" y="171"/>
                </a:cubicBezTo>
                <a:cubicBezTo>
                  <a:pt x="175" y="171"/>
                  <a:pt x="175" y="171"/>
                  <a:pt x="175" y="171"/>
                </a:cubicBezTo>
                <a:cubicBezTo>
                  <a:pt x="174" y="168"/>
                  <a:pt x="174" y="168"/>
                  <a:pt x="174" y="168"/>
                </a:cubicBezTo>
                <a:cubicBezTo>
                  <a:pt x="174" y="164"/>
                  <a:pt x="174" y="164"/>
                  <a:pt x="174" y="164"/>
                </a:cubicBezTo>
                <a:cubicBezTo>
                  <a:pt x="174" y="164"/>
                  <a:pt x="174" y="164"/>
                  <a:pt x="174" y="164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68" y="158"/>
                  <a:pt x="168" y="158"/>
                  <a:pt x="168" y="158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67" y="156"/>
                  <a:pt x="166" y="156"/>
                  <a:pt x="166" y="156"/>
                </a:cubicBezTo>
                <a:cubicBezTo>
                  <a:pt x="166" y="156"/>
                  <a:pt x="165" y="156"/>
                  <a:pt x="165" y="157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57" y="159"/>
                  <a:pt x="157" y="159"/>
                  <a:pt x="157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53" y="161"/>
                  <a:pt x="153" y="161"/>
                  <a:pt x="153" y="161"/>
                </a:cubicBezTo>
                <a:cubicBezTo>
                  <a:pt x="150" y="159"/>
                  <a:pt x="150" y="159"/>
                  <a:pt x="150" y="159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39" y="149"/>
                  <a:pt x="139" y="149"/>
                  <a:pt x="139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40" y="39"/>
                  <a:pt x="140" y="39"/>
                  <a:pt x="140" y="39"/>
                </a:cubicBezTo>
                <a:cubicBezTo>
                  <a:pt x="140" y="39"/>
                  <a:pt x="140" y="39"/>
                  <a:pt x="140" y="38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1" y="36"/>
                  <a:pt x="131" y="36"/>
                  <a:pt x="131" y="36"/>
                </a:cubicBezTo>
                <a:cubicBezTo>
                  <a:pt x="131" y="36"/>
                  <a:pt x="131" y="36"/>
                  <a:pt x="131" y="36"/>
                </a:cubicBezTo>
                <a:cubicBezTo>
                  <a:pt x="112" y="35"/>
                  <a:pt x="112" y="35"/>
                  <a:pt x="112" y="35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3"/>
                  <a:pt x="64" y="33"/>
                  <a:pt x="64" y="33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2"/>
                  <a:pt x="1" y="32"/>
                  <a:pt x="1" y="32"/>
                </a:cubicBezTo>
                <a:cubicBezTo>
                  <a:pt x="64" y="35"/>
                  <a:pt x="64" y="35"/>
                  <a:pt x="64" y="35"/>
                </a:cubicBezTo>
                <a:cubicBezTo>
                  <a:pt x="64" y="35"/>
                  <a:pt x="64" y="35"/>
                  <a:pt x="64" y="35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5" y="38"/>
                  <a:pt x="135" y="38"/>
                  <a:pt x="135" y="38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35" y="143"/>
                  <a:pt x="135" y="143"/>
                  <a:pt x="135" y="143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42" y="153"/>
                  <a:pt x="142" y="153"/>
                  <a:pt x="142" y="153"/>
                </a:cubicBezTo>
                <a:cubicBezTo>
                  <a:pt x="149" y="161"/>
                  <a:pt x="149" y="161"/>
                  <a:pt x="149" y="161"/>
                </a:cubicBezTo>
                <a:cubicBezTo>
                  <a:pt x="149" y="161"/>
                  <a:pt x="149" y="161"/>
                  <a:pt x="149" y="161"/>
                </a:cubicBezTo>
                <a:cubicBezTo>
                  <a:pt x="152" y="162"/>
                  <a:pt x="152" y="162"/>
                  <a:pt x="152" y="162"/>
                </a:cubicBezTo>
                <a:cubicBezTo>
                  <a:pt x="153" y="163"/>
                  <a:pt x="153" y="163"/>
                  <a:pt x="153" y="163"/>
                </a:cubicBezTo>
                <a:cubicBezTo>
                  <a:pt x="157" y="161"/>
                  <a:pt x="157" y="161"/>
                  <a:pt x="157" y="161"/>
                </a:cubicBezTo>
                <a:cubicBezTo>
                  <a:pt x="160" y="162"/>
                  <a:pt x="160" y="162"/>
                  <a:pt x="160" y="162"/>
                </a:cubicBezTo>
                <a:cubicBezTo>
                  <a:pt x="161" y="162"/>
                  <a:pt x="161" y="162"/>
                  <a:pt x="161" y="162"/>
                </a:cubicBezTo>
                <a:cubicBezTo>
                  <a:pt x="164" y="162"/>
                  <a:pt x="164" y="162"/>
                  <a:pt x="164" y="162"/>
                </a:cubicBezTo>
                <a:cubicBezTo>
                  <a:pt x="165" y="161"/>
                  <a:pt x="165" y="161"/>
                  <a:pt x="165" y="161"/>
                </a:cubicBezTo>
                <a:cubicBezTo>
                  <a:pt x="166" y="159"/>
                  <a:pt x="166" y="159"/>
                  <a:pt x="166" y="159"/>
                </a:cubicBezTo>
                <a:cubicBezTo>
                  <a:pt x="166" y="160"/>
                  <a:pt x="166" y="160"/>
                  <a:pt x="166" y="160"/>
                </a:cubicBezTo>
                <a:cubicBezTo>
                  <a:pt x="167" y="160"/>
                  <a:pt x="167" y="160"/>
                  <a:pt x="167" y="160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2" y="165"/>
                  <a:pt x="172" y="165"/>
                  <a:pt x="172" y="165"/>
                </a:cubicBezTo>
                <a:cubicBezTo>
                  <a:pt x="172" y="168"/>
                  <a:pt x="172" y="168"/>
                  <a:pt x="172" y="168"/>
                </a:cubicBezTo>
                <a:cubicBezTo>
                  <a:pt x="172" y="168"/>
                  <a:pt x="172" y="168"/>
                  <a:pt x="172" y="168"/>
                </a:cubicBezTo>
                <a:cubicBezTo>
                  <a:pt x="173" y="172"/>
                  <a:pt x="173" y="172"/>
                  <a:pt x="173" y="172"/>
                </a:cubicBezTo>
                <a:cubicBezTo>
                  <a:pt x="173" y="173"/>
                  <a:pt x="174" y="173"/>
                  <a:pt x="174" y="173"/>
                </a:cubicBezTo>
                <a:cubicBezTo>
                  <a:pt x="178" y="173"/>
                  <a:pt x="178" y="173"/>
                  <a:pt x="178" y="173"/>
                </a:cubicBezTo>
                <a:cubicBezTo>
                  <a:pt x="180" y="174"/>
                  <a:pt x="180" y="174"/>
                  <a:pt x="180" y="174"/>
                </a:cubicBezTo>
                <a:cubicBezTo>
                  <a:pt x="180" y="174"/>
                  <a:pt x="180" y="174"/>
                  <a:pt x="180" y="174"/>
                </a:cubicBezTo>
                <a:cubicBezTo>
                  <a:pt x="183" y="173"/>
                  <a:pt x="183" y="173"/>
                  <a:pt x="183" y="173"/>
                </a:cubicBezTo>
                <a:cubicBezTo>
                  <a:pt x="187" y="175"/>
                  <a:pt x="187" y="175"/>
                  <a:pt x="187" y="175"/>
                </a:cubicBezTo>
                <a:cubicBezTo>
                  <a:pt x="187" y="175"/>
                  <a:pt x="187" y="175"/>
                  <a:pt x="187" y="175"/>
                </a:cubicBezTo>
                <a:cubicBezTo>
                  <a:pt x="195" y="178"/>
                  <a:pt x="195" y="178"/>
                  <a:pt x="195" y="178"/>
                </a:cubicBezTo>
                <a:cubicBezTo>
                  <a:pt x="195" y="178"/>
                  <a:pt x="195" y="178"/>
                  <a:pt x="195" y="178"/>
                </a:cubicBezTo>
                <a:cubicBezTo>
                  <a:pt x="199" y="177"/>
                  <a:pt x="199" y="177"/>
                  <a:pt x="199" y="177"/>
                </a:cubicBezTo>
                <a:cubicBezTo>
                  <a:pt x="202" y="177"/>
                  <a:pt x="202" y="177"/>
                  <a:pt x="202" y="177"/>
                </a:cubicBezTo>
                <a:cubicBezTo>
                  <a:pt x="203" y="179"/>
                  <a:pt x="203" y="179"/>
                  <a:pt x="203" y="179"/>
                </a:cubicBezTo>
                <a:cubicBezTo>
                  <a:pt x="204" y="179"/>
                  <a:pt x="204" y="179"/>
                  <a:pt x="204" y="179"/>
                </a:cubicBezTo>
                <a:cubicBezTo>
                  <a:pt x="206" y="182"/>
                  <a:pt x="206" y="182"/>
                  <a:pt x="206" y="182"/>
                </a:cubicBezTo>
                <a:cubicBezTo>
                  <a:pt x="207" y="182"/>
                  <a:pt x="207" y="182"/>
                  <a:pt x="207" y="182"/>
                </a:cubicBezTo>
                <a:cubicBezTo>
                  <a:pt x="211" y="181"/>
                  <a:pt x="211" y="181"/>
                  <a:pt x="211" y="181"/>
                </a:cubicBezTo>
                <a:cubicBezTo>
                  <a:pt x="212" y="181"/>
                  <a:pt x="212" y="181"/>
                  <a:pt x="212" y="181"/>
                </a:cubicBezTo>
                <a:cubicBezTo>
                  <a:pt x="215" y="178"/>
                  <a:pt x="215" y="178"/>
                  <a:pt x="215" y="178"/>
                </a:cubicBezTo>
                <a:cubicBezTo>
                  <a:pt x="222" y="179"/>
                  <a:pt x="222" y="179"/>
                  <a:pt x="222" y="179"/>
                </a:cubicBezTo>
                <a:cubicBezTo>
                  <a:pt x="222" y="179"/>
                  <a:pt x="222" y="179"/>
                  <a:pt x="222" y="179"/>
                </a:cubicBezTo>
                <a:cubicBezTo>
                  <a:pt x="225" y="178"/>
                  <a:pt x="225" y="178"/>
                  <a:pt x="225" y="178"/>
                </a:cubicBezTo>
                <a:cubicBezTo>
                  <a:pt x="225" y="181"/>
                  <a:pt x="225" y="181"/>
                  <a:pt x="225" y="181"/>
                </a:cubicBezTo>
                <a:cubicBezTo>
                  <a:pt x="225" y="182"/>
                  <a:pt x="225" y="182"/>
                  <a:pt x="225" y="182"/>
                </a:cubicBezTo>
                <a:cubicBezTo>
                  <a:pt x="227" y="185"/>
                  <a:pt x="227" y="185"/>
                  <a:pt x="227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31" y="186"/>
                  <a:pt x="231" y="186"/>
                  <a:pt x="231" y="186"/>
                </a:cubicBezTo>
                <a:cubicBezTo>
                  <a:pt x="231" y="188"/>
                  <a:pt x="231" y="188"/>
                  <a:pt x="231" y="188"/>
                </a:cubicBezTo>
                <a:cubicBezTo>
                  <a:pt x="232" y="193"/>
                  <a:pt x="232" y="193"/>
                  <a:pt x="232" y="193"/>
                </a:cubicBezTo>
                <a:cubicBezTo>
                  <a:pt x="232" y="193"/>
                  <a:pt x="232" y="194"/>
                  <a:pt x="233" y="194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7" y="194"/>
                  <a:pt x="237" y="194"/>
                  <a:pt x="237" y="194"/>
                </a:cubicBezTo>
                <a:cubicBezTo>
                  <a:pt x="240" y="193"/>
                  <a:pt x="240" y="193"/>
                  <a:pt x="240" y="193"/>
                </a:cubicBezTo>
                <a:cubicBezTo>
                  <a:pt x="241" y="193"/>
                  <a:pt x="241" y="193"/>
                  <a:pt x="241" y="193"/>
                </a:cubicBezTo>
                <a:cubicBezTo>
                  <a:pt x="246" y="187"/>
                  <a:pt x="246" y="187"/>
                  <a:pt x="246" y="187"/>
                </a:cubicBezTo>
                <a:cubicBezTo>
                  <a:pt x="249" y="189"/>
                  <a:pt x="249" y="189"/>
                  <a:pt x="249" y="189"/>
                </a:cubicBezTo>
                <a:cubicBezTo>
                  <a:pt x="250" y="192"/>
                  <a:pt x="250" y="192"/>
                  <a:pt x="250" y="192"/>
                </a:cubicBezTo>
                <a:cubicBezTo>
                  <a:pt x="250" y="192"/>
                  <a:pt x="251" y="192"/>
                  <a:pt x="251" y="192"/>
                </a:cubicBezTo>
                <a:cubicBezTo>
                  <a:pt x="254" y="192"/>
                  <a:pt x="254" y="192"/>
                  <a:pt x="254" y="192"/>
                </a:cubicBezTo>
                <a:cubicBezTo>
                  <a:pt x="255" y="195"/>
                  <a:pt x="255" y="195"/>
                  <a:pt x="255" y="195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9" y="197"/>
                  <a:pt x="259" y="197"/>
                  <a:pt x="259" y="197"/>
                </a:cubicBezTo>
                <a:cubicBezTo>
                  <a:pt x="260" y="196"/>
                  <a:pt x="260" y="196"/>
                  <a:pt x="260" y="196"/>
                </a:cubicBezTo>
                <a:cubicBezTo>
                  <a:pt x="266" y="194"/>
                  <a:pt x="266" y="194"/>
                  <a:pt x="266" y="194"/>
                </a:cubicBezTo>
                <a:cubicBezTo>
                  <a:pt x="268" y="194"/>
                  <a:pt x="268" y="194"/>
                  <a:pt x="268" y="194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67" y="197"/>
                  <a:pt x="267" y="197"/>
                  <a:pt x="267" y="197"/>
                </a:cubicBezTo>
                <a:cubicBezTo>
                  <a:pt x="268" y="201"/>
                  <a:pt x="268" y="201"/>
                  <a:pt x="268" y="201"/>
                </a:cubicBezTo>
                <a:cubicBezTo>
                  <a:pt x="269" y="201"/>
                  <a:pt x="269" y="201"/>
                  <a:pt x="269" y="201"/>
                </a:cubicBezTo>
                <a:cubicBezTo>
                  <a:pt x="270" y="202"/>
                  <a:pt x="270" y="202"/>
                  <a:pt x="270" y="202"/>
                </a:cubicBezTo>
                <a:cubicBezTo>
                  <a:pt x="271" y="202"/>
                  <a:pt x="271" y="202"/>
                  <a:pt x="271" y="202"/>
                </a:cubicBezTo>
                <a:cubicBezTo>
                  <a:pt x="273" y="202"/>
                  <a:pt x="273" y="202"/>
                  <a:pt x="273" y="202"/>
                </a:cubicBezTo>
                <a:cubicBezTo>
                  <a:pt x="273" y="202"/>
                  <a:pt x="274" y="202"/>
                  <a:pt x="274" y="201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2"/>
                  <a:pt x="279" y="192"/>
                  <a:pt x="279" y="192"/>
                </a:cubicBezTo>
                <a:cubicBezTo>
                  <a:pt x="279" y="191"/>
                  <a:pt x="279" y="191"/>
                  <a:pt x="279" y="191"/>
                </a:cubicBezTo>
                <a:cubicBezTo>
                  <a:pt x="279" y="189"/>
                  <a:pt x="279" y="189"/>
                  <a:pt x="279" y="189"/>
                </a:cubicBezTo>
                <a:cubicBezTo>
                  <a:pt x="280" y="189"/>
                  <a:pt x="280" y="189"/>
                  <a:pt x="280" y="189"/>
                </a:cubicBezTo>
                <a:cubicBezTo>
                  <a:pt x="283" y="190"/>
                  <a:pt x="283" y="190"/>
                  <a:pt x="283" y="190"/>
                </a:cubicBezTo>
                <a:cubicBezTo>
                  <a:pt x="286" y="194"/>
                  <a:pt x="286" y="194"/>
                  <a:pt x="286" y="194"/>
                </a:cubicBezTo>
                <a:cubicBezTo>
                  <a:pt x="286" y="194"/>
                  <a:pt x="286" y="194"/>
                  <a:pt x="286" y="194"/>
                </a:cubicBezTo>
                <a:cubicBezTo>
                  <a:pt x="290" y="195"/>
                  <a:pt x="290" y="195"/>
                  <a:pt x="290" y="195"/>
                </a:cubicBezTo>
                <a:cubicBezTo>
                  <a:pt x="291" y="195"/>
                  <a:pt x="291" y="195"/>
                  <a:pt x="291" y="195"/>
                </a:cubicBezTo>
                <a:cubicBezTo>
                  <a:pt x="294" y="193"/>
                  <a:pt x="294" y="193"/>
                  <a:pt x="294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9" y="196"/>
                  <a:pt x="299" y="196"/>
                  <a:pt x="299" y="196"/>
                </a:cubicBezTo>
                <a:cubicBezTo>
                  <a:pt x="299" y="197"/>
                  <a:pt x="299" y="197"/>
                  <a:pt x="299" y="197"/>
                </a:cubicBezTo>
                <a:cubicBezTo>
                  <a:pt x="303" y="199"/>
                  <a:pt x="303" y="199"/>
                  <a:pt x="303" y="199"/>
                </a:cubicBezTo>
                <a:cubicBezTo>
                  <a:pt x="303" y="199"/>
                  <a:pt x="303" y="199"/>
                  <a:pt x="303" y="199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0" y="203"/>
                  <a:pt x="310" y="203"/>
                  <a:pt x="310" y="203"/>
                </a:cubicBezTo>
                <a:cubicBezTo>
                  <a:pt x="311" y="204"/>
                  <a:pt x="311" y="204"/>
                  <a:pt x="311" y="204"/>
                </a:cubicBezTo>
                <a:cubicBezTo>
                  <a:pt x="312" y="203"/>
                  <a:pt x="312" y="203"/>
                  <a:pt x="312" y="203"/>
                </a:cubicBezTo>
                <a:cubicBezTo>
                  <a:pt x="313" y="200"/>
                  <a:pt x="313" y="200"/>
                  <a:pt x="313" y="200"/>
                </a:cubicBezTo>
                <a:cubicBezTo>
                  <a:pt x="316" y="200"/>
                  <a:pt x="316" y="200"/>
                  <a:pt x="316" y="200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21" y="195"/>
                  <a:pt x="321" y="195"/>
                  <a:pt x="321" y="195"/>
                </a:cubicBezTo>
                <a:cubicBezTo>
                  <a:pt x="325" y="195"/>
                  <a:pt x="325" y="195"/>
                  <a:pt x="325" y="195"/>
                </a:cubicBezTo>
                <a:cubicBezTo>
                  <a:pt x="325" y="195"/>
                  <a:pt x="325" y="195"/>
                  <a:pt x="325" y="195"/>
                </a:cubicBezTo>
                <a:cubicBezTo>
                  <a:pt x="328" y="193"/>
                  <a:pt x="328" y="193"/>
                  <a:pt x="328" y="193"/>
                </a:cubicBezTo>
                <a:cubicBezTo>
                  <a:pt x="331" y="195"/>
                  <a:pt x="331" y="195"/>
                  <a:pt x="331" y="195"/>
                </a:cubicBezTo>
                <a:cubicBezTo>
                  <a:pt x="332" y="195"/>
                  <a:pt x="332" y="195"/>
                  <a:pt x="332" y="195"/>
                </a:cubicBezTo>
                <a:cubicBezTo>
                  <a:pt x="336" y="195"/>
                  <a:pt x="336" y="195"/>
                  <a:pt x="336" y="195"/>
                </a:cubicBezTo>
                <a:cubicBezTo>
                  <a:pt x="336" y="195"/>
                  <a:pt x="336" y="195"/>
                  <a:pt x="336" y="195"/>
                </a:cubicBezTo>
                <a:cubicBezTo>
                  <a:pt x="340" y="192"/>
                  <a:pt x="340" y="192"/>
                  <a:pt x="340" y="192"/>
                </a:cubicBezTo>
                <a:cubicBezTo>
                  <a:pt x="346" y="190"/>
                  <a:pt x="346" y="190"/>
                  <a:pt x="346" y="190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3"/>
                  <a:pt x="350" y="193"/>
                  <a:pt x="350" y="193"/>
                </a:cubicBezTo>
                <a:cubicBezTo>
                  <a:pt x="352" y="194"/>
                  <a:pt x="352" y="194"/>
                  <a:pt x="352" y="194"/>
                </a:cubicBezTo>
                <a:cubicBezTo>
                  <a:pt x="353" y="194"/>
                  <a:pt x="353" y="194"/>
                  <a:pt x="353" y="194"/>
                </a:cubicBezTo>
                <a:cubicBezTo>
                  <a:pt x="357" y="194"/>
                  <a:pt x="357" y="194"/>
                  <a:pt x="357" y="194"/>
                </a:cubicBezTo>
                <a:cubicBezTo>
                  <a:pt x="357" y="194"/>
                  <a:pt x="357" y="194"/>
                  <a:pt x="357" y="194"/>
                </a:cubicBezTo>
                <a:cubicBezTo>
                  <a:pt x="360" y="192"/>
                  <a:pt x="360" y="192"/>
                  <a:pt x="360" y="192"/>
                </a:cubicBezTo>
                <a:cubicBezTo>
                  <a:pt x="360" y="192"/>
                  <a:pt x="360" y="192"/>
                  <a:pt x="360" y="192"/>
                </a:cubicBezTo>
                <a:cubicBezTo>
                  <a:pt x="362" y="189"/>
                  <a:pt x="362" y="189"/>
                  <a:pt x="362" y="189"/>
                </a:cubicBezTo>
                <a:cubicBezTo>
                  <a:pt x="364" y="189"/>
                  <a:pt x="364" y="189"/>
                  <a:pt x="364" y="189"/>
                </a:cubicBezTo>
                <a:cubicBezTo>
                  <a:pt x="373" y="194"/>
                  <a:pt x="373" y="194"/>
                  <a:pt x="373" y="194"/>
                </a:cubicBezTo>
                <a:cubicBezTo>
                  <a:pt x="380" y="200"/>
                  <a:pt x="380" y="200"/>
                  <a:pt x="380" y="200"/>
                </a:cubicBezTo>
                <a:cubicBezTo>
                  <a:pt x="380" y="200"/>
                  <a:pt x="380" y="200"/>
                  <a:pt x="380" y="200"/>
                </a:cubicBezTo>
                <a:cubicBezTo>
                  <a:pt x="384" y="201"/>
                  <a:pt x="384" y="201"/>
                  <a:pt x="384" y="201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388" y="203"/>
                  <a:pt x="388" y="203"/>
                  <a:pt x="388" y="203"/>
                </a:cubicBezTo>
                <a:cubicBezTo>
                  <a:pt x="398" y="206"/>
                  <a:pt x="398" y="206"/>
                  <a:pt x="398" y="206"/>
                </a:cubicBezTo>
                <a:cubicBezTo>
                  <a:pt x="399" y="205"/>
                  <a:pt x="399" y="205"/>
                  <a:pt x="399" y="205"/>
                </a:cubicBezTo>
                <a:cubicBezTo>
                  <a:pt x="399" y="205"/>
                  <a:pt x="399" y="205"/>
                  <a:pt x="399" y="205"/>
                </a:cubicBezTo>
                <a:cubicBezTo>
                  <a:pt x="399" y="103"/>
                  <a:pt x="399" y="103"/>
                  <a:pt x="399" y="103"/>
                </a:cubicBezTo>
                <a:cubicBezTo>
                  <a:pt x="399" y="103"/>
                  <a:pt x="399" y="103"/>
                  <a:pt x="399" y="103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89" y="38"/>
                  <a:pt x="389" y="38"/>
                  <a:pt x="389" y="38"/>
                </a:cubicBezTo>
                <a:cubicBezTo>
                  <a:pt x="388" y="9"/>
                  <a:pt x="388" y="9"/>
                  <a:pt x="388" y="9"/>
                </a:cubicBezTo>
                <a:cubicBezTo>
                  <a:pt x="388" y="8"/>
                  <a:pt x="387" y="8"/>
                  <a:pt x="387" y="8"/>
                </a:cubicBezTo>
                <a:cubicBezTo>
                  <a:pt x="330" y="9"/>
                  <a:pt x="330" y="9"/>
                  <a:pt x="33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121" y="7"/>
                  <a:pt x="121" y="7"/>
                  <a:pt x="121" y="7"/>
                </a:cubicBezTo>
                <a:cubicBezTo>
                  <a:pt x="48" y="3"/>
                  <a:pt x="48" y="3"/>
                  <a:pt x="48" y="3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0" y="31"/>
                  <a:pt x="0" y="31"/>
                  <a:pt x="0" y="31"/>
                </a:cubicBezTo>
                <a:lnTo>
                  <a:pt x="2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5" name="Freeform 38">
            <a:extLst>
              <a:ext uri="{FF2B5EF4-FFF2-40B4-BE49-F238E27FC236}">
                <a16:creationId xmlns:a16="http://schemas.microsoft.com/office/drawing/2014/main" id="{883EEAD8-0E38-FDB8-3893-0CBECDF9DC10}"/>
              </a:ext>
            </a:extLst>
          </p:cNvPr>
          <p:cNvSpPr>
            <a:spLocks/>
          </p:cNvSpPr>
          <p:nvPr/>
        </p:nvSpPr>
        <p:spPr bwMode="auto">
          <a:xfrm>
            <a:off x="3171468" y="3420764"/>
            <a:ext cx="965853" cy="514997"/>
          </a:xfrm>
          <a:custGeom>
            <a:avLst/>
            <a:gdLst>
              <a:gd name="T0" fmla="*/ 0 w 512"/>
              <a:gd name="T1" fmla="*/ 264 h 273"/>
              <a:gd name="T2" fmla="*/ 12 w 512"/>
              <a:gd name="T3" fmla="*/ 0 h 273"/>
              <a:gd name="T4" fmla="*/ 97 w 512"/>
              <a:gd name="T5" fmla="*/ 4 h 273"/>
              <a:gd name="T6" fmla="*/ 262 w 512"/>
              <a:gd name="T7" fmla="*/ 7 h 273"/>
              <a:gd name="T8" fmla="*/ 348 w 512"/>
              <a:gd name="T9" fmla="*/ 9 h 273"/>
              <a:gd name="T10" fmla="*/ 459 w 512"/>
              <a:gd name="T11" fmla="*/ 7 h 273"/>
              <a:gd name="T12" fmla="*/ 474 w 512"/>
              <a:gd name="T13" fmla="*/ 19 h 273"/>
              <a:gd name="T14" fmla="*/ 480 w 512"/>
              <a:gd name="T15" fmla="*/ 15 h 273"/>
              <a:gd name="T16" fmla="*/ 485 w 512"/>
              <a:gd name="T17" fmla="*/ 18 h 273"/>
              <a:gd name="T18" fmla="*/ 488 w 512"/>
              <a:gd name="T19" fmla="*/ 23 h 273"/>
              <a:gd name="T20" fmla="*/ 490 w 512"/>
              <a:gd name="T21" fmla="*/ 29 h 273"/>
              <a:gd name="T22" fmla="*/ 490 w 512"/>
              <a:gd name="T23" fmla="*/ 32 h 273"/>
              <a:gd name="T24" fmla="*/ 483 w 512"/>
              <a:gd name="T25" fmla="*/ 30 h 273"/>
              <a:gd name="T26" fmla="*/ 480 w 512"/>
              <a:gd name="T27" fmla="*/ 36 h 273"/>
              <a:gd name="T28" fmla="*/ 474 w 512"/>
              <a:gd name="T29" fmla="*/ 45 h 273"/>
              <a:gd name="T30" fmla="*/ 476 w 512"/>
              <a:gd name="T31" fmla="*/ 50 h 273"/>
              <a:gd name="T32" fmla="*/ 482 w 512"/>
              <a:gd name="T33" fmla="*/ 57 h 273"/>
              <a:gd name="T34" fmla="*/ 488 w 512"/>
              <a:gd name="T35" fmla="*/ 62 h 273"/>
              <a:gd name="T36" fmla="*/ 488 w 512"/>
              <a:gd name="T37" fmla="*/ 68 h 273"/>
              <a:gd name="T38" fmla="*/ 497 w 512"/>
              <a:gd name="T39" fmla="*/ 78 h 273"/>
              <a:gd name="T40" fmla="*/ 502 w 512"/>
              <a:gd name="T41" fmla="*/ 80 h 273"/>
              <a:gd name="T42" fmla="*/ 508 w 512"/>
              <a:gd name="T43" fmla="*/ 84 h 273"/>
              <a:gd name="T44" fmla="*/ 512 w 512"/>
              <a:gd name="T45" fmla="*/ 272 h 273"/>
              <a:gd name="T46" fmla="*/ 426 w 512"/>
              <a:gd name="T47" fmla="*/ 273 h 273"/>
              <a:gd name="T48" fmla="*/ 268 w 512"/>
              <a:gd name="T49" fmla="*/ 273 h 273"/>
              <a:gd name="T50" fmla="*/ 111 w 512"/>
              <a:gd name="T51" fmla="*/ 270 h 273"/>
              <a:gd name="T52" fmla="*/ 0 w 512"/>
              <a:gd name="T53" fmla="*/ 26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2" h="273">
                <a:moveTo>
                  <a:pt x="0" y="264"/>
                </a:moveTo>
                <a:lnTo>
                  <a:pt x="12" y="0"/>
                </a:lnTo>
                <a:lnTo>
                  <a:pt x="97" y="4"/>
                </a:lnTo>
                <a:lnTo>
                  <a:pt x="262" y="7"/>
                </a:lnTo>
                <a:lnTo>
                  <a:pt x="348" y="9"/>
                </a:lnTo>
                <a:lnTo>
                  <a:pt x="459" y="7"/>
                </a:lnTo>
                <a:lnTo>
                  <a:pt x="474" y="19"/>
                </a:lnTo>
                <a:lnTo>
                  <a:pt x="480" y="15"/>
                </a:lnTo>
                <a:lnTo>
                  <a:pt x="485" y="18"/>
                </a:lnTo>
                <a:lnTo>
                  <a:pt x="488" y="23"/>
                </a:lnTo>
                <a:lnTo>
                  <a:pt x="490" y="29"/>
                </a:lnTo>
                <a:lnTo>
                  <a:pt x="490" y="32"/>
                </a:lnTo>
                <a:lnTo>
                  <a:pt x="483" y="30"/>
                </a:lnTo>
                <a:lnTo>
                  <a:pt x="480" y="36"/>
                </a:lnTo>
                <a:lnTo>
                  <a:pt x="474" y="45"/>
                </a:lnTo>
                <a:lnTo>
                  <a:pt x="476" y="50"/>
                </a:lnTo>
                <a:lnTo>
                  <a:pt x="482" y="57"/>
                </a:lnTo>
                <a:lnTo>
                  <a:pt x="488" y="62"/>
                </a:lnTo>
                <a:lnTo>
                  <a:pt x="488" y="68"/>
                </a:lnTo>
                <a:lnTo>
                  <a:pt x="497" y="78"/>
                </a:lnTo>
                <a:lnTo>
                  <a:pt x="502" y="80"/>
                </a:lnTo>
                <a:lnTo>
                  <a:pt x="508" y="84"/>
                </a:lnTo>
                <a:lnTo>
                  <a:pt x="512" y="272"/>
                </a:lnTo>
                <a:lnTo>
                  <a:pt x="426" y="273"/>
                </a:lnTo>
                <a:lnTo>
                  <a:pt x="268" y="273"/>
                </a:lnTo>
                <a:lnTo>
                  <a:pt x="111" y="270"/>
                </a:lnTo>
                <a:lnTo>
                  <a:pt x="0" y="2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6" name="Freeform 39">
            <a:extLst>
              <a:ext uri="{FF2B5EF4-FFF2-40B4-BE49-F238E27FC236}">
                <a16:creationId xmlns:a16="http://schemas.microsoft.com/office/drawing/2014/main" id="{FED46F47-5C42-F5E8-E6CE-6386783146D5}"/>
              </a:ext>
            </a:extLst>
          </p:cNvPr>
          <p:cNvSpPr>
            <a:spLocks/>
          </p:cNvSpPr>
          <p:nvPr/>
        </p:nvSpPr>
        <p:spPr bwMode="auto">
          <a:xfrm>
            <a:off x="3169582" y="3416992"/>
            <a:ext cx="971513" cy="522541"/>
          </a:xfrm>
          <a:custGeom>
            <a:avLst/>
            <a:gdLst>
              <a:gd name="T0" fmla="*/ 10 w 341"/>
              <a:gd name="T1" fmla="*/ 2 h 183"/>
              <a:gd name="T2" fmla="*/ 65 w 341"/>
              <a:gd name="T3" fmla="*/ 5 h 183"/>
              <a:gd name="T4" fmla="*/ 174 w 341"/>
              <a:gd name="T5" fmla="*/ 7 h 183"/>
              <a:gd name="T6" fmla="*/ 231 w 341"/>
              <a:gd name="T7" fmla="*/ 8 h 183"/>
              <a:gd name="T8" fmla="*/ 315 w 341"/>
              <a:gd name="T9" fmla="*/ 15 h 183"/>
              <a:gd name="T10" fmla="*/ 319 w 341"/>
              <a:gd name="T11" fmla="*/ 13 h 183"/>
              <a:gd name="T12" fmla="*/ 323 w 341"/>
              <a:gd name="T13" fmla="*/ 17 h 183"/>
              <a:gd name="T14" fmla="*/ 324 w 341"/>
              <a:gd name="T15" fmla="*/ 20 h 183"/>
              <a:gd name="T16" fmla="*/ 320 w 341"/>
              <a:gd name="T17" fmla="*/ 21 h 183"/>
              <a:gd name="T18" fmla="*/ 314 w 341"/>
              <a:gd name="T19" fmla="*/ 30 h 183"/>
              <a:gd name="T20" fmla="*/ 315 w 341"/>
              <a:gd name="T21" fmla="*/ 35 h 183"/>
              <a:gd name="T22" fmla="*/ 319 w 341"/>
              <a:gd name="T23" fmla="*/ 40 h 183"/>
              <a:gd name="T24" fmla="*/ 323 w 341"/>
              <a:gd name="T25" fmla="*/ 42 h 183"/>
              <a:gd name="T26" fmla="*/ 323 w 341"/>
              <a:gd name="T27" fmla="*/ 46 h 183"/>
              <a:gd name="T28" fmla="*/ 330 w 341"/>
              <a:gd name="T29" fmla="*/ 54 h 183"/>
              <a:gd name="T30" fmla="*/ 336 w 341"/>
              <a:gd name="T31" fmla="*/ 57 h 183"/>
              <a:gd name="T32" fmla="*/ 283 w 341"/>
              <a:gd name="T33" fmla="*/ 181 h 183"/>
              <a:gd name="T34" fmla="*/ 74 w 341"/>
              <a:gd name="T35" fmla="*/ 179 h 183"/>
              <a:gd name="T36" fmla="*/ 1 w 341"/>
              <a:gd name="T37" fmla="*/ 177 h 183"/>
              <a:gd name="T38" fmla="*/ 74 w 341"/>
              <a:gd name="T39" fmla="*/ 181 h 183"/>
              <a:gd name="T40" fmla="*/ 178 w 341"/>
              <a:gd name="T41" fmla="*/ 183 h 183"/>
              <a:gd name="T42" fmla="*/ 283 w 341"/>
              <a:gd name="T43" fmla="*/ 183 h 183"/>
              <a:gd name="T44" fmla="*/ 341 w 341"/>
              <a:gd name="T45" fmla="*/ 182 h 183"/>
              <a:gd name="T46" fmla="*/ 338 w 341"/>
              <a:gd name="T47" fmla="*/ 57 h 183"/>
              <a:gd name="T48" fmla="*/ 334 w 341"/>
              <a:gd name="T49" fmla="*/ 53 h 183"/>
              <a:gd name="T50" fmla="*/ 330 w 341"/>
              <a:gd name="T51" fmla="*/ 52 h 183"/>
              <a:gd name="T52" fmla="*/ 325 w 341"/>
              <a:gd name="T53" fmla="*/ 42 h 183"/>
              <a:gd name="T54" fmla="*/ 321 w 341"/>
              <a:gd name="T55" fmla="*/ 38 h 183"/>
              <a:gd name="T56" fmla="*/ 316 w 341"/>
              <a:gd name="T57" fmla="*/ 31 h 183"/>
              <a:gd name="T58" fmla="*/ 320 w 341"/>
              <a:gd name="T59" fmla="*/ 25 h 183"/>
              <a:gd name="T60" fmla="*/ 324 w 341"/>
              <a:gd name="T61" fmla="*/ 23 h 183"/>
              <a:gd name="T62" fmla="*/ 326 w 341"/>
              <a:gd name="T63" fmla="*/ 21 h 183"/>
              <a:gd name="T64" fmla="*/ 325 w 341"/>
              <a:gd name="T65" fmla="*/ 16 h 183"/>
              <a:gd name="T66" fmla="*/ 323 w 341"/>
              <a:gd name="T67" fmla="*/ 12 h 183"/>
              <a:gd name="T68" fmla="*/ 319 w 341"/>
              <a:gd name="T69" fmla="*/ 11 h 183"/>
              <a:gd name="T70" fmla="*/ 315 w 341"/>
              <a:gd name="T71" fmla="*/ 13 h 183"/>
              <a:gd name="T72" fmla="*/ 305 w 341"/>
              <a:gd name="T73" fmla="*/ 5 h 183"/>
              <a:gd name="T74" fmla="*/ 174 w 341"/>
              <a:gd name="T75" fmla="*/ 5 h 183"/>
              <a:gd name="T76" fmla="*/ 9 w 341"/>
              <a:gd name="T77" fmla="*/ 0 h 183"/>
              <a:gd name="T78" fmla="*/ 8 w 341"/>
              <a:gd name="T79" fmla="*/ 1 h 183"/>
              <a:gd name="T80" fmla="*/ 2 w 341"/>
              <a:gd name="T81" fmla="*/ 17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1" h="183">
                <a:moveTo>
                  <a:pt x="2" y="176"/>
                </a:moveTo>
                <a:cubicBezTo>
                  <a:pt x="10" y="2"/>
                  <a:pt x="10" y="2"/>
                  <a:pt x="10" y="2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174" y="7"/>
                  <a:pt x="174" y="7"/>
                  <a:pt x="174" y="7"/>
                </a:cubicBezTo>
                <a:cubicBezTo>
                  <a:pt x="174" y="7"/>
                  <a:pt x="174" y="7"/>
                  <a:pt x="174" y="7"/>
                </a:cubicBezTo>
                <a:cubicBezTo>
                  <a:pt x="231" y="8"/>
                  <a:pt x="231" y="8"/>
                  <a:pt x="231" y="8"/>
                </a:cubicBezTo>
                <a:cubicBezTo>
                  <a:pt x="231" y="8"/>
                  <a:pt x="231" y="8"/>
                  <a:pt x="231" y="8"/>
                </a:cubicBezTo>
                <a:cubicBezTo>
                  <a:pt x="305" y="7"/>
                  <a:pt x="305" y="7"/>
                  <a:pt x="305" y="7"/>
                </a:cubicBezTo>
                <a:cubicBezTo>
                  <a:pt x="315" y="15"/>
                  <a:pt x="315" y="15"/>
                  <a:pt x="315" y="15"/>
                </a:cubicBezTo>
                <a:cubicBezTo>
                  <a:pt x="316" y="15"/>
                  <a:pt x="316" y="15"/>
                  <a:pt x="316" y="15"/>
                </a:cubicBezTo>
                <a:cubicBezTo>
                  <a:pt x="319" y="13"/>
                  <a:pt x="319" y="13"/>
                  <a:pt x="319" y="13"/>
                </a:cubicBezTo>
                <a:cubicBezTo>
                  <a:pt x="321" y="13"/>
                  <a:pt x="321" y="13"/>
                  <a:pt x="321" y="13"/>
                </a:cubicBezTo>
                <a:cubicBezTo>
                  <a:pt x="323" y="17"/>
                  <a:pt x="323" y="17"/>
                  <a:pt x="323" y="17"/>
                </a:cubicBezTo>
                <a:cubicBezTo>
                  <a:pt x="324" y="20"/>
                  <a:pt x="324" y="20"/>
                  <a:pt x="324" y="20"/>
                </a:cubicBezTo>
                <a:cubicBezTo>
                  <a:pt x="324" y="20"/>
                  <a:pt x="324" y="20"/>
                  <a:pt x="324" y="20"/>
                </a:cubicBezTo>
                <a:cubicBezTo>
                  <a:pt x="321" y="20"/>
                  <a:pt x="321" y="20"/>
                  <a:pt x="321" y="20"/>
                </a:cubicBezTo>
                <a:cubicBezTo>
                  <a:pt x="320" y="20"/>
                  <a:pt x="320" y="20"/>
                  <a:pt x="320" y="21"/>
                </a:cubicBezTo>
                <a:cubicBezTo>
                  <a:pt x="318" y="24"/>
                  <a:pt x="318" y="24"/>
                  <a:pt x="318" y="24"/>
                </a:cubicBezTo>
                <a:cubicBezTo>
                  <a:pt x="314" y="30"/>
                  <a:pt x="314" y="30"/>
                  <a:pt x="314" y="30"/>
                </a:cubicBezTo>
                <a:cubicBezTo>
                  <a:pt x="314" y="31"/>
                  <a:pt x="314" y="31"/>
                  <a:pt x="314" y="31"/>
                </a:cubicBezTo>
                <a:cubicBezTo>
                  <a:pt x="315" y="35"/>
                  <a:pt x="315" y="35"/>
                  <a:pt x="315" y="35"/>
                </a:cubicBezTo>
                <a:cubicBezTo>
                  <a:pt x="316" y="35"/>
                  <a:pt x="316" y="35"/>
                  <a:pt x="316" y="35"/>
                </a:cubicBezTo>
                <a:cubicBezTo>
                  <a:pt x="319" y="40"/>
                  <a:pt x="319" y="40"/>
                  <a:pt x="319" y="40"/>
                </a:cubicBezTo>
                <a:cubicBezTo>
                  <a:pt x="319" y="40"/>
                  <a:pt x="319" y="40"/>
                  <a:pt x="319" y="40"/>
                </a:cubicBezTo>
                <a:cubicBezTo>
                  <a:pt x="323" y="42"/>
                  <a:pt x="323" y="42"/>
                  <a:pt x="323" y="42"/>
                </a:cubicBezTo>
                <a:cubicBezTo>
                  <a:pt x="323" y="46"/>
                  <a:pt x="323" y="46"/>
                  <a:pt x="323" y="46"/>
                </a:cubicBezTo>
                <a:cubicBezTo>
                  <a:pt x="323" y="46"/>
                  <a:pt x="323" y="46"/>
                  <a:pt x="323" y="46"/>
                </a:cubicBezTo>
                <a:cubicBezTo>
                  <a:pt x="329" y="54"/>
                  <a:pt x="329" y="54"/>
                  <a:pt x="329" y="54"/>
                </a:cubicBezTo>
                <a:cubicBezTo>
                  <a:pt x="330" y="54"/>
                  <a:pt x="330" y="54"/>
                  <a:pt x="330" y="54"/>
                </a:cubicBezTo>
                <a:cubicBezTo>
                  <a:pt x="333" y="55"/>
                  <a:pt x="333" y="55"/>
                  <a:pt x="333" y="55"/>
                </a:cubicBezTo>
                <a:cubicBezTo>
                  <a:pt x="336" y="57"/>
                  <a:pt x="336" y="57"/>
                  <a:pt x="336" y="57"/>
                </a:cubicBezTo>
                <a:cubicBezTo>
                  <a:pt x="339" y="180"/>
                  <a:pt x="339" y="180"/>
                  <a:pt x="339" y="180"/>
                </a:cubicBezTo>
                <a:cubicBezTo>
                  <a:pt x="283" y="181"/>
                  <a:pt x="283" y="181"/>
                  <a:pt x="283" y="181"/>
                </a:cubicBezTo>
                <a:cubicBezTo>
                  <a:pt x="178" y="181"/>
                  <a:pt x="178" y="181"/>
                  <a:pt x="178" y="181"/>
                </a:cubicBezTo>
                <a:cubicBezTo>
                  <a:pt x="74" y="179"/>
                  <a:pt x="74" y="179"/>
                  <a:pt x="74" y="179"/>
                </a:cubicBezTo>
                <a:cubicBezTo>
                  <a:pt x="1" y="175"/>
                  <a:pt x="1" y="175"/>
                  <a:pt x="1" y="175"/>
                </a:cubicBezTo>
                <a:cubicBezTo>
                  <a:pt x="1" y="177"/>
                  <a:pt x="1" y="177"/>
                  <a:pt x="1" y="177"/>
                </a:cubicBezTo>
                <a:cubicBezTo>
                  <a:pt x="74" y="181"/>
                  <a:pt x="74" y="181"/>
                  <a:pt x="74" y="181"/>
                </a:cubicBezTo>
                <a:cubicBezTo>
                  <a:pt x="74" y="181"/>
                  <a:pt x="74" y="181"/>
                  <a:pt x="74" y="181"/>
                </a:cubicBezTo>
                <a:cubicBezTo>
                  <a:pt x="178" y="183"/>
                  <a:pt x="178" y="183"/>
                  <a:pt x="178" y="183"/>
                </a:cubicBezTo>
                <a:cubicBezTo>
                  <a:pt x="178" y="183"/>
                  <a:pt x="178" y="183"/>
                  <a:pt x="178" y="183"/>
                </a:cubicBezTo>
                <a:cubicBezTo>
                  <a:pt x="283" y="183"/>
                  <a:pt x="283" y="183"/>
                  <a:pt x="283" y="183"/>
                </a:cubicBezTo>
                <a:cubicBezTo>
                  <a:pt x="283" y="183"/>
                  <a:pt x="283" y="183"/>
                  <a:pt x="283" y="183"/>
                </a:cubicBezTo>
                <a:cubicBezTo>
                  <a:pt x="340" y="182"/>
                  <a:pt x="340" y="182"/>
                  <a:pt x="340" y="182"/>
                </a:cubicBezTo>
                <a:cubicBezTo>
                  <a:pt x="341" y="182"/>
                  <a:pt x="341" y="182"/>
                  <a:pt x="341" y="182"/>
                </a:cubicBezTo>
                <a:cubicBezTo>
                  <a:pt x="341" y="181"/>
                  <a:pt x="341" y="181"/>
                  <a:pt x="341" y="181"/>
                </a:cubicBezTo>
                <a:cubicBezTo>
                  <a:pt x="338" y="57"/>
                  <a:pt x="338" y="57"/>
                  <a:pt x="338" y="57"/>
                </a:cubicBezTo>
                <a:cubicBezTo>
                  <a:pt x="338" y="56"/>
                  <a:pt x="338" y="56"/>
                  <a:pt x="338" y="56"/>
                </a:cubicBezTo>
                <a:cubicBezTo>
                  <a:pt x="334" y="53"/>
                  <a:pt x="334" y="53"/>
                  <a:pt x="334" y="53"/>
                </a:cubicBezTo>
                <a:cubicBezTo>
                  <a:pt x="333" y="53"/>
                  <a:pt x="333" y="53"/>
                  <a:pt x="333" y="53"/>
                </a:cubicBezTo>
                <a:cubicBezTo>
                  <a:pt x="330" y="52"/>
                  <a:pt x="330" y="52"/>
                  <a:pt x="330" y="52"/>
                </a:cubicBezTo>
                <a:cubicBezTo>
                  <a:pt x="325" y="45"/>
                  <a:pt x="325" y="45"/>
                  <a:pt x="325" y="45"/>
                </a:cubicBezTo>
                <a:cubicBezTo>
                  <a:pt x="325" y="42"/>
                  <a:pt x="325" y="42"/>
                  <a:pt x="325" y="42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321" y="38"/>
                  <a:pt x="321" y="38"/>
                  <a:pt x="321" y="38"/>
                </a:cubicBezTo>
                <a:cubicBezTo>
                  <a:pt x="317" y="34"/>
                  <a:pt x="317" y="34"/>
                  <a:pt x="317" y="34"/>
                </a:cubicBezTo>
                <a:cubicBezTo>
                  <a:pt x="316" y="31"/>
                  <a:pt x="316" y="31"/>
                  <a:pt x="316" y="31"/>
                </a:cubicBezTo>
                <a:cubicBezTo>
                  <a:pt x="320" y="25"/>
                  <a:pt x="320" y="25"/>
                  <a:pt x="320" y="25"/>
                </a:cubicBezTo>
                <a:cubicBezTo>
                  <a:pt x="320" y="25"/>
                  <a:pt x="320" y="25"/>
                  <a:pt x="320" y="25"/>
                </a:cubicBezTo>
                <a:cubicBezTo>
                  <a:pt x="321" y="22"/>
                  <a:pt x="321" y="22"/>
                  <a:pt x="321" y="22"/>
                </a:cubicBezTo>
                <a:cubicBezTo>
                  <a:pt x="324" y="23"/>
                  <a:pt x="324" y="23"/>
                  <a:pt x="324" y="23"/>
                </a:cubicBezTo>
                <a:cubicBezTo>
                  <a:pt x="325" y="23"/>
                  <a:pt x="325" y="22"/>
                  <a:pt x="325" y="22"/>
                </a:cubicBezTo>
                <a:cubicBezTo>
                  <a:pt x="326" y="21"/>
                  <a:pt x="326" y="21"/>
                  <a:pt x="326" y="21"/>
                </a:cubicBezTo>
                <a:cubicBezTo>
                  <a:pt x="326" y="20"/>
                  <a:pt x="326" y="20"/>
                  <a:pt x="326" y="20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23" y="12"/>
                  <a:pt x="323" y="12"/>
                  <a:pt x="323" y="12"/>
                </a:cubicBezTo>
                <a:cubicBezTo>
                  <a:pt x="322" y="12"/>
                  <a:pt x="322" y="12"/>
                  <a:pt x="322" y="12"/>
                </a:cubicBezTo>
                <a:cubicBezTo>
                  <a:pt x="319" y="11"/>
                  <a:pt x="319" y="11"/>
                  <a:pt x="319" y="11"/>
                </a:cubicBezTo>
                <a:cubicBezTo>
                  <a:pt x="318" y="11"/>
                  <a:pt x="318" y="11"/>
                  <a:pt x="318" y="11"/>
                </a:cubicBezTo>
                <a:cubicBezTo>
                  <a:pt x="315" y="13"/>
                  <a:pt x="315" y="13"/>
                  <a:pt x="315" y="13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231" y="6"/>
                  <a:pt x="231" y="6"/>
                  <a:pt x="231" y="6"/>
                </a:cubicBezTo>
                <a:cubicBezTo>
                  <a:pt x="174" y="5"/>
                  <a:pt x="174" y="5"/>
                  <a:pt x="174" y="5"/>
                </a:cubicBezTo>
                <a:cubicBezTo>
                  <a:pt x="65" y="3"/>
                  <a:pt x="65" y="3"/>
                  <a:pt x="65" y="3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1"/>
                  <a:pt x="8" y="1"/>
                  <a:pt x="8" y="1"/>
                </a:cubicBezTo>
                <a:cubicBezTo>
                  <a:pt x="0" y="176"/>
                  <a:pt x="0" y="176"/>
                  <a:pt x="0" y="176"/>
                </a:cubicBezTo>
                <a:lnTo>
                  <a:pt x="2" y="1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CB2E8E6B-C004-2067-9A22-219235C9FB0F}"/>
              </a:ext>
            </a:extLst>
          </p:cNvPr>
          <p:cNvSpPr>
            <a:spLocks/>
          </p:cNvSpPr>
          <p:nvPr/>
        </p:nvSpPr>
        <p:spPr bwMode="auto">
          <a:xfrm>
            <a:off x="3801535" y="1883324"/>
            <a:ext cx="854555" cy="969627"/>
          </a:xfrm>
          <a:custGeom>
            <a:avLst/>
            <a:gdLst>
              <a:gd name="T0" fmla="*/ 119 w 453"/>
              <a:gd name="T1" fmla="*/ 34 h 514"/>
              <a:gd name="T2" fmla="*/ 124 w 453"/>
              <a:gd name="T3" fmla="*/ 2 h 514"/>
              <a:gd name="T4" fmla="*/ 143 w 453"/>
              <a:gd name="T5" fmla="*/ 26 h 514"/>
              <a:gd name="T6" fmla="*/ 152 w 453"/>
              <a:gd name="T7" fmla="*/ 56 h 514"/>
              <a:gd name="T8" fmla="*/ 174 w 453"/>
              <a:gd name="T9" fmla="*/ 62 h 514"/>
              <a:gd name="T10" fmla="*/ 205 w 453"/>
              <a:gd name="T11" fmla="*/ 73 h 514"/>
              <a:gd name="T12" fmla="*/ 226 w 453"/>
              <a:gd name="T13" fmla="*/ 64 h 514"/>
              <a:gd name="T14" fmla="*/ 236 w 453"/>
              <a:gd name="T15" fmla="*/ 62 h 514"/>
              <a:gd name="T16" fmla="*/ 269 w 453"/>
              <a:gd name="T17" fmla="*/ 77 h 514"/>
              <a:gd name="T18" fmla="*/ 281 w 453"/>
              <a:gd name="T19" fmla="*/ 86 h 514"/>
              <a:gd name="T20" fmla="*/ 291 w 453"/>
              <a:gd name="T21" fmla="*/ 85 h 514"/>
              <a:gd name="T22" fmla="*/ 308 w 453"/>
              <a:gd name="T23" fmla="*/ 91 h 514"/>
              <a:gd name="T24" fmla="*/ 337 w 453"/>
              <a:gd name="T25" fmla="*/ 108 h 514"/>
              <a:gd name="T26" fmla="*/ 359 w 453"/>
              <a:gd name="T27" fmla="*/ 97 h 514"/>
              <a:gd name="T28" fmla="*/ 376 w 453"/>
              <a:gd name="T29" fmla="*/ 92 h 514"/>
              <a:gd name="T30" fmla="*/ 386 w 453"/>
              <a:gd name="T31" fmla="*/ 100 h 514"/>
              <a:gd name="T32" fmla="*/ 411 w 453"/>
              <a:gd name="T33" fmla="*/ 97 h 514"/>
              <a:gd name="T34" fmla="*/ 427 w 453"/>
              <a:gd name="T35" fmla="*/ 103 h 514"/>
              <a:gd name="T36" fmla="*/ 453 w 453"/>
              <a:gd name="T37" fmla="*/ 103 h 514"/>
              <a:gd name="T38" fmla="*/ 436 w 453"/>
              <a:gd name="T39" fmla="*/ 115 h 514"/>
              <a:gd name="T40" fmla="*/ 402 w 453"/>
              <a:gd name="T41" fmla="*/ 132 h 514"/>
              <a:gd name="T42" fmla="*/ 356 w 453"/>
              <a:gd name="T43" fmla="*/ 173 h 514"/>
              <a:gd name="T44" fmla="*/ 334 w 453"/>
              <a:gd name="T45" fmla="*/ 198 h 514"/>
              <a:gd name="T46" fmla="*/ 308 w 453"/>
              <a:gd name="T47" fmla="*/ 221 h 514"/>
              <a:gd name="T48" fmla="*/ 303 w 453"/>
              <a:gd name="T49" fmla="*/ 230 h 514"/>
              <a:gd name="T50" fmla="*/ 299 w 453"/>
              <a:gd name="T51" fmla="*/ 281 h 514"/>
              <a:gd name="T52" fmla="*/ 273 w 453"/>
              <a:gd name="T53" fmla="*/ 300 h 514"/>
              <a:gd name="T54" fmla="*/ 264 w 453"/>
              <a:gd name="T55" fmla="*/ 316 h 514"/>
              <a:gd name="T56" fmla="*/ 275 w 453"/>
              <a:gd name="T57" fmla="*/ 328 h 514"/>
              <a:gd name="T58" fmla="*/ 276 w 453"/>
              <a:gd name="T59" fmla="*/ 366 h 514"/>
              <a:gd name="T60" fmla="*/ 276 w 453"/>
              <a:gd name="T61" fmla="*/ 393 h 514"/>
              <a:gd name="T62" fmla="*/ 287 w 453"/>
              <a:gd name="T63" fmla="*/ 411 h 514"/>
              <a:gd name="T64" fmla="*/ 306 w 453"/>
              <a:gd name="T65" fmla="*/ 420 h 514"/>
              <a:gd name="T66" fmla="*/ 328 w 453"/>
              <a:gd name="T67" fmla="*/ 432 h 514"/>
              <a:gd name="T68" fmla="*/ 352 w 453"/>
              <a:gd name="T69" fmla="*/ 457 h 514"/>
              <a:gd name="T70" fmla="*/ 368 w 453"/>
              <a:gd name="T71" fmla="*/ 467 h 514"/>
              <a:gd name="T72" fmla="*/ 377 w 453"/>
              <a:gd name="T73" fmla="*/ 496 h 514"/>
              <a:gd name="T74" fmla="*/ 313 w 453"/>
              <a:gd name="T75" fmla="*/ 508 h 514"/>
              <a:gd name="T76" fmla="*/ 48 w 453"/>
              <a:gd name="T77" fmla="*/ 514 h 514"/>
              <a:gd name="T78" fmla="*/ 38 w 453"/>
              <a:gd name="T79" fmla="*/ 348 h 514"/>
              <a:gd name="T80" fmla="*/ 21 w 453"/>
              <a:gd name="T81" fmla="*/ 331 h 514"/>
              <a:gd name="T82" fmla="*/ 33 w 453"/>
              <a:gd name="T83" fmla="*/ 318 h 514"/>
              <a:gd name="T84" fmla="*/ 39 w 453"/>
              <a:gd name="T85" fmla="*/ 295 h 514"/>
              <a:gd name="T86" fmla="*/ 38 w 453"/>
              <a:gd name="T87" fmla="*/ 272 h 514"/>
              <a:gd name="T88" fmla="*/ 29 w 453"/>
              <a:gd name="T89" fmla="*/ 253 h 514"/>
              <a:gd name="T90" fmla="*/ 26 w 453"/>
              <a:gd name="T91" fmla="*/ 219 h 514"/>
              <a:gd name="T92" fmla="*/ 24 w 453"/>
              <a:gd name="T93" fmla="*/ 200 h 514"/>
              <a:gd name="T94" fmla="*/ 21 w 453"/>
              <a:gd name="T95" fmla="*/ 171 h 514"/>
              <a:gd name="T96" fmla="*/ 20 w 453"/>
              <a:gd name="T97" fmla="*/ 148 h 514"/>
              <a:gd name="T98" fmla="*/ 6 w 453"/>
              <a:gd name="T99" fmla="*/ 111 h 514"/>
              <a:gd name="T100" fmla="*/ 5 w 453"/>
              <a:gd name="T101" fmla="*/ 89 h 514"/>
              <a:gd name="T102" fmla="*/ 8 w 453"/>
              <a:gd name="T103" fmla="*/ 64 h 514"/>
              <a:gd name="T104" fmla="*/ 0 w 453"/>
              <a:gd name="T105" fmla="*/ 38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3" h="514">
                <a:moveTo>
                  <a:pt x="0" y="34"/>
                </a:moveTo>
                <a:lnTo>
                  <a:pt x="75" y="34"/>
                </a:lnTo>
                <a:lnTo>
                  <a:pt x="119" y="34"/>
                </a:lnTo>
                <a:lnTo>
                  <a:pt x="121" y="27"/>
                </a:lnTo>
                <a:lnTo>
                  <a:pt x="121" y="0"/>
                </a:lnTo>
                <a:lnTo>
                  <a:pt x="124" y="2"/>
                </a:lnTo>
                <a:lnTo>
                  <a:pt x="134" y="3"/>
                </a:lnTo>
                <a:lnTo>
                  <a:pt x="140" y="9"/>
                </a:lnTo>
                <a:lnTo>
                  <a:pt x="143" y="26"/>
                </a:lnTo>
                <a:lnTo>
                  <a:pt x="148" y="43"/>
                </a:lnTo>
                <a:lnTo>
                  <a:pt x="148" y="50"/>
                </a:lnTo>
                <a:lnTo>
                  <a:pt x="152" y="56"/>
                </a:lnTo>
                <a:lnTo>
                  <a:pt x="157" y="58"/>
                </a:lnTo>
                <a:lnTo>
                  <a:pt x="169" y="58"/>
                </a:lnTo>
                <a:lnTo>
                  <a:pt x="174" y="62"/>
                </a:lnTo>
                <a:lnTo>
                  <a:pt x="198" y="64"/>
                </a:lnTo>
                <a:lnTo>
                  <a:pt x="201" y="70"/>
                </a:lnTo>
                <a:lnTo>
                  <a:pt x="205" y="73"/>
                </a:lnTo>
                <a:lnTo>
                  <a:pt x="220" y="70"/>
                </a:lnTo>
                <a:lnTo>
                  <a:pt x="223" y="64"/>
                </a:lnTo>
                <a:lnTo>
                  <a:pt x="226" y="64"/>
                </a:lnTo>
                <a:lnTo>
                  <a:pt x="229" y="62"/>
                </a:lnTo>
                <a:lnTo>
                  <a:pt x="231" y="62"/>
                </a:lnTo>
                <a:lnTo>
                  <a:pt x="236" y="62"/>
                </a:lnTo>
                <a:lnTo>
                  <a:pt x="248" y="62"/>
                </a:lnTo>
                <a:lnTo>
                  <a:pt x="270" y="71"/>
                </a:lnTo>
                <a:lnTo>
                  <a:pt x="269" y="77"/>
                </a:lnTo>
                <a:lnTo>
                  <a:pt x="275" y="76"/>
                </a:lnTo>
                <a:lnTo>
                  <a:pt x="281" y="82"/>
                </a:lnTo>
                <a:lnTo>
                  <a:pt x="281" y="86"/>
                </a:lnTo>
                <a:lnTo>
                  <a:pt x="284" y="91"/>
                </a:lnTo>
                <a:lnTo>
                  <a:pt x="290" y="92"/>
                </a:lnTo>
                <a:lnTo>
                  <a:pt x="291" y="85"/>
                </a:lnTo>
                <a:lnTo>
                  <a:pt x="300" y="83"/>
                </a:lnTo>
                <a:lnTo>
                  <a:pt x="306" y="85"/>
                </a:lnTo>
                <a:lnTo>
                  <a:pt x="308" y="91"/>
                </a:lnTo>
                <a:lnTo>
                  <a:pt x="325" y="97"/>
                </a:lnTo>
                <a:lnTo>
                  <a:pt x="326" y="102"/>
                </a:lnTo>
                <a:lnTo>
                  <a:pt x="337" y="108"/>
                </a:lnTo>
                <a:lnTo>
                  <a:pt x="343" y="108"/>
                </a:lnTo>
                <a:lnTo>
                  <a:pt x="355" y="103"/>
                </a:lnTo>
                <a:lnTo>
                  <a:pt x="359" y="97"/>
                </a:lnTo>
                <a:lnTo>
                  <a:pt x="371" y="89"/>
                </a:lnTo>
                <a:lnTo>
                  <a:pt x="377" y="89"/>
                </a:lnTo>
                <a:lnTo>
                  <a:pt x="376" y="92"/>
                </a:lnTo>
                <a:lnTo>
                  <a:pt x="380" y="95"/>
                </a:lnTo>
                <a:lnTo>
                  <a:pt x="382" y="100"/>
                </a:lnTo>
                <a:lnTo>
                  <a:pt x="386" y="100"/>
                </a:lnTo>
                <a:lnTo>
                  <a:pt x="393" y="99"/>
                </a:lnTo>
                <a:lnTo>
                  <a:pt x="405" y="99"/>
                </a:lnTo>
                <a:lnTo>
                  <a:pt x="411" y="97"/>
                </a:lnTo>
                <a:lnTo>
                  <a:pt x="421" y="97"/>
                </a:lnTo>
                <a:lnTo>
                  <a:pt x="427" y="102"/>
                </a:lnTo>
                <a:lnTo>
                  <a:pt x="427" y="103"/>
                </a:lnTo>
                <a:lnTo>
                  <a:pt x="433" y="106"/>
                </a:lnTo>
                <a:lnTo>
                  <a:pt x="439" y="103"/>
                </a:lnTo>
                <a:lnTo>
                  <a:pt x="453" y="103"/>
                </a:lnTo>
                <a:lnTo>
                  <a:pt x="447" y="108"/>
                </a:lnTo>
                <a:lnTo>
                  <a:pt x="441" y="112"/>
                </a:lnTo>
                <a:lnTo>
                  <a:pt x="436" y="115"/>
                </a:lnTo>
                <a:lnTo>
                  <a:pt x="418" y="126"/>
                </a:lnTo>
                <a:lnTo>
                  <a:pt x="412" y="127"/>
                </a:lnTo>
                <a:lnTo>
                  <a:pt x="402" y="132"/>
                </a:lnTo>
                <a:lnTo>
                  <a:pt x="383" y="142"/>
                </a:lnTo>
                <a:lnTo>
                  <a:pt x="362" y="163"/>
                </a:lnTo>
                <a:lnTo>
                  <a:pt x="356" y="173"/>
                </a:lnTo>
                <a:lnTo>
                  <a:pt x="343" y="189"/>
                </a:lnTo>
                <a:lnTo>
                  <a:pt x="337" y="194"/>
                </a:lnTo>
                <a:lnTo>
                  <a:pt x="334" y="198"/>
                </a:lnTo>
                <a:lnTo>
                  <a:pt x="328" y="203"/>
                </a:lnTo>
                <a:lnTo>
                  <a:pt x="311" y="216"/>
                </a:lnTo>
                <a:lnTo>
                  <a:pt x="308" y="221"/>
                </a:lnTo>
                <a:lnTo>
                  <a:pt x="306" y="224"/>
                </a:lnTo>
                <a:lnTo>
                  <a:pt x="305" y="224"/>
                </a:lnTo>
                <a:lnTo>
                  <a:pt x="303" y="230"/>
                </a:lnTo>
                <a:lnTo>
                  <a:pt x="297" y="230"/>
                </a:lnTo>
                <a:lnTo>
                  <a:pt x="300" y="275"/>
                </a:lnTo>
                <a:lnTo>
                  <a:pt x="299" y="281"/>
                </a:lnTo>
                <a:lnTo>
                  <a:pt x="296" y="286"/>
                </a:lnTo>
                <a:lnTo>
                  <a:pt x="285" y="292"/>
                </a:lnTo>
                <a:lnTo>
                  <a:pt x="273" y="300"/>
                </a:lnTo>
                <a:lnTo>
                  <a:pt x="272" y="306"/>
                </a:lnTo>
                <a:lnTo>
                  <a:pt x="269" y="312"/>
                </a:lnTo>
                <a:lnTo>
                  <a:pt x="264" y="316"/>
                </a:lnTo>
                <a:lnTo>
                  <a:pt x="264" y="322"/>
                </a:lnTo>
                <a:lnTo>
                  <a:pt x="269" y="328"/>
                </a:lnTo>
                <a:lnTo>
                  <a:pt x="275" y="328"/>
                </a:lnTo>
                <a:lnTo>
                  <a:pt x="281" y="340"/>
                </a:lnTo>
                <a:lnTo>
                  <a:pt x="275" y="354"/>
                </a:lnTo>
                <a:lnTo>
                  <a:pt x="276" y="366"/>
                </a:lnTo>
                <a:lnTo>
                  <a:pt x="273" y="372"/>
                </a:lnTo>
                <a:lnTo>
                  <a:pt x="276" y="383"/>
                </a:lnTo>
                <a:lnTo>
                  <a:pt x="276" y="393"/>
                </a:lnTo>
                <a:lnTo>
                  <a:pt x="273" y="399"/>
                </a:lnTo>
                <a:lnTo>
                  <a:pt x="282" y="405"/>
                </a:lnTo>
                <a:lnTo>
                  <a:pt x="287" y="411"/>
                </a:lnTo>
                <a:lnTo>
                  <a:pt x="293" y="413"/>
                </a:lnTo>
                <a:lnTo>
                  <a:pt x="303" y="416"/>
                </a:lnTo>
                <a:lnTo>
                  <a:pt x="306" y="420"/>
                </a:lnTo>
                <a:lnTo>
                  <a:pt x="313" y="425"/>
                </a:lnTo>
                <a:lnTo>
                  <a:pt x="320" y="426"/>
                </a:lnTo>
                <a:lnTo>
                  <a:pt x="328" y="432"/>
                </a:lnTo>
                <a:lnTo>
                  <a:pt x="335" y="445"/>
                </a:lnTo>
                <a:lnTo>
                  <a:pt x="346" y="454"/>
                </a:lnTo>
                <a:lnTo>
                  <a:pt x="352" y="457"/>
                </a:lnTo>
                <a:lnTo>
                  <a:pt x="358" y="458"/>
                </a:lnTo>
                <a:lnTo>
                  <a:pt x="364" y="463"/>
                </a:lnTo>
                <a:lnTo>
                  <a:pt x="368" y="467"/>
                </a:lnTo>
                <a:lnTo>
                  <a:pt x="373" y="475"/>
                </a:lnTo>
                <a:lnTo>
                  <a:pt x="376" y="490"/>
                </a:lnTo>
                <a:lnTo>
                  <a:pt x="377" y="496"/>
                </a:lnTo>
                <a:lnTo>
                  <a:pt x="376" y="497"/>
                </a:lnTo>
                <a:lnTo>
                  <a:pt x="379" y="504"/>
                </a:lnTo>
                <a:lnTo>
                  <a:pt x="313" y="508"/>
                </a:lnTo>
                <a:lnTo>
                  <a:pt x="222" y="511"/>
                </a:lnTo>
                <a:lnTo>
                  <a:pt x="113" y="514"/>
                </a:lnTo>
                <a:lnTo>
                  <a:pt x="48" y="514"/>
                </a:lnTo>
                <a:lnTo>
                  <a:pt x="47" y="357"/>
                </a:lnTo>
                <a:lnTo>
                  <a:pt x="44" y="351"/>
                </a:lnTo>
                <a:lnTo>
                  <a:pt x="38" y="348"/>
                </a:lnTo>
                <a:lnTo>
                  <a:pt x="32" y="346"/>
                </a:lnTo>
                <a:lnTo>
                  <a:pt x="26" y="336"/>
                </a:lnTo>
                <a:lnTo>
                  <a:pt x="21" y="331"/>
                </a:lnTo>
                <a:lnTo>
                  <a:pt x="23" y="327"/>
                </a:lnTo>
                <a:lnTo>
                  <a:pt x="29" y="321"/>
                </a:lnTo>
                <a:lnTo>
                  <a:pt x="33" y="318"/>
                </a:lnTo>
                <a:lnTo>
                  <a:pt x="38" y="312"/>
                </a:lnTo>
                <a:lnTo>
                  <a:pt x="41" y="301"/>
                </a:lnTo>
                <a:lnTo>
                  <a:pt x="39" y="295"/>
                </a:lnTo>
                <a:lnTo>
                  <a:pt x="39" y="289"/>
                </a:lnTo>
                <a:lnTo>
                  <a:pt x="38" y="278"/>
                </a:lnTo>
                <a:lnTo>
                  <a:pt x="38" y="272"/>
                </a:lnTo>
                <a:lnTo>
                  <a:pt x="38" y="266"/>
                </a:lnTo>
                <a:lnTo>
                  <a:pt x="30" y="257"/>
                </a:lnTo>
                <a:lnTo>
                  <a:pt x="29" y="253"/>
                </a:lnTo>
                <a:lnTo>
                  <a:pt x="29" y="247"/>
                </a:lnTo>
                <a:lnTo>
                  <a:pt x="26" y="241"/>
                </a:lnTo>
                <a:lnTo>
                  <a:pt x="26" y="219"/>
                </a:lnTo>
                <a:lnTo>
                  <a:pt x="27" y="215"/>
                </a:lnTo>
                <a:lnTo>
                  <a:pt x="24" y="209"/>
                </a:lnTo>
                <a:lnTo>
                  <a:pt x="24" y="200"/>
                </a:lnTo>
                <a:lnTo>
                  <a:pt x="23" y="188"/>
                </a:lnTo>
                <a:lnTo>
                  <a:pt x="23" y="177"/>
                </a:lnTo>
                <a:lnTo>
                  <a:pt x="21" y="171"/>
                </a:lnTo>
                <a:lnTo>
                  <a:pt x="23" y="167"/>
                </a:lnTo>
                <a:lnTo>
                  <a:pt x="23" y="160"/>
                </a:lnTo>
                <a:lnTo>
                  <a:pt x="20" y="148"/>
                </a:lnTo>
                <a:lnTo>
                  <a:pt x="12" y="132"/>
                </a:lnTo>
                <a:lnTo>
                  <a:pt x="14" y="129"/>
                </a:lnTo>
                <a:lnTo>
                  <a:pt x="6" y="111"/>
                </a:lnTo>
                <a:lnTo>
                  <a:pt x="5" y="105"/>
                </a:lnTo>
                <a:lnTo>
                  <a:pt x="6" y="92"/>
                </a:lnTo>
                <a:lnTo>
                  <a:pt x="5" y="89"/>
                </a:lnTo>
                <a:lnTo>
                  <a:pt x="6" y="85"/>
                </a:lnTo>
                <a:lnTo>
                  <a:pt x="5" y="74"/>
                </a:lnTo>
                <a:lnTo>
                  <a:pt x="8" y="64"/>
                </a:lnTo>
                <a:lnTo>
                  <a:pt x="5" y="58"/>
                </a:lnTo>
                <a:lnTo>
                  <a:pt x="2" y="41"/>
                </a:lnTo>
                <a:lnTo>
                  <a:pt x="0" y="38"/>
                </a:lnTo>
                <a:lnTo>
                  <a:pt x="0" y="37"/>
                </a:lnTo>
                <a:lnTo>
                  <a:pt x="0" y="3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8" name="Freeform 41">
            <a:extLst>
              <a:ext uri="{FF2B5EF4-FFF2-40B4-BE49-F238E27FC236}">
                <a16:creationId xmlns:a16="http://schemas.microsoft.com/office/drawing/2014/main" id="{D81DB178-D98C-3589-56EC-2A060A683F98}"/>
              </a:ext>
            </a:extLst>
          </p:cNvPr>
          <p:cNvSpPr>
            <a:spLocks/>
          </p:cNvSpPr>
          <p:nvPr/>
        </p:nvSpPr>
        <p:spPr bwMode="auto">
          <a:xfrm>
            <a:off x="3797763" y="1881436"/>
            <a:ext cx="860213" cy="975285"/>
          </a:xfrm>
          <a:custGeom>
            <a:avLst/>
            <a:gdLst>
              <a:gd name="T0" fmla="*/ 82 w 302"/>
              <a:gd name="T1" fmla="*/ 3 h 342"/>
              <a:gd name="T2" fmla="*/ 98 w 302"/>
              <a:gd name="T3" fmla="*/ 34 h 342"/>
              <a:gd name="T4" fmla="*/ 116 w 302"/>
              <a:gd name="T5" fmla="*/ 43 h 342"/>
              <a:gd name="T6" fmla="*/ 150 w 302"/>
              <a:gd name="T7" fmla="*/ 44 h 342"/>
              <a:gd name="T8" fmla="*/ 178 w 302"/>
              <a:gd name="T9" fmla="*/ 51 h 342"/>
              <a:gd name="T10" fmla="*/ 189 w 302"/>
              <a:gd name="T11" fmla="*/ 62 h 342"/>
              <a:gd name="T12" fmla="*/ 205 w 302"/>
              <a:gd name="T13" fmla="*/ 62 h 342"/>
              <a:gd name="T14" fmla="*/ 236 w 302"/>
              <a:gd name="T15" fmla="*/ 70 h 342"/>
              <a:gd name="T16" fmla="*/ 253 w 302"/>
              <a:gd name="T17" fmla="*/ 67 h 342"/>
              <a:gd name="T18" fmla="*/ 280 w 302"/>
              <a:gd name="T19" fmla="*/ 66 h 342"/>
              <a:gd name="T20" fmla="*/ 296 w 302"/>
              <a:gd name="T21" fmla="*/ 71 h 342"/>
              <a:gd name="T22" fmla="*/ 266 w 302"/>
              <a:gd name="T23" fmla="*/ 87 h 342"/>
              <a:gd name="T24" fmla="*/ 223 w 302"/>
              <a:gd name="T25" fmla="*/ 128 h 342"/>
              <a:gd name="T26" fmla="*/ 202 w 302"/>
              <a:gd name="T27" fmla="*/ 149 h 342"/>
              <a:gd name="T28" fmla="*/ 189 w 302"/>
              <a:gd name="T29" fmla="*/ 193 h 342"/>
              <a:gd name="T30" fmla="*/ 176 w 302"/>
              <a:gd name="T31" fmla="*/ 215 h 342"/>
              <a:gd name="T32" fmla="*/ 181 w 302"/>
              <a:gd name="T33" fmla="*/ 246 h 342"/>
              <a:gd name="T34" fmla="*/ 191 w 302"/>
              <a:gd name="T35" fmla="*/ 274 h 342"/>
              <a:gd name="T36" fmla="*/ 212 w 302"/>
              <a:gd name="T37" fmla="*/ 284 h 342"/>
              <a:gd name="T38" fmla="*/ 238 w 302"/>
              <a:gd name="T39" fmla="*/ 305 h 342"/>
              <a:gd name="T40" fmla="*/ 250 w 302"/>
              <a:gd name="T41" fmla="*/ 331 h 342"/>
              <a:gd name="T42" fmla="*/ 30 w 302"/>
              <a:gd name="T43" fmla="*/ 233 h 342"/>
              <a:gd name="T44" fmla="*/ 17 w 302"/>
              <a:gd name="T45" fmla="*/ 217 h 342"/>
              <a:gd name="T46" fmla="*/ 28 w 302"/>
              <a:gd name="T47" fmla="*/ 196 h 342"/>
              <a:gd name="T48" fmla="*/ 22 w 302"/>
              <a:gd name="T49" fmla="*/ 171 h 342"/>
              <a:gd name="T50" fmla="*/ 18 w 302"/>
              <a:gd name="T51" fmla="*/ 138 h 342"/>
              <a:gd name="T52" fmla="*/ 17 w 302"/>
              <a:gd name="T53" fmla="*/ 111 h 342"/>
              <a:gd name="T54" fmla="*/ 6 w 302"/>
              <a:gd name="T55" fmla="*/ 73 h 342"/>
              <a:gd name="T56" fmla="*/ 7 w 302"/>
              <a:gd name="T57" fmla="*/ 43 h 342"/>
              <a:gd name="T58" fmla="*/ 1 w 302"/>
              <a:gd name="T59" fmla="*/ 26 h 342"/>
              <a:gd name="T60" fmla="*/ 4 w 302"/>
              <a:gd name="T61" fmla="*/ 39 h 342"/>
              <a:gd name="T62" fmla="*/ 4 w 302"/>
              <a:gd name="T63" fmla="*/ 63 h 342"/>
              <a:gd name="T64" fmla="*/ 13 w 302"/>
              <a:gd name="T65" fmla="*/ 99 h 342"/>
              <a:gd name="T66" fmla="*/ 16 w 302"/>
              <a:gd name="T67" fmla="*/ 133 h 342"/>
              <a:gd name="T68" fmla="*/ 19 w 302"/>
              <a:gd name="T69" fmla="*/ 164 h 342"/>
              <a:gd name="T70" fmla="*/ 25 w 302"/>
              <a:gd name="T71" fmla="*/ 185 h 342"/>
              <a:gd name="T72" fmla="*/ 19 w 302"/>
              <a:gd name="T73" fmla="*/ 213 h 342"/>
              <a:gd name="T74" fmla="*/ 26 w 302"/>
              <a:gd name="T75" fmla="*/ 232 h 342"/>
              <a:gd name="T76" fmla="*/ 148 w 302"/>
              <a:gd name="T77" fmla="*/ 340 h 342"/>
              <a:gd name="T78" fmla="*/ 252 w 302"/>
              <a:gd name="T79" fmla="*/ 329 h 342"/>
              <a:gd name="T80" fmla="*/ 242 w 302"/>
              <a:gd name="T81" fmla="*/ 306 h 342"/>
              <a:gd name="T82" fmla="*/ 214 w 302"/>
              <a:gd name="T83" fmla="*/ 283 h 342"/>
              <a:gd name="T84" fmla="*/ 189 w 302"/>
              <a:gd name="T85" fmla="*/ 268 h 342"/>
              <a:gd name="T86" fmla="*/ 185 w 302"/>
              <a:gd name="T87" fmla="*/ 243 h 342"/>
              <a:gd name="T88" fmla="*/ 177 w 302"/>
              <a:gd name="T89" fmla="*/ 214 h 342"/>
              <a:gd name="T90" fmla="*/ 197 w 302"/>
              <a:gd name="T91" fmla="*/ 191 h 342"/>
              <a:gd name="T92" fmla="*/ 202 w 302"/>
              <a:gd name="T93" fmla="*/ 153 h 342"/>
              <a:gd name="T94" fmla="*/ 219 w 302"/>
              <a:gd name="T95" fmla="*/ 136 h 342"/>
              <a:gd name="T96" fmla="*/ 242 w 302"/>
              <a:gd name="T97" fmla="*/ 109 h 342"/>
              <a:gd name="T98" fmla="*/ 294 w 302"/>
              <a:gd name="T99" fmla="*/ 76 h 342"/>
              <a:gd name="T100" fmla="*/ 288 w 302"/>
              <a:gd name="T101" fmla="*/ 70 h 342"/>
              <a:gd name="T102" fmla="*/ 269 w 302"/>
              <a:gd name="T103" fmla="*/ 65 h 342"/>
              <a:gd name="T104" fmla="*/ 252 w 302"/>
              <a:gd name="T105" fmla="*/ 60 h 342"/>
              <a:gd name="T106" fmla="*/ 228 w 302"/>
              <a:gd name="T107" fmla="*/ 71 h 342"/>
              <a:gd name="T108" fmla="*/ 200 w 302"/>
              <a:gd name="T109" fmla="*/ 55 h 342"/>
              <a:gd name="T110" fmla="*/ 187 w 302"/>
              <a:gd name="T111" fmla="*/ 54 h 342"/>
              <a:gd name="T112" fmla="*/ 157 w 302"/>
              <a:gd name="T113" fmla="*/ 41 h 342"/>
              <a:gd name="T114" fmla="*/ 148 w 302"/>
              <a:gd name="T115" fmla="*/ 43 h 342"/>
              <a:gd name="T116" fmla="*/ 113 w 302"/>
              <a:gd name="T117" fmla="*/ 38 h 342"/>
              <a:gd name="T118" fmla="*/ 94 w 302"/>
              <a:gd name="T119" fmla="*/ 6 h 342"/>
              <a:gd name="T120" fmla="*/ 79 w 302"/>
              <a:gd name="T121" fmla="*/ 2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2" h="342">
                <a:moveTo>
                  <a:pt x="1" y="24"/>
                </a:moveTo>
                <a:cubicBezTo>
                  <a:pt x="51" y="24"/>
                  <a:pt x="51" y="24"/>
                  <a:pt x="51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4"/>
                  <a:pt x="81" y="23"/>
                  <a:pt x="81" y="23"/>
                </a:cubicBezTo>
                <a:cubicBezTo>
                  <a:pt x="82" y="19"/>
                  <a:pt x="82" y="19"/>
                  <a:pt x="82" y="19"/>
                </a:cubicBezTo>
                <a:cubicBezTo>
                  <a:pt x="82" y="19"/>
                  <a:pt x="82" y="19"/>
                  <a:pt x="82" y="19"/>
                </a:cubicBezTo>
                <a:cubicBezTo>
                  <a:pt x="82" y="3"/>
                  <a:pt x="82" y="3"/>
                  <a:pt x="82" y="3"/>
                </a:cubicBezTo>
                <a:cubicBezTo>
                  <a:pt x="83" y="3"/>
                  <a:pt x="83" y="3"/>
                  <a:pt x="83" y="3"/>
                </a:cubicBezTo>
                <a:cubicBezTo>
                  <a:pt x="83" y="3"/>
                  <a:pt x="83" y="3"/>
                  <a:pt x="83" y="3"/>
                </a:cubicBezTo>
                <a:cubicBezTo>
                  <a:pt x="90" y="4"/>
                  <a:pt x="90" y="4"/>
                  <a:pt x="90" y="4"/>
                </a:cubicBezTo>
                <a:cubicBezTo>
                  <a:pt x="93" y="7"/>
                  <a:pt x="93" y="7"/>
                  <a:pt x="93" y="7"/>
                </a:cubicBezTo>
                <a:cubicBezTo>
                  <a:pt x="95" y="18"/>
                  <a:pt x="95" y="18"/>
                  <a:pt x="95" y="18"/>
                </a:cubicBezTo>
                <a:cubicBezTo>
                  <a:pt x="95" y="18"/>
                  <a:pt x="95" y="18"/>
                  <a:pt x="95" y="18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4"/>
                  <a:pt x="98" y="34"/>
                  <a:pt x="98" y="34"/>
                </a:cubicBezTo>
                <a:cubicBezTo>
                  <a:pt x="98" y="35"/>
                  <a:pt x="98" y="35"/>
                  <a:pt x="98" y="35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01" y="39"/>
                  <a:pt x="101" y="39"/>
                  <a:pt x="101" y="39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3" y="47"/>
                  <a:pt x="133" y="47"/>
                  <a:pt x="133" y="47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7" y="50"/>
                  <a:pt x="137" y="50"/>
                  <a:pt x="137" y="50"/>
                </a:cubicBezTo>
                <a:cubicBezTo>
                  <a:pt x="138" y="50"/>
                  <a:pt x="138" y="50"/>
                  <a:pt x="138" y="50"/>
                </a:cubicBezTo>
                <a:cubicBezTo>
                  <a:pt x="147" y="48"/>
                  <a:pt x="147" y="48"/>
                  <a:pt x="147" y="48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152" y="44"/>
                  <a:pt x="152" y="44"/>
                  <a:pt x="152" y="44"/>
                </a:cubicBezTo>
                <a:cubicBezTo>
                  <a:pt x="152" y="44"/>
                  <a:pt x="152" y="44"/>
                  <a:pt x="152" y="44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4" y="43"/>
                  <a:pt x="154" y="43"/>
                  <a:pt x="154" y="43"/>
                </a:cubicBezTo>
                <a:cubicBezTo>
                  <a:pt x="157" y="43"/>
                  <a:pt x="157" y="43"/>
                  <a:pt x="157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78" y="51"/>
                  <a:pt x="178" y="51"/>
                  <a:pt x="178" y="51"/>
                </a:cubicBezTo>
                <a:cubicBezTo>
                  <a:pt x="179" y="52"/>
                  <a:pt x="179" y="52"/>
                  <a:pt x="179" y="52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6" y="55"/>
                  <a:pt x="186" y="55"/>
                  <a:pt x="186" y="55"/>
                </a:cubicBezTo>
                <a:cubicBezTo>
                  <a:pt x="186" y="58"/>
                  <a:pt x="186" y="58"/>
                  <a:pt x="186" y="58"/>
                </a:cubicBezTo>
                <a:cubicBezTo>
                  <a:pt x="186" y="59"/>
                  <a:pt x="186" y="59"/>
                  <a:pt x="186" y="59"/>
                </a:cubicBezTo>
                <a:cubicBezTo>
                  <a:pt x="189" y="61"/>
                  <a:pt x="189" y="61"/>
                  <a:pt x="189" y="61"/>
                </a:cubicBezTo>
                <a:cubicBezTo>
                  <a:pt x="189" y="62"/>
                  <a:pt x="189" y="62"/>
                  <a:pt x="189" y="62"/>
                </a:cubicBezTo>
                <a:cubicBezTo>
                  <a:pt x="193" y="63"/>
                  <a:pt x="193" y="63"/>
                  <a:pt x="193" y="63"/>
                </a:cubicBezTo>
                <a:cubicBezTo>
                  <a:pt x="194" y="63"/>
                  <a:pt x="194" y="63"/>
                  <a:pt x="194" y="63"/>
                </a:cubicBezTo>
                <a:cubicBezTo>
                  <a:pt x="194" y="63"/>
                  <a:pt x="194" y="63"/>
                  <a:pt x="194" y="63"/>
                </a:cubicBezTo>
                <a:cubicBezTo>
                  <a:pt x="195" y="58"/>
                  <a:pt x="195" y="58"/>
                  <a:pt x="195" y="58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203" y="58"/>
                  <a:pt x="203" y="58"/>
                  <a:pt x="203" y="58"/>
                </a:cubicBezTo>
                <a:cubicBezTo>
                  <a:pt x="204" y="61"/>
                  <a:pt x="204" y="61"/>
                  <a:pt x="204" y="61"/>
                </a:cubicBezTo>
                <a:cubicBezTo>
                  <a:pt x="205" y="62"/>
                  <a:pt x="205" y="62"/>
                  <a:pt x="205" y="62"/>
                </a:cubicBezTo>
                <a:cubicBezTo>
                  <a:pt x="215" y="66"/>
                  <a:pt x="215" y="66"/>
                  <a:pt x="215" y="66"/>
                </a:cubicBezTo>
                <a:cubicBezTo>
                  <a:pt x="216" y="68"/>
                  <a:pt x="216" y="68"/>
                  <a:pt x="216" y="68"/>
                </a:cubicBezTo>
                <a:cubicBezTo>
                  <a:pt x="216" y="69"/>
                  <a:pt x="216" y="69"/>
                  <a:pt x="216" y="69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3"/>
                  <a:pt x="224" y="73"/>
                  <a:pt x="224" y="73"/>
                </a:cubicBezTo>
                <a:cubicBezTo>
                  <a:pt x="228" y="73"/>
                  <a:pt x="228" y="73"/>
                  <a:pt x="228" y="73"/>
                </a:cubicBezTo>
                <a:cubicBezTo>
                  <a:pt x="229" y="73"/>
                  <a:pt x="229" y="73"/>
                  <a:pt x="229" y="73"/>
                </a:cubicBezTo>
                <a:cubicBezTo>
                  <a:pt x="236" y="70"/>
                  <a:pt x="236" y="70"/>
                  <a:pt x="236" y="70"/>
                </a:cubicBezTo>
                <a:cubicBezTo>
                  <a:pt x="237" y="70"/>
                  <a:pt x="237" y="70"/>
                  <a:pt x="237" y="70"/>
                </a:cubicBezTo>
                <a:cubicBezTo>
                  <a:pt x="240" y="66"/>
                  <a:pt x="240" y="66"/>
                  <a:pt x="240" y="66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50" y="61"/>
                  <a:pt x="250" y="61"/>
                  <a:pt x="250" y="61"/>
                </a:cubicBezTo>
                <a:cubicBezTo>
                  <a:pt x="250" y="62"/>
                  <a:pt x="250" y="62"/>
                  <a:pt x="250" y="62"/>
                </a:cubicBezTo>
                <a:cubicBezTo>
                  <a:pt x="249" y="63"/>
                  <a:pt x="250" y="63"/>
                  <a:pt x="250" y="63"/>
                </a:cubicBezTo>
                <a:cubicBezTo>
                  <a:pt x="252" y="64"/>
                  <a:pt x="252" y="64"/>
                  <a:pt x="252" y="64"/>
                </a:cubicBezTo>
                <a:cubicBezTo>
                  <a:pt x="253" y="67"/>
                  <a:pt x="253" y="67"/>
                  <a:pt x="253" y="67"/>
                </a:cubicBezTo>
                <a:cubicBezTo>
                  <a:pt x="253" y="68"/>
                  <a:pt x="253" y="68"/>
                  <a:pt x="254" y="68"/>
                </a:cubicBezTo>
                <a:cubicBezTo>
                  <a:pt x="257" y="68"/>
                  <a:pt x="257" y="68"/>
                  <a:pt x="257" y="68"/>
                </a:cubicBezTo>
                <a:cubicBezTo>
                  <a:pt x="258" y="68"/>
                  <a:pt x="258" y="68"/>
                  <a:pt x="258" y="68"/>
                </a:cubicBezTo>
                <a:cubicBezTo>
                  <a:pt x="261" y="67"/>
                  <a:pt x="261" y="67"/>
                  <a:pt x="261" y="67"/>
                </a:cubicBezTo>
                <a:cubicBezTo>
                  <a:pt x="269" y="67"/>
                  <a:pt x="269" y="67"/>
                  <a:pt x="269" y="67"/>
                </a:cubicBezTo>
                <a:cubicBezTo>
                  <a:pt x="269" y="67"/>
                  <a:pt x="269" y="67"/>
                  <a:pt x="269" y="67"/>
                </a:cubicBezTo>
                <a:cubicBezTo>
                  <a:pt x="273" y="66"/>
                  <a:pt x="273" y="66"/>
                  <a:pt x="273" y="66"/>
                </a:cubicBezTo>
                <a:cubicBezTo>
                  <a:pt x="280" y="66"/>
                  <a:pt x="280" y="66"/>
                  <a:pt x="280" y="66"/>
                </a:cubicBezTo>
                <a:cubicBezTo>
                  <a:pt x="283" y="69"/>
                  <a:pt x="283" y="69"/>
                  <a:pt x="283" y="69"/>
                </a:cubicBezTo>
                <a:cubicBezTo>
                  <a:pt x="283" y="70"/>
                  <a:pt x="283" y="70"/>
                  <a:pt x="283" y="70"/>
                </a:cubicBezTo>
                <a:cubicBezTo>
                  <a:pt x="284" y="70"/>
                  <a:pt x="284" y="70"/>
                  <a:pt x="284" y="70"/>
                </a:cubicBezTo>
                <a:cubicBezTo>
                  <a:pt x="287" y="72"/>
                  <a:pt x="287" y="72"/>
                  <a:pt x="287" y="72"/>
                </a:cubicBezTo>
                <a:cubicBezTo>
                  <a:pt x="288" y="72"/>
                  <a:pt x="288" y="72"/>
                  <a:pt x="288" y="72"/>
                </a:cubicBezTo>
                <a:cubicBezTo>
                  <a:pt x="292" y="70"/>
                  <a:pt x="292" y="70"/>
                  <a:pt x="292" y="70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296" y="71"/>
                  <a:pt x="296" y="71"/>
                  <a:pt x="296" y="71"/>
                </a:cubicBezTo>
                <a:cubicBezTo>
                  <a:pt x="296" y="71"/>
                  <a:pt x="296" y="71"/>
                  <a:pt x="296" y="71"/>
                </a:cubicBezTo>
                <a:cubicBezTo>
                  <a:pt x="293" y="75"/>
                  <a:pt x="293" y="75"/>
                  <a:pt x="293" y="75"/>
                </a:cubicBezTo>
                <a:cubicBezTo>
                  <a:pt x="289" y="77"/>
                  <a:pt x="289" y="77"/>
                  <a:pt x="289" y="77"/>
                </a:cubicBezTo>
                <a:cubicBezTo>
                  <a:pt x="277" y="83"/>
                  <a:pt x="277" y="83"/>
                  <a:pt x="277" y="83"/>
                </a:cubicBezTo>
                <a:cubicBezTo>
                  <a:pt x="273" y="84"/>
                  <a:pt x="273" y="84"/>
                  <a:pt x="273" y="84"/>
                </a:cubicBezTo>
                <a:cubicBezTo>
                  <a:pt x="273" y="84"/>
                  <a:pt x="273" y="84"/>
                  <a:pt x="273" y="84"/>
                </a:cubicBezTo>
                <a:cubicBezTo>
                  <a:pt x="266" y="87"/>
                  <a:pt x="266" y="87"/>
                  <a:pt x="266" y="87"/>
                </a:cubicBezTo>
                <a:cubicBezTo>
                  <a:pt x="266" y="87"/>
                  <a:pt x="266" y="87"/>
                  <a:pt x="266" y="87"/>
                </a:cubicBezTo>
                <a:cubicBezTo>
                  <a:pt x="255" y="94"/>
                  <a:pt x="255" y="94"/>
                  <a:pt x="255" y="94"/>
                </a:cubicBezTo>
                <a:cubicBezTo>
                  <a:pt x="254" y="94"/>
                  <a:pt x="254" y="94"/>
                  <a:pt x="254" y="94"/>
                </a:cubicBezTo>
                <a:cubicBezTo>
                  <a:pt x="240" y="108"/>
                  <a:pt x="240" y="108"/>
                  <a:pt x="240" y="108"/>
                </a:cubicBezTo>
                <a:cubicBezTo>
                  <a:pt x="240" y="108"/>
                  <a:pt x="240" y="108"/>
                  <a:pt x="240" y="108"/>
                </a:cubicBezTo>
                <a:cubicBezTo>
                  <a:pt x="236" y="114"/>
                  <a:pt x="236" y="114"/>
                  <a:pt x="236" y="114"/>
                </a:cubicBezTo>
                <a:cubicBezTo>
                  <a:pt x="227" y="125"/>
                  <a:pt x="227" y="125"/>
                  <a:pt x="227" y="125"/>
                </a:cubicBezTo>
                <a:cubicBezTo>
                  <a:pt x="223" y="128"/>
                  <a:pt x="223" y="128"/>
                  <a:pt x="223" y="128"/>
                </a:cubicBezTo>
                <a:cubicBezTo>
                  <a:pt x="223" y="128"/>
                  <a:pt x="223" y="128"/>
                  <a:pt x="223" y="128"/>
                </a:cubicBezTo>
                <a:cubicBezTo>
                  <a:pt x="221" y="131"/>
                  <a:pt x="221" y="131"/>
                  <a:pt x="221" y="131"/>
                </a:cubicBezTo>
                <a:cubicBezTo>
                  <a:pt x="217" y="134"/>
                  <a:pt x="217" y="134"/>
                  <a:pt x="217" y="134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03" y="148"/>
                  <a:pt x="203" y="148"/>
                  <a:pt x="203" y="148"/>
                </a:cubicBezTo>
                <a:cubicBezTo>
                  <a:pt x="203" y="148"/>
                  <a:pt x="203" y="148"/>
                  <a:pt x="203" y="148"/>
                </a:cubicBezTo>
                <a:cubicBezTo>
                  <a:pt x="202" y="149"/>
                  <a:pt x="202" y="149"/>
                  <a:pt x="202" y="149"/>
                </a:cubicBezTo>
                <a:cubicBezTo>
                  <a:pt x="201" y="152"/>
                  <a:pt x="201" y="152"/>
                  <a:pt x="201" y="152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8" y="152"/>
                  <a:pt x="197" y="153"/>
                  <a:pt x="197" y="153"/>
                </a:cubicBezTo>
                <a:cubicBezTo>
                  <a:pt x="199" y="183"/>
                  <a:pt x="199" y="183"/>
                  <a:pt x="199" y="183"/>
                </a:cubicBezTo>
                <a:cubicBezTo>
                  <a:pt x="198" y="187"/>
                  <a:pt x="198" y="187"/>
                  <a:pt x="198" y="187"/>
                </a:cubicBezTo>
                <a:cubicBezTo>
                  <a:pt x="196" y="190"/>
                  <a:pt x="196" y="190"/>
                  <a:pt x="196" y="190"/>
                </a:cubicBezTo>
                <a:cubicBezTo>
                  <a:pt x="189" y="193"/>
                  <a:pt x="189" y="193"/>
                  <a:pt x="189" y="193"/>
                </a:cubicBezTo>
                <a:cubicBezTo>
                  <a:pt x="189" y="193"/>
                  <a:pt x="189" y="193"/>
                  <a:pt x="189" y="193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1" y="199"/>
                  <a:pt x="181" y="199"/>
                  <a:pt x="181" y="199"/>
                </a:cubicBezTo>
                <a:cubicBezTo>
                  <a:pt x="181" y="203"/>
                  <a:pt x="181" y="203"/>
                  <a:pt x="181" y="203"/>
                </a:cubicBezTo>
                <a:cubicBezTo>
                  <a:pt x="179" y="206"/>
                  <a:pt x="179" y="206"/>
                  <a:pt x="179" y="206"/>
                </a:cubicBezTo>
                <a:cubicBezTo>
                  <a:pt x="176" y="209"/>
                  <a:pt x="176" y="209"/>
                  <a:pt x="176" y="209"/>
                </a:cubicBezTo>
                <a:cubicBezTo>
                  <a:pt x="175" y="210"/>
                  <a:pt x="175" y="210"/>
                  <a:pt x="175" y="210"/>
                </a:cubicBezTo>
                <a:cubicBezTo>
                  <a:pt x="175" y="214"/>
                  <a:pt x="175" y="214"/>
                  <a:pt x="175" y="214"/>
                </a:cubicBezTo>
                <a:cubicBezTo>
                  <a:pt x="176" y="215"/>
                  <a:pt x="176" y="215"/>
                  <a:pt x="176" y="215"/>
                </a:cubicBezTo>
                <a:cubicBezTo>
                  <a:pt x="178" y="219"/>
                  <a:pt x="178" y="219"/>
                  <a:pt x="178" y="219"/>
                </a:cubicBezTo>
                <a:cubicBezTo>
                  <a:pt x="179" y="219"/>
                  <a:pt x="179" y="219"/>
                  <a:pt x="179" y="219"/>
                </a:cubicBezTo>
                <a:cubicBezTo>
                  <a:pt x="182" y="219"/>
                  <a:pt x="182" y="219"/>
                  <a:pt x="182" y="219"/>
                </a:cubicBezTo>
                <a:cubicBezTo>
                  <a:pt x="186" y="226"/>
                  <a:pt x="186" y="226"/>
                  <a:pt x="186" y="226"/>
                </a:cubicBezTo>
                <a:cubicBezTo>
                  <a:pt x="182" y="235"/>
                  <a:pt x="182" y="235"/>
                  <a:pt x="182" y="235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83" y="242"/>
                  <a:pt x="183" y="242"/>
                  <a:pt x="183" y="242"/>
                </a:cubicBezTo>
                <a:cubicBezTo>
                  <a:pt x="181" y="246"/>
                  <a:pt x="181" y="246"/>
                  <a:pt x="181" y="246"/>
                </a:cubicBezTo>
                <a:cubicBezTo>
                  <a:pt x="181" y="247"/>
                  <a:pt x="181" y="247"/>
                  <a:pt x="181" y="247"/>
                </a:cubicBezTo>
                <a:cubicBezTo>
                  <a:pt x="183" y="255"/>
                  <a:pt x="183" y="255"/>
                  <a:pt x="183" y="255"/>
                </a:cubicBezTo>
                <a:cubicBezTo>
                  <a:pt x="183" y="261"/>
                  <a:pt x="183" y="261"/>
                  <a:pt x="183" y="261"/>
                </a:cubicBezTo>
                <a:cubicBezTo>
                  <a:pt x="181" y="264"/>
                  <a:pt x="181" y="264"/>
                  <a:pt x="181" y="264"/>
                </a:cubicBezTo>
                <a:cubicBezTo>
                  <a:pt x="181" y="265"/>
                  <a:pt x="181" y="265"/>
                  <a:pt x="181" y="266"/>
                </a:cubicBezTo>
                <a:cubicBezTo>
                  <a:pt x="187" y="270"/>
                  <a:pt x="187" y="270"/>
                  <a:pt x="187" y="270"/>
                </a:cubicBezTo>
                <a:cubicBezTo>
                  <a:pt x="191" y="273"/>
                  <a:pt x="191" y="273"/>
                  <a:pt x="191" y="273"/>
                </a:cubicBezTo>
                <a:cubicBezTo>
                  <a:pt x="191" y="274"/>
                  <a:pt x="191" y="274"/>
                  <a:pt x="191" y="274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01" y="276"/>
                  <a:pt x="201" y="276"/>
                  <a:pt x="201" y="276"/>
                </a:cubicBezTo>
                <a:cubicBezTo>
                  <a:pt x="204" y="280"/>
                  <a:pt x="204" y="280"/>
                  <a:pt x="204" y="280"/>
                </a:cubicBezTo>
                <a:cubicBezTo>
                  <a:pt x="204" y="280"/>
                  <a:pt x="204" y="280"/>
                  <a:pt x="204" y="280"/>
                </a:cubicBezTo>
                <a:cubicBezTo>
                  <a:pt x="207" y="282"/>
                  <a:pt x="207" y="282"/>
                  <a:pt x="207" y="282"/>
                </a:cubicBezTo>
                <a:cubicBezTo>
                  <a:pt x="208" y="283"/>
                  <a:pt x="208" y="283"/>
                  <a:pt x="208" y="283"/>
                </a:cubicBezTo>
                <a:cubicBezTo>
                  <a:pt x="212" y="284"/>
                  <a:pt x="212" y="284"/>
                  <a:pt x="212" y="284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222" y="295"/>
                  <a:pt x="222" y="295"/>
                  <a:pt x="222" y="295"/>
                </a:cubicBezTo>
                <a:cubicBezTo>
                  <a:pt x="223" y="296"/>
                  <a:pt x="223" y="296"/>
                  <a:pt x="223" y="296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234" y="304"/>
                  <a:pt x="234" y="304"/>
                  <a:pt x="234" y="304"/>
                </a:cubicBezTo>
                <a:cubicBezTo>
                  <a:pt x="234" y="304"/>
                  <a:pt x="234" y="304"/>
                  <a:pt x="234" y="304"/>
                </a:cubicBezTo>
                <a:cubicBezTo>
                  <a:pt x="238" y="305"/>
                  <a:pt x="238" y="305"/>
                  <a:pt x="238" y="305"/>
                </a:cubicBezTo>
                <a:cubicBezTo>
                  <a:pt x="241" y="307"/>
                  <a:pt x="241" y="307"/>
                  <a:pt x="241" y="307"/>
                </a:cubicBezTo>
                <a:cubicBezTo>
                  <a:pt x="244" y="311"/>
                  <a:pt x="244" y="311"/>
                  <a:pt x="244" y="311"/>
                </a:cubicBezTo>
                <a:cubicBezTo>
                  <a:pt x="247" y="315"/>
                  <a:pt x="247" y="315"/>
                  <a:pt x="247" y="315"/>
                </a:cubicBezTo>
                <a:cubicBezTo>
                  <a:pt x="249" y="325"/>
                  <a:pt x="249" y="325"/>
                  <a:pt x="249" y="325"/>
                </a:cubicBezTo>
                <a:cubicBezTo>
                  <a:pt x="249" y="325"/>
                  <a:pt x="249" y="325"/>
                  <a:pt x="249" y="325"/>
                </a:cubicBezTo>
                <a:cubicBezTo>
                  <a:pt x="250" y="329"/>
                  <a:pt x="250" y="329"/>
                  <a:pt x="250" y="329"/>
                </a:cubicBezTo>
                <a:cubicBezTo>
                  <a:pt x="250" y="330"/>
                  <a:pt x="250" y="330"/>
                  <a:pt x="250" y="330"/>
                </a:cubicBezTo>
                <a:cubicBezTo>
                  <a:pt x="250" y="331"/>
                  <a:pt x="250" y="331"/>
                  <a:pt x="250" y="331"/>
                </a:cubicBezTo>
                <a:cubicBezTo>
                  <a:pt x="251" y="333"/>
                  <a:pt x="251" y="333"/>
                  <a:pt x="251" y="333"/>
                </a:cubicBezTo>
                <a:cubicBezTo>
                  <a:pt x="208" y="336"/>
                  <a:pt x="208" y="336"/>
                  <a:pt x="208" y="336"/>
                </a:cubicBezTo>
                <a:cubicBezTo>
                  <a:pt x="148" y="338"/>
                  <a:pt x="148" y="338"/>
                  <a:pt x="148" y="338"/>
                </a:cubicBezTo>
                <a:cubicBezTo>
                  <a:pt x="76" y="340"/>
                  <a:pt x="76" y="340"/>
                  <a:pt x="76" y="340"/>
                </a:cubicBezTo>
                <a:cubicBezTo>
                  <a:pt x="34" y="340"/>
                  <a:pt x="34" y="340"/>
                  <a:pt x="34" y="340"/>
                </a:cubicBezTo>
                <a:cubicBezTo>
                  <a:pt x="33" y="237"/>
                  <a:pt x="33" y="237"/>
                  <a:pt x="33" y="237"/>
                </a:cubicBezTo>
                <a:cubicBezTo>
                  <a:pt x="33" y="236"/>
                  <a:pt x="33" y="236"/>
                  <a:pt x="33" y="236"/>
                </a:cubicBezTo>
                <a:cubicBezTo>
                  <a:pt x="30" y="233"/>
                  <a:pt x="30" y="233"/>
                  <a:pt x="30" y="233"/>
                </a:cubicBezTo>
                <a:cubicBezTo>
                  <a:pt x="30" y="232"/>
                  <a:pt x="30" y="232"/>
                  <a:pt x="30" y="232"/>
                </a:cubicBezTo>
                <a:cubicBezTo>
                  <a:pt x="26" y="230"/>
                  <a:pt x="26" y="230"/>
                  <a:pt x="26" y="230"/>
                </a:cubicBezTo>
                <a:cubicBezTo>
                  <a:pt x="26" y="230"/>
                  <a:pt x="26" y="230"/>
                  <a:pt x="26" y="230"/>
                </a:cubicBezTo>
                <a:cubicBezTo>
                  <a:pt x="23" y="230"/>
                  <a:pt x="23" y="230"/>
                  <a:pt x="23" y="230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16" y="220"/>
                  <a:pt x="16" y="220"/>
                  <a:pt x="16" y="220"/>
                </a:cubicBezTo>
                <a:cubicBezTo>
                  <a:pt x="17" y="217"/>
                  <a:pt x="17" y="217"/>
                  <a:pt x="17" y="217"/>
                </a:cubicBezTo>
                <a:cubicBezTo>
                  <a:pt x="20" y="214"/>
                  <a:pt x="20" y="214"/>
                  <a:pt x="20" y="214"/>
                </a:cubicBezTo>
                <a:cubicBezTo>
                  <a:pt x="24" y="212"/>
                  <a:pt x="24" y="212"/>
                  <a:pt x="24" y="212"/>
                </a:cubicBezTo>
                <a:cubicBezTo>
                  <a:pt x="24" y="212"/>
                  <a:pt x="24" y="212"/>
                  <a:pt x="24" y="212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27" y="208"/>
                  <a:pt x="27" y="208"/>
                  <a:pt x="27" y="208"/>
                </a:cubicBezTo>
                <a:cubicBezTo>
                  <a:pt x="29" y="200"/>
                  <a:pt x="29" y="200"/>
                  <a:pt x="29" y="200"/>
                </a:cubicBezTo>
                <a:cubicBezTo>
                  <a:pt x="29" y="200"/>
                  <a:pt x="29" y="200"/>
                  <a:pt x="29" y="200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28" y="192"/>
                  <a:pt x="28" y="192"/>
                  <a:pt x="28" y="192"/>
                </a:cubicBezTo>
                <a:cubicBezTo>
                  <a:pt x="28" y="192"/>
                  <a:pt x="28" y="192"/>
                  <a:pt x="28" y="192"/>
                </a:cubicBezTo>
                <a:cubicBezTo>
                  <a:pt x="27" y="185"/>
                  <a:pt x="27" y="185"/>
                  <a:pt x="27" y="185"/>
                </a:cubicBezTo>
                <a:cubicBezTo>
                  <a:pt x="27" y="181"/>
                  <a:pt x="27" y="181"/>
                  <a:pt x="27" y="181"/>
                </a:cubicBezTo>
                <a:cubicBezTo>
                  <a:pt x="27" y="181"/>
                  <a:pt x="27" y="181"/>
                  <a:pt x="27" y="181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2" y="171"/>
                  <a:pt x="22" y="171"/>
                  <a:pt x="22" y="171"/>
                </a:cubicBezTo>
                <a:cubicBezTo>
                  <a:pt x="21" y="167"/>
                  <a:pt x="21" y="167"/>
                  <a:pt x="21" y="167"/>
                </a:cubicBezTo>
                <a:cubicBezTo>
                  <a:pt x="21" y="164"/>
                  <a:pt x="21" y="164"/>
                  <a:pt x="21" y="164"/>
                </a:cubicBezTo>
                <a:cubicBezTo>
                  <a:pt x="21" y="163"/>
                  <a:pt x="21" y="163"/>
                  <a:pt x="21" y="163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2"/>
                  <a:pt x="20" y="142"/>
                  <a:pt x="20" y="142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3"/>
                  <a:pt x="18" y="133"/>
                  <a:pt x="18" y="133"/>
                </a:cubicBezTo>
                <a:cubicBezTo>
                  <a:pt x="18" y="133"/>
                  <a:pt x="18" y="133"/>
                  <a:pt x="18" y="133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0" y="88"/>
                  <a:pt x="10" y="88"/>
                  <a:pt x="10" y="88"/>
                </a:cubicBezTo>
                <a:cubicBezTo>
                  <a:pt x="10" y="86"/>
                  <a:pt x="10" y="86"/>
                  <a:pt x="10" y="86"/>
                </a:cubicBezTo>
                <a:cubicBezTo>
                  <a:pt x="10" y="85"/>
                  <a:pt x="10" y="85"/>
                  <a:pt x="10" y="85"/>
                </a:cubicBezTo>
                <a:cubicBezTo>
                  <a:pt x="6" y="73"/>
                  <a:pt x="6" y="73"/>
                  <a:pt x="6" y="73"/>
                </a:cubicBezTo>
                <a:cubicBezTo>
                  <a:pt x="6" y="70"/>
                  <a:pt x="6" y="70"/>
                  <a:pt x="6" y="70"/>
                </a:cubicBezTo>
                <a:cubicBezTo>
                  <a:pt x="6" y="63"/>
                  <a:pt x="6" y="63"/>
                  <a:pt x="6" y="63"/>
                </a:cubicBezTo>
                <a:cubicBezTo>
                  <a:pt x="6" y="62"/>
                  <a:pt x="6" y="62"/>
                  <a:pt x="6" y="62"/>
                </a:cubicBezTo>
                <a:cubicBezTo>
                  <a:pt x="5" y="60"/>
                  <a:pt x="5" y="60"/>
                  <a:pt x="5" y="60"/>
                </a:cubicBezTo>
                <a:cubicBezTo>
                  <a:pt x="6" y="57"/>
                  <a:pt x="6" y="57"/>
                  <a:pt x="6" y="57"/>
                </a:cubicBezTo>
                <a:cubicBezTo>
                  <a:pt x="6" y="57"/>
                  <a:pt x="6" y="57"/>
                  <a:pt x="6" y="57"/>
                </a:cubicBezTo>
                <a:cubicBezTo>
                  <a:pt x="5" y="50"/>
                  <a:pt x="5" y="50"/>
                  <a:pt x="5" y="50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2"/>
                  <a:pt x="7" y="42"/>
                  <a:pt x="7" y="42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6"/>
                  <a:pt x="1" y="26"/>
                  <a:pt x="1" y="26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9"/>
                  <a:pt x="1" y="29"/>
                  <a:pt x="1" y="29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40"/>
                  <a:pt x="4" y="40"/>
                  <a:pt x="4" y="40"/>
                </a:cubicBezTo>
                <a:cubicBezTo>
                  <a:pt x="5" y="43"/>
                  <a:pt x="5" y="43"/>
                  <a:pt x="5" y="43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4" y="57"/>
                  <a:pt x="4" y="57"/>
                  <a:pt x="4" y="57"/>
                </a:cubicBezTo>
                <a:cubicBezTo>
                  <a:pt x="3" y="60"/>
                  <a:pt x="3" y="60"/>
                  <a:pt x="3" y="60"/>
                </a:cubicBezTo>
                <a:cubicBezTo>
                  <a:pt x="3" y="61"/>
                  <a:pt x="3" y="61"/>
                  <a:pt x="3" y="61"/>
                </a:cubicBezTo>
                <a:cubicBezTo>
                  <a:pt x="4" y="63"/>
                  <a:pt x="4" y="63"/>
                  <a:pt x="4" y="63"/>
                </a:cubicBezTo>
                <a:cubicBezTo>
                  <a:pt x="3" y="70"/>
                  <a:pt x="3" y="70"/>
                  <a:pt x="3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74"/>
                  <a:pt x="4" y="74"/>
                  <a:pt x="4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8" y="86"/>
                  <a:pt x="8" y="86"/>
                  <a:pt x="8" y="86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13" y="99"/>
                  <a:pt x="13" y="99"/>
                  <a:pt x="13" y="99"/>
                </a:cubicBezTo>
                <a:cubicBezTo>
                  <a:pt x="15" y="107"/>
                  <a:pt x="15" y="107"/>
                  <a:pt x="15" y="107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4" y="115"/>
                  <a:pt x="14" y="115"/>
                  <a:pt x="14" y="115"/>
                </a:cubicBezTo>
                <a:cubicBezTo>
                  <a:pt x="15" y="118"/>
                  <a:pt x="15" y="118"/>
                  <a:pt x="15" y="118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6" y="133"/>
                  <a:pt x="16" y="133"/>
                  <a:pt x="16" y="133"/>
                </a:cubicBezTo>
                <a:cubicBezTo>
                  <a:pt x="16" y="139"/>
                  <a:pt x="16" y="139"/>
                  <a:pt x="16" y="139"/>
                </a:cubicBezTo>
                <a:cubicBezTo>
                  <a:pt x="16" y="139"/>
                  <a:pt x="16" y="139"/>
                  <a:pt x="16" y="139"/>
                </a:cubicBezTo>
                <a:cubicBezTo>
                  <a:pt x="18" y="143"/>
                  <a:pt x="18" y="143"/>
                  <a:pt x="18" y="143"/>
                </a:cubicBezTo>
                <a:cubicBezTo>
                  <a:pt x="17" y="146"/>
                  <a:pt x="17" y="146"/>
                  <a:pt x="17" y="146"/>
                </a:cubicBezTo>
                <a:cubicBezTo>
                  <a:pt x="17" y="146"/>
                  <a:pt x="17" y="146"/>
                  <a:pt x="17" y="146"/>
                </a:cubicBezTo>
                <a:cubicBezTo>
                  <a:pt x="17" y="160"/>
                  <a:pt x="17" y="160"/>
                  <a:pt x="17" y="160"/>
                </a:cubicBezTo>
                <a:cubicBezTo>
                  <a:pt x="18" y="161"/>
                  <a:pt x="18" y="161"/>
                  <a:pt x="18" y="161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19" y="167"/>
                  <a:pt x="19" y="167"/>
                  <a:pt x="19" y="167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20" y="172"/>
                  <a:pt x="20" y="172"/>
                  <a:pt x="20" y="172"/>
                </a:cubicBezTo>
                <a:cubicBezTo>
                  <a:pt x="20" y="172"/>
                  <a:pt x="20" y="172"/>
                  <a:pt x="20" y="172"/>
                </a:cubicBezTo>
                <a:cubicBezTo>
                  <a:pt x="25" y="178"/>
                  <a:pt x="25" y="178"/>
                  <a:pt x="25" y="178"/>
                </a:cubicBezTo>
                <a:cubicBezTo>
                  <a:pt x="25" y="181"/>
                  <a:pt x="25" y="181"/>
                  <a:pt x="25" y="181"/>
                </a:cubicBezTo>
                <a:cubicBezTo>
                  <a:pt x="25" y="185"/>
                  <a:pt x="25" y="185"/>
                  <a:pt x="25" y="185"/>
                </a:cubicBezTo>
                <a:cubicBezTo>
                  <a:pt x="25" y="185"/>
                  <a:pt x="25" y="185"/>
                  <a:pt x="25" y="185"/>
                </a:cubicBezTo>
                <a:cubicBezTo>
                  <a:pt x="26" y="192"/>
                  <a:pt x="26" y="192"/>
                  <a:pt x="26" y="192"/>
                </a:cubicBezTo>
                <a:cubicBezTo>
                  <a:pt x="26" y="196"/>
                  <a:pt x="26" y="196"/>
                  <a:pt x="26" y="196"/>
                </a:cubicBezTo>
                <a:cubicBezTo>
                  <a:pt x="26" y="196"/>
                  <a:pt x="26" y="196"/>
                  <a:pt x="26" y="196"/>
                </a:cubicBezTo>
                <a:cubicBezTo>
                  <a:pt x="27" y="200"/>
                  <a:pt x="27" y="200"/>
                  <a:pt x="27" y="200"/>
                </a:cubicBezTo>
                <a:cubicBezTo>
                  <a:pt x="25" y="207"/>
                  <a:pt x="25" y="207"/>
                  <a:pt x="25" y="207"/>
                </a:cubicBezTo>
                <a:cubicBezTo>
                  <a:pt x="23" y="210"/>
                  <a:pt x="23" y="210"/>
                  <a:pt x="23" y="210"/>
                </a:cubicBezTo>
                <a:cubicBezTo>
                  <a:pt x="19" y="212"/>
                  <a:pt x="19" y="212"/>
                  <a:pt x="19" y="212"/>
                </a:cubicBezTo>
                <a:cubicBezTo>
                  <a:pt x="19" y="213"/>
                  <a:pt x="19" y="213"/>
                  <a:pt x="19" y="213"/>
                </a:cubicBezTo>
                <a:cubicBezTo>
                  <a:pt x="16" y="216"/>
                  <a:pt x="16" y="216"/>
                  <a:pt x="16" y="216"/>
                </a:cubicBezTo>
                <a:cubicBezTo>
                  <a:pt x="15" y="217"/>
                  <a:pt x="15" y="217"/>
                  <a:pt x="15" y="217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14" y="220"/>
                  <a:pt x="14" y="220"/>
                  <a:pt x="14" y="220"/>
                </a:cubicBezTo>
                <a:cubicBezTo>
                  <a:pt x="17" y="224"/>
                  <a:pt x="17" y="224"/>
                  <a:pt x="17" y="224"/>
                </a:cubicBezTo>
                <a:cubicBezTo>
                  <a:pt x="22" y="231"/>
                  <a:pt x="22" y="231"/>
                  <a:pt x="22" y="231"/>
                </a:cubicBezTo>
                <a:cubicBezTo>
                  <a:pt x="22" y="231"/>
                  <a:pt x="22" y="231"/>
                  <a:pt x="22" y="231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4"/>
                  <a:pt x="29" y="234"/>
                  <a:pt x="29" y="234"/>
                </a:cubicBezTo>
                <a:cubicBezTo>
                  <a:pt x="31" y="237"/>
                  <a:pt x="31" y="237"/>
                  <a:pt x="31" y="237"/>
                </a:cubicBezTo>
                <a:cubicBezTo>
                  <a:pt x="32" y="341"/>
                  <a:pt x="32" y="341"/>
                  <a:pt x="32" y="341"/>
                </a:cubicBezTo>
                <a:cubicBezTo>
                  <a:pt x="32" y="342"/>
                  <a:pt x="32" y="342"/>
                  <a:pt x="32" y="342"/>
                </a:cubicBezTo>
                <a:cubicBezTo>
                  <a:pt x="33" y="342"/>
                  <a:pt x="33" y="342"/>
                  <a:pt x="33" y="342"/>
                </a:cubicBezTo>
                <a:cubicBezTo>
                  <a:pt x="76" y="342"/>
                  <a:pt x="76" y="342"/>
                  <a:pt x="76" y="342"/>
                </a:cubicBezTo>
                <a:cubicBezTo>
                  <a:pt x="76" y="342"/>
                  <a:pt x="76" y="342"/>
                  <a:pt x="76" y="342"/>
                </a:cubicBezTo>
                <a:cubicBezTo>
                  <a:pt x="148" y="340"/>
                  <a:pt x="148" y="340"/>
                  <a:pt x="148" y="340"/>
                </a:cubicBezTo>
                <a:cubicBezTo>
                  <a:pt x="148" y="340"/>
                  <a:pt x="148" y="340"/>
                  <a:pt x="148" y="340"/>
                </a:cubicBezTo>
                <a:cubicBezTo>
                  <a:pt x="208" y="338"/>
                  <a:pt x="208" y="338"/>
                  <a:pt x="208" y="338"/>
                </a:cubicBezTo>
                <a:cubicBezTo>
                  <a:pt x="208" y="338"/>
                  <a:pt x="208" y="338"/>
                  <a:pt x="208" y="338"/>
                </a:cubicBezTo>
                <a:cubicBezTo>
                  <a:pt x="252" y="335"/>
                  <a:pt x="252" y="335"/>
                  <a:pt x="252" y="335"/>
                </a:cubicBezTo>
                <a:cubicBezTo>
                  <a:pt x="253" y="335"/>
                  <a:pt x="253" y="335"/>
                  <a:pt x="253" y="335"/>
                </a:cubicBezTo>
                <a:cubicBezTo>
                  <a:pt x="253" y="334"/>
                  <a:pt x="253" y="334"/>
                  <a:pt x="253" y="334"/>
                </a:cubicBezTo>
                <a:cubicBezTo>
                  <a:pt x="252" y="330"/>
                  <a:pt x="252" y="330"/>
                  <a:pt x="252" y="330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1" y="325"/>
                  <a:pt x="251" y="325"/>
                  <a:pt x="251" y="325"/>
                </a:cubicBezTo>
                <a:cubicBezTo>
                  <a:pt x="249" y="315"/>
                  <a:pt x="249" y="315"/>
                  <a:pt x="249" y="315"/>
                </a:cubicBezTo>
                <a:cubicBezTo>
                  <a:pt x="249" y="314"/>
                  <a:pt x="249" y="314"/>
                  <a:pt x="249" y="314"/>
                </a:cubicBezTo>
                <a:cubicBezTo>
                  <a:pt x="246" y="310"/>
                  <a:pt x="246" y="310"/>
                  <a:pt x="246" y="310"/>
                </a:cubicBezTo>
                <a:cubicBezTo>
                  <a:pt x="246" y="310"/>
                  <a:pt x="246" y="310"/>
                  <a:pt x="246" y="310"/>
                </a:cubicBezTo>
                <a:cubicBezTo>
                  <a:pt x="242" y="306"/>
                  <a:pt x="242" y="306"/>
                  <a:pt x="242" y="306"/>
                </a:cubicBezTo>
                <a:cubicBezTo>
                  <a:pt x="242" y="306"/>
                  <a:pt x="242" y="306"/>
                  <a:pt x="242" y="306"/>
                </a:cubicBezTo>
                <a:cubicBezTo>
                  <a:pt x="239" y="303"/>
                  <a:pt x="239" y="303"/>
                  <a:pt x="239" y="303"/>
                </a:cubicBezTo>
                <a:cubicBezTo>
                  <a:pt x="238" y="303"/>
                  <a:pt x="238" y="303"/>
                  <a:pt x="238" y="303"/>
                </a:cubicBezTo>
                <a:cubicBezTo>
                  <a:pt x="235" y="302"/>
                  <a:pt x="235" y="302"/>
                  <a:pt x="235" y="302"/>
                </a:cubicBezTo>
                <a:cubicBezTo>
                  <a:pt x="231" y="300"/>
                  <a:pt x="231" y="300"/>
                  <a:pt x="231" y="300"/>
                </a:cubicBezTo>
                <a:cubicBezTo>
                  <a:pt x="224" y="294"/>
                  <a:pt x="224" y="294"/>
                  <a:pt x="224" y="294"/>
                </a:cubicBezTo>
                <a:cubicBezTo>
                  <a:pt x="219" y="286"/>
                  <a:pt x="219" y="286"/>
                  <a:pt x="219" y="286"/>
                </a:cubicBezTo>
                <a:cubicBezTo>
                  <a:pt x="219" y="286"/>
                  <a:pt x="219" y="286"/>
                  <a:pt x="219" y="286"/>
                </a:cubicBezTo>
                <a:cubicBezTo>
                  <a:pt x="214" y="283"/>
                  <a:pt x="214" y="283"/>
                  <a:pt x="214" y="283"/>
                </a:cubicBezTo>
                <a:cubicBezTo>
                  <a:pt x="213" y="282"/>
                  <a:pt x="213" y="282"/>
                  <a:pt x="213" y="282"/>
                </a:cubicBezTo>
                <a:cubicBezTo>
                  <a:pt x="208" y="281"/>
                  <a:pt x="208" y="281"/>
                  <a:pt x="208" y="281"/>
                </a:cubicBezTo>
                <a:cubicBezTo>
                  <a:pt x="205" y="279"/>
                  <a:pt x="205" y="279"/>
                  <a:pt x="205" y="279"/>
                </a:cubicBezTo>
                <a:cubicBezTo>
                  <a:pt x="203" y="275"/>
                  <a:pt x="203" y="275"/>
                  <a:pt x="203" y="275"/>
                </a:cubicBezTo>
                <a:cubicBezTo>
                  <a:pt x="202" y="275"/>
                  <a:pt x="202" y="275"/>
                  <a:pt x="202" y="275"/>
                </a:cubicBezTo>
                <a:cubicBezTo>
                  <a:pt x="196" y="274"/>
                  <a:pt x="196" y="274"/>
                  <a:pt x="196" y="274"/>
                </a:cubicBezTo>
                <a:cubicBezTo>
                  <a:pt x="192" y="272"/>
                  <a:pt x="192" y="272"/>
                  <a:pt x="192" y="272"/>
                </a:cubicBezTo>
                <a:cubicBezTo>
                  <a:pt x="189" y="268"/>
                  <a:pt x="189" y="268"/>
                  <a:pt x="189" y="268"/>
                </a:cubicBezTo>
                <a:cubicBezTo>
                  <a:pt x="188" y="268"/>
                  <a:pt x="188" y="268"/>
                  <a:pt x="188" y="268"/>
                </a:cubicBezTo>
                <a:cubicBezTo>
                  <a:pt x="183" y="264"/>
                  <a:pt x="183" y="264"/>
                  <a:pt x="183" y="264"/>
                </a:cubicBezTo>
                <a:cubicBezTo>
                  <a:pt x="185" y="261"/>
                  <a:pt x="185" y="261"/>
                  <a:pt x="185" y="261"/>
                </a:cubicBezTo>
                <a:cubicBezTo>
                  <a:pt x="185" y="261"/>
                  <a:pt x="185" y="261"/>
                  <a:pt x="185" y="261"/>
                </a:cubicBezTo>
                <a:cubicBezTo>
                  <a:pt x="185" y="254"/>
                  <a:pt x="185" y="254"/>
                  <a:pt x="185" y="254"/>
                </a:cubicBezTo>
                <a:cubicBezTo>
                  <a:pt x="185" y="254"/>
                  <a:pt x="185" y="254"/>
                  <a:pt x="185" y="254"/>
                </a:cubicBezTo>
                <a:cubicBezTo>
                  <a:pt x="183" y="247"/>
                  <a:pt x="183" y="247"/>
                  <a:pt x="183" y="247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4" y="236"/>
                  <a:pt x="184" y="236"/>
                  <a:pt x="184" y="236"/>
                </a:cubicBezTo>
                <a:cubicBezTo>
                  <a:pt x="188" y="226"/>
                  <a:pt x="188" y="226"/>
                  <a:pt x="188" y="226"/>
                </a:cubicBezTo>
                <a:cubicBezTo>
                  <a:pt x="188" y="225"/>
                  <a:pt x="188" y="225"/>
                  <a:pt x="188" y="225"/>
                </a:cubicBezTo>
                <a:cubicBezTo>
                  <a:pt x="183" y="218"/>
                  <a:pt x="183" y="218"/>
                  <a:pt x="183" y="218"/>
                </a:cubicBezTo>
                <a:cubicBezTo>
                  <a:pt x="183" y="217"/>
                  <a:pt x="183" y="217"/>
                  <a:pt x="183" y="217"/>
                </a:cubicBezTo>
                <a:cubicBezTo>
                  <a:pt x="180" y="217"/>
                  <a:pt x="180" y="217"/>
                  <a:pt x="180" y="217"/>
                </a:cubicBezTo>
                <a:cubicBezTo>
                  <a:pt x="177" y="214"/>
                  <a:pt x="177" y="214"/>
                  <a:pt x="177" y="214"/>
                </a:cubicBezTo>
                <a:cubicBezTo>
                  <a:pt x="177" y="210"/>
                  <a:pt x="177" y="210"/>
                  <a:pt x="177" y="210"/>
                </a:cubicBezTo>
                <a:cubicBezTo>
                  <a:pt x="180" y="208"/>
                  <a:pt x="180" y="208"/>
                  <a:pt x="180" y="208"/>
                </a:cubicBezTo>
                <a:cubicBezTo>
                  <a:pt x="180" y="207"/>
                  <a:pt x="180" y="207"/>
                  <a:pt x="180" y="207"/>
                </a:cubicBezTo>
                <a:cubicBezTo>
                  <a:pt x="182" y="203"/>
                  <a:pt x="182" y="203"/>
                  <a:pt x="182" y="203"/>
                </a:cubicBezTo>
                <a:cubicBezTo>
                  <a:pt x="182" y="203"/>
                  <a:pt x="182" y="203"/>
                  <a:pt x="182" y="203"/>
                </a:cubicBezTo>
                <a:cubicBezTo>
                  <a:pt x="183" y="200"/>
                  <a:pt x="183" y="200"/>
                  <a:pt x="183" y="200"/>
                </a:cubicBezTo>
                <a:cubicBezTo>
                  <a:pt x="190" y="195"/>
                  <a:pt x="190" y="195"/>
                  <a:pt x="190" y="195"/>
                </a:cubicBezTo>
                <a:cubicBezTo>
                  <a:pt x="197" y="191"/>
                  <a:pt x="197" y="191"/>
                  <a:pt x="197" y="191"/>
                </a:cubicBezTo>
                <a:cubicBezTo>
                  <a:pt x="198" y="191"/>
                  <a:pt x="198" y="191"/>
                  <a:pt x="198" y="191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00" y="187"/>
                  <a:pt x="200" y="187"/>
                  <a:pt x="200" y="187"/>
                </a:cubicBezTo>
                <a:cubicBezTo>
                  <a:pt x="201" y="183"/>
                  <a:pt x="201" y="183"/>
                  <a:pt x="201" y="183"/>
                </a:cubicBezTo>
                <a:cubicBezTo>
                  <a:pt x="201" y="183"/>
                  <a:pt x="201" y="183"/>
                  <a:pt x="201" y="183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202" y="154"/>
                  <a:pt x="202" y="154"/>
                  <a:pt x="202" y="154"/>
                </a:cubicBezTo>
                <a:cubicBezTo>
                  <a:pt x="202" y="153"/>
                  <a:pt x="202" y="153"/>
                  <a:pt x="202" y="153"/>
                </a:cubicBezTo>
                <a:cubicBezTo>
                  <a:pt x="204" y="150"/>
                  <a:pt x="204" y="150"/>
                  <a:pt x="204" y="150"/>
                </a:cubicBezTo>
                <a:cubicBezTo>
                  <a:pt x="204" y="149"/>
                  <a:pt x="204" y="149"/>
                  <a:pt x="204" y="149"/>
                </a:cubicBezTo>
                <a:cubicBezTo>
                  <a:pt x="204" y="149"/>
                  <a:pt x="204" y="149"/>
                  <a:pt x="204" y="149"/>
                </a:cubicBezTo>
                <a:cubicBezTo>
                  <a:pt x="206" y="147"/>
                  <a:pt x="206" y="147"/>
                  <a:pt x="206" y="147"/>
                </a:cubicBezTo>
                <a:cubicBezTo>
                  <a:pt x="206" y="147"/>
                  <a:pt x="206" y="147"/>
                  <a:pt x="206" y="147"/>
                </a:cubicBezTo>
                <a:cubicBezTo>
                  <a:pt x="208" y="145"/>
                  <a:pt x="208" y="145"/>
                  <a:pt x="208" y="145"/>
                </a:cubicBezTo>
                <a:cubicBezTo>
                  <a:pt x="219" y="136"/>
                  <a:pt x="219" y="136"/>
                  <a:pt x="219" y="136"/>
                </a:cubicBezTo>
                <a:cubicBezTo>
                  <a:pt x="219" y="136"/>
                  <a:pt x="219" y="136"/>
                  <a:pt x="219" y="136"/>
                </a:cubicBezTo>
                <a:cubicBezTo>
                  <a:pt x="222" y="133"/>
                  <a:pt x="222" y="133"/>
                  <a:pt x="222" y="133"/>
                </a:cubicBezTo>
                <a:cubicBezTo>
                  <a:pt x="222" y="132"/>
                  <a:pt x="222" y="132"/>
                  <a:pt x="222" y="132"/>
                </a:cubicBezTo>
                <a:cubicBezTo>
                  <a:pt x="224" y="130"/>
                  <a:pt x="224" y="130"/>
                  <a:pt x="224" y="130"/>
                </a:cubicBezTo>
                <a:cubicBezTo>
                  <a:pt x="228" y="127"/>
                  <a:pt x="228" y="127"/>
                  <a:pt x="228" y="127"/>
                </a:cubicBezTo>
                <a:cubicBezTo>
                  <a:pt x="228" y="126"/>
                  <a:pt x="228" y="126"/>
                  <a:pt x="228" y="126"/>
                </a:cubicBezTo>
                <a:cubicBezTo>
                  <a:pt x="238" y="115"/>
                  <a:pt x="238" y="115"/>
                  <a:pt x="238" y="115"/>
                </a:cubicBezTo>
                <a:cubicBezTo>
                  <a:pt x="238" y="115"/>
                  <a:pt x="238" y="115"/>
                  <a:pt x="238" y="115"/>
                </a:cubicBezTo>
                <a:cubicBezTo>
                  <a:pt x="242" y="109"/>
                  <a:pt x="242" y="109"/>
                  <a:pt x="242" y="109"/>
                </a:cubicBezTo>
                <a:cubicBezTo>
                  <a:pt x="256" y="96"/>
                  <a:pt x="256" y="96"/>
                  <a:pt x="256" y="96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74" y="86"/>
                  <a:pt x="274" y="86"/>
                  <a:pt x="274" y="86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290" y="78"/>
                  <a:pt x="290" y="78"/>
                  <a:pt x="290" y="78"/>
                </a:cubicBezTo>
                <a:cubicBezTo>
                  <a:pt x="290" y="78"/>
                  <a:pt x="290" y="78"/>
                  <a:pt x="290" y="78"/>
                </a:cubicBezTo>
                <a:cubicBezTo>
                  <a:pt x="294" y="76"/>
                  <a:pt x="294" y="76"/>
                  <a:pt x="294" y="76"/>
                </a:cubicBezTo>
                <a:cubicBezTo>
                  <a:pt x="294" y="76"/>
                  <a:pt x="294" y="76"/>
                  <a:pt x="294" y="76"/>
                </a:cubicBezTo>
                <a:cubicBezTo>
                  <a:pt x="298" y="73"/>
                  <a:pt x="298" y="73"/>
                  <a:pt x="298" y="73"/>
                </a:cubicBezTo>
                <a:cubicBezTo>
                  <a:pt x="301" y="70"/>
                  <a:pt x="301" y="70"/>
                  <a:pt x="301" y="70"/>
                </a:cubicBezTo>
                <a:cubicBezTo>
                  <a:pt x="301" y="70"/>
                  <a:pt x="302" y="69"/>
                  <a:pt x="301" y="69"/>
                </a:cubicBezTo>
                <a:cubicBezTo>
                  <a:pt x="301" y="69"/>
                  <a:pt x="301" y="68"/>
                  <a:pt x="301" y="68"/>
                </a:cubicBezTo>
                <a:cubicBezTo>
                  <a:pt x="292" y="68"/>
                  <a:pt x="292" y="68"/>
                  <a:pt x="292" y="68"/>
                </a:cubicBezTo>
                <a:cubicBezTo>
                  <a:pt x="291" y="68"/>
                  <a:pt x="291" y="68"/>
                  <a:pt x="291" y="68"/>
                </a:cubicBezTo>
                <a:cubicBezTo>
                  <a:pt x="288" y="70"/>
                  <a:pt x="288" y="70"/>
                  <a:pt x="288" y="70"/>
                </a:cubicBezTo>
                <a:cubicBezTo>
                  <a:pt x="285" y="69"/>
                  <a:pt x="285" y="69"/>
                  <a:pt x="285" y="69"/>
                </a:cubicBezTo>
                <a:cubicBezTo>
                  <a:pt x="285" y="68"/>
                  <a:pt x="285" y="68"/>
                  <a:pt x="285" y="68"/>
                </a:cubicBezTo>
                <a:cubicBezTo>
                  <a:pt x="284" y="67"/>
                  <a:pt x="284" y="67"/>
                  <a:pt x="284" y="67"/>
                </a:cubicBezTo>
                <a:cubicBezTo>
                  <a:pt x="281" y="64"/>
                  <a:pt x="281" y="64"/>
                  <a:pt x="281" y="64"/>
                </a:cubicBezTo>
                <a:cubicBezTo>
                  <a:pt x="280" y="64"/>
                  <a:pt x="280" y="64"/>
                  <a:pt x="280" y="64"/>
                </a:cubicBezTo>
                <a:cubicBezTo>
                  <a:pt x="273" y="64"/>
                  <a:pt x="273" y="64"/>
                  <a:pt x="273" y="64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9" y="65"/>
                  <a:pt x="269" y="65"/>
                  <a:pt x="269" y="65"/>
                </a:cubicBezTo>
                <a:cubicBezTo>
                  <a:pt x="261" y="65"/>
                  <a:pt x="261" y="65"/>
                  <a:pt x="261" y="65"/>
                </a:cubicBezTo>
                <a:cubicBezTo>
                  <a:pt x="261" y="65"/>
                  <a:pt x="261" y="65"/>
                  <a:pt x="261" y="65"/>
                </a:cubicBezTo>
                <a:cubicBezTo>
                  <a:pt x="257" y="66"/>
                  <a:pt x="257" y="66"/>
                  <a:pt x="257" y="66"/>
                </a:cubicBezTo>
                <a:cubicBezTo>
                  <a:pt x="254" y="66"/>
                  <a:pt x="254" y="66"/>
                  <a:pt x="254" y="66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3" y="63"/>
                  <a:pt x="253" y="63"/>
                  <a:pt x="253" y="63"/>
                </a:cubicBezTo>
                <a:cubicBezTo>
                  <a:pt x="252" y="62"/>
                  <a:pt x="252" y="62"/>
                  <a:pt x="252" y="62"/>
                </a:cubicBezTo>
                <a:cubicBezTo>
                  <a:pt x="252" y="60"/>
                  <a:pt x="252" y="60"/>
                  <a:pt x="252" y="60"/>
                </a:cubicBezTo>
                <a:cubicBezTo>
                  <a:pt x="252" y="59"/>
                  <a:pt x="252" y="59"/>
                  <a:pt x="252" y="59"/>
                </a:cubicBezTo>
                <a:cubicBezTo>
                  <a:pt x="251" y="59"/>
                  <a:pt x="251" y="59"/>
                  <a:pt x="251" y="59"/>
                </a:cubicBezTo>
                <a:cubicBezTo>
                  <a:pt x="247" y="59"/>
                  <a:pt x="247" y="59"/>
                  <a:pt x="247" y="59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39" y="65"/>
                  <a:pt x="239" y="65"/>
                  <a:pt x="239" y="65"/>
                </a:cubicBezTo>
                <a:cubicBezTo>
                  <a:pt x="235" y="68"/>
                  <a:pt x="235" y="68"/>
                  <a:pt x="235" y="68"/>
                </a:cubicBezTo>
                <a:cubicBezTo>
                  <a:pt x="228" y="71"/>
                  <a:pt x="228" y="71"/>
                  <a:pt x="228" y="71"/>
                </a:cubicBezTo>
                <a:cubicBezTo>
                  <a:pt x="224" y="71"/>
                  <a:pt x="224" y="71"/>
                  <a:pt x="224" y="71"/>
                </a:cubicBezTo>
                <a:cubicBezTo>
                  <a:pt x="218" y="67"/>
                  <a:pt x="218" y="67"/>
                  <a:pt x="218" y="67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217" y="64"/>
                  <a:pt x="217" y="64"/>
                  <a:pt x="217" y="64"/>
                </a:cubicBezTo>
                <a:cubicBezTo>
                  <a:pt x="206" y="60"/>
                  <a:pt x="206" y="60"/>
                  <a:pt x="206" y="60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4" y="56"/>
                  <a:pt x="204" y="56"/>
                  <a:pt x="204" y="56"/>
                </a:cubicBezTo>
                <a:cubicBezTo>
                  <a:pt x="200" y="55"/>
                  <a:pt x="200" y="55"/>
                  <a:pt x="200" y="55"/>
                </a:cubicBezTo>
                <a:cubicBezTo>
                  <a:pt x="200" y="55"/>
                  <a:pt x="200" y="55"/>
                  <a:pt x="200" y="55"/>
                </a:cubicBezTo>
                <a:cubicBezTo>
                  <a:pt x="194" y="56"/>
                  <a:pt x="194" y="56"/>
                  <a:pt x="194" y="56"/>
                </a:cubicBezTo>
                <a:cubicBezTo>
                  <a:pt x="194" y="56"/>
                  <a:pt x="193" y="56"/>
                  <a:pt x="193" y="57"/>
                </a:cubicBezTo>
                <a:cubicBezTo>
                  <a:pt x="193" y="61"/>
                  <a:pt x="193" y="61"/>
                  <a:pt x="193" y="61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8" y="58"/>
                  <a:pt x="188" y="58"/>
                  <a:pt x="188" y="58"/>
                </a:cubicBezTo>
                <a:cubicBezTo>
                  <a:pt x="188" y="54"/>
                  <a:pt x="188" y="54"/>
                  <a:pt x="188" y="54"/>
                </a:cubicBezTo>
                <a:cubicBezTo>
                  <a:pt x="187" y="54"/>
                  <a:pt x="187" y="54"/>
                  <a:pt x="187" y="54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83" y="50"/>
                  <a:pt x="183" y="50"/>
                  <a:pt x="183" y="50"/>
                </a:cubicBezTo>
                <a:cubicBezTo>
                  <a:pt x="181" y="51"/>
                  <a:pt x="181" y="51"/>
                  <a:pt x="181" y="51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2" y="48"/>
                  <a:pt x="181" y="47"/>
                  <a:pt x="181" y="47"/>
                </a:cubicBezTo>
                <a:cubicBezTo>
                  <a:pt x="166" y="41"/>
                  <a:pt x="166" y="41"/>
                  <a:pt x="166" y="41"/>
                </a:cubicBezTo>
                <a:cubicBezTo>
                  <a:pt x="165" y="41"/>
                  <a:pt x="165" y="41"/>
                  <a:pt x="165" y="41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53" y="41"/>
                  <a:pt x="153" y="41"/>
                  <a:pt x="153" y="41"/>
                </a:cubicBezTo>
                <a:cubicBezTo>
                  <a:pt x="153" y="41"/>
                  <a:pt x="153" y="41"/>
                  <a:pt x="153" y="41"/>
                </a:cubicBezTo>
                <a:cubicBezTo>
                  <a:pt x="152" y="41"/>
                  <a:pt x="152" y="41"/>
                  <a:pt x="152" y="41"/>
                </a:cubicBezTo>
                <a:cubicBezTo>
                  <a:pt x="152" y="42"/>
                  <a:pt x="152" y="42"/>
                  <a:pt x="152" y="42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8" y="43"/>
                  <a:pt x="148" y="43"/>
                  <a:pt x="148" y="43"/>
                </a:cubicBezTo>
                <a:cubicBezTo>
                  <a:pt x="146" y="46"/>
                  <a:pt x="146" y="46"/>
                  <a:pt x="146" y="46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33" y="43"/>
                  <a:pt x="133" y="43"/>
                  <a:pt x="133" y="42"/>
                </a:cubicBezTo>
                <a:cubicBezTo>
                  <a:pt x="117" y="41"/>
                  <a:pt x="117" y="41"/>
                  <a:pt x="117" y="41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06" y="38"/>
                  <a:pt x="106" y="38"/>
                  <a:pt x="106" y="38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97" y="18"/>
                  <a:pt x="97" y="18"/>
                  <a:pt x="97" y="18"/>
                </a:cubicBezTo>
                <a:cubicBezTo>
                  <a:pt x="95" y="6"/>
                  <a:pt x="95" y="6"/>
                  <a:pt x="95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1" y="2"/>
                  <a:pt x="91" y="2"/>
                  <a:pt x="91" y="2"/>
                </a:cubicBezTo>
                <a:cubicBezTo>
                  <a:pt x="90" y="2"/>
                  <a:pt x="90" y="2"/>
                  <a:pt x="90" y="2"/>
                </a:cubicBezTo>
                <a:cubicBezTo>
                  <a:pt x="83" y="1"/>
                  <a:pt x="83" y="1"/>
                  <a:pt x="83" y="1"/>
                </a:cubicBezTo>
                <a:cubicBezTo>
                  <a:pt x="81" y="0"/>
                  <a:pt x="81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1"/>
                  <a:pt x="80" y="1"/>
                </a:cubicBezTo>
                <a:cubicBezTo>
                  <a:pt x="80" y="19"/>
                  <a:pt x="80" y="19"/>
                  <a:pt x="80" y="19"/>
                </a:cubicBezTo>
                <a:cubicBezTo>
                  <a:pt x="79" y="22"/>
                  <a:pt x="79" y="22"/>
                  <a:pt x="79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1" y="22"/>
                  <a:pt x="1" y="22"/>
                  <a:pt x="1" y="22"/>
                </a:cubicBezTo>
                <a:lnTo>
                  <a:pt x="1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9" name="Freeform 42">
            <a:extLst>
              <a:ext uri="{FF2B5EF4-FFF2-40B4-BE49-F238E27FC236}">
                <a16:creationId xmlns:a16="http://schemas.microsoft.com/office/drawing/2014/main" id="{36D9174A-2831-19BC-AF7A-155869773B7C}"/>
              </a:ext>
            </a:extLst>
          </p:cNvPr>
          <p:cNvSpPr>
            <a:spLocks/>
          </p:cNvSpPr>
          <p:nvPr/>
        </p:nvSpPr>
        <p:spPr bwMode="auto">
          <a:xfrm>
            <a:off x="3869447" y="2834085"/>
            <a:ext cx="792301" cy="520655"/>
          </a:xfrm>
          <a:custGeom>
            <a:avLst/>
            <a:gdLst>
              <a:gd name="T0" fmla="*/ 8 w 420"/>
              <a:gd name="T1" fmla="*/ 86 h 276"/>
              <a:gd name="T2" fmla="*/ 0 w 420"/>
              <a:gd name="T3" fmla="*/ 75 h 276"/>
              <a:gd name="T4" fmla="*/ 5 w 420"/>
              <a:gd name="T5" fmla="*/ 69 h 276"/>
              <a:gd name="T6" fmla="*/ 8 w 420"/>
              <a:gd name="T7" fmla="*/ 52 h 276"/>
              <a:gd name="T8" fmla="*/ 11 w 420"/>
              <a:gd name="T9" fmla="*/ 40 h 276"/>
              <a:gd name="T10" fmla="*/ 3 w 420"/>
              <a:gd name="T11" fmla="*/ 30 h 276"/>
              <a:gd name="T12" fmla="*/ 8 w 420"/>
              <a:gd name="T13" fmla="*/ 22 h 276"/>
              <a:gd name="T14" fmla="*/ 2 w 420"/>
              <a:gd name="T15" fmla="*/ 10 h 276"/>
              <a:gd name="T16" fmla="*/ 77 w 420"/>
              <a:gd name="T17" fmla="*/ 10 h 276"/>
              <a:gd name="T18" fmla="*/ 277 w 420"/>
              <a:gd name="T19" fmla="*/ 4 h 276"/>
              <a:gd name="T20" fmla="*/ 343 w 420"/>
              <a:gd name="T21" fmla="*/ 4 h 276"/>
              <a:gd name="T22" fmla="*/ 346 w 420"/>
              <a:gd name="T23" fmla="*/ 12 h 276"/>
              <a:gd name="T24" fmla="*/ 354 w 420"/>
              <a:gd name="T25" fmla="*/ 19 h 276"/>
              <a:gd name="T26" fmla="*/ 350 w 420"/>
              <a:gd name="T27" fmla="*/ 39 h 276"/>
              <a:gd name="T28" fmla="*/ 355 w 420"/>
              <a:gd name="T29" fmla="*/ 54 h 276"/>
              <a:gd name="T30" fmla="*/ 358 w 420"/>
              <a:gd name="T31" fmla="*/ 68 h 276"/>
              <a:gd name="T32" fmla="*/ 381 w 420"/>
              <a:gd name="T33" fmla="*/ 72 h 276"/>
              <a:gd name="T34" fmla="*/ 385 w 420"/>
              <a:gd name="T35" fmla="*/ 86 h 276"/>
              <a:gd name="T36" fmla="*/ 400 w 420"/>
              <a:gd name="T37" fmla="*/ 99 h 276"/>
              <a:gd name="T38" fmla="*/ 406 w 420"/>
              <a:gd name="T39" fmla="*/ 110 h 276"/>
              <a:gd name="T40" fmla="*/ 418 w 420"/>
              <a:gd name="T41" fmla="*/ 119 h 276"/>
              <a:gd name="T42" fmla="*/ 418 w 420"/>
              <a:gd name="T43" fmla="*/ 142 h 276"/>
              <a:gd name="T44" fmla="*/ 409 w 420"/>
              <a:gd name="T45" fmla="*/ 164 h 276"/>
              <a:gd name="T46" fmla="*/ 393 w 420"/>
              <a:gd name="T47" fmla="*/ 173 h 276"/>
              <a:gd name="T48" fmla="*/ 367 w 420"/>
              <a:gd name="T49" fmla="*/ 182 h 276"/>
              <a:gd name="T50" fmla="*/ 363 w 420"/>
              <a:gd name="T51" fmla="*/ 199 h 276"/>
              <a:gd name="T52" fmla="*/ 375 w 420"/>
              <a:gd name="T53" fmla="*/ 222 h 276"/>
              <a:gd name="T54" fmla="*/ 366 w 420"/>
              <a:gd name="T55" fmla="*/ 237 h 276"/>
              <a:gd name="T56" fmla="*/ 363 w 420"/>
              <a:gd name="T57" fmla="*/ 247 h 276"/>
              <a:gd name="T58" fmla="*/ 346 w 420"/>
              <a:gd name="T59" fmla="*/ 261 h 276"/>
              <a:gd name="T60" fmla="*/ 349 w 420"/>
              <a:gd name="T61" fmla="*/ 272 h 276"/>
              <a:gd name="T62" fmla="*/ 343 w 420"/>
              <a:gd name="T63" fmla="*/ 275 h 276"/>
              <a:gd name="T64" fmla="*/ 328 w 420"/>
              <a:gd name="T65" fmla="*/ 261 h 276"/>
              <a:gd name="T66" fmla="*/ 280 w 420"/>
              <a:gd name="T67" fmla="*/ 259 h 276"/>
              <a:gd name="T68" fmla="*/ 132 w 420"/>
              <a:gd name="T69" fmla="*/ 266 h 276"/>
              <a:gd name="T70" fmla="*/ 58 w 420"/>
              <a:gd name="T71" fmla="*/ 261 h 276"/>
              <a:gd name="T72" fmla="*/ 55 w 420"/>
              <a:gd name="T73" fmla="*/ 240 h 276"/>
              <a:gd name="T74" fmla="*/ 52 w 420"/>
              <a:gd name="T75" fmla="*/ 220 h 276"/>
              <a:gd name="T76" fmla="*/ 49 w 420"/>
              <a:gd name="T77" fmla="*/ 210 h 276"/>
              <a:gd name="T78" fmla="*/ 47 w 420"/>
              <a:gd name="T79" fmla="*/ 197 h 276"/>
              <a:gd name="T80" fmla="*/ 43 w 420"/>
              <a:gd name="T81" fmla="*/ 188 h 276"/>
              <a:gd name="T82" fmla="*/ 36 w 420"/>
              <a:gd name="T83" fmla="*/ 182 h 276"/>
              <a:gd name="T84" fmla="*/ 36 w 420"/>
              <a:gd name="T85" fmla="*/ 175 h 276"/>
              <a:gd name="T86" fmla="*/ 38 w 420"/>
              <a:gd name="T87" fmla="*/ 164 h 276"/>
              <a:gd name="T88" fmla="*/ 32 w 420"/>
              <a:gd name="T89" fmla="*/ 152 h 276"/>
              <a:gd name="T90" fmla="*/ 24 w 420"/>
              <a:gd name="T91" fmla="*/ 137 h 276"/>
              <a:gd name="T92" fmla="*/ 20 w 420"/>
              <a:gd name="T93" fmla="*/ 125 h 276"/>
              <a:gd name="T94" fmla="*/ 18 w 420"/>
              <a:gd name="T95" fmla="*/ 114 h 276"/>
              <a:gd name="T96" fmla="*/ 17 w 420"/>
              <a:gd name="T97" fmla="*/ 105 h 276"/>
              <a:gd name="T98" fmla="*/ 11 w 420"/>
              <a:gd name="T99" fmla="*/ 98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0" h="276">
                <a:moveTo>
                  <a:pt x="11" y="98"/>
                </a:moveTo>
                <a:lnTo>
                  <a:pt x="8" y="86"/>
                </a:lnTo>
                <a:lnTo>
                  <a:pt x="2" y="81"/>
                </a:lnTo>
                <a:lnTo>
                  <a:pt x="0" y="75"/>
                </a:lnTo>
                <a:lnTo>
                  <a:pt x="3" y="69"/>
                </a:lnTo>
                <a:lnTo>
                  <a:pt x="5" y="69"/>
                </a:lnTo>
                <a:lnTo>
                  <a:pt x="9" y="57"/>
                </a:lnTo>
                <a:lnTo>
                  <a:pt x="8" y="52"/>
                </a:lnTo>
                <a:lnTo>
                  <a:pt x="11" y="46"/>
                </a:lnTo>
                <a:lnTo>
                  <a:pt x="11" y="40"/>
                </a:lnTo>
                <a:lnTo>
                  <a:pt x="5" y="36"/>
                </a:lnTo>
                <a:lnTo>
                  <a:pt x="3" y="30"/>
                </a:lnTo>
                <a:lnTo>
                  <a:pt x="6" y="28"/>
                </a:lnTo>
                <a:lnTo>
                  <a:pt x="8" y="22"/>
                </a:lnTo>
                <a:lnTo>
                  <a:pt x="3" y="18"/>
                </a:lnTo>
                <a:lnTo>
                  <a:pt x="2" y="10"/>
                </a:lnTo>
                <a:lnTo>
                  <a:pt x="12" y="10"/>
                </a:lnTo>
                <a:lnTo>
                  <a:pt x="77" y="10"/>
                </a:lnTo>
                <a:lnTo>
                  <a:pt x="186" y="7"/>
                </a:lnTo>
                <a:lnTo>
                  <a:pt x="277" y="4"/>
                </a:lnTo>
                <a:lnTo>
                  <a:pt x="343" y="0"/>
                </a:lnTo>
                <a:lnTo>
                  <a:pt x="343" y="4"/>
                </a:lnTo>
                <a:lnTo>
                  <a:pt x="344" y="6"/>
                </a:lnTo>
                <a:lnTo>
                  <a:pt x="346" y="12"/>
                </a:lnTo>
                <a:lnTo>
                  <a:pt x="350" y="13"/>
                </a:lnTo>
                <a:lnTo>
                  <a:pt x="354" y="19"/>
                </a:lnTo>
                <a:lnTo>
                  <a:pt x="347" y="31"/>
                </a:lnTo>
                <a:lnTo>
                  <a:pt x="350" y="39"/>
                </a:lnTo>
                <a:lnTo>
                  <a:pt x="350" y="49"/>
                </a:lnTo>
                <a:lnTo>
                  <a:pt x="355" y="54"/>
                </a:lnTo>
                <a:lnTo>
                  <a:pt x="355" y="61"/>
                </a:lnTo>
                <a:lnTo>
                  <a:pt x="358" y="68"/>
                </a:lnTo>
                <a:lnTo>
                  <a:pt x="364" y="69"/>
                </a:lnTo>
                <a:lnTo>
                  <a:pt x="381" y="72"/>
                </a:lnTo>
                <a:lnTo>
                  <a:pt x="385" y="84"/>
                </a:lnTo>
                <a:lnTo>
                  <a:pt x="385" y="86"/>
                </a:lnTo>
                <a:lnTo>
                  <a:pt x="390" y="90"/>
                </a:lnTo>
                <a:lnTo>
                  <a:pt x="400" y="99"/>
                </a:lnTo>
                <a:lnTo>
                  <a:pt x="402" y="105"/>
                </a:lnTo>
                <a:lnTo>
                  <a:pt x="406" y="110"/>
                </a:lnTo>
                <a:lnTo>
                  <a:pt x="412" y="113"/>
                </a:lnTo>
                <a:lnTo>
                  <a:pt x="418" y="119"/>
                </a:lnTo>
                <a:lnTo>
                  <a:pt x="420" y="125"/>
                </a:lnTo>
                <a:lnTo>
                  <a:pt x="418" y="142"/>
                </a:lnTo>
                <a:lnTo>
                  <a:pt x="411" y="152"/>
                </a:lnTo>
                <a:lnTo>
                  <a:pt x="409" y="164"/>
                </a:lnTo>
                <a:lnTo>
                  <a:pt x="405" y="169"/>
                </a:lnTo>
                <a:lnTo>
                  <a:pt x="393" y="173"/>
                </a:lnTo>
                <a:lnTo>
                  <a:pt x="388" y="178"/>
                </a:lnTo>
                <a:lnTo>
                  <a:pt x="367" y="182"/>
                </a:lnTo>
                <a:lnTo>
                  <a:pt x="364" y="188"/>
                </a:lnTo>
                <a:lnTo>
                  <a:pt x="363" y="199"/>
                </a:lnTo>
                <a:lnTo>
                  <a:pt x="373" y="210"/>
                </a:lnTo>
                <a:lnTo>
                  <a:pt x="375" y="222"/>
                </a:lnTo>
                <a:lnTo>
                  <a:pt x="366" y="232"/>
                </a:lnTo>
                <a:lnTo>
                  <a:pt x="366" y="237"/>
                </a:lnTo>
                <a:lnTo>
                  <a:pt x="366" y="243"/>
                </a:lnTo>
                <a:lnTo>
                  <a:pt x="363" y="247"/>
                </a:lnTo>
                <a:lnTo>
                  <a:pt x="350" y="255"/>
                </a:lnTo>
                <a:lnTo>
                  <a:pt x="346" y="261"/>
                </a:lnTo>
                <a:lnTo>
                  <a:pt x="349" y="266"/>
                </a:lnTo>
                <a:lnTo>
                  <a:pt x="349" y="272"/>
                </a:lnTo>
                <a:lnTo>
                  <a:pt x="344" y="276"/>
                </a:lnTo>
                <a:lnTo>
                  <a:pt x="343" y="275"/>
                </a:lnTo>
                <a:lnTo>
                  <a:pt x="338" y="269"/>
                </a:lnTo>
                <a:lnTo>
                  <a:pt x="328" y="261"/>
                </a:lnTo>
                <a:lnTo>
                  <a:pt x="323" y="255"/>
                </a:lnTo>
                <a:lnTo>
                  <a:pt x="280" y="259"/>
                </a:lnTo>
                <a:lnTo>
                  <a:pt x="178" y="266"/>
                </a:lnTo>
                <a:lnTo>
                  <a:pt x="132" y="266"/>
                </a:lnTo>
                <a:lnTo>
                  <a:pt x="59" y="266"/>
                </a:lnTo>
                <a:lnTo>
                  <a:pt x="58" y="261"/>
                </a:lnTo>
                <a:lnTo>
                  <a:pt x="52" y="256"/>
                </a:lnTo>
                <a:lnTo>
                  <a:pt x="55" y="240"/>
                </a:lnTo>
                <a:lnTo>
                  <a:pt x="52" y="228"/>
                </a:lnTo>
                <a:lnTo>
                  <a:pt x="52" y="220"/>
                </a:lnTo>
                <a:lnTo>
                  <a:pt x="53" y="214"/>
                </a:lnTo>
                <a:lnTo>
                  <a:pt x="49" y="210"/>
                </a:lnTo>
                <a:lnTo>
                  <a:pt x="50" y="202"/>
                </a:lnTo>
                <a:lnTo>
                  <a:pt x="47" y="197"/>
                </a:lnTo>
                <a:lnTo>
                  <a:pt x="47" y="190"/>
                </a:lnTo>
                <a:lnTo>
                  <a:pt x="43" y="188"/>
                </a:lnTo>
                <a:lnTo>
                  <a:pt x="43" y="182"/>
                </a:lnTo>
                <a:lnTo>
                  <a:pt x="36" y="182"/>
                </a:lnTo>
                <a:lnTo>
                  <a:pt x="38" y="181"/>
                </a:lnTo>
                <a:lnTo>
                  <a:pt x="36" y="175"/>
                </a:lnTo>
                <a:lnTo>
                  <a:pt x="36" y="169"/>
                </a:lnTo>
                <a:lnTo>
                  <a:pt x="38" y="164"/>
                </a:lnTo>
                <a:lnTo>
                  <a:pt x="36" y="158"/>
                </a:lnTo>
                <a:lnTo>
                  <a:pt x="32" y="152"/>
                </a:lnTo>
                <a:lnTo>
                  <a:pt x="32" y="146"/>
                </a:lnTo>
                <a:lnTo>
                  <a:pt x="24" y="137"/>
                </a:lnTo>
                <a:lnTo>
                  <a:pt x="24" y="131"/>
                </a:lnTo>
                <a:lnTo>
                  <a:pt x="20" y="125"/>
                </a:lnTo>
                <a:lnTo>
                  <a:pt x="20" y="120"/>
                </a:lnTo>
                <a:lnTo>
                  <a:pt x="18" y="114"/>
                </a:lnTo>
                <a:lnTo>
                  <a:pt x="15" y="108"/>
                </a:lnTo>
                <a:lnTo>
                  <a:pt x="17" y="105"/>
                </a:lnTo>
                <a:lnTo>
                  <a:pt x="15" y="99"/>
                </a:lnTo>
                <a:lnTo>
                  <a:pt x="11" y="98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0" name="Freeform 43">
            <a:extLst>
              <a:ext uri="{FF2B5EF4-FFF2-40B4-BE49-F238E27FC236}">
                <a16:creationId xmlns:a16="http://schemas.microsoft.com/office/drawing/2014/main" id="{9FACD2DE-20E2-E754-B5A1-E29820D59C09}"/>
              </a:ext>
            </a:extLst>
          </p:cNvPr>
          <p:cNvSpPr>
            <a:spLocks/>
          </p:cNvSpPr>
          <p:nvPr/>
        </p:nvSpPr>
        <p:spPr bwMode="auto">
          <a:xfrm>
            <a:off x="3867562" y="2830313"/>
            <a:ext cx="796073" cy="528201"/>
          </a:xfrm>
          <a:custGeom>
            <a:avLst/>
            <a:gdLst>
              <a:gd name="T0" fmla="*/ 2 w 280"/>
              <a:gd name="T1" fmla="*/ 51 h 185"/>
              <a:gd name="T2" fmla="*/ 8 w 280"/>
              <a:gd name="T3" fmla="*/ 39 h 185"/>
              <a:gd name="T4" fmla="*/ 9 w 280"/>
              <a:gd name="T5" fmla="*/ 28 h 185"/>
              <a:gd name="T6" fmla="*/ 7 w 280"/>
              <a:gd name="T7" fmla="*/ 16 h 185"/>
              <a:gd name="T8" fmla="*/ 9 w 280"/>
              <a:gd name="T9" fmla="*/ 9 h 185"/>
              <a:gd name="T10" fmla="*/ 184 w 280"/>
              <a:gd name="T11" fmla="*/ 5 h 185"/>
              <a:gd name="T12" fmla="*/ 228 w 280"/>
              <a:gd name="T13" fmla="*/ 6 h 185"/>
              <a:gd name="T14" fmla="*/ 230 w 280"/>
              <a:gd name="T15" fmla="*/ 21 h 185"/>
              <a:gd name="T16" fmla="*/ 235 w 280"/>
              <a:gd name="T17" fmla="*/ 38 h 185"/>
              <a:gd name="T18" fmla="*/ 242 w 280"/>
              <a:gd name="T19" fmla="*/ 48 h 185"/>
              <a:gd name="T20" fmla="*/ 255 w 280"/>
              <a:gd name="T21" fmla="*/ 58 h 185"/>
              <a:gd name="T22" fmla="*/ 266 w 280"/>
              <a:gd name="T23" fmla="*/ 72 h 185"/>
              <a:gd name="T24" fmla="*/ 278 w 280"/>
              <a:gd name="T25" fmla="*/ 84 h 185"/>
              <a:gd name="T26" fmla="*/ 268 w 280"/>
              <a:gd name="T27" fmla="*/ 112 h 185"/>
              <a:gd name="T28" fmla="*/ 243 w 280"/>
              <a:gd name="T29" fmla="*/ 121 h 185"/>
              <a:gd name="T30" fmla="*/ 247 w 280"/>
              <a:gd name="T31" fmla="*/ 141 h 185"/>
              <a:gd name="T32" fmla="*/ 242 w 280"/>
              <a:gd name="T33" fmla="*/ 158 h 185"/>
              <a:gd name="T34" fmla="*/ 229 w 280"/>
              <a:gd name="T35" fmla="*/ 173 h 185"/>
              <a:gd name="T36" fmla="*/ 228 w 280"/>
              <a:gd name="T37" fmla="*/ 182 h 185"/>
              <a:gd name="T38" fmla="*/ 215 w 280"/>
              <a:gd name="T39" fmla="*/ 169 h 185"/>
              <a:gd name="T40" fmla="*/ 40 w 280"/>
              <a:gd name="T41" fmla="*/ 173 h 185"/>
              <a:gd name="T42" fmla="*/ 36 w 280"/>
              <a:gd name="T43" fmla="*/ 152 h 185"/>
              <a:gd name="T44" fmla="*/ 35 w 280"/>
              <a:gd name="T45" fmla="*/ 135 h 185"/>
              <a:gd name="T46" fmla="*/ 30 w 280"/>
              <a:gd name="T47" fmla="*/ 125 h 185"/>
              <a:gd name="T48" fmla="*/ 27 w 280"/>
              <a:gd name="T49" fmla="*/ 121 h 185"/>
              <a:gd name="T50" fmla="*/ 27 w 280"/>
              <a:gd name="T51" fmla="*/ 109 h 185"/>
              <a:gd name="T52" fmla="*/ 23 w 280"/>
              <a:gd name="T53" fmla="*/ 98 h 185"/>
              <a:gd name="T54" fmla="*/ 15 w 280"/>
              <a:gd name="T55" fmla="*/ 81 h 185"/>
              <a:gd name="T56" fmla="*/ 13 w 280"/>
              <a:gd name="T57" fmla="*/ 71 h 185"/>
              <a:gd name="T58" fmla="*/ 7 w 280"/>
              <a:gd name="T59" fmla="*/ 67 h 185"/>
              <a:gd name="T60" fmla="*/ 12 w 280"/>
              <a:gd name="T61" fmla="*/ 78 h 185"/>
              <a:gd name="T62" fmla="*/ 16 w 280"/>
              <a:gd name="T63" fmla="*/ 92 h 185"/>
              <a:gd name="T64" fmla="*/ 24 w 280"/>
              <a:gd name="T65" fmla="*/ 106 h 185"/>
              <a:gd name="T66" fmla="*/ 24 w 280"/>
              <a:gd name="T67" fmla="*/ 117 h 185"/>
              <a:gd name="T68" fmla="*/ 28 w 280"/>
              <a:gd name="T69" fmla="*/ 123 h 185"/>
              <a:gd name="T70" fmla="*/ 31 w 280"/>
              <a:gd name="T71" fmla="*/ 132 h 185"/>
              <a:gd name="T72" fmla="*/ 34 w 280"/>
              <a:gd name="T73" fmla="*/ 147 h 185"/>
              <a:gd name="T74" fmla="*/ 34 w 280"/>
              <a:gd name="T75" fmla="*/ 171 h 185"/>
              <a:gd name="T76" fmla="*/ 88 w 280"/>
              <a:gd name="T77" fmla="*/ 178 h 185"/>
              <a:gd name="T78" fmla="*/ 187 w 280"/>
              <a:gd name="T79" fmla="*/ 174 h 185"/>
              <a:gd name="T80" fmla="*/ 227 w 280"/>
              <a:gd name="T81" fmla="*/ 183 h 185"/>
              <a:gd name="T82" fmla="*/ 233 w 280"/>
              <a:gd name="T83" fmla="*/ 181 h 185"/>
              <a:gd name="T84" fmla="*/ 242 w 280"/>
              <a:gd name="T85" fmla="*/ 166 h 185"/>
              <a:gd name="T86" fmla="*/ 244 w 280"/>
              <a:gd name="T87" fmla="*/ 156 h 185"/>
              <a:gd name="T88" fmla="*/ 242 w 280"/>
              <a:gd name="T89" fmla="*/ 133 h 185"/>
              <a:gd name="T90" fmla="*/ 262 w 280"/>
              <a:gd name="T91" fmla="*/ 117 h 185"/>
              <a:gd name="T92" fmla="*/ 274 w 280"/>
              <a:gd name="T93" fmla="*/ 102 h 185"/>
              <a:gd name="T94" fmla="*/ 279 w 280"/>
              <a:gd name="T95" fmla="*/ 79 h 185"/>
              <a:gd name="T96" fmla="*/ 268 w 280"/>
              <a:gd name="T97" fmla="*/ 71 h 185"/>
              <a:gd name="T98" fmla="*/ 257 w 280"/>
              <a:gd name="T99" fmla="*/ 57 h 185"/>
              <a:gd name="T100" fmla="*/ 239 w 280"/>
              <a:gd name="T101" fmla="*/ 45 h 185"/>
              <a:gd name="T102" fmla="*/ 234 w 280"/>
              <a:gd name="T103" fmla="*/ 27 h 185"/>
              <a:gd name="T104" fmla="*/ 234 w 280"/>
              <a:gd name="T105" fmla="*/ 10 h 185"/>
              <a:gd name="T106" fmla="*/ 229 w 280"/>
              <a:gd name="T107" fmla="*/ 4 h 185"/>
              <a:gd name="T108" fmla="*/ 124 w 280"/>
              <a:gd name="T109" fmla="*/ 5 h 185"/>
              <a:gd name="T110" fmla="*/ 2 w 280"/>
              <a:gd name="T111" fmla="*/ 8 h 185"/>
              <a:gd name="T112" fmla="*/ 4 w 280"/>
              <a:gd name="T113" fmla="*/ 19 h 185"/>
              <a:gd name="T114" fmla="*/ 7 w 280"/>
              <a:gd name="T115" fmla="*/ 29 h 185"/>
              <a:gd name="T116" fmla="*/ 3 w 280"/>
              <a:gd name="T117" fmla="*/ 46 h 185"/>
              <a:gd name="T118" fmla="*/ 1 w 280"/>
              <a:gd name="T119" fmla="*/ 5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185">
                <a:moveTo>
                  <a:pt x="9" y="66"/>
                </a:moveTo>
                <a:cubicBezTo>
                  <a:pt x="7" y="58"/>
                  <a:pt x="7" y="58"/>
                  <a:pt x="7" y="58"/>
                </a:cubicBezTo>
                <a:cubicBezTo>
                  <a:pt x="7" y="57"/>
                  <a:pt x="7" y="57"/>
                  <a:pt x="7" y="57"/>
                </a:cubicBezTo>
                <a:cubicBezTo>
                  <a:pt x="3" y="54"/>
                  <a:pt x="3" y="54"/>
                  <a:pt x="3" y="54"/>
                </a:cubicBezTo>
                <a:cubicBezTo>
                  <a:pt x="2" y="51"/>
                  <a:pt x="2" y="51"/>
                  <a:pt x="2" y="51"/>
                </a:cubicBezTo>
                <a:cubicBezTo>
                  <a:pt x="4" y="48"/>
                  <a:pt x="4" y="48"/>
                  <a:pt x="4" y="48"/>
                </a:cubicBezTo>
                <a:cubicBezTo>
                  <a:pt x="5" y="47"/>
                  <a:pt x="5" y="47"/>
                  <a:pt x="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6"/>
                  <a:pt x="7" y="36"/>
                  <a:pt x="7" y="36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0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9"/>
                  <a:pt x="4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124" y="7"/>
                  <a:pt x="124" y="7"/>
                  <a:pt x="124" y="7"/>
                </a:cubicBezTo>
                <a:cubicBezTo>
                  <a:pt x="124" y="7"/>
                  <a:pt x="124" y="7"/>
                  <a:pt x="124" y="7"/>
                </a:cubicBezTo>
                <a:cubicBezTo>
                  <a:pt x="184" y="5"/>
                  <a:pt x="184" y="5"/>
                  <a:pt x="184" y="5"/>
                </a:cubicBezTo>
                <a:cubicBezTo>
                  <a:pt x="184" y="5"/>
                  <a:pt x="184" y="5"/>
                  <a:pt x="184" y="5"/>
                </a:cubicBezTo>
                <a:cubicBezTo>
                  <a:pt x="227" y="2"/>
                  <a:pt x="227" y="2"/>
                  <a:pt x="227" y="2"/>
                </a:cubicBezTo>
                <a:cubicBezTo>
                  <a:pt x="227" y="4"/>
                  <a:pt x="227" y="4"/>
                  <a:pt x="227" y="4"/>
                </a:cubicBezTo>
                <a:cubicBezTo>
                  <a:pt x="227" y="5"/>
                  <a:pt x="227" y="5"/>
                  <a:pt x="227" y="5"/>
                </a:cubicBezTo>
                <a:cubicBezTo>
                  <a:pt x="228" y="6"/>
                  <a:pt x="228" y="6"/>
                  <a:pt x="228" y="6"/>
                </a:cubicBezTo>
                <a:cubicBezTo>
                  <a:pt x="229" y="10"/>
                  <a:pt x="229" y="10"/>
                  <a:pt x="229" y="10"/>
                </a:cubicBezTo>
                <a:cubicBezTo>
                  <a:pt x="230" y="10"/>
                  <a:pt x="230" y="10"/>
                  <a:pt x="230" y="10"/>
                </a:cubicBezTo>
                <a:cubicBezTo>
                  <a:pt x="232" y="11"/>
                  <a:pt x="232" y="11"/>
                  <a:pt x="232" y="1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30" y="22"/>
                  <a:pt x="230" y="22"/>
                  <a:pt x="230" y="22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2" y="34"/>
                  <a:pt x="232" y="34"/>
                  <a:pt x="232" y="34"/>
                </a:cubicBezTo>
                <a:cubicBezTo>
                  <a:pt x="232" y="34"/>
                  <a:pt x="232" y="34"/>
                  <a:pt x="232" y="34"/>
                </a:cubicBezTo>
                <a:cubicBezTo>
                  <a:pt x="235" y="38"/>
                  <a:pt x="235" y="38"/>
                  <a:pt x="235" y="38"/>
                </a:cubicBezTo>
                <a:cubicBezTo>
                  <a:pt x="235" y="42"/>
                  <a:pt x="235" y="42"/>
                  <a:pt x="235" y="42"/>
                </a:cubicBezTo>
                <a:cubicBezTo>
                  <a:pt x="236" y="42"/>
                  <a:pt x="236" y="42"/>
                  <a:pt x="236" y="42"/>
                </a:cubicBezTo>
                <a:cubicBezTo>
                  <a:pt x="237" y="46"/>
                  <a:pt x="237" y="46"/>
                  <a:pt x="237" y="46"/>
                </a:cubicBezTo>
                <a:cubicBezTo>
                  <a:pt x="238" y="46"/>
                  <a:pt x="238" y="46"/>
                  <a:pt x="238" y="46"/>
                </a:cubicBezTo>
                <a:cubicBezTo>
                  <a:pt x="242" y="48"/>
                  <a:pt x="242" y="48"/>
                  <a:pt x="242" y="48"/>
                </a:cubicBezTo>
                <a:cubicBezTo>
                  <a:pt x="242" y="48"/>
                  <a:pt x="242" y="48"/>
                  <a:pt x="242" y="48"/>
                </a:cubicBezTo>
                <a:cubicBezTo>
                  <a:pt x="253" y="50"/>
                  <a:pt x="253" y="50"/>
                  <a:pt x="253" y="50"/>
                </a:cubicBezTo>
                <a:cubicBezTo>
                  <a:pt x="255" y="57"/>
                  <a:pt x="255" y="57"/>
                  <a:pt x="255" y="57"/>
                </a:cubicBezTo>
                <a:cubicBezTo>
                  <a:pt x="255" y="57"/>
                  <a:pt x="255" y="57"/>
                  <a:pt x="255" y="57"/>
                </a:cubicBezTo>
                <a:cubicBezTo>
                  <a:pt x="255" y="58"/>
                  <a:pt x="255" y="58"/>
                  <a:pt x="255" y="58"/>
                </a:cubicBezTo>
                <a:cubicBezTo>
                  <a:pt x="258" y="62"/>
                  <a:pt x="258" y="62"/>
                  <a:pt x="258" y="62"/>
                </a:cubicBezTo>
                <a:cubicBezTo>
                  <a:pt x="258" y="62"/>
                  <a:pt x="258" y="62"/>
                  <a:pt x="258" y="62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6" y="71"/>
                  <a:pt x="266" y="71"/>
                  <a:pt x="266" y="71"/>
                </a:cubicBezTo>
                <a:cubicBezTo>
                  <a:pt x="266" y="72"/>
                  <a:pt x="266" y="72"/>
                  <a:pt x="266" y="72"/>
                </a:cubicBezTo>
                <a:cubicBezTo>
                  <a:pt x="270" y="75"/>
                  <a:pt x="270" y="75"/>
                  <a:pt x="270" y="75"/>
                </a:cubicBezTo>
                <a:cubicBezTo>
                  <a:pt x="270" y="75"/>
                  <a:pt x="270" y="75"/>
                  <a:pt x="270" y="75"/>
                </a:cubicBezTo>
                <a:cubicBezTo>
                  <a:pt x="274" y="77"/>
                  <a:pt x="274" y="77"/>
                  <a:pt x="274" y="77"/>
                </a:cubicBezTo>
                <a:cubicBezTo>
                  <a:pt x="277" y="80"/>
                  <a:pt x="277" y="80"/>
                  <a:pt x="277" y="80"/>
                </a:cubicBezTo>
                <a:cubicBezTo>
                  <a:pt x="278" y="84"/>
                  <a:pt x="278" y="84"/>
                  <a:pt x="278" y="84"/>
                </a:cubicBezTo>
                <a:cubicBezTo>
                  <a:pt x="277" y="95"/>
                  <a:pt x="277" y="95"/>
                  <a:pt x="277" y="95"/>
                </a:cubicBezTo>
                <a:cubicBezTo>
                  <a:pt x="272" y="101"/>
                  <a:pt x="272" y="101"/>
                  <a:pt x="272" y="101"/>
                </a:cubicBezTo>
                <a:cubicBezTo>
                  <a:pt x="272" y="102"/>
                  <a:pt x="272" y="102"/>
                  <a:pt x="272" y="102"/>
                </a:cubicBezTo>
                <a:cubicBezTo>
                  <a:pt x="271" y="109"/>
                  <a:pt x="271" y="109"/>
                  <a:pt x="271" y="109"/>
                </a:cubicBezTo>
                <a:cubicBezTo>
                  <a:pt x="268" y="112"/>
                  <a:pt x="268" y="112"/>
                  <a:pt x="268" y="112"/>
                </a:cubicBezTo>
                <a:cubicBezTo>
                  <a:pt x="261" y="115"/>
                  <a:pt x="261" y="115"/>
                  <a:pt x="261" y="115"/>
                </a:cubicBezTo>
                <a:cubicBezTo>
                  <a:pt x="261" y="115"/>
                  <a:pt x="261" y="115"/>
                  <a:pt x="261" y="115"/>
                </a:cubicBezTo>
                <a:cubicBezTo>
                  <a:pt x="257" y="118"/>
                  <a:pt x="257" y="118"/>
                  <a:pt x="257" y="118"/>
                </a:cubicBezTo>
                <a:cubicBezTo>
                  <a:pt x="243" y="121"/>
                  <a:pt x="243" y="121"/>
                  <a:pt x="243" y="121"/>
                </a:cubicBezTo>
                <a:cubicBezTo>
                  <a:pt x="243" y="121"/>
                  <a:pt x="243" y="121"/>
                  <a:pt x="243" y="121"/>
                </a:cubicBezTo>
                <a:cubicBezTo>
                  <a:pt x="241" y="125"/>
                  <a:pt x="241" y="125"/>
                  <a:pt x="241" y="125"/>
                </a:cubicBezTo>
                <a:cubicBezTo>
                  <a:pt x="241" y="125"/>
                  <a:pt x="241" y="125"/>
                  <a:pt x="241" y="125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40" y="134"/>
                  <a:pt x="240" y="134"/>
                  <a:pt x="240" y="134"/>
                </a:cubicBezTo>
                <a:cubicBezTo>
                  <a:pt x="247" y="141"/>
                  <a:pt x="247" y="141"/>
                  <a:pt x="247" y="141"/>
                </a:cubicBezTo>
                <a:cubicBezTo>
                  <a:pt x="248" y="148"/>
                  <a:pt x="248" y="148"/>
                  <a:pt x="248" y="148"/>
                </a:cubicBezTo>
                <a:cubicBezTo>
                  <a:pt x="242" y="155"/>
                  <a:pt x="242" y="155"/>
                  <a:pt x="242" y="155"/>
                </a:cubicBezTo>
                <a:cubicBezTo>
                  <a:pt x="242" y="155"/>
                  <a:pt x="242" y="155"/>
                  <a:pt x="242" y="155"/>
                </a:cubicBezTo>
                <a:cubicBezTo>
                  <a:pt x="242" y="157"/>
                  <a:pt x="242" y="157"/>
                  <a:pt x="242" y="157"/>
                </a:cubicBezTo>
                <a:cubicBezTo>
                  <a:pt x="242" y="158"/>
                  <a:pt x="242" y="158"/>
                  <a:pt x="242" y="158"/>
                </a:cubicBezTo>
                <a:cubicBezTo>
                  <a:pt x="242" y="162"/>
                  <a:pt x="242" y="162"/>
                  <a:pt x="242" y="162"/>
                </a:cubicBezTo>
                <a:cubicBezTo>
                  <a:pt x="241" y="165"/>
                  <a:pt x="241" y="165"/>
                  <a:pt x="241" y="165"/>
                </a:cubicBezTo>
                <a:cubicBezTo>
                  <a:pt x="232" y="169"/>
                  <a:pt x="232" y="169"/>
                  <a:pt x="232" y="169"/>
                </a:cubicBezTo>
                <a:cubicBezTo>
                  <a:pt x="232" y="169"/>
                  <a:pt x="232" y="169"/>
                  <a:pt x="232" y="169"/>
                </a:cubicBezTo>
                <a:cubicBezTo>
                  <a:pt x="229" y="173"/>
                  <a:pt x="229" y="173"/>
                  <a:pt x="229" y="173"/>
                </a:cubicBezTo>
                <a:cubicBezTo>
                  <a:pt x="229" y="173"/>
                  <a:pt x="229" y="174"/>
                  <a:pt x="229" y="174"/>
                </a:cubicBezTo>
                <a:cubicBezTo>
                  <a:pt x="231" y="177"/>
                  <a:pt x="231" y="177"/>
                  <a:pt x="231" y="177"/>
                </a:cubicBezTo>
                <a:cubicBezTo>
                  <a:pt x="231" y="181"/>
                  <a:pt x="231" y="181"/>
                  <a:pt x="231" y="181"/>
                </a:cubicBezTo>
                <a:cubicBezTo>
                  <a:pt x="229" y="182"/>
                  <a:pt x="229" y="182"/>
                  <a:pt x="229" y="182"/>
                </a:cubicBezTo>
                <a:cubicBezTo>
                  <a:pt x="228" y="182"/>
                  <a:pt x="228" y="182"/>
                  <a:pt x="228" y="182"/>
                </a:cubicBezTo>
                <a:cubicBezTo>
                  <a:pt x="225" y="178"/>
                  <a:pt x="225" y="178"/>
                  <a:pt x="225" y="178"/>
                </a:cubicBezTo>
                <a:cubicBezTo>
                  <a:pt x="225" y="178"/>
                  <a:pt x="225" y="178"/>
                  <a:pt x="225" y="178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16" y="169"/>
                  <a:pt x="216" y="169"/>
                  <a:pt x="216" y="169"/>
                </a:cubicBezTo>
                <a:cubicBezTo>
                  <a:pt x="216" y="169"/>
                  <a:pt x="216" y="169"/>
                  <a:pt x="215" y="169"/>
                </a:cubicBezTo>
                <a:cubicBezTo>
                  <a:pt x="186" y="172"/>
                  <a:pt x="186" y="172"/>
                  <a:pt x="186" y="172"/>
                </a:cubicBezTo>
                <a:cubicBezTo>
                  <a:pt x="119" y="176"/>
                  <a:pt x="119" y="176"/>
                  <a:pt x="11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41" y="176"/>
                  <a:pt x="41" y="176"/>
                  <a:pt x="41" y="176"/>
                </a:cubicBezTo>
                <a:cubicBezTo>
                  <a:pt x="40" y="173"/>
                  <a:pt x="40" y="173"/>
                  <a:pt x="40" y="173"/>
                </a:cubicBezTo>
                <a:cubicBezTo>
                  <a:pt x="39" y="173"/>
                  <a:pt x="39" y="173"/>
                  <a:pt x="39" y="173"/>
                </a:cubicBezTo>
                <a:cubicBezTo>
                  <a:pt x="36" y="171"/>
                  <a:pt x="36" y="171"/>
                  <a:pt x="36" y="171"/>
                </a:cubicBezTo>
                <a:cubicBezTo>
                  <a:pt x="38" y="160"/>
                  <a:pt x="38" y="160"/>
                  <a:pt x="38" y="160"/>
                </a:cubicBezTo>
                <a:cubicBezTo>
                  <a:pt x="38" y="160"/>
                  <a:pt x="38" y="160"/>
                  <a:pt x="38" y="160"/>
                </a:cubicBezTo>
                <a:cubicBezTo>
                  <a:pt x="36" y="152"/>
                  <a:pt x="36" y="152"/>
                  <a:pt x="36" y="152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36" y="143"/>
                  <a:pt x="36" y="143"/>
                  <a:pt x="36" y="143"/>
                </a:cubicBezTo>
                <a:cubicBezTo>
                  <a:pt x="34" y="140"/>
                  <a:pt x="34" y="140"/>
                  <a:pt x="34" y="140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0" y="122"/>
                  <a:pt x="30" y="122"/>
                  <a:pt x="30" y="122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6" y="121"/>
                  <a:pt x="26" y="121"/>
                  <a:pt x="26" y="121"/>
                </a:cubicBezTo>
                <a:cubicBezTo>
                  <a:pt x="27" y="121"/>
                  <a:pt x="27" y="121"/>
                  <a:pt x="27" y="121"/>
                </a:cubicBezTo>
                <a:cubicBezTo>
                  <a:pt x="27" y="120"/>
                  <a:pt x="27" y="120"/>
                  <a:pt x="27" y="120"/>
                </a:cubicBezTo>
                <a:cubicBezTo>
                  <a:pt x="26" y="117"/>
                  <a:pt x="26" y="117"/>
                  <a:pt x="26" y="117"/>
                </a:cubicBezTo>
                <a:cubicBezTo>
                  <a:pt x="26" y="113"/>
                  <a:pt x="26" y="113"/>
                  <a:pt x="26" y="113"/>
                </a:cubicBezTo>
                <a:cubicBezTo>
                  <a:pt x="27" y="110"/>
                  <a:pt x="27" y="110"/>
                  <a:pt x="27" y="110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23" y="98"/>
                  <a:pt x="23" y="98"/>
                  <a:pt x="23" y="98"/>
                </a:cubicBezTo>
                <a:cubicBezTo>
                  <a:pt x="23" y="98"/>
                  <a:pt x="23" y="98"/>
                  <a:pt x="23" y="98"/>
                </a:cubicBezTo>
                <a:cubicBezTo>
                  <a:pt x="18" y="92"/>
                  <a:pt x="18" y="92"/>
                  <a:pt x="18" y="92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1"/>
                  <a:pt x="15" y="81"/>
                  <a:pt x="15" y="81"/>
                </a:cubicBezTo>
                <a:cubicBezTo>
                  <a:pt x="15" y="81"/>
                  <a:pt x="15" y="81"/>
                  <a:pt x="15" y="81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2" y="73"/>
                  <a:pt x="12" y="73"/>
                  <a:pt x="12" y="73"/>
                </a:cubicBezTo>
                <a:cubicBezTo>
                  <a:pt x="13" y="71"/>
                  <a:pt x="13" y="71"/>
                  <a:pt x="13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6"/>
                  <a:pt x="12" y="66"/>
                  <a:pt x="11" y="66"/>
                </a:cubicBezTo>
                <a:cubicBezTo>
                  <a:pt x="8" y="65"/>
                  <a:pt x="8" y="65"/>
                  <a:pt x="8" y="65"/>
                </a:cubicBezTo>
                <a:cubicBezTo>
                  <a:pt x="7" y="67"/>
                  <a:pt x="7" y="67"/>
                  <a:pt x="7" y="67"/>
                </a:cubicBezTo>
                <a:cubicBezTo>
                  <a:pt x="10" y="67"/>
                  <a:pt x="10" y="67"/>
                  <a:pt x="10" y="67"/>
                </a:cubicBezTo>
                <a:cubicBezTo>
                  <a:pt x="11" y="71"/>
                  <a:pt x="11" y="71"/>
                  <a:pt x="11" y="71"/>
                </a:cubicBezTo>
                <a:cubicBezTo>
                  <a:pt x="10" y="73"/>
                  <a:pt x="10" y="73"/>
                  <a:pt x="10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2" y="78"/>
                  <a:pt x="12" y="78"/>
                  <a:pt x="12" y="78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5"/>
                  <a:pt x="13" y="85"/>
                  <a:pt x="13" y="85"/>
                </a:cubicBezTo>
                <a:cubicBezTo>
                  <a:pt x="16" y="89"/>
                  <a:pt x="16" y="89"/>
                  <a:pt x="16" y="89"/>
                </a:cubicBezTo>
                <a:cubicBezTo>
                  <a:pt x="16" y="92"/>
                  <a:pt x="16" y="92"/>
                  <a:pt x="16" y="92"/>
                </a:cubicBezTo>
                <a:cubicBezTo>
                  <a:pt x="17" y="93"/>
                  <a:pt x="17" y="93"/>
                  <a:pt x="17" y="93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25" y="110"/>
                  <a:pt x="25" y="110"/>
                  <a:pt x="25" y="110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5" y="121"/>
                  <a:pt x="25" y="121"/>
                  <a:pt x="25" y="121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24" y="123"/>
                  <a:pt x="24" y="123"/>
                  <a:pt x="24" y="123"/>
                </a:cubicBezTo>
                <a:cubicBezTo>
                  <a:pt x="25" y="123"/>
                  <a:pt x="25" y="123"/>
                  <a:pt x="25" y="123"/>
                </a:cubicBezTo>
                <a:cubicBezTo>
                  <a:pt x="28" y="123"/>
                  <a:pt x="28" y="123"/>
                  <a:pt x="28" y="123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1" y="132"/>
                  <a:pt x="31" y="132"/>
                  <a:pt x="31" y="132"/>
                </a:cubicBezTo>
                <a:cubicBezTo>
                  <a:pt x="31" y="132"/>
                  <a:pt x="31" y="132"/>
                  <a:pt x="31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32" y="141"/>
                  <a:pt x="32" y="141"/>
                  <a:pt x="32" y="141"/>
                </a:cubicBezTo>
                <a:cubicBezTo>
                  <a:pt x="34" y="144"/>
                  <a:pt x="34" y="144"/>
                  <a:pt x="34" y="144"/>
                </a:cubicBezTo>
                <a:cubicBezTo>
                  <a:pt x="34" y="147"/>
                  <a:pt x="34" y="147"/>
                  <a:pt x="34" y="147"/>
                </a:cubicBezTo>
                <a:cubicBezTo>
                  <a:pt x="34" y="147"/>
                  <a:pt x="34" y="147"/>
                  <a:pt x="34" y="147"/>
                </a:cubicBezTo>
                <a:cubicBezTo>
                  <a:pt x="34" y="152"/>
                  <a:pt x="34" y="152"/>
                  <a:pt x="34" y="152"/>
                </a:cubicBezTo>
                <a:cubicBezTo>
                  <a:pt x="34" y="152"/>
                  <a:pt x="34" y="152"/>
                  <a:pt x="34" y="152"/>
                </a:cubicBezTo>
                <a:cubicBezTo>
                  <a:pt x="36" y="160"/>
                  <a:pt x="36" y="160"/>
                  <a:pt x="36" y="160"/>
                </a:cubicBezTo>
                <a:cubicBezTo>
                  <a:pt x="34" y="171"/>
                  <a:pt x="34" y="171"/>
                  <a:pt x="34" y="171"/>
                </a:cubicBezTo>
                <a:cubicBezTo>
                  <a:pt x="34" y="171"/>
                  <a:pt x="34" y="172"/>
                  <a:pt x="35" y="172"/>
                </a:cubicBezTo>
                <a:cubicBezTo>
                  <a:pt x="38" y="174"/>
                  <a:pt x="38" y="174"/>
                  <a:pt x="38" y="174"/>
                </a:cubicBezTo>
                <a:cubicBezTo>
                  <a:pt x="39" y="177"/>
                  <a:pt x="39" y="177"/>
                  <a:pt x="39" y="177"/>
                </a:cubicBezTo>
                <a:cubicBezTo>
                  <a:pt x="39" y="178"/>
                  <a:pt x="39" y="178"/>
                  <a:pt x="40" y="178"/>
                </a:cubicBezTo>
                <a:cubicBezTo>
                  <a:pt x="88" y="178"/>
                  <a:pt x="88" y="178"/>
                  <a:pt x="88" y="178"/>
                </a:cubicBezTo>
                <a:cubicBezTo>
                  <a:pt x="89" y="178"/>
                  <a:pt x="89" y="178"/>
                  <a:pt x="89" y="178"/>
                </a:cubicBezTo>
                <a:cubicBezTo>
                  <a:pt x="119" y="178"/>
                  <a:pt x="119" y="178"/>
                  <a:pt x="119" y="178"/>
                </a:cubicBezTo>
                <a:cubicBezTo>
                  <a:pt x="119" y="178"/>
                  <a:pt x="119" y="178"/>
                  <a:pt x="119" y="178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215" y="171"/>
                  <a:pt x="215" y="171"/>
                  <a:pt x="215" y="171"/>
                </a:cubicBezTo>
                <a:cubicBezTo>
                  <a:pt x="217" y="174"/>
                  <a:pt x="217" y="174"/>
                  <a:pt x="217" y="174"/>
                </a:cubicBezTo>
                <a:cubicBezTo>
                  <a:pt x="217" y="174"/>
                  <a:pt x="217" y="174"/>
                  <a:pt x="217" y="174"/>
                </a:cubicBezTo>
                <a:cubicBezTo>
                  <a:pt x="224" y="180"/>
                  <a:pt x="224" y="180"/>
                  <a:pt x="224" y="180"/>
                </a:cubicBezTo>
                <a:cubicBezTo>
                  <a:pt x="227" y="183"/>
                  <a:pt x="227" y="183"/>
                  <a:pt x="227" y="183"/>
                </a:cubicBezTo>
                <a:cubicBezTo>
                  <a:pt x="227" y="184"/>
                  <a:pt x="227" y="184"/>
                  <a:pt x="227" y="184"/>
                </a:cubicBezTo>
                <a:cubicBezTo>
                  <a:pt x="229" y="184"/>
                  <a:pt x="229" y="184"/>
                  <a:pt x="229" y="184"/>
                </a:cubicBezTo>
                <a:cubicBezTo>
                  <a:pt x="229" y="185"/>
                  <a:pt x="230" y="185"/>
                  <a:pt x="230" y="184"/>
                </a:cubicBezTo>
                <a:cubicBezTo>
                  <a:pt x="233" y="182"/>
                  <a:pt x="233" y="182"/>
                  <a:pt x="233" y="182"/>
                </a:cubicBezTo>
                <a:cubicBezTo>
                  <a:pt x="233" y="181"/>
                  <a:pt x="233" y="181"/>
                  <a:pt x="233" y="181"/>
                </a:cubicBezTo>
                <a:cubicBezTo>
                  <a:pt x="233" y="177"/>
                  <a:pt x="233" y="177"/>
                  <a:pt x="233" y="177"/>
                </a:cubicBezTo>
                <a:cubicBezTo>
                  <a:pt x="233" y="177"/>
                  <a:pt x="233" y="177"/>
                  <a:pt x="233" y="177"/>
                </a:cubicBezTo>
                <a:cubicBezTo>
                  <a:pt x="231" y="174"/>
                  <a:pt x="231" y="174"/>
                  <a:pt x="231" y="174"/>
                </a:cubicBezTo>
                <a:cubicBezTo>
                  <a:pt x="233" y="171"/>
                  <a:pt x="233" y="171"/>
                  <a:pt x="233" y="171"/>
                </a:cubicBezTo>
                <a:cubicBezTo>
                  <a:pt x="242" y="166"/>
                  <a:pt x="242" y="166"/>
                  <a:pt x="242" y="166"/>
                </a:cubicBezTo>
                <a:cubicBezTo>
                  <a:pt x="242" y="166"/>
                  <a:pt x="242" y="166"/>
                  <a:pt x="242" y="166"/>
                </a:cubicBezTo>
                <a:cubicBezTo>
                  <a:pt x="244" y="162"/>
                  <a:pt x="244" y="162"/>
                  <a:pt x="244" y="162"/>
                </a:cubicBezTo>
                <a:cubicBezTo>
                  <a:pt x="244" y="162"/>
                  <a:pt x="244" y="162"/>
                  <a:pt x="244" y="162"/>
                </a:cubicBezTo>
                <a:cubicBezTo>
                  <a:pt x="244" y="158"/>
                  <a:pt x="244" y="158"/>
                  <a:pt x="244" y="158"/>
                </a:cubicBezTo>
                <a:cubicBezTo>
                  <a:pt x="244" y="156"/>
                  <a:pt x="244" y="156"/>
                  <a:pt x="244" y="156"/>
                </a:cubicBezTo>
                <a:cubicBezTo>
                  <a:pt x="249" y="149"/>
                  <a:pt x="249" y="149"/>
                  <a:pt x="249" y="149"/>
                </a:cubicBezTo>
                <a:cubicBezTo>
                  <a:pt x="250" y="148"/>
                  <a:pt x="250" y="148"/>
                  <a:pt x="250" y="148"/>
                </a:cubicBezTo>
                <a:cubicBezTo>
                  <a:pt x="249" y="140"/>
                  <a:pt x="249" y="140"/>
                  <a:pt x="249" y="140"/>
                </a:cubicBezTo>
                <a:cubicBezTo>
                  <a:pt x="249" y="140"/>
                  <a:pt x="249" y="140"/>
                  <a:pt x="249" y="140"/>
                </a:cubicBezTo>
                <a:cubicBezTo>
                  <a:pt x="242" y="133"/>
                  <a:pt x="242" y="133"/>
                  <a:pt x="242" y="133"/>
                </a:cubicBezTo>
                <a:cubicBezTo>
                  <a:pt x="243" y="126"/>
                  <a:pt x="243" y="126"/>
                  <a:pt x="243" y="126"/>
                </a:cubicBezTo>
                <a:cubicBezTo>
                  <a:pt x="244" y="123"/>
                  <a:pt x="244" y="123"/>
                  <a:pt x="244" y="123"/>
                </a:cubicBezTo>
                <a:cubicBezTo>
                  <a:pt x="258" y="120"/>
                  <a:pt x="258" y="120"/>
                  <a:pt x="258" y="120"/>
                </a:cubicBezTo>
                <a:cubicBezTo>
                  <a:pt x="258" y="120"/>
                  <a:pt x="258" y="120"/>
                  <a:pt x="258" y="120"/>
                </a:cubicBezTo>
                <a:cubicBezTo>
                  <a:pt x="262" y="117"/>
                  <a:pt x="262" y="117"/>
                  <a:pt x="262" y="117"/>
                </a:cubicBezTo>
                <a:cubicBezTo>
                  <a:pt x="269" y="114"/>
                  <a:pt x="269" y="114"/>
                  <a:pt x="269" y="114"/>
                </a:cubicBezTo>
                <a:cubicBezTo>
                  <a:pt x="269" y="114"/>
                  <a:pt x="269" y="114"/>
                  <a:pt x="269" y="114"/>
                </a:cubicBezTo>
                <a:cubicBezTo>
                  <a:pt x="273" y="111"/>
                  <a:pt x="273" y="111"/>
                  <a:pt x="273" y="111"/>
                </a:cubicBezTo>
                <a:cubicBezTo>
                  <a:pt x="273" y="110"/>
                  <a:pt x="273" y="110"/>
                  <a:pt x="273" y="110"/>
                </a:cubicBezTo>
                <a:cubicBezTo>
                  <a:pt x="274" y="102"/>
                  <a:pt x="274" y="102"/>
                  <a:pt x="274" y="102"/>
                </a:cubicBezTo>
                <a:cubicBezTo>
                  <a:pt x="279" y="96"/>
                  <a:pt x="279" y="96"/>
                  <a:pt x="279" y="96"/>
                </a:cubicBezTo>
                <a:cubicBezTo>
                  <a:pt x="279" y="95"/>
                  <a:pt x="279" y="95"/>
                  <a:pt x="279" y="95"/>
                </a:cubicBezTo>
                <a:cubicBezTo>
                  <a:pt x="280" y="84"/>
                  <a:pt x="280" y="84"/>
                  <a:pt x="280" y="84"/>
                </a:cubicBezTo>
                <a:cubicBezTo>
                  <a:pt x="280" y="83"/>
                  <a:pt x="280" y="83"/>
                  <a:pt x="280" y="83"/>
                </a:cubicBezTo>
                <a:cubicBezTo>
                  <a:pt x="279" y="79"/>
                  <a:pt x="279" y="79"/>
                  <a:pt x="279" y="79"/>
                </a:cubicBezTo>
                <a:cubicBezTo>
                  <a:pt x="279" y="79"/>
                  <a:pt x="279" y="79"/>
                  <a:pt x="279" y="79"/>
                </a:cubicBezTo>
                <a:cubicBezTo>
                  <a:pt x="275" y="76"/>
                  <a:pt x="275" y="76"/>
                  <a:pt x="275" y="76"/>
                </a:cubicBezTo>
                <a:cubicBezTo>
                  <a:pt x="275" y="75"/>
                  <a:pt x="275" y="75"/>
                  <a:pt x="275" y="75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7" y="66"/>
                  <a:pt x="267" y="66"/>
                  <a:pt x="267" y="66"/>
                </a:cubicBezTo>
                <a:cubicBezTo>
                  <a:pt x="267" y="66"/>
                  <a:pt x="267" y="66"/>
                  <a:pt x="267" y="66"/>
                </a:cubicBezTo>
                <a:cubicBezTo>
                  <a:pt x="259" y="60"/>
                  <a:pt x="259" y="60"/>
                  <a:pt x="259" y="60"/>
                </a:cubicBezTo>
                <a:cubicBezTo>
                  <a:pt x="257" y="58"/>
                  <a:pt x="257" y="58"/>
                  <a:pt x="257" y="58"/>
                </a:cubicBezTo>
                <a:cubicBezTo>
                  <a:pt x="257" y="57"/>
                  <a:pt x="257" y="57"/>
                  <a:pt x="257" y="57"/>
                </a:cubicBezTo>
                <a:cubicBezTo>
                  <a:pt x="257" y="57"/>
                  <a:pt x="257" y="57"/>
                  <a:pt x="257" y="57"/>
                </a:cubicBezTo>
                <a:cubicBezTo>
                  <a:pt x="254" y="49"/>
                  <a:pt x="254" y="49"/>
                  <a:pt x="254" y="49"/>
                </a:cubicBezTo>
                <a:cubicBezTo>
                  <a:pt x="253" y="48"/>
                  <a:pt x="253" y="48"/>
                  <a:pt x="253" y="48"/>
                </a:cubicBezTo>
                <a:cubicBezTo>
                  <a:pt x="243" y="46"/>
                  <a:pt x="243" y="46"/>
                  <a:pt x="243" y="46"/>
                </a:cubicBezTo>
                <a:cubicBezTo>
                  <a:pt x="239" y="45"/>
                  <a:pt x="239" y="45"/>
                  <a:pt x="239" y="45"/>
                </a:cubicBezTo>
                <a:cubicBezTo>
                  <a:pt x="237" y="42"/>
                  <a:pt x="237" y="42"/>
                  <a:pt x="237" y="42"/>
                </a:cubicBezTo>
                <a:cubicBezTo>
                  <a:pt x="237" y="37"/>
                  <a:pt x="237" y="37"/>
                  <a:pt x="237" y="37"/>
                </a:cubicBezTo>
                <a:cubicBezTo>
                  <a:pt x="237" y="37"/>
                  <a:pt x="237" y="37"/>
                  <a:pt x="237" y="37"/>
                </a:cubicBezTo>
                <a:cubicBezTo>
                  <a:pt x="234" y="33"/>
                  <a:pt x="234" y="33"/>
                  <a:pt x="234" y="33"/>
                </a:cubicBezTo>
                <a:cubicBezTo>
                  <a:pt x="234" y="27"/>
                  <a:pt x="234" y="27"/>
                  <a:pt x="234" y="27"/>
                </a:cubicBezTo>
                <a:cubicBezTo>
                  <a:pt x="234" y="27"/>
                  <a:pt x="234" y="27"/>
                  <a:pt x="234" y="27"/>
                </a:cubicBezTo>
                <a:cubicBezTo>
                  <a:pt x="232" y="22"/>
                  <a:pt x="232" y="22"/>
                  <a:pt x="232" y="22"/>
                </a:cubicBezTo>
                <a:cubicBezTo>
                  <a:pt x="236" y="14"/>
                  <a:pt x="236" y="14"/>
                  <a:pt x="236" y="14"/>
                </a:cubicBezTo>
                <a:cubicBezTo>
                  <a:pt x="236" y="14"/>
                  <a:pt x="236" y="14"/>
                  <a:pt x="236" y="14"/>
                </a:cubicBezTo>
                <a:cubicBezTo>
                  <a:pt x="234" y="10"/>
                  <a:pt x="234" y="10"/>
                  <a:pt x="234" y="10"/>
                </a:cubicBezTo>
                <a:cubicBezTo>
                  <a:pt x="233" y="10"/>
                  <a:pt x="233" y="10"/>
                  <a:pt x="233" y="10"/>
                </a:cubicBezTo>
                <a:cubicBezTo>
                  <a:pt x="231" y="9"/>
                  <a:pt x="231" y="9"/>
                  <a:pt x="231" y="9"/>
                </a:cubicBezTo>
                <a:cubicBezTo>
                  <a:pt x="230" y="5"/>
                  <a:pt x="230" y="5"/>
                  <a:pt x="230" y="5"/>
                </a:cubicBezTo>
                <a:cubicBezTo>
                  <a:pt x="229" y="5"/>
                  <a:pt x="229" y="5"/>
                  <a:pt x="229" y="5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1"/>
                  <a:pt x="229" y="1"/>
                  <a:pt x="229" y="1"/>
                </a:cubicBezTo>
                <a:cubicBezTo>
                  <a:pt x="229" y="0"/>
                  <a:pt x="229" y="0"/>
                  <a:pt x="229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184" y="3"/>
                  <a:pt x="184" y="3"/>
                  <a:pt x="184" y="3"/>
                </a:cubicBezTo>
                <a:cubicBezTo>
                  <a:pt x="124" y="5"/>
                  <a:pt x="124" y="5"/>
                  <a:pt x="124" y="5"/>
                </a:cubicBezTo>
                <a:cubicBezTo>
                  <a:pt x="52" y="7"/>
                  <a:pt x="52" y="7"/>
                  <a:pt x="52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2" y="21"/>
                  <a:pt x="2" y="21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9"/>
                  <a:pt x="6" y="39"/>
                  <a:pt x="6" y="39"/>
                </a:cubicBezTo>
                <a:cubicBezTo>
                  <a:pt x="3" y="46"/>
                  <a:pt x="3" y="46"/>
                  <a:pt x="3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7"/>
                  <a:pt x="2" y="47"/>
                  <a:pt x="2" y="47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1"/>
                  <a:pt x="0" y="51"/>
                  <a:pt x="0" y="51"/>
                </a:cubicBezTo>
                <a:cubicBezTo>
                  <a:pt x="1" y="55"/>
                  <a:pt x="1" y="55"/>
                  <a:pt x="1" y="55"/>
                </a:cubicBezTo>
                <a:cubicBezTo>
                  <a:pt x="2" y="56"/>
                  <a:pt x="2" y="56"/>
                  <a:pt x="2" y="56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6"/>
                  <a:pt x="7" y="66"/>
                  <a:pt x="7" y="66"/>
                </a:cubicBezTo>
                <a:lnTo>
                  <a:pt x="9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1" name="Freeform 44">
            <a:extLst>
              <a:ext uri="{FF2B5EF4-FFF2-40B4-BE49-F238E27FC236}">
                <a16:creationId xmlns:a16="http://schemas.microsoft.com/office/drawing/2014/main" id="{1B6844ED-B6CF-41D9-46AB-D7AE4CD30D38}"/>
              </a:ext>
            </a:extLst>
          </p:cNvPr>
          <p:cNvSpPr>
            <a:spLocks/>
          </p:cNvSpPr>
          <p:nvPr/>
        </p:nvSpPr>
        <p:spPr bwMode="auto">
          <a:xfrm>
            <a:off x="3980745" y="3315125"/>
            <a:ext cx="877192" cy="760232"/>
          </a:xfrm>
          <a:custGeom>
            <a:avLst/>
            <a:gdLst>
              <a:gd name="T0" fmla="*/ 73 w 465"/>
              <a:gd name="T1" fmla="*/ 11 h 403"/>
              <a:gd name="T2" fmla="*/ 221 w 465"/>
              <a:gd name="T3" fmla="*/ 4 h 403"/>
              <a:gd name="T4" fmla="*/ 269 w 465"/>
              <a:gd name="T5" fmla="*/ 6 h 403"/>
              <a:gd name="T6" fmla="*/ 284 w 465"/>
              <a:gd name="T7" fmla="*/ 20 h 403"/>
              <a:gd name="T8" fmla="*/ 284 w 465"/>
              <a:gd name="T9" fmla="*/ 26 h 403"/>
              <a:gd name="T10" fmla="*/ 282 w 465"/>
              <a:gd name="T11" fmla="*/ 42 h 403"/>
              <a:gd name="T12" fmla="*/ 287 w 465"/>
              <a:gd name="T13" fmla="*/ 56 h 403"/>
              <a:gd name="T14" fmla="*/ 293 w 465"/>
              <a:gd name="T15" fmla="*/ 74 h 403"/>
              <a:gd name="T16" fmla="*/ 302 w 465"/>
              <a:gd name="T17" fmla="*/ 85 h 403"/>
              <a:gd name="T18" fmla="*/ 314 w 465"/>
              <a:gd name="T19" fmla="*/ 95 h 403"/>
              <a:gd name="T20" fmla="*/ 329 w 465"/>
              <a:gd name="T21" fmla="*/ 109 h 403"/>
              <a:gd name="T22" fmla="*/ 338 w 465"/>
              <a:gd name="T23" fmla="*/ 118 h 403"/>
              <a:gd name="T24" fmla="*/ 349 w 465"/>
              <a:gd name="T25" fmla="*/ 148 h 403"/>
              <a:gd name="T26" fmla="*/ 358 w 465"/>
              <a:gd name="T27" fmla="*/ 142 h 403"/>
              <a:gd name="T28" fmla="*/ 367 w 465"/>
              <a:gd name="T29" fmla="*/ 143 h 403"/>
              <a:gd name="T30" fmla="*/ 382 w 465"/>
              <a:gd name="T31" fmla="*/ 151 h 403"/>
              <a:gd name="T32" fmla="*/ 379 w 465"/>
              <a:gd name="T33" fmla="*/ 160 h 403"/>
              <a:gd name="T34" fmla="*/ 375 w 465"/>
              <a:gd name="T35" fmla="*/ 178 h 403"/>
              <a:gd name="T36" fmla="*/ 368 w 465"/>
              <a:gd name="T37" fmla="*/ 193 h 403"/>
              <a:gd name="T38" fmla="*/ 370 w 465"/>
              <a:gd name="T39" fmla="*/ 204 h 403"/>
              <a:gd name="T40" fmla="*/ 397 w 465"/>
              <a:gd name="T41" fmla="*/ 227 h 403"/>
              <a:gd name="T42" fmla="*/ 400 w 465"/>
              <a:gd name="T43" fmla="*/ 234 h 403"/>
              <a:gd name="T44" fmla="*/ 417 w 465"/>
              <a:gd name="T45" fmla="*/ 237 h 403"/>
              <a:gd name="T46" fmla="*/ 426 w 465"/>
              <a:gd name="T47" fmla="*/ 248 h 403"/>
              <a:gd name="T48" fmla="*/ 432 w 465"/>
              <a:gd name="T49" fmla="*/ 261 h 403"/>
              <a:gd name="T50" fmla="*/ 438 w 465"/>
              <a:gd name="T51" fmla="*/ 278 h 403"/>
              <a:gd name="T52" fmla="*/ 441 w 465"/>
              <a:gd name="T53" fmla="*/ 296 h 403"/>
              <a:gd name="T54" fmla="*/ 455 w 465"/>
              <a:gd name="T55" fmla="*/ 305 h 403"/>
              <a:gd name="T56" fmla="*/ 464 w 465"/>
              <a:gd name="T57" fmla="*/ 314 h 403"/>
              <a:gd name="T58" fmla="*/ 465 w 465"/>
              <a:gd name="T59" fmla="*/ 328 h 403"/>
              <a:gd name="T60" fmla="*/ 462 w 465"/>
              <a:gd name="T61" fmla="*/ 337 h 403"/>
              <a:gd name="T62" fmla="*/ 453 w 465"/>
              <a:gd name="T63" fmla="*/ 343 h 403"/>
              <a:gd name="T64" fmla="*/ 445 w 465"/>
              <a:gd name="T65" fmla="*/ 354 h 403"/>
              <a:gd name="T66" fmla="*/ 441 w 465"/>
              <a:gd name="T67" fmla="*/ 354 h 403"/>
              <a:gd name="T68" fmla="*/ 436 w 465"/>
              <a:gd name="T69" fmla="*/ 354 h 403"/>
              <a:gd name="T70" fmla="*/ 439 w 465"/>
              <a:gd name="T71" fmla="*/ 366 h 403"/>
              <a:gd name="T72" fmla="*/ 436 w 465"/>
              <a:gd name="T73" fmla="*/ 373 h 403"/>
              <a:gd name="T74" fmla="*/ 435 w 465"/>
              <a:gd name="T75" fmla="*/ 384 h 403"/>
              <a:gd name="T76" fmla="*/ 427 w 465"/>
              <a:gd name="T77" fmla="*/ 399 h 403"/>
              <a:gd name="T78" fmla="*/ 385 w 465"/>
              <a:gd name="T79" fmla="*/ 397 h 403"/>
              <a:gd name="T80" fmla="*/ 391 w 465"/>
              <a:gd name="T81" fmla="*/ 385 h 403"/>
              <a:gd name="T82" fmla="*/ 402 w 465"/>
              <a:gd name="T83" fmla="*/ 376 h 403"/>
              <a:gd name="T84" fmla="*/ 400 w 465"/>
              <a:gd name="T85" fmla="*/ 366 h 403"/>
              <a:gd name="T86" fmla="*/ 391 w 465"/>
              <a:gd name="T87" fmla="*/ 357 h 403"/>
              <a:gd name="T88" fmla="*/ 154 w 465"/>
              <a:gd name="T89" fmla="*/ 370 h 403"/>
              <a:gd name="T90" fmla="*/ 83 w 465"/>
              <a:gd name="T91" fmla="*/ 328 h 403"/>
              <a:gd name="T92" fmla="*/ 73 w 465"/>
              <a:gd name="T93" fmla="*/ 136 h 403"/>
              <a:gd name="T94" fmla="*/ 59 w 465"/>
              <a:gd name="T95" fmla="*/ 124 h 403"/>
              <a:gd name="T96" fmla="*/ 53 w 465"/>
              <a:gd name="T97" fmla="*/ 113 h 403"/>
              <a:gd name="T98" fmla="*/ 45 w 465"/>
              <a:gd name="T99" fmla="*/ 101 h 403"/>
              <a:gd name="T100" fmla="*/ 54 w 465"/>
              <a:gd name="T101" fmla="*/ 86 h 403"/>
              <a:gd name="T102" fmla="*/ 61 w 465"/>
              <a:gd name="T103" fmla="*/ 85 h 403"/>
              <a:gd name="T104" fmla="*/ 56 w 465"/>
              <a:gd name="T105" fmla="*/ 74 h 403"/>
              <a:gd name="T106" fmla="*/ 45 w 465"/>
              <a:gd name="T107" fmla="*/ 75 h 403"/>
              <a:gd name="T108" fmla="*/ 24 w 465"/>
              <a:gd name="T109" fmla="*/ 59 h 403"/>
              <a:gd name="T110" fmla="*/ 20 w 465"/>
              <a:gd name="T111" fmla="*/ 48 h 403"/>
              <a:gd name="T112" fmla="*/ 14 w 465"/>
              <a:gd name="T113" fmla="*/ 38 h 403"/>
              <a:gd name="T114" fmla="*/ 5 w 465"/>
              <a:gd name="T115" fmla="*/ 23 h 403"/>
              <a:gd name="T116" fmla="*/ 0 w 465"/>
              <a:gd name="T117" fmla="*/ 11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5" h="403">
                <a:moveTo>
                  <a:pt x="0" y="11"/>
                </a:moveTo>
                <a:lnTo>
                  <a:pt x="73" y="11"/>
                </a:lnTo>
                <a:lnTo>
                  <a:pt x="119" y="11"/>
                </a:lnTo>
                <a:lnTo>
                  <a:pt x="221" y="4"/>
                </a:lnTo>
                <a:lnTo>
                  <a:pt x="264" y="0"/>
                </a:lnTo>
                <a:lnTo>
                  <a:pt x="269" y="6"/>
                </a:lnTo>
                <a:lnTo>
                  <a:pt x="279" y="14"/>
                </a:lnTo>
                <a:lnTo>
                  <a:pt x="284" y="20"/>
                </a:lnTo>
                <a:lnTo>
                  <a:pt x="285" y="21"/>
                </a:lnTo>
                <a:lnTo>
                  <a:pt x="284" y="26"/>
                </a:lnTo>
                <a:lnTo>
                  <a:pt x="282" y="32"/>
                </a:lnTo>
                <a:lnTo>
                  <a:pt x="282" y="42"/>
                </a:lnTo>
                <a:lnTo>
                  <a:pt x="284" y="54"/>
                </a:lnTo>
                <a:lnTo>
                  <a:pt x="287" y="56"/>
                </a:lnTo>
                <a:lnTo>
                  <a:pt x="290" y="68"/>
                </a:lnTo>
                <a:lnTo>
                  <a:pt x="293" y="74"/>
                </a:lnTo>
                <a:lnTo>
                  <a:pt x="295" y="79"/>
                </a:lnTo>
                <a:lnTo>
                  <a:pt x="302" y="85"/>
                </a:lnTo>
                <a:lnTo>
                  <a:pt x="308" y="91"/>
                </a:lnTo>
                <a:lnTo>
                  <a:pt x="314" y="95"/>
                </a:lnTo>
                <a:lnTo>
                  <a:pt x="316" y="100"/>
                </a:lnTo>
                <a:lnTo>
                  <a:pt x="329" y="109"/>
                </a:lnTo>
                <a:lnTo>
                  <a:pt x="335" y="113"/>
                </a:lnTo>
                <a:lnTo>
                  <a:pt x="338" y="118"/>
                </a:lnTo>
                <a:lnTo>
                  <a:pt x="344" y="143"/>
                </a:lnTo>
                <a:lnTo>
                  <a:pt x="349" y="148"/>
                </a:lnTo>
                <a:lnTo>
                  <a:pt x="355" y="147"/>
                </a:lnTo>
                <a:lnTo>
                  <a:pt x="358" y="142"/>
                </a:lnTo>
                <a:lnTo>
                  <a:pt x="361" y="140"/>
                </a:lnTo>
                <a:lnTo>
                  <a:pt x="367" y="143"/>
                </a:lnTo>
                <a:lnTo>
                  <a:pt x="372" y="143"/>
                </a:lnTo>
                <a:lnTo>
                  <a:pt x="382" y="151"/>
                </a:lnTo>
                <a:lnTo>
                  <a:pt x="382" y="153"/>
                </a:lnTo>
                <a:lnTo>
                  <a:pt x="379" y="160"/>
                </a:lnTo>
                <a:lnTo>
                  <a:pt x="379" y="169"/>
                </a:lnTo>
                <a:lnTo>
                  <a:pt x="375" y="178"/>
                </a:lnTo>
                <a:lnTo>
                  <a:pt x="373" y="187"/>
                </a:lnTo>
                <a:lnTo>
                  <a:pt x="368" y="193"/>
                </a:lnTo>
                <a:lnTo>
                  <a:pt x="368" y="199"/>
                </a:lnTo>
                <a:lnTo>
                  <a:pt x="370" y="204"/>
                </a:lnTo>
                <a:lnTo>
                  <a:pt x="381" y="216"/>
                </a:lnTo>
                <a:lnTo>
                  <a:pt x="397" y="227"/>
                </a:lnTo>
                <a:lnTo>
                  <a:pt x="400" y="227"/>
                </a:lnTo>
                <a:lnTo>
                  <a:pt x="400" y="234"/>
                </a:lnTo>
                <a:lnTo>
                  <a:pt x="406" y="231"/>
                </a:lnTo>
                <a:lnTo>
                  <a:pt x="417" y="237"/>
                </a:lnTo>
                <a:lnTo>
                  <a:pt x="420" y="243"/>
                </a:lnTo>
                <a:lnTo>
                  <a:pt x="426" y="248"/>
                </a:lnTo>
                <a:lnTo>
                  <a:pt x="432" y="249"/>
                </a:lnTo>
                <a:lnTo>
                  <a:pt x="432" y="261"/>
                </a:lnTo>
                <a:lnTo>
                  <a:pt x="439" y="273"/>
                </a:lnTo>
                <a:lnTo>
                  <a:pt x="438" y="278"/>
                </a:lnTo>
                <a:lnTo>
                  <a:pt x="433" y="284"/>
                </a:lnTo>
                <a:lnTo>
                  <a:pt x="441" y="296"/>
                </a:lnTo>
                <a:lnTo>
                  <a:pt x="450" y="307"/>
                </a:lnTo>
                <a:lnTo>
                  <a:pt x="455" y="305"/>
                </a:lnTo>
                <a:lnTo>
                  <a:pt x="464" y="308"/>
                </a:lnTo>
                <a:lnTo>
                  <a:pt x="464" y="314"/>
                </a:lnTo>
                <a:lnTo>
                  <a:pt x="464" y="320"/>
                </a:lnTo>
                <a:lnTo>
                  <a:pt x="465" y="328"/>
                </a:lnTo>
                <a:lnTo>
                  <a:pt x="459" y="332"/>
                </a:lnTo>
                <a:lnTo>
                  <a:pt x="462" y="337"/>
                </a:lnTo>
                <a:lnTo>
                  <a:pt x="459" y="346"/>
                </a:lnTo>
                <a:lnTo>
                  <a:pt x="453" y="343"/>
                </a:lnTo>
                <a:lnTo>
                  <a:pt x="447" y="346"/>
                </a:lnTo>
                <a:lnTo>
                  <a:pt x="445" y="354"/>
                </a:lnTo>
                <a:lnTo>
                  <a:pt x="441" y="358"/>
                </a:lnTo>
                <a:lnTo>
                  <a:pt x="441" y="354"/>
                </a:lnTo>
                <a:lnTo>
                  <a:pt x="439" y="348"/>
                </a:lnTo>
                <a:lnTo>
                  <a:pt x="436" y="354"/>
                </a:lnTo>
                <a:lnTo>
                  <a:pt x="438" y="360"/>
                </a:lnTo>
                <a:lnTo>
                  <a:pt x="439" y="366"/>
                </a:lnTo>
                <a:lnTo>
                  <a:pt x="433" y="367"/>
                </a:lnTo>
                <a:lnTo>
                  <a:pt x="436" y="373"/>
                </a:lnTo>
                <a:lnTo>
                  <a:pt x="429" y="379"/>
                </a:lnTo>
                <a:lnTo>
                  <a:pt x="435" y="384"/>
                </a:lnTo>
                <a:lnTo>
                  <a:pt x="432" y="390"/>
                </a:lnTo>
                <a:lnTo>
                  <a:pt x="427" y="399"/>
                </a:lnTo>
                <a:lnTo>
                  <a:pt x="388" y="403"/>
                </a:lnTo>
                <a:lnTo>
                  <a:pt x="385" y="397"/>
                </a:lnTo>
                <a:lnTo>
                  <a:pt x="388" y="391"/>
                </a:lnTo>
                <a:lnTo>
                  <a:pt x="391" y="385"/>
                </a:lnTo>
                <a:lnTo>
                  <a:pt x="397" y="382"/>
                </a:lnTo>
                <a:lnTo>
                  <a:pt x="402" y="376"/>
                </a:lnTo>
                <a:lnTo>
                  <a:pt x="402" y="372"/>
                </a:lnTo>
                <a:lnTo>
                  <a:pt x="400" y="366"/>
                </a:lnTo>
                <a:lnTo>
                  <a:pt x="396" y="360"/>
                </a:lnTo>
                <a:lnTo>
                  <a:pt x="391" y="357"/>
                </a:lnTo>
                <a:lnTo>
                  <a:pt x="264" y="366"/>
                </a:lnTo>
                <a:lnTo>
                  <a:pt x="154" y="370"/>
                </a:lnTo>
                <a:lnTo>
                  <a:pt x="85" y="372"/>
                </a:lnTo>
                <a:lnTo>
                  <a:pt x="83" y="328"/>
                </a:lnTo>
                <a:lnTo>
                  <a:pt x="79" y="140"/>
                </a:lnTo>
                <a:lnTo>
                  <a:pt x="73" y="136"/>
                </a:lnTo>
                <a:lnTo>
                  <a:pt x="68" y="134"/>
                </a:lnTo>
                <a:lnTo>
                  <a:pt x="59" y="124"/>
                </a:lnTo>
                <a:lnTo>
                  <a:pt x="59" y="118"/>
                </a:lnTo>
                <a:lnTo>
                  <a:pt x="53" y="113"/>
                </a:lnTo>
                <a:lnTo>
                  <a:pt x="47" y="106"/>
                </a:lnTo>
                <a:lnTo>
                  <a:pt x="45" y="101"/>
                </a:lnTo>
                <a:lnTo>
                  <a:pt x="51" y="92"/>
                </a:lnTo>
                <a:lnTo>
                  <a:pt x="54" y="86"/>
                </a:lnTo>
                <a:lnTo>
                  <a:pt x="61" y="88"/>
                </a:lnTo>
                <a:lnTo>
                  <a:pt x="61" y="85"/>
                </a:lnTo>
                <a:lnTo>
                  <a:pt x="59" y="79"/>
                </a:lnTo>
                <a:lnTo>
                  <a:pt x="56" y="74"/>
                </a:lnTo>
                <a:lnTo>
                  <a:pt x="51" y="71"/>
                </a:lnTo>
                <a:lnTo>
                  <a:pt x="45" y="75"/>
                </a:lnTo>
                <a:lnTo>
                  <a:pt x="30" y="63"/>
                </a:lnTo>
                <a:lnTo>
                  <a:pt x="24" y="59"/>
                </a:lnTo>
                <a:lnTo>
                  <a:pt x="24" y="53"/>
                </a:lnTo>
                <a:lnTo>
                  <a:pt x="20" y="48"/>
                </a:lnTo>
                <a:lnTo>
                  <a:pt x="18" y="42"/>
                </a:lnTo>
                <a:lnTo>
                  <a:pt x="14" y="38"/>
                </a:lnTo>
                <a:lnTo>
                  <a:pt x="9" y="33"/>
                </a:lnTo>
                <a:lnTo>
                  <a:pt x="5" y="23"/>
                </a:lnTo>
                <a:lnTo>
                  <a:pt x="0" y="17"/>
                </a:lnTo>
                <a:lnTo>
                  <a:pt x="0" y="11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2" name="Freeform 45">
            <a:extLst>
              <a:ext uri="{FF2B5EF4-FFF2-40B4-BE49-F238E27FC236}">
                <a16:creationId xmlns:a16="http://schemas.microsoft.com/office/drawing/2014/main" id="{0D0DC6DF-0860-B779-4011-E99FC3D0E7A8}"/>
              </a:ext>
            </a:extLst>
          </p:cNvPr>
          <p:cNvSpPr>
            <a:spLocks/>
          </p:cNvSpPr>
          <p:nvPr/>
        </p:nvSpPr>
        <p:spPr bwMode="auto">
          <a:xfrm>
            <a:off x="3978860" y="3311352"/>
            <a:ext cx="882851" cy="767779"/>
          </a:xfrm>
          <a:custGeom>
            <a:avLst/>
            <a:gdLst>
              <a:gd name="T0" fmla="*/ 148 w 310"/>
              <a:gd name="T1" fmla="*/ 5 h 269"/>
              <a:gd name="T2" fmla="*/ 188 w 310"/>
              <a:gd name="T3" fmla="*/ 14 h 269"/>
              <a:gd name="T4" fmla="*/ 187 w 310"/>
              <a:gd name="T5" fmla="*/ 22 h 269"/>
              <a:gd name="T6" fmla="*/ 192 w 310"/>
              <a:gd name="T7" fmla="*/ 46 h 269"/>
              <a:gd name="T8" fmla="*/ 204 w 310"/>
              <a:gd name="T9" fmla="*/ 62 h 269"/>
              <a:gd name="T10" fmla="*/ 222 w 310"/>
              <a:gd name="T11" fmla="*/ 76 h 269"/>
              <a:gd name="T12" fmla="*/ 236 w 310"/>
              <a:gd name="T13" fmla="*/ 99 h 269"/>
              <a:gd name="T14" fmla="*/ 247 w 310"/>
              <a:gd name="T15" fmla="*/ 97 h 269"/>
              <a:gd name="T16" fmla="*/ 248 w 310"/>
              <a:gd name="T17" fmla="*/ 118 h 269"/>
              <a:gd name="T18" fmla="*/ 244 w 310"/>
              <a:gd name="T19" fmla="*/ 133 h 269"/>
              <a:gd name="T20" fmla="*/ 264 w 310"/>
              <a:gd name="T21" fmla="*/ 152 h 269"/>
              <a:gd name="T22" fmla="*/ 276 w 310"/>
              <a:gd name="T23" fmla="*/ 159 h 269"/>
              <a:gd name="T24" fmla="*/ 286 w 310"/>
              <a:gd name="T25" fmla="*/ 174 h 269"/>
              <a:gd name="T26" fmla="*/ 292 w 310"/>
              <a:gd name="T27" fmla="*/ 197 h 269"/>
              <a:gd name="T28" fmla="*/ 307 w 310"/>
              <a:gd name="T29" fmla="*/ 209 h 269"/>
              <a:gd name="T30" fmla="*/ 306 w 310"/>
              <a:gd name="T31" fmla="*/ 224 h 269"/>
              <a:gd name="T32" fmla="*/ 295 w 310"/>
              <a:gd name="T33" fmla="*/ 234 h 269"/>
              <a:gd name="T34" fmla="*/ 292 w 310"/>
              <a:gd name="T35" fmla="*/ 231 h 269"/>
              <a:gd name="T36" fmla="*/ 290 w 310"/>
              <a:gd name="T37" fmla="*/ 239 h 269"/>
              <a:gd name="T38" fmla="*/ 285 w 310"/>
              <a:gd name="T39" fmla="*/ 251 h 269"/>
              <a:gd name="T40" fmla="*/ 284 w 310"/>
              <a:gd name="T41" fmla="*/ 264 h 269"/>
              <a:gd name="T42" fmla="*/ 265 w 310"/>
              <a:gd name="T43" fmla="*/ 255 h 269"/>
              <a:gd name="T44" fmla="*/ 267 w 310"/>
              <a:gd name="T45" fmla="*/ 242 h 269"/>
              <a:gd name="T46" fmla="*/ 103 w 310"/>
              <a:gd name="T47" fmla="*/ 245 h 269"/>
              <a:gd name="T48" fmla="*/ 49 w 310"/>
              <a:gd name="T49" fmla="*/ 90 h 269"/>
              <a:gd name="T50" fmla="*/ 33 w 310"/>
              <a:gd name="T51" fmla="*/ 71 h 269"/>
              <a:gd name="T52" fmla="*/ 41 w 310"/>
              <a:gd name="T53" fmla="*/ 59 h 269"/>
              <a:gd name="T54" fmla="*/ 38 w 310"/>
              <a:gd name="T55" fmla="*/ 49 h 269"/>
              <a:gd name="T56" fmla="*/ 18 w 310"/>
              <a:gd name="T57" fmla="*/ 39 h 269"/>
              <a:gd name="T58" fmla="*/ 10 w 310"/>
              <a:gd name="T59" fmla="*/ 26 h 269"/>
              <a:gd name="T60" fmla="*/ 0 w 310"/>
              <a:gd name="T61" fmla="*/ 8 h 269"/>
              <a:gd name="T62" fmla="*/ 9 w 310"/>
              <a:gd name="T63" fmla="*/ 27 h 269"/>
              <a:gd name="T64" fmla="*/ 16 w 310"/>
              <a:gd name="T65" fmla="*/ 40 h 269"/>
              <a:gd name="T66" fmla="*/ 35 w 310"/>
              <a:gd name="T67" fmla="*/ 50 h 269"/>
              <a:gd name="T68" fmla="*/ 36 w 310"/>
              <a:gd name="T69" fmla="*/ 58 h 269"/>
              <a:gd name="T70" fmla="*/ 35 w 310"/>
              <a:gd name="T71" fmla="*/ 77 h 269"/>
              <a:gd name="T72" fmla="*/ 46 w 310"/>
              <a:gd name="T73" fmla="*/ 91 h 269"/>
              <a:gd name="T74" fmla="*/ 103 w 310"/>
              <a:gd name="T75" fmla="*/ 247 h 269"/>
              <a:gd name="T76" fmla="*/ 265 w 310"/>
              <a:gd name="T77" fmla="*/ 243 h 269"/>
              <a:gd name="T78" fmla="*/ 257 w 310"/>
              <a:gd name="T79" fmla="*/ 260 h 269"/>
              <a:gd name="T80" fmla="*/ 284 w 310"/>
              <a:gd name="T81" fmla="*/ 266 h 269"/>
              <a:gd name="T82" fmla="*/ 291 w 310"/>
              <a:gd name="T83" fmla="*/ 249 h 269"/>
              <a:gd name="T84" fmla="*/ 292 w 310"/>
              <a:gd name="T85" fmla="*/ 239 h 269"/>
              <a:gd name="T86" fmla="*/ 293 w 310"/>
              <a:gd name="T87" fmla="*/ 238 h 269"/>
              <a:gd name="T88" fmla="*/ 306 w 310"/>
              <a:gd name="T89" fmla="*/ 231 h 269"/>
              <a:gd name="T90" fmla="*/ 310 w 310"/>
              <a:gd name="T91" fmla="*/ 218 h 269"/>
              <a:gd name="T92" fmla="*/ 303 w 310"/>
              <a:gd name="T93" fmla="*/ 202 h 269"/>
              <a:gd name="T94" fmla="*/ 292 w 310"/>
              <a:gd name="T95" fmla="*/ 186 h 269"/>
              <a:gd name="T96" fmla="*/ 283 w 310"/>
              <a:gd name="T97" fmla="*/ 164 h 269"/>
              <a:gd name="T98" fmla="*/ 267 w 310"/>
              <a:gd name="T99" fmla="*/ 155 h 269"/>
              <a:gd name="T100" fmla="*/ 246 w 310"/>
              <a:gd name="T101" fmla="*/ 133 h 269"/>
              <a:gd name="T102" fmla="*/ 253 w 310"/>
              <a:gd name="T103" fmla="*/ 113 h 269"/>
              <a:gd name="T104" fmla="*/ 248 w 310"/>
              <a:gd name="T105" fmla="*/ 95 h 269"/>
              <a:gd name="T106" fmla="*/ 237 w 310"/>
              <a:gd name="T107" fmla="*/ 94 h 269"/>
              <a:gd name="T108" fmla="*/ 224 w 310"/>
              <a:gd name="T109" fmla="*/ 75 h 269"/>
              <a:gd name="T110" fmla="*/ 209 w 310"/>
              <a:gd name="T111" fmla="*/ 63 h 269"/>
              <a:gd name="T112" fmla="*/ 196 w 310"/>
              <a:gd name="T113" fmla="*/ 49 h 269"/>
              <a:gd name="T114" fmla="*/ 189 w 310"/>
              <a:gd name="T115" fmla="*/ 22 h 269"/>
              <a:gd name="T116" fmla="*/ 186 w 310"/>
              <a:gd name="T117" fmla="*/ 9 h 269"/>
              <a:gd name="T118" fmla="*/ 80 w 310"/>
              <a:gd name="T119" fmla="*/ 7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0" h="269">
                <a:moveTo>
                  <a:pt x="1" y="9"/>
                </a:moveTo>
                <a:cubicBezTo>
                  <a:pt x="49" y="9"/>
                  <a:pt x="49" y="9"/>
                  <a:pt x="49" y="9"/>
                </a:cubicBezTo>
                <a:cubicBezTo>
                  <a:pt x="49" y="9"/>
                  <a:pt x="49" y="9"/>
                  <a:pt x="49" y="9"/>
                </a:cubicBezTo>
                <a:cubicBezTo>
                  <a:pt x="80" y="9"/>
                  <a:pt x="80" y="9"/>
                  <a:pt x="80" y="9"/>
                </a:cubicBezTo>
                <a:cubicBezTo>
                  <a:pt x="80" y="9"/>
                  <a:pt x="80" y="9"/>
                  <a:pt x="80" y="9"/>
                </a:cubicBezTo>
                <a:cubicBezTo>
                  <a:pt x="148" y="5"/>
                  <a:pt x="148" y="5"/>
                  <a:pt x="148" y="5"/>
                </a:cubicBezTo>
                <a:cubicBezTo>
                  <a:pt x="148" y="5"/>
                  <a:pt x="148" y="5"/>
                  <a:pt x="148" y="5"/>
                </a:cubicBezTo>
                <a:cubicBezTo>
                  <a:pt x="176" y="2"/>
                  <a:pt x="176" y="2"/>
                  <a:pt x="176" y="2"/>
                </a:cubicBezTo>
                <a:cubicBezTo>
                  <a:pt x="178" y="5"/>
                  <a:pt x="178" y="5"/>
                  <a:pt x="178" y="5"/>
                </a:cubicBezTo>
                <a:cubicBezTo>
                  <a:pt x="178" y="5"/>
                  <a:pt x="178" y="5"/>
                  <a:pt x="178" y="5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88" y="14"/>
                  <a:pt x="188" y="14"/>
                  <a:pt x="188" y="14"/>
                </a:cubicBezTo>
                <a:cubicBezTo>
                  <a:pt x="188" y="15"/>
                  <a:pt x="188" y="15"/>
                  <a:pt x="188" y="15"/>
                </a:cubicBezTo>
                <a:cubicBezTo>
                  <a:pt x="189" y="15"/>
                  <a:pt x="189" y="15"/>
                  <a:pt x="189" y="15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188" y="37"/>
                  <a:pt x="188" y="37"/>
                  <a:pt x="188" y="37"/>
                </a:cubicBezTo>
                <a:cubicBezTo>
                  <a:pt x="188" y="37"/>
                  <a:pt x="188" y="37"/>
                  <a:pt x="188" y="37"/>
                </a:cubicBezTo>
                <a:cubicBezTo>
                  <a:pt x="190" y="39"/>
                  <a:pt x="190" y="39"/>
                  <a:pt x="190" y="39"/>
                </a:cubicBezTo>
                <a:cubicBezTo>
                  <a:pt x="192" y="46"/>
                  <a:pt x="192" y="46"/>
                  <a:pt x="192" y="46"/>
                </a:cubicBezTo>
                <a:cubicBezTo>
                  <a:pt x="192" y="46"/>
                  <a:pt x="192" y="46"/>
                  <a:pt x="192" y="46"/>
                </a:cubicBezTo>
                <a:cubicBezTo>
                  <a:pt x="194" y="50"/>
                  <a:pt x="194" y="50"/>
                  <a:pt x="194" y="50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200" y="58"/>
                  <a:pt x="200" y="58"/>
                  <a:pt x="200" y="58"/>
                </a:cubicBezTo>
                <a:cubicBezTo>
                  <a:pt x="204" y="62"/>
                  <a:pt x="204" y="62"/>
                  <a:pt x="204" y="62"/>
                </a:cubicBezTo>
                <a:cubicBezTo>
                  <a:pt x="204" y="62"/>
                  <a:pt x="204" y="62"/>
                  <a:pt x="204" y="62"/>
                </a:cubicBezTo>
                <a:cubicBezTo>
                  <a:pt x="208" y="64"/>
                  <a:pt x="208" y="64"/>
                  <a:pt x="208" y="64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8"/>
                  <a:pt x="209" y="68"/>
                  <a:pt x="209" y="68"/>
                </a:cubicBezTo>
                <a:cubicBezTo>
                  <a:pt x="219" y="74"/>
                  <a:pt x="219" y="74"/>
                  <a:pt x="219" y="74"/>
                </a:cubicBezTo>
                <a:cubicBezTo>
                  <a:pt x="222" y="76"/>
                  <a:pt x="222" y="76"/>
                  <a:pt x="222" y="76"/>
                </a:cubicBezTo>
                <a:cubicBezTo>
                  <a:pt x="224" y="80"/>
                  <a:pt x="224" y="80"/>
                  <a:pt x="224" y="80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31" y="100"/>
                  <a:pt x="231" y="100"/>
                  <a:pt x="231" y="100"/>
                </a:cubicBezTo>
                <a:cubicBezTo>
                  <a:pt x="231" y="100"/>
                  <a:pt x="232" y="100"/>
                  <a:pt x="232" y="100"/>
                </a:cubicBezTo>
                <a:cubicBezTo>
                  <a:pt x="236" y="99"/>
                  <a:pt x="236" y="99"/>
                  <a:pt x="236" y="99"/>
                </a:cubicBezTo>
                <a:cubicBezTo>
                  <a:pt x="237" y="99"/>
                  <a:pt x="237" y="99"/>
                  <a:pt x="237" y="99"/>
                </a:cubicBezTo>
                <a:cubicBezTo>
                  <a:pt x="239" y="95"/>
                  <a:pt x="239" y="95"/>
                  <a:pt x="239" y="95"/>
                </a:cubicBezTo>
                <a:cubicBezTo>
                  <a:pt x="240" y="95"/>
                  <a:pt x="240" y="95"/>
                  <a:pt x="240" y="95"/>
                </a:cubicBezTo>
                <a:cubicBezTo>
                  <a:pt x="243" y="97"/>
                  <a:pt x="243" y="97"/>
                  <a:pt x="243" y="97"/>
                </a:cubicBezTo>
                <a:cubicBezTo>
                  <a:pt x="244" y="97"/>
                  <a:pt x="244" y="97"/>
                  <a:pt x="244" y="97"/>
                </a:cubicBezTo>
                <a:cubicBezTo>
                  <a:pt x="247" y="97"/>
                  <a:pt x="247" y="97"/>
                  <a:pt x="247" y="97"/>
                </a:cubicBezTo>
                <a:cubicBezTo>
                  <a:pt x="253" y="101"/>
                  <a:pt x="253" y="101"/>
                  <a:pt x="253" y="101"/>
                </a:cubicBezTo>
                <a:cubicBezTo>
                  <a:pt x="253" y="102"/>
                  <a:pt x="253" y="102"/>
                  <a:pt x="253" y="102"/>
                </a:cubicBezTo>
                <a:cubicBezTo>
                  <a:pt x="251" y="106"/>
                  <a:pt x="251" y="106"/>
                  <a:pt x="251" y="106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3"/>
                  <a:pt x="251" y="113"/>
                  <a:pt x="251" y="113"/>
                </a:cubicBezTo>
                <a:cubicBezTo>
                  <a:pt x="248" y="118"/>
                  <a:pt x="248" y="118"/>
                  <a:pt x="248" y="118"/>
                </a:cubicBezTo>
                <a:cubicBezTo>
                  <a:pt x="248" y="119"/>
                  <a:pt x="248" y="119"/>
                  <a:pt x="248" y="119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5" y="128"/>
                  <a:pt x="245" y="128"/>
                  <a:pt x="245" y="128"/>
                </a:cubicBezTo>
                <a:cubicBezTo>
                  <a:pt x="244" y="129"/>
                  <a:pt x="244" y="129"/>
                  <a:pt x="244" y="129"/>
                </a:cubicBezTo>
                <a:cubicBezTo>
                  <a:pt x="244" y="133"/>
                  <a:pt x="244" y="133"/>
                  <a:pt x="244" y="133"/>
                </a:cubicBezTo>
                <a:cubicBezTo>
                  <a:pt x="244" y="133"/>
                  <a:pt x="244" y="133"/>
                  <a:pt x="244" y="133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52" y="145"/>
                  <a:pt x="252" y="145"/>
                  <a:pt x="252" y="145"/>
                </a:cubicBezTo>
                <a:cubicBezTo>
                  <a:pt x="252" y="145"/>
                  <a:pt x="252" y="145"/>
                  <a:pt x="252" y="145"/>
                </a:cubicBezTo>
                <a:cubicBezTo>
                  <a:pt x="263" y="152"/>
                  <a:pt x="263" y="152"/>
                  <a:pt x="263" y="152"/>
                </a:cubicBezTo>
                <a:cubicBezTo>
                  <a:pt x="264" y="152"/>
                  <a:pt x="264" y="152"/>
                  <a:pt x="264" y="152"/>
                </a:cubicBezTo>
                <a:cubicBezTo>
                  <a:pt x="265" y="152"/>
                  <a:pt x="265" y="152"/>
                  <a:pt x="265" y="152"/>
                </a:cubicBezTo>
                <a:cubicBezTo>
                  <a:pt x="266" y="156"/>
                  <a:pt x="266" y="156"/>
                  <a:pt x="266" y="156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67" y="157"/>
                  <a:pt x="267" y="157"/>
                  <a:pt x="267" y="157"/>
                </a:cubicBezTo>
                <a:cubicBezTo>
                  <a:pt x="270" y="155"/>
                  <a:pt x="270" y="155"/>
                  <a:pt x="270" y="155"/>
                </a:cubicBezTo>
                <a:cubicBezTo>
                  <a:pt x="276" y="159"/>
                  <a:pt x="276" y="159"/>
                  <a:pt x="276" y="159"/>
                </a:cubicBezTo>
                <a:cubicBezTo>
                  <a:pt x="278" y="163"/>
                  <a:pt x="278" y="163"/>
                  <a:pt x="278" y="163"/>
                </a:cubicBezTo>
                <a:cubicBezTo>
                  <a:pt x="278" y="163"/>
                  <a:pt x="278" y="163"/>
                  <a:pt x="278" y="163"/>
                </a:cubicBezTo>
                <a:cubicBezTo>
                  <a:pt x="282" y="166"/>
                  <a:pt x="282" y="166"/>
                  <a:pt x="282" y="166"/>
                </a:cubicBezTo>
                <a:cubicBezTo>
                  <a:pt x="282" y="166"/>
                  <a:pt x="282" y="166"/>
                  <a:pt x="282" y="166"/>
                </a:cubicBezTo>
                <a:cubicBezTo>
                  <a:pt x="286" y="167"/>
                  <a:pt x="286" y="167"/>
                  <a:pt x="286" y="167"/>
                </a:cubicBezTo>
                <a:cubicBezTo>
                  <a:pt x="286" y="174"/>
                  <a:pt x="286" y="174"/>
                  <a:pt x="286" y="174"/>
                </a:cubicBezTo>
                <a:cubicBezTo>
                  <a:pt x="286" y="175"/>
                  <a:pt x="286" y="175"/>
                  <a:pt x="286" y="175"/>
                </a:cubicBezTo>
                <a:cubicBezTo>
                  <a:pt x="290" y="182"/>
                  <a:pt x="290" y="182"/>
                  <a:pt x="290" y="182"/>
                </a:cubicBezTo>
                <a:cubicBezTo>
                  <a:pt x="290" y="185"/>
                  <a:pt x="290" y="185"/>
                  <a:pt x="290" y="185"/>
                </a:cubicBezTo>
                <a:cubicBezTo>
                  <a:pt x="287" y="189"/>
                  <a:pt x="287" y="189"/>
                  <a:pt x="287" y="189"/>
                </a:cubicBezTo>
                <a:cubicBezTo>
                  <a:pt x="287" y="190"/>
                  <a:pt x="287" y="190"/>
                  <a:pt x="287" y="190"/>
                </a:cubicBezTo>
                <a:cubicBezTo>
                  <a:pt x="292" y="197"/>
                  <a:pt x="292" y="197"/>
                  <a:pt x="292" y="197"/>
                </a:cubicBezTo>
                <a:cubicBezTo>
                  <a:pt x="292" y="197"/>
                  <a:pt x="292" y="197"/>
                  <a:pt x="292" y="197"/>
                </a:cubicBezTo>
                <a:cubicBezTo>
                  <a:pt x="298" y="205"/>
                  <a:pt x="298" y="205"/>
                  <a:pt x="298" y="205"/>
                </a:cubicBezTo>
                <a:cubicBezTo>
                  <a:pt x="298" y="205"/>
                  <a:pt x="299" y="205"/>
                  <a:pt x="299" y="205"/>
                </a:cubicBezTo>
                <a:cubicBezTo>
                  <a:pt x="302" y="204"/>
                  <a:pt x="302" y="204"/>
                  <a:pt x="302" y="204"/>
                </a:cubicBezTo>
                <a:cubicBezTo>
                  <a:pt x="307" y="206"/>
                  <a:pt x="307" y="206"/>
                  <a:pt x="307" y="206"/>
                </a:cubicBezTo>
                <a:cubicBezTo>
                  <a:pt x="307" y="209"/>
                  <a:pt x="307" y="209"/>
                  <a:pt x="307" y="209"/>
                </a:cubicBezTo>
                <a:cubicBezTo>
                  <a:pt x="307" y="212"/>
                  <a:pt x="307" y="212"/>
                  <a:pt x="307" y="212"/>
                </a:cubicBezTo>
                <a:cubicBezTo>
                  <a:pt x="307" y="213"/>
                  <a:pt x="307" y="213"/>
                  <a:pt x="307" y="213"/>
                </a:cubicBezTo>
                <a:cubicBezTo>
                  <a:pt x="308" y="218"/>
                  <a:pt x="308" y="218"/>
                  <a:pt x="308" y="218"/>
                </a:cubicBezTo>
                <a:cubicBezTo>
                  <a:pt x="304" y="220"/>
                  <a:pt x="304" y="220"/>
                  <a:pt x="304" y="220"/>
                </a:cubicBezTo>
                <a:cubicBezTo>
                  <a:pt x="304" y="220"/>
                  <a:pt x="304" y="221"/>
                  <a:pt x="304" y="221"/>
                </a:cubicBezTo>
                <a:cubicBezTo>
                  <a:pt x="306" y="224"/>
                  <a:pt x="306" y="224"/>
                  <a:pt x="306" y="224"/>
                </a:cubicBezTo>
                <a:cubicBezTo>
                  <a:pt x="304" y="228"/>
                  <a:pt x="304" y="228"/>
                  <a:pt x="304" y="228"/>
                </a:cubicBezTo>
                <a:cubicBezTo>
                  <a:pt x="302" y="227"/>
                  <a:pt x="302" y="227"/>
                  <a:pt x="302" y="227"/>
                </a:cubicBezTo>
                <a:cubicBezTo>
                  <a:pt x="301" y="227"/>
                  <a:pt x="301" y="227"/>
                  <a:pt x="301" y="227"/>
                </a:cubicBezTo>
                <a:cubicBezTo>
                  <a:pt x="297" y="229"/>
                  <a:pt x="297" y="229"/>
                  <a:pt x="297" y="229"/>
                </a:cubicBezTo>
                <a:cubicBezTo>
                  <a:pt x="296" y="230"/>
                  <a:pt x="296" y="230"/>
                  <a:pt x="296" y="230"/>
                </a:cubicBezTo>
                <a:cubicBezTo>
                  <a:pt x="295" y="234"/>
                  <a:pt x="295" y="234"/>
                  <a:pt x="295" y="234"/>
                </a:cubicBezTo>
                <a:cubicBezTo>
                  <a:pt x="292" y="237"/>
                  <a:pt x="292" y="237"/>
                  <a:pt x="292" y="237"/>
                </a:cubicBezTo>
                <a:cubicBezTo>
                  <a:pt x="293" y="238"/>
                  <a:pt x="293" y="238"/>
                  <a:pt x="293" y="238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294" y="235"/>
                  <a:pt x="294" y="235"/>
                  <a:pt x="294" y="235"/>
                </a:cubicBezTo>
                <a:cubicBezTo>
                  <a:pt x="294" y="234"/>
                  <a:pt x="294" y="234"/>
                  <a:pt x="294" y="234"/>
                </a:cubicBezTo>
                <a:cubicBezTo>
                  <a:pt x="292" y="231"/>
                  <a:pt x="292" y="231"/>
                  <a:pt x="292" y="231"/>
                </a:cubicBezTo>
                <a:cubicBezTo>
                  <a:pt x="292" y="230"/>
                  <a:pt x="292" y="230"/>
                  <a:pt x="291" y="230"/>
                </a:cubicBezTo>
                <a:cubicBezTo>
                  <a:pt x="291" y="230"/>
                  <a:pt x="291" y="230"/>
                  <a:pt x="291" y="231"/>
                </a:cubicBezTo>
                <a:cubicBezTo>
                  <a:pt x="289" y="235"/>
                  <a:pt x="289" y="235"/>
                  <a:pt x="289" y="235"/>
                </a:cubicBezTo>
                <a:cubicBezTo>
                  <a:pt x="289" y="235"/>
                  <a:pt x="289" y="235"/>
                  <a:pt x="289" y="235"/>
                </a:cubicBezTo>
                <a:cubicBezTo>
                  <a:pt x="290" y="239"/>
                  <a:pt x="290" y="239"/>
                  <a:pt x="290" y="239"/>
                </a:cubicBezTo>
                <a:cubicBezTo>
                  <a:pt x="290" y="239"/>
                  <a:pt x="290" y="239"/>
                  <a:pt x="290" y="239"/>
                </a:cubicBezTo>
                <a:cubicBezTo>
                  <a:pt x="291" y="242"/>
                  <a:pt x="291" y="242"/>
                  <a:pt x="291" y="242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7" y="244"/>
                  <a:pt x="287" y="244"/>
                  <a:pt x="287" y="244"/>
                </a:cubicBezTo>
                <a:cubicBezTo>
                  <a:pt x="287" y="245"/>
                  <a:pt x="287" y="245"/>
                  <a:pt x="287" y="245"/>
                </a:cubicBezTo>
                <a:cubicBezTo>
                  <a:pt x="289" y="248"/>
                  <a:pt x="289" y="248"/>
                  <a:pt x="289" y="248"/>
                </a:cubicBezTo>
                <a:cubicBezTo>
                  <a:pt x="285" y="251"/>
                  <a:pt x="285" y="251"/>
                  <a:pt x="285" y="251"/>
                </a:cubicBezTo>
                <a:cubicBezTo>
                  <a:pt x="284" y="251"/>
                  <a:pt x="284" y="251"/>
                  <a:pt x="284" y="251"/>
                </a:cubicBezTo>
                <a:cubicBezTo>
                  <a:pt x="285" y="252"/>
                  <a:pt x="285" y="252"/>
                  <a:pt x="285" y="252"/>
                </a:cubicBezTo>
                <a:cubicBezTo>
                  <a:pt x="288" y="255"/>
                  <a:pt x="288" y="255"/>
                  <a:pt x="288" y="255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84" y="264"/>
                  <a:pt x="284" y="264"/>
                  <a:pt x="284" y="264"/>
                </a:cubicBezTo>
                <a:cubicBezTo>
                  <a:pt x="258" y="267"/>
                  <a:pt x="258" y="267"/>
                  <a:pt x="258" y="267"/>
                </a:cubicBezTo>
                <a:cubicBezTo>
                  <a:pt x="257" y="264"/>
                  <a:pt x="257" y="264"/>
                  <a:pt x="257" y="264"/>
                </a:cubicBezTo>
                <a:cubicBezTo>
                  <a:pt x="258" y="261"/>
                  <a:pt x="258" y="261"/>
                  <a:pt x="258" y="261"/>
                </a:cubicBezTo>
                <a:cubicBezTo>
                  <a:pt x="261" y="257"/>
                  <a:pt x="261" y="257"/>
                  <a:pt x="261" y="257"/>
                </a:cubicBezTo>
                <a:cubicBezTo>
                  <a:pt x="265" y="255"/>
                  <a:pt x="265" y="255"/>
                  <a:pt x="265" y="255"/>
                </a:cubicBezTo>
                <a:cubicBezTo>
                  <a:pt x="265" y="255"/>
                  <a:pt x="265" y="255"/>
                  <a:pt x="265" y="255"/>
                </a:cubicBezTo>
                <a:cubicBezTo>
                  <a:pt x="268" y="251"/>
                  <a:pt x="268" y="251"/>
                  <a:pt x="268" y="251"/>
                </a:cubicBezTo>
                <a:cubicBezTo>
                  <a:pt x="268" y="250"/>
                  <a:pt x="268" y="250"/>
                  <a:pt x="268" y="250"/>
                </a:cubicBezTo>
                <a:cubicBezTo>
                  <a:pt x="268" y="247"/>
                  <a:pt x="268" y="247"/>
                  <a:pt x="268" y="247"/>
                </a:cubicBezTo>
                <a:cubicBezTo>
                  <a:pt x="268" y="246"/>
                  <a:pt x="268" y="246"/>
                  <a:pt x="268" y="246"/>
                </a:cubicBezTo>
                <a:cubicBezTo>
                  <a:pt x="267" y="243"/>
                  <a:pt x="267" y="243"/>
                  <a:pt x="267" y="243"/>
                </a:cubicBezTo>
                <a:cubicBezTo>
                  <a:pt x="267" y="242"/>
                  <a:pt x="267" y="242"/>
                  <a:pt x="267" y="242"/>
                </a:cubicBezTo>
                <a:cubicBezTo>
                  <a:pt x="264" y="239"/>
                  <a:pt x="264" y="239"/>
                  <a:pt x="264" y="239"/>
                </a:cubicBezTo>
                <a:cubicBezTo>
                  <a:pt x="264" y="239"/>
                  <a:pt x="264" y="239"/>
                  <a:pt x="264" y="239"/>
                </a:cubicBezTo>
                <a:cubicBezTo>
                  <a:pt x="260" y="236"/>
                  <a:pt x="260" y="236"/>
                  <a:pt x="260" y="236"/>
                </a:cubicBezTo>
                <a:cubicBezTo>
                  <a:pt x="260" y="236"/>
                  <a:pt x="260" y="236"/>
                  <a:pt x="260" y="236"/>
                </a:cubicBezTo>
                <a:cubicBezTo>
                  <a:pt x="176" y="242"/>
                  <a:pt x="176" y="242"/>
                  <a:pt x="176" y="242"/>
                </a:cubicBezTo>
                <a:cubicBezTo>
                  <a:pt x="103" y="245"/>
                  <a:pt x="103" y="245"/>
                  <a:pt x="103" y="245"/>
                </a:cubicBezTo>
                <a:cubicBezTo>
                  <a:pt x="58" y="246"/>
                  <a:pt x="58" y="246"/>
                  <a:pt x="58" y="246"/>
                </a:cubicBezTo>
                <a:cubicBezTo>
                  <a:pt x="57" y="218"/>
                  <a:pt x="57" y="218"/>
                  <a:pt x="57" y="218"/>
                </a:cubicBezTo>
                <a:cubicBezTo>
                  <a:pt x="54" y="94"/>
                  <a:pt x="54" y="94"/>
                  <a:pt x="54" y="94"/>
                </a:cubicBezTo>
                <a:cubicBezTo>
                  <a:pt x="54" y="93"/>
                  <a:pt x="54" y="93"/>
                  <a:pt x="54" y="93"/>
                </a:cubicBezTo>
                <a:cubicBezTo>
                  <a:pt x="50" y="90"/>
                  <a:pt x="50" y="90"/>
                  <a:pt x="50" y="90"/>
                </a:cubicBezTo>
                <a:cubicBezTo>
                  <a:pt x="49" y="90"/>
                  <a:pt x="49" y="90"/>
                  <a:pt x="49" y="90"/>
                </a:cubicBezTo>
                <a:cubicBezTo>
                  <a:pt x="46" y="89"/>
                  <a:pt x="46" y="89"/>
                  <a:pt x="46" y="89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79"/>
                  <a:pt x="41" y="79"/>
                  <a:pt x="41" y="79"/>
                </a:cubicBezTo>
                <a:cubicBezTo>
                  <a:pt x="41" y="78"/>
                  <a:pt x="41" y="78"/>
                  <a:pt x="41" y="78"/>
                </a:cubicBezTo>
                <a:cubicBezTo>
                  <a:pt x="37" y="75"/>
                  <a:pt x="37" y="75"/>
                  <a:pt x="37" y="75"/>
                </a:cubicBezTo>
                <a:cubicBezTo>
                  <a:pt x="33" y="71"/>
                  <a:pt x="33" y="71"/>
                  <a:pt x="33" y="71"/>
                </a:cubicBezTo>
                <a:cubicBezTo>
                  <a:pt x="32" y="68"/>
                  <a:pt x="32" y="68"/>
                  <a:pt x="32" y="68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7" y="59"/>
                  <a:pt x="37" y="59"/>
                  <a:pt x="37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1" y="60"/>
                  <a:pt x="41" y="59"/>
                  <a:pt x="41" y="59"/>
                </a:cubicBezTo>
                <a:cubicBezTo>
                  <a:pt x="42" y="58"/>
                  <a:pt x="42" y="58"/>
                  <a:pt x="42" y="58"/>
                </a:cubicBezTo>
                <a:cubicBezTo>
                  <a:pt x="42" y="57"/>
                  <a:pt x="42" y="57"/>
                  <a:pt x="42" y="57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5" y="48"/>
                  <a:pt x="35" y="48"/>
                  <a:pt x="35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1" y="50"/>
                  <a:pt x="31" y="50"/>
                  <a:pt x="31" y="50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5" y="32"/>
                  <a:pt x="15" y="32"/>
                  <a:pt x="15" y="32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4" y="28"/>
                  <a:pt x="14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7" y="22"/>
                  <a:pt x="7" y="22"/>
                  <a:pt x="7" y="22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8"/>
                  <a:pt x="2" y="8"/>
                  <a:pt x="2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12" y="29"/>
                  <a:pt x="12" y="29"/>
                  <a:pt x="12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41"/>
                  <a:pt x="16" y="41"/>
                  <a:pt x="16" y="41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31" y="52"/>
                  <a:pt x="31" y="52"/>
                  <a:pt x="31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5" y="50"/>
                  <a:pt x="35" y="50"/>
                  <a:pt x="35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9" y="54"/>
                  <a:pt x="39" y="54"/>
                  <a:pt x="39" y="54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7" y="57"/>
                  <a:pt x="37" y="57"/>
                  <a:pt x="37" y="57"/>
                </a:cubicBezTo>
                <a:cubicBezTo>
                  <a:pt x="36" y="57"/>
                  <a:pt x="36" y="57"/>
                  <a:pt x="36" y="58"/>
                </a:cubicBezTo>
                <a:cubicBezTo>
                  <a:pt x="34" y="61"/>
                  <a:pt x="34" y="61"/>
                  <a:pt x="34" y="61"/>
                </a:cubicBezTo>
                <a:cubicBezTo>
                  <a:pt x="30" y="67"/>
                  <a:pt x="30" y="67"/>
                  <a:pt x="30" y="67"/>
                </a:cubicBezTo>
                <a:cubicBezTo>
                  <a:pt x="30" y="68"/>
                  <a:pt x="30" y="68"/>
                  <a:pt x="30" y="68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5" y="77"/>
                  <a:pt x="35" y="77"/>
                  <a:pt x="35" y="77"/>
                </a:cubicBezTo>
                <a:cubicBezTo>
                  <a:pt x="35" y="77"/>
                  <a:pt x="35" y="77"/>
                  <a:pt x="35" y="77"/>
                </a:cubicBezTo>
                <a:cubicBezTo>
                  <a:pt x="39" y="79"/>
                  <a:pt x="39" y="79"/>
                  <a:pt x="39" y="79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45" y="91"/>
                  <a:pt x="45" y="91"/>
                  <a:pt x="45" y="91"/>
                </a:cubicBezTo>
                <a:cubicBezTo>
                  <a:pt x="46" y="91"/>
                  <a:pt x="46" y="91"/>
                  <a:pt x="46" y="91"/>
                </a:cubicBezTo>
                <a:cubicBezTo>
                  <a:pt x="49" y="92"/>
                  <a:pt x="49" y="92"/>
                  <a:pt x="49" y="92"/>
                </a:cubicBezTo>
                <a:cubicBezTo>
                  <a:pt x="52" y="94"/>
                  <a:pt x="52" y="94"/>
                  <a:pt x="52" y="94"/>
                </a:cubicBezTo>
                <a:cubicBezTo>
                  <a:pt x="55" y="218"/>
                  <a:pt x="55" y="218"/>
                  <a:pt x="55" y="218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56" y="247"/>
                  <a:pt x="56" y="248"/>
                  <a:pt x="57" y="248"/>
                </a:cubicBezTo>
                <a:cubicBezTo>
                  <a:pt x="103" y="247"/>
                  <a:pt x="103" y="247"/>
                  <a:pt x="103" y="247"/>
                </a:cubicBezTo>
                <a:cubicBezTo>
                  <a:pt x="103" y="247"/>
                  <a:pt x="103" y="247"/>
                  <a:pt x="103" y="247"/>
                </a:cubicBezTo>
                <a:cubicBezTo>
                  <a:pt x="176" y="244"/>
                  <a:pt x="176" y="244"/>
                  <a:pt x="176" y="244"/>
                </a:cubicBezTo>
                <a:cubicBezTo>
                  <a:pt x="176" y="244"/>
                  <a:pt x="176" y="244"/>
                  <a:pt x="176" y="244"/>
                </a:cubicBezTo>
                <a:cubicBezTo>
                  <a:pt x="259" y="238"/>
                  <a:pt x="259" y="238"/>
                  <a:pt x="259" y="238"/>
                </a:cubicBezTo>
                <a:cubicBezTo>
                  <a:pt x="263" y="240"/>
                  <a:pt x="263" y="240"/>
                  <a:pt x="263" y="240"/>
                </a:cubicBezTo>
                <a:cubicBezTo>
                  <a:pt x="265" y="243"/>
                  <a:pt x="265" y="243"/>
                  <a:pt x="265" y="243"/>
                </a:cubicBezTo>
                <a:cubicBezTo>
                  <a:pt x="266" y="247"/>
                  <a:pt x="266" y="247"/>
                  <a:pt x="266" y="247"/>
                </a:cubicBezTo>
                <a:cubicBezTo>
                  <a:pt x="266" y="250"/>
                  <a:pt x="266" y="250"/>
                  <a:pt x="266" y="250"/>
                </a:cubicBezTo>
                <a:cubicBezTo>
                  <a:pt x="264" y="253"/>
                  <a:pt x="264" y="253"/>
                  <a:pt x="264" y="253"/>
                </a:cubicBezTo>
                <a:cubicBezTo>
                  <a:pt x="260" y="255"/>
                  <a:pt x="260" y="255"/>
                  <a:pt x="260" y="255"/>
                </a:cubicBezTo>
                <a:cubicBezTo>
                  <a:pt x="260" y="256"/>
                  <a:pt x="260" y="256"/>
                  <a:pt x="260" y="256"/>
                </a:cubicBezTo>
                <a:cubicBezTo>
                  <a:pt x="257" y="260"/>
                  <a:pt x="257" y="260"/>
                  <a:pt x="257" y="260"/>
                </a:cubicBezTo>
                <a:cubicBezTo>
                  <a:pt x="257" y="260"/>
                  <a:pt x="257" y="260"/>
                  <a:pt x="257" y="260"/>
                </a:cubicBezTo>
                <a:cubicBezTo>
                  <a:pt x="255" y="263"/>
                  <a:pt x="255" y="263"/>
                  <a:pt x="255" y="263"/>
                </a:cubicBezTo>
                <a:cubicBezTo>
                  <a:pt x="255" y="264"/>
                  <a:pt x="255" y="264"/>
                  <a:pt x="255" y="264"/>
                </a:cubicBezTo>
                <a:cubicBezTo>
                  <a:pt x="257" y="268"/>
                  <a:pt x="257" y="268"/>
                  <a:pt x="257" y="268"/>
                </a:cubicBezTo>
                <a:cubicBezTo>
                  <a:pt x="257" y="268"/>
                  <a:pt x="257" y="269"/>
                  <a:pt x="258" y="269"/>
                </a:cubicBezTo>
                <a:cubicBezTo>
                  <a:pt x="284" y="266"/>
                  <a:pt x="284" y="266"/>
                  <a:pt x="284" y="266"/>
                </a:cubicBezTo>
                <a:cubicBezTo>
                  <a:pt x="285" y="266"/>
                  <a:pt x="285" y="266"/>
                  <a:pt x="285" y="265"/>
                </a:cubicBezTo>
                <a:cubicBezTo>
                  <a:pt x="288" y="259"/>
                  <a:pt x="288" y="259"/>
                  <a:pt x="288" y="259"/>
                </a:cubicBezTo>
                <a:cubicBezTo>
                  <a:pt x="290" y="256"/>
                  <a:pt x="290" y="256"/>
                  <a:pt x="290" y="256"/>
                </a:cubicBezTo>
                <a:cubicBezTo>
                  <a:pt x="290" y="255"/>
                  <a:pt x="290" y="255"/>
                  <a:pt x="290" y="254"/>
                </a:cubicBezTo>
                <a:cubicBezTo>
                  <a:pt x="287" y="252"/>
                  <a:pt x="287" y="252"/>
                  <a:pt x="287" y="252"/>
                </a:cubicBezTo>
                <a:cubicBezTo>
                  <a:pt x="291" y="249"/>
                  <a:pt x="291" y="249"/>
                  <a:pt x="291" y="249"/>
                </a:cubicBezTo>
                <a:cubicBezTo>
                  <a:pt x="291" y="249"/>
                  <a:pt x="292" y="248"/>
                  <a:pt x="291" y="248"/>
                </a:cubicBezTo>
                <a:cubicBezTo>
                  <a:pt x="290" y="245"/>
                  <a:pt x="290" y="245"/>
                  <a:pt x="290" y="245"/>
                </a:cubicBezTo>
                <a:cubicBezTo>
                  <a:pt x="293" y="244"/>
                  <a:pt x="293" y="244"/>
                  <a:pt x="293" y="244"/>
                </a:cubicBezTo>
                <a:cubicBezTo>
                  <a:pt x="293" y="243"/>
                  <a:pt x="293" y="243"/>
                  <a:pt x="293" y="243"/>
                </a:cubicBezTo>
                <a:cubicBezTo>
                  <a:pt x="293" y="242"/>
                  <a:pt x="293" y="242"/>
                  <a:pt x="293" y="242"/>
                </a:cubicBezTo>
                <a:cubicBezTo>
                  <a:pt x="292" y="239"/>
                  <a:pt x="292" y="239"/>
                  <a:pt x="292" y="239"/>
                </a:cubicBezTo>
                <a:cubicBezTo>
                  <a:pt x="291" y="235"/>
                  <a:pt x="291" y="235"/>
                  <a:pt x="291" y="235"/>
                </a:cubicBezTo>
                <a:cubicBezTo>
                  <a:pt x="292" y="234"/>
                  <a:pt x="292" y="234"/>
                  <a:pt x="292" y="234"/>
                </a:cubicBezTo>
                <a:cubicBezTo>
                  <a:pt x="292" y="235"/>
                  <a:pt x="292" y="235"/>
                  <a:pt x="292" y="235"/>
                </a:cubicBezTo>
                <a:cubicBezTo>
                  <a:pt x="292" y="237"/>
                  <a:pt x="292" y="237"/>
                  <a:pt x="292" y="237"/>
                </a:cubicBezTo>
                <a:cubicBezTo>
                  <a:pt x="292" y="238"/>
                  <a:pt x="292" y="238"/>
                  <a:pt x="292" y="238"/>
                </a:cubicBezTo>
                <a:cubicBezTo>
                  <a:pt x="293" y="238"/>
                  <a:pt x="293" y="238"/>
                  <a:pt x="293" y="238"/>
                </a:cubicBezTo>
                <a:cubicBezTo>
                  <a:pt x="297" y="236"/>
                  <a:pt x="297" y="236"/>
                  <a:pt x="297" y="236"/>
                </a:cubicBezTo>
                <a:cubicBezTo>
                  <a:pt x="297" y="235"/>
                  <a:pt x="297" y="235"/>
                  <a:pt x="297" y="235"/>
                </a:cubicBezTo>
                <a:cubicBezTo>
                  <a:pt x="298" y="231"/>
                  <a:pt x="298" y="231"/>
                  <a:pt x="298" y="231"/>
                </a:cubicBezTo>
                <a:cubicBezTo>
                  <a:pt x="301" y="229"/>
                  <a:pt x="301" y="229"/>
                  <a:pt x="301" y="229"/>
                </a:cubicBezTo>
                <a:cubicBezTo>
                  <a:pt x="305" y="231"/>
                  <a:pt x="305" y="231"/>
                  <a:pt x="305" y="231"/>
                </a:cubicBezTo>
                <a:cubicBezTo>
                  <a:pt x="306" y="231"/>
                  <a:pt x="306" y="231"/>
                  <a:pt x="306" y="231"/>
                </a:cubicBezTo>
                <a:cubicBezTo>
                  <a:pt x="306" y="230"/>
                  <a:pt x="306" y="230"/>
                  <a:pt x="306" y="230"/>
                </a:cubicBezTo>
                <a:cubicBezTo>
                  <a:pt x="308" y="225"/>
                  <a:pt x="308" y="225"/>
                  <a:pt x="308" y="225"/>
                </a:cubicBezTo>
                <a:cubicBezTo>
                  <a:pt x="308" y="224"/>
                  <a:pt x="308" y="224"/>
                  <a:pt x="308" y="224"/>
                </a:cubicBezTo>
                <a:cubicBezTo>
                  <a:pt x="306" y="221"/>
                  <a:pt x="306" y="221"/>
                  <a:pt x="306" y="221"/>
                </a:cubicBezTo>
                <a:cubicBezTo>
                  <a:pt x="309" y="219"/>
                  <a:pt x="309" y="219"/>
                  <a:pt x="309" y="219"/>
                </a:cubicBezTo>
                <a:cubicBezTo>
                  <a:pt x="310" y="219"/>
                  <a:pt x="310" y="218"/>
                  <a:pt x="310" y="218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09"/>
                  <a:pt x="309" y="209"/>
                  <a:pt x="309" y="209"/>
                </a:cubicBezTo>
                <a:cubicBezTo>
                  <a:pt x="309" y="208"/>
                  <a:pt x="309" y="208"/>
                  <a:pt x="309" y="208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5"/>
                  <a:pt x="308" y="205"/>
                  <a:pt x="308" y="205"/>
                </a:cubicBezTo>
                <a:cubicBezTo>
                  <a:pt x="303" y="202"/>
                  <a:pt x="303" y="202"/>
                  <a:pt x="303" y="202"/>
                </a:cubicBezTo>
                <a:cubicBezTo>
                  <a:pt x="302" y="202"/>
                  <a:pt x="302" y="202"/>
                  <a:pt x="302" y="202"/>
                </a:cubicBezTo>
                <a:cubicBezTo>
                  <a:pt x="299" y="203"/>
                  <a:pt x="299" y="203"/>
                  <a:pt x="299" y="203"/>
                </a:cubicBezTo>
                <a:cubicBezTo>
                  <a:pt x="294" y="196"/>
                  <a:pt x="294" y="196"/>
                  <a:pt x="294" y="196"/>
                </a:cubicBezTo>
                <a:cubicBezTo>
                  <a:pt x="289" y="189"/>
                  <a:pt x="289" y="189"/>
                  <a:pt x="289" y="189"/>
                </a:cubicBezTo>
                <a:cubicBezTo>
                  <a:pt x="292" y="186"/>
                  <a:pt x="292" y="186"/>
                  <a:pt x="292" y="186"/>
                </a:cubicBezTo>
                <a:cubicBezTo>
                  <a:pt x="292" y="186"/>
                  <a:pt x="292" y="186"/>
                  <a:pt x="292" y="186"/>
                </a:cubicBezTo>
                <a:cubicBezTo>
                  <a:pt x="293" y="182"/>
                  <a:pt x="293" y="182"/>
                  <a:pt x="293" y="182"/>
                </a:cubicBezTo>
                <a:cubicBezTo>
                  <a:pt x="292" y="181"/>
                  <a:pt x="292" y="181"/>
                  <a:pt x="292" y="181"/>
                </a:cubicBezTo>
                <a:cubicBezTo>
                  <a:pt x="288" y="174"/>
                  <a:pt x="288" y="174"/>
                  <a:pt x="288" y="174"/>
                </a:cubicBezTo>
                <a:cubicBezTo>
                  <a:pt x="288" y="166"/>
                  <a:pt x="288" y="166"/>
                  <a:pt x="288" y="166"/>
                </a:cubicBezTo>
                <a:cubicBezTo>
                  <a:pt x="287" y="166"/>
                  <a:pt x="287" y="165"/>
                  <a:pt x="287" y="165"/>
                </a:cubicBezTo>
                <a:cubicBezTo>
                  <a:pt x="283" y="164"/>
                  <a:pt x="283" y="164"/>
                  <a:pt x="283" y="164"/>
                </a:cubicBezTo>
                <a:cubicBezTo>
                  <a:pt x="280" y="161"/>
                  <a:pt x="280" y="161"/>
                  <a:pt x="280" y="161"/>
                </a:cubicBezTo>
                <a:cubicBezTo>
                  <a:pt x="278" y="158"/>
                  <a:pt x="278" y="158"/>
                  <a:pt x="278" y="158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1" y="153"/>
                  <a:pt x="271" y="153"/>
                  <a:pt x="271" y="153"/>
                </a:cubicBezTo>
                <a:cubicBezTo>
                  <a:pt x="270" y="153"/>
                  <a:pt x="270" y="153"/>
                  <a:pt x="270" y="153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1"/>
                  <a:pt x="267" y="151"/>
                  <a:pt x="267" y="151"/>
                </a:cubicBezTo>
                <a:cubicBezTo>
                  <a:pt x="267" y="151"/>
                  <a:pt x="266" y="150"/>
                  <a:pt x="266" y="150"/>
                </a:cubicBezTo>
                <a:cubicBezTo>
                  <a:pt x="264" y="150"/>
                  <a:pt x="264" y="150"/>
                  <a:pt x="264" y="150"/>
                </a:cubicBezTo>
                <a:cubicBezTo>
                  <a:pt x="253" y="143"/>
                  <a:pt x="253" y="143"/>
                  <a:pt x="253" y="143"/>
                </a:cubicBezTo>
                <a:cubicBezTo>
                  <a:pt x="247" y="136"/>
                  <a:pt x="247" y="136"/>
                  <a:pt x="247" y="136"/>
                </a:cubicBezTo>
                <a:cubicBezTo>
                  <a:pt x="246" y="133"/>
                  <a:pt x="246" y="133"/>
                  <a:pt x="246" y="133"/>
                </a:cubicBezTo>
                <a:cubicBezTo>
                  <a:pt x="246" y="129"/>
                  <a:pt x="246" y="129"/>
                  <a:pt x="246" y="129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49" y="126"/>
                  <a:pt x="249" y="126"/>
                  <a:pt x="249" y="126"/>
                </a:cubicBezTo>
                <a:cubicBezTo>
                  <a:pt x="250" y="119"/>
                  <a:pt x="250" y="119"/>
                  <a:pt x="250" y="119"/>
                </a:cubicBezTo>
                <a:cubicBezTo>
                  <a:pt x="253" y="114"/>
                  <a:pt x="253" y="114"/>
                  <a:pt x="253" y="114"/>
                </a:cubicBezTo>
                <a:cubicBezTo>
                  <a:pt x="253" y="113"/>
                  <a:pt x="253" y="113"/>
                  <a:pt x="253" y="113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55" y="103"/>
                  <a:pt x="255" y="103"/>
                  <a:pt x="255" y="103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55" y="101"/>
                  <a:pt x="255" y="101"/>
                  <a:pt x="255" y="101"/>
                </a:cubicBezTo>
                <a:cubicBezTo>
                  <a:pt x="255" y="100"/>
                  <a:pt x="255" y="100"/>
                  <a:pt x="255" y="100"/>
                </a:cubicBezTo>
                <a:cubicBezTo>
                  <a:pt x="248" y="95"/>
                  <a:pt x="248" y="95"/>
                  <a:pt x="248" y="95"/>
                </a:cubicBezTo>
                <a:cubicBezTo>
                  <a:pt x="247" y="95"/>
                  <a:pt x="247" y="95"/>
                  <a:pt x="247" y="95"/>
                </a:cubicBezTo>
                <a:cubicBezTo>
                  <a:pt x="244" y="95"/>
                  <a:pt x="244" y="95"/>
                  <a:pt x="244" y="95"/>
                </a:cubicBezTo>
                <a:cubicBezTo>
                  <a:pt x="240" y="93"/>
                  <a:pt x="240" y="93"/>
                  <a:pt x="240" y="93"/>
                </a:cubicBezTo>
                <a:cubicBezTo>
                  <a:pt x="239" y="93"/>
                  <a:pt x="239" y="93"/>
                  <a:pt x="239" y="93"/>
                </a:cubicBezTo>
                <a:cubicBezTo>
                  <a:pt x="238" y="94"/>
                  <a:pt x="238" y="94"/>
                  <a:pt x="238" y="94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5" y="97"/>
                  <a:pt x="235" y="97"/>
                  <a:pt x="235" y="97"/>
                </a:cubicBezTo>
                <a:cubicBezTo>
                  <a:pt x="232" y="98"/>
                  <a:pt x="232" y="98"/>
                  <a:pt x="232" y="98"/>
                </a:cubicBezTo>
                <a:cubicBezTo>
                  <a:pt x="230" y="95"/>
                  <a:pt x="230" y="95"/>
                  <a:pt x="230" y="95"/>
                </a:cubicBezTo>
                <a:cubicBezTo>
                  <a:pt x="226" y="79"/>
                  <a:pt x="226" y="79"/>
                  <a:pt x="226" y="79"/>
                </a:cubicBezTo>
                <a:cubicBezTo>
                  <a:pt x="226" y="79"/>
                  <a:pt x="226" y="79"/>
                  <a:pt x="226" y="79"/>
                </a:cubicBezTo>
                <a:cubicBezTo>
                  <a:pt x="224" y="75"/>
                  <a:pt x="224" y="75"/>
                  <a:pt x="224" y="75"/>
                </a:cubicBezTo>
                <a:cubicBezTo>
                  <a:pt x="224" y="75"/>
                  <a:pt x="224" y="75"/>
                  <a:pt x="224" y="75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11" y="66"/>
                  <a:pt x="211" y="66"/>
                  <a:pt x="211" y="66"/>
                </a:cubicBezTo>
                <a:cubicBezTo>
                  <a:pt x="210" y="63"/>
                  <a:pt x="210" y="63"/>
                  <a:pt x="210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5" y="60"/>
                  <a:pt x="205" y="60"/>
                  <a:pt x="205" y="60"/>
                </a:cubicBezTo>
                <a:cubicBezTo>
                  <a:pt x="202" y="56"/>
                  <a:pt x="202" y="56"/>
                  <a:pt x="202" y="56"/>
                </a:cubicBezTo>
                <a:cubicBezTo>
                  <a:pt x="202" y="56"/>
                  <a:pt x="202" y="56"/>
                  <a:pt x="202" y="56"/>
                </a:cubicBezTo>
                <a:cubicBezTo>
                  <a:pt x="197" y="53"/>
                  <a:pt x="197" y="53"/>
                  <a:pt x="197" y="53"/>
                </a:cubicBezTo>
                <a:cubicBezTo>
                  <a:pt x="196" y="50"/>
                  <a:pt x="196" y="50"/>
                  <a:pt x="196" y="50"/>
                </a:cubicBezTo>
                <a:cubicBezTo>
                  <a:pt x="196" y="49"/>
                  <a:pt x="196" y="49"/>
                  <a:pt x="196" y="49"/>
                </a:cubicBezTo>
                <a:cubicBezTo>
                  <a:pt x="194" y="46"/>
                  <a:pt x="194" y="46"/>
                  <a:pt x="194" y="46"/>
                </a:cubicBezTo>
                <a:cubicBezTo>
                  <a:pt x="192" y="38"/>
                  <a:pt x="192" y="38"/>
                  <a:pt x="192" y="38"/>
                </a:cubicBezTo>
                <a:cubicBezTo>
                  <a:pt x="191" y="38"/>
                  <a:pt x="191" y="38"/>
                  <a:pt x="191" y="38"/>
                </a:cubicBezTo>
                <a:cubicBezTo>
                  <a:pt x="190" y="36"/>
                  <a:pt x="190" y="36"/>
                  <a:pt x="190" y="36"/>
                </a:cubicBezTo>
                <a:cubicBezTo>
                  <a:pt x="189" y="29"/>
                  <a:pt x="189" y="29"/>
                  <a:pt x="189" y="29"/>
                </a:cubicBezTo>
                <a:cubicBezTo>
                  <a:pt x="189" y="22"/>
                  <a:pt x="189" y="22"/>
                  <a:pt x="189" y="22"/>
                </a:cubicBezTo>
                <a:cubicBezTo>
                  <a:pt x="190" y="18"/>
                  <a:pt x="190" y="18"/>
                  <a:pt x="190" y="18"/>
                </a:cubicBezTo>
                <a:cubicBezTo>
                  <a:pt x="191" y="15"/>
                  <a:pt x="191" y="15"/>
                  <a:pt x="191" y="15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89" y="13"/>
                  <a:pt x="189" y="13"/>
                  <a:pt x="189" y="13"/>
                </a:cubicBezTo>
                <a:cubicBezTo>
                  <a:pt x="186" y="9"/>
                  <a:pt x="186" y="9"/>
                  <a:pt x="186" y="9"/>
                </a:cubicBezTo>
                <a:cubicBezTo>
                  <a:pt x="186" y="9"/>
                  <a:pt x="186" y="9"/>
                  <a:pt x="186" y="9"/>
                </a:cubicBezTo>
                <a:cubicBezTo>
                  <a:pt x="179" y="4"/>
                  <a:pt x="179" y="4"/>
                  <a:pt x="179" y="4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0"/>
                  <a:pt x="177" y="0"/>
                  <a:pt x="176" y="0"/>
                </a:cubicBezTo>
                <a:cubicBezTo>
                  <a:pt x="147" y="3"/>
                  <a:pt x="147" y="3"/>
                  <a:pt x="147" y="3"/>
                </a:cubicBezTo>
                <a:cubicBezTo>
                  <a:pt x="80" y="7"/>
                  <a:pt x="80" y="7"/>
                  <a:pt x="80" y="7"/>
                </a:cubicBezTo>
                <a:cubicBezTo>
                  <a:pt x="49" y="7"/>
                  <a:pt x="49" y="7"/>
                  <a:pt x="49" y="7"/>
                </a:cubicBezTo>
                <a:cubicBezTo>
                  <a:pt x="1" y="7"/>
                  <a:pt x="1" y="7"/>
                  <a:pt x="1" y="7"/>
                </a:cubicBezTo>
                <a:lnTo>
                  <a:pt x="1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3" name="Freeform 46">
            <a:extLst>
              <a:ext uri="{FF2B5EF4-FFF2-40B4-BE49-F238E27FC236}">
                <a16:creationId xmlns:a16="http://schemas.microsoft.com/office/drawing/2014/main" id="{B28D7199-D1D0-CE53-AC5D-2A314E2AFC87}"/>
              </a:ext>
            </a:extLst>
          </p:cNvPr>
          <p:cNvSpPr>
            <a:spLocks/>
          </p:cNvSpPr>
          <p:nvPr/>
        </p:nvSpPr>
        <p:spPr bwMode="auto">
          <a:xfrm>
            <a:off x="4141093" y="3988582"/>
            <a:ext cx="654592" cy="605545"/>
          </a:xfrm>
          <a:custGeom>
            <a:avLst/>
            <a:gdLst>
              <a:gd name="T0" fmla="*/ 69 w 347"/>
              <a:gd name="T1" fmla="*/ 13 h 321"/>
              <a:gd name="T2" fmla="*/ 306 w 347"/>
              <a:gd name="T3" fmla="*/ 0 h 321"/>
              <a:gd name="T4" fmla="*/ 315 w 347"/>
              <a:gd name="T5" fmla="*/ 9 h 321"/>
              <a:gd name="T6" fmla="*/ 317 w 347"/>
              <a:gd name="T7" fmla="*/ 19 h 321"/>
              <a:gd name="T8" fmla="*/ 306 w 347"/>
              <a:gd name="T9" fmla="*/ 28 h 321"/>
              <a:gd name="T10" fmla="*/ 300 w 347"/>
              <a:gd name="T11" fmla="*/ 40 h 321"/>
              <a:gd name="T12" fmla="*/ 342 w 347"/>
              <a:gd name="T13" fmla="*/ 42 h 321"/>
              <a:gd name="T14" fmla="*/ 347 w 347"/>
              <a:gd name="T15" fmla="*/ 51 h 321"/>
              <a:gd name="T16" fmla="*/ 344 w 347"/>
              <a:gd name="T17" fmla="*/ 59 h 321"/>
              <a:gd name="T18" fmla="*/ 333 w 347"/>
              <a:gd name="T19" fmla="*/ 66 h 321"/>
              <a:gd name="T20" fmla="*/ 329 w 347"/>
              <a:gd name="T21" fmla="*/ 69 h 321"/>
              <a:gd name="T22" fmla="*/ 330 w 347"/>
              <a:gd name="T23" fmla="*/ 78 h 321"/>
              <a:gd name="T24" fmla="*/ 323 w 347"/>
              <a:gd name="T25" fmla="*/ 84 h 321"/>
              <a:gd name="T26" fmla="*/ 324 w 347"/>
              <a:gd name="T27" fmla="*/ 95 h 321"/>
              <a:gd name="T28" fmla="*/ 317 w 347"/>
              <a:gd name="T29" fmla="*/ 93 h 321"/>
              <a:gd name="T30" fmla="*/ 321 w 347"/>
              <a:gd name="T31" fmla="*/ 98 h 321"/>
              <a:gd name="T32" fmla="*/ 323 w 347"/>
              <a:gd name="T33" fmla="*/ 119 h 321"/>
              <a:gd name="T34" fmla="*/ 317 w 347"/>
              <a:gd name="T35" fmla="*/ 122 h 321"/>
              <a:gd name="T36" fmla="*/ 309 w 347"/>
              <a:gd name="T37" fmla="*/ 131 h 321"/>
              <a:gd name="T38" fmla="*/ 311 w 347"/>
              <a:gd name="T39" fmla="*/ 134 h 321"/>
              <a:gd name="T40" fmla="*/ 306 w 347"/>
              <a:gd name="T41" fmla="*/ 145 h 321"/>
              <a:gd name="T42" fmla="*/ 297 w 347"/>
              <a:gd name="T43" fmla="*/ 145 h 321"/>
              <a:gd name="T44" fmla="*/ 296 w 347"/>
              <a:gd name="T45" fmla="*/ 157 h 321"/>
              <a:gd name="T46" fmla="*/ 293 w 347"/>
              <a:gd name="T47" fmla="*/ 160 h 321"/>
              <a:gd name="T48" fmla="*/ 293 w 347"/>
              <a:gd name="T49" fmla="*/ 166 h 321"/>
              <a:gd name="T50" fmla="*/ 291 w 347"/>
              <a:gd name="T51" fmla="*/ 169 h 321"/>
              <a:gd name="T52" fmla="*/ 291 w 347"/>
              <a:gd name="T53" fmla="*/ 178 h 321"/>
              <a:gd name="T54" fmla="*/ 288 w 347"/>
              <a:gd name="T55" fmla="*/ 188 h 321"/>
              <a:gd name="T56" fmla="*/ 280 w 347"/>
              <a:gd name="T57" fmla="*/ 190 h 321"/>
              <a:gd name="T58" fmla="*/ 276 w 347"/>
              <a:gd name="T59" fmla="*/ 201 h 321"/>
              <a:gd name="T60" fmla="*/ 268 w 347"/>
              <a:gd name="T61" fmla="*/ 202 h 321"/>
              <a:gd name="T62" fmla="*/ 270 w 347"/>
              <a:gd name="T63" fmla="*/ 208 h 321"/>
              <a:gd name="T64" fmla="*/ 273 w 347"/>
              <a:gd name="T65" fmla="*/ 219 h 321"/>
              <a:gd name="T66" fmla="*/ 262 w 347"/>
              <a:gd name="T67" fmla="*/ 228 h 321"/>
              <a:gd name="T68" fmla="*/ 262 w 347"/>
              <a:gd name="T69" fmla="*/ 240 h 321"/>
              <a:gd name="T70" fmla="*/ 255 w 347"/>
              <a:gd name="T71" fmla="*/ 243 h 321"/>
              <a:gd name="T72" fmla="*/ 261 w 347"/>
              <a:gd name="T73" fmla="*/ 249 h 321"/>
              <a:gd name="T74" fmla="*/ 255 w 347"/>
              <a:gd name="T75" fmla="*/ 249 h 321"/>
              <a:gd name="T76" fmla="*/ 255 w 347"/>
              <a:gd name="T77" fmla="*/ 258 h 321"/>
              <a:gd name="T78" fmla="*/ 253 w 347"/>
              <a:gd name="T79" fmla="*/ 267 h 321"/>
              <a:gd name="T80" fmla="*/ 255 w 347"/>
              <a:gd name="T81" fmla="*/ 269 h 321"/>
              <a:gd name="T82" fmla="*/ 253 w 347"/>
              <a:gd name="T83" fmla="*/ 276 h 321"/>
              <a:gd name="T84" fmla="*/ 259 w 347"/>
              <a:gd name="T85" fmla="*/ 276 h 321"/>
              <a:gd name="T86" fmla="*/ 259 w 347"/>
              <a:gd name="T87" fmla="*/ 288 h 321"/>
              <a:gd name="T88" fmla="*/ 262 w 347"/>
              <a:gd name="T89" fmla="*/ 299 h 321"/>
              <a:gd name="T90" fmla="*/ 258 w 347"/>
              <a:gd name="T91" fmla="*/ 299 h 321"/>
              <a:gd name="T92" fmla="*/ 258 w 347"/>
              <a:gd name="T93" fmla="*/ 312 h 321"/>
              <a:gd name="T94" fmla="*/ 49 w 347"/>
              <a:gd name="T95" fmla="*/ 321 h 321"/>
              <a:gd name="T96" fmla="*/ 30 w 347"/>
              <a:gd name="T97" fmla="*/ 270 h 321"/>
              <a:gd name="T98" fmla="*/ 18 w 347"/>
              <a:gd name="T99" fmla="*/ 270 h 321"/>
              <a:gd name="T100" fmla="*/ 15 w 347"/>
              <a:gd name="T101" fmla="*/ 267 h 321"/>
              <a:gd name="T102" fmla="*/ 12 w 347"/>
              <a:gd name="T103" fmla="*/ 89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7" h="321">
                <a:moveTo>
                  <a:pt x="0" y="15"/>
                </a:moveTo>
                <a:lnTo>
                  <a:pt x="69" y="13"/>
                </a:lnTo>
                <a:lnTo>
                  <a:pt x="179" y="9"/>
                </a:lnTo>
                <a:lnTo>
                  <a:pt x="306" y="0"/>
                </a:lnTo>
                <a:lnTo>
                  <a:pt x="311" y="3"/>
                </a:lnTo>
                <a:lnTo>
                  <a:pt x="315" y="9"/>
                </a:lnTo>
                <a:lnTo>
                  <a:pt x="317" y="15"/>
                </a:lnTo>
                <a:lnTo>
                  <a:pt x="317" y="19"/>
                </a:lnTo>
                <a:lnTo>
                  <a:pt x="312" y="25"/>
                </a:lnTo>
                <a:lnTo>
                  <a:pt x="306" y="28"/>
                </a:lnTo>
                <a:lnTo>
                  <a:pt x="303" y="34"/>
                </a:lnTo>
                <a:lnTo>
                  <a:pt x="300" y="40"/>
                </a:lnTo>
                <a:lnTo>
                  <a:pt x="303" y="46"/>
                </a:lnTo>
                <a:lnTo>
                  <a:pt x="342" y="42"/>
                </a:lnTo>
                <a:lnTo>
                  <a:pt x="345" y="45"/>
                </a:lnTo>
                <a:lnTo>
                  <a:pt x="347" y="51"/>
                </a:lnTo>
                <a:lnTo>
                  <a:pt x="341" y="52"/>
                </a:lnTo>
                <a:lnTo>
                  <a:pt x="344" y="59"/>
                </a:lnTo>
                <a:lnTo>
                  <a:pt x="338" y="63"/>
                </a:lnTo>
                <a:lnTo>
                  <a:pt x="333" y="66"/>
                </a:lnTo>
                <a:lnTo>
                  <a:pt x="329" y="69"/>
                </a:lnTo>
                <a:lnTo>
                  <a:pt x="329" y="69"/>
                </a:lnTo>
                <a:lnTo>
                  <a:pt x="333" y="75"/>
                </a:lnTo>
                <a:lnTo>
                  <a:pt x="330" y="78"/>
                </a:lnTo>
                <a:lnTo>
                  <a:pt x="327" y="83"/>
                </a:lnTo>
                <a:lnTo>
                  <a:pt x="323" y="84"/>
                </a:lnTo>
                <a:lnTo>
                  <a:pt x="327" y="90"/>
                </a:lnTo>
                <a:lnTo>
                  <a:pt x="324" y="95"/>
                </a:lnTo>
                <a:lnTo>
                  <a:pt x="323" y="90"/>
                </a:lnTo>
                <a:lnTo>
                  <a:pt x="317" y="93"/>
                </a:lnTo>
                <a:lnTo>
                  <a:pt x="315" y="99"/>
                </a:lnTo>
                <a:lnTo>
                  <a:pt x="321" y="98"/>
                </a:lnTo>
                <a:lnTo>
                  <a:pt x="320" y="104"/>
                </a:lnTo>
                <a:lnTo>
                  <a:pt x="323" y="119"/>
                </a:lnTo>
                <a:lnTo>
                  <a:pt x="323" y="120"/>
                </a:lnTo>
                <a:lnTo>
                  <a:pt x="317" y="122"/>
                </a:lnTo>
                <a:lnTo>
                  <a:pt x="314" y="128"/>
                </a:lnTo>
                <a:lnTo>
                  <a:pt x="309" y="131"/>
                </a:lnTo>
                <a:lnTo>
                  <a:pt x="308" y="133"/>
                </a:lnTo>
                <a:lnTo>
                  <a:pt x="311" y="134"/>
                </a:lnTo>
                <a:lnTo>
                  <a:pt x="312" y="140"/>
                </a:lnTo>
                <a:lnTo>
                  <a:pt x="306" y="145"/>
                </a:lnTo>
                <a:lnTo>
                  <a:pt x="300" y="148"/>
                </a:lnTo>
                <a:lnTo>
                  <a:pt x="297" y="145"/>
                </a:lnTo>
                <a:lnTo>
                  <a:pt x="299" y="157"/>
                </a:lnTo>
                <a:lnTo>
                  <a:pt x="296" y="157"/>
                </a:lnTo>
                <a:lnTo>
                  <a:pt x="293" y="151"/>
                </a:lnTo>
                <a:lnTo>
                  <a:pt x="293" y="160"/>
                </a:lnTo>
                <a:lnTo>
                  <a:pt x="299" y="163"/>
                </a:lnTo>
                <a:lnTo>
                  <a:pt x="293" y="166"/>
                </a:lnTo>
                <a:lnTo>
                  <a:pt x="291" y="160"/>
                </a:lnTo>
                <a:lnTo>
                  <a:pt x="291" y="169"/>
                </a:lnTo>
                <a:lnTo>
                  <a:pt x="296" y="172"/>
                </a:lnTo>
                <a:lnTo>
                  <a:pt x="291" y="178"/>
                </a:lnTo>
                <a:lnTo>
                  <a:pt x="293" y="182"/>
                </a:lnTo>
                <a:lnTo>
                  <a:pt x="288" y="188"/>
                </a:lnTo>
                <a:lnTo>
                  <a:pt x="285" y="190"/>
                </a:lnTo>
                <a:lnTo>
                  <a:pt x="280" y="190"/>
                </a:lnTo>
                <a:lnTo>
                  <a:pt x="280" y="196"/>
                </a:lnTo>
                <a:lnTo>
                  <a:pt x="276" y="201"/>
                </a:lnTo>
                <a:lnTo>
                  <a:pt x="274" y="204"/>
                </a:lnTo>
                <a:lnTo>
                  <a:pt x="268" y="202"/>
                </a:lnTo>
                <a:lnTo>
                  <a:pt x="273" y="207"/>
                </a:lnTo>
                <a:lnTo>
                  <a:pt x="270" y="208"/>
                </a:lnTo>
                <a:lnTo>
                  <a:pt x="270" y="214"/>
                </a:lnTo>
                <a:lnTo>
                  <a:pt x="273" y="219"/>
                </a:lnTo>
                <a:lnTo>
                  <a:pt x="259" y="225"/>
                </a:lnTo>
                <a:lnTo>
                  <a:pt x="262" y="228"/>
                </a:lnTo>
                <a:lnTo>
                  <a:pt x="261" y="234"/>
                </a:lnTo>
                <a:lnTo>
                  <a:pt x="262" y="240"/>
                </a:lnTo>
                <a:lnTo>
                  <a:pt x="261" y="243"/>
                </a:lnTo>
                <a:lnTo>
                  <a:pt x="255" y="243"/>
                </a:lnTo>
                <a:lnTo>
                  <a:pt x="255" y="247"/>
                </a:lnTo>
                <a:lnTo>
                  <a:pt x="261" y="249"/>
                </a:lnTo>
                <a:lnTo>
                  <a:pt x="256" y="252"/>
                </a:lnTo>
                <a:lnTo>
                  <a:pt x="255" y="249"/>
                </a:lnTo>
                <a:lnTo>
                  <a:pt x="250" y="252"/>
                </a:lnTo>
                <a:lnTo>
                  <a:pt x="255" y="258"/>
                </a:lnTo>
                <a:lnTo>
                  <a:pt x="250" y="261"/>
                </a:lnTo>
                <a:lnTo>
                  <a:pt x="253" y="267"/>
                </a:lnTo>
                <a:lnTo>
                  <a:pt x="250" y="273"/>
                </a:lnTo>
                <a:lnTo>
                  <a:pt x="255" y="269"/>
                </a:lnTo>
                <a:lnTo>
                  <a:pt x="259" y="272"/>
                </a:lnTo>
                <a:lnTo>
                  <a:pt x="253" y="276"/>
                </a:lnTo>
                <a:lnTo>
                  <a:pt x="259" y="278"/>
                </a:lnTo>
                <a:lnTo>
                  <a:pt x="259" y="276"/>
                </a:lnTo>
                <a:lnTo>
                  <a:pt x="258" y="282"/>
                </a:lnTo>
                <a:lnTo>
                  <a:pt x="259" y="288"/>
                </a:lnTo>
                <a:lnTo>
                  <a:pt x="261" y="290"/>
                </a:lnTo>
                <a:lnTo>
                  <a:pt x="262" y="299"/>
                </a:lnTo>
                <a:lnTo>
                  <a:pt x="262" y="299"/>
                </a:lnTo>
                <a:lnTo>
                  <a:pt x="258" y="299"/>
                </a:lnTo>
                <a:lnTo>
                  <a:pt x="258" y="305"/>
                </a:lnTo>
                <a:lnTo>
                  <a:pt x="258" y="312"/>
                </a:lnTo>
                <a:lnTo>
                  <a:pt x="139" y="318"/>
                </a:lnTo>
                <a:lnTo>
                  <a:pt x="49" y="321"/>
                </a:lnTo>
                <a:lnTo>
                  <a:pt x="46" y="275"/>
                </a:lnTo>
                <a:lnTo>
                  <a:pt x="30" y="270"/>
                </a:lnTo>
                <a:lnTo>
                  <a:pt x="24" y="275"/>
                </a:lnTo>
                <a:lnTo>
                  <a:pt x="18" y="270"/>
                </a:lnTo>
                <a:lnTo>
                  <a:pt x="18" y="269"/>
                </a:lnTo>
                <a:lnTo>
                  <a:pt x="15" y="267"/>
                </a:lnTo>
                <a:lnTo>
                  <a:pt x="15" y="113"/>
                </a:lnTo>
                <a:lnTo>
                  <a:pt x="12" y="89"/>
                </a:lnTo>
                <a:lnTo>
                  <a:pt x="0" y="15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EDEF052F-CA69-A679-4419-00D0AAA24D3F}"/>
              </a:ext>
            </a:extLst>
          </p:cNvPr>
          <p:cNvSpPr>
            <a:spLocks/>
          </p:cNvSpPr>
          <p:nvPr/>
        </p:nvSpPr>
        <p:spPr bwMode="auto">
          <a:xfrm>
            <a:off x="4137321" y="3984808"/>
            <a:ext cx="660251" cy="613091"/>
          </a:xfrm>
          <a:custGeom>
            <a:avLst/>
            <a:gdLst>
              <a:gd name="T0" fmla="*/ 203 w 232"/>
              <a:gd name="T1" fmla="*/ 2 h 215"/>
              <a:gd name="T2" fmla="*/ 204 w 232"/>
              <a:gd name="T3" fmla="*/ 19 h 215"/>
              <a:gd name="T4" fmla="*/ 201 w 232"/>
              <a:gd name="T5" fmla="*/ 32 h 215"/>
              <a:gd name="T6" fmla="*/ 226 w 232"/>
              <a:gd name="T7" fmla="*/ 36 h 215"/>
              <a:gd name="T8" fmla="*/ 219 w 232"/>
              <a:gd name="T9" fmla="*/ 46 h 215"/>
              <a:gd name="T10" fmla="*/ 219 w 232"/>
              <a:gd name="T11" fmla="*/ 53 h 215"/>
              <a:gd name="T12" fmla="*/ 216 w 232"/>
              <a:gd name="T13" fmla="*/ 62 h 215"/>
              <a:gd name="T14" fmla="*/ 210 w 232"/>
              <a:gd name="T15" fmla="*/ 67 h 215"/>
              <a:gd name="T16" fmla="*/ 214 w 232"/>
              <a:gd name="T17" fmla="*/ 81 h 215"/>
              <a:gd name="T18" fmla="*/ 205 w 232"/>
              <a:gd name="T19" fmla="*/ 89 h 215"/>
              <a:gd name="T20" fmla="*/ 199 w 232"/>
              <a:gd name="T21" fmla="*/ 96 h 215"/>
              <a:gd name="T22" fmla="*/ 195 w 232"/>
              <a:gd name="T23" fmla="*/ 100 h 215"/>
              <a:gd name="T24" fmla="*/ 195 w 232"/>
              <a:gd name="T25" fmla="*/ 107 h 215"/>
              <a:gd name="T26" fmla="*/ 194 w 232"/>
              <a:gd name="T27" fmla="*/ 119 h 215"/>
              <a:gd name="T28" fmla="*/ 186 w 232"/>
              <a:gd name="T29" fmla="*/ 126 h 215"/>
              <a:gd name="T30" fmla="*/ 179 w 232"/>
              <a:gd name="T31" fmla="*/ 134 h 215"/>
              <a:gd name="T32" fmla="*/ 179 w 232"/>
              <a:gd name="T33" fmla="*/ 143 h 215"/>
              <a:gd name="T34" fmla="*/ 174 w 232"/>
              <a:gd name="T35" fmla="*/ 153 h 215"/>
              <a:gd name="T36" fmla="*/ 170 w 232"/>
              <a:gd name="T37" fmla="*/ 161 h 215"/>
              <a:gd name="T38" fmla="*/ 171 w 232"/>
              <a:gd name="T39" fmla="*/ 166 h 215"/>
              <a:gd name="T40" fmla="*/ 166 w 232"/>
              <a:gd name="T41" fmla="*/ 174 h 215"/>
              <a:gd name="T42" fmla="*/ 170 w 232"/>
              <a:gd name="T43" fmla="*/ 180 h 215"/>
              <a:gd name="T44" fmla="*/ 173 w 232"/>
              <a:gd name="T45" fmla="*/ 185 h 215"/>
              <a:gd name="T46" fmla="*/ 172 w 232"/>
              <a:gd name="T47" fmla="*/ 192 h 215"/>
              <a:gd name="T48" fmla="*/ 175 w 232"/>
              <a:gd name="T49" fmla="*/ 198 h 215"/>
              <a:gd name="T50" fmla="*/ 93 w 232"/>
              <a:gd name="T51" fmla="*/ 211 h 215"/>
              <a:gd name="T52" fmla="*/ 17 w 232"/>
              <a:gd name="T53" fmla="*/ 182 h 215"/>
              <a:gd name="T54" fmla="*/ 12 w 232"/>
              <a:gd name="T55" fmla="*/ 76 h 215"/>
              <a:gd name="T56" fmla="*/ 10 w 232"/>
              <a:gd name="T57" fmla="*/ 76 h 215"/>
              <a:gd name="T58" fmla="*/ 16 w 232"/>
              <a:gd name="T59" fmla="*/ 184 h 215"/>
              <a:gd name="T60" fmla="*/ 34 w 232"/>
              <a:gd name="T61" fmla="*/ 215 h 215"/>
              <a:gd name="T62" fmla="*/ 173 w 232"/>
              <a:gd name="T63" fmla="*/ 202 h 215"/>
              <a:gd name="T64" fmla="*/ 175 w 232"/>
              <a:gd name="T65" fmla="*/ 192 h 215"/>
              <a:gd name="T66" fmla="*/ 172 w 232"/>
              <a:gd name="T67" fmla="*/ 184 h 215"/>
              <a:gd name="T68" fmla="*/ 174 w 232"/>
              <a:gd name="T69" fmla="*/ 181 h 215"/>
              <a:gd name="T70" fmla="*/ 167 w 232"/>
              <a:gd name="T71" fmla="*/ 182 h 215"/>
              <a:gd name="T72" fmla="*/ 171 w 232"/>
              <a:gd name="T73" fmla="*/ 172 h 215"/>
              <a:gd name="T74" fmla="*/ 175 w 232"/>
              <a:gd name="T75" fmla="*/ 167 h 215"/>
              <a:gd name="T76" fmla="*/ 175 w 232"/>
              <a:gd name="T77" fmla="*/ 162 h 215"/>
              <a:gd name="T78" fmla="*/ 174 w 232"/>
              <a:gd name="T79" fmla="*/ 151 h 215"/>
              <a:gd name="T80" fmla="*/ 182 w 232"/>
              <a:gd name="T81" fmla="*/ 139 h 215"/>
              <a:gd name="T82" fmla="*/ 185 w 232"/>
              <a:gd name="T83" fmla="*/ 135 h 215"/>
              <a:gd name="T84" fmla="*/ 193 w 232"/>
              <a:gd name="T85" fmla="*/ 127 h 215"/>
              <a:gd name="T86" fmla="*/ 197 w 232"/>
              <a:gd name="T87" fmla="*/ 114 h 215"/>
              <a:gd name="T88" fmla="*/ 195 w 232"/>
              <a:gd name="T89" fmla="*/ 112 h 215"/>
              <a:gd name="T90" fmla="*/ 196 w 232"/>
              <a:gd name="T91" fmla="*/ 101 h 215"/>
              <a:gd name="T92" fmla="*/ 200 w 232"/>
              <a:gd name="T93" fmla="*/ 105 h 215"/>
              <a:gd name="T94" fmla="*/ 204 w 232"/>
              <a:gd name="T95" fmla="*/ 98 h 215"/>
              <a:gd name="T96" fmla="*/ 207 w 232"/>
              <a:gd name="T97" fmla="*/ 89 h 215"/>
              <a:gd name="T98" fmla="*/ 216 w 232"/>
              <a:gd name="T99" fmla="*/ 82 h 215"/>
              <a:gd name="T100" fmla="*/ 214 w 232"/>
              <a:gd name="T101" fmla="*/ 65 h 215"/>
              <a:gd name="T102" fmla="*/ 217 w 232"/>
              <a:gd name="T103" fmla="*/ 64 h 215"/>
              <a:gd name="T104" fmla="*/ 221 w 232"/>
              <a:gd name="T105" fmla="*/ 54 h 215"/>
              <a:gd name="T106" fmla="*/ 220 w 232"/>
              <a:gd name="T107" fmla="*/ 47 h 215"/>
              <a:gd name="T108" fmla="*/ 228 w 232"/>
              <a:gd name="T109" fmla="*/ 36 h 215"/>
              <a:gd name="T110" fmla="*/ 228 w 232"/>
              <a:gd name="T111" fmla="*/ 28 h 215"/>
              <a:gd name="T112" fmla="*/ 209 w 232"/>
              <a:gd name="T113" fmla="*/ 19 h 215"/>
              <a:gd name="T114" fmla="*/ 211 w 232"/>
              <a:gd name="T115" fmla="*/ 6 h 215"/>
              <a:gd name="T116" fmla="*/ 47 w 232"/>
              <a:gd name="T117" fmla="*/ 9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2" h="215">
                <a:moveTo>
                  <a:pt x="1" y="12"/>
                </a:move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203" y="2"/>
                  <a:pt x="203" y="2"/>
                  <a:pt x="203" y="2"/>
                </a:cubicBezTo>
                <a:cubicBezTo>
                  <a:pt x="207" y="4"/>
                  <a:pt x="207" y="4"/>
                  <a:pt x="207" y="4"/>
                </a:cubicBezTo>
                <a:cubicBezTo>
                  <a:pt x="209" y="7"/>
                  <a:pt x="209" y="7"/>
                  <a:pt x="209" y="7"/>
                </a:cubicBezTo>
                <a:cubicBezTo>
                  <a:pt x="210" y="11"/>
                  <a:pt x="210" y="11"/>
                  <a:pt x="210" y="11"/>
                </a:cubicBezTo>
                <a:cubicBezTo>
                  <a:pt x="210" y="14"/>
                  <a:pt x="210" y="14"/>
                  <a:pt x="210" y="14"/>
                </a:cubicBezTo>
                <a:cubicBezTo>
                  <a:pt x="208" y="17"/>
                  <a:pt x="208" y="17"/>
                  <a:pt x="208" y="17"/>
                </a:cubicBezTo>
                <a:cubicBezTo>
                  <a:pt x="204" y="19"/>
                  <a:pt x="204" y="19"/>
                  <a:pt x="204" y="19"/>
                </a:cubicBezTo>
                <a:cubicBezTo>
                  <a:pt x="204" y="20"/>
                  <a:pt x="204" y="20"/>
                  <a:pt x="204" y="20"/>
                </a:cubicBezTo>
                <a:cubicBezTo>
                  <a:pt x="201" y="24"/>
                  <a:pt x="201" y="24"/>
                  <a:pt x="201" y="24"/>
                </a:cubicBezTo>
                <a:cubicBezTo>
                  <a:pt x="201" y="24"/>
                  <a:pt x="201" y="24"/>
                  <a:pt x="201" y="24"/>
                </a:cubicBezTo>
                <a:cubicBezTo>
                  <a:pt x="199" y="27"/>
                  <a:pt x="199" y="27"/>
                  <a:pt x="199" y="27"/>
                </a:cubicBezTo>
                <a:cubicBezTo>
                  <a:pt x="199" y="28"/>
                  <a:pt x="199" y="28"/>
                  <a:pt x="199" y="28"/>
                </a:cubicBezTo>
                <a:cubicBezTo>
                  <a:pt x="201" y="32"/>
                  <a:pt x="201" y="32"/>
                  <a:pt x="201" y="32"/>
                </a:cubicBezTo>
                <a:cubicBezTo>
                  <a:pt x="201" y="32"/>
                  <a:pt x="201" y="33"/>
                  <a:pt x="202" y="33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229" y="34"/>
                  <a:pt x="229" y="34"/>
                  <a:pt x="229" y="34"/>
                </a:cubicBezTo>
                <a:cubicBezTo>
                  <a:pt x="226" y="35"/>
                  <a:pt x="226" y="35"/>
                  <a:pt x="226" y="35"/>
                </a:cubicBezTo>
                <a:cubicBezTo>
                  <a:pt x="226" y="36"/>
                  <a:pt x="226" y="36"/>
                  <a:pt x="226" y="36"/>
                </a:cubicBezTo>
                <a:cubicBezTo>
                  <a:pt x="226" y="36"/>
                  <a:pt x="226" y="36"/>
                  <a:pt x="226" y="36"/>
                </a:cubicBezTo>
                <a:cubicBezTo>
                  <a:pt x="227" y="40"/>
                  <a:pt x="227" y="40"/>
                  <a:pt x="227" y="40"/>
                </a:cubicBezTo>
                <a:cubicBezTo>
                  <a:pt x="225" y="42"/>
                  <a:pt x="225" y="42"/>
                  <a:pt x="225" y="42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8" y="47"/>
                  <a:pt x="218" y="47"/>
                  <a:pt x="218" y="47"/>
                </a:cubicBezTo>
                <a:cubicBezTo>
                  <a:pt x="218" y="47"/>
                  <a:pt x="218" y="47"/>
                  <a:pt x="218" y="47"/>
                </a:cubicBezTo>
                <a:cubicBezTo>
                  <a:pt x="219" y="48"/>
                  <a:pt x="219" y="48"/>
                  <a:pt x="219" y="48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3"/>
                  <a:pt x="219" y="53"/>
                </a:cubicBezTo>
                <a:cubicBezTo>
                  <a:pt x="217" y="55"/>
                  <a:pt x="217" y="55"/>
                  <a:pt x="217" y="55"/>
                </a:cubicBezTo>
                <a:cubicBezTo>
                  <a:pt x="215" y="56"/>
                  <a:pt x="215" y="56"/>
                  <a:pt x="215" y="56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17" y="61"/>
                  <a:pt x="217" y="61"/>
                  <a:pt x="217" y="61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5" y="60"/>
                  <a:pt x="215" y="60"/>
                  <a:pt x="214" y="60"/>
                </a:cubicBezTo>
                <a:cubicBezTo>
                  <a:pt x="211" y="62"/>
                  <a:pt x="211" y="62"/>
                  <a:pt x="211" y="62"/>
                </a:cubicBezTo>
                <a:cubicBezTo>
                  <a:pt x="210" y="63"/>
                  <a:pt x="210" y="63"/>
                  <a:pt x="210" y="63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11" y="68"/>
                  <a:pt x="211" y="68"/>
                  <a:pt x="211" y="68"/>
                </a:cubicBezTo>
                <a:cubicBezTo>
                  <a:pt x="213" y="67"/>
                  <a:pt x="213" y="67"/>
                  <a:pt x="213" y="67"/>
                </a:cubicBezTo>
                <a:cubicBezTo>
                  <a:pt x="212" y="70"/>
                  <a:pt x="212" y="70"/>
                  <a:pt x="212" y="70"/>
                </a:cubicBezTo>
                <a:cubicBezTo>
                  <a:pt x="212" y="70"/>
                  <a:pt x="212" y="70"/>
                  <a:pt x="212" y="70"/>
                </a:cubicBezTo>
                <a:cubicBezTo>
                  <a:pt x="214" y="80"/>
                  <a:pt x="214" y="80"/>
                  <a:pt x="214" y="80"/>
                </a:cubicBezTo>
                <a:cubicBezTo>
                  <a:pt x="214" y="81"/>
                  <a:pt x="214" y="81"/>
                  <a:pt x="214" y="81"/>
                </a:cubicBezTo>
                <a:cubicBezTo>
                  <a:pt x="211" y="81"/>
                  <a:pt x="211" y="81"/>
                  <a:pt x="211" y="81"/>
                </a:cubicBezTo>
                <a:cubicBezTo>
                  <a:pt x="210" y="82"/>
                  <a:pt x="210" y="82"/>
                  <a:pt x="210" y="82"/>
                </a:cubicBezTo>
                <a:cubicBezTo>
                  <a:pt x="209" y="85"/>
                  <a:pt x="209" y="85"/>
                  <a:pt x="209" y="85"/>
                </a:cubicBezTo>
                <a:cubicBezTo>
                  <a:pt x="205" y="87"/>
                  <a:pt x="205" y="87"/>
                  <a:pt x="205" y="87"/>
                </a:cubicBezTo>
                <a:cubicBezTo>
                  <a:pt x="205" y="88"/>
                  <a:pt x="205" y="88"/>
                  <a:pt x="205" y="88"/>
                </a:cubicBezTo>
                <a:cubicBezTo>
                  <a:pt x="205" y="89"/>
                  <a:pt x="205" y="89"/>
                  <a:pt x="205" y="89"/>
                </a:cubicBezTo>
                <a:cubicBezTo>
                  <a:pt x="204" y="89"/>
                  <a:pt x="205" y="90"/>
                  <a:pt x="205" y="90"/>
                </a:cubicBezTo>
                <a:cubicBezTo>
                  <a:pt x="206" y="91"/>
                  <a:pt x="206" y="91"/>
                  <a:pt x="206" y="91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3" y="97"/>
                  <a:pt x="203" y="97"/>
                  <a:pt x="203" y="97"/>
                </a:cubicBezTo>
                <a:cubicBezTo>
                  <a:pt x="200" y="98"/>
                  <a:pt x="200" y="98"/>
                  <a:pt x="200" y="98"/>
                </a:cubicBezTo>
                <a:cubicBezTo>
                  <a:pt x="199" y="96"/>
                  <a:pt x="199" y="96"/>
                  <a:pt x="199" y="96"/>
                </a:cubicBezTo>
                <a:cubicBezTo>
                  <a:pt x="199" y="96"/>
                  <a:pt x="198" y="96"/>
                  <a:pt x="198" y="96"/>
                </a:cubicBezTo>
                <a:cubicBezTo>
                  <a:pt x="198" y="96"/>
                  <a:pt x="197" y="96"/>
                  <a:pt x="197" y="97"/>
                </a:cubicBezTo>
                <a:cubicBezTo>
                  <a:pt x="198" y="104"/>
                  <a:pt x="198" y="104"/>
                  <a:pt x="198" y="104"/>
                </a:cubicBezTo>
                <a:cubicBezTo>
                  <a:pt x="197" y="104"/>
                  <a:pt x="197" y="104"/>
                  <a:pt x="197" y="104"/>
                </a:cubicBezTo>
                <a:cubicBezTo>
                  <a:pt x="196" y="101"/>
                  <a:pt x="196" y="101"/>
                  <a:pt x="196" y="101"/>
                </a:cubicBezTo>
                <a:cubicBezTo>
                  <a:pt x="196" y="101"/>
                  <a:pt x="196" y="100"/>
                  <a:pt x="195" y="100"/>
                </a:cubicBezTo>
                <a:cubicBezTo>
                  <a:pt x="195" y="100"/>
                  <a:pt x="194" y="101"/>
                  <a:pt x="194" y="101"/>
                </a:cubicBezTo>
                <a:cubicBezTo>
                  <a:pt x="194" y="107"/>
                  <a:pt x="194" y="107"/>
                  <a:pt x="194" y="107"/>
                </a:cubicBezTo>
                <a:cubicBezTo>
                  <a:pt x="195" y="108"/>
                  <a:pt x="195" y="108"/>
                  <a:pt x="195" y="108"/>
                </a:cubicBezTo>
                <a:cubicBezTo>
                  <a:pt x="197" y="109"/>
                  <a:pt x="197" y="109"/>
                  <a:pt x="197" y="109"/>
                </a:cubicBezTo>
                <a:cubicBezTo>
                  <a:pt x="196" y="109"/>
                  <a:pt x="196" y="109"/>
                  <a:pt x="196" y="109"/>
                </a:cubicBezTo>
                <a:cubicBezTo>
                  <a:pt x="195" y="107"/>
                  <a:pt x="195" y="107"/>
                  <a:pt x="195" y="107"/>
                </a:cubicBezTo>
                <a:cubicBezTo>
                  <a:pt x="195" y="106"/>
                  <a:pt x="195" y="106"/>
                  <a:pt x="194" y="106"/>
                </a:cubicBezTo>
                <a:cubicBezTo>
                  <a:pt x="194" y="106"/>
                  <a:pt x="193" y="107"/>
                  <a:pt x="193" y="107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4" y="119"/>
                  <a:pt x="194" y="119"/>
                  <a:pt x="194" y="119"/>
                </a:cubicBezTo>
                <a:cubicBezTo>
                  <a:pt x="193" y="119"/>
                  <a:pt x="193" y="119"/>
                  <a:pt x="193" y="119"/>
                </a:cubicBezTo>
                <a:cubicBezTo>
                  <a:pt x="194" y="122"/>
                  <a:pt x="194" y="122"/>
                  <a:pt x="194" y="122"/>
                </a:cubicBezTo>
                <a:cubicBezTo>
                  <a:pt x="192" y="125"/>
                  <a:pt x="192" y="125"/>
                  <a:pt x="192" y="125"/>
                </a:cubicBezTo>
                <a:cubicBezTo>
                  <a:pt x="190" y="126"/>
                  <a:pt x="190" y="126"/>
                  <a:pt x="190" y="126"/>
                </a:cubicBezTo>
                <a:cubicBezTo>
                  <a:pt x="187" y="126"/>
                  <a:pt x="187" y="126"/>
                  <a:pt x="187" y="126"/>
                </a:cubicBezTo>
                <a:cubicBezTo>
                  <a:pt x="186" y="126"/>
                  <a:pt x="186" y="126"/>
                  <a:pt x="186" y="126"/>
                </a:cubicBezTo>
                <a:cubicBezTo>
                  <a:pt x="186" y="127"/>
                  <a:pt x="186" y="127"/>
                  <a:pt x="186" y="127"/>
                </a:cubicBezTo>
                <a:cubicBezTo>
                  <a:pt x="186" y="130"/>
                  <a:pt x="186" y="130"/>
                  <a:pt x="186" y="130"/>
                </a:cubicBezTo>
                <a:cubicBezTo>
                  <a:pt x="183" y="134"/>
                  <a:pt x="183" y="134"/>
                  <a:pt x="183" y="134"/>
                </a:cubicBezTo>
                <a:cubicBezTo>
                  <a:pt x="183" y="134"/>
                  <a:pt x="183" y="134"/>
                  <a:pt x="183" y="134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79" y="134"/>
                  <a:pt x="179" y="134"/>
                  <a:pt x="179" y="134"/>
                </a:cubicBezTo>
                <a:cubicBezTo>
                  <a:pt x="179" y="134"/>
                  <a:pt x="178" y="134"/>
                  <a:pt x="178" y="135"/>
                </a:cubicBezTo>
                <a:cubicBezTo>
                  <a:pt x="178" y="135"/>
                  <a:pt x="178" y="136"/>
                  <a:pt x="178" y="136"/>
                </a:cubicBezTo>
                <a:cubicBezTo>
                  <a:pt x="180" y="138"/>
                  <a:pt x="180" y="138"/>
                  <a:pt x="180" y="138"/>
                </a:cubicBezTo>
                <a:cubicBezTo>
                  <a:pt x="180" y="138"/>
                  <a:pt x="180" y="138"/>
                  <a:pt x="180" y="138"/>
                </a:cubicBezTo>
                <a:cubicBezTo>
                  <a:pt x="179" y="139"/>
                  <a:pt x="179" y="139"/>
                  <a:pt x="179" y="139"/>
                </a:cubicBezTo>
                <a:cubicBezTo>
                  <a:pt x="179" y="143"/>
                  <a:pt x="179" y="143"/>
                  <a:pt x="179" y="143"/>
                </a:cubicBezTo>
                <a:cubicBezTo>
                  <a:pt x="179" y="143"/>
                  <a:pt x="179" y="143"/>
                  <a:pt x="179" y="143"/>
                </a:cubicBezTo>
                <a:cubicBezTo>
                  <a:pt x="181" y="146"/>
                  <a:pt x="181" y="146"/>
                  <a:pt x="181" y="146"/>
                </a:cubicBezTo>
                <a:cubicBezTo>
                  <a:pt x="172" y="149"/>
                  <a:pt x="172" y="149"/>
                  <a:pt x="172" y="149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2" y="151"/>
                  <a:pt x="172" y="151"/>
                  <a:pt x="172" y="151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3" y="156"/>
                  <a:pt x="173" y="156"/>
                  <a:pt x="173" y="156"/>
                </a:cubicBezTo>
                <a:cubicBezTo>
                  <a:pt x="173" y="157"/>
                  <a:pt x="173" y="157"/>
                  <a:pt x="173" y="157"/>
                </a:cubicBezTo>
                <a:cubicBezTo>
                  <a:pt x="174" y="160"/>
                  <a:pt x="174" y="160"/>
                  <a:pt x="174" y="160"/>
                </a:cubicBezTo>
                <a:cubicBezTo>
                  <a:pt x="174" y="161"/>
                  <a:pt x="174" y="161"/>
                  <a:pt x="174" y="161"/>
                </a:cubicBezTo>
                <a:cubicBezTo>
                  <a:pt x="170" y="161"/>
                  <a:pt x="170" y="161"/>
                  <a:pt x="170" y="161"/>
                </a:cubicBezTo>
                <a:cubicBezTo>
                  <a:pt x="170" y="161"/>
                  <a:pt x="170" y="161"/>
                  <a:pt x="170" y="161"/>
                </a:cubicBezTo>
                <a:cubicBezTo>
                  <a:pt x="169" y="162"/>
                  <a:pt x="169" y="162"/>
                  <a:pt x="169" y="162"/>
                </a:cubicBezTo>
                <a:cubicBezTo>
                  <a:pt x="169" y="165"/>
                  <a:pt x="169" y="165"/>
                  <a:pt x="169" y="165"/>
                </a:cubicBezTo>
                <a:cubicBezTo>
                  <a:pt x="169" y="165"/>
                  <a:pt x="170" y="166"/>
                  <a:pt x="170" y="166"/>
                </a:cubicBezTo>
                <a:cubicBezTo>
                  <a:pt x="172" y="166"/>
                  <a:pt x="172" y="166"/>
                  <a:pt x="172" y="166"/>
                </a:cubicBezTo>
                <a:cubicBezTo>
                  <a:pt x="171" y="167"/>
                  <a:pt x="171" y="167"/>
                  <a:pt x="171" y="167"/>
                </a:cubicBezTo>
                <a:cubicBezTo>
                  <a:pt x="171" y="166"/>
                  <a:pt x="171" y="166"/>
                  <a:pt x="171" y="166"/>
                </a:cubicBezTo>
                <a:cubicBezTo>
                  <a:pt x="170" y="165"/>
                  <a:pt x="170" y="165"/>
                  <a:pt x="169" y="166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66" y="168"/>
                  <a:pt x="166" y="168"/>
                  <a:pt x="166" y="168"/>
                </a:cubicBezTo>
                <a:cubicBezTo>
                  <a:pt x="166" y="168"/>
                  <a:pt x="166" y="168"/>
                  <a:pt x="166" y="168"/>
                </a:cubicBezTo>
                <a:cubicBezTo>
                  <a:pt x="169" y="172"/>
                  <a:pt x="169" y="172"/>
                  <a:pt x="169" y="172"/>
                </a:cubicBezTo>
                <a:cubicBezTo>
                  <a:pt x="166" y="174"/>
                  <a:pt x="166" y="174"/>
                  <a:pt x="166" y="174"/>
                </a:cubicBezTo>
                <a:cubicBezTo>
                  <a:pt x="166" y="174"/>
                  <a:pt x="165" y="174"/>
                  <a:pt x="166" y="175"/>
                </a:cubicBezTo>
                <a:cubicBezTo>
                  <a:pt x="168" y="178"/>
                  <a:pt x="168" y="178"/>
                  <a:pt x="168" y="178"/>
                </a:cubicBezTo>
                <a:cubicBezTo>
                  <a:pt x="166" y="181"/>
                  <a:pt x="166" y="181"/>
                  <a:pt x="166" y="181"/>
                </a:cubicBezTo>
                <a:cubicBezTo>
                  <a:pt x="166" y="182"/>
                  <a:pt x="166" y="182"/>
                  <a:pt x="166" y="183"/>
                </a:cubicBezTo>
                <a:cubicBezTo>
                  <a:pt x="167" y="183"/>
                  <a:pt x="167" y="183"/>
                  <a:pt x="168" y="183"/>
                </a:cubicBezTo>
                <a:cubicBezTo>
                  <a:pt x="170" y="180"/>
                  <a:pt x="170" y="180"/>
                  <a:pt x="170" y="180"/>
                </a:cubicBezTo>
                <a:cubicBezTo>
                  <a:pt x="171" y="181"/>
                  <a:pt x="171" y="181"/>
                  <a:pt x="171" y="181"/>
                </a:cubicBezTo>
                <a:cubicBezTo>
                  <a:pt x="168" y="183"/>
                  <a:pt x="168" y="183"/>
                  <a:pt x="168" y="183"/>
                </a:cubicBezTo>
                <a:cubicBezTo>
                  <a:pt x="168" y="183"/>
                  <a:pt x="168" y="183"/>
                  <a:pt x="168" y="184"/>
                </a:cubicBezTo>
                <a:cubicBezTo>
                  <a:pt x="168" y="184"/>
                  <a:pt x="168" y="184"/>
                  <a:pt x="169" y="185"/>
                </a:cubicBezTo>
                <a:cubicBezTo>
                  <a:pt x="172" y="186"/>
                  <a:pt x="172" y="186"/>
                  <a:pt x="172" y="186"/>
                </a:cubicBezTo>
                <a:cubicBezTo>
                  <a:pt x="173" y="185"/>
                  <a:pt x="173" y="185"/>
                  <a:pt x="173" y="185"/>
                </a:cubicBezTo>
                <a:cubicBezTo>
                  <a:pt x="174" y="185"/>
                  <a:pt x="174" y="185"/>
                  <a:pt x="174" y="185"/>
                </a:cubicBezTo>
                <a:cubicBezTo>
                  <a:pt x="173" y="184"/>
                  <a:pt x="173" y="184"/>
                  <a:pt x="173" y="184"/>
                </a:cubicBezTo>
                <a:cubicBezTo>
                  <a:pt x="172" y="184"/>
                  <a:pt x="172" y="184"/>
                  <a:pt x="172" y="184"/>
                </a:cubicBezTo>
                <a:cubicBezTo>
                  <a:pt x="171" y="187"/>
                  <a:pt x="171" y="187"/>
                  <a:pt x="171" y="187"/>
                </a:cubicBezTo>
                <a:cubicBezTo>
                  <a:pt x="171" y="188"/>
                  <a:pt x="171" y="188"/>
                  <a:pt x="171" y="188"/>
                </a:cubicBezTo>
                <a:cubicBezTo>
                  <a:pt x="172" y="192"/>
                  <a:pt x="172" y="192"/>
                  <a:pt x="172" y="192"/>
                </a:cubicBezTo>
                <a:cubicBezTo>
                  <a:pt x="173" y="193"/>
                  <a:pt x="173" y="193"/>
                  <a:pt x="173" y="193"/>
                </a:cubicBezTo>
                <a:cubicBezTo>
                  <a:pt x="173" y="193"/>
                  <a:pt x="173" y="193"/>
                  <a:pt x="173" y="193"/>
                </a:cubicBezTo>
                <a:cubicBezTo>
                  <a:pt x="174" y="198"/>
                  <a:pt x="174" y="198"/>
                  <a:pt x="174" y="198"/>
                </a:cubicBezTo>
                <a:cubicBezTo>
                  <a:pt x="174" y="199"/>
                  <a:pt x="174" y="199"/>
                  <a:pt x="174" y="199"/>
                </a:cubicBezTo>
                <a:cubicBezTo>
                  <a:pt x="175" y="199"/>
                  <a:pt x="175" y="199"/>
                  <a:pt x="175" y="199"/>
                </a:cubicBezTo>
                <a:cubicBezTo>
                  <a:pt x="175" y="198"/>
                  <a:pt x="175" y="198"/>
                  <a:pt x="175" y="198"/>
                </a:cubicBezTo>
                <a:cubicBezTo>
                  <a:pt x="172" y="198"/>
                  <a:pt x="172" y="198"/>
                  <a:pt x="172" y="198"/>
                </a:cubicBezTo>
                <a:cubicBezTo>
                  <a:pt x="171" y="199"/>
                  <a:pt x="171" y="199"/>
                  <a:pt x="171" y="199"/>
                </a:cubicBezTo>
                <a:cubicBezTo>
                  <a:pt x="171" y="200"/>
                  <a:pt x="171" y="200"/>
                  <a:pt x="171" y="200"/>
                </a:cubicBezTo>
                <a:cubicBezTo>
                  <a:pt x="171" y="203"/>
                  <a:pt x="171" y="203"/>
                  <a:pt x="171" y="203"/>
                </a:cubicBezTo>
                <a:cubicBezTo>
                  <a:pt x="171" y="207"/>
                  <a:pt x="171" y="207"/>
                  <a:pt x="171" y="207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34" y="213"/>
                  <a:pt x="34" y="213"/>
                  <a:pt x="34" y="21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33" y="182"/>
                  <a:pt x="33" y="182"/>
                  <a:pt x="33" y="182"/>
                </a:cubicBezTo>
                <a:cubicBezTo>
                  <a:pt x="21" y="179"/>
                  <a:pt x="21" y="179"/>
                  <a:pt x="21" y="179"/>
                </a:cubicBezTo>
                <a:cubicBezTo>
                  <a:pt x="20" y="180"/>
                  <a:pt x="20" y="180"/>
                  <a:pt x="20" y="180"/>
                </a:cubicBezTo>
                <a:cubicBezTo>
                  <a:pt x="17" y="182"/>
                  <a:pt x="17" y="182"/>
                  <a:pt x="17" y="182"/>
                </a:cubicBezTo>
                <a:cubicBezTo>
                  <a:pt x="14" y="179"/>
                  <a:pt x="14" y="179"/>
                  <a:pt x="14" y="179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3" y="178"/>
                  <a:pt x="13" y="178"/>
                  <a:pt x="13" y="178"/>
                </a:cubicBezTo>
                <a:cubicBezTo>
                  <a:pt x="12" y="177"/>
                  <a:pt x="12" y="177"/>
                  <a:pt x="12" y="177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8" y="60"/>
                  <a:pt x="8" y="60"/>
                  <a:pt x="8" y="60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178"/>
                  <a:pt x="10" y="178"/>
                  <a:pt x="10" y="178"/>
                </a:cubicBezTo>
                <a:cubicBezTo>
                  <a:pt x="11" y="178"/>
                  <a:pt x="11" y="178"/>
                  <a:pt x="11" y="178"/>
                </a:cubicBezTo>
                <a:cubicBezTo>
                  <a:pt x="12" y="179"/>
                  <a:pt x="12" y="179"/>
                  <a:pt x="12" y="179"/>
                </a:cubicBezTo>
                <a:cubicBezTo>
                  <a:pt x="12" y="180"/>
                  <a:pt x="12" y="180"/>
                  <a:pt x="12" y="180"/>
                </a:cubicBezTo>
                <a:cubicBezTo>
                  <a:pt x="13" y="181"/>
                  <a:pt x="13" y="181"/>
                  <a:pt x="13" y="181"/>
                </a:cubicBezTo>
                <a:cubicBezTo>
                  <a:pt x="16" y="184"/>
                  <a:pt x="16" y="184"/>
                  <a:pt x="16" y="184"/>
                </a:cubicBezTo>
                <a:cubicBezTo>
                  <a:pt x="16" y="184"/>
                  <a:pt x="17" y="184"/>
                  <a:pt x="17" y="184"/>
                </a:cubicBezTo>
                <a:cubicBezTo>
                  <a:pt x="21" y="181"/>
                  <a:pt x="21" y="181"/>
                  <a:pt x="21" y="181"/>
                </a:cubicBezTo>
                <a:cubicBezTo>
                  <a:pt x="31" y="183"/>
                  <a:pt x="31" y="183"/>
                  <a:pt x="31" y="183"/>
                </a:cubicBezTo>
                <a:cubicBezTo>
                  <a:pt x="33" y="214"/>
                  <a:pt x="33" y="214"/>
                  <a:pt x="33" y="214"/>
                </a:cubicBezTo>
                <a:cubicBezTo>
                  <a:pt x="33" y="215"/>
                  <a:pt x="33" y="215"/>
                  <a:pt x="33" y="215"/>
                </a:cubicBezTo>
                <a:cubicBezTo>
                  <a:pt x="34" y="215"/>
                  <a:pt x="34" y="215"/>
                  <a:pt x="34" y="215"/>
                </a:cubicBezTo>
                <a:cubicBezTo>
                  <a:pt x="93" y="213"/>
                  <a:pt x="93" y="213"/>
                  <a:pt x="93" y="213"/>
                </a:cubicBezTo>
                <a:cubicBezTo>
                  <a:pt x="93" y="213"/>
                  <a:pt x="93" y="213"/>
                  <a:pt x="93" y="213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2" y="209"/>
                  <a:pt x="173" y="208"/>
                  <a:pt x="173" y="208"/>
                </a:cubicBezTo>
                <a:cubicBezTo>
                  <a:pt x="173" y="203"/>
                  <a:pt x="173" y="203"/>
                  <a:pt x="173" y="203"/>
                </a:cubicBezTo>
                <a:cubicBezTo>
                  <a:pt x="173" y="202"/>
                  <a:pt x="173" y="202"/>
                  <a:pt x="173" y="202"/>
                </a:cubicBezTo>
                <a:cubicBezTo>
                  <a:pt x="173" y="200"/>
                  <a:pt x="173" y="200"/>
                  <a:pt x="173" y="200"/>
                </a:cubicBezTo>
                <a:cubicBezTo>
                  <a:pt x="175" y="200"/>
                  <a:pt x="175" y="200"/>
                  <a:pt x="175" y="200"/>
                </a:cubicBezTo>
                <a:cubicBezTo>
                  <a:pt x="175" y="200"/>
                  <a:pt x="176" y="200"/>
                  <a:pt x="176" y="200"/>
                </a:cubicBezTo>
                <a:cubicBezTo>
                  <a:pt x="176" y="199"/>
                  <a:pt x="176" y="199"/>
                  <a:pt x="176" y="199"/>
                </a:cubicBezTo>
                <a:cubicBezTo>
                  <a:pt x="176" y="198"/>
                  <a:pt x="176" y="198"/>
                  <a:pt x="176" y="198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4" y="191"/>
                  <a:pt x="174" y="191"/>
                  <a:pt x="174" y="191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4" y="185"/>
                  <a:pt x="174" y="185"/>
                  <a:pt x="174" y="185"/>
                </a:cubicBezTo>
                <a:cubicBezTo>
                  <a:pt x="174" y="184"/>
                  <a:pt x="174" y="184"/>
                  <a:pt x="174" y="183"/>
                </a:cubicBezTo>
                <a:cubicBezTo>
                  <a:pt x="173" y="183"/>
                  <a:pt x="173" y="183"/>
                  <a:pt x="172" y="184"/>
                </a:cubicBezTo>
                <a:cubicBezTo>
                  <a:pt x="172" y="184"/>
                  <a:pt x="172" y="184"/>
                  <a:pt x="172" y="184"/>
                </a:cubicBezTo>
                <a:cubicBezTo>
                  <a:pt x="173" y="185"/>
                  <a:pt x="173" y="185"/>
                  <a:pt x="173" y="185"/>
                </a:cubicBezTo>
                <a:cubicBezTo>
                  <a:pt x="173" y="184"/>
                  <a:pt x="173" y="184"/>
                  <a:pt x="173" y="184"/>
                </a:cubicBezTo>
                <a:cubicBezTo>
                  <a:pt x="171" y="183"/>
                  <a:pt x="171" y="183"/>
                  <a:pt x="171" y="183"/>
                </a:cubicBezTo>
                <a:cubicBezTo>
                  <a:pt x="173" y="182"/>
                  <a:pt x="173" y="182"/>
                  <a:pt x="173" y="182"/>
                </a:cubicBezTo>
                <a:cubicBezTo>
                  <a:pt x="174" y="181"/>
                  <a:pt x="174" y="181"/>
                  <a:pt x="174" y="181"/>
                </a:cubicBezTo>
                <a:cubicBezTo>
                  <a:pt x="173" y="180"/>
                  <a:pt x="173" y="180"/>
                  <a:pt x="173" y="180"/>
                </a:cubicBezTo>
                <a:cubicBezTo>
                  <a:pt x="171" y="178"/>
                  <a:pt x="171" y="178"/>
                  <a:pt x="171" y="178"/>
                </a:cubicBezTo>
                <a:cubicBezTo>
                  <a:pt x="171" y="178"/>
                  <a:pt x="171" y="178"/>
                  <a:pt x="171" y="178"/>
                </a:cubicBezTo>
                <a:cubicBezTo>
                  <a:pt x="170" y="178"/>
                  <a:pt x="170" y="178"/>
                  <a:pt x="170" y="178"/>
                </a:cubicBezTo>
                <a:cubicBezTo>
                  <a:pt x="166" y="181"/>
                  <a:pt x="166" y="181"/>
                  <a:pt x="166" y="181"/>
                </a:cubicBezTo>
                <a:cubicBezTo>
                  <a:pt x="167" y="182"/>
                  <a:pt x="167" y="182"/>
                  <a:pt x="167" y="182"/>
                </a:cubicBezTo>
                <a:cubicBezTo>
                  <a:pt x="168" y="182"/>
                  <a:pt x="168" y="182"/>
                  <a:pt x="168" y="182"/>
                </a:cubicBezTo>
                <a:cubicBezTo>
                  <a:pt x="170" y="178"/>
                  <a:pt x="170" y="178"/>
                  <a:pt x="170" y="178"/>
                </a:cubicBezTo>
                <a:cubicBezTo>
                  <a:pt x="170" y="177"/>
                  <a:pt x="170" y="177"/>
                  <a:pt x="170" y="177"/>
                </a:cubicBezTo>
                <a:cubicBezTo>
                  <a:pt x="168" y="175"/>
                  <a:pt x="168" y="175"/>
                  <a:pt x="168" y="175"/>
                </a:cubicBezTo>
                <a:cubicBezTo>
                  <a:pt x="171" y="173"/>
                  <a:pt x="171" y="173"/>
                  <a:pt x="171" y="173"/>
                </a:cubicBezTo>
                <a:cubicBezTo>
                  <a:pt x="171" y="172"/>
                  <a:pt x="171" y="172"/>
                  <a:pt x="171" y="172"/>
                </a:cubicBezTo>
                <a:cubicBezTo>
                  <a:pt x="171" y="171"/>
                  <a:pt x="171" y="171"/>
                  <a:pt x="171" y="171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70" y="168"/>
                  <a:pt x="170" y="168"/>
                  <a:pt x="170" y="168"/>
                </a:cubicBezTo>
                <a:cubicBezTo>
                  <a:pt x="170" y="169"/>
                  <a:pt x="171" y="169"/>
                  <a:pt x="171" y="169"/>
                </a:cubicBezTo>
                <a:cubicBezTo>
                  <a:pt x="175" y="167"/>
                  <a:pt x="175" y="167"/>
                  <a:pt x="175" y="167"/>
                </a:cubicBezTo>
                <a:cubicBezTo>
                  <a:pt x="175" y="166"/>
                  <a:pt x="175" y="166"/>
                  <a:pt x="175" y="166"/>
                </a:cubicBezTo>
                <a:cubicBezTo>
                  <a:pt x="175" y="165"/>
                  <a:pt x="175" y="165"/>
                  <a:pt x="175" y="165"/>
                </a:cubicBezTo>
                <a:cubicBezTo>
                  <a:pt x="171" y="164"/>
                  <a:pt x="171" y="164"/>
                  <a:pt x="171" y="164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4" y="163"/>
                  <a:pt x="174" y="163"/>
                  <a:pt x="174" y="163"/>
                </a:cubicBezTo>
                <a:cubicBezTo>
                  <a:pt x="175" y="163"/>
                  <a:pt x="175" y="163"/>
                  <a:pt x="175" y="162"/>
                </a:cubicBezTo>
                <a:cubicBezTo>
                  <a:pt x="176" y="160"/>
                  <a:pt x="176" y="160"/>
                  <a:pt x="176" y="160"/>
                </a:cubicBezTo>
                <a:cubicBezTo>
                  <a:pt x="176" y="159"/>
                  <a:pt x="176" y="159"/>
                  <a:pt x="176" y="159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76" y="153"/>
                  <a:pt x="176" y="153"/>
                  <a:pt x="176" y="153"/>
                </a:cubicBezTo>
                <a:cubicBezTo>
                  <a:pt x="176" y="152"/>
                  <a:pt x="176" y="152"/>
                  <a:pt x="176" y="152"/>
                </a:cubicBezTo>
                <a:cubicBezTo>
                  <a:pt x="174" y="151"/>
                  <a:pt x="174" y="151"/>
                  <a:pt x="174" y="151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3" y="147"/>
                  <a:pt x="183" y="147"/>
                  <a:pt x="183" y="147"/>
                </a:cubicBezTo>
                <a:cubicBezTo>
                  <a:pt x="183" y="146"/>
                  <a:pt x="183" y="146"/>
                  <a:pt x="183" y="146"/>
                </a:cubicBezTo>
                <a:cubicBezTo>
                  <a:pt x="181" y="143"/>
                  <a:pt x="181" y="143"/>
                  <a:pt x="181" y="143"/>
                </a:cubicBezTo>
                <a:cubicBezTo>
                  <a:pt x="181" y="140"/>
                  <a:pt x="181" y="140"/>
                  <a:pt x="181" y="140"/>
                </a:cubicBezTo>
                <a:cubicBezTo>
                  <a:pt x="182" y="139"/>
                  <a:pt x="182" y="139"/>
                  <a:pt x="182" y="139"/>
                </a:cubicBezTo>
                <a:cubicBezTo>
                  <a:pt x="183" y="138"/>
                  <a:pt x="183" y="138"/>
                  <a:pt x="183" y="138"/>
                </a:cubicBezTo>
                <a:cubicBezTo>
                  <a:pt x="182" y="138"/>
                  <a:pt x="182" y="138"/>
                  <a:pt x="182" y="138"/>
                </a:cubicBezTo>
                <a:cubicBezTo>
                  <a:pt x="182" y="137"/>
                  <a:pt x="182" y="137"/>
                  <a:pt x="182" y="137"/>
                </a:cubicBezTo>
                <a:cubicBezTo>
                  <a:pt x="183" y="137"/>
                  <a:pt x="183" y="137"/>
                  <a:pt x="183" y="137"/>
                </a:cubicBezTo>
                <a:cubicBezTo>
                  <a:pt x="183" y="138"/>
                  <a:pt x="184" y="137"/>
                  <a:pt x="184" y="137"/>
                </a:cubicBezTo>
                <a:cubicBezTo>
                  <a:pt x="185" y="135"/>
                  <a:pt x="185" y="135"/>
                  <a:pt x="185" y="135"/>
                </a:cubicBezTo>
                <a:cubicBezTo>
                  <a:pt x="188" y="131"/>
                  <a:pt x="188" y="131"/>
                  <a:pt x="188" y="131"/>
                </a:cubicBezTo>
                <a:cubicBezTo>
                  <a:pt x="188" y="130"/>
                  <a:pt x="188" y="130"/>
                  <a:pt x="188" y="130"/>
                </a:cubicBezTo>
                <a:cubicBezTo>
                  <a:pt x="188" y="128"/>
                  <a:pt x="188" y="128"/>
                  <a:pt x="188" y="128"/>
                </a:cubicBezTo>
                <a:cubicBezTo>
                  <a:pt x="190" y="128"/>
                  <a:pt x="190" y="128"/>
                  <a:pt x="190" y="128"/>
                </a:cubicBezTo>
                <a:cubicBezTo>
                  <a:pt x="191" y="128"/>
                  <a:pt x="191" y="128"/>
                  <a:pt x="191" y="128"/>
                </a:cubicBezTo>
                <a:cubicBezTo>
                  <a:pt x="193" y="127"/>
                  <a:pt x="193" y="127"/>
                  <a:pt x="193" y="127"/>
                </a:cubicBezTo>
                <a:cubicBezTo>
                  <a:pt x="193" y="127"/>
                  <a:pt x="193" y="127"/>
                  <a:pt x="193" y="127"/>
                </a:cubicBezTo>
                <a:cubicBezTo>
                  <a:pt x="196" y="123"/>
                  <a:pt x="196" y="123"/>
                  <a:pt x="196" y="123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5" y="119"/>
                  <a:pt x="195" y="119"/>
                  <a:pt x="195" y="119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8" y="115"/>
                  <a:pt x="198" y="114"/>
                  <a:pt x="197" y="114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07"/>
                  <a:pt x="195" y="107"/>
                  <a:pt x="195" y="107"/>
                </a:cubicBezTo>
                <a:cubicBezTo>
                  <a:pt x="194" y="107"/>
                  <a:pt x="194" y="107"/>
                  <a:pt x="194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9" y="110"/>
                  <a:pt x="199" y="110"/>
                  <a:pt x="199" y="110"/>
                </a:cubicBezTo>
                <a:cubicBezTo>
                  <a:pt x="200" y="110"/>
                  <a:pt x="200" y="109"/>
                  <a:pt x="200" y="109"/>
                </a:cubicBezTo>
                <a:cubicBezTo>
                  <a:pt x="200" y="109"/>
                  <a:pt x="200" y="108"/>
                  <a:pt x="200" y="108"/>
                </a:cubicBezTo>
                <a:cubicBezTo>
                  <a:pt x="196" y="106"/>
                  <a:pt x="196" y="106"/>
                  <a:pt x="196" y="106"/>
                </a:cubicBezTo>
                <a:cubicBezTo>
                  <a:pt x="196" y="101"/>
                  <a:pt x="196" y="101"/>
                  <a:pt x="196" y="101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6" y="106"/>
                  <a:pt x="196" y="106"/>
                  <a:pt x="196" y="106"/>
                </a:cubicBezTo>
                <a:cubicBezTo>
                  <a:pt x="196" y="106"/>
                  <a:pt x="196" y="106"/>
                  <a:pt x="197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200" y="106"/>
                  <a:pt x="200" y="105"/>
                  <a:pt x="200" y="105"/>
                </a:cubicBezTo>
                <a:cubicBezTo>
                  <a:pt x="199" y="97"/>
                  <a:pt x="199" y="97"/>
                  <a:pt x="199" y="97"/>
                </a:cubicBezTo>
                <a:cubicBezTo>
                  <a:pt x="198" y="97"/>
                  <a:pt x="198" y="97"/>
                  <a:pt x="198" y="97"/>
                </a:cubicBezTo>
                <a:cubicBezTo>
                  <a:pt x="198" y="97"/>
                  <a:pt x="198" y="97"/>
                  <a:pt x="198" y="97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200" y="100"/>
                  <a:pt x="200" y="100"/>
                  <a:pt x="201" y="100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5" y="98"/>
                  <a:pt x="205" y="98"/>
                  <a:pt x="205" y="98"/>
                </a:cubicBezTo>
                <a:cubicBezTo>
                  <a:pt x="208" y="95"/>
                  <a:pt x="208" y="95"/>
                  <a:pt x="208" y="95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08" y="90"/>
                  <a:pt x="208" y="90"/>
                  <a:pt x="208" y="90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7" y="89"/>
                  <a:pt x="207" y="89"/>
                  <a:pt x="207" y="89"/>
                </a:cubicBezTo>
                <a:cubicBezTo>
                  <a:pt x="207" y="89"/>
                  <a:pt x="207" y="89"/>
                  <a:pt x="207" y="89"/>
                </a:cubicBezTo>
                <a:cubicBezTo>
                  <a:pt x="210" y="87"/>
                  <a:pt x="210" y="87"/>
                  <a:pt x="210" y="87"/>
                </a:cubicBezTo>
                <a:cubicBezTo>
                  <a:pt x="210" y="86"/>
                  <a:pt x="210" y="86"/>
                  <a:pt x="210" y="86"/>
                </a:cubicBezTo>
                <a:cubicBezTo>
                  <a:pt x="212" y="83"/>
                  <a:pt x="212" y="83"/>
                  <a:pt x="212" y="83"/>
                </a:cubicBezTo>
                <a:cubicBezTo>
                  <a:pt x="215" y="82"/>
                  <a:pt x="215" y="82"/>
                  <a:pt x="215" y="82"/>
                </a:cubicBezTo>
                <a:cubicBezTo>
                  <a:pt x="216" y="82"/>
                  <a:pt x="216" y="82"/>
                  <a:pt x="216" y="82"/>
                </a:cubicBezTo>
                <a:cubicBezTo>
                  <a:pt x="216" y="80"/>
                  <a:pt x="216" y="80"/>
                  <a:pt x="216" y="80"/>
                </a:cubicBezTo>
                <a:cubicBezTo>
                  <a:pt x="216" y="80"/>
                  <a:pt x="216" y="80"/>
                  <a:pt x="216" y="80"/>
                </a:cubicBezTo>
                <a:cubicBezTo>
                  <a:pt x="214" y="70"/>
                  <a:pt x="214" y="70"/>
                  <a:pt x="214" y="70"/>
                </a:cubicBezTo>
                <a:cubicBezTo>
                  <a:pt x="215" y="66"/>
                  <a:pt x="215" y="66"/>
                  <a:pt x="215" y="66"/>
                </a:cubicBezTo>
                <a:cubicBezTo>
                  <a:pt x="215" y="65"/>
                  <a:pt x="215" y="65"/>
                  <a:pt x="215" y="65"/>
                </a:cubicBezTo>
                <a:cubicBezTo>
                  <a:pt x="214" y="65"/>
                  <a:pt x="214" y="65"/>
                  <a:pt x="214" y="65"/>
                </a:cubicBezTo>
                <a:cubicBezTo>
                  <a:pt x="212" y="65"/>
                  <a:pt x="212" y="65"/>
                  <a:pt x="212" y="65"/>
                </a:cubicBezTo>
                <a:cubicBezTo>
                  <a:pt x="212" y="63"/>
                  <a:pt x="212" y="63"/>
                  <a:pt x="212" y="63"/>
                </a:cubicBezTo>
                <a:cubicBezTo>
                  <a:pt x="214" y="63"/>
                  <a:pt x="214" y="63"/>
                  <a:pt x="214" y="63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16" y="65"/>
                  <a:pt x="216" y="65"/>
                  <a:pt x="216" y="65"/>
                </a:cubicBezTo>
                <a:cubicBezTo>
                  <a:pt x="217" y="65"/>
                  <a:pt x="217" y="65"/>
                  <a:pt x="217" y="64"/>
                </a:cubicBezTo>
                <a:cubicBezTo>
                  <a:pt x="219" y="61"/>
                  <a:pt x="219" y="61"/>
                  <a:pt x="219" y="61"/>
                </a:cubicBezTo>
                <a:cubicBezTo>
                  <a:pt x="219" y="60"/>
                  <a:pt x="219" y="60"/>
                  <a:pt x="219" y="60"/>
                </a:cubicBezTo>
                <a:cubicBezTo>
                  <a:pt x="217" y="57"/>
                  <a:pt x="217" y="57"/>
                  <a:pt x="217" y="57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21" y="54"/>
                  <a:pt x="221" y="54"/>
                  <a:pt x="221" y="54"/>
                </a:cubicBezTo>
                <a:cubicBezTo>
                  <a:pt x="223" y="52"/>
                  <a:pt x="223" y="52"/>
                  <a:pt x="223" y="52"/>
                </a:cubicBezTo>
                <a:cubicBezTo>
                  <a:pt x="223" y="51"/>
                  <a:pt x="223" y="51"/>
                  <a:pt x="223" y="50"/>
                </a:cubicBezTo>
                <a:cubicBezTo>
                  <a:pt x="220" y="47"/>
                  <a:pt x="220" y="47"/>
                  <a:pt x="220" y="47"/>
                </a:cubicBezTo>
                <a:cubicBezTo>
                  <a:pt x="220" y="47"/>
                  <a:pt x="220" y="47"/>
                  <a:pt x="220" y="47"/>
                </a:cubicBezTo>
                <a:cubicBezTo>
                  <a:pt x="219" y="47"/>
                  <a:pt x="219" y="47"/>
                  <a:pt x="219" y="47"/>
                </a:cubicBezTo>
                <a:cubicBezTo>
                  <a:pt x="220" y="47"/>
                  <a:pt x="220" y="47"/>
                  <a:pt x="220" y="47"/>
                </a:cubicBezTo>
                <a:cubicBezTo>
                  <a:pt x="222" y="45"/>
                  <a:pt x="222" y="45"/>
                  <a:pt x="222" y="45"/>
                </a:cubicBezTo>
                <a:cubicBezTo>
                  <a:pt x="226" y="44"/>
                  <a:pt x="226" y="44"/>
                  <a:pt x="226" y="44"/>
                </a:cubicBezTo>
                <a:cubicBezTo>
                  <a:pt x="226" y="44"/>
                  <a:pt x="226" y="44"/>
                  <a:pt x="226" y="44"/>
                </a:cubicBezTo>
                <a:cubicBezTo>
                  <a:pt x="229" y="41"/>
                  <a:pt x="229" y="41"/>
                  <a:pt x="229" y="41"/>
                </a:cubicBezTo>
                <a:cubicBezTo>
                  <a:pt x="230" y="40"/>
                  <a:pt x="230" y="40"/>
                  <a:pt x="230" y="39"/>
                </a:cubicBezTo>
                <a:cubicBezTo>
                  <a:pt x="228" y="36"/>
                  <a:pt x="228" y="36"/>
                  <a:pt x="228" y="36"/>
                </a:cubicBezTo>
                <a:cubicBezTo>
                  <a:pt x="231" y="35"/>
                  <a:pt x="231" y="35"/>
                  <a:pt x="231" y="35"/>
                </a:cubicBezTo>
                <a:cubicBezTo>
                  <a:pt x="231" y="35"/>
                  <a:pt x="232" y="35"/>
                  <a:pt x="231" y="34"/>
                </a:cubicBezTo>
                <a:cubicBezTo>
                  <a:pt x="231" y="31"/>
                  <a:pt x="231" y="31"/>
                  <a:pt x="231" y="31"/>
                </a:cubicBezTo>
                <a:cubicBezTo>
                  <a:pt x="231" y="30"/>
                  <a:pt x="231" y="30"/>
                  <a:pt x="231" y="30"/>
                </a:cubicBezTo>
                <a:cubicBezTo>
                  <a:pt x="229" y="28"/>
                  <a:pt x="229" y="28"/>
                  <a:pt x="229" y="28"/>
                </a:cubicBezTo>
                <a:cubicBezTo>
                  <a:pt x="229" y="28"/>
                  <a:pt x="229" y="28"/>
                  <a:pt x="228" y="28"/>
                </a:cubicBezTo>
                <a:cubicBezTo>
                  <a:pt x="202" y="31"/>
                  <a:pt x="202" y="31"/>
                  <a:pt x="202" y="31"/>
                </a:cubicBezTo>
                <a:cubicBezTo>
                  <a:pt x="201" y="28"/>
                  <a:pt x="201" y="28"/>
                  <a:pt x="201" y="28"/>
                </a:cubicBezTo>
                <a:cubicBezTo>
                  <a:pt x="202" y="25"/>
                  <a:pt x="202" y="25"/>
                  <a:pt x="202" y="25"/>
                </a:cubicBezTo>
                <a:cubicBezTo>
                  <a:pt x="205" y="21"/>
                  <a:pt x="205" y="21"/>
                  <a:pt x="205" y="21"/>
                </a:cubicBezTo>
                <a:cubicBezTo>
                  <a:pt x="209" y="19"/>
                  <a:pt x="209" y="19"/>
                  <a:pt x="209" y="19"/>
                </a:cubicBezTo>
                <a:cubicBezTo>
                  <a:pt x="209" y="19"/>
                  <a:pt x="209" y="19"/>
                  <a:pt x="209" y="19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1"/>
                  <a:pt x="212" y="11"/>
                  <a:pt x="212" y="11"/>
                </a:cubicBezTo>
                <a:cubicBezTo>
                  <a:pt x="212" y="10"/>
                  <a:pt x="212" y="10"/>
                  <a:pt x="212" y="10"/>
                </a:cubicBezTo>
                <a:cubicBezTo>
                  <a:pt x="211" y="7"/>
                  <a:pt x="211" y="7"/>
                  <a:pt x="211" y="7"/>
                </a:cubicBezTo>
                <a:cubicBezTo>
                  <a:pt x="211" y="6"/>
                  <a:pt x="211" y="6"/>
                  <a:pt x="211" y="6"/>
                </a:cubicBezTo>
                <a:cubicBezTo>
                  <a:pt x="208" y="3"/>
                  <a:pt x="208" y="3"/>
                  <a:pt x="208" y="3"/>
                </a:cubicBezTo>
                <a:cubicBezTo>
                  <a:pt x="208" y="3"/>
                  <a:pt x="208" y="3"/>
                  <a:pt x="208" y="3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20" y="6"/>
                  <a:pt x="120" y="6"/>
                  <a:pt x="120" y="6"/>
                </a:cubicBezTo>
                <a:cubicBezTo>
                  <a:pt x="47" y="9"/>
                  <a:pt x="47" y="9"/>
                  <a:pt x="47" y="9"/>
                </a:cubicBezTo>
                <a:cubicBezTo>
                  <a:pt x="1" y="10"/>
                  <a:pt x="1" y="10"/>
                  <a:pt x="1" y="10"/>
                </a:cubicBezTo>
                <a:lnTo>
                  <a:pt x="1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866BA8D3-87DD-DBAC-4D11-1B1E90F2820F}"/>
              </a:ext>
            </a:extLst>
          </p:cNvPr>
          <p:cNvSpPr>
            <a:spLocks/>
          </p:cNvSpPr>
          <p:nvPr/>
        </p:nvSpPr>
        <p:spPr bwMode="auto">
          <a:xfrm>
            <a:off x="4233528" y="4577147"/>
            <a:ext cx="741368" cy="656479"/>
          </a:xfrm>
          <a:custGeom>
            <a:avLst/>
            <a:gdLst>
              <a:gd name="T0" fmla="*/ 206 w 393"/>
              <a:gd name="T1" fmla="*/ 8 h 348"/>
              <a:gd name="T2" fmla="*/ 212 w 393"/>
              <a:gd name="T3" fmla="*/ 22 h 348"/>
              <a:gd name="T4" fmla="*/ 218 w 393"/>
              <a:gd name="T5" fmla="*/ 40 h 348"/>
              <a:gd name="T6" fmla="*/ 224 w 393"/>
              <a:gd name="T7" fmla="*/ 52 h 348"/>
              <a:gd name="T8" fmla="*/ 227 w 393"/>
              <a:gd name="T9" fmla="*/ 61 h 348"/>
              <a:gd name="T10" fmla="*/ 225 w 393"/>
              <a:gd name="T11" fmla="*/ 74 h 348"/>
              <a:gd name="T12" fmla="*/ 221 w 393"/>
              <a:gd name="T13" fmla="*/ 87 h 348"/>
              <a:gd name="T14" fmla="*/ 200 w 393"/>
              <a:gd name="T15" fmla="*/ 115 h 348"/>
              <a:gd name="T16" fmla="*/ 191 w 393"/>
              <a:gd name="T17" fmla="*/ 132 h 348"/>
              <a:gd name="T18" fmla="*/ 183 w 393"/>
              <a:gd name="T19" fmla="*/ 156 h 348"/>
              <a:gd name="T20" fmla="*/ 257 w 393"/>
              <a:gd name="T21" fmla="*/ 174 h 348"/>
              <a:gd name="T22" fmla="*/ 321 w 393"/>
              <a:gd name="T23" fmla="*/ 197 h 348"/>
              <a:gd name="T24" fmla="*/ 339 w 393"/>
              <a:gd name="T25" fmla="*/ 227 h 348"/>
              <a:gd name="T26" fmla="*/ 342 w 393"/>
              <a:gd name="T27" fmla="*/ 242 h 348"/>
              <a:gd name="T28" fmla="*/ 327 w 393"/>
              <a:gd name="T29" fmla="*/ 238 h 348"/>
              <a:gd name="T30" fmla="*/ 298 w 393"/>
              <a:gd name="T31" fmla="*/ 226 h 348"/>
              <a:gd name="T32" fmla="*/ 287 w 393"/>
              <a:gd name="T33" fmla="*/ 253 h 348"/>
              <a:gd name="T34" fmla="*/ 328 w 393"/>
              <a:gd name="T35" fmla="*/ 247 h 348"/>
              <a:gd name="T36" fmla="*/ 337 w 393"/>
              <a:gd name="T37" fmla="*/ 250 h 348"/>
              <a:gd name="T38" fmla="*/ 339 w 393"/>
              <a:gd name="T39" fmla="*/ 266 h 348"/>
              <a:gd name="T40" fmla="*/ 357 w 393"/>
              <a:gd name="T41" fmla="*/ 254 h 348"/>
              <a:gd name="T42" fmla="*/ 358 w 393"/>
              <a:gd name="T43" fmla="*/ 274 h 348"/>
              <a:gd name="T44" fmla="*/ 348 w 393"/>
              <a:gd name="T45" fmla="*/ 286 h 348"/>
              <a:gd name="T46" fmla="*/ 348 w 393"/>
              <a:gd name="T47" fmla="*/ 300 h 348"/>
              <a:gd name="T48" fmla="*/ 379 w 393"/>
              <a:gd name="T49" fmla="*/ 313 h 348"/>
              <a:gd name="T50" fmla="*/ 388 w 393"/>
              <a:gd name="T51" fmla="*/ 327 h 348"/>
              <a:gd name="T52" fmla="*/ 373 w 393"/>
              <a:gd name="T53" fmla="*/ 337 h 348"/>
              <a:gd name="T54" fmla="*/ 370 w 393"/>
              <a:gd name="T55" fmla="*/ 325 h 348"/>
              <a:gd name="T56" fmla="*/ 354 w 393"/>
              <a:gd name="T57" fmla="*/ 322 h 348"/>
              <a:gd name="T58" fmla="*/ 336 w 393"/>
              <a:gd name="T59" fmla="*/ 310 h 348"/>
              <a:gd name="T60" fmla="*/ 302 w 393"/>
              <a:gd name="T61" fmla="*/ 297 h 348"/>
              <a:gd name="T62" fmla="*/ 315 w 393"/>
              <a:gd name="T63" fmla="*/ 327 h 348"/>
              <a:gd name="T64" fmla="*/ 299 w 393"/>
              <a:gd name="T65" fmla="*/ 324 h 348"/>
              <a:gd name="T66" fmla="*/ 278 w 393"/>
              <a:gd name="T67" fmla="*/ 322 h 348"/>
              <a:gd name="T68" fmla="*/ 260 w 393"/>
              <a:gd name="T69" fmla="*/ 336 h 348"/>
              <a:gd name="T70" fmla="*/ 231 w 393"/>
              <a:gd name="T71" fmla="*/ 331 h 348"/>
              <a:gd name="T72" fmla="*/ 221 w 393"/>
              <a:gd name="T73" fmla="*/ 304 h 348"/>
              <a:gd name="T74" fmla="*/ 216 w 393"/>
              <a:gd name="T75" fmla="*/ 309 h 348"/>
              <a:gd name="T76" fmla="*/ 191 w 393"/>
              <a:gd name="T77" fmla="*/ 288 h 348"/>
              <a:gd name="T78" fmla="*/ 162 w 393"/>
              <a:gd name="T79" fmla="*/ 286 h 348"/>
              <a:gd name="T80" fmla="*/ 157 w 393"/>
              <a:gd name="T81" fmla="*/ 304 h 348"/>
              <a:gd name="T82" fmla="*/ 102 w 393"/>
              <a:gd name="T83" fmla="*/ 301 h 348"/>
              <a:gd name="T84" fmla="*/ 61 w 393"/>
              <a:gd name="T85" fmla="*/ 288 h 348"/>
              <a:gd name="T86" fmla="*/ 61 w 393"/>
              <a:gd name="T87" fmla="*/ 266 h 348"/>
              <a:gd name="T88" fmla="*/ 32 w 393"/>
              <a:gd name="T89" fmla="*/ 295 h 348"/>
              <a:gd name="T90" fmla="*/ 29 w 393"/>
              <a:gd name="T91" fmla="*/ 280 h 348"/>
              <a:gd name="T92" fmla="*/ 34 w 393"/>
              <a:gd name="T93" fmla="*/ 260 h 348"/>
              <a:gd name="T94" fmla="*/ 34 w 393"/>
              <a:gd name="T95" fmla="*/ 218 h 348"/>
              <a:gd name="T96" fmla="*/ 43 w 393"/>
              <a:gd name="T97" fmla="*/ 189 h 348"/>
              <a:gd name="T98" fmla="*/ 40 w 393"/>
              <a:gd name="T99" fmla="*/ 168 h 348"/>
              <a:gd name="T100" fmla="*/ 23 w 393"/>
              <a:gd name="T101" fmla="*/ 138 h 348"/>
              <a:gd name="T102" fmla="*/ 2 w 393"/>
              <a:gd name="T103" fmla="*/ 99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3" h="348">
                <a:moveTo>
                  <a:pt x="0" y="9"/>
                </a:moveTo>
                <a:lnTo>
                  <a:pt x="90" y="6"/>
                </a:lnTo>
                <a:lnTo>
                  <a:pt x="209" y="0"/>
                </a:lnTo>
                <a:lnTo>
                  <a:pt x="206" y="2"/>
                </a:lnTo>
                <a:lnTo>
                  <a:pt x="206" y="8"/>
                </a:lnTo>
                <a:lnTo>
                  <a:pt x="210" y="3"/>
                </a:lnTo>
                <a:lnTo>
                  <a:pt x="215" y="5"/>
                </a:lnTo>
                <a:lnTo>
                  <a:pt x="216" y="11"/>
                </a:lnTo>
                <a:lnTo>
                  <a:pt x="210" y="16"/>
                </a:lnTo>
                <a:lnTo>
                  <a:pt x="212" y="22"/>
                </a:lnTo>
                <a:lnTo>
                  <a:pt x="218" y="25"/>
                </a:lnTo>
                <a:lnTo>
                  <a:pt x="212" y="32"/>
                </a:lnTo>
                <a:lnTo>
                  <a:pt x="213" y="35"/>
                </a:lnTo>
                <a:lnTo>
                  <a:pt x="222" y="34"/>
                </a:lnTo>
                <a:lnTo>
                  <a:pt x="218" y="40"/>
                </a:lnTo>
                <a:lnTo>
                  <a:pt x="222" y="44"/>
                </a:lnTo>
                <a:lnTo>
                  <a:pt x="216" y="43"/>
                </a:lnTo>
                <a:lnTo>
                  <a:pt x="216" y="44"/>
                </a:lnTo>
                <a:lnTo>
                  <a:pt x="219" y="49"/>
                </a:lnTo>
                <a:lnTo>
                  <a:pt x="224" y="52"/>
                </a:lnTo>
                <a:lnTo>
                  <a:pt x="225" y="56"/>
                </a:lnTo>
                <a:lnTo>
                  <a:pt x="231" y="58"/>
                </a:lnTo>
                <a:lnTo>
                  <a:pt x="233" y="59"/>
                </a:lnTo>
                <a:lnTo>
                  <a:pt x="231" y="61"/>
                </a:lnTo>
                <a:lnTo>
                  <a:pt x="227" y="61"/>
                </a:lnTo>
                <a:lnTo>
                  <a:pt x="224" y="67"/>
                </a:lnTo>
                <a:lnTo>
                  <a:pt x="218" y="68"/>
                </a:lnTo>
                <a:lnTo>
                  <a:pt x="213" y="74"/>
                </a:lnTo>
                <a:lnTo>
                  <a:pt x="219" y="74"/>
                </a:lnTo>
                <a:lnTo>
                  <a:pt x="225" y="74"/>
                </a:lnTo>
                <a:lnTo>
                  <a:pt x="221" y="80"/>
                </a:lnTo>
                <a:lnTo>
                  <a:pt x="221" y="82"/>
                </a:lnTo>
                <a:lnTo>
                  <a:pt x="215" y="84"/>
                </a:lnTo>
                <a:lnTo>
                  <a:pt x="221" y="85"/>
                </a:lnTo>
                <a:lnTo>
                  <a:pt x="221" y="87"/>
                </a:lnTo>
                <a:lnTo>
                  <a:pt x="209" y="100"/>
                </a:lnTo>
                <a:lnTo>
                  <a:pt x="203" y="102"/>
                </a:lnTo>
                <a:lnTo>
                  <a:pt x="201" y="108"/>
                </a:lnTo>
                <a:lnTo>
                  <a:pt x="204" y="111"/>
                </a:lnTo>
                <a:lnTo>
                  <a:pt x="200" y="115"/>
                </a:lnTo>
                <a:lnTo>
                  <a:pt x="198" y="121"/>
                </a:lnTo>
                <a:lnTo>
                  <a:pt x="192" y="126"/>
                </a:lnTo>
                <a:lnTo>
                  <a:pt x="198" y="126"/>
                </a:lnTo>
                <a:lnTo>
                  <a:pt x="197" y="127"/>
                </a:lnTo>
                <a:lnTo>
                  <a:pt x="191" y="132"/>
                </a:lnTo>
                <a:lnTo>
                  <a:pt x="194" y="144"/>
                </a:lnTo>
                <a:lnTo>
                  <a:pt x="188" y="144"/>
                </a:lnTo>
                <a:lnTo>
                  <a:pt x="192" y="150"/>
                </a:lnTo>
                <a:lnTo>
                  <a:pt x="191" y="153"/>
                </a:lnTo>
                <a:lnTo>
                  <a:pt x="183" y="156"/>
                </a:lnTo>
                <a:lnTo>
                  <a:pt x="186" y="161"/>
                </a:lnTo>
                <a:lnTo>
                  <a:pt x="186" y="167"/>
                </a:lnTo>
                <a:lnTo>
                  <a:pt x="189" y="173"/>
                </a:lnTo>
                <a:lnTo>
                  <a:pt x="183" y="179"/>
                </a:lnTo>
                <a:lnTo>
                  <a:pt x="257" y="174"/>
                </a:lnTo>
                <a:lnTo>
                  <a:pt x="328" y="168"/>
                </a:lnTo>
                <a:lnTo>
                  <a:pt x="328" y="170"/>
                </a:lnTo>
                <a:lnTo>
                  <a:pt x="327" y="176"/>
                </a:lnTo>
                <a:lnTo>
                  <a:pt x="324" y="188"/>
                </a:lnTo>
                <a:lnTo>
                  <a:pt x="321" y="197"/>
                </a:lnTo>
                <a:lnTo>
                  <a:pt x="324" y="203"/>
                </a:lnTo>
                <a:lnTo>
                  <a:pt x="327" y="209"/>
                </a:lnTo>
                <a:lnTo>
                  <a:pt x="334" y="215"/>
                </a:lnTo>
                <a:lnTo>
                  <a:pt x="336" y="221"/>
                </a:lnTo>
                <a:lnTo>
                  <a:pt x="339" y="227"/>
                </a:lnTo>
                <a:lnTo>
                  <a:pt x="339" y="230"/>
                </a:lnTo>
                <a:lnTo>
                  <a:pt x="342" y="235"/>
                </a:lnTo>
                <a:lnTo>
                  <a:pt x="346" y="238"/>
                </a:lnTo>
                <a:lnTo>
                  <a:pt x="348" y="239"/>
                </a:lnTo>
                <a:lnTo>
                  <a:pt x="342" y="242"/>
                </a:lnTo>
                <a:lnTo>
                  <a:pt x="342" y="241"/>
                </a:lnTo>
                <a:lnTo>
                  <a:pt x="340" y="241"/>
                </a:lnTo>
                <a:lnTo>
                  <a:pt x="334" y="241"/>
                </a:lnTo>
                <a:lnTo>
                  <a:pt x="328" y="236"/>
                </a:lnTo>
                <a:lnTo>
                  <a:pt x="327" y="238"/>
                </a:lnTo>
                <a:lnTo>
                  <a:pt x="322" y="235"/>
                </a:lnTo>
                <a:lnTo>
                  <a:pt x="318" y="235"/>
                </a:lnTo>
                <a:lnTo>
                  <a:pt x="311" y="230"/>
                </a:lnTo>
                <a:lnTo>
                  <a:pt x="305" y="227"/>
                </a:lnTo>
                <a:lnTo>
                  <a:pt x="298" y="226"/>
                </a:lnTo>
                <a:lnTo>
                  <a:pt x="293" y="227"/>
                </a:lnTo>
                <a:lnTo>
                  <a:pt x="286" y="239"/>
                </a:lnTo>
                <a:lnTo>
                  <a:pt x="280" y="245"/>
                </a:lnTo>
                <a:lnTo>
                  <a:pt x="281" y="250"/>
                </a:lnTo>
                <a:lnTo>
                  <a:pt x="287" y="253"/>
                </a:lnTo>
                <a:lnTo>
                  <a:pt x="296" y="253"/>
                </a:lnTo>
                <a:lnTo>
                  <a:pt x="313" y="251"/>
                </a:lnTo>
                <a:lnTo>
                  <a:pt x="318" y="250"/>
                </a:lnTo>
                <a:lnTo>
                  <a:pt x="324" y="244"/>
                </a:lnTo>
                <a:lnTo>
                  <a:pt x="328" y="247"/>
                </a:lnTo>
                <a:lnTo>
                  <a:pt x="333" y="242"/>
                </a:lnTo>
                <a:lnTo>
                  <a:pt x="333" y="247"/>
                </a:lnTo>
                <a:lnTo>
                  <a:pt x="339" y="244"/>
                </a:lnTo>
                <a:lnTo>
                  <a:pt x="340" y="244"/>
                </a:lnTo>
                <a:lnTo>
                  <a:pt x="337" y="250"/>
                </a:lnTo>
                <a:lnTo>
                  <a:pt x="325" y="257"/>
                </a:lnTo>
                <a:lnTo>
                  <a:pt x="325" y="259"/>
                </a:lnTo>
                <a:lnTo>
                  <a:pt x="330" y="262"/>
                </a:lnTo>
                <a:lnTo>
                  <a:pt x="336" y="262"/>
                </a:lnTo>
                <a:lnTo>
                  <a:pt x="339" y="266"/>
                </a:lnTo>
                <a:lnTo>
                  <a:pt x="343" y="266"/>
                </a:lnTo>
                <a:lnTo>
                  <a:pt x="346" y="262"/>
                </a:lnTo>
                <a:lnTo>
                  <a:pt x="346" y="256"/>
                </a:lnTo>
                <a:lnTo>
                  <a:pt x="355" y="250"/>
                </a:lnTo>
                <a:lnTo>
                  <a:pt x="357" y="254"/>
                </a:lnTo>
                <a:lnTo>
                  <a:pt x="357" y="262"/>
                </a:lnTo>
                <a:lnTo>
                  <a:pt x="361" y="263"/>
                </a:lnTo>
                <a:lnTo>
                  <a:pt x="361" y="269"/>
                </a:lnTo>
                <a:lnTo>
                  <a:pt x="360" y="275"/>
                </a:lnTo>
                <a:lnTo>
                  <a:pt x="358" y="274"/>
                </a:lnTo>
                <a:lnTo>
                  <a:pt x="354" y="272"/>
                </a:lnTo>
                <a:lnTo>
                  <a:pt x="348" y="278"/>
                </a:lnTo>
                <a:lnTo>
                  <a:pt x="351" y="283"/>
                </a:lnTo>
                <a:lnTo>
                  <a:pt x="354" y="288"/>
                </a:lnTo>
                <a:lnTo>
                  <a:pt x="348" y="286"/>
                </a:lnTo>
                <a:lnTo>
                  <a:pt x="343" y="286"/>
                </a:lnTo>
                <a:lnTo>
                  <a:pt x="345" y="291"/>
                </a:lnTo>
                <a:lnTo>
                  <a:pt x="339" y="292"/>
                </a:lnTo>
                <a:lnTo>
                  <a:pt x="340" y="298"/>
                </a:lnTo>
                <a:lnTo>
                  <a:pt x="348" y="300"/>
                </a:lnTo>
                <a:lnTo>
                  <a:pt x="354" y="303"/>
                </a:lnTo>
                <a:lnTo>
                  <a:pt x="355" y="309"/>
                </a:lnTo>
                <a:lnTo>
                  <a:pt x="363" y="307"/>
                </a:lnTo>
                <a:lnTo>
                  <a:pt x="369" y="310"/>
                </a:lnTo>
                <a:lnTo>
                  <a:pt x="379" y="313"/>
                </a:lnTo>
                <a:lnTo>
                  <a:pt x="384" y="316"/>
                </a:lnTo>
                <a:lnTo>
                  <a:pt x="387" y="321"/>
                </a:lnTo>
                <a:lnTo>
                  <a:pt x="393" y="322"/>
                </a:lnTo>
                <a:lnTo>
                  <a:pt x="393" y="324"/>
                </a:lnTo>
                <a:lnTo>
                  <a:pt x="388" y="327"/>
                </a:lnTo>
                <a:lnTo>
                  <a:pt x="388" y="330"/>
                </a:lnTo>
                <a:lnTo>
                  <a:pt x="385" y="336"/>
                </a:lnTo>
                <a:lnTo>
                  <a:pt x="384" y="340"/>
                </a:lnTo>
                <a:lnTo>
                  <a:pt x="376" y="331"/>
                </a:lnTo>
                <a:lnTo>
                  <a:pt x="373" y="337"/>
                </a:lnTo>
                <a:lnTo>
                  <a:pt x="370" y="343"/>
                </a:lnTo>
                <a:lnTo>
                  <a:pt x="366" y="348"/>
                </a:lnTo>
                <a:lnTo>
                  <a:pt x="369" y="337"/>
                </a:lnTo>
                <a:lnTo>
                  <a:pt x="373" y="331"/>
                </a:lnTo>
                <a:lnTo>
                  <a:pt x="370" y="325"/>
                </a:lnTo>
                <a:lnTo>
                  <a:pt x="370" y="333"/>
                </a:lnTo>
                <a:lnTo>
                  <a:pt x="364" y="331"/>
                </a:lnTo>
                <a:lnTo>
                  <a:pt x="361" y="325"/>
                </a:lnTo>
                <a:lnTo>
                  <a:pt x="360" y="321"/>
                </a:lnTo>
                <a:lnTo>
                  <a:pt x="354" y="322"/>
                </a:lnTo>
                <a:lnTo>
                  <a:pt x="348" y="321"/>
                </a:lnTo>
                <a:lnTo>
                  <a:pt x="343" y="315"/>
                </a:lnTo>
                <a:lnTo>
                  <a:pt x="339" y="316"/>
                </a:lnTo>
                <a:lnTo>
                  <a:pt x="333" y="316"/>
                </a:lnTo>
                <a:lnTo>
                  <a:pt x="336" y="310"/>
                </a:lnTo>
                <a:lnTo>
                  <a:pt x="333" y="309"/>
                </a:lnTo>
                <a:lnTo>
                  <a:pt x="328" y="306"/>
                </a:lnTo>
                <a:lnTo>
                  <a:pt x="322" y="304"/>
                </a:lnTo>
                <a:lnTo>
                  <a:pt x="302" y="297"/>
                </a:lnTo>
                <a:lnTo>
                  <a:pt x="302" y="297"/>
                </a:lnTo>
                <a:lnTo>
                  <a:pt x="302" y="303"/>
                </a:lnTo>
                <a:lnTo>
                  <a:pt x="315" y="309"/>
                </a:lnTo>
                <a:lnTo>
                  <a:pt x="316" y="319"/>
                </a:lnTo>
                <a:lnTo>
                  <a:pt x="310" y="321"/>
                </a:lnTo>
                <a:lnTo>
                  <a:pt x="315" y="327"/>
                </a:lnTo>
                <a:lnTo>
                  <a:pt x="311" y="331"/>
                </a:lnTo>
                <a:lnTo>
                  <a:pt x="307" y="336"/>
                </a:lnTo>
                <a:lnTo>
                  <a:pt x="301" y="339"/>
                </a:lnTo>
                <a:lnTo>
                  <a:pt x="299" y="333"/>
                </a:lnTo>
                <a:lnTo>
                  <a:pt x="299" y="324"/>
                </a:lnTo>
                <a:lnTo>
                  <a:pt x="293" y="322"/>
                </a:lnTo>
                <a:lnTo>
                  <a:pt x="287" y="325"/>
                </a:lnTo>
                <a:lnTo>
                  <a:pt x="286" y="319"/>
                </a:lnTo>
                <a:lnTo>
                  <a:pt x="283" y="321"/>
                </a:lnTo>
                <a:lnTo>
                  <a:pt x="278" y="322"/>
                </a:lnTo>
                <a:lnTo>
                  <a:pt x="272" y="322"/>
                </a:lnTo>
                <a:lnTo>
                  <a:pt x="271" y="328"/>
                </a:lnTo>
                <a:lnTo>
                  <a:pt x="271" y="336"/>
                </a:lnTo>
                <a:lnTo>
                  <a:pt x="266" y="339"/>
                </a:lnTo>
                <a:lnTo>
                  <a:pt x="260" y="336"/>
                </a:lnTo>
                <a:lnTo>
                  <a:pt x="259" y="336"/>
                </a:lnTo>
                <a:lnTo>
                  <a:pt x="253" y="339"/>
                </a:lnTo>
                <a:lnTo>
                  <a:pt x="242" y="331"/>
                </a:lnTo>
                <a:lnTo>
                  <a:pt x="236" y="334"/>
                </a:lnTo>
                <a:lnTo>
                  <a:pt x="231" y="331"/>
                </a:lnTo>
                <a:lnTo>
                  <a:pt x="233" y="325"/>
                </a:lnTo>
                <a:lnTo>
                  <a:pt x="230" y="319"/>
                </a:lnTo>
                <a:lnTo>
                  <a:pt x="224" y="316"/>
                </a:lnTo>
                <a:lnTo>
                  <a:pt x="221" y="310"/>
                </a:lnTo>
                <a:lnTo>
                  <a:pt x="221" y="304"/>
                </a:lnTo>
                <a:lnTo>
                  <a:pt x="222" y="304"/>
                </a:lnTo>
                <a:lnTo>
                  <a:pt x="221" y="298"/>
                </a:lnTo>
                <a:lnTo>
                  <a:pt x="221" y="303"/>
                </a:lnTo>
                <a:lnTo>
                  <a:pt x="219" y="303"/>
                </a:lnTo>
                <a:lnTo>
                  <a:pt x="216" y="309"/>
                </a:lnTo>
                <a:lnTo>
                  <a:pt x="206" y="306"/>
                </a:lnTo>
                <a:lnTo>
                  <a:pt x="200" y="306"/>
                </a:lnTo>
                <a:lnTo>
                  <a:pt x="197" y="297"/>
                </a:lnTo>
                <a:lnTo>
                  <a:pt x="192" y="294"/>
                </a:lnTo>
                <a:lnTo>
                  <a:pt x="191" y="288"/>
                </a:lnTo>
                <a:lnTo>
                  <a:pt x="179" y="289"/>
                </a:lnTo>
                <a:lnTo>
                  <a:pt x="174" y="291"/>
                </a:lnTo>
                <a:lnTo>
                  <a:pt x="173" y="288"/>
                </a:lnTo>
                <a:lnTo>
                  <a:pt x="174" y="281"/>
                </a:lnTo>
                <a:lnTo>
                  <a:pt x="162" y="286"/>
                </a:lnTo>
                <a:lnTo>
                  <a:pt x="157" y="288"/>
                </a:lnTo>
                <a:lnTo>
                  <a:pt x="154" y="291"/>
                </a:lnTo>
                <a:lnTo>
                  <a:pt x="148" y="291"/>
                </a:lnTo>
                <a:lnTo>
                  <a:pt x="154" y="295"/>
                </a:lnTo>
                <a:lnTo>
                  <a:pt x="157" y="304"/>
                </a:lnTo>
                <a:lnTo>
                  <a:pt x="153" y="304"/>
                </a:lnTo>
                <a:lnTo>
                  <a:pt x="144" y="309"/>
                </a:lnTo>
                <a:lnTo>
                  <a:pt x="139" y="309"/>
                </a:lnTo>
                <a:lnTo>
                  <a:pt x="111" y="304"/>
                </a:lnTo>
                <a:lnTo>
                  <a:pt x="102" y="301"/>
                </a:lnTo>
                <a:lnTo>
                  <a:pt x="96" y="298"/>
                </a:lnTo>
                <a:lnTo>
                  <a:pt x="84" y="294"/>
                </a:lnTo>
                <a:lnTo>
                  <a:pt x="73" y="291"/>
                </a:lnTo>
                <a:lnTo>
                  <a:pt x="67" y="291"/>
                </a:lnTo>
                <a:lnTo>
                  <a:pt x="61" y="288"/>
                </a:lnTo>
                <a:lnTo>
                  <a:pt x="62" y="286"/>
                </a:lnTo>
                <a:lnTo>
                  <a:pt x="68" y="283"/>
                </a:lnTo>
                <a:lnTo>
                  <a:pt x="68" y="277"/>
                </a:lnTo>
                <a:lnTo>
                  <a:pt x="65" y="272"/>
                </a:lnTo>
                <a:lnTo>
                  <a:pt x="61" y="266"/>
                </a:lnTo>
                <a:lnTo>
                  <a:pt x="61" y="280"/>
                </a:lnTo>
                <a:lnTo>
                  <a:pt x="55" y="285"/>
                </a:lnTo>
                <a:lnTo>
                  <a:pt x="61" y="289"/>
                </a:lnTo>
                <a:lnTo>
                  <a:pt x="58" y="292"/>
                </a:lnTo>
                <a:lnTo>
                  <a:pt x="32" y="295"/>
                </a:lnTo>
                <a:lnTo>
                  <a:pt x="26" y="298"/>
                </a:lnTo>
                <a:lnTo>
                  <a:pt x="20" y="294"/>
                </a:lnTo>
                <a:lnTo>
                  <a:pt x="22" y="288"/>
                </a:lnTo>
                <a:lnTo>
                  <a:pt x="26" y="286"/>
                </a:lnTo>
                <a:lnTo>
                  <a:pt x="29" y="280"/>
                </a:lnTo>
                <a:lnTo>
                  <a:pt x="26" y="274"/>
                </a:lnTo>
                <a:lnTo>
                  <a:pt x="26" y="274"/>
                </a:lnTo>
                <a:lnTo>
                  <a:pt x="26" y="272"/>
                </a:lnTo>
                <a:lnTo>
                  <a:pt x="32" y="268"/>
                </a:lnTo>
                <a:lnTo>
                  <a:pt x="34" y="260"/>
                </a:lnTo>
                <a:lnTo>
                  <a:pt x="31" y="247"/>
                </a:lnTo>
                <a:lnTo>
                  <a:pt x="28" y="241"/>
                </a:lnTo>
                <a:lnTo>
                  <a:pt x="32" y="235"/>
                </a:lnTo>
                <a:lnTo>
                  <a:pt x="31" y="224"/>
                </a:lnTo>
                <a:lnTo>
                  <a:pt x="34" y="218"/>
                </a:lnTo>
                <a:lnTo>
                  <a:pt x="38" y="212"/>
                </a:lnTo>
                <a:lnTo>
                  <a:pt x="38" y="206"/>
                </a:lnTo>
                <a:lnTo>
                  <a:pt x="41" y="201"/>
                </a:lnTo>
                <a:lnTo>
                  <a:pt x="41" y="195"/>
                </a:lnTo>
                <a:lnTo>
                  <a:pt x="43" y="189"/>
                </a:lnTo>
                <a:lnTo>
                  <a:pt x="41" y="183"/>
                </a:lnTo>
                <a:lnTo>
                  <a:pt x="43" y="180"/>
                </a:lnTo>
                <a:lnTo>
                  <a:pt x="41" y="174"/>
                </a:lnTo>
                <a:lnTo>
                  <a:pt x="43" y="168"/>
                </a:lnTo>
                <a:lnTo>
                  <a:pt x="40" y="168"/>
                </a:lnTo>
                <a:lnTo>
                  <a:pt x="31" y="156"/>
                </a:lnTo>
                <a:lnTo>
                  <a:pt x="31" y="150"/>
                </a:lnTo>
                <a:lnTo>
                  <a:pt x="28" y="145"/>
                </a:lnTo>
                <a:lnTo>
                  <a:pt x="26" y="144"/>
                </a:lnTo>
                <a:lnTo>
                  <a:pt x="23" y="138"/>
                </a:lnTo>
                <a:lnTo>
                  <a:pt x="19" y="133"/>
                </a:lnTo>
                <a:lnTo>
                  <a:pt x="20" y="124"/>
                </a:lnTo>
                <a:lnTo>
                  <a:pt x="16" y="112"/>
                </a:lnTo>
                <a:lnTo>
                  <a:pt x="13" y="108"/>
                </a:lnTo>
                <a:lnTo>
                  <a:pt x="2" y="99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631D2291-D040-BEEB-0094-F3E743762A51}"/>
              </a:ext>
            </a:extLst>
          </p:cNvPr>
          <p:cNvSpPr>
            <a:spLocks/>
          </p:cNvSpPr>
          <p:nvPr/>
        </p:nvSpPr>
        <p:spPr bwMode="auto">
          <a:xfrm>
            <a:off x="4231641" y="4575261"/>
            <a:ext cx="747027" cy="662139"/>
          </a:xfrm>
          <a:custGeom>
            <a:avLst/>
            <a:gdLst>
              <a:gd name="T0" fmla="*/ 139 w 262"/>
              <a:gd name="T1" fmla="*/ 11 h 232"/>
              <a:gd name="T2" fmla="*/ 143 w 262"/>
              <a:gd name="T3" fmla="*/ 29 h 232"/>
              <a:gd name="T4" fmla="*/ 148 w 262"/>
              <a:gd name="T5" fmla="*/ 44 h 232"/>
              <a:gd name="T6" fmla="*/ 143 w 262"/>
              <a:gd name="T7" fmla="*/ 57 h 232"/>
              <a:gd name="T8" fmla="*/ 128 w 262"/>
              <a:gd name="T9" fmla="*/ 83 h 232"/>
              <a:gd name="T10" fmla="*/ 126 w 262"/>
              <a:gd name="T11" fmla="*/ 102 h 232"/>
              <a:gd name="T12" fmla="*/ 217 w 262"/>
              <a:gd name="T13" fmla="*/ 114 h 232"/>
              <a:gd name="T14" fmla="*/ 222 w 262"/>
              <a:gd name="T15" fmla="*/ 148 h 232"/>
              <a:gd name="T16" fmla="*/ 222 w 262"/>
              <a:gd name="T17" fmla="*/ 159 h 232"/>
              <a:gd name="T18" fmla="*/ 194 w 262"/>
              <a:gd name="T19" fmla="*/ 151 h 232"/>
              <a:gd name="T20" fmla="*/ 215 w 262"/>
              <a:gd name="T21" fmla="*/ 163 h 232"/>
              <a:gd name="T22" fmla="*/ 215 w 262"/>
              <a:gd name="T23" fmla="*/ 172 h 232"/>
              <a:gd name="T24" fmla="*/ 236 w 262"/>
              <a:gd name="T25" fmla="*/ 174 h 232"/>
              <a:gd name="T26" fmla="*/ 232 w 262"/>
              <a:gd name="T27" fmla="*/ 189 h 232"/>
              <a:gd name="T28" fmla="*/ 230 w 262"/>
              <a:gd name="T29" fmla="*/ 200 h 232"/>
              <a:gd name="T30" fmla="*/ 261 w 262"/>
              <a:gd name="T31" fmla="*/ 214 h 232"/>
              <a:gd name="T32" fmla="*/ 246 w 262"/>
              <a:gd name="T33" fmla="*/ 224 h 232"/>
              <a:gd name="T34" fmla="*/ 228 w 262"/>
              <a:gd name="T35" fmla="*/ 208 h 232"/>
              <a:gd name="T36" fmla="*/ 200 w 262"/>
              <a:gd name="T37" fmla="*/ 201 h 232"/>
              <a:gd name="T38" fmla="*/ 195 w 262"/>
              <a:gd name="T39" fmla="*/ 213 h 232"/>
              <a:gd name="T40" fmla="*/ 173 w 262"/>
              <a:gd name="T41" fmla="*/ 222 h 232"/>
              <a:gd name="T42" fmla="*/ 148 w 262"/>
              <a:gd name="T43" fmla="*/ 206 h 232"/>
              <a:gd name="T44" fmla="*/ 132 w 262"/>
              <a:gd name="T45" fmla="*/ 197 h 232"/>
              <a:gd name="T46" fmla="*/ 104 w 262"/>
              <a:gd name="T47" fmla="*/ 191 h 232"/>
              <a:gd name="T48" fmla="*/ 64 w 262"/>
              <a:gd name="T49" fmla="*/ 197 h 232"/>
              <a:gd name="T50" fmla="*/ 45 w 262"/>
              <a:gd name="T51" fmla="*/ 180 h 232"/>
              <a:gd name="T52" fmla="*/ 16 w 262"/>
              <a:gd name="T53" fmla="*/ 192 h 232"/>
              <a:gd name="T54" fmla="*/ 24 w 262"/>
              <a:gd name="T55" fmla="*/ 173 h 232"/>
              <a:gd name="T56" fmla="*/ 29 w 262"/>
              <a:gd name="T57" fmla="*/ 130 h 232"/>
              <a:gd name="T58" fmla="*/ 20 w 262"/>
              <a:gd name="T59" fmla="*/ 96 h 232"/>
              <a:gd name="T60" fmla="*/ 1 w 262"/>
              <a:gd name="T61" fmla="*/ 66 h 232"/>
              <a:gd name="T62" fmla="*/ 27 w 262"/>
              <a:gd name="T63" fmla="*/ 112 h 232"/>
              <a:gd name="T64" fmla="*/ 25 w 262"/>
              <a:gd name="T65" fmla="*/ 141 h 232"/>
              <a:gd name="T66" fmla="*/ 18 w 262"/>
              <a:gd name="T67" fmla="*/ 183 h 232"/>
              <a:gd name="T68" fmla="*/ 40 w 262"/>
              <a:gd name="T69" fmla="*/ 195 h 232"/>
              <a:gd name="T70" fmla="*/ 41 w 262"/>
              <a:gd name="T71" fmla="*/ 192 h 232"/>
              <a:gd name="T72" fmla="*/ 102 w 262"/>
              <a:gd name="T73" fmla="*/ 203 h 232"/>
              <a:gd name="T74" fmla="*/ 115 w 262"/>
              <a:gd name="T75" fmla="*/ 193 h 232"/>
              <a:gd name="T76" fmla="*/ 147 w 262"/>
              <a:gd name="T77" fmla="*/ 202 h 232"/>
              <a:gd name="T78" fmla="*/ 153 w 262"/>
              <a:gd name="T79" fmla="*/ 219 h 232"/>
              <a:gd name="T80" fmla="*/ 182 w 262"/>
              <a:gd name="T81" fmla="*/ 215 h 232"/>
              <a:gd name="T82" fmla="*/ 204 w 262"/>
              <a:gd name="T83" fmla="*/ 224 h 232"/>
              <a:gd name="T84" fmla="*/ 201 w 262"/>
              <a:gd name="T85" fmla="*/ 198 h 232"/>
              <a:gd name="T86" fmla="*/ 228 w 262"/>
              <a:gd name="T87" fmla="*/ 210 h 232"/>
              <a:gd name="T88" fmla="*/ 247 w 262"/>
              <a:gd name="T89" fmla="*/ 220 h 232"/>
              <a:gd name="T90" fmla="*/ 256 w 262"/>
              <a:gd name="T91" fmla="*/ 226 h 232"/>
              <a:gd name="T92" fmla="*/ 252 w 262"/>
              <a:gd name="T93" fmla="*/ 207 h 232"/>
              <a:gd name="T94" fmla="*/ 229 w 262"/>
              <a:gd name="T95" fmla="*/ 191 h 232"/>
              <a:gd name="T96" fmla="*/ 241 w 262"/>
              <a:gd name="T97" fmla="*/ 175 h 232"/>
              <a:gd name="T98" fmla="*/ 223 w 262"/>
              <a:gd name="T99" fmla="*/ 173 h 232"/>
              <a:gd name="T100" fmla="*/ 218 w 262"/>
              <a:gd name="T101" fmla="*/ 163 h 232"/>
              <a:gd name="T102" fmla="*/ 207 w 262"/>
              <a:gd name="T103" fmla="*/ 154 h 232"/>
              <a:gd name="T104" fmla="*/ 226 w 262"/>
              <a:gd name="T105" fmla="*/ 161 h 232"/>
              <a:gd name="T106" fmla="*/ 218 w 262"/>
              <a:gd name="T107" fmla="*/ 138 h 232"/>
              <a:gd name="T108" fmla="*/ 127 w 262"/>
              <a:gd name="T109" fmla="*/ 116 h 232"/>
              <a:gd name="T110" fmla="*/ 129 w 262"/>
              <a:gd name="T111" fmla="*/ 89 h 232"/>
              <a:gd name="T112" fmla="*/ 136 w 262"/>
              <a:gd name="T113" fmla="*/ 69 h 232"/>
              <a:gd name="T114" fmla="*/ 151 w 262"/>
              <a:gd name="T115" fmla="*/ 49 h 232"/>
              <a:gd name="T116" fmla="*/ 151 w 262"/>
              <a:gd name="T117" fmla="*/ 37 h 232"/>
              <a:gd name="T118" fmla="*/ 148 w 262"/>
              <a:gd name="T119" fmla="*/ 22 h 232"/>
              <a:gd name="T120" fmla="*/ 138 w 262"/>
              <a:gd name="T121" fmla="*/ 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2" h="232">
                <a:moveTo>
                  <a:pt x="1" y="8"/>
                </a:move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136" y="2"/>
                  <a:pt x="136" y="2"/>
                  <a:pt x="136" y="2"/>
                </a:cubicBezTo>
                <a:cubicBezTo>
                  <a:pt x="136" y="6"/>
                  <a:pt x="136" y="6"/>
                  <a:pt x="136" y="6"/>
                </a:cubicBezTo>
                <a:cubicBezTo>
                  <a:pt x="136" y="6"/>
                  <a:pt x="136" y="7"/>
                  <a:pt x="136" y="7"/>
                </a:cubicBezTo>
                <a:cubicBezTo>
                  <a:pt x="137" y="7"/>
                  <a:pt x="137" y="7"/>
                  <a:pt x="137" y="7"/>
                </a:cubicBezTo>
                <a:cubicBezTo>
                  <a:pt x="141" y="4"/>
                  <a:pt x="141" y="4"/>
                  <a:pt x="141" y="4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7"/>
                  <a:pt x="142" y="7"/>
                  <a:pt x="142" y="7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39" y="11"/>
                  <a:pt x="139" y="11"/>
                  <a:pt x="139" y="11"/>
                </a:cubicBezTo>
                <a:cubicBezTo>
                  <a:pt x="140" y="15"/>
                  <a:pt x="140" y="15"/>
                  <a:pt x="140" y="15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140" y="21"/>
                  <a:pt x="140" y="21"/>
                  <a:pt x="140" y="21"/>
                </a:cubicBezTo>
                <a:cubicBezTo>
                  <a:pt x="140" y="21"/>
                  <a:pt x="140" y="22"/>
                  <a:pt x="140" y="22"/>
                </a:cubicBezTo>
                <a:cubicBezTo>
                  <a:pt x="141" y="25"/>
                  <a:pt x="141" y="25"/>
                  <a:pt x="141" y="25"/>
                </a:cubicBezTo>
                <a:cubicBezTo>
                  <a:pt x="141" y="25"/>
                  <a:pt x="141" y="25"/>
                  <a:pt x="142" y="25"/>
                </a:cubicBezTo>
                <a:cubicBezTo>
                  <a:pt x="146" y="25"/>
                  <a:pt x="146" y="25"/>
                  <a:pt x="146" y="25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4" y="26"/>
                  <a:pt x="144" y="27"/>
                  <a:pt x="144" y="27"/>
                </a:cubicBezTo>
                <a:cubicBezTo>
                  <a:pt x="145" y="28"/>
                  <a:pt x="145" y="28"/>
                  <a:pt x="145" y="28"/>
                </a:cubicBezTo>
                <a:cubicBezTo>
                  <a:pt x="145" y="28"/>
                  <a:pt x="145" y="28"/>
                  <a:pt x="145" y="28"/>
                </a:cubicBezTo>
                <a:cubicBezTo>
                  <a:pt x="144" y="28"/>
                  <a:pt x="144" y="28"/>
                  <a:pt x="143" y="29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3" y="30"/>
                  <a:pt x="143" y="30"/>
                  <a:pt x="143" y="30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8" y="36"/>
                  <a:pt x="148" y="36"/>
                  <a:pt x="148" y="36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50" y="39"/>
                  <a:pt x="150" y="39"/>
                  <a:pt x="150" y="39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3" y="41"/>
                  <a:pt x="153" y="41"/>
                  <a:pt x="153" y="41"/>
                </a:cubicBezTo>
                <a:cubicBezTo>
                  <a:pt x="154" y="41"/>
                  <a:pt x="154" y="41"/>
                  <a:pt x="154" y="41"/>
                </a:cubicBezTo>
                <a:cubicBezTo>
                  <a:pt x="154" y="40"/>
                  <a:pt x="154" y="40"/>
                  <a:pt x="154" y="40"/>
                </a:cubicBezTo>
                <a:cubicBezTo>
                  <a:pt x="151" y="40"/>
                  <a:pt x="151" y="40"/>
                  <a:pt x="151" y="40"/>
                </a:cubicBezTo>
                <a:cubicBezTo>
                  <a:pt x="151" y="40"/>
                  <a:pt x="151" y="40"/>
                  <a:pt x="151" y="40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4" y="45"/>
                  <a:pt x="144" y="45"/>
                  <a:pt x="144" y="45"/>
                </a:cubicBezTo>
                <a:cubicBezTo>
                  <a:pt x="144" y="45"/>
                  <a:pt x="144" y="45"/>
                  <a:pt x="144" y="45"/>
                </a:cubicBezTo>
                <a:cubicBezTo>
                  <a:pt x="142" y="49"/>
                  <a:pt x="142" y="49"/>
                  <a:pt x="142" y="49"/>
                </a:cubicBezTo>
                <a:cubicBezTo>
                  <a:pt x="142" y="50"/>
                  <a:pt x="142" y="50"/>
                  <a:pt x="142" y="50"/>
                </a:cubicBezTo>
                <a:cubicBezTo>
                  <a:pt x="142" y="51"/>
                  <a:pt x="142" y="51"/>
                  <a:pt x="142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46" y="53"/>
                  <a:pt x="146" y="53"/>
                  <a:pt x="146" y="53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43" y="55"/>
                  <a:pt x="142" y="55"/>
                  <a:pt x="142" y="55"/>
                </a:cubicBezTo>
                <a:cubicBezTo>
                  <a:pt x="142" y="56"/>
                  <a:pt x="142" y="56"/>
                  <a:pt x="143" y="57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6" y="57"/>
                  <a:pt x="146" y="57"/>
                  <a:pt x="146" y="57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4" y="68"/>
                  <a:pt x="134" y="68"/>
                  <a:pt x="134" y="68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3"/>
                  <a:pt x="133" y="73"/>
                </a:cubicBezTo>
                <a:cubicBezTo>
                  <a:pt x="135" y="74"/>
                  <a:pt x="135" y="74"/>
                  <a:pt x="135" y="74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27" y="83"/>
                  <a:pt x="127" y="83"/>
                  <a:pt x="127" y="84"/>
                </a:cubicBezTo>
                <a:cubicBezTo>
                  <a:pt x="127" y="84"/>
                  <a:pt x="128" y="84"/>
                  <a:pt x="128" y="84"/>
                </a:cubicBezTo>
                <a:cubicBezTo>
                  <a:pt x="130" y="85"/>
                  <a:pt x="130" y="85"/>
                  <a:pt x="130" y="85"/>
                </a:cubicBezTo>
                <a:cubicBezTo>
                  <a:pt x="130" y="85"/>
                  <a:pt x="130" y="85"/>
                  <a:pt x="130" y="85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0" y="85"/>
                  <a:pt x="130" y="85"/>
                  <a:pt x="130" y="85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27" y="88"/>
                  <a:pt x="126" y="88"/>
                  <a:pt x="126" y="88"/>
                </a:cubicBezTo>
                <a:cubicBezTo>
                  <a:pt x="128" y="95"/>
                  <a:pt x="128" y="95"/>
                  <a:pt x="128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4" y="95"/>
                  <a:pt x="124" y="95"/>
                  <a:pt x="124" y="96"/>
                </a:cubicBezTo>
                <a:cubicBezTo>
                  <a:pt x="124" y="97"/>
                  <a:pt x="124" y="97"/>
                  <a:pt x="124" y="97"/>
                </a:cubicBezTo>
                <a:cubicBezTo>
                  <a:pt x="127" y="100"/>
                  <a:pt x="127" y="100"/>
                  <a:pt x="127" y="100"/>
                </a:cubicBezTo>
                <a:cubicBezTo>
                  <a:pt x="126" y="102"/>
                  <a:pt x="126" y="102"/>
                  <a:pt x="126" y="102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11"/>
                  <a:pt x="123" y="111"/>
                  <a:pt x="123" y="111"/>
                </a:cubicBezTo>
                <a:cubicBezTo>
                  <a:pt x="123" y="112"/>
                  <a:pt x="123" y="112"/>
                  <a:pt x="123" y="112"/>
                </a:cubicBezTo>
                <a:cubicBezTo>
                  <a:pt x="125" y="115"/>
                  <a:pt x="125" y="115"/>
                  <a:pt x="125" y="115"/>
                </a:cubicBezTo>
                <a:cubicBezTo>
                  <a:pt x="122" y="118"/>
                  <a:pt x="122" y="118"/>
                  <a:pt x="122" y="118"/>
                </a:cubicBezTo>
                <a:cubicBezTo>
                  <a:pt x="121" y="119"/>
                  <a:pt x="121" y="119"/>
                  <a:pt x="122" y="119"/>
                </a:cubicBezTo>
                <a:cubicBezTo>
                  <a:pt x="122" y="120"/>
                  <a:pt x="122" y="120"/>
                  <a:pt x="122" y="120"/>
                </a:cubicBezTo>
                <a:cubicBezTo>
                  <a:pt x="171" y="117"/>
                  <a:pt x="171" y="117"/>
                  <a:pt x="171" y="117"/>
                </a:cubicBezTo>
                <a:cubicBezTo>
                  <a:pt x="171" y="117"/>
                  <a:pt x="171" y="117"/>
                  <a:pt x="171" y="117"/>
                </a:cubicBezTo>
                <a:cubicBezTo>
                  <a:pt x="217" y="114"/>
                  <a:pt x="217" y="114"/>
                  <a:pt x="217" y="114"/>
                </a:cubicBezTo>
                <a:cubicBezTo>
                  <a:pt x="217" y="114"/>
                  <a:pt x="217" y="114"/>
                  <a:pt x="217" y="114"/>
                </a:cubicBezTo>
                <a:cubicBezTo>
                  <a:pt x="218" y="113"/>
                  <a:pt x="218" y="113"/>
                  <a:pt x="218" y="113"/>
                </a:cubicBezTo>
                <a:cubicBezTo>
                  <a:pt x="217" y="113"/>
                  <a:pt x="217" y="113"/>
                  <a:pt x="217" y="113"/>
                </a:cubicBezTo>
                <a:cubicBezTo>
                  <a:pt x="216" y="117"/>
                  <a:pt x="216" y="117"/>
                  <a:pt x="216" y="117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2" y="131"/>
                  <a:pt x="212" y="131"/>
                  <a:pt x="212" y="131"/>
                </a:cubicBezTo>
                <a:cubicBezTo>
                  <a:pt x="212" y="131"/>
                  <a:pt x="212" y="131"/>
                  <a:pt x="212" y="131"/>
                </a:cubicBezTo>
                <a:cubicBezTo>
                  <a:pt x="214" y="135"/>
                  <a:pt x="214" y="135"/>
                  <a:pt x="214" y="135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6" y="139"/>
                  <a:pt x="216" y="139"/>
                  <a:pt x="216" y="139"/>
                </a:cubicBezTo>
                <a:cubicBezTo>
                  <a:pt x="216" y="139"/>
                  <a:pt x="216" y="139"/>
                  <a:pt x="216" y="139"/>
                </a:cubicBezTo>
                <a:cubicBezTo>
                  <a:pt x="221" y="144"/>
                  <a:pt x="221" y="144"/>
                  <a:pt x="221" y="144"/>
                </a:cubicBezTo>
                <a:cubicBezTo>
                  <a:pt x="222" y="147"/>
                  <a:pt x="222" y="147"/>
                  <a:pt x="222" y="147"/>
                </a:cubicBezTo>
                <a:cubicBezTo>
                  <a:pt x="222" y="148"/>
                  <a:pt x="222" y="148"/>
                  <a:pt x="222" y="148"/>
                </a:cubicBezTo>
                <a:cubicBezTo>
                  <a:pt x="224" y="151"/>
                  <a:pt x="224" y="151"/>
                  <a:pt x="224" y="151"/>
                </a:cubicBezTo>
                <a:cubicBezTo>
                  <a:pt x="224" y="152"/>
                  <a:pt x="224" y="152"/>
                  <a:pt x="224" y="152"/>
                </a:cubicBezTo>
                <a:cubicBezTo>
                  <a:pt x="224" y="153"/>
                  <a:pt x="224" y="153"/>
                  <a:pt x="224" y="153"/>
                </a:cubicBezTo>
                <a:cubicBezTo>
                  <a:pt x="226" y="157"/>
                  <a:pt x="226" y="157"/>
                  <a:pt x="226" y="157"/>
                </a:cubicBezTo>
                <a:cubicBezTo>
                  <a:pt x="227" y="157"/>
                  <a:pt x="227" y="157"/>
                  <a:pt x="227" y="157"/>
                </a:cubicBezTo>
                <a:cubicBezTo>
                  <a:pt x="229" y="159"/>
                  <a:pt x="229" y="159"/>
                  <a:pt x="229" y="159"/>
                </a:cubicBezTo>
                <a:cubicBezTo>
                  <a:pt x="229" y="159"/>
                  <a:pt x="229" y="159"/>
                  <a:pt x="229" y="159"/>
                </a:cubicBezTo>
                <a:cubicBezTo>
                  <a:pt x="229" y="159"/>
                  <a:pt x="229" y="159"/>
                  <a:pt x="229" y="159"/>
                </a:cubicBezTo>
                <a:cubicBezTo>
                  <a:pt x="228" y="159"/>
                  <a:pt x="228" y="159"/>
                  <a:pt x="228" y="159"/>
                </a:cubicBezTo>
                <a:cubicBezTo>
                  <a:pt x="228" y="159"/>
                  <a:pt x="228" y="159"/>
                  <a:pt x="228" y="159"/>
                </a:cubicBezTo>
                <a:cubicBezTo>
                  <a:pt x="227" y="159"/>
                  <a:pt x="227" y="159"/>
                  <a:pt x="227" y="159"/>
                </a:cubicBezTo>
                <a:cubicBezTo>
                  <a:pt x="226" y="159"/>
                  <a:pt x="226" y="159"/>
                  <a:pt x="226" y="159"/>
                </a:cubicBezTo>
                <a:cubicBezTo>
                  <a:pt x="226" y="159"/>
                  <a:pt x="226" y="159"/>
                  <a:pt x="226" y="159"/>
                </a:cubicBezTo>
                <a:cubicBezTo>
                  <a:pt x="222" y="159"/>
                  <a:pt x="222" y="159"/>
                  <a:pt x="222" y="159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219" y="156"/>
                  <a:pt x="218" y="156"/>
                  <a:pt x="218" y="156"/>
                </a:cubicBezTo>
                <a:cubicBezTo>
                  <a:pt x="217" y="157"/>
                  <a:pt x="217" y="157"/>
                  <a:pt x="217" y="157"/>
                </a:cubicBezTo>
                <a:cubicBezTo>
                  <a:pt x="215" y="156"/>
                  <a:pt x="215" y="156"/>
                  <a:pt x="215" y="156"/>
                </a:cubicBezTo>
                <a:cubicBezTo>
                  <a:pt x="214" y="155"/>
                  <a:pt x="214" y="155"/>
                  <a:pt x="214" y="155"/>
                </a:cubicBezTo>
                <a:cubicBezTo>
                  <a:pt x="211" y="155"/>
                  <a:pt x="211" y="155"/>
                  <a:pt x="211" y="155"/>
                </a:cubicBezTo>
                <a:cubicBezTo>
                  <a:pt x="208" y="152"/>
                  <a:pt x="208" y="152"/>
                  <a:pt x="208" y="152"/>
                </a:cubicBezTo>
                <a:cubicBezTo>
                  <a:pt x="208" y="152"/>
                  <a:pt x="208" y="152"/>
                  <a:pt x="208" y="152"/>
                </a:cubicBezTo>
                <a:cubicBezTo>
                  <a:pt x="204" y="150"/>
                  <a:pt x="204" y="150"/>
                  <a:pt x="204" y="150"/>
                </a:cubicBezTo>
                <a:cubicBezTo>
                  <a:pt x="203" y="150"/>
                  <a:pt x="203" y="150"/>
                  <a:pt x="203" y="150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194" y="151"/>
                  <a:pt x="194" y="151"/>
                  <a:pt x="194" y="151"/>
                </a:cubicBezTo>
                <a:cubicBezTo>
                  <a:pt x="189" y="158"/>
                  <a:pt x="189" y="158"/>
                  <a:pt x="189" y="158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5" y="163"/>
                  <a:pt x="185" y="163"/>
                  <a:pt x="185" y="163"/>
                </a:cubicBezTo>
                <a:cubicBezTo>
                  <a:pt x="186" y="166"/>
                  <a:pt x="186" y="166"/>
                  <a:pt x="186" y="166"/>
                </a:cubicBezTo>
                <a:cubicBezTo>
                  <a:pt x="186" y="167"/>
                  <a:pt x="186" y="167"/>
                  <a:pt x="186" y="167"/>
                </a:cubicBezTo>
                <a:cubicBezTo>
                  <a:pt x="191" y="169"/>
                  <a:pt x="191" y="169"/>
                  <a:pt x="191" y="169"/>
                </a:cubicBezTo>
                <a:cubicBezTo>
                  <a:pt x="191" y="169"/>
                  <a:pt x="191" y="169"/>
                  <a:pt x="191" y="169"/>
                </a:cubicBezTo>
                <a:cubicBezTo>
                  <a:pt x="197" y="169"/>
                  <a:pt x="197" y="169"/>
                  <a:pt x="197" y="169"/>
                </a:cubicBezTo>
                <a:cubicBezTo>
                  <a:pt x="197" y="169"/>
                  <a:pt x="197" y="169"/>
                  <a:pt x="197" y="169"/>
                </a:cubicBezTo>
                <a:cubicBezTo>
                  <a:pt x="208" y="168"/>
                  <a:pt x="208" y="168"/>
                  <a:pt x="208" y="168"/>
                </a:cubicBezTo>
                <a:cubicBezTo>
                  <a:pt x="208" y="168"/>
                  <a:pt x="208" y="168"/>
                  <a:pt x="208" y="168"/>
                </a:cubicBezTo>
                <a:cubicBezTo>
                  <a:pt x="212" y="167"/>
                  <a:pt x="212" y="167"/>
                  <a:pt x="212" y="167"/>
                </a:cubicBezTo>
                <a:cubicBezTo>
                  <a:pt x="212" y="166"/>
                  <a:pt x="212" y="166"/>
                  <a:pt x="212" y="166"/>
                </a:cubicBezTo>
                <a:cubicBezTo>
                  <a:pt x="215" y="163"/>
                  <a:pt x="215" y="163"/>
                  <a:pt x="215" y="163"/>
                </a:cubicBezTo>
                <a:cubicBezTo>
                  <a:pt x="218" y="165"/>
                  <a:pt x="218" y="165"/>
                  <a:pt x="218" y="165"/>
                </a:cubicBezTo>
                <a:cubicBezTo>
                  <a:pt x="218" y="165"/>
                  <a:pt x="219" y="165"/>
                  <a:pt x="219" y="165"/>
                </a:cubicBezTo>
                <a:cubicBezTo>
                  <a:pt x="220" y="164"/>
                  <a:pt x="220" y="164"/>
                  <a:pt x="220" y="164"/>
                </a:cubicBezTo>
                <a:cubicBezTo>
                  <a:pt x="220" y="164"/>
                  <a:pt x="220" y="164"/>
                  <a:pt x="220" y="164"/>
                </a:cubicBezTo>
                <a:cubicBezTo>
                  <a:pt x="221" y="165"/>
                  <a:pt x="221" y="165"/>
                  <a:pt x="221" y="165"/>
                </a:cubicBezTo>
                <a:cubicBezTo>
                  <a:pt x="222" y="165"/>
                  <a:pt x="222" y="165"/>
                  <a:pt x="222" y="165"/>
                </a:cubicBezTo>
                <a:cubicBezTo>
                  <a:pt x="225" y="163"/>
                  <a:pt x="225" y="163"/>
                  <a:pt x="225" y="163"/>
                </a:cubicBezTo>
                <a:cubicBezTo>
                  <a:pt x="225" y="163"/>
                  <a:pt x="225" y="163"/>
                  <a:pt x="225" y="163"/>
                </a:cubicBezTo>
                <a:cubicBezTo>
                  <a:pt x="226" y="162"/>
                  <a:pt x="226" y="162"/>
                  <a:pt x="226" y="162"/>
                </a:cubicBezTo>
                <a:cubicBezTo>
                  <a:pt x="225" y="162"/>
                  <a:pt x="225" y="162"/>
                  <a:pt x="225" y="162"/>
                </a:cubicBezTo>
                <a:cubicBezTo>
                  <a:pt x="223" y="165"/>
                  <a:pt x="223" y="165"/>
                  <a:pt x="223" y="165"/>
                </a:cubicBezTo>
                <a:cubicBezTo>
                  <a:pt x="216" y="170"/>
                  <a:pt x="216" y="170"/>
                  <a:pt x="216" y="170"/>
                </a:cubicBezTo>
                <a:cubicBezTo>
                  <a:pt x="215" y="170"/>
                  <a:pt x="215" y="171"/>
                  <a:pt x="215" y="171"/>
                </a:cubicBezTo>
                <a:cubicBezTo>
                  <a:pt x="215" y="172"/>
                  <a:pt x="215" y="172"/>
                  <a:pt x="215" y="172"/>
                </a:cubicBezTo>
                <a:cubicBezTo>
                  <a:pt x="216" y="173"/>
                  <a:pt x="216" y="173"/>
                  <a:pt x="216" y="173"/>
                </a:cubicBezTo>
                <a:cubicBezTo>
                  <a:pt x="219" y="175"/>
                  <a:pt x="219" y="175"/>
                  <a:pt x="219" y="175"/>
                </a:cubicBezTo>
                <a:cubicBezTo>
                  <a:pt x="220" y="175"/>
                  <a:pt x="220" y="175"/>
                  <a:pt x="220" y="175"/>
                </a:cubicBezTo>
                <a:cubicBezTo>
                  <a:pt x="222" y="175"/>
                  <a:pt x="222" y="175"/>
                  <a:pt x="222" y="175"/>
                </a:cubicBezTo>
                <a:cubicBezTo>
                  <a:pt x="224" y="178"/>
                  <a:pt x="224" y="178"/>
                  <a:pt x="224" y="178"/>
                </a:cubicBezTo>
                <a:cubicBezTo>
                  <a:pt x="224" y="178"/>
                  <a:pt x="224" y="178"/>
                  <a:pt x="225" y="178"/>
                </a:cubicBezTo>
                <a:cubicBezTo>
                  <a:pt x="228" y="178"/>
                  <a:pt x="228" y="178"/>
                  <a:pt x="228" y="178"/>
                </a:cubicBezTo>
                <a:cubicBezTo>
                  <a:pt x="229" y="178"/>
                  <a:pt x="229" y="178"/>
                  <a:pt x="229" y="178"/>
                </a:cubicBezTo>
                <a:cubicBezTo>
                  <a:pt x="231" y="174"/>
                  <a:pt x="231" y="174"/>
                  <a:pt x="231" y="174"/>
                </a:cubicBezTo>
                <a:cubicBezTo>
                  <a:pt x="231" y="174"/>
                  <a:pt x="231" y="174"/>
                  <a:pt x="231" y="174"/>
                </a:cubicBezTo>
                <a:cubicBezTo>
                  <a:pt x="231" y="170"/>
                  <a:pt x="231" y="170"/>
                  <a:pt x="231" y="170"/>
                </a:cubicBezTo>
                <a:cubicBezTo>
                  <a:pt x="235" y="167"/>
                  <a:pt x="235" y="167"/>
                  <a:pt x="235" y="167"/>
                </a:cubicBezTo>
                <a:cubicBezTo>
                  <a:pt x="236" y="169"/>
                  <a:pt x="236" y="169"/>
                  <a:pt x="236" y="169"/>
                </a:cubicBezTo>
                <a:cubicBezTo>
                  <a:pt x="236" y="174"/>
                  <a:pt x="236" y="174"/>
                  <a:pt x="236" y="174"/>
                </a:cubicBezTo>
                <a:cubicBezTo>
                  <a:pt x="237" y="174"/>
                  <a:pt x="237" y="174"/>
                  <a:pt x="237" y="174"/>
                </a:cubicBezTo>
                <a:cubicBezTo>
                  <a:pt x="239" y="176"/>
                  <a:pt x="239" y="176"/>
                  <a:pt x="239" y="176"/>
                </a:cubicBezTo>
                <a:cubicBezTo>
                  <a:pt x="239" y="179"/>
                  <a:pt x="239" y="179"/>
                  <a:pt x="239" y="179"/>
                </a:cubicBezTo>
                <a:cubicBezTo>
                  <a:pt x="238" y="183"/>
                  <a:pt x="238" y="183"/>
                  <a:pt x="238" y="183"/>
                </a:cubicBezTo>
                <a:cubicBezTo>
                  <a:pt x="239" y="183"/>
                  <a:pt x="239" y="183"/>
                  <a:pt x="239" y="183"/>
                </a:cubicBezTo>
                <a:cubicBezTo>
                  <a:pt x="240" y="182"/>
                  <a:pt x="240" y="182"/>
                  <a:pt x="240" y="182"/>
                </a:cubicBezTo>
                <a:cubicBezTo>
                  <a:pt x="239" y="181"/>
                  <a:pt x="239" y="181"/>
                  <a:pt x="239" y="181"/>
                </a:cubicBezTo>
                <a:cubicBezTo>
                  <a:pt x="238" y="181"/>
                  <a:pt x="238" y="181"/>
                  <a:pt x="238" y="181"/>
                </a:cubicBezTo>
                <a:cubicBezTo>
                  <a:pt x="235" y="180"/>
                  <a:pt x="235" y="180"/>
                  <a:pt x="235" y="180"/>
                </a:cubicBezTo>
                <a:cubicBezTo>
                  <a:pt x="234" y="180"/>
                  <a:pt x="234" y="180"/>
                  <a:pt x="234" y="180"/>
                </a:cubicBezTo>
                <a:cubicBezTo>
                  <a:pt x="230" y="184"/>
                  <a:pt x="230" y="184"/>
                  <a:pt x="230" y="184"/>
                </a:cubicBezTo>
                <a:cubicBezTo>
                  <a:pt x="230" y="184"/>
                  <a:pt x="230" y="185"/>
                  <a:pt x="230" y="185"/>
                </a:cubicBezTo>
                <a:cubicBezTo>
                  <a:pt x="232" y="189"/>
                  <a:pt x="232" y="189"/>
                  <a:pt x="232" y="189"/>
                </a:cubicBezTo>
                <a:cubicBezTo>
                  <a:pt x="232" y="189"/>
                  <a:pt x="232" y="189"/>
                  <a:pt x="232" y="189"/>
                </a:cubicBezTo>
                <a:cubicBezTo>
                  <a:pt x="234" y="192"/>
                  <a:pt x="234" y="192"/>
                  <a:pt x="234" y="192"/>
                </a:cubicBezTo>
                <a:cubicBezTo>
                  <a:pt x="235" y="191"/>
                  <a:pt x="235" y="191"/>
                  <a:pt x="235" y="191"/>
                </a:cubicBezTo>
                <a:cubicBezTo>
                  <a:pt x="235" y="190"/>
                  <a:pt x="235" y="190"/>
                  <a:pt x="235" y="190"/>
                </a:cubicBezTo>
                <a:cubicBezTo>
                  <a:pt x="232" y="189"/>
                  <a:pt x="232" y="189"/>
                  <a:pt x="232" y="189"/>
                </a:cubicBezTo>
                <a:cubicBezTo>
                  <a:pt x="231" y="189"/>
                  <a:pt x="231" y="189"/>
                  <a:pt x="231" y="189"/>
                </a:cubicBezTo>
                <a:cubicBezTo>
                  <a:pt x="227" y="189"/>
                  <a:pt x="227" y="189"/>
                  <a:pt x="227" y="189"/>
                </a:cubicBezTo>
                <a:cubicBezTo>
                  <a:pt x="227" y="190"/>
                  <a:pt x="227" y="190"/>
                  <a:pt x="227" y="190"/>
                </a:cubicBezTo>
                <a:cubicBezTo>
                  <a:pt x="227" y="190"/>
                  <a:pt x="227" y="190"/>
                  <a:pt x="227" y="190"/>
                </a:cubicBezTo>
                <a:cubicBezTo>
                  <a:pt x="227" y="192"/>
                  <a:pt x="227" y="192"/>
                  <a:pt x="227" y="192"/>
                </a:cubicBezTo>
                <a:cubicBezTo>
                  <a:pt x="225" y="193"/>
                  <a:pt x="225" y="193"/>
                  <a:pt x="225" y="193"/>
                </a:cubicBezTo>
                <a:cubicBezTo>
                  <a:pt x="224" y="193"/>
                  <a:pt x="224" y="194"/>
                  <a:pt x="224" y="194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6" y="199"/>
                  <a:pt x="226" y="199"/>
                  <a:pt x="226" y="199"/>
                </a:cubicBezTo>
                <a:cubicBezTo>
                  <a:pt x="230" y="200"/>
                  <a:pt x="230" y="200"/>
                  <a:pt x="230" y="200"/>
                </a:cubicBezTo>
                <a:cubicBezTo>
                  <a:pt x="234" y="202"/>
                  <a:pt x="234" y="202"/>
                  <a:pt x="234" y="202"/>
                </a:cubicBezTo>
                <a:cubicBezTo>
                  <a:pt x="236" y="205"/>
                  <a:pt x="236" y="205"/>
                  <a:pt x="236" y="205"/>
                </a:cubicBezTo>
                <a:cubicBezTo>
                  <a:pt x="236" y="206"/>
                  <a:pt x="236" y="206"/>
                  <a:pt x="237" y="206"/>
                </a:cubicBezTo>
                <a:cubicBezTo>
                  <a:pt x="241" y="205"/>
                  <a:pt x="241" y="205"/>
                  <a:pt x="241" y="205"/>
                </a:cubicBezTo>
                <a:cubicBezTo>
                  <a:pt x="245" y="207"/>
                  <a:pt x="245" y="207"/>
                  <a:pt x="245" y="207"/>
                </a:cubicBezTo>
                <a:cubicBezTo>
                  <a:pt x="245" y="207"/>
                  <a:pt x="245" y="207"/>
                  <a:pt x="245" y="207"/>
                </a:cubicBezTo>
                <a:cubicBezTo>
                  <a:pt x="252" y="209"/>
                  <a:pt x="252" y="209"/>
                  <a:pt x="252" y="209"/>
                </a:cubicBezTo>
                <a:cubicBezTo>
                  <a:pt x="255" y="210"/>
                  <a:pt x="255" y="210"/>
                  <a:pt x="255" y="210"/>
                </a:cubicBezTo>
                <a:cubicBezTo>
                  <a:pt x="256" y="214"/>
                  <a:pt x="256" y="214"/>
                  <a:pt x="256" y="214"/>
                </a:cubicBezTo>
                <a:cubicBezTo>
                  <a:pt x="257" y="214"/>
                  <a:pt x="257" y="214"/>
                  <a:pt x="257" y="214"/>
                </a:cubicBezTo>
                <a:cubicBezTo>
                  <a:pt x="260" y="215"/>
                  <a:pt x="260" y="215"/>
                  <a:pt x="260" y="215"/>
                </a:cubicBezTo>
                <a:cubicBezTo>
                  <a:pt x="260" y="216"/>
                  <a:pt x="260" y="216"/>
                  <a:pt x="260" y="216"/>
                </a:cubicBezTo>
                <a:cubicBezTo>
                  <a:pt x="261" y="215"/>
                  <a:pt x="261" y="215"/>
                  <a:pt x="261" y="215"/>
                </a:cubicBezTo>
                <a:cubicBezTo>
                  <a:pt x="261" y="214"/>
                  <a:pt x="261" y="214"/>
                  <a:pt x="261" y="214"/>
                </a:cubicBezTo>
                <a:cubicBezTo>
                  <a:pt x="257" y="216"/>
                  <a:pt x="257" y="216"/>
                  <a:pt x="257" y="216"/>
                </a:cubicBezTo>
                <a:cubicBezTo>
                  <a:pt x="257" y="216"/>
                  <a:pt x="257" y="216"/>
                  <a:pt x="257" y="217"/>
                </a:cubicBezTo>
                <a:cubicBezTo>
                  <a:pt x="257" y="219"/>
                  <a:pt x="257" y="219"/>
                  <a:pt x="257" y="219"/>
                </a:cubicBezTo>
                <a:cubicBezTo>
                  <a:pt x="255" y="222"/>
                  <a:pt x="255" y="222"/>
                  <a:pt x="255" y="222"/>
                </a:cubicBezTo>
                <a:cubicBezTo>
                  <a:pt x="255" y="222"/>
                  <a:pt x="255" y="222"/>
                  <a:pt x="255" y="222"/>
                </a:cubicBezTo>
                <a:cubicBezTo>
                  <a:pt x="255" y="224"/>
                  <a:pt x="255" y="224"/>
                  <a:pt x="255" y="224"/>
                </a:cubicBezTo>
                <a:cubicBezTo>
                  <a:pt x="251" y="219"/>
                  <a:pt x="251" y="219"/>
                  <a:pt x="251" y="219"/>
                </a:cubicBezTo>
                <a:cubicBezTo>
                  <a:pt x="250" y="219"/>
                  <a:pt x="250" y="219"/>
                  <a:pt x="250" y="219"/>
                </a:cubicBezTo>
                <a:cubicBezTo>
                  <a:pt x="250" y="219"/>
                  <a:pt x="250" y="219"/>
                  <a:pt x="250" y="219"/>
                </a:cubicBezTo>
                <a:cubicBezTo>
                  <a:pt x="247" y="223"/>
                  <a:pt x="247" y="223"/>
                  <a:pt x="247" y="223"/>
                </a:cubicBezTo>
                <a:cubicBezTo>
                  <a:pt x="247" y="224"/>
                  <a:pt x="247" y="224"/>
                  <a:pt x="247" y="224"/>
                </a:cubicBezTo>
                <a:cubicBezTo>
                  <a:pt x="245" y="227"/>
                  <a:pt x="245" y="227"/>
                  <a:pt x="245" y="227"/>
                </a:cubicBezTo>
                <a:cubicBezTo>
                  <a:pt x="245" y="227"/>
                  <a:pt x="245" y="227"/>
                  <a:pt x="245" y="227"/>
                </a:cubicBezTo>
                <a:cubicBezTo>
                  <a:pt x="246" y="224"/>
                  <a:pt x="246" y="224"/>
                  <a:pt x="246" y="224"/>
                </a:cubicBezTo>
                <a:cubicBezTo>
                  <a:pt x="249" y="221"/>
                  <a:pt x="249" y="221"/>
                  <a:pt x="249" y="221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7" y="216"/>
                  <a:pt x="247" y="216"/>
                  <a:pt x="247" y="216"/>
                </a:cubicBezTo>
                <a:cubicBezTo>
                  <a:pt x="247" y="215"/>
                  <a:pt x="246" y="215"/>
                  <a:pt x="246" y="215"/>
                </a:cubicBezTo>
                <a:cubicBezTo>
                  <a:pt x="246" y="215"/>
                  <a:pt x="245" y="216"/>
                  <a:pt x="245" y="216"/>
                </a:cubicBezTo>
                <a:cubicBezTo>
                  <a:pt x="245" y="220"/>
                  <a:pt x="245" y="220"/>
                  <a:pt x="245" y="220"/>
                </a:cubicBezTo>
                <a:cubicBezTo>
                  <a:pt x="243" y="219"/>
                  <a:pt x="243" y="219"/>
                  <a:pt x="243" y="219"/>
                </a:cubicBezTo>
                <a:cubicBezTo>
                  <a:pt x="241" y="216"/>
                  <a:pt x="241" y="216"/>
                  <a:pt x="241" y="216"/>
                </a:cubicBezTo>
                <a:cubicBezTo>
                  <a:pt x="240" y="212"/>
                  <a:pt x="240" y="212"/>
                  <a:pt x="240" y="212"/>
                </a:cubicBezTo>
                <a:cubicBezTo>
                  <a:pt x="239" y="212"/>
                  <a:pt x="239" y="211"/>
                  <a:pt x="238" y="212"/>
                </a:cubicBezTo>
                <a:cubicBezTo>
                  <a:pt x="235" y="213"/>
                  <a:pt x="235" y="213"/>
                  <a:pt x="235" y="213"/>
                </a:cubicBezTo>
                <a:cubicBezTo>
                  <a:pt x="231" y="212"/>
                  <a:pt x="231" y="212"/>
                  <a:pt x="231" y="212"/>
                </a:cubicBezTo>
                <a:cubicBezTo>
                  <a:pt x="229" y="208"/>
                  <a:pt x="229" y="208"/>
                  <a:pt x="229" y="208"/>
                </a:cubicBezTo>
                <a:cubicBezTo>
                  <a:pt x="229" y="208"/>
                  <a:pt x="228" y="208"/>
                  <a:pt x="228" y="208"/>
                </a:cubicBezTo>
                <a:cubicBezTo>
                  <a:pt x="225" y="209"/>
                  <a:pt x="225" y="209"/>
                  <a:pt x="225" y="209"/>
                </a:cubicBezTo>
                <a:cubicBezTo>
                  <a:pt x="223" y="209"/>
                  <a:pt x="223" y="209"/>
                  <a:pt x="223" y="209"/>
                </a:cubicBezTo>
                <a:cubicBezTo>
                  <a:pt x="224" y="207"/>
                  <a:pt x="224" y="207"/>
                  <a:pt x="224" y="207"/>
                </a:cubicBezTo>
                <a:cubicBezTo>
                  <a:pt x="224" y="206"/>
                  <a:pt x="224" y="206"/>
                  <a:pt x="224" y="205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218" y="202"/>
                  <a:pt x="218" y="202"/>
                  <a:pt x="218" y="202"/>
                </a:cubicBezTo>
                <a:cubicBezTo>
                  <a:pt x="218" y="202"/>
                  <a:pt x="218" y="202"/>
                  <a:pt x="218" y="202"/>
                </a:cubicBezTo>
                <a:cubicBezTo>
                  <a:pt x="215" y="201"/>
                  <a:pt x="215" y="201"/>
                  <a:pt x="215" y="201"/>
                </a:cubicBezTo>
                <a:cubicBezTo>
                  <a:pt x="201" y="196"/>
                  <a:pt x="201" y="196"/>
                  <a:pt x="201" y="196"/>
                </a:cubicBezTo>
                <a:cubicBezTo>
                  <a:pt x="201" y="196"/>
                  <a:pt x="201" y="196"/>
                  <a:pt x="200" y="196"/>
                </a:cubicBezTo>
                <a:cubicBezTo>
                  <a:pt x="200" y="196"/>
                  <a:pt x="200" y="196"/>
                  <a:pt x="200" y="196"/>
                </a:cubicBezTo>
                <a:cubicBezTo>
                  <a:pt x="200" y="197"/>
                  <a:pt x="200" y="197"/>
                  <a:pt x="200" y="197"/>
                </a:cubicBezTo>
                <a:cubicBezTo>
                  <a:pt x="200" y="201"/>
                  <a:pt x="200" y="201"/>
                  <a:pt x="200" y="201"/>
                </a:cubicBezTo>
                <a:cubicBezTo>
                  <a:pt x="201" y="202"/>
                  <a:pt x="201" y="202"/>
                  <a:pt x="201" y="202"/>
                </a:cubicBezTo>
                <a:cubicBezTo>
                  <a:pt x="208" y="206"/>
                  <a:pt x="208" y="206"/>
                  <a:pt x="208" y="206"/>
                </a:cubicBezTo>
                <a:cubicBezTo>
                  <a:pt x="209" y="212"/>
                  <a:pt x="209" y="212"/>
                  <a:pt x="209" y="212"/>
                </a:cubicBezTo>
                <a:cubicBezTo>
                  <a:pt x="206" y="212"/>
                  <a:pt x="206" y="212"/>
                  <a:pt x="206" y="212"/>
                </a:cubicBezTo>
                <a:cubicBezTo>
                  <a:pt x="206" y="213"/>
                  <a:pt x="206" y="213"/>
                  <a:pt x="206" y="213"/>
                </a:cubicBezTo>
                <a:cubicBezTo>
                  <a:pt x="206" y="214"/>
                  <a:pt x="206" y="214"/>
                  <a:pt x="206" y="214"/>
                </a:cubicBezTo>
                <a:cubicBezTo>
                  <a:pt x="208" y="217"/>
                  <a:pt x="208" y="217"/>
                  <a:pt x="208" y="217"/>
                </a:cubicBezTo>
                <a:cubicBezTo>
                  <a:pt x="206" y="220"/>
                  <a:pt x="206" y="220"/>
                  <a:pt x="206" y="220"/>
                </a:cubicBezTo>
                <a:cubicBezTo>
                  <a:pt x="203" y="222"/>
                  <a:pt x="203" y="222"/>
                  <a:pt x="203" y="222"/>
                </a:cubicBezTo>
                <a:cubicBezTo>
                  <a:pt x="201" y="223"/>
                  <a:pt x="201" y="223"/>
                  <a:pt x="201" y="223"/>
                </a:cubicBezTo>
                <a:cubicBezTo>
                  <a:pt x="200" y="221"/>
                  <a:pt x="200" y="221"/>
                  <a:pt x="200" y="221"/>
                </a:cubicBezTo>
                <a:cubicBezTo>
                  <a:pt x="200" y="215"/>
                  <a:pt x="200" y="215"/>
                  <a:pt x="200" y="215"/>
                </a:cubicBezTo>
                <a:cubicBezTo>
                  <a:pt x="200" y="215"/>
                  <a:pt x="200" y="215"/>
                  <a:pt x="199" y="214"/>
                </a:cubicBezTo>
                <a:cubicBezTo>
                  <a:pt x="195" y="213"/>
                  <a:pt x="195" y="213"/>
                  <a:pt x="195" y="213"/>
                </a:cubicBezTo>
                <a:cubicBezTo>
                  <a:pt x="195" y="213"/>
                  <a:pt x="195" y="213"/>
                  <a:pt x="195" y="213"/>
                </a:cubicBezTo>
                <a:cubicBezTo>
                  <a:pt x="192" y="214"/>
                  <a:pt x="192" y="214"/>
                  <a:pt x="192" y="214"/>
                </a:cubicBezTo>
                <a:cubicBezTo>
                  <a:pt x="191" y="212"/>
                  <a:pt x="191" y="212"/>
                  <a:pt x="191" y="212"/>
                </a:cubicBezTo>
                <a:cubicBezTo>
                  <a:pt x="190" y="211"/>
                  <a:pt x="190" y="211"/>
                  <a:pt x="190" y="211"/>
                </a:cubicBezTo>
                <a:cubicBezTo>
                  <a:pt x="190" y="211"/>
                  <a:pt x="190" y="211"/>
                  <a:pt x="190" y="211"/>
                </a:cubicBezTo>
                <a:cubicBezTo>
                  <a:pt x="188" y="212"/>
                  <a:pt x="188" y="212"/>
                  <a:pt x="188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1" y="213"/>
                  <a:pt x="181" y="213"/>
                  <a:pt x="181" y="213"/>
                </a:cubicBezTo>
                <a:cubicBezTo>
                  <a:pt x="180" y="213"/>
                  <a:pt x="180" y="214"/>
                  <a:pt x="180" y="214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79" y="223"/>
                  <a:pt x="179" y="223"/>
                  <a:pt x="179" y="223"/>
                </a:cubicBezTo>
                <a:cubicBezTo>
                  <a:pt x="177" y="224"/>
                  <a:pt x="177" y="224"/>
                  <a:pt x="177" y="224"/>
                </a:cubicBezTo>
                <a:cubicBezTo>
                  <a:pt x="173" y="222"/>
                  <a:pt x="173" y="222"/>
                  <a:pt x="173" y="222"/>
                </a:cubicBezTo>
                <a:cubicBezTo>
                  <a:pt x="173" y="222"/>
                  <a:pt x="173" y="222"/>
                  <a:pt x="173" y="222"/>
                </a:cubicBezTo>
                <a:cubicBezTo>
                  <a:pt x="172" y="222"/>
                  <a:pt x="172" y="222"/>
                  <a:pt x="172" y="222"/>
                </a:cubicBezTo>
                <a:cubicBezTo>
                  <a:pt x="171" y="222"/>
                  <a:pt x="171" y="222"/>
                  <a:pt x="171" y="222"/>
                </a:cubicBezTo>
                <a:cubicBezTo>
                  <a:pt x="168" y="224"/>
                  <a:pt x="168" y="224"/>
                  <a:pt x="168" y="224"/>
                </a:cubicBezTo>
                <a:cubicBezTo>
                  <a:pt x="161" y="219"/>
                  <a:pt x="161" y="219"/>
                  <a:pt x="161" y="219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7" y="220"/>
                  <a:pt x="157" y="220"/>
                  <a:pt x="157" y="220"/>
                </a:cubicBezTo>
                <a:cubicBezTo>
                  <a:pt x="155" y="219"/>
                  <a:pt x="155" y="219"/>
                  <a:pt x="155" y="219"/>
                </a:cubicBezTo>
                <a:cubicBezTo>
                  <a:pt x="156" y="216"/>
                  <a:pt x="156" y="216"/>
                  <a:pt x="156" y="216"/>
                </a:cubicBezTo>
                <a:cubicBezTo>
                  <a:pt x="156" y="216"/>
                  <a:pt x="156" y="216"/>
                  <a:pt x="156" y="216"/>
                </a:cubicBezTo>
                <a:cubicBezTo>
                  <a:pt x="154" y="212"/>
                  <a:pt x="154" y="212"/>
                  <a:pt x="154" y="212"/>
                </a:cubicBezTo>
                <a:cubicBezTo>
                  <a:pt x="154" y="211"/>
                  <a:pt x="154" y="211"/>
                  <a:pt x="154" y="211"/>
                </a:cubicBezTo>
                <a:cubicBezTo>
                  <a:pt x="150" y="209"/>
                  <a:pt x="150" y="209"/>
                  <a:pt x="150" y="209"/>
                </a:cubicBezTo>
                <a:cubicBezTo>
                  <a:pt x="148" y="206"/>
                  <a:pt x="148" y="206"/>
                  <a:pt x="148" y="206"/>
                </a:cubicBezTo>
                <a:cubicBezTo>
                  <a:pt x="148" y="203"/>
                  <a:pt x="148" y="203"/>
                  <a:pt x="148" y="203"/>
                </a:cubicBezTo>
                <a:cubicBezTo>
                  <a:pt x="148" y="203"/>
                  <a:pt x="148" y="203"/>
                  <a:pt x="148" y="203"/>
                </a:cubicBezTo>
                <a:cubicBezTo>
                  <a:pt x="149" y="203"/>
                  <a:pt x="149" y="202"/>
                  <a:pt x="149" y="202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8" y="198"/>
                  <a:pt x="148" y="197"/>
                  <a:pt x="147" y="197"/>
                </a:cubicBezTo>
                <a:cubicBezTo>
                  <a:pt x="146" y="197"/>
                  <a:pt x="146" y="198"/>
                  <a:pt x="146" y="198"/>
                </a:cubicBezTo>
                <a:cubicBezTo>
                  <a:pt x="146" y="200"/>
                  <a:pt x="146" y="200"/>
                  <a:pt x="146" y="200"/>
                </a:cubicBezTo>
                <a:cubicBezTo>
                  <a:pt x="146" y="201"/>
                  <a:pt x="146" y="201"/>
                  <a:pt x="146" y="201"/>
                </a:cubicBezTo>
                <a:cubicBezTo>
                  <a:pt x="145" y="201"/>
                  <a:pt x="145" y="201"/>
                  <a:pt x="145" y="201"/>
                </a:cubicBezTo>
                <a:cubicBezTo>
                  <a:pt x="143" y="204"/>
                  <a:pt x="143" y="204"/>
                  <a:pt x="143" y="204"/>
                </a:cubicBezTo>
                <a:cubicBezTo>
                  <a:pt x="137" y="202"/>
                  <a:pt x="137" y="202"/>
                  <a:pt x="137" y="202"/>
                </a:cubicBezTo>
                <a:cubicBezTo>
                  <a:pt x="137" y="202"/>
                  <a:pt x="137" y="202"/>
                  <a:pt x="137" y="202"/>
                </a:cubicBezTo>
                <a:cubicBezTo>
                  <a:pt x="134" y="202"/>
                  <a:pt x="134" y="202"/>
                  <a:pt x="134" y="202"/>
                </a:cubicBezTo>
                <a:cubicBezTo>
                  <a:pt x="132" y="197"/>
                  <a:pt x="132" y="197"/>
                  <a:pt x="132" y="197"/>
                </a:cubicBezTo>
                <a:cubicBezTo>
                  <a:pt x="132" y="196"/>
                  <a:pt x="132" y="196"/>
                  <a:pt x="132" y="196"/>
                </a:cubicBezTo>
                <a:cubicBezTo>
                  <a:pt x="129" y="195"/>
                  <a:pt x="129" y="195"/>
                  <a:pt x="129" y="195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7" y="190"/>
                  <a:pt x="127" y="190"/>
                </a:cubicBezTo>
                <a:cubicBezTo>
                  <a:pt x="119" y="191"/>
                  <a:pt x="119" y="191"/>
                  <a:pt x="119" y="191"/>
                </a:cubicBezTo>
                <a:cubicBezTo>
                  <a:pt x="119" y="191"/>
                  <a:pt x="119" y="191"/>
                  <a:pt x="119" y="191"/>
                </a:cubicBezTo>
                <a:cubicBezTo>
                  <a:pt x="116" y="192"/>
                  <a:pt x="116" y="192"/>
                  <a:pt x="116" y="192"/>
                </a:cubicBezTo>
                <a:cubicBezTo>
                  <a:pt x="116" y="191"/>
                  <a:pt x="116" y="191"/>
                  <a:pt x="116" y="191"/>
                </a:cubicBezTo>
                <a:cubicBezTo>
                  <a:pt x="117" y="187"/>
                  <a:pt x="117" y="187"/>
                  <a:pt x="117" y="187"/>
                </a:cubicBezTo>
                <a:cubicBezTo>
                  <a:pt x="117" y="186"/>
                  <a:pt x="117" y="186"/>
                  <a:pt x="117" y="186"/>
                </a:cubicBezTo>
                <a:cubicBezTo>
                  <a:pt x="116" y="186"/>
                  <a:pt x="116" y="186"/>
                  <a:pt x="116" y="186"/>
                </a:cubicBezTo>
                <a:cubicBezTo>
                  <a:pt x="108" y="189"/>
                  <a:pt x="108" y="189"/>
                  <a:pt x="108" y="189"/>
                </a:cubicBezTo>
                <a:cubicBezTo>
                  <a:pt x="108" y="189"/>
                  <a:pt x="108" y="189"/>
                  <a:pt x="108" y="189"/>
                </a:cubicBezTo>
                <a:cubicBezTo>
                  <a:pt x="104" y="191"/>
                  <a:pt x="104" y="191"/>
                  <a:pt x="104" y="191"/>
                </a:cubicBezTo>
                <a:cubicBezTo>
                  <a:pt x="104" y="191"/>
                  <a:pt x="104" y="191"/>
                  <a:pt x="104" y="191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8" y="193"/>
                  <a:pt x="98" y="193"/>
                </a:cubicBezTo>
                <a:cubicBezTo>
                  <a:pt x="98" y="193"/>
                  <a:pt x="98" y="194"/>
                  <a:pt x="99" y="194"/>
                </a:cubicBezTo>
                <a:cubicBezTo>
                  <a:pt x="102" y="197"/>
                  <a:pt x="102" y="197"/>
                  <a:pt x="102" y="197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102" y="201"/>
                  <a:pt x="102" y="201"/>
                  <a:pt x="102" y="201"/>
                </a:cubicBezTo>
                <a:cubicBezTo>
                  <a:pt x="101" y="201"/>
                  <a:pt x="101" y="201"/>
                  <a:pt x="101" y="201"/>
                </a:cubicBezTo>
                <a:cubicBezTo>
                  <a:pt x="96" y="204"/>
                  <a:pt x="96" y="204"/>
                  <a:pt x="96" y="204"/>
                </a:cubicBezTo>
                <a:cubicBezTo>
                  <a:pt x="93" y="204"/>
                  <a:pt x="93" y="204"/>
                  <a:pt x="93" y="204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199"/>
                  <a:pt x="68" y="199"/>
                  <a:pt x="68" y="199"/>
                </a:cubicBezTo>
                <a:cubicBezTo>
                  <a:pt x="64" y="197"/>
                  <a:pt x="64" y="197"/>
                  <a:pt x="64" y="197"/>
                </a:cubicBezTo>
                <a:cubicBezTo>
                  <a:pt x="64" y="197"/>
                  <a:pt x="64" y="197"/>
                  <a:pt x="64" y="197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49" y="192"/>
                  <a:pt x="49" y="192"/>
                  <a:pt x="49" y="192"/>
                </a:cubicBezTo>
                <a:cubicBezTo>
                  <a:pt x="49" y="192"/>
                  <a:pt x="49" y="192"/>
                  <a:pt x="49" y="192"/>
                </a:cubicBezTo>
                <a:cubicBezTo>
                  <a:pt x="45" y="192"/>
                  <a:pt x="45" y="192"/>
                  <a:pt x="45" y="192"/>
                </a:cubicBezTo>
                <a:cubicBezTo>
                  <a:pt x="43" y="191"/>
                  <a:pt x="43" y="191"/>
                  <a:pt x="43" y="191"/>
                </a:cubicBezTo>
                <a:cubicBezTo>
                  <a:pt x="43" y="190"/>
                  <a:pt x="43" y="190"/>
                  <a:pt x="43" y="190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7" y="189"/>
                  <a:pt x="47" y="188"/>
                  <a:pt x="47" y="188"/>
                </a:cubicBezTo>
                <a:cubicBezTo>
                  <a:pt x="47" y="184"/>
                  <a:pt x="47" y="184"/>
                  <a:pt x="47" y="184"/>
                </a:cubicBezTo>
                <a:cubicBezTo>
                  <a:pt x="47" y="184"/>
                  <a:pt x="47" y="184"/>
                  <a:pt x="47" y="184"/>
                </a:cubicBezTo>
                <a:cubicBezTo>
                  <a:pt x="45" y="180"/>
                  <a:pt x="45" y="180"/>
                  <a:pt x="45" y="180"/>
                </a:cubicBezTo>
                <a:cubicBezTo>
                  <a:pt x="45" y="180"/>
                  <a:pt x="45" y="180"/>
                  <a:pt x="45" y="180"/>
                </a:cubicBezTo>
                <a:cubicBezTo>
                  <a:pt x="42" y="177"/>
                  <a:pt x="42" y="177"/>
                  <a:pt x="42" y="177"/>
                </a:cubicBezTo>
                <a:cubicBezTo>
                  <a:pt x="42" y="176"/>
                  <a:pt x="41" y="176"/>
                  <a:pt x="41" y="176"/>
                </a:cubicBezTo>
                <a:cubicBezTo>
                  <a:pt x="41" y="176"/>
                  <a:pt x="40" y="177"/>
                  <a:pt x="40" y="177"/>
                </a:cubicBezTo>
                <a:cubicBezTo>
                  <a:pt x="40" y="186"/>
                  <a:pt x="40" y="186"/>
                  <a:pt x="40" y="186"/>
                </a:cubicBezTo>
                <a:cubicBezTo>
                  <a:pt x="36" y="189"/>
                  <a:pt x="36" y="189"/>
                  <a:pt x="36" y="189"/>
                </a:cubicBezTo>
                <a:cubicBezTo>
                  <a:pt x="36" y="189"/>
                  <a:pt x="36" y="189"/>
                  <a:pt x="36" y="189"/>
                </a:cubicBezTo>
                <a:cubicBezTo>
                  <a:pt x="36" y="190"/>
                  <a:pt x="36" y="190"/>
                  <a:pt x="36" y="190"/>
                </a:cubicBezTo>
                <a:cubicBezTo>
                  <a:pt x="39" y="192"/>
                  <a:pt x="39" y="192"/>
                  <a:pt x="39" y="192"/>
                </a:cubicBezTo>
                <a:cubicBezTo>
                  <a:pt x="39" y="193"/>
                  <a:pt x="39" y="193"/>
                  <a:pt x="39" y="193"/>
                </a:cubicBezTo>
                <a:cubicBezTo>
                  <a:pt x="22" y="195"/>
                  <a:pt x="22" y="195"/>
                  <a:pt x="22" y="195"/>
                </a:cubicBezTo>
                <a:cubicBezTo>
                  <a:pt x="21" y="195"/>
                  <a:pt x="21" y="195"/>
                  <a:pt x="21" y="195"/>
                </a:cubicBezTo>
                <a:cubicBezTo>
                  <a:pt x="18" y="197"/>
                  <a:pt x="18" y="197"/>
                  <a:pt x="18" y="197"/>
                </a:cubicBezTo>
                <a:cubicBezTo>
                  <a:pt x="15" y="195"/>
                  <a:pt x="15" y="195"/>
                  <a:pt x="15" y="195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19" y="191"/>
                  <a:pt x="19" y="191"/>
                  <a:pt x="19" y="191"/>
                </a:cubicBezTo>
                <a:cubicBezTo>
                  <a:pt x="19" y="190"/>
                  <a:pt x="19" y="190"/>
                  <a:pt x="19" y="190"/>
                </a:cubicBezTo>
                <a:cubicBezTo>
                  <a:pt x="21" y="186"/>
                  <a:pt x="21" y="186"/>
                  <a:pt x="21" y="186"/>
                </a:cubicBezTo>
                <a:cubicBezTo>
                  <a:pt x="21" y="185"/>
                  <a:pt x="21" y="185"/>
                  <a:pt x="21" y="185"/>
                </a:cubicBezTo>
                <a:cubicBezTo>
                  <a:pt x="19" y="181"/>
                  <a:pt x="19" y="181"/>
                  <a:pt x="19" y="181"/>
                </a:cubicBezTo>
                <a:cubicBezTo>
                  <a:pt x="19" y="181"/>
                  <a:pt x="19" y="181"/>
                  <a:pt x="18" y="181"/>
                </a:cubicBezTo>
                <a:cubicBezTo>
                  <a:pt x="18" y="181"/>
                  <a:pt x="18" y="181"/>
                  <a:pt x="18" y="181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19" y="183"/>
                  <a:pt x="19" y="183"/>
                  <a:pt x="19" y="183"/>
                </a:cubicBezTo>
                <a:cubicBezTo>
                  <a:pt x="19" y="182"/>
                  <a:pt x="19" y="182"/>
                  <a:pt x="19" y="182"/>
                </a:cubicBezTo>
                <a:cubicBezTo>
                  <a:pt x="19" y="182"/>
                  <a:pt x="19" y="182"/>
                  <a:pt x="19" y="182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4" y="173"/>
                  <a:pt x="24" y="173"/>
                  <a:pt x="24" y="173"/>
                </a:cubicBezTo>
                <a:cubicBezTo>
                  <a:pt x="24" y="173"/>
                  <a:pt x="24" y="173"/>
                  <a:pt x="24" y="173"/>
                </a:cubicBezTo>
                <a:cubicBezTo>
                  <a:pt x="22" y="164"/>
                  <a:pt x="22" y="164"/>
                  <a:pt x="22" y="164"/>
                </a:cubicBezTo>
                <a:cubicBezTo>
                  <a:pt x="22" y="164"/>
                  <a:pt x="22" y="164"/>
                  <a:pt x="22" y="164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22" y="149"/>
                  <a:pt x="22" y="149"/>
                  <a:pt x="22" y="149"/>
                </a:cubicBezTo>
                <a:cubicBezTo>
                  <a:pt x="24" y="145"/>
                  <a:pt x="24" y="145"/>
                  <a:pt x="24" y="145"/>
                </a:cubicBezTo>
                <a:cubicBezTo>
                  <a:pt x="26" y="142"/>
                  <a:pt x="26" y="142"/>
                  <a:pt x="26" y="142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9" y="134"/>
                  <a:pt x="29" y="134"/>
                  <a:pt x="29" y="134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30" y="120"/>
                  <a:pt x="30" y="120"/>
                  <a:pt x="30" y="120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9" y="116"/>
                  <a:pt x="29" y="116"/>
                  <a:pt x="29" y="116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0" y="112"/>
                  <a:pt x="29" y="111"/>
                  <a:pt x="29" y="111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00"/>
                  <a:pt x="22" y="100"/>
                  <a:pt x="22" y="100"/>
                </a:cubicBezTo>
                <a:cubicBezTo>
                  <a:pt x="22" y="100"/>
                  <a:pt x="22" y="100"/>
                  <a:pt x="22" y="100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19" y="95"/>
                  <a:pt x="19" y="95"/>
                  <a:pt x="19" y="95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91"/>
                  <a:pt x="17" y="91"/>
                  <a:pt x="17" y="91"/>
                </a:cubicBezTo>
                <a:cubicBezTo>
                  <a:pt x="14" y="88"/>
                  <a:pt x="14" y="88"/>
                  <a:pt x="14" y="88"/>
                </a:cubicBezTo>
                <a:cubicBezTo>
                  <a:pt x="15" y="83"/>
                  <a:pt x="15" y="83"/>
                  <a:pt x="15" y="83"/>
                </a:cubicBezTo>
                <a:cubicBezTo>
                  <a:pt x="15" y="82"/>
                  <a:pt x="15" y="82"/>
                  <a:pt x="15" y="82"/>
                </a:cubicBezTo>
                <a:cubicBezTo>
                  <a:pt x="12" y="75"/>
                  <a:pt x="12" y="75"/>
                  <a:pt x="12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1"/>
                  <a:pt x="10" y="71"/>
                  <a:pt x="10" y="71"/>
                </a:cubicBezTo>
                <a:cubicBezTo>
                  <a:pt x="9" y="71"/>
                  <a:pt x="9" y="71"/>
                  <a:pt x="9" y="71"/>
                </a:cubicBezTo>
                <a:cubicBezTo>
                  <a:pt x="3" y="66"/>
                  <a:pt x="3" y="66"/>
                  <a:pt x="3" y="66"/>
                </a:cubicBezTo>
                <a:cubicBezTo>
                  <a:pt x="2" y="7"/>
                  <a:pt x="2" y="7"/>
                  <a:pt x="2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66"/>
                  <a:pt x="1" y="66"/>
                  <a:pt x="1" y="66"/>
                </a:cubicBezTo>
                <a:cubicBezTo>
                  <a:pt x="2" y="67"/>
                  <a:pt x="2" y="67"/>
                  <a:pt x="2" y="67"/>
                </a:cubicBezTo>
                <a:cubicBezTo>
                  <a:pt x="8" y="72"/>
                  <a:pt x="8" y="72"/>
                  <a:pt x="8" y="72"/>
                </a:cubicBezTo>
                <a:cubicBezTo>
                  <a:pt x="10" y="76"/>
                  <a:pt x="10" y="76"/>
                  <a:pt x="10" y="76"/>
                </a:cubicBezTo>
                <a:cubicBezTo>
                  <a:pt x="13" y="83"/>
                  <a:pt x="13" y="83"/>
                  <a:pt x="13" y="83"/>
                </a:cubicBezTo>
                <a:cubicBezTo>
                  <a:pt x="12" y="88"/>
                  <a:pt x="12" y="88"/>
                  <a:pt x="12" y="88"/>
                </a:cubicBezTo>
                <a:cubicBezTo>
                  <a:pt x="13" y="89"/>
                  <a:pt x="13" y="89"/>
                  <a:pt x="13" y="89"/>
                </a:cubicBezTo>
                <a:cubicBezTo>
                  <a:pt x="15" y="93"/>
                  <a:pt x="15" y="93"/>
                  <a:pt x="15" y="93"/>
                </a:cubicBezTo>
                <a:cubicBezTo>
                  <a:pt x="17" y="96"/>
                  <a:pt x="17" y="96"/>
                  <a:pt x="17" y="96"/>
                </a:cubicBezTo>
                <a:cubicBezTo>
                  <a:pt x="18" y="97"/>
                  <a:pt x="18" y="97"/>
                  <a:pt x="18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27" y="113"/>
                  <a:pt x="27" y="113"/>
                  <a:pt x="2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7" y="123"/>
                  <a:pt x="27" y="123"/>
                  <a:pt x="27" y="123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7" y="129"/>
                  <a:pt x="27" y="129"/>
                  <a:pt x="27" y="129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22" y="144"/>
                  <a:pt x="22" y="144"/>
                  <a:pt x="22" y="144"/>
                </a:cubicBezTo>
                <a:cubicBezTo>
                  <a:pt x="22" y="144"/>
                  <a:pt x="22" y="144"/>
                  <a:pt x="22" y="144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9"/>
                  <a:pt x="20" y="149"/>
                  <a:pt x="20" y="149"/>
                </a:cubicBezTo>
                <a:cubicBezTo>
                  <a:pt x="21" y="155"/>
                  <a:pt x="21" y="155"/>
                  <a:pt x="21" y="155"/>
                </a:cubicBezTo>
                <a:cubicBezTo>
                  <a:pt x="19" y="159"/>
                  <a:pt x="19" y="159"/>
                  <a:pt x="19" y="159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22" y="173"/>
                  <a:pt x="22" y="173"/>
                  <a:pt x="22" y="173"/>
                </a:cubicBezTo>
                <a:cubicBezTo>
                  <a:pt x="21" y="177"/>
                  <a:pt x="21" y="177"/>
                  <a:pt x="21" y="177"/>
                </a:cubicBezTo>
                <a:cubicBezTo>
                  <a:pt x="18" y="181"/>
                  <a:pt x="18" y="181"/>
                  <a:pt x="18" y="181"/>
                </a:cubicBezTo>
                <a:cubicBezTo>
                  <a:pt x="17" y="181"/>
                  <a:pt x="17" y="181"/>
                  <a:pt x="17" y="181"/>
                </a:cubicBezTo>
                <a:cubicBezTo>
                  <a:pt x="17" y="181"/>
                  <a:pt x="17" y="182"/>
                  <a:pt x="17" y="182"/>
                </a:cubicBezTo>
                <a:cubicBezTo>
                  <a:pt x="17" y="183"/>
                  <a:pt x="18" y="183"/>
                  <a:pt x="18" y="183"/>
                </a:cubicBezTo>
                <a:cubicBezTo>
                  <a:pt x="18" y="183"/>
                  <a:pt x="18" y="183"/>
                  <a:pt x="18" y="183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17" y="182"/>
                  <a:pt x="17" y="182"/>
                  <a:pt x="17" y="182"/>
                </a:cubicBezTo>
                <a:cubicBezTo>
                  <a:pt x="19" y="186"/>
                  <a:pt x="19" y="186"/>
                  <a:pt x="19" y="186"/>
                </a:cubicBezTo>
                <a:cubicBezTo>
                  <a:pt x="18" y="189"/>
                  <a:pt x="18" y="189"/>
                  <a:pt x="18" y="189"/>
                </a:cubicBezTo>
                <a:cubicBezTo>
                  <a:pt x="14" y="191"/>
                  <a:pt x="14" y="191"/>
                  <a:pt x="14" y="191"/>
                </a:cubicBezTo>
                <a:cubicBezTo>
                  <a:pt x="14" y="191"/>
                  <a:pt x="14" y="191"/>
                  <a:pt x="14" y="191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3" y="196"/>
                  <a:pt x="13" y="196"/>
                  <a:pt x="14" y="196"/>
                </a:cubicBezTo>
                <a:cubicBezTo>
                  <a:pt x="17" y="199"/>
                  <a:pt x="17" y="199"/>
                  <a:pt x="17" y="199"/>
                </a:cubicBezTo>
                <a:cubicBezTo>
                  <a:pt x="19" y="199"/>
                  <a:pt x="19" y="199"/>
                  <a:pt x="19" y="199"/>
                </a:cubicBezTo>
                <a:cubicBezTo>
                  <a:pt x="22" y="197"/>
                  <a:pt x="22" y="197"/>
                  <a:pt x="22" y="197"/>
                </a:cubicBezTo>
                <a:cubicBezTo>
                  <a:pt x="39" y="195"/>
                  <a:pt x="39" y="195"/>
                  <a:pt x="39" y="195"/>
                </a:cubicBezTo>
                <a:cubicBezTo>
                  <a:pt x="40" y="195"/>
                  <a:pt x="40" y="195"/>
                  <a:pt x="40" y="195"/>
                </a:cubicBezTo>
                <a:cubicBezTo>
                  <a:pt x="41" y="192"/>
                  <a:pt x="41" y="192"/>
                  <a:pt x="41" y="192"/>
                </a:cubicBezTo>
                <a:cubicBezTo>
                  <a:pt x="42" y="192"/>
                  <a:pt x="42" y="191"/>
                  <a:pt x="41" y="191"/>
                </a:cubicBezTo>
                <a:cubicBezTo>
                  <a:pt x="39" y="189"/>
                  <a:pt x="39" y="189"/>
                  <a:pt x="39" y="189"/>
                </a:cubicBezTo>
                <a:cubicBezTo>
                  <a:pt x="41" y="187"/>
                  <a:pt x="41" y="187"/>
                  <a:pt x="41" y="18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180"/>
                  <a:pt x="42" y="180"/>
                  <a:pt x="42" y="180"/>
                </a:cubicBezTo>
                <a:cubicBezTo>
                  <a:pt x="44" y="181"/>
                  <a:pt x="44" y="181"/>
                  <a:pt x="44" y="181"/>
                </a:cubicBezTo>
                <a:cubicBezTo>
                  <a:pt x="45" y="185"/>
                  <a:pt x="45" y="185"/>
                  <a:pt x="45" y="185"/>
                </a:cubicBezTo>
                <a:cubicBezTo>
                  <a:pt x="45" y="187"/>
                  <a:pt x="45" y="187"/>
                  <a:pt x="45" y="187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41" y="189"/>
                  <a:pt x="41" y="189"/>
                  <a:pt x="41" y="189"/>
                </a:cubicBezTo>
                <a:cubicBezTo>
                  <a:pt x="40" y="191"/>
                  <a:pt x="40" y="191"/>
                  <a:pt x="40" y="191"/>
                </a:cubicBezTo>
                <a:cubicBezTo>
                  <a:pt x="40" y="192"/>
                  <a:pt x="40" y="192"/>
                  <a:pt x="40" y="192"/>
                </a:cubicBezTo>
                <a:cubicBezTo>
                  <a:pt x="41" y="192"/>
                  <a:pt x="41" y="192"/>
                  <a:pt x="41" y="192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45" y="194"/>
                  <a:pt x="45" y="194"/>
                  <a:pt x="45" y="194"/>
                </a:cubicBezTo>
                <a:cubicBezTo>
                  <a:pt x="49" y="194"/>
                  <a:pt x="49" y="194"/>
                  <a:pt x="49" y="194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63" y="199"/>
                  <a:pt x="63" y="199"/>
                  <a:pt x="63" y="199"/>
                </a:cubicBezTo>
                <a:cubicBezTo>
                  <a:pt x="67" y="201"/>
                  <a:pt x="67" y="201"/>
                  <a:pt x="67" y="201"/>
                </a:cubicBezTo>
                <a:cubicBezTo>
                  <a:pt x="67" y="201"/>
                  <a:pt x="67" y="201"/>
                  <a:pt x="67" y="201"/>
                </a:cubicBezTo>
                <a:cubicBezTo>
                  <a:pt x="74" y="203"/>
                  <a:pt x="74" y="203"/>
                  <a:pt x="74" y="203"/>
                </a:cubicBezTo>
                <a:cubicBezTo>
                  <a:pt x="74" y="203"/>
                  <a:pt x="74" y="203"/>
                  <a:pt x="74" y="203"/>
                </a:cubicBezTo>
                <a:cubicBezTo>
                  <a:pt x="93" y="206"/>
                  <a:pt x="93" y="206"/>
                  <a:pt x="93" y="206"/>
                </a:cubicBezTo>
                <a:cubicBezTo>
                  <a:pt x="93" y="206"/>
                  <a:pt x="93" y="206"/>
                  <a:pt x="93" y="206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97" y="206"/>
                  <a:pt x="97" y="206"/>
                  <a:pt x="97" y="206"/>
                </a:cubicBezTo>
                <a:cubicBezTo>
                  <a:pt x="102" y="203"/>
                  <a:pt x="102" y="203"/>
                  <a:pt x="102" y="203"/>
                </a:cubicBezTo>
                <a:cubicBezTo>
                  <a:pt x="105" y="203"/>
                  <a:pt x="105" y="203"/>
                  <a:pt x="105" y="203"/>
                </a:cubicBezTo>
                <a:cubicBezTo>
                  <a:pt x="106" y="202"/>
                  <a:pt x="106" y="202"/>
                  <a:pt x="106" y="202"/>
                </a:cubicBezTo>
                <a:cubicBezTo>
                  <a:pt x="106" y="201"/>
                  <a:pt x="106" y="201"/>
                  <a:pt x="106" y="201"/>
                </a:cubicBezTo>
                <a:cubicBezTo>
                  <a:pt x="104" y="196"/>
                  <a:pt x="104" y="196"/>
                  <a:pt x="104" y="196"/>
                </a:cubicBezTo>
                <a:cubicBezTo>
                  <a:pt x="103" y="195"/>
                  <a:pt x="103" y="195"/>
                  <a:pt x="103" y="195"/>
                </a:cubicBezTo>
                <a:cubicBezTo>
                  <a:pt x="102" y="194"/>
                  <a:pt x="102" y="194"/>
                  <a:pt x="102" y="194"/>
                </a:cubicBezTo>
                <a:cubicBezTo>
                  <a:pt x="103" y="194"/>
                  <a:pt x="103" y="194"/>
                  <a:pt x="103" y="194"/>
                </a:cubicBezTo>
                <a:cubicBezTo>
                  <a:pt x="104" y="194"/>
                  <a:pt x="104" y="194"/>
                  <a:pt x="104" y="194"/>
                </a:cubicBezTo>
                <a:cubicBezTo>
                  <a:pt x="105" y="192"/>
                  <a:pt x="105" y="192"/>
                  <a:pt x="105" y="192"/>
                </a:cubicBezTo>
                <a:cubicBezTo>
                  <a:pt x="109" y="191"/>
                  <a:pt x="109" y="191"/>
                  <a:pt x="109" y="191"/>
                </a:cubicBezTo>
                <a:cubicBezTo>
                  <a:pt x="115" y="189"/>
                  <a:pt x="115" y="189"/>
                  <a:pt x="115" y="189"/>
                </a:cubicBezTo>
                <a:cubicBezTo>
                  <a:pt x="114" y="191"/>
                  <a:pt x="114" y="191"/>
                  <a:pt x="114" y="191"/>
                </a:cubicBezTo>
                <a:cubicBezTo>
                  <a:pt x="114" y="191"/>
                  <a:pt x="114" y="191"/>
                  <a:pt x="114" y="191"/>
                </a:cubicBezTo>
                <a:cubicBezTo>
                  <a:pt x="115" y="193"/>
                  <a:pt x="115" y="193"/>
                  <a:pt x="115" y="193"/>
                </a:cubicBezTo>
                <a:cubicBezTo>
                  <a:pt x="115" y="194"/>
                  <a:pt x="115" y="194"/>
                  <a:pt x="115" y="194"/>
                </a:cubicBezTo>
                <a:cubicBezTo>
                  <a:pt x="116" y="194"/>
                  <a:pt x="116" y="194"/>
                  <a:pt x="116" y="194"/>
                </a:cubicBezTo>
                <a:cubicBezTo>
                  <a:pt x="119" y="193"/>
                  <a:pt x="119" y="193"/>
                  <a:pt x="119" y="193"/>
                </a:cubicBezTo>
                <a:cubicBezTo>
                  <a:pt x="126" y="193"/>
                  <a:pt x="126" y="193"/>
                  <a:pt x="126" y="193"/>
                </a:cubicBezTo>
                <a:cubicBezTo>
                  <a:pt x="127" y="196"/>
                  <a:pt x="127" y="196"/>
                  <a:pt x="127" y="196"/>
                </a:cubicBezTo>
                <a:cubicBezTo>
                  <a:pt x="127" y="196"/>
                  <a:pt x="127" y="196"/>
                  <a:pt x="127" y="196"/>
                </a:cubicBezTo>
                <a:cubicBezTo>
                  <a:pt x="131" y="198"/>
                  <a:pt x="131" y="198"/>
                  <a:pt x="131" y="198"/>
                </a:cubicBezTo>
                <a:cubicBezTo>
                  <a:pt x="132" y="203"/>
                  <a:pt x="132" y="203"/>
                  <a:pt x="132" y="203"/>
                </a:cubicBezTo>
                <a:cubicBezTo>
                  <a:pt x="132" y="203"/>
                  <a:pt x="132" y="204"/>
                  <a:pt x="133" y="204"/>
                </a:cubicBezTo>
                <a:cubicBezTo>
                  <a:pt x="137" y="204"/>
                  <a:pt x="137" y="204"/>
                  <a:pt x="137" y="204"/>
                </a:cubicBezTo>
                <a:cubicBezTo>
                  <a:pt x="144" y="206"/>
                  <a:pt x="144" y="206"/>
                  <a:pt x="144" y="206"/>
                </a:cubicBezTo>
                <a:cubicBezTo>
                  <a:pt x="144" y="206"/>
                  <a:pt x="145" y="206"/>
                  <a:pt x="145" y="206"/>
                </a:cubicBezTo>
                <a:cubicBezTo>
                  <a:pt x="147" y="202"/>
                  <a:pt x="147" y="202"/>
                  <a:pt x="147" y="202"/>
                </a:cubicBezTo>
                <a:cubicBezTo>
                  <a:pt x="147" y="202"/>
                  <a:pt x="147" y="202"/>
                  <a:pt x="147" y="202"/>
                </a:cubicBezTo>
                <a:cubicBezTo>
                  <a:pt x="148" y="202"/>
                  <a:pt x="148" y="202"/>
                  <a:pt x="148" y="201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7" y="198"/>
                  <a:pt x="147" y="198"/>
                  <a:pt x="147" y="198"/>
                </a:cubicBezTo>
                <a:cubicBezTo>
                  <a:pt x="146" y="198"/>
                  <a:pt x="146" y="198"/>
                  <a:pt x="146" y="198"/>
                </a:cubicBezTo>
                <a:cubicBezTo>
                  <a:pt x="147" y="201"/>
                  <a:pt x="147" y="201"/>
                  <a:pt x="147" y="201"/>
                </a:cubicBezTo>
                <a:cubicBezTo>
                  <a:pt x="147" y="201"/>
                  <a:pt x="147" y="201"/>
                  <a:pt x="147" y="201"/>
                </a:cubicBezTo>
                <a:cubicBezTo>
                  <a:pt x="146" y="202"/>
                  <a:pt x="146" y="202"/>
                  <a:pt x="146" y="202"/>
                </a:cubicBezTo>
                <a:cubicBezTo>
                  <a:pt x="146" y="206"/>
                  <a:pt x="146" y="206"/>
                  <a:pt x="146" y="206"/>
                </a:cubicBezTo>
                <a:cubicBezTo>
                  <a:pt x="146" y="207"/>
                  <a:pt x="146" y="207"/>
                  <a:pt x="146" y="207"/>
                </a:cubicBezTo>
                <a:cubicBezTo>
                  <a:pt x="148" y="210"/>
                  <a:pt x="148" y="210"/>
                  <a:pt x="148" y="210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52" y="213"/>
                  <a:pt x="152" y="213"/>
                  <a:pt x="152" y="213"/>
                </a:cubicBezTo>
                <a:cubicBezTo>
                  <a:pt x="154" y="216"/>
                  <a:pt x="154" y="216"/>
                  <a:pt x="154" y="216"/>
                </a:cubicBezTo>
                <a:cubicBezTo>
                  <a:pt x="153" y="219"/>
                  <a:pt x="153" y="219"/>
                  <a:pt x="153" y="219"/>
                </a:cubicBezTo>
                <a:cubicBezTo>
                  <a:pt x="153" y="220"/>
                  <a:pt x="153" y="220"/>
                  <a:pt x="153" y="221"/>
                </a:cubicBezTo>
                <a:cubicBezTo>
                  <a:pt x="156" y="222"/>
                  <a:pt x="156" y="222"/>
                  <a:pt x="156" y="222"/>
                </a:cubicBezTo>
                <a:cubicBezTo>
                  <a:pt x="157" y="222"/>
                  <a:pt x="157" y="222"/>
                  <a:pt x="157" y="222"/>
                </a:cubicBezTo>
                <a:cubicBezTo>
                  <a:pt x="161" y="221"/>
                  <a:pt x="161" y="221"/>
                  <a:pt x="161" y="221"/>
                </a:cubicBezTo>
                <a:cubicBezTo>
                  <a:pt x="167" y="226"/>
                  <a:pt x="167" y="226"/>
                  <a:pt x="167" y="226"/>
                </a:cubicBezTo>
                <a:cubicBezTo>
                  <a:pt x="168" y="226"/>
                  <a:pt x="168" y="226"/>
                  <a:pt x="168" y="226"/>
                </a:cubicBezTo>
                <a:cubicBezTo>
                  <a:pt x="172" y="224"/>
                  <a:pt x="172" y="224"/>
                  <a:pt x="172" y="224"/>
                </a:cubicBezTo>
                <a:cubicBezTo>
                  <a:pt x="173" y="224"/>
                  <a:pt x="173" y="224"/>
                  <a:pt x="173" y="224"/>
                </a:cubicBezTo>
                <a:cubicBezTo>
                  <a:pt x="176" y="226"/>
                  <a:pt x="176" y="226"/>
                  <a:pt x="176" y="226"/>
                </a:cubicBezTo>
                <a:cubicBezTo>
                  <a:pt x="177" y="226"/>
                  <a:pt x="177" y="226"/>
                  <a:pt x="177" y="226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81" y="223"/>
                  <a:pt x="181" y="223"/>
                  <a:pt x="181" y="223"/>
                </a:cubicBezTo>
                <a:cubicBezTo>
                  <a:pt x="181" y="218"/>
                  <a:pt x="181" y="218"/>
                  <a:pt x="181" y="218"/>
                </a:cubicBezTo>
                <a:cubicBezTo>
                  <a:pt x="182" y="215"/>
                  <a:pt x="182" y="215"/>
                  <a:pt x="182" y="215"/>
                </a:cubicBezTo>
                <a:cubicBezTo>
                  <a:pt x="185" y="215"/>
                  <a:pt x="185" y="215"/>
                  <a:pt x="185" y="215"/>
                </a:cubicBezTo>
                <a:cubicBezTo>
                  <a:pt x="185" y="215"/>
                  <a:pt x="185" y="215"/>
                  <a:pt x="185" y="215"/>
                </a:cubicBezTo>
                <a:cubicBezTo>
                  <a:pt x="189" y="213"/>
                  <a:pt x="189" y="213"/>
                  <a:pt x="189" y="213"/>
                </a:cubicBezTo>
                <a:cubicBezTo>
                  <a:pt x="189" y="213"/>
                  <a:pt x="189" y="213"/>
                  <a:pt x="189" y="213"/>
                </a:cubicBezTo>
                <a:cubicBezTo>
                  <a:pt x="191" y="216"/>
                  <a:pt x="191" y="216"/>
                  <a:pt x="191" y="216"/>
                </a:cubicBezTo>
                <a:cubicBezTo>
                  <a:pt x="191" y="217"/>
                  <a:pt x="191" y="217"/>
                  <a:pt x="191" y="217"/>
                </a:cubicBezTo>
                <a:cubicBezTo>
                  <a:pt x="192" y="217"/>
                  <a:pt x="192" y="217"/>
                  <a:pt x="192" y="217"/>
                </a:cubicBezTo>
                <a:cubicBezTo>
                  <a:pt x="195" y="215"/>
                  <a:pt x="195" y="215"/>
                  <a:pt x="195" y="215"/>
                </a:cubicBezTo>
                <a:cubicBezTo>
                  <a:pt x="198" y="216"/>
                  <a:pt x="198" y="216"/>
                  <a:pt x="198" y="216"/>
                </a:cubicBezTo>
                <a:cubicBezTo>
                  <a:pt x="198" y="221"/>
                  <a:pt x="198" y="221"/>
                  <a:pt x="198" y="221"/>
                </a:cubicBezTo>
                <a:cubicBezTo>
                  <a:pt x="198" y="222"/>
                  <a:pt x="198" y="222"/>
                  <a:pt x="198" y="222"/>
                </a:cubicBezTo>
                <a:cubicBezTo>
                  <a:pt x="199" y="225"/>
                  <a:pt x="199" y="225"/>
                  <a:pt x="199" y="225"/>
                </a:cubicBezTo>
                <a:cubicBezTo>
                  <a:pt x="200" y="226"/>
                  <a:pt x="200" y="226"/>
                  <a:pt x="201" y="226"/>
                </a:cubicBezTo>
                <a:cubicBezTo>
                  <a:pt x="204" y="224"/>
                  <a:pt x="204" y="224"/>
                  <a:pt x="204" y="224"/>
                </a:cubicBezTo>
                <a:cubicBezTo>
                  <a:pt x="204" y="224"/>
                  <a:pt x="204" y="224"/>
                  <a:pt x="204" y="224"/>
                </a:cubicBezTo>
                <a:cubicBezTo>
                  <a:pt x="208" y="221"/>
                  <a:pt x="208" y="221"/>
                  <a:pt x="208" y="221"/>
                </a:cubicBezTo>
                <a:cubicBezTo>
                  <a:pt x="208" y="221"/>
                  <a:pt x="208" y="221"/>
                  <a:pt x="208" y="221"/>
                </a:cubicBezTo>
                <a:cubicBezTo>
                  <a:pt x="210" y="217"/>
                  <a:pt x="210" y="217"/>
                  <a:pt x="210" y="217"/>
                </a:cubicBezTo>
                <a:cubicBezTo>
                  <a:pt x="210" y="216"/>
                  <a:pt x="210" y="216"/>
                  <a:pt x="210" y="216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10" y="213"/>
                  <a:pt x="210" y="213"/>
                  <a:pt x="210" y="213"/>
                </a:cubicBezTo>
                <a:cubicBezTo>
                  <a:pt x="211" y="213"/>
                  <a:pt x="211" y="213"/>
                  <a:pt x="211" y="212"/>
                </a:cubicBezTo>
                <a:cubicBezTo>
                  <a:pt x="210" y="205"/>
                  <a:pt x="210" y="205"/>
                  <a:pt x="210" y="205"/>
                </a:cubicBezTo>
                <a:cubicBezTo>
                  <a:pt x="209" y="204"/>
                  <a:pt x="209" y="204"/>
                  <a:pt x="209" y="204"/>
                </a:cubicBezTo>
                <a:cubicBezTo>
                  <a:pt x="202" y="200"/>
                  <a:pt x="202" y="200"/>
                  <a:pt x="202" y="200"/>
                </a:cubicBezTo>
                <a:cubicBezTo>
                  <a:pt x="202" y="197"/>
                  <a:pt x="202" y="197"/>
                  <a:pt x="202" y="197"/>
                </a:cubicBezTo>
                <a:cubicBezTo>
                  <a:pt x="201" y="197"/>
                  <a:pt x="201" y="197"/>
                  <a:pt x="201" y="197"/>
                </a:cubicBezTo>
                <a:cubicBezTo>
                  <a:pt x="201" y="198"/>
                  <a:pt x="201" y="198"/>
                  <a:pt x="201" y="198"/>
                </a:cubicBezTo>
                <a:cubicBezTo>
                  <a:pt x="202" y="198"/>
                  <a:pt x="202" y="198"/>
                  <a:pt x="202" y="198"/>
                </a:cubicBezTo>
                <a:cubicBezTo>
                  <a:pt x="201" y="197"/>
                  <a:pt x="201" y="197"/>
                  <a:pt x="201" y="197"/>
                </a:cubicBezTo>
                <a:cubicBezTo>
                  <a:pt x="201" y="198"/>
                  <a:pt x="201" y="198"/>
                  <a:pt x="201" y="198"/>
                </a:cubicBezTo>
                <a:cubicBezTo>
                  <a:pt x="214" y="203"/>
                  <a:pt x="214" y="203"/>
                  <a:pt x="214" y="203"/>
                </a:cubicBezTo>
                <a:cubicBezTo>
                  <a:pt x="214" y="203"/>
                  <a:pt x="214" y="203"/>
                  <a:pt x="214" y="203"/>
                </a:cubicBezTo>
                <a:cubicBezTo>
                  <a:pt x="218" y="204"/>
                  <a:pt x="218" y="204"/>
                  <a:pt x="218" y="204"/>
                </a:cubicBezTo>
                <a:cubicBezTo>
                  <a:pt x="221" y="206"/>
                  <a:pt x="221" y="206"/>
                  <a:pt x="221" y="206"/>
                </a:cubicBezTo>
                <a:cubicBezTo>
                  <a:pt x="222" y="206"/>
                  <a:pt x="222" y="206"/>
                  <a:pt x="222" y="206"/>
                </a:cubicBezTo>
                <a:cubicBezTo>
                  <a:pt x="220" y="210"/>
                  <a:pt x="220" y="210"/>
                  <a:pt x="220" y="210"/>
                </a:cubicBezTo>
                <a:cubicBezTo>
                  <a:pt x="220" y="211"/>
                  <a:pt x="220" y="211"/>
                  <a:pt x="220" y="211"/>
                </a:cubicBezTo>
                <a:cubicBezTo>
                  <a:pt x="220" y="211"/>
                  <a:pt x="220" y="211"/>
                  <a:pt x="221" y="211"/>
                </a:cubicBezTo>
                <a:cubicBezTo>
                  <a:pt x="225" y="211"/>
                  <a:pt x="225" y="211"/>
                  <a:pt x="225" y="211"/>
                </a:cubicBezTo>
                <a:cubicBezTo>
                  <a:pt x="225" y="211"/>
                  <a:pt x="225" y="211"/>
                  <a:pt x="225" y="211"/>
                </a:cubicBezTo>
                <a:cubicBezTo>
                  <a:pt x="228" y="210"/>
                  <a:pt x="228" y="210"/>
                  <a:pt x="228" y="210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31" y="214"/>
                  <a:pt x="231" y="214"/>
                  <a:pt x="231" y="214"/>
                </a:cubicBezTo>
                <a:cubicBezTo>
                  <a:pt x="235" y="215"/>
                  <a:pt x="235" y="215"/>
                  <a:pt x="235" y="215"/>
                </a:cubicBezTo>
                <a:cubicBezTo>
                  <a:pt x="235" y="215"/>
                  <a:pt x="235" y="215"/>
                  <a:pt x="235" y="215"/>
                </a:cubicBezTo>
                <a:cubicBezTo>
                  <a:pt x="238" y="214"/>
                  <a:pt x="238" y="214"/>
                  <a:pt x="238" y="214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7"/>
                  <a:pt x="239" y="217"/>
                  <a:pt x="239" y="217"/>
                </a:cubicBezTo>
                <a:cubicBezTo>
                  <a:pt x="241" y="221"/>
                  <a:pt x="241" y="221"/>
                  <a:pt x="241" y="221"/>
                </a:cubicBezTo>
                <a:cubicBezTo>
                  <a:pt x="242" y="221"/>
                  <a:pt x="242" y="221"/>
                  <a:pt x="242" y="221"/>
                </a:cubicBezTo>
                <a:cubicBezTo>
                  <a:pt x="246" y="222"/>
                  <a:pt x="246" y="222"/>
                  <a:pt x="246" y="222"/>
                </a:cubicBezTo>
                <a:cubicBezTo>
                  <a:pt x="246" y="222"/>
                  <a:pt x="246" y="222"/>
                  <a:pt x="246" y="222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0"/>
                  <a:pt x="247" y="220"/>
                  <a:pt x="247" y="220"/>
                </a:cubicBezTo>
                <a:cubicBezTo>
                  <a:pt x="247" y="220"/>
                  <a:pt x="247" y="220"/>
                  <a:pt x="247" y="220"/>
                </a:cubicBezTo>
                <a:cubicBezTo>
                  <a:pt x="248" y="220"/>
                  <a:pt x="248" y="220"/>
                  <a:pt x="248" y="220"/>
                </a:cubicBezTo>
                <a:cubicBezTo>
                  <a:pt x="247" y="220"/>
                  <a:pt x="247" y="220"/>
                  <a:pt x="247" y="220"/>
                </a:cubicBezTo>
                <a:cubicBezTo>
                  <a:pt x="245" y="223"/>
                  <a:pt x="245" y="223"/>
                  <a:pt x="245" y="223"/>
                </a:cubicBezTo>
                <a:cubicBezTo>
                  <a:pt x="244" y="223"/>
                  <a:pt x="244" y="223"/>
                  <a:pt x="244" y="223"/>
                </a:cubicBezTo>
                <a:cubicBezTo>
                  <a:pt x="242" y="231"/>
                  <a:pt x="242" y="231"/>
                  <a:pt x="242" y="231"/>
                </a:cubicBezTo>
                <a:cubicBezTo>
                  <a:pt x="241" y="231"/>
                  <a:pt x="242" y="232"/>
                  <a:pt x="242" y="232"/>
                </a:cubicBezTo>
                <a:cubicBezTo>
                  <a:pt x="242" y="232"/>
                  <a:pt x="243" y="232"/>
                  <a:pt x="243" y="232"/>
                </a:cubicBezTo>
                <a:cubicBezTo>
                  <a:pt x="247" y="228"/>
                  <a:pt x="247" y="228"/>
                  <a:pt x="247" y="228"/>
                </a:cubicBezTo>
                <a:cubicBezTo>
                  <a:pt x="247" y="228"/>
                  <a:pt x="247" y="228"/>
                  <a:pt x="247" y="228"/>
                </a:cubicBezTo>
                <a:cubicBezTo>
                  <a:pt x="248" y="224"/>
                  <a:pt x="248" y="224"/>
                  <a:pt x="248" y="224"/>
                </a:cubicBezTo>
                <a:cubicBezTo>
                  <a:pt x="250" y="222"/>
                  <a:pt x="250" y="222"/>
                  <a:pt x="250" y="222"/>
                </a:cubicBezTo>
                <a:cubicBezTo>
                  <a:pt x="255" y="227"/>
                  <a:pt x="255" y="227"/>
                  <a:pt x="255" y="227"/>
                </a:cubicBezTo>
                <a:cubicBezTo>
                  <a:pt x="255" y="227"/>
                  <a:pt x="255" y="227"/>
                  <a:pt x="256" y="227"/>
                </a:cubicBezTo>
                <a:cubicBezTo>
                  <a:pt x="256" y="227"/>
                  <a:pt x="256" y="227"/>
                  <a:pt x="256" y="226"/>
                </a:cubicBezTo>
                <a:cubicBezTo>
                  <a:pt x="257" y="223"/>
                  <a:pt x="257" y="223"/>
                  <a:pt x="257" y="223"/>
                </a:cubicBezTo>
                <a:cubicBezTo>
                  <a:pt x="259" y="219"/>
                  <a:pt x="259" y="219"/>
                  <a:pt x="259" y="219"/>
                </a:cubicBezTo>
                <a:cubicBezTo>
                  <a:pt x="259" y="218"/>
                  <a:pt x="259" y="218"/>
                  <a:pt x="259" y="218"/>
                </a:cubicBezTo>
                <a:cubicBezTo>
                  <a:pt x="259" y="217"/>
                  <a:pt x="259" y="217"/>
                  <a:pt x="259" y="217"/>
                </a:cubicBezTo>
                <a:cubicBezTo>
                  <a:pt x="261" y="216"/>
                  <a:pt x="261" y="216"/>
                  <a:pt x="261" y="216"/>
                </a:cubicBezTo>
                <a:cubicBezTo>
                  <a:pt x="262" y="216"/>
                  <a:pt x="262" y="216"/>
                  <a:pt x="262" y="216"/>
                </a:cubicBezTo>
                <a:cubicBezTo>
                  <a:pt x="262" y="215"/>
                  <a:pt x="262" y="215"/>
                  <a:pt x="262" y="215"/>
                </a:cubicBezTo>
                <a:cubicBezTo>
                  <a:pt x="262" y="214"/>
                  <a:pt x="262" y="214"/>
                  <a:pt x="262" y="214"/>
                </a:cubicBezTo>
                <a:cubicBezTo>
                  <a:pt x="261" y="213"/>
                  <a:pt x="261" y="213"/>
                  <a:pt x="261" y="213"/>
                </a:cubicBezTo>
                <a:cubicBezTo>
                  <a:pt x="258" y="212"/>
                  <a:pt x="258" y="212"/>
                  <a:pt x="258" y="212"/>
                </a:cubicBezTo>
                <a:cubicBezTo>
                  <a:pt x="256" y="209"/>
                  <a:pt x="256" y="209"/>
                  <a:pt x="256" y="209"/>
                </a:cubicBezTo>
                <a:cubicBezTo>
                  <a:pt x="256" y="209"/>
                  <a:pt x="256" y="209"/>
                  <a:pt x="256" y="209"/>
                </a:cubicBezTo>
                <a:cubicBezTo>
                  <a:pt x="253" y="207"/>
                  <a:pt x="253" y="207"/>
                  <a:pt x="253" y="207"/>
                </a:cubicBezTo>
                <a:cubicBezTo>
                  <a:pt x="252" y="207"/>
                  <a:pt x="252" y="207"/>
                  <a:pt x="252" y="207"/>
                </a:cubicBezTo>
                <a:cubicBezTo>
                  <a:pt x="245" y="206"/>
                  <a:pt x="245" y="206"/>
                  <a:pt x="245" y="206"/>
                </a:cubicBezTo>
                <a:cubicBezTo>
                  <a:pt x="242" y="203"/>
                  <a:pt x="242" y="203"/>
                  <a:pt x="242" y="203"/>
                </a:cubicBezTo>
                <a:cubicBezTo>
                  <a:pt x="241" y="203"/>
                  <a:pt x="241" y="203"/>
                  <a:pt x="241" y="203"/>
                </a:cubicBezTo>
                <a:cubicBezTo>
                  <a:pt x="237" y="204"/>
                  <a:pt x="237" y="204"/>
                  <a:pt x="237" y="204"/>
                </a:cubicBezTo>
                <a:cubicBezTo>
                  <a:pt x="236" y="200"/>
                  <a:pt x="236" y="200"/>
                  <a:pt x="236" y="200"/>
                </a:cubicBezTo>
                <a:cubicBezTo>
                  <a:pt x="235" y="200"/>
                  <a:pt x="235" y="200"/>
                  <a:pt x="235" y="200"/>
                </a:cubicBezTo>
                <a:cubicBezTo>
                  <a:pt x="231" y="198"/>
                  <a:pt x="231" y="198"/>
                  <a:pt x="231" y="198"/>
                </a:cubicBezTo>
                <a:cubicBezTo>
                  <a:pt x="231" y="198"/>
                  <a:pt x="231" y="198"/>
                  <a:pt x="231" y="198"/>
                </a:cubicBezTo>
                <a:cubicBezTo>
                  <a:pt x="227" y="197"/>
                  <a:pt x="227" y="197"/>
                  <a:pt x="227" y="197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9" y="193"/>
                  <a:pt x="229" y="193"/>
                  <a:pt x="229" y="193"/>
                </a:cubicBezTo>
                <a:cubicBezTo>
                  <a:pt x="230" y="193"/>
                  <a:pt x="230" y="193"/>
                  <a:pt x="230" y="193"/>
                </a:cubicBezTo>
                <a:cubicBezTo>
                  <a:pt x="230" y="192"/>
                  <a:pt x="230" y="192"/>
                  <a:pt x="230" y="192"/>
                </a:cubicBezTo>
                <a:cubicBezTo>
                  <a:pt x="229" y="191"/>
                  <a:pt x="229" y="191"/>
                  <a:pt x="229" y="191"/>
                </a:cubicBezTo>
                <a:cubicBezTo>
                  <a:pt x="231" y="191"/>
                  <a:pt x="231" y="191"/>
                  <a:pt x="231" y="191"/>
                </a:cubicBezTo>
                <a:cubicBezTo>
                  <a:pt x="235" y="192"/>
                  <a:pt x="235" y="192"/>
                  <a:pt x="235" y="192"/>
                </a:cubicBezTo>
                <a:cubicBezTo>
                  <a:pt x="235" y="192"/>
                  <a:pt x="236" y="192"/>
                  <a:pt x="236" y="192"/>
                </a:cubicBezTo>
                <a:cubicBezTo>
                  <a:pt x="236" y="191"/>
                  <a:pt x="236" y="191"/>
                  <a:pt x="236" y="190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2" y="185"/>
                  <a:pt x="232" y="185"/>
                  <a:pt x="232" y="185"/>
                </a:cubicBezTo>
                <a:cubicBezTo>
                  <a:pt x="235" y="182"/>
                  <a:pt x="235" y="182"/>
                  <a:pt x="235" y="182"/>
                </a:cubicBezTo>
                <a:cubicBezTo>
                  <a:pt x="238" y="183"/>
                  <a:pt x="238" y="183"/>
                  <a:pt x="238" y="183"/>
                </a:cubicBezTo>
                <a:cubicBezTo>
                  <a:pt x="239" y="184"/>
                  <a:pt x="239" y="184"/>
                  <a:pt x="239" y="184"/>
                </a:cubicBezTo>
                <a:cubicBezTo>
                  <a:pt x="240" y="184"/>
                  <a:pt x="240" y="184"/>
                  <a:pt x="240" y="184"/>
                </a:cubicBezTo>
                <a:cubicBezTo>
                  <a:pt x="240" y="183"/>
                  <a:pt x="240" y="183"/>
                  <a:pt x="240" y="183"/>
                </a:cubicBezTo>
                <a:cubicBezTo>
                  <a:pt x="241" y="179"/>
                  <a:pt x="241" y="179"/>
                  <a:pt x="241" y="179"/>
                </a:cubicBezTo>
                <a:cubicBezTo>
                  <a:pt x="241" y="179"/>
                  <a:pt x="241" y="179"/>
                  <a:pt x="241" y="179"/>
                </a:cubicBezTo>
                <a:cubicBezTo>
                  <a:pt x="241" y="175"/>
                  <a:pt x="241" y="175"/>
                  <a:pt x="241" y="175"/>
                </a:cubicBezTo>
                <a:cubicBezTo>
                  <a:pt x="241" y="175"/>
                  <a:pt x="241" y="175"/>
                  <a:pt x="241" y="175"/>
                </a:cubicBezTo>
                <a:cubicBezTo>
                  <a:pt x="238" y="173"/>
                  <a:pt x="238" y="173"/>
                  <a:pt x="238" y="173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37" y="165"/>
                  <a:pt x="237" y="165"/>
                  <a:pt x="237" y="165"/>
                </a:cubicBezTo>
                <a:cubicBezTo>
                  <a:pt x="236" y="165"/>
                  <a:pt x="236" y="165"/>
                  <a:pt x="236" y="165"/>
                </a:cubicBezTo>
                <a:cubicBezTo>
                  <a:pt x="235" y="165"/>
                  <a:pt x="235" y="165"/>
                  <a:pt x="235" y="165"/>
                </a:cubicBezTo>
                <a:cubicBezTo>
                  <a:pt x="229" y="169"/>
                  <a:pt x="229" y="169"/>
                  <a:pt x="229" y="169"/>
                </a:cubicBezTo>
                <a:cubicBezTo>
                  <a:pt x="229" y="170"/>
                  <a:pt x="229" y="170"/>
                  <a:pt x="229" y="170"/>
                </a:cubicBezTo>
                <a:cubicBezTo>
                  <a:pt x="229" y="173"/>
                  <a:pt x="229" y="173"/>
                  <a:pt x="229" y="173"/>
                </a:cubicBezTo>
                <a:cubicBezTo>
                  <a:pt x="228" y="176"/>
                  <a:pt x="228" y="176"/>
                  <a:pt x="228" y="176"/>
                </a:cubicBezTo>
                <a:cubicBezTo>
                  <a:pt x="225" y="176"/>
                  <a:pt x="225" y="176"/>
                  <a:pt x="225" y="176"/>
                </a:cubicBezTo>
                <a:cubicBezTo>
                  <a:pt x="224" y="173"/>
                  <a:pt x="224" y="173"/>
                  <a:pt x="224" y="173"/>
                </a:cubicBezTo>
                <a:cubicBezTo>
                  <a:pt x="224" y="173"/>
                  <a:pt x="223" y="173"/>
                  <a:pt x="223" y="173"/>
                </a:cubicBezTo>
                <a:cubicBezTo>
                  <a:pt x="220" y="173"/>
                  <a:pt x="220" y="173"/>
                  <a:pt x="220" y="173"/>
                </a:cubicBezTo>
                <a:cubicBezTo>
                  <a:pt x="217" y="171"/>
                  <a:pt x="217" y="171"/>
                  <a:pt x="217" y="171"/>
                </a:cubicBezTo>
                <a:cubicBezTo>
                  <a:pt x="217" y="171"/>
                  <a:pt x="217" y="171"/>
                  <a:pt x="217" y="171"/>
                </a:cubicBezTo>
                <a:cubicBezTo>
                  <a:pt x="224" y="167"/>
                  <a:pt x="224" y="167"/>
                  <a:pt x="224" y="167"/>
                </a:cubicBezTo>
                <a:cubicBezTo>
                  <a:pt x="225" y="167"/>
                  <a:pt x="225" y="167"/>
                  <a:pt x="225" y="167"/>
                </a:cubicBezTo>
                <a:cubicBezTo>
                  <a:pt x="227" y="163"/>
                  <a:pt x="227" y="163"/>
                  <a:pt x="227" y="163"/>
                </a:cubicBezTo>
                <a:cubicBezTo>
                  <a:pt x="227" y="162"/>
                  <a:pt x="227" y="162"/>
                  <a:pt x="226" y="161"/>
                </a:cubicBezTo>
                <a:cubicBezTo>
                  <a:pt x="225" y="161"/>
                  <a:pt x="225" y="161"/>
                  <a:pt x="225" y="161"/>
                </a:cubicBezTo>
                <a:cubicBezTo>
                  <a:pt x="225" y="161"/>
                  <a:pt x="225" y="161"/>
                  <a:pt x="225" y="161"/>
                </a:cubicBezTo>
                <a:cubicBezTo>
                  <a:pt x="222" y="163"/>
                  <a:pt x="222" y="163"/>
                  <a:pt x="222" y="163"/>
                </a:cubicBezTo>
                <a:cubicBezTo>
                  <a:pt x="222" y="161"/>
                  <a:pt x="222" y="161"/>
                  <a:pt x="222" y="161"/>
                </a:cubicBezTo>
                <a:cubicBezTo>
                  <a:pt x="222" y="160"/>
                  <a:pt x="221" y="160"/>
                  <a:pt x="221" y="160"/>
                </a:cubicBezTo>
                <a:cubicBezTo>
                  <a:pt x="221" y="160"/>
                  <a:pt x="220" y="160"/>
                  <a:pt x="220" y="160"/>
                </a:cubicBezTo>
                <a:cubicBezTo>
                  <a:pt x="218" y="163"/>
                  <a:pt x="218" y="163"/>
                  <a:pt x="218" y="163"/>
                </a:cubicBezTo>
                <a:cubicBezTo>
                  <a:pt x="215" y="161"/>
                  <a:pt x="215" y="161"/>
                  <a:pt x="215" y="161"/>
                </a:cubicBezTo>
                <a:cubicBezTo>
                  <a:pt x="215" y="161"/>
                  <a:pt x="214" y="161"/>
                  <a:pt x="214" y="161"/>
                </a:cubicBezTo>
                <a:cubicBezTo>
                  <a:pt x="211" y="165"/>
                  <a:pt x="211" y="165"/>
                  <a:pt x="211" y="165"/>
                </a:cubicBezTo>
                <a:cubicBezTo>
                  <a:pt x="208" y="166"/>
                  <a:pt x="208" y="166"/>
                  <a:pt x="208" y="166"/>
                </a:cubicBezTo>
                <a:cubicBezTo>
                  <a:pt x="197" y="167"/>
                  <a:pt x="197" y="167"/>
                  <a:pt x="197" y="167"/>
                </a:cubicBezTo>
                <a:cubicBezTo>
                  <a:pt x="192" y="167"/>
                  <a:pt x="192" y="167"/>
                  <a:pt x="192" y="167"/>
                </a:cubicBezTo>
                <a:cubicBezTo>
                  <a:pt x="188" y="165"/>
                  <a:pt x="188" y="165"/>
                  <a:pt x="188" y="165"/>
                </a:cubicBezTo>
                <a:cubicBezTo>
                  <a:pt x="187" y="163"/>
                  <a:pt x="187" y="163"/>
                  <a:pt x="187" y="163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59"/>
                  <a:pt x="190" y="159"/>
                  <a:pt x="190" y="159"/>
                </a:cubicBezTo>
                <a:cubicBezTo>
                  <a:pt x="195" y="152"/>
                  <a:pt x="195" y="152"/>
                  <a:pt x="195" y="152"/>
                </a:cubicBezTo>
                <a:cubicBezTo>
                  <a:pt x="198" y="151"/>
                  <a:pt x="198" y="151"/>
                  <a:pt x="198" y="151"/>
                </a:cubicBezTo>
                <a:cubicBezTo>
                  <a:pt x="203" y="152"/>
                  <a:pt x="203" y="152"/>
                  <a:pt x="203" y="152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10" y="157"/>
                  <a:pt x="210" y="157"/>
                  <a:pt x="210" y="157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14" y="157"/>
                  <a:pt x="214" y="157"/>
                  <a:pt x="214" y="157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7" y="159"/>
                  <a:pt x="217" y="159"/>
                  <a:pt x="217" y="159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1" y="161"/>
                  <a:pt x="221" y="161"/>
                  <a:pt x="221" y="161"/>
                </a:cubicBezTo>
                <a:cubicBezTo>
                  <a:pt x="222" y="161"/>
                  <a:pt x="222" y="161"/>
                  <a:pt x="222" y="161"/>
                </a:cubicBezTo>
                <a:cubicBezTo>
                  <a:pt x="226" y="161"/>
                  <a:pt x="226" y="161"/>
                  <a:pt x="226" y="161"/>
                </a:cubicBezTo>
                <a:cubicBezTo>
                  <a:pt x="226" y="161"/>
                  <a:pt x="226" y="161"/>
                  <a:pt x="226" y="161"/>
                </a:cubicBezTo>
                <a:cubicBezTo>
                  <a:pt x="227" y="160"/>
                  <a:pt x="227" y="160"/>
                  <a:pt x="227" y="160"/>
                </a:cubicBezTo>
                <a:cubicBezTo>
                  <a:pt x="227" y="160"/>
                  <a:pt x="227" y="160"/>
                  <a:pt x="227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161"/>
                  <a:pt x="226" y="161"/>
                  <a:pt x="226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8" y="162"/>
                  <a:pt x="228" y="162"/>
                  <a:pt x="228" y="162"/>
                </a:cubicBezTo>
                <a:cubicBezTo>
                  <a:pt x="232" y="160"/>
                  <a:pt x="232" y="160"/>
                  <a:pt x="232" y="160"/>
                </a:cubicBezTo>
                <a:cubicBezTo>
                  <a:pt x="232" y="160"/>
                  <a:pt x="232" y="159"/>
                  <a:pt x="232" y="159"/>
                </a:cubicBezTo>
                <a:cubicBezTo>
                  <a:pt x="232" y="159"/>
                  <a:pt x="232" y="158"/>
                  <a:pt x="232" y="158"/>
                </a:cubicBezTo>
                <a:cubicBezTo>
                  <a:pt x="230" y="157"/>
                  <a:pt x="230" y="157"/>
                  <a:pt x="230" y="157"/>
                </a:cubicBezTo>
                <a:cubicBezTo>
                  <a:pt x="228" y="155"/>
                  <a:pt x="228" y="155"/>
                  <a:pt x="228" y="155"/>
                </a:cubicBezTo>
                <a:cubicBezTo>
                  <a:pt x="226" y="152"/>
                  <a:pt x="226" y="152"/>
                  <a:pt x="226" y="152"/>
                </a:cubicBezTo>
                <a:cubicBezTo>
                  <a:pt x="226" y="151"/>
                  <a:pt x="226" y="151"/>
                  <a:pt x="226" y="151"/>
                </a:cubicBezTo>
                <a:cubicBezTo>
                  <a:pt x="226" y="150"/>
                  <a:pt x="226" y="150"/>
                  <a:pt x="226" y="150"/>
                </a:cubicBezTo>
                <a:cubicBezTo>
                  <a:pt x="224" y="147"/>
                  <a:pt x="224" y="147"/>
                  <a:pt x="224" y="147"/>
                </a:cubicBezTo>
                <a:cubicBezTo>
                  <a:pt x="223" y="143"/>
                  <a:pt x="223" y="143"/>
                  <a:pt x="223" y="143"/>
                </a:cubicBezTo>
                <a:cubicBezTo>
                  <a:pt x="223" y="142"/>
                  <a:pt x="223" y="142"/>
                  <a:pt x="223" y="142"/>
                </a:cubicBezTo>
                <a:cubicBezTo>
                  <a:pt x="218" y="138"/>
                  <a:pt x="218" y="138"/>
                  <a:pt x="218" y="138"/>
                </a:cubicBezTo>
                <a:cubicBezTo>
                  <a:pt x="216" y="135"/>
                  <a:pt x="216" y="135"/>
                  <a:pt x="216" y="135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8" y="117"/>
                  <a:pt x="218" y="117"/>
                  <a:pt x="218" y="117"/>
                </a:cubicBezTo>
                <a:cubicBezTo>
                  <a:pt x="218" y="117"/>
                  <a:pt x="218" y="117"/>
                  <a:pt x="218" y="117"/>
                </a:cubicBezTo>
                <a:cubicBezTo>
                  <a:pt x="219" y="113"/>
                  <a:pt x="219" y="113"/>
                  <a:pt x="219" y="113"/>
                </a:cubicBezTo>
                <a:cubicBezTo>
                  <a:pt x="219" y="113"/>
                  <a:pt x="219" y="113"/>
                  <a:pt x="219" y="113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18" y="112"/>
                  <a:pt x="218" y="111"/>
                  <a:pt x="217" y="111"/>
                </a:cubicBezTo>
                <a:cubicBezTo>
                  <a:pt x="171" y="115"/>
                  <a:pt x="171" y="115"/>
                  <a:pt x="171" y="115"/>
                </a:cubicBezTo>
                <a:cubicBezTo>
                  <a:pt x="171" y="116"/>
                  <a:pt x="171" y="116"/>
                  <a:pt x="171" y="116"/>
                </a:cubicBezTo>
                <a:cubicBezTo>
                  <a:pt x="171" y="115"/>
                  <a:pt x="171" y="115"/>
                  <a:pt x="171" y="115"/>
                </a:cubicBezTo>
                <a:cubicBezTo>
                  <a:pt x="125" y="118"/>
                  <a:pt x="125" y="118"/>
                  <a:pt x="125" y="118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7" y="115"/>
                  <a:pt x="127" y="115"/>
                  <a:pt x="127" y="114"/>
                </a:cubicBezTo>
                <a:cubicBezTo>
                  <a:pt x="125" y="111"/>
                  <a:pt x="125" y="111"/>
                  <a:pt x="125" y="111"/>
                </a:cubicBezTo>
                <a:cubicBezTo>
                  <a:pt x="125" y="108"/>
                  <a:pt x="125" y="108"/>
                  <a:pt x="125" y="108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7" y="103"/>
                  <a:pt x="127" y="103"/>
                  <a:pt x="127" y="103"/>
                </a:cubicBezTo>
                <a:cubicBezTo>
                  <a:pt x="128" y="103"/>
                  <a:pt x="128" y="103"/>
                  <a:pt x="128" y="103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30" y="96"/>
                  <a:pt x="130" y="96"/>
                  <a:pt x="130" y="96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29" y="89"/>
                  <a:pt x="129" y="89"/>
                  <a:pt x="129" y="89"/>
                </a:cubicBezTo>
                <a:cubicBezTo>
                  <a:pt x="132" y="86"/>
                  <a:pt x="132" y="86"/>
                  <a:pt x="132" y="86"/>
                </a:cubicBezTo>
                <a:cubicBezTo>
                  <a:pt x="132" y="86"/>
                  <a:pt x="132" y="86"/>
                  <a:pt x="132" y="86"/>
                </a:cubicBezTo>
                <a:cubicBezTo>
                  <a:pt x="133" y="84"/>
                  <a:pt x="133" y="84"/>
                  <a:pt x="133" y="84"/>
                </a:cubicBezTo>
                <a:cubicBezTo>
                  <a:pt x="133" y="83"/>
                  <a:pt x="133" y="83"/>
                  <a:pt x="133" y="83"/>
                </a:cubicBezTo>
                <a:cubicBezTo>
                  <a:pt x="132" y="83"/>
                  <a:pt x="132" y="83"/>
                  <a:pt x="132" y="83"/>
                </a:cubicBezTo>
                <a:cubicBezTo>
                  <a:pt x="131" y="83"/>
                  <a:pt x="131" y="83"/>
                  <a:pt x="131" y="83"/>
                </a:cubicBezTo>
                <a:cubicBezTo>
                  <a:pt x="133" y="82"/>
                  <a:pt x="133" y="82"/>
                  <a:pt x="133" y="82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7" y="75"/>
                  <a:pt x="137" y="75"/>
                  <a:pt x="137" y="75"/>
                </a:cubicBezTo>
                <a:cubicBezTo>
                  <a:pt x="137" y="74"/>
                  <a:pt x="137" y="74"/>
                  <a:pt x="137" y="74"/>
                </a:cubicBezTo>
                <a:cubicBezTo>
                  <a:pt x="137" y="73"/>
                  <a:pt x="137" y="73"/>
                  <a:pt x="137" y="73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139" y="68"/>
                  <a:pt x="139" y="68"/>
                  <a:pt x="139" y="68"/>
                </a:cubicBezTo>
                <a:cubicBezTo>
                  <a:pt x="139" y="68"/>
                  <a:pt x="139" y="68"/>
                  <a:pt x="139" y="68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8" y="58"/>
                  <a:pt x="148" y="58"/>
                  <a:pt x="148" y="57"/>
                </a:cubicBezTo>
                <a:cubicBezTo>
                  <a:pt x="148" y="57"/>
                  <a:pt x="148" y="57"/>
                  <a:pt x="148" y="57"/>
                </a:cubicBezTo>
                <a:cubicBezTo>
                  <a:pt x="147" y="56"/>
                  <a:pt x="147" y="56"/>
                  <a:pt x="147" y="56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7" y="56"/>
                  <a:pt x="147" y="56"/>
                  <a:pt x="147" y="56"/>
                </a:cubicBezTo>
                <a:cubicBezTo>
                  <a:pt x="147" y="56"/>
                  <a:pt x="148" y="56"/>
                  <a:pt x="148" y="56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51" y="50"/>
                  <a:pt x="151" y="50"/>
                  <a:pt x="151" y="50"/>
                </a:cubicBezTo>
                <a:cubicBezTo>
                  <a:pt x="151" y="49"/>
                  <a:pt x="151" y="49"/>
                  <a:pt x="151" y="49"/>
                </a:cubicBezTo>
                <a:cubicBezTo>
                  <a:pt x="151" y="49"/>
                  <a:pt x="150" y="48"/>
                  <a:pt x="150" y="49"/>
                </a:cubicBezTo>
                <a:cubicBezTo>
                  <a:pt x="146" y="49"/>
                  <a:pt x="146" y="49"/>
                  <a:pt x="146" y="49"/>
                </a:cubicBezTo>
                <a:cubicBezTo>
                  <a:pt x="144" y="49"/>
                  <a:pt x="144" y="49"/>
                  <a:pt x="144" y="49"/>
                </a:cubicBezTo>
                <a:cubicBezTo>
                  <a:pt x="145" y="47"/>
                  <a:pt x="145" y="47"/>
                  <a:pt x="145" y="47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52" y="42"/>
                  <a:pt x="152" y="42"/>
                  <a:pt x="152" y="42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2"/>
                  <a:pt x="155" y="42"/>
                  <a:pt x="155" y="41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40"/>
                  <a:pt x="156" y="39"/>
                  <a:pt x="155" y="39"/>
                </a:cubicBezTo>
                <a:cubicBezTo>
                  <a:pt x="155" y="38"/>
                  <a:pt x="155" y="38"/>
                  <a:pt x="155" y="38"/>
                </a:cubicBezTo>
                <a:cubicBezTo>
                  <a:pt x="154" y="38"/>
                  <a:pt x="154" y="38"/>
                  <a:pt x="154" y="38"/>
                </a:cubicBezTo>
                <a:cubicBezTo>
                  <a:pt x="151" y="37"/>
                  <a:pt x="151" y="37"/>
                  <a:pt x="151" y="37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46" y="33"/>
                  <a:pt x="146" y="33"/>
                  <a:pt x="146" y="33"/>
                </a:cubicBezTo>
                <a:cubicBezTo>
                  <a:pt x="145" y="30"/>
                  <a:pt x="145" y="30"/>
                  <a:pt x="145" y="30"/>
                </a:cubicBezTo>
                <a:cubicBezTo>
                  <a:pt x="145" y="30"/>
                  <a:pt x="145" y="30"/>
                  <a:pt x="145" y="30"/>
                </a:cubicBezTo>
                <a:cubicBezTo>
                  <a:pt x="144" y="29"/>
                  <a:pt x="144" y="29"/>
                  <a:pt x="144" y="29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48" y="31"/>
                  <a:pt x="148" y="31"/>
                  <a:pt x="148" y="31"/>
                </a:cubicBezTo>
                <a:cubicBezTo>
                  <a:pt x="148" y="31"/>
                  <a:pt x="148" y="31"/>
                  <a:pt x="149" y="31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9" y="23"/>
                  <a:pt x="149" y="23"/>
                  <a:pt x="149" y="23"/>
                </a:cubicBezTo>
                <a:cubicBezTo>
                  <a:pt x="149" y="22"/>
                  <a:pt x="148" y="22"/>
                  <a:pt x="148" y="22"/>
                </a:cubicBezTo>
                <a:cubicBezTo>
                  <a:pt x="142" y="23"/>
                  <a:pt x="142" y="23"/>
                  <a:pt x="142" y="23"/>
                </a:cubicBezTo>
                <a:cubicBezTo>
                  <a:pt x="142" y="22"/>
                  <a:pt x="142" y="22"/>
                  <a:pt x="142" y="22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7"/>
                  <a:pt x="146" y="17"/>
                  <a:pt x="146" y="17"/>
                </a:cubicBezTo>
                <a:cubicBezTo>
                  <a:pt x="145" y="16"/>
                  <a:pt x="145" y="16"/>
                  <a:pt x="145" y="16"/>
                </a:cubicBezTo>
                <a:cubicBezTo>
                  <a:pt x="142" y="14"/>
                  <a:pt x="142" y="14"/>
                  <a:pt x="142" y="14"/>
                </a:cubicBezTo>
                <a:cubicBezTo>
                  <a:pt x="141" y="11"/>
                  <a:pt x="141" y="11"/>
                  <a:pt x="141" y="11"/>
                </a:cubicBezTo>
                <a:cubicBezTo>
                  <a:pt x="144" y="8"/>
                  <a:pt x="144" y="8"/>
                  <a:pt x="144" y="8"/>
                </a:cubicBezTo>
                <a:cubicBezTo>
                  <a:pt x="145" y="8"/>
                  <a:pt x="145" y="8"/>
                  <a:pt x="145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4"/>
                  <a:pt x="144" y="3"/>
                  <a:pt x="143" y="3"/>
                </a:cubicBezTo>
                <a:cubicBezTo>
                  <a:pt x="141" y="2"/>
                  <a:pt x="141" y="2"/>
                  <a:pt x="141" y="2"/>
                </a:cubicBezTo>
                <a:cubicBezTo>
                  <a:pt x="140" y="3"/>
                  <a:pt x="140" y="3"/>
                  <a:pt x="140" y="3"/>
                </a:cubicBezTo>
                <a:cubicBezTo>
                  <a:pt x="138" y="4"/>
                  <a:pt x="138" y="4"/>
                  <a:pt x="138" y="4"/>
                </a:cubicBezTo>
                <a:cubicBezTo>
                  <a:pt x="138" y="3"/>
                  <a:pt x="138" y="3"/>
                  <a:pt x="138" y="3"/>
                </a:cubicBezTo>
                <a:cubicBezTo>
                  <a:pt x="140" y="1"/>
                  <a:pt x="140" y="1"/>
                  <a:pt x="140" y="1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39" y="0"/>
                  <a:pt x="139" y="0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4"/>
                  <a:pt x="60" y="4"/>
                  <a:pt x="60" y="4"/>
                </a:cubicBezTo>
                <a:cubicBezTo>
                  <a:pt x="0" y="6"/>
                  <a:pt x="0" y="6"/>
                  <a:pt x="0" y="6"/>
                </a:cubicBezTo>
                <a:lnTo>
                  <a:pt x="1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392084B4-5B02-6A06-400E-075B31F0504F}"/>
              </a:ext>
            </a:extLst>
          </p:cNvPr>
          <p:cNvSpPr>
            <a:spLocks/>
          </p:cNvSpPr>
          <p:nvPr/>
        </p:nvSpPr>
        <p:spPr bwMode="auto">
          <a:xfrm>
            <a:off x="4299555" y="2260609"/>
            <a:ext cx="658365" cy="731936"/>
          </a:xfrm>
          <a:custGeom>
            <a:avLst/>
            <a:gdLst>
              <a:gd name="T0" fmla="*/ 56 w 349"/>
              <a:gd name="T1" fmla="*/ 27 h 388"/>
              <a:gd name="T2" fmla="*/ 94 w 349"/>
              <a:gd name="T3" fmla="*/ 12 h 388"/>
              <a:gd name="T4" fmla="*/ 110 w 349"/>
              <a:gd name="T5" fmla="*/ 3 h 388"/>
              <a:gd name="T6" fmla="*/ 122 w 349"/>
              <a:gd name="T7" fmla="*/ 9 h 388"/>
              <a:gd name="T8" fmla="*/ 118 w 349"/>
              <a:gd name="T9" fmla="*/ 25 h 388"/>
              <a:gd name="T10" fmla="*/ 127 w 349"/>
              <a:gd name="T11" fmla="*/ 25 h 388"/>
              <a:gd name="T12" fmla="*/ 148 w 349"/>
              <a:gd name="T13" fmla="*/ 31 h 388"/>
              <a:gd name="T14" fmla="*/ 162 w 349"/>
              <a:gd name="T15" fmla="*/ 41 h 388"/>
              <a:gd name="T16" fmla="*/ 248 w 349"/>
              <a:gd name="T17" fmla="*/ 71 h 388"/>
              <a:gd name="T18" fmla="*/ 266 w 349"/>
              <a:gd name="T19" fmla="*/ 71 h 388"/>
              <a:gd name="T20" fmla="*/ 292 w 349"/>
              <a:gd name="T21" fmla="*/ 77 h 388"/>
              <a:gd name="T22" fmla="*/ 307 w 349"/>
              <a:gd name="T23" fmla="*/ 90 h 388"/>
              <a:gd name="T24" fmla="*/ 314 w 349"/>
              <a:gd name="T25" fmla="*/ 104 h 388"/>
              <a:gd name="T26" fmla="*/ 313 w 349"/>
              <a:gd name="T27" fmla="*/ 125 h 388"/>
              <a:gd name="T28" fmla="*/ 320 w 349"/>
              <a:gd name="T29" fmla="*/ 134 h 388"/>
              <a:gd name="T30" fmla="*/ 328 w 349"/>
              <a:gd name="T31" fmla="*/ 145 h 388"/>
              <a:gd name="T32" fmla="*/ 329 w 349"/>
              <a:gd name="T33" fmla="*/ 154 h 388"/>
              <a:gd name="T34" fmla="*/ 317 w 349"/>
              <a:gd name="T35" fmla="*/ 166 h 388"/>
              <a:gd name="T36" fmla="*/ 308 w 349"/>
              <a:gd name="T37" fmla="*/ 190 h 388"/>
              <a:gd name="T38" fmla="*/ 317 w 349"/>
              <a:gd name="T39" fmla="*/ 190 h 388"/>
              <a:gd name="T40" fmla="*/ 326 w 349"/>
              <a:gd name="T41" fmla="*/ 175 h 388"/>
              <a:gd name="T42" fmla="*/ 341 w 349"/>
              <a:gd name="T43" fmla="*/ 163 h 388"/>
              <a:gd name="T44" fmla="*/ 347 w 349"/>
              <a:gd name="T45" fmla="*/ 180 h 388"/>
              <a:gd name="T46" fmla="*/ 340 w 349"/>
              <a:gd name="T47" fmla="*/ 213 h 388"/>
              <a:gd name="T48" fmla="*/ 338 w 349"/>
              <a:gd name="T49" fmla="*/ 231 h 388"/>
              <a:gd name="T50" fmla="*/ 332 w 349"/>
              <a:gd name="T51" fmla="*/ 254 h 388"/>
              <a:gd name="T52" fmla="*/ 332 w 349"/>
              <a:gd name="T53" fmla="*/ 278 h 388"/>
              <a:gd name="T54" fmla="*/ 328 w 349"/>
              <a:gd name="T55" fmla="*/ 300 h 388"/>
              <a:gd name="T56" fmla="*/ 329 w 349"/>
              <a:gd name="T57" fmla="*/ 329 h 388"/>
              <a:gd name="T58" fmla="*/ 337 w 349"/>
              <a:gd name="T59" fmla="*/ 346 h 388"/>
              <a:gd name="T60" fmla="*/ 338 w 349"/>
              <a:gd name="T61" fmla="*/ 364 h 388"/>
              <a:gd name="T62" fmla="*/ 260 w 349"/>
              <a:gd name="T63" fmla="*/ 382 h 388"/>
              <a:gd name="T64" fmla="*/ 136 w 349"/>
              <a:gd name="T65" fmla="*/ 373 h 388"/>
              <a:gd name="T66" fmla="*/ 127 w 349"/>
              <a:gd name="T67" fmla="*/ 358 h 388"/>
              <a:gd name="T68" fmla="*/ 119 w 349"/>
              <a:gd name="T69" fmla="*/ 335 h 388"/>
              <a:gd name="T70" fmla="*/ 118 w 349"/>
              <a:gd name="T71" fmla="*/ 316 h 388"/>
              <a:gd name="T72" fmla="*/ 115 w 349"/>
              <a:gd name="T73" fmla="*/ 304 h 388"/>
              <a:gd name="T74" fmla="*/ 112 w 349"/>
              <a:gd name="T75" fmla="*/ 290 h 388"/>
              <a:gd name="T76" fmla="*/ 100 w 349"/>
              <a:gd name="T77" fmla="*/ 263 h 388"/>
              <a:gd name="T78" fmla="*/ 82 w 349"/>
              <a:gd name="T79" fmla="*/ 254 h 388"/>
              <a:gd name="T80" fmla="*/ 56 w 349"/>
              <a:gd name="T81" fmla="*/ 226 h 388"/>
              <a:gd name="T82" fmla="*/ 39 w 349"/>
              <a:gd name="T83" fmla="*/ 216 h 388"/>
              <a:gd name="T84" fmla="*/ 18 w 349"/>
              <a:gd name="T85" fmla="*/ 205 h 388"/>
              <a:gd name="T86" fmla="*/ 12 w 349"/>
              <a:gd name="T87" fmla="*/ 183 h 388"/>
              <a:gd name="T88" fmla="*/ 11 w 349"/>
              <a:gd name="T89" fmla="*/ 154 h 388"/>
              <a:gd name="T90" fmla="*/ 5 w 349"/>
              <a:gd name="T91" fmla="*/ 128 h 388"/>
              <a:gd name="T92" fmla="*/ 5 w 349"/>
              <a:gd name="T93" fmla="*/ 112 h 388"/>
              <a:gd name="T94" fmla="*/ 21 w 349"/>
              <a:gd name="T95" fmla="*/ 92 h 388"/>
              <a:gd name="T96" fmla="*/ 36 w 349"/>
              <a:gd name="T97" fmla="*/ 75 h 388"/>
              <a:gd name="T98" fmla="*/ 41 w 349"/>
              <a:gd name="T99" fmla="*/ 2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9" h="388">
                <a:moveTo>
                  <a:pt x="44" y="21"/>
                </a:moveTo>
                <a:lnTo>
                  <a:pt x="50" y="25"/>
                </a:lnTo>
                <a:lnTo>
                  <a:pt x="56" y="27"/>
                </a:lnTo>
                <a:lnTo>
                  <a:pt x="61" y="25"/>
                </a:lnTo>
                <a:lnTo>
                  <a:pt x="83" y="18"/>
                </a:lnTo>
                <a:lnTo>
                  <a:pt x="94" y="12"/>
                </a:lnTo>
                <a:lnTo>
                  <a:pt x="100" y="10"/>
                </a:lnTo>
                <a:lnTo>
                  <a:pt x="106" y="7"/>
                </a:lnTo>
                <a:lnTo>
                  <a:pt x="110" y="3"/>
                </a:lnTo>
                <a:lnTo>
                  <a:pt x="118" y="0"/>
                </a:lnTo>
                <a:lnTo>
                  <a:pt x="124" y="3"/>
                </a:lnTo>
                <a:lnTo>
                  <a:pt x="122" y="9"/>
                </a:lnTo>
                <a:lnTo>
                  <a:pt x="119" y="15"/>
                </a:lnTo>
                <a:lnTo>
                  <a:pt x="119" y="19"/>
                </a:lnTo>
                <a:lnTo>
                  <a:pt x="118" y="25"/>
                </a:lnTo>
                <a:lnTo>
                  <a:pt x="115" y="30"/>
                </a:lnTo>
                <a:lnTo>
                  <a:pt x="121" y="30"/>
                </a:lnTo>
                <a:lnTo>
                  <a:pt x="127" y="25"/>
                </a:lnTo>
                <a:lnTo>
                  <a:pt x="133" y="27"/>
                </a:lnTo>
                <a:lnTo>
                  <a:pt x="138" y="30"/>
                </a:lnTo>
                <a:lnTo>
                  <a:pt x="148" y="31"/>
                </a:lnTo>
                <a:lnTo>
                  <a:pt x="151" y="33"/>
                </a:lnTo>
                <a:lnTo>
                  <a:pt x="156" y="36"/>
                </a:lnTo>
                <a:lnTo>
                  <a:pt x="162" y="41"/>
                </a:lnTo>
                <a:lnTo>
                  <a:pt x="168" y="51"/>
                </a:lnTo>
                <a:lnTo>
                  <a:pt x="228" y="62"/>
                </a:lnTo>
                <a:lnTo>
                  <a:pt x="248" y="71"/>
                </a:lnTo>
                <a:lnTo>
                  <a:pt x="249" y="71"/>
                </a:lnTo>
                <a:lnTo>
                  <a:pt x="260" y="72"/>
                </a:lnTo>
                <a:lnTo>
                  <a:pt x="266" y="71"/>
                </a:lnTo>
                <a:lnTo>
                  <a:pt x="272" y="72"/>
                </a:lnTo>
                <a:lnTo>
                  <a:pt x="287" y="74"/>
                </a:lnTo>
                <a:lnTo>
                  <a:pt x="292" y="77"/>
                </a:lnTo>
                <a:lnTo>
                  <a:pt x="293" y="87"/>
                </a:lnTo>
                <a:lnTo>
                  <a:pt x="298" y="89"/>
                </a:lnTo>
                <a:lnTo>
                  <a:pt x="307" y="90"/>
                </a:lnTo>
                <a:lnTo>
                  <a:pt x="313" y="96"/>
                </a:lnTo>
                <a:lnTo>
                  <a:pt x="311" y="98"/>
                </a:lnTo>
                <a:lnTo>
                  <a:pt x="314" y="104"/>
                </a:lnTo>
                <a:lnTo>
                  <a:pt x="313" y="115"/>
                </a:lnTo>
                <a:lnTo>
                  <a:pt x="311" y="121"/>
                </a:lnTo>
                <a:lnTo>
                  <a:pt x="313" y="125"/>
                </a:lnTo>
                <a:lnTo>
                  <a:pt x="319" y="124"/>
                </a:lnTo>
                <a:lnTo>
                  <a:pt x="325" y="122"/>
                </a:lnTo>
                <a:lnTo>
                  <a:pt x="320" y="134"/>
                </a:lnTo>
                <a:lnTo>
                  <a:pt x="322" y="139"/>
                </a:lnTo>
                <a:lnTo>
                  <a:pt x="326" y="145"/>
                </a:lnTo>
                <a:lnTo>
                  <a:pt x="328" y="145"/>
                </a:lnTo>
                <a:lnTo>
                  <a:pt x="331" y="145"/>
                </a:lnTo>
                <a:lnTo>
                  <a:pt x="329" y="151"/>
                </a:lnTo>
                <a:lnTo>
                  <a:pt x="329" y="154"/>
                </a:lnTo>
                <a:lnTo>
                  <a:pt x="323" y="158"/>
                </a:lnTo>
                <a:lnTo>
                  <a:pt x="317" y="160"/>
                </a:lnTo>
                <a:lnTo>
                  <a:pt x="317" y="166"/>
                </a:lnTo>
                <a:lnTo>
                  <a:pt x="313" y="172"/>
                </a:lnTo>
                <a:lnTo>
                  <a:pt x="310" y="183"/>
                </a:lnTo>
                <a:lnTo>
                  <a:pt x="308" y="190"/>
                </a:lnTo>
                <a:lnTo>
                  <a:pt x="308" y="196"/>
                </a:lnTo>
                <a:lnTo>
                  <a:pt x="314" y="196"/>
                </a:lnTo>
                <a:lnTo>
                  <a:pt x="317" y="190"/>
                </a:lnTo>
                <a:lnTo>
                  <a:pt x="322" y="187"/>
                </a:lnTo>
                <a:lnTo>
                  <a:pt x="326" y="181"/>
                </a:lnTo>
                <a:lnTo>
                  <a:pt x="326" y="175"/>
                </a:lnTo>
                <a:lnTo>
                  <a:pt x="331" y="171"/>
                </a:lnTo>
                <a:lnTo>
                  <a:pt x="335" y="168"/>
                </a:lnTo>
                <a:lnTo>
                  <a:pt x="341" y="163"/>
                </a:lnTo>
                <a:lnTo>
                  <a:pt x="346" y="169"/>
                </a:lnTo>
                <a:lnTo>
                  <a:pt x="349" y="175"/>
                </a:lnTo>
                <a:lnTo>
                  <a:pt x="347" y="180"/>
                </a:lnTo>
                <a:lnTo>
                  <a:pt x="341" y="196"/>
                </a:lnTo>
                <a:lnTo>
                  <a:pt x="341" y="207"/>
                </a:lnTo>
                <a:lnTo>
                  <a:pt x="340" y="213"/>
                </a:lnTo>
                <a:lnTo>
                  <a:pt x="344" y="225"/>
                </a:lnTo>
                <a:lnTo>
                  <a:pt x="343" y="226"/>
                </a:lnTo>
                <a:lnTo>
                  <a:pt x="338" y="231"/>
                </a:lnTo>
                <a:lnTo>
                  <a:pt x="335" y="237"/>
                </a:lnTo>
                <a:lnTo>
                  <a:pt x="332" y="249"/>
                </a:lnTo>
                <a:lnTo>
                  <a:pt x="332" y="254"/>
                </a:lnTo>
                <a:lnTo>
                  <a:pt x="335" y="266"/>
                </a:lnTo>
                <a:lnTo>
                  <a:pt x="335" y="272"/>
                </a:lnTo>
                <a:lnTo>
                  <a:pt x="332" y="278"/>
                </a:lnTo>
                <a:lnTo>
                  <a:pt x="331" y="284"/>
                </a:lnTo>
                <a:lnTo>
                  <a:pt x="331" y="290"/>
                </a:lnTo>
                <a:lnTo>
                  <a:pt x="328" y="300"/>
                </a:lnTo>
                <a:lnTo>
                  <a:pt x="326" y="313"/>
                </a:lnTo>
                <a:lnTo>
                  <a:pt x="331" y="325"/>
                </a:lnTo>
                <a:lnTo>
                  <a:pt x="329" y="329"/>
                </a:lnTo>
                <a:lnTo>
                  <a:pt x="334" y="335"/>
                </a:lnTo>
                <a:lnTo>
                  <a:pt x="334" y="341"/>
                </a:lnTo>
                <a:lnTo>
                  <a:pt x="337" y="346"/>
                </a:lnTo>
                <a:lnTo>
                  <a:pt x="338" y="352"/>
                </a:lnTo>
                <a:lnTo>
                  <a:pt x="338" y="358"/>
                </a:lnTo>
                <a:lnTo>
                  <a:pt x="338" y="364"/>
                </a:lnTo>
                <a:lnTo>
                  <a:pt x="340" y="375"/>
                </a:lnTo>
                <a:lnTo>
                  <a:pt x="337" y="375"/>
                </a:lnTo>
                <a:lnTo>
                  <a:pt x="260" y="382"/>
                </a:lnTo>
                <a:lnTo>
                  <a:pt x="157" y="388"/>
                </a:lnTo>
                <a:lnTo>
                  <a:pt x="153" y="376"/>
                </a:lnTo>
                <a:lnTo>
                  <a:pt x="136" y="373"/>
                </a:lnTo>
                <a:lnTo>
                  <a:pt x="130" y="372"/>
                </a:lnTo>
                <a:lnTo>
                  <a:pt x="127" y="365"/>
                </a:lnTo>
                <a:lnTo>
                  <a:pt x="127" y="358"/>
                </a:lnTo>
                <a:lnTo>
                  <a:pt x="122" y="353"/>
                </a:lnTo>
                <a:lnTo>
                  <a:pt x="122" y="343"/>
                </a:lnTo>
                <a:lnTo>
                  <a:pt x="119" y="335"/>
                </a:lnTo>
                <a:lnTo>
                  <a:pt x="126" y="323"/>
                </a:lnTo>
                <a:lnTo>
                  <a:pt x="122" y="317"/>
                </a:lnTo>
                <a:lnTo>
                  <a:pt x="118" y="316"/>
                </a:lnTo>
                <a:lnTo>
                  <a:pt x="116" y="310"/>
                </a:lnTo>
                <a:lnTo>
                  <a:pt x="115" y="308"/>
                </a:lnTo>
                <a:lnTo>
                  <a:pt x="115" y="304"/>
                </a:lnTo>
                <a:lnTo>
                  <a:pt x="112" y="297"/>
                </a:lnTo>
                <a:lnTo>
                  <a:pt x="113" y="296"/>
                </a:lnTo>
                <a:lnTo>
                  <a:pt x="112" y="290"/>
                </a:lnTo>
                <a:lnTo>
                  <a:pt x="109" y="275"/>
                </a:lnTo>
                <a:lnTo>
                  <a:pt x="104" y="267"/>
                </a:lnTo>
                <a:lnTo>
                  <a:pt x="100" y="263"/>
                </a:lnTo>
                <a:lnTo>
                  <a:pt x="94" y="258"/>
                </a:lnTo>
                <a:lnTo>
                  <a:pt x="88" y="257"/>
                </a:lnTo>
                <a:lnTo>
                  <a:pt x="82" y="254"/>
                </a:lnTo>
                <a:lnTo>
                  <a:pt x="71" y="245"/>
                </a:lnTo>
                <a:lnTo>
                  <a:pt x="64" y="232"/>
                </a:lnTo>
                <a:lnTo>
                  <a:pt x="56" y="226"/>
                </a:lnTo>
                <a:lnTo>
                  <a:pt x="49" y="225"/>
                </a:lnTo>
                <a:lnTo>
                  <a:pt x="42" y="220"/>
                </a:lnTo>
                <a:lnTo>
                  <a:pt x="39" y="216"/>
                </a:lnTo>
                <a:lnTo>
                  <a:pt x="29" y="213"/>
                </a:lnTo>
                <a:lnTo>
                  <a:pt x="23" y="211"/>
                </a:lnTo>
                <a:lnTo>
                  <a:pt x="18" y="205"/>
                </a:lnTo>
                <a:lnTo>
                  <a:pt x="9" y="199"/>
                </a:lnTo>
                <a:lnTo>
                  <a:pt x="12" y="193"/>
                </a:lnTo>
                <a:lnTo>
                  <a:pt x="12" y="183"/>
                </a:lnTo>
                <a:lnTo>
                  <a:pt x="9" y="172"/>
                </a:lnTo>
                <a:lnTo>
                  <a:pt x="12" y="166"/>
                </a:lnTo>
                <a:lnTo>
                  <a:pt x="11" y="154"/>
                </a:lnTo>
                <a:lnTo>
                  <a:pt x="17" y="140"/>
                </a:lnTo>
                <a:lnTo>
                  <a:pt x="11" y="128"/>
                </a:lnTo>
                <a:lnTo>
                  <a:pt x="5" y="128"/>
                </a:lnTo>
                <a:lnTo>
                  <a:pt x="0" y="122"/>
                </a:lnTo>
                <a:lnTo>
                  <a:pt x="0" y="116"/>
                </a:lnTo>
                <a:lnTo>
                  <a:pt x="5" y="112"/>
                </a:lnTo>
                <a:lnTo>
                  <a:pt x="8" y="106"/>
                </a:lnTo>
                <a:lnTo>
                  <a:pt x="9" y="100"/>
                </a:lnTo>
                <a:lnTo>
                  <a:pt x="21" y="92"/>
                </a:lnTo>
                <a:lnTo>
                  <a:pt x="32" y="86"/>
                </a:lnTo>
                <a:lnTo>
                  <a:pt x="35" y="81"/>
                </a:lnTo>
                <a:lnTo>
                  <a:pt x="36" y="75"/>
                </a:lnTo>
                <a:lnTo>
                  <a:pt x="33" y="30"/>
                </a:lnTo>
                <a:lnTo>
                  <a:pt x="39" y="30"/>
                </a:lnTo>
                <a:lnTo>
                  <a:pt x="41" y="24"/>
                </a:lnTo>
                <a:lnTo>
                  <a:pt x="42" y="24"/>
                </a:lnTo>
                <a:lnTo>
                  <a:pt x="44" y="21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8" name="Freeform 51">
            <a:extLst>
              <a:ext uri="{FF2B5EF4-FFF2-40B4-BE49-F238E27FC236}">
                <a16:creationId xmlns:a16="http://schemas.microsoft.com/office/drawing/2014/main" id="{1A8F1072-CE0E-CB61-D413-3357651D3C61}"/>
              </a:ext>
            </a:extLst>
          </p:cNvPr>
          <p:cNvSpPr>
            <a:spLocks/>
          </p:cNvSpPr>
          <p:nvPr/>
        </p:nvSpPr>
        <p:spPr bwMode="auto">
          <a:xfrm>
            <a:off x="4297667" y="2256838"/>
            <a:ext cx="662139" cy="739481"/>
          </a:xfrm>
          <a:custGeom>
            <a:avLst/>
            <a:gdLst>
              <a:gd name="T0" fmla="*/ 56 w 233"/>
              <a:gd name="T1" fmla="*/ 14 h 259"/>
              <a:gd name="T2" fmla="*/ 79 w 233"/>
              <a:gd name="T3" fmla="*/ 2 h 259"/>
              <a:gd name="T4" fmla="*/ 76 w 233"/>
              <a:gd name="T5" fmla="*/ 21 h 259"/>
              <a:gd name="T6" fmla="*/ 98 w 233"/>
              <a:gd name="T7" fmla="*/ 23 h 259"/>
              <a:gd name="T8" fmla="*/ 164 w 233"/>
              <a:gd name="T9" fmla="*/ 49 h 259"/>
              <a:gd name="T10" fmla="*/ 190 w 233"/>
              <a:gd name="T11" fmla="*/ 51 h 259"/>
              <a:gd name="T12" fmla="*/ 206 w 233"/>
              <a:gd name="T13" fmla="*/ 66 h 259"/>
              <a:gd name="T14" fmla="*/ 214 w 233"/>
              <a:gd name="T15" fmla="*/ 84 h 259"/>
              <a:gd name="T16" fmla="*/ 218 w 233"/>
              <a:gd name="T17" fmla="*/ 98 h 259"/>
              <a:gd name="T18" fmla="*/ 208 w 233"/>
              <a:gd name="T19" fmla="*/ 114 h 259"/>
              <a:gd name="T20" fmla="*/ 209 w 233"/>
              <a:gd name="T21" fmla="*/ 132 h 259"/>
              <a:gd name="T22" fmla="*/ 220 w 233"/>
              <a:gd name="T23" fmla="*/ 114 h 259"/>
              <a:gd name="T24" fmla="*/ 226 w 233"/>
              <a:gd name="T25" fmla="*/ 131 h 259"/>
              <a:gd name="T26" fmla="*/ 222 w 233"/>
              <a:gd name="T27" fmla="*/ 158 h 259"/>
              <a:gd name="T28" fmla="*/ 220 w 233"/>
              <a:gd name="T29" fmla="*/ 185 h 259"/>
              <a:gd name="T30" fmla="*/ 216 w 233"/>
              <a:gd name="T31" fmla="*/ 208 h 259"/>
              <a:gd name="T32" fmla="*/ 224 w 233"/>
              <a:gd name="T33" fmla="*/ 234 h 259"/>
              <a:gd name="T34" fmla="*/ 106 w 233"/>
              <a:gd name="T35" fmla="*/ 257 h 259"/>
              <a:gd name="T36" fmla="*/ 83 w 233"/>
              <a:gd name="T37" fmla="*/ 234 h 259"/>
              <a:gd name="T38" fmla="*/ 80 w 233"/>
              <a:gd name="T39" fmla="*/ 210 h 259"/>
              <a:gd name="T40" fmla="*/ 77 w 233"/>
              <a:gd name="T41" fmla="*/ 197 h 259"/>
              <a:gd name="T42" fmla="*/ 64 w 233"/>
              <a:gd name="T43" fmla="*/ 171 h 259"/>
              <a:gd name="T44" fmla="*/ 38 w 233"/>
              <a:gd name="T45" fmla="*/ 150 h 259"/>
              <a:gd name="T46" fmla="*/ 13 w 233"/>
              <a:gd name="T47" fmla="*/ 136 h 259"/>
              <a:gd name="T48" fmla="*/ 10 w 233"/>
              <a:gd name="T49" fmla="*/ 111 h 259"/>
              <a:gd name="T50" fmla="*/ 2 w 233"/>
              <a:gd name="T51" fmla="*/ 78 h 259"/>
              <a:gd name="T52" fmla="*/ 23 w 233"/>
              <a:gd name="T53" fmla="*/ 59 h 259"/>
              <a:gd name="T54" fmla="*/ 29 w 233"/>
              <a:gd name="T55" fmla="*/ 18 h 259"/>
              <a:gd name="T56" fmla="*/ 26 w 233"/>
              <a:gd name="T57" fmla="*/ 20 h 259"/>
              <a:gd name="T58" fmla="*/ 7 w 233"/>
              <a:gd name="T59" fmla="*/ 67 h 259"/>
              <a:gd name="T60" fmla="*/ 3 w 233"/>
              <a:gd name="T61" fmla="*/ 87 h 259"/>
              <a:gd name="T62" fmla="*/ 6 w 233"/>
              <a:gd name="T63" fmla="*/ 115 h 259"/>
              <a:gd name="T64" fmla="*/ 20 w 233"/>
              <a:gd name="T65" fmla="*/ 143 h 259"/>
              <a:gd name="T66" fmla="*/ 43 w 233"/>
              <a:gd name="T67" fmla="*/ 156 h 259"/>
              <a:gd name="T68" fmla="*/ 66 w 233"/>
              <a:gd name="T69" fmla="*/ 175 h 259"/>
              <a:gd name="T70" fmla="*/ 76 w 233"/>
              <a:gd name="T71" fmla="*/ 202 h 259"/>
              <a:gd name="T72" fmla="*/ 79 w 233"/>
              <a:gd name="T73" fmla="*/ 222 h 259"/>
              <a:gd name="T74" fmla="*/ 86 w 233"/>
              <a:gd name="T75" fmla="*/ 247 h 259"/>
              <a:gd name="T76" fmla="*/ 173 w 233"/>
              <a:gd name="T77" fmla="*/ 255 h 259"/>
              <a:gd name="T78" fmla="*/ 226 w 233"/>
              <a:gd name="T79" fmla="*/ 234 h 259"/>
              <a:gd name="T80" fmla="*/ 221 w 233"/>
              <a:gd name="T81" fmla="*/ 216 h 259"/>
              <a:gd name="T82" fmla="*/ 224 w 233"/>
              <a:gd name="T83" fmla="*/ 182 h 259"/>
              <a:gd name="T84" fmla="*/ 229 w 233"/>
              <a:gd name="T85" fmla="*/ 152 h 259"/>
              <a:gd name="T86" fmla="*/ 232 w 233"/>
              <a:gd name="T87" fmla="*/ 121 h 259"/>
              <a:gd name="T88" fmla="*/ 223 w 233"/>
              <a:gd name="T89" fmla="*/ 111 h 259"/>
              <a:gd name="T90" fmla="*/ 210 w 233"/>
              <a:gd name="T91" fmla="*/ 127 h 259"/>
              <a:gd name="T92" fmla="*/ 212 w 233"/>
              <a:gd name="T93" fmla="*/ 108 h 259"/>
              <a:gd name="T94" fmla="*/ 218 w 233"/>
              <a:gd name="T95" fmla="*/ 96 h 259"/>
              <a:gd name="T96" fmla="*/ 216 w 233"/>
              <a:gd name="T97" fmla="*/ 82 h 259"/>
              <a:gd name="T98" fmla="*/ 210 w 233"/>
              <a:gd name="T99" fmla="*/ 70 h 259"/>
              <a:gd name="T100" fmla="*/ 199 w 233"/>
              <a:gd name="T101" fmla="*/ 59 h 259"/>
              <a:gd name="T102" fmla="*/ 177 w 233"/>
              <a:gd name="T103" fmla="*/ 47 h 259"/>
              <a:gd name="T104" fmla="*/ 113 w 233"/>
              <a:gd name="T105" fmla="*/ 34 h 259"/>
              <a:gd name="T106" fmla="*/ 93 w 233"/>
              <a:gd name="T107" fmla="*/ 20 h 259"/>
              <a:gd name="T108" fmla="*/ 80 w 233"/>
              <a:gd name="T109" fmla="*/ 18 h 259"/>
              <a:gd name="T110" fmla="*/ 80 w 233"/>
              <a:gd name="T111" fmla="*/ 0 h 259"/>
              <a:gd name="T112" fmla="*/ 55 w 233"/>
              <a:gd name="T113" fmla="*/ 1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3" h="259">
                <a:moveTo>
                  <a:pt x="29" y="16"/>
                </a:move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7" y="20"/>
                  <a:pt x="37" y="20"/>
                  <a:pt x="37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3" y="10"/>
                  <a:pt x="63" y="10"/>
                  <a:pt x="63" y="10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9"/>
                  <a:pt x="67" y="9"/>
                  <a:pt x="67" y="9"/>
                </a:cubicBezTo>
                <a:cubicBezTo>
                  <a:pt x="71" y="6"/>
                  <a:pt x="71" y="6"/>
                  <a:pt x="71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75" y="4"/>
                  <a:pt x="75" y="4"/>
                  <a:pt x="75" y="4"/>
                </a:cubicBezTo>
                <a:cubicBezTo>
                  <a:pt x="79" y="2"/>
                  <a:pt x="79" y="2"/>
                  <a:pt x="79" y="2"/>
                </a:cubicBezTo>
                <a:cubicBezTo>
                  <a:pt x="82" y="4"/>
                  <a:pt x="82" y="4"/>
                  <a:pt x="82" y="4"/>
                </a:cubicBezTo>
                <a:cubicBezTo>
                  <a:pt x="81" y="7"/>
                  <a:pt x="81" y="7"/>
                  <a:pt x="81" y="7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4"/>
                  <a:pt x="79" y="14"/>
                  <a:pt x="79" y="14"/>
                </a:cubicBezTo>
                <a:cubicBezTo>
                  <a:pt x="78" y="18"/>
                  <a:pt x="78" y="18"/>
                  <a:pt x="78" y="18"/>
                </a:cubicBezTo>
                <a:cubicBezTo>
                  <a:pt x="76" y="20"/>
                  <a:pt x="76" y="20"/>
                  <a:pt x="76" y="20"/>
                </a:cubicBezTo>
                <a:cubicBezTo>
                  <a:pt x="76" y="21"/>
                  <a:pt x="76" y="21"/>
                  <a:pt x="76" y="21"/>
                </a:cubicBezTo>
                <a:cubicBezTo>
                  <a:pt x="77" y="22"/>
                  <a:pt x="77" y="22"/>
                  <a:pt x="77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2" y="21"/>
                  <a:pt x="82" y="21"/>
                  <a:pt x="82" y="21"/>
                </a:cubicBezTo>
                <a:cubicBezTo>
                  <a:pt x="85" y="19"/>
                  <a:pt x="85" y="19"/>
                  <a:pt x="85" y="19"/>
                </a:cubicBezTo>
                <a:cubicBezTo>
                  <a:pt x="88" y="20"/>
                  <a:pt x="88" y="20"/>
                  <a:pt x="88" y="20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8" y="23"/>
                  <a:pt x="98" y="23"/>
                  <a:pt x="98" y="23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51" y="43"/>
                  <a:pt x="151" y="43"/>
                  <a:pt x="151" y="43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166" y="49"/>
                  <a:pt x="166" y="49"/>
                  <a:pt x="166" y="49"/>
                </a:cubicBezTo>
                <a:cubicBezTo>
                  <a:pt x="173" y="50"/>
                  <a:pt x="173" y="50"/>
                  <a:pt x="173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7" y="49"/>
                  <a:pt x="177" y="49"/>
                  <a:pt x="177" y="49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90" y="51"/>
                  <a:pt x="190" y="51"/>
                  <a:pt x="190" y="51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4" y="59"/>
                  <a:pt x="194" y="59"/>
                  <a:pt x="194" y="59"/>
                </a:cubicBezTo>
                <a:cubicBezTo>
                  <a:pt x="194" y="60"/>
                  <a:pt x="194" y="60"/>
                  <a:pt x="195" y="60"/>
                </a:cubicBezTo>
                <a:cubicBezTo>
                  <a:pt x="198" y="61"/>
                  <a:pt x="198" y="61"/>
                  <a:pt x="198" y="61"/>
                </a:cubicBezTo>
                <a:cubicBezTo>
                  <a:pt x="204" y="62"/>
                  <a:pt x="204" y="62"/>
                  <a:pt x="204" y="62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06" y="80"/>
                  <a:pt x="206" y="80"/>
                  <a:pt x="206" y="80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7" y="84"/>
                  <a:pt x="207" y="84"/>
                  <a:pt x="207" y="84"/>
                </a:cubicBezTo>
                <a:cubicBezTo>
                  <a:pt x="207" y="85"/>
                  <a:pt x="208" y="85"/>
                  <a:pt x="208" y="85"/>
                </a:cubicBezTo>
                <a:cubicBezTo>
                  <a:pt x="212" y="84"/>
                  <a:pt x="212" y="84"/>
                  <a:pt x="212" y="84"/>
                </a:cubicBezTo>
                <a:cubicBezTo>
                  <a:pt x="214" y="84"/>
                  <a:pt x="214" y="84"/>
                  <a:pt x="214" y="84"/>
                </a:cubicBezTo>
                <a:cubicBezTo>
                  <a:pt x="213" y="90"/>
                  <a:pt x="213" y="90"/>
                  <a:pt x="213" y="90"/>
                </a:cubicBezTo>
                <a:cubicBezTo>
                  <a:pt x="212" y="90"/>
                  <a:pt x="212" y="90"/>
                  <a:pt x="212" y="90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7" y="97"/>
                  <a:pt x="217" y="97"/>
                  <a:pt x="217" y="97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101"/>
                  <a:pt x="218" y="101"/>
                  <a:pt x="218" y="101"/>
                </a:cubicBezTo>
                <a:cubicBezTo>
                  <a:pt x="218" y="101"/>
                  <a:pt x="218" y="101"/>
                  <a:pt x="218" y="101"/>
                </a:cubicBezTo>
                <a:cubicBezTo>
                  <a:pt x="218" y="103"/>
                  <a:pt x="218" y="103"/>
                  <a:pt x="218" y="103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1" y="106"/>
                  <a:pt x="211" y="106"/>
                  <a:pt x="211" y="106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11"/>
                  <a:pt x="210" y="111"/>
                  <a:pt x="210" y="111"/>
                </a:cubicBezTo>
                <a:cubicBezTo>
                  <a:pt x="208" y="114"/>
                  <a:pt x="208" y="114"/>
                  <a:pt x="208" y="114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5" y="122"/>
                  <a:pt x="205" y="122"/>
                  <a:pt x="205" y="122"/>
                </a:cubicBezTo>
                <a:cubicBezTo>
                  <a:pt x="205" y="122"/>
                  <a:pt x="205" y="122"/>
                  <a:pt x="205" y="122"/>
                </a:cubicBezTo>
                <a:cubicBezTo>
                  <a:pt x="204" y="127"/>
                  <a:pt x="204" y="127"/>
                  <a:pt x="204" y="127"/>
                </a:cubicBezTo>
                <a:cubicBezTo>
                  <a:pt x="204" y="127"/>
                  <a:pt x="204" y="127"/>
                  <a:pt x="204" y="127"/>
                </a:cubicBezTo>
                <a:cubicBezTo>
                  <a:pt x="204" y="131"/>
                  <a:pt x="204" y="131"/>
                  <a:pt x="204" y="131"/>
                </a:cubicBezTo>
                <a:cubicBezTo>
                  <a:pt x="204" y="131"/>
                  <a:pt x="205" y="132"/>
                  <a:pt x="205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09" y="132"/>
                  <a:pt x="210" y="132"/>
                  <a:pt x="210" y="131"/>
                </a:cubicBezTo>
                <a:cubicBezTo>
                  <a:pt x="211" y="128"/>
                  <a:pt x="211" y="128"/>
                  <a:pt x="211" y="128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8" y="121"/>
                  <a:pt x="218" y="121"/>
                  <a:pt x="218" y="121"/>
                </a:cubicBezTo>
                <a:cubicBezTo>
                  <a:pt x="218" y="121"/>
                  <a:pt x="218" y="121"/>
                  <a:pt x="218" y="121"/>
                </a:cubicBezTo>
                <a:cubicBezTo>
                  <a:pt x="218" y="117"/>
                  <a:pt x="218" y="117"/>
                  <a:pt x="218" y="117"/>
                </a:cubicBezTo>
                <a:cubicBezTo>
                  <a:pt x="220" y="114"/>
                  <a:pt x="220" y="114"/>
                  <a:pt x="220" y="114"/>
                </a:cubicBezTo>
                <a:cubicBezTo>
                  <a:pt x="224" y="113"/>
                  <a:pt x="224" y="113"/>
                  <a:pt x="224" y="113"/>
                </a:cubicBezTo>
                <a:cubicBezTo>
                  <a:pt x="224" y="113"/>
                  <a:pt x="224" y="113"/>
                  <a:pt x="224" y="113"/>
                </a:cubicBezTo>
                <a:cubicBezTo>
                  <a:pt x="227" y="111"/>
                  <a:pt x="227" y="111"/>
                  <a:pt x="227" y="111"/>
                </a:cubicBezTo>
                <a:cubicBezTo>
                  <a:pt x="229" y="113"/>
                  <a:pt x="229" y="113"/>
                  <a:pt x="229" y="113"/>
                </a:cubicBezTo>
                <a:cubicBezTo>
                  <a:pt x="231" y="117"/>
                  <a:pt x="231" y="117"/>
                  <a:pt x="231" y="117"/>
                </a:cubicBezTo>
                <a:cubicBezTo>
                  <a:pt x="230" y="120"/>
                  <a:pt x="230" y="120"/>
                  <a:pt x="230" y="120"/>
                </a:cubicBezTo>
                <a:cubicBezTo>
                  <a:pt x="226" y="131"/>
                  <a:pt x="226" y="131"/>
                  <a:pt x="226" y="131"/>
                </a:cubicBezTo>
                <a:cubicBezTo>
                  <a:pt x="226" y="131"/>
                  <a:pt x="226" y="131"/>
                  <a:pt x="226" y="131"/>
                </a:cubicBezTo>
                <a:cubicBezTo>
                  <a:pt x="226" y="138"/>
                  <a:pt x="226" y="138"/>
                  <a:pt x="226" y="138"/>
                </a:cubicBezTo>
                <a:cubicBezTo>
                  <a:pt x="225" y="142"/>
                  <a:pt x="225" y="142"/>
                  <a:pt x="225" y="142"/>
                </a:cubicBezTo>
                <a:cubicBezTo>
                  <a:pt x="225" y="142"/>
                  <a:pt x="225" y="142"/>
                  <a:pt x="225" y="142"/>
                </a:cubicBezTo>
                <a:cubicBezTo>
                  <a:pt x="227" y="150"/>
                  <a:pt x="227" y="150"/>
                  <a:pt x="227" y="150"/>
                </a:cubicBezTo>
                <a:cubicBezTo>
                  <a:pt x="227" y="151"/>
                  <a:pt x="227" y="151"/>
                  <a:pt x="227" y="151"/>
                </a:cubicBezTo>
                <a:cubicBezTo>
                  <a:pt x="224" y="153"/>
                  <a:pt x="224" y="153"/>
                  <a:pt x="224" y="153"/>
                </a:cubicBezTo>
                <a:cubicBezTo>
                  <a:pt x="224" y="154"/>
                  <a:pt x="224" y="154"/>
                  <a:pt x="224" y="154"/>
                </a:cubicBezTo>
                <a:cubicBezTo>
                  <a:pt x="222" y="158"/>
                  <a:pt x="222" y="158"/>
                  <a:pt x="222" y="158"/>
                </a:cubicBezTo>
                <a:cubicBezTo>
                  <a:pt x="222" y="158"/>
                  <a:pt x="222" y="158"/>
                  <a:pt x="222" y="158"/>
                </a:cubicBezTo>
                <a:cubicBezTo>
                  <a:pt x="220" y="165"/>
                  <a:pt x="220" y="165"/>
                  <a:pt x="220" y="165"/>
                </a:cubicBezTo>
                <a:cubicBezTo>
                  <a:pt x="220" y="166"/>
                  <a:pt x="220" y="166"/>
                  <a:pt x="220" y="166"/>
                </a:cubicBezTo>
                <a:cubicBezTo>
                  <a:pt x="220" y="169"/>
                  <a:pt x="220" y="169"/>
                  <a:pt x="220" y="169"/>
                </a:cubicBezTo>
                <a:cubicBezTo>
                  <a:pt x="220" y="170"/>
                  <a:pt x="220" y="170"/>
                  <a:pt x="220" y="1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222" y="181"/>
                  <a:pt x="222" y="181"/>
                  <a:pt x="222" y="181"/>
                </a:cubicBezTo>
                <a:cubicBezTo>
                  <a:pt x="220" y="185"/>
                  <a:pt x="220" y="185"/>
                  <a:pt x="220" y="185"/>
                </a:cubicBezTo>
                <a:cubicBezTo>
                  <a:pt x="220" y="185"/>
                  <a:pt x="220" y="185"/>
                  <a:pt x="220" y="185"/>
                </a:cubicBezTo>
                <a:cubicBezTo>
                  <a:pt x="219" y="189"/>
                  <a:pt x="219" y="189"/>
                  <a:pt x="219" y="189"/>
                </a:cubicBezTo>
                <a:cubicBezTo>
                  <a:pt x="219" y="189"/>
                  <a:pt x="219" y="189"/>
                  <a:pt x="219" y="189"/>
                </a:cubicBezTo>
                <a:cubicBezTo>
                  <a:pt x="219" y="192"/>
                  <a:pt x="219" y="192"/>
                  <a:pt x="219" y="192"/>
                </a:cubicBezTo>
                <a:cubicBezTo>
                  <a:pt x="217" y="200"/>
                  <a:pt x="217" y="200"/>
                  <a:pt x="217" y="200"/>
                </a:cubicBezTo>
                <a:cubicBezTo>
                  <a:pt x="217" y="200"/>
                  <a:pt x="217" y="200"/>
                  <a:pt x="217" y="200"/>
                </a:cubicBezTo>
                <a:cubicBezTo>
                  <a:pt x="216" y="207"/>
                  <a:pt x="216" y="207"/>
                  <a:pt x="216" y="207"/>
                </a:cubicBezTo>
                <a:cubicBezTo>
                  <a:pt x="216" y="208"/>
                  <a:pt x="216" y="208"/>
                  <a:pt x="216" y="208"/>
                </a:cubicBezTo>
                <a:cubicBezTo>
                  <a:pt x="219" y="216"/>
                  <a:pt x="219" y="216"/>
                  <a:pt x="219" y="216"/>
                </a:cubicBezTo>
                <a:cubicBezTo>
                  <a:pt x="218" y="219"/>
                  <a:pt x="218" y="219"/>
                  <a:pt x="218" y="219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221" y="224"/>
                  <a:pt x="221" y="224"/>
                  <a:pt x="221" y="224"/>
                </a:cubicBezTo>
                <a:cubicBezTo>
                  <a:pt x="221" y="227"/>
                  <a:pt x="221" y="227"/>
                  <a:pt x="221" y="227"/>
                </a:cubicBezTo>
                <a:cubicBezTo>
                  <a:pt x="221" y="227"/>
                  <a:pt x="221" y="227"/>
                  <a:pt x="221" y="227"/>
                </a:cubicBezTo>
                <a:cubicBezTo>
                  <a:pt x="223" y="231"/>
                  <a:pt x="223" y="231"/>
                  <a:pt x="223" y="231"/>
                </a:cubicBezTo>
                <a:cubicBezTo>
                  <a:pt x="224" y="234"/>
                  <a:pt x="224" y="234"/>
                  <a:pt x="224" y="234"/>
                </a:cubicBezTo>
                <a:cubicBezTo>
                  <a:pt x="224" y="238"/>
                  <a:pt x="224" y="238"/>
                  <a:pt x="224" y="238"/>
                </a:cubicBezTo>
                <a:cubicBezTo>
                  <a:pt x="224" y="241"/>
                  <a:pt x="224" y="241"/>
                  <a:pt x="224" y="241"/>
                </a:cubicBezTo>
                <a:cubicBezTo>
                  <a:pt x="224" y="242"/>
                  <a:pt x="224" y="242"/>
                  <a:pt x="224" y="242"/>
                </a:cubicBezTo>
                <a:cubicBezTo>
                  <a:pt x="224" y="248"/>
                  <a:pt x="224" y="248"/>
                  <a:pt x="224" y="248"/>
                </a:cubicBezTo>
                <a:cubicBezTo>
                  <a:pt x="224" y="248"/>
                  <a:pt x="224" y="248"/>
                  <a:pt x="224" y="248"/>
                </a:cubicBezTo>
                <a:cubicBezTo>
                  <a:pt x="224" y="248"/>
                  <a:pt x="224" y="248"/>
                  <a:pt x="224" y="248"/>
                </a:cubicBezTo>
                <a:cubicBezTo>
                  <a:pt x="173" y="253"/>
                  <a:pt x="173" y="253"/>
                  <a:pt x="173" y="253"/>
                </a:cubicBezTo>
                <a:cubicBezTo>
                  <a:pt x="106" y="257"/>
                  <a:pt x="106" y="257"/>
                  <a:pt x="106" y="257"/>
                </a:cubicBezTo>
                <a:cubicBezTo>
                  <a:pt x="103" y="250"/>
                  <a:pt x="103" y="250"/>
                  <a:pt x="103" y="250"/>
                </a:cubicBezTo>
                <a:cubicBezTo>
                  <a:pt x="102" y="249"/>
                  <a:pt x="102" y="249"/>
                  <a:pt x="102" y="249"/>
                </a:cubicBezTo>
                <a:cubicBezTo>
                  <a:pt x="92" y="247"/>
                  <a:pt x="92" y="247"/>
                  <a:pt x="92" y="247"/>
                </a:cubicBezTo>
                <a:cubicBezTo>
                  <a:pt x="88" y="246"/>
                  <a:pt x="88" y="246"/>
                  <a:pt x="88" y="246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86" y="238"/>
                  <a:pt x="86" y="238"/>
                  <a:pt x="86" y="238"/>
                </a:cubicBezTo>
                <a:cubicBezTo>
                  <a:pt x="86" y="238"/>
                  <a:pt x="86" y="238"/>
                  <a:pt x="86" y="238"/>
                </a:cubicBezTo>
                <a:cubicBezTo>
                  <a:pt x="83" y="234"/>
                  <a:pt x="83" y="234"/>
                  <a:pt x="83" y="234"/>
                </a:cubicBezTo>
                <a:cubicBezTo>
                  <a:pt x="83" y="228"/>
                  <a:pt x="83" y="228"/>
                  <a:pt x="83" y="228"/>
                </a:cubicBezTo>
                <a:cubicBezTo>
                  <a:pt x="83" y="228"/>
                  <a:pt x="83" y="228"/>
                  <a:pt x="83" y="228"/>
                </a:cubicBezTo>
                <a:cubicBezTo>
                  <a:pt x="81" y="223"/>
                  <a:pt x="81" y="223"/>
                  <a:pt x="81" y="223"/>
                </a:cubicBezTo>
                <a:cubicBezTo>
                  <a:pt x="85" y="215"/>
                  <a:pt x="85" y="215"/>
                  <a:pt x="85" y="215"/>
                </a:cubicBezTo>
                <a:cubicBezTo>
                  <a:pt x="85" y="215"/>
                  <a:pt x="85" y="215"/>
                  <a:pt x="85" y="215"/>
                </a:cubicBezTo>
                <a:cubicBezTo>
                  <a:pt x="83" y="211"/>
                  <a:pt x="83" y="211"/>
                  <a:pt x="83" y="211"/>
                </a:cubicBezTo>
                <a:cubicBezTo>
                  <a:pt x="82" y="211"/>
                  <a:pt x="82" y="211"/>
                  <a:pt x="82" y="211"/>
                </a:cubicBezTo>
                <a:cubicBezTo>
                  <a:pt x="80" y="210"/>
                  <a:pt x="80" y="210"/>
                  <a:pt x="80" y="210"/>
                </a:cubicBezTo>
                <a:cubicBezTo>
                  <a:pt x="79" y="206"/>
                  <a:pt x="79" y="206"/>
                  <a:pt x="79" y="206"/>
                </a:cubicBezTo>
                <a:cubicBezTo>
                  <a:pt x="78" y="206"/>
                  <a:pt x="78" y="206"/>
                  <a:pt x="78" y="206"/>
                </a:cubicBezTo>
                <a:cubicBezTo>
                  <a:pt x="78" y="205"/>
                  <a:pt x="78" y="205"/>
                  <a:pt x="78" y="205"/>
                </a:cubicBezTo>
                <a:cubicBezTo>
                  <a:pt x="78" y="202"/>
                  <a:pt x="78" y="202"/>
                  <a:pt x="78" y="202"/>
                </a:cubicBezTo>
                <a:cubicBezTo>
                  <a:pt x="78" y="202"/>
                  <a:pt x="78" y="202"/>
                  <a:pt x="78" y="202"/>
                </a:cubicBezTo>
                <a:cubicBezTo>
                  <a:pt x="77" y="198"/>
                  <a:pt x="77" y="198"/>
                  <a:pt x="77" y="198"/>
                </a:cubicBezTo>
                <a:cubicBezTo>
                  <a:pt x="77" y="197"/>
                  <a:pt x="77" y="197"/>
                  <a:pt x="77" y="197"/>
                </a:cubicBezTo>
                <a:cubicBezTo>
                  <a:pt x="77" y="197"/>
                  <a:pt x="77" y="197"/>
                  <a:pt x="77" y="197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4" y="183"/>
                  <a:pt x="74" y="183"/>
                  <a:pt x="74" y="183"/>
                </a:cubicBezTo>
                <a:cubicBezTo>
                  <a:pt x="74" y="182"/>
                  <a:pt x="74" y="182"/>
                  <a:pt x="74" y="182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63" y="171"/>
                  <a:pt x="63" y="171"/>
                  <a:pt x="63" y="171"/>
                </a:cubicBezTo>
                <a:cubicBezTo>
                  <a:pt x="60" y="170"/>
                  <a:pt x="60" y="170"/>
                  <a:pt x="60" y="170"/>
                </a:cubicBezTo>
                <a:cubicBezTo>
                  <a:pt x="56" y="168"/>
                  <a:pt x="56" y="168"/>
                  <a:pt x="56" y="168"/>
                </a:cubicBezTo>
                <a:cubicBezTo>
                  <a:pt x="49" y="162"/>
                  <a:pt x="49" y="162"/>
                  <a:pt x="49" y="162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39" y="151"/>
                  <a:pt x="39" y="151"/>
                  <a:pt x="39" y="151"/>
                </a:cubicBezTo>
                <a:cubicBezTo>
                  <a:pt x="38" y="150"/>
                  <a:pt x="38" y="150"/>
                  <a:pt x="38" y="150"/>
                </a:cubicBezTo>
                <a:cubicBezTo>
                  <a:pt x="33" y="149"/>
                  <a:pt x="33" y="149"/>
                  <a:pt x="33" y="149"/>
                </a:cubicBezTo>
                <a:cubicBezTo>
                  <a:pt x="30" y="147"/>
                  <a:pt x="30" y="147"/>
                  <a:pt x="30" y="147"/>
                </a:cubicBezTo>
                <a:cubicBezTo>
                  <a:pt x="28" y="143"/>
                  <a:pt x="28" y="143"/>
                  <a:pt x="28" y="143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1" y="142"/>
                  <a:pt x="21" y="142"/>
                  <a:pt x="21" y="142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3" y="136"/>
                  <a:pt x="13" y="136"/>
                  <a:pt x="13" y="136"/>
                </a:cubicBezTo>
                <a:cubicBezTo>
                  <a:pt x="8" y="132"/>
                  <a:pt x="8" y="132"/>
                  <a:pt x="8" y="132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2"/>
                  <a:pt x="10" y="122"/>
                  <a:pt x="10" y="122"/>
                </a:cubicBezTo>
                <a:cubicBezTo>
                  <a:pt x="10" y="122"/>
                  <a:pt x="10" y="122"/>
                  <a:pt x="10" y="122"/>
                </a:cubicBezTo>
                <a:cubicBezTo>
                  <a:pt x="8" y="115"/>
                  <a:pt x="8" y="115"/>
                  <a:pt x="8" y="115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9" y="104"/>
                  <a:pt x="9" y="104"/>
                  <a:pt x="9" y="104"/>
                </a:cubicBezTo>
                <a:cubicBezTo>
                  <a:pt x="13" y="94"/>
                  <a:pt x="13" y="94"/>
                  <a:pt x="13" y="94"/>
                </a:cubicBezTo>
                <a:cubicBezTo>
                  <a:pt x="13" y="93"/>
                  <a:pt x="13" y="93"/>
                  <a:pt x="13" y="93"/>
                </a:cubicBezTo>
                <a:cubicBezTo>
                  <a:pt x="8" y="86"/>
                  <a:pt x="8" y="86"/>
                  <a:pt x="8" y="86"/>
                </a:cubicBezTo>
                <a:cubicBezTo>
                  <a:pt x="8" y="85"/>
                  <a:pt x="8" y="85"/>
                  <a:pt x="8" y="85"/>
                </a:cubicBezTo>
                <a:cubicBezTo>
                  <a:pt x="5" y="85"/>
                  <a:pt x="5" y="85"/>
                  <a:pt x="5" y="85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78"/>
                  <a:pt x="2" y="78"/>
                  <a:pt x="2" y="78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75"/>
                  <a:pt x="5" y="75"/>
                  <a:pt x="5" y="75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71"/>
                  <a:pt x="7" y="71"/>
                  <a:pt x="7" y="71"/>
                </a:cubicBezTo>
                <a:cubicBezTo>
                  <a:pt x="8" y="68"/>
                  <a:pt x="8" y="68"/>
                  <a:pt x="8" y="68"/>
                </a:cubicBezTo>
                <a:cubicBezTo>
                  <a:pt x="15" y="63"/>
                  <a:pt x="15" y="63"/>
                  <a:pt x="15" y="63"/>
                </a:cubicBezTo>
                <a:cubicBezTo>
                  <a:pt x="22" y="59"/>
                  <a:pt x="22" y="59"/>
                  <a:pt x="22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5"/>
                  <a:pt x="25" y="55"/>
                  <a:pt x="25" y="55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4" y="22"/>
                  <a:pt x="24" y="22"/>
                  <a:pt x="24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6" y="20"/>
                  <a:pt x="26" y="20"/>
                  <a:pt x="2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20"/>
                  <a:pt x="22" y="21"/>
                  <a:pt x="22" y="21"/>
                </a:cubicBezTo>
                <a:cubicBezTo>
                  <a:pt x="24" y="51"/>
                  <a:pt x="24" y="51"/>
                  <a:pt x="24" y="51"/>
                </a:cubicBezTo>
                <a:cubicBezTo>
                  <a:pt x="23" y="55"/>
                  <a:pt x="23" y="55"/>
                  <a:pt x="23" y="55"/>
                </a:cubicBezTo>
                <a:cubicBezTo>
                  <a:pt x="21" y="58"/>
                  <a:pt x="21" y="58"/>
                  <a:pt x="21" y="58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7" y="67"/>
                  <a:pt x="7" y="67"/>
                  <a:pt x="7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71"/>
                  <a:pt x="6" y="71"/>
                  <a:pt x="6" y="71"/>
                </a:cubicBezTo>
                <a:cubicBezTo>
                  <a:pt x="4" y="74"/>
                  <a:pt x="4" y="74"/>
                  <a:pt x="4" y="74"/>
                </a:cubicBezTo>
                <a:cubicBezTo>
                  <a:pt x="1" y="77"/>
                  <a:pt x="1" y="77"/>
                  <a:pt x="1" y="77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2"/>
                  <a:pt x="0" y="82"/>
                  <a:pt x="0" y="82"/>
                </a:cubicBezTo>
                <a:cubicBezTo>
                  <a:pt x="1" y="83"/>
                  <a:pt x="1" y="83"/>
                  <a:pt x="1" y="83"/>
                </a:cubicBezTo>
                <a:cubicBezTo>
                  <a:pt x="3" y="87"/>
                  <a:pt x="3" y="87"/>
                  <a:pt x="3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7" y="87"/>
                  <a:pt x="7" y="87"/>
                  <a:pt x="7" y="87"/>
                </a:cubicBezTo>
                <a:cubicBezTo>
                  <a:pt x="11" y="94"/>
                  <a:pt x="11" y="94"/>
                  <a:pt x="11" y="94"/>
                </a:cubicBezTo>
                <a:cubicBezTo>
                  <a:pt x="7" y="103"/>
                  <a:pt x="7" y="103"/>
                  <a:pt x="7" y="103"/>
                </a:cubicBezTo>
                <a:cubicBezTo>
                  <a:pt x="7" y="104"/>
                  <a:pt x="7" y="104"/>
                  <a:pt x="7" y="104"/>
                </a:cubicBezTo>
                <a:cubicBezTo>
                  <a:pt x="8" y="110"/>
                  <a:pt x="8" y="110"/>
                  <a:pt x="8" y="110"/>
                </a:cubicBezTo>
                <a:cubicBezTo>
                  <a:pt x="6" y="114"/>
                  <a:pt x="6" y="114"/>
                  <a:pt x="6" y="114"/>
                </a:cubicBezTo>
                <a:cubicBezTo>
                  <a:pt x="6" y="115"/>
                  <a:pt x="6" y="115"/>
                  <a:pt x="6" y="115"/>
                </a:cubicBezTo>
                <a:cubicBezTo>
                  <a:pt x="8" y="123"/>
                  <a:pt x="8" y="123"/>
                  <a:pt x="8" y="123"/>
                </a:cubicBezTo>
                <a:cubicBezTo>
                  <a:pt x="8" y="129"/>
                  <a:pt x="8" y="129"/>
                  <a:pt x="8" y="129"/>
                </a:cubicBezTo>
                <a:cubicBezTo>
                  <a:pt x="6" y="132"/>
                  <a:pt x="6" y="132"/>
                  <a:pt x="6" y="132"/>
                </a:cubicBezTo>
                <a:cubicBezTo>
                  <a:pt x="6" y="133"/>
                  <a:pt x="6" y="133"/>
                  <a:pt x="6" y="134"/>
                </a:cubicBezTo>
                <a:cubicBezTo>
                  <a:pt x="12" y="138"/>
                  <a:pt x="12" y="138"/>
                  <a:pt x="12" y="138"/>
                </a:cubicBezTo>
                <a:cubicBezTo>
                  <a:pt x="16" y="141"/>
                  <a:pt x="16" y="141"/>
                  <a:pt x="16" y="141"/>
                </a:cubicBezTo>
                <a:cubicBezTo>
                  <a:pt x="16" y="142"/>
                  <a:pt x="16" y="142"/>
                  <a:pt x="16" y="142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29" y="148"/>
                  <a:pt x="29" y="148"/>
                  <a:pt x="29" y="148"/>
                </a:cubicBezTo>
                <a:cubicBezTo>
                  <a:pt x="29" y="148"/>
                  <a:pt x="29" y="148"/>
                  <a:pt x="29" y="148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37" y="152"/>
                  <a:pt x="37" y="152"/>
                  <a:pt x="37" y="152"/>
                </a:cubicBezTo>
                <a:cubicBezTo>
                  <a:pt x="43" y="156"/>
                  <a:pt x="43" y="156"/>
                  <a:pt x="43" y="156"/>
                </a:cubicBezTo>
                <a:cubicBezTo>
                  <a:pt x="47" y="163"/>
                  <a:pt x="47" y="163"/>
                  <a:pt x="47" y="163"/>
                </a:cubicBezTo>
                <a:cubicBezTo>
                  <a:pt x="48" y="164"/>
                  <a:pt x="48" y="164"/>
                  <a:pt x="48" y="164"/>
                </a:cubicBezTo>
                <a:cubicBezTo>
                  <a:pt x="55" y="170"/>
                  <a:pt x="55" y="170"/>
                  <a:pt x="55" y="170"/>
                </a:cubicBezTo>
                <a:cubicBezTo>
                  <a:pt x="55" y="170"/>
                  <a:pt x="55" y="170"/>
                  <a:pt x="55" y="170"/>
                </a:cubicBezTo>
                <a:cubicBezTo>
                  <a:pt x="59" y="172"/>
                  <a:pt x="59" y="172"/>
                  <a:pt x="59" y="172"/>
                </a:cubicBezTo>
                <a:cubicBezTo>
                  <a:pt x="59" y="172"/>
                  <a:pt x="59" y="172"/>
                  <a:pt x="59" y="172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9"/>
                  <a:pt x="69" y="179"/>
                  <a:pt x="69" y="179"/>
                </a:cubicBezTo>
                <a:cubicBezTo>
                  <a:pt x="72" y="183"/>
                  <a:pt x="72" y="183"/>
                  <a:pt x="72" y="183"/>
                </a:cubicBezTo>
                <a:cubicBezTo>
                  <a:pt x="74" y="193"/>
                  <a:pt x="74" y="193"/>
                  <a:pt x="74" y="193"/>
                </a:cubicBezTo>
                <a:cubicBezTo>
                  <a:pt x="74" y="193"/>
                  <a:pt x="74" y="193"/>
                  <a:pt x="74" y="193"/>
                </a:cubicBezTo>
                <a:cubicBezTo>
                  <a:pt x="75" y="197"/>
                  <a:pt x="75" y="197"/>
                  <a:pt x="75" y="197"/>
                </a:cubicBezTo>
                <a:cubicBezTo>
                  <a:pt x="75" y="198"/>
                  <a:pt x="75" y="198"/>
                  <a:pt x="75" y="198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6" y="202"/>
                  <a:pt x="76" y="202"/>
                  <a:pt x="76" y="202"/>
                </a:cubicBezTo>
                <a:cubicBezTo>
                  <a:pt x="76" y="205"/>
                  <a:pt x="76" y="205"/>
                  <a:pt x="76" y="205"/>
                </a:cubicBezTo>
                <a:cubicBezTo>
                  <a:pt x="76" y="206"/>
                  <a:pt x="76" y="206"/>
                  <a:pt x="76" y="206"/>
                </a:cubicBezTo>
                <a:cubicBezTo>
                  <a:pt x="77" y="207"/>
                  <a:pt x="77" y="207"/>
                  <a:pt x="77" y="207"/>
                </a:cubicBezTo>
                <a:cubicBezTo>
                  <a:pt x="78" y="211"/>
                  <a:pt x="78" y="211"/>
                  <a:pt x="78" y="211"/>
                </a:cubicBezTo>
                <a:cubicBezTo>
                  <a:pt x="79" y="211"/>
                  <a:pt x="79" y="211"/>
                  <a:pt x="79" y="211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3" y="215"/>
                  <a:pt x="83" y="215"/>
                  <a:pt x="83" y="215"/>
                </a:cubicBezTo>
                <a:cubicBezTo>
                  <a:pt x="79" y="222"/>
                  <a:pt x="79" y="222"/>
                  <a:pt x="79" y="222"/>
                </a:cubicBezTo>
                <a:cubicBezTo>
                  <a:pt x="79" y="223"/>
                  <a:pt x="79" y="223"/>
                  <a:pt x="79" y="223"/>
                </a:cubicBezTo>
                <a:cubicBezTo>
                  <a:pt x="81" y="228"/>
                  <a:pt x="81" y="228"/>
                  <a:pt x="81" y="228"/>
                </a:cubicBezTo>
                <a:cubicBezTo>
                  <a:pt x="81" y="235"/>
                  <a:pt x="81" y="235"/>
                  <a:pt x="81" y="235"/>
                </a:cubicBezTo>
                <a:cubicBezTo>
                  <a:pt x="81" y="235"/>
                  <a:pt x="81" y="235"/>
                  <a:pt x="81" y="235"/>
                </a:cubicBezTo>
                <a:cubicBezTo>
                  <a:pt x="84" y="239"/>
                  <a:pt x="84" y="239"/>
                  <a:pt x="84" y="239"/>
                </a:cubicBezTo>
                <a:cubicBezTo>
                  <a:pt x="84" y="243"/>
                  <a:pt x="84" y="243"/>
                  <a:pt x="84" y="243"/>
                </a:cubicBezTo>
                <a:cubicBezTo>
                  <a:pt x="85" y="243"/>
                  <a:pt x="85" y="243"/>
                  <a:pt x="85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87" y="247"/>
                  <a:pt x="87" y="247"/>
                  <a:pt x="87" y="247"/>
                </a:cubicBezTo>
                <a:cubicBezTo>
                  <a:pt x="91" y="249"/>
                  <a:pt x="91" y="249"/>
                  <a:pt x="91" y="249"/>
                </a:cubicBezTo>
                <a:cubicBezTo>
                  <a:pt x="91" y="249"/>
                  <a:pt x="91" y="249"/>
                  <a:pt x="91" y="249"/>
                </a:cubicBezTo>
                <a:cubicBezTo>
                  <a:pt x="102" y="251"/>
                  <a:pt x="102" y="251"/>
                  <a:pt x="102" y="251"/>
                </a:cubicBezTo>
                <a:cubicBezTo>
                  <a:pt x="104" y="258"/>
                  <a:pt x="104" y="258"/>
                  <a:pt x="104" y="258"/>
                </a:cubicBezTo>
                <a:cubicBezTo>
                  <a:pt x="104" y="259"/>
                  <a:pt x="105" y="259"/>
                  <a:pt x="105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224" y="250"/>
                  <a:pt x="224" y="250"/>
                  <a:pt x="224" y="250"/>
                </a:cubicBezTo>
                <a:cubicBezTo>
                  <a:pt x="226" y="250"/>
                  <a:pt x="226" y="250"/>
                  <a:pt x="226" y="250"/>
                </a:cubicBezTo>
                <a:cubicBezTo>
                  <a:pt x="226" y="250"/>
                  <a:pt x="226" y="250"/>
                  <a:pt x="226" y="250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6" y="242"/>
                  <a:pt x="226" y="242"/>
                  <a:pt x="226" y="242"/>
                </a:cubicBezTo>
                <a:cubicBezTo>
                  <a:pt x="226" y="238"/>
                  <a:pt x="226" y="238"/>
                  <a:pt x="226" y="238"/>
                </a:cubicBezTo>
                <a:cubicBezTo>
                  <a:pt x="226" y="238"/>
                  <a:pt x="226" y="238"/>
                  <a:pt x="226" y="238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25" y="230"/>
                  <a:pt x="225" y="230"/>
                  <a:pt x="225" y="230"/>
                </a:cubicBezTo>
                <a:cubicBezTo>
                  <a:pt x="225" y="230"/>
                  <a:pt x="225" y="230"/>
                  <a:pt x="225" y="230"/>
                </a:cubicBezTo>
                <a:cubicBezTo>
                  <a:pt x="223" y="227"/>
                  <a:pt x="223" y="227"/>
                  <a:pt x="223" y="227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2" y="223"/>
                  <a:pt x="222" y="223"/>
                  <a:pt x="222" y="223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1" y="216"/>
                  <a:pt x="221" y="216"/>
                  <a:pt x="221" y="216"/>
                </a:cubicBezTo>
                <a:cubicBezTo>
                  <a:pt x="221" y="215"/>
                  <a:pt x="221" y="215"/>
                  <a:pt x="221" y="215"/>
                </a:cubicBezTo>
                <a:cubicBezTo>
                  <a:pt x="218" y="207"/>
                  <a:pt x="218" y="207"/>
                  <a:pt x="218" y="207"/>
                </a:cubicBezTo>
                <a:cubicBezTo>
                  <a:pt x="219" y="201"/>
                  <a:pt x="219" y="201"/>
                  <a:pt x="219" y="201"/>
                </a:cubicBezTo>
                <a:cubicBezTo>
                  <a:pt x="221" y="193"/>
                  <a:pt x="221" y="193"/>
                  <a:pt x="221" y="193"/>
                </a:cubicBezTo>
                <a:cubicBezTo>
                  <a:pt x="221" y="192"/>
                  <a:pt x="221" y="192"/>
                  <a:pt x="221" y="192"/>
                </a:cubicBezTo>
                <a:cubicBezTo>
                  <a:pt x="221" y="189"/>
                  <a:pt x="221" y="189"/>
                  <a:pt x="221" y="189"/>
                </a:cubicBezTo>
                <a:cubicBezTo>
                  <a:pt x="222" y="185"/>
                  <a:pt x="222" y="185"/>
                  <a:pt x="222" y="185"/>
                </a:cubicBezTo>
                <a:cubicBezTo>
                  <a:pt x="224" y="182"/>
                  <a:pt x="224" y="182"/>
                  <a:pt x="224" y="182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24" y="177"/>
                  <a:pt x="224" y="177"/>
                  <a:pt x="224" y="177"/>
                </a:cubicBezTo>
                <a:cubicBezTo>
                  <a:pt x="224" y="177"/>
                  <a:pt x="224" y="177"/>
                  <a:pt x="224" y="177"/>
                </a:cubicBezTo>
                <a:cubicBezTo>
                  <a:pt x="222" y="169"/>
                  <a:pt x="222" y="169"/>
                  <a:pt x="222" y="169"/>
                </a:cubicBezTo>
                <a:cubicBezTo>
                  <a:pt x="222" y="166"/>
                  <a:pt x="222" y="166"/>
                  <a:pt x="222" y="166"/>
                </a:cubicBezTo>
                <a:cubicBezTo>
                  <a:pt x="224" y="159"/>
                  <a:pt x="224" y="159"/>
                  <a:pt x="224" y="159"/>
                </a:cubicBezTo>
                <a:cubicBezTo>
                  <a:pt x="225" y="155"/>
                  <a:pt x="225" y="155"/>
                  <a:pt x="225" y="155"/>
                </a:cubicBezTo>
                <a:cubicBezTo>
                  <a:pt x="229" y="152"/>
                  <a:pt x="229" y="152"/>
                  <a:pt x="229" y="152"/>
                </a:cubicBezTo>
                <a:cubicBezTo>
                  <a:pt x="229" y="152"/>
                  <a:pt x="229" y="152"/>
                  <a:pt x="229" y="152"/>
                </a:cubicBezTo>
                <a:cubicBezTo>
                  <a:pt x="229" y="150"/>
                  <a:pt x="229" y="150"/>
                  <a:pt x="229" y="150"/>
                </a:cubicBezTo>
                <a:cubicBezTo>
                  <a:pt x="229" y="149"/>
                  <a:pt x="229" y="149"/>
                  <a:pt x="229" y="149"/>
                </a:cubicBezTo>
                <a:cubicBezTo>
                  <a:pt x="227" y="142"/>
                  <a:pt x="227" y="142"/>
                  <a:pt x="227" y="142"/>
                </a:cubicBezTo>
                <a:cubicBezTo>
                  <a:pt x="228" y="138"/>
                  <a:pt x="228" y="138"/>
                  <a:pt x="228" y="138"/>
                </a:cubicBezTo>
                <a:cubicBezTo>
                  <a:pt x="228" y="138"/>
                  <a:pt x="228" y="138"/>
                  <a:pt x="228" y="138"/>
                </a:cubicBezTo>
                <a:cubicBezTo>
                  <a:pt x="228" y="131"/>
                  <a:pt x="228" y="131"/>
                  <a:pt x="228" y="131"/>
                </a:cubicBezTo>
                <a:cubicBezTo>
                  <a:pt x="232" y="121"/>
                  <a:pt x="232" y="121"/>
                  <a:pt x="232" y="121"/>
                </a:cubicBezTo>
                <a:cubicBezTo>
                  <a:pt x="232" y="120"/>
                  <a:pt x="232" y="120"/>
                  <a:pt x="232" y="120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3" y="116"/>
                  <a:pt x="233" y="116"/>
                  <a:pt x="233" y="116"/>
                </a:cubicBezTo>
                <a:cubicBezTo>
                  <a:pt x="231" y="112"/>
                  <a:pt x="231" y="112"/>
                  <a:pt x="231" y="112"/>
                </a:cubicBezTo>
                <a:cubicBezTo>
                  <a:pt x="231" y="112"/>
                  <a:pt x="231" y="112"/>
                  <a:pt x="231" y="112"/>
                </a:cubicBezTo>
                <a:cubicBezTo>
                  <a:pt x="228" y="109"/>
                  <a:pt x="228" y="109"/>
                  <a:pt x="228" y="109"/>
                </a:cubicBezTo>
                <a:cubicBezTo>
                  <a:pt x="227" y="108"/>
                  <a:pt x="227" y="108"/>
                  <a:pt x="226" y="108"/>
                </a:cubicBezTo>
                <a:cubicBezTo>
                  <a:pt x="223" y="111"/>
                  <a:pt x="223" y="111"/>
                  <a:pt x="223" y="111"/>
                </a:cubicBezTo>
                <a:cubicBezTo>
                  <a:pt x="219" y="113"/>
                  <a:pt x="219" y="113"/>
                  <a:pt x="219" y="113"/>
                </a:cubicBezTo>
                <a:cubicBezTo>
                  <a:pt x="219" y="113"/>
                  <a:pt x="219" y="113"/>
                  <a:pt x="219" y="113"/>
                </a:cubicBezTo>
                <a:cubicBezTo>
                  <a:pt x="217" y="117"/>
                  <a:pt x="217" y="117"/>
                  <a:pt x="217" y="117"/>
                </a:cubicBezTo>
                <a:cubicBezTo>
                  <a:pt x="216" y="117"/>
                  <a:pt x="216" y="117"/>
                  <a:pt x="216" y="117"/>
                </a:cubicBezTo>
                <a:cubicBezTo>
                  <a:pt x="216" y="120"/>
                  <a:pt x="216" y="120"/>
                  <a:pt x="216" y="120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08" y="130"/>
                  <a:pt x="208" y="130"/>
                  <a:pt x="208" y="130"/>
                </a:cubicBezTo>
                <a:cubicBezTo>
                  <a:pt x="206" y="130"/>
                  <a:pt x="206" y="130"/>
                  <a:pt x="206" y="130"/>
                </a:cubicBezTo>
                <a:cubicBezTo>
                  <a:pt x="206" y="127"/>
                  <a:pt x="206" y="127"/>
                  <a:pt x="206" y="127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209" y="115"/>
                  <a:pt x="209" y="115"/>
                  <a:pt x="209" y="115"/>
                </a:cubicBezTo>
                <a:cubicBezTo>
                  <a:pt x="212" y="111"/>
                  <a:pt x="212" y="111"/>
                  <a:pt x="212" y="111"/>
                </a:cubicBezTo>
                <a:cubicBezTo>
                  <a:pt x="212" y="111"/>
                  <a:pt x="212" y="111"/>
                  <a:pt x="212" y="111"/>
                </a:cubicBezTo>
                <a:cubicBezTo>
                  <a:pt x="212" y="108"/>
                  <a:pt x="212" y="108"/>
                  <a:pt x="212" y="108"/>
                </a:cubicBezTo>
                <a:cubicBezTo>
                  <a:pt x="215" y="107"/>
                  <a:pt x="215" y="107"/>
                  <a:pt x="215" y="107"/>
                </a:cubicBezTo>
                <a:cubicBezTo>
                  <a:pt x="216" y="107"/>
                  <a:pt x="216" y="107"/>
                  <a:pt x="216" y="107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20" y="103"/>
                  <a:pt x="220" y="103"/>
                  <a:pt x="220" y="103"/>
                </a:cubicBezTo>
                <a:cubicBezTo>
                  <a:pt x="220" y="101"/>
                  <a:pt x="220" y="101"/>
                  <a:pt x="220" y="101"/>
                </a:cubicBezTo>
                <a:cubicBezTo>
                  <a:pt x="221" y="98"/>
                  <a:pt x="221" y="98"/>
                  <a:pt x="221" y="98"/>
                </a:cubicBezTo>
                <a:cubicBezTo>
                  <a:pt x="221" y="97"/>
                  <a:pt x="220" y="97"/>
                  <a:pt x="220" y="96"/>
                </a:cubicBezTo>
                <a:cubicBezTo>
                  <a:pt x="218" y="96"/>
                  <a:pt x="218" y="96"/>
                  <a:pt x="218" y="96"/>
                </a:cubicBezTo>
                <a:cubicBezTo>
                  <a:pt x="218" y="96"/>
                  <a:pt x="218" y="96"/>
                  <a:pt x="218" y="96"/>
                </a:cubicBezTo>
                <a:cubicBezTo>
                  <a:pt x="217" y="96"/>
                  <a:pt x="217" y="96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ubicBezTo>
                  <a:pt x="218" y="96"/>
                  <a:pt x="218" y="96"/>
                  <a:pt x="218" y="96"/>
                </a:cubicBezTo>
                <a:cubicBezTo>
                  <a:pt x="215" y="93"/>
                  <a:pt x="215" y="93"/>
                  <a:pt x="215" y="93"/>
                </a:cubicBezTo>
                <a:cubicBezTo>
                  <a:pt x="215" y="90"/>
                  <a:pt x="215" y="90"/>
                  <a:pt x="215" y="90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6" y="82"/>
                  <a:pt x="216" y="82"/>
                  <a:pt x="216" y="82"/>
                </a:cubicBezTo>
                <a:cubicBezTo>
                  <a:pt x="216" y="81"/>
                  <a:pt x="216" y="81"/>
                  <a:pt x="216" y="81"/>
                </a:cubicBezTo>
                <a:cubicBezTo>
                  <a:pt x="212" y="82"/>
                  <a:pt x="212" y="82"/>
                  <a:pt x="212" y="82"/>
                </a:cubicBezTo>
                <a:cubicBezTo>
                  <a:pt x="211" y="82"/>
                  <a:pt x="211" y="82"/>
                  <a:pt x="211" y="82"/>
                </a:cubicBezTo>
                <a:cubicBezTo>
                  <a:pt x="209" y="83"/>
                  <a:pt x="209" y="83"/>
                  <a:pt x="209" y="83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9" y="77"/>
                  <a:pt x="209" y="77"/>
                  <a:pt x="209" y="77"/>
                </a:cubicBezTo>
                <a:cubicBezTo>
                  <a:pt x="209" y="77"/>
                  <a:pt x="209" y="77"/>
                  <a:pt x="209" y="77"/>
                </a:cubicBezTo>
                <a:cubicBezTo>
                  <a:pt x="210" y="70"/>
                  <a:pt x="210" y="70"/>
                  <a:pt x="210" y="70"/>
                </a:cubicBezTo>
                <a:cubicBezTo>
                  <a:pt x="210" y="69"/>
                  <a:pt x="210" y="69"/>
                  <a:pt x="210" y="69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5" y="61"/>
                  <a:pt x="205" y="61"/>
                  <a:pt x="205" y="61"/>
                </a:cubicBezTo>
                <a:cubicBezTo>
                  <a:pt x="204" y="60"/>
                  <a:pt x="204" y="60"/>
                  <a:pt x="204" y="60"/>
                </a:cubicBezTo>
                <a:cubicBezTo>
                  <a:pt x="199" y="59"/>
                  <a:pt x="199" y="59"/>
                  <a:pt x="199" y="59"/>
                </a:cubicBezTo>
                <a:cubicBezTo>
                  <a:pt x="199" y="59"/>
                  <a:pt x="199" y="59"/>
                  <a:pt x="199" y="59"/>
                </a:cubicBezTo>
                <a:cubicBezTo>
                  <a:pt x="196" y="58"/>
                  <a:pt x="196" y="58"/>
                  <a:pt x="196" y="58"/>
                </a:cubicBezTo>
                <a:cubicBezTo>
                  <a:pt x="195" y="52"/>
                  <a:pt x="195" y="52"/>
                  <a:pt x="195" y="52"/>
                </a:cubicBezTo>
                <a:cubicBezTo>
                  <a:pt x="195" y="52"/>
                  <a:pt x="195" y="52"/>
                  <a:pt x="195" y="52"/>
                </a:cubicBezTo>
                <a:cubicBezTo>
                  <a:pt x="191" y="49"/>
                  <a:pt x="191" y="49"/>
                  <a:pt x="191" y="49"/>
                </a:cubicBezTo>
                <a:cubicBezTo>
                  <a:pt x="191" y="49"/>
                  <a:pt x="191" y="49"/>
                  <a:pt x="191" y="49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77" y="47"/>
                  <a:pt x="177" y="47"/>
                  <a:pt x="177" y="47"/>
                </a:cubicBezTo>
                <a:cubicBezTo>
                  <a:pt x="177" y="47"/>
                  <a:pt x="177" y="47"/>
                  <a:pt x="177" y="47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52" y="41"/>
                  <a:pt x="152" y="41"/>
                  <a:pt x="152" y="41"/>
                </a:cubicBezTo>
                <a:cubicBezTo>
                  <a:pt x="152" y="41"/>
                  <a:pt x="152" y="41"/>
                  <a:pt x="152" y="41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99" y="21"/>
                  <a:pt x="99" y="21"/>
                  <a:pt x="99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89" y="18"/>
                  <a:pt x="89" y="18"/>
                  <a:pt x="89" y="18"/>
                </a:cubicBezTo>
                <a:cubicBezTo>
                  <a:pt x="89" y="18"/>
                  <a:pt x="89" y="18"/>
                  <a:pt x="89" y="18"/>
                </a:cubicBezTo>
                <a:cubicBezTo>
                  <a:pt x="85" y="17"/>
                  <a:pt x="85" y="17"/>
                  <a:pt x="85" y="17"/>
                </a:cubicBezTo>
                <a:cubicBezTo>
                  <a:pt x="84" y="18"/>
                  <a:pt x="84" y="18"/>
                  <a:pt x="84" y="18"/>
                </a:cubicBezTo>
                <a:cubicBezTo>
                  <a:pt x="81" y="20"/>
                  <a:pt x="81" y="20"/>
                  <a:pt x="81" y="20"/>
                </a:cubicBezTo>
                <a:cubicBezTo>
                  <a:pt x="79" y="20"/>
                  <a:pt x="79" y="20"/>
                  <a:pt x="79" y="20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8"/>
                  <a:pt x="80" y="18"/>
                  <a:pt x="80" y="18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1"/>
                  <a:pt x="81" y="11"/>
                  <a:pt x="81" y="11"/>
                </a:cubicBezTo>
                <a:cubicBezTo>
                  <a:pt x="83" y="8"/>
                  <a:pt x="83" y="8"/>
                  <a:pt x="83" y="8"/>
                </a:cubicBezTo>
                <a:cubicBezTo>
                  <a:pt x="83" y="8"/>
                  <a:pt x="83" y="8"/>
                  <a:pt x="83" y="8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3"/>
                  <a:pt x="84" y="3"/>
                  <a:pt x="84" y="3"/>
                </a:cubicBezTo>
                <a:cubicBezTo>
                  <a:pt x="80" y="0"/>
                  <a:pt x="80" y="0"/>
                  <a:pt x="8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0" y="5"/>
                  <a:pt x="70" y="5"/>
                  <a:pt x="70" y="5"/>
                </a:cubicBezTo>
                <a:cubicBezTo>
                  <a:pt x="67" y="7"/>
                  <a:pt x="67" y="7"/>
                  <a:pt x="67" y="7"/>
                </a:cubicBezTo>
                <a:cubicBezTo>
                  <a:pt x="63" y="8"/>
                  <a:pt x="63" y="8"/>
                  <a:pt x="63" y="8"/>
                </a:cubicBezTo>
                <a:cubicBezTo>
                  <a:pt x="62" y="8"/>
                  <a:pt x="62" y="8"/>
                  <a:pt x="62" y="8"/>
                </a:cubicBezTo>
                <a:cubicBezTo>
                  <a:pt x="55" y="12"/>
                  <a:pt x="55" y="12"/>
                  <a:pt x="55" y="12"/>
                </a:cubicBezTo>
                <a:cubicBezTo>
                  <a:pt x="41" y="17"/>
                  <a:pt x="41" y="17"/>
                  <a:pt x="41" y="17"/>
                </a:cubicBezTo>
                <a:cubicBezTo>
                  <a:pt x="38" y="18"/>
                  <a:pt x="38" y="18"/>
                  <a:pt x="38" y="18"/>
                </a:cubicBezTo>
                <a:cubicBezTo>
                  <a:pt x="34" y="17"/>
                  <a:pt x="34" y="17"/>
                  <a:pt x="34" y="17"/>
                </a:cubicBezTo>
                <a:cubicBezTo>
                  <a:pt x="31" y="14"/>
                  <a:pt x="31" y="14"/>
                  <a:pt x="31" y="14"/>
                </a:cubicBezTo>
                <a:lnTo>
                  <a:pt x="29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9" name="Freeform 52">
            <a:extLst>
              <a:ext uri="{FF2B5EF4-FFF2-40B4-BE49-F238E27FC236}">
                <a16:creationId xmlns:a16="http://schemas.microsoft.com/office/drawing/2014/main" id="{A3457C8B-1061-FD70-60D6-9CB324CC7740}"/>
              </a:ext>
            </a:extLst>
          </p:cNvPr>
          <p:cNvSpPr>
            <a:spLocks/>
          </p:cNvSpPr>
          <p:nvPr/>
        </p:nvSpPr>
        <p:spPr bwMode="auto">
          <a:xfrm>
            <a:off x="4512720" y="2968022"/>
            <a:ext cx="522541" cy="928124"/>
          </a:xfrm>
          <a:custGeom>
            <a:avLst/>
            <a:gdLst>
              <a:gd name="T0" fmla="*/ 8 w 277"/>
              <a:gd name="T1" fmla="*/ 195 h 492"/>
              <a:gd name="T2" fmla="*/ 22 w 277"/>
              <a:gd name="T3" fmla="*/ 176 h 492"/>
              <a:gd name="T4" fmla="*/ 25 w 277"/>
              <a:gd name="T5" fmla="*/ 161 h 492"/>
              <a:gd name="T6" fmla="*/ 22 w 277"/>
              <a:gd name="T7" fmla="*/ 128 h 492"/>
              <a:gd name="T8" fmla="*/ 47 w 277"/>
              <a:gd name="T9" fmla="*/ 107 h 492"/>
              <a:gd name="T10" fmla="*/ 68 w 277"/>
              <a:gd name="T11" fmla="*/ 93 h 492"/>
              <a:gd name="T12" fmla="*/ 79 w 277"/>
              <a:gd name="T13" fmla="*/ 54 h 492"/>
              <a:gd name="T14" fmla="*/ 65 w 277"/>
              <a:gd name="T15" fmla="*/ 39 h 492"/>
              <a:gd name="T16" fmla="*/ 49 w 277"/>
              <a:gd name="T17" fmla="*/ 19 h 492"/>
              <a:gd name="T18" fmla="*/ 147 w 277"/>
              <a:gd name="T19" fmla="*/ 7 h 492"/>
              <a:gd name="T20" fmla="*/ 227 w 277"/>
              <a:gd name="T21" fmla="*/ 6 h 492"/>
              <a:gd name="T22" fmla="*/ 233 w 277"/>
              <a:gd name="T23" fmla="*/ 33 h 492"/>
              <a:gd name="T24" fmla="*/ 243 w 277"/>
              <a:gd name="T25" fmla="*/ 52 h 492"/>
              <a:gd name="T26" fmla="*/ 251 w 277"/>
              <a:gd name="T27" fmla="*/ 69 h 492"/>
              <a:gd name="T28" fmla="*/ 268 w 277"/>
              <a:gd name="T29" fmla="*/ 285 h 492"/>
              <a:gd name="T30" fmla="*/ 269 w 277"/>
              <a:gd name="T31" fmla="*/ 305 h 492"/>
              <a:gd name="T32" fmla="*/ 277 w 277"/>
              <a:gd name="T33" fmla="*/ 327 h 492"/>
              <a:gd name="T34" fmla="*/ 269 w 277"/>
              <a:gd name="T35" fmla="*/ 344 h 492"/>
              <a:gd name="T36" fmla="*/ 257 w 277"/>
              <a:gd name="T37" fmla="*/ 368 h 492"/>
              <a:gd name="T38" fmla="*/ 251 w 277"/>
              <a:gd name="T39" fmla="*/ 380 h 492"/>
              <a:gd name="T40" fmla="*/ 248 w 277"/>
              <a:gd name="T41" fmla="*/ 403 h 492"/>
              <a:gd name="T42" fmla="*/ 250 w 277"/>
              <a:gd name="T43" fmla="*/ 417 h 492"/>
              <a:gd name="T44" fmla="*/ 243 w 277"/>
              <a:gd name="T45" fmla="*/ 433 h 492"/>
              <a:gd name="T46" fmla="*/ 234 w 277"/>
              <a:gd name="T47" fmla="*/ 447 h 492"/>
              <a:gd name="T48" fmla="*/ 221 w 277"/>
              <a:gd name="T49" fmla="*/ 459 h 492"/>
              <a:gd name="T50" fmla="*/ 228 w 277"/>
              <a:gd name="T51" fmla="*/ 476 h 492"/>
              <a:gd name="T52" fmla="*/ 213 w 277"/>
              <a:gd name="T53" fmla="*/ 477 h 492"/>
              <a:gd name="T54" fmla="*/ 191 w 277"/>
              <a:gd name="T55" fmla="*/ 471 h 492"/>
              <a:gd name="T56" fmla="*/ 177 w 277"/>
              <a:gd name="T57" fmla="*/ 489 h 492"/>
              <a:gd name="T58" fmla="*/ 168 w 277"/>
              <a:gd name="T59" fmla="*/ 491 h 492"/>
              <a:gd name="T60" fmla="*/ 156 w 277"/>
              <a:gd name="T61" fmla="*/ 462 h 492"/>
              <a:gd name="T62" fmla="*/ 150 w 277"/>
              <a:gd name="T63" fmla="*/ 433 h 492"/>
              <a:gd name="T64" fmla="*/ 135 w 277"/>
              <a:gd name="T65" fmla="*/ 421 h 492"/>
              <a:gd name="T66" fmla="*/ 118 w 277"/>
              <a:gd name="T67" fmla="*/ 411 h 492"/>
              <a:gd name="T68" fmla="*/ 88 w 277"/>
              <a:gd name="T69" fmla="*/ 388 h 492"/>
              <a:gd name="T70" fmla="*/ 91 w 277"/>
              <a:gd name="T71" fmla="*/ 371 h 492"/>
              <a:gd name="T72" fmla="*/ 97 w 277"/>
              <a:gd name="T73" fmla="*/ 344 h 492"/>
              <a:gd name="T74" fmla="*/ 90 w 277"/>
              <a:gd name="T75" fmla="*/ 327 h 492"/>
              <a:gd name="T76" fmla="*/ 76 w 277"/>
              <a:gd name="T77" fmla="*/ 326 h 492"/>
              <a:gd name="T78" fmla="*/ 62 w 277"/>
              <a:gd name="T79" fmla="*/ 327 h 492"/>
              <a:gd name="T80" fmla="*/ 47 w 277"/>
              <a:gd name="T81" fmla="*/ 293 h 492"/>
              <a:gd name="T82" fmla="*/ 26 w 277"/>
              <a:gd name="T83" fmla="*/ 275 h 492"/>
              <a:gd name="T84" fmla="*/ 11 w 277"/>
              <a:gd name="T85" fmla="*/ 258 h 492"/>
              <a:gd name="T86" fmla="*/ 2 w 277"/>
              <a:gd name="T87" fmla="*/ 238 h 492"/>
              <a:gd name="T88" fmla="*/ 2 w 277"/>
              <a:gd name="T89" fmla="*/ 21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7" h="492">
                <a:moveTo>
                  <a:pt x="3" y="205"/>
                </a:moveTo>
                <a:lnTo>
                  <a:pt x="8" y="201"/>
                </a:lnTo>
                <a:lnTo>
                  <a:pt x="8" y="195"/>
                </a:lnTo>
                <a:lnTo>
                  <a:pt x="5" y="190"/>
                </a:lnTo>
                <a:lnTo>
                  <a:pt x="9" y="184"/>
                </a:lnTo>
                <a:lnTo>
                  <a:pt x="22" y="176"/>
                </a:lnTo>
                <a:lnTo>
                  <a:pt x="25" y="172"/>
                </a:lnTo>
                <a:lnTo>
                  <a:pt x="25" y="166"/>
                </a:lnTo>
                <a:lnTo>
                  <a:pt x="25" y="161"/>
                </a:lnTo>
                <a:lnTo>
                  <a:pt x="34" y="151"/>
                </a:lnTo>
                <a:lnTo>
                  <a:pt x="32" y="139"/>
                </a:lnTo>
                <a:lnTo>
                  <a:pt x="22" y="128"/>
                </a:lnTo>
                <a:lnTo>
                  <a:pt x="23" y="117"/>
                </a:lnTo>
                <a:lnTo>
                  <a:pt x="26" y="111"/>
                </a:lnTo>
                <a:lnTo>
                  <a:pt x="47" y="107"/>
                </a:lnTo>
                <a:lnTo>
                  <a:pt x="52" y="102"/>
                </a:lnTo>
                <a:lnTo>
                  <a:pt x="64" y="98"/>
                </a:lnTo>
                <a:lnTo>
                  <a:pt x="68" y="93"/>
                </a:lnTo>
                <a:lnTo>
                  <a:pt x="70" y="81"/>
                </a:lnTo>
                <a:lnTo>
                  <a:pt x="77" y="71"/>
                </a:lnTo>
                <a:lnTo>
                  <a:pt x="79" y="54"/>
                </a:lnTo>
                <a:lnTo>
                  <a:pt x="77" y="48"/>
                </a:lnTo>
                <a:lnTo>
                  <a:pt x="71" y="42"/>
                </a:lnTo>
                <a:lnTo>
                  <a:pt x="65" y="39"/>
                </a:lnTo>
                <a:lnTo>
                  <a:pt x="61" y="34"/>
                </a:lnTo>
                <a:lnTo>
                  <a:pt x="59" y="28"/>
                </a:lnTo>
                <a:lnTo>
                  <a:pt x="49" y="19"/>
                </a:lnTo>
                <a:lnTo>
                  <a:pt x="44" y="15"/>
                </a:lnTo>
                <a:lnTo>
                  <a:pt x="44" y="13"/>
                </a:lnTo>
                <a:lnTo>
                  <a:pt x="147" y="7"/>
                </a:lnTo>
                <a:lnTo>
                  <a:pt x="224" y="0"/>
                </a:lnTo>
                <a:lnTo>
                  <a:pt x="227" y="0"/>
                </a:lnTo>
                <a:lnTo>
                  <a:pt x="227" y="6"/>
                </a:lnTo>
                <a:lnTo>
                  <a:pt x="227" y="16"/>
                </a:lnTo>
                <a:lnTo>
                  <a:pt x="227" y="22"/>
                </a:lnTo>
                <a:lnTo>
                  <a:pt x="233" y="33"/>
                </a:lnTo>
                <a:lnTo>
                  <a:pt x="239" y="37"/>
                </a:lnTo>
                <a:lnTo>
                  <a:pt x="240" y="46"/>
                </a:lnTo>
                <a:lnTo>
                  <a:pt x="243" y="52"/>
                </a:lnTo>
                <a:lnTo>
                  <a:pt x="245" y="58"/>
                </a:lnTo>
                <a:lnTo>
                  <a:pt x="251" y="66"/>
                </a:lnTo>
                <a:lnTo>
                  <a:pt x="251" y="69"/>
                </a:lnTo>
                <a:lnTo>
                  <a:pt x="271" y="275"/>
                </a:lnTo>
                <a:lnTo>
                  <a:pt x="265" y="281"/>
                </a:lnTo>
                <a:lnTo>
                  <a:pt x="268" y="285"/>
                </a:lnTo>
                <a:lnTo>
                  <a:pt x="265" y="291"/>
                </a:lnTo>
                <a:lnTo>
                  <a:pt x="265" y="297"/>
                </a:lnTo>
                <a:lnTo>
                  <a:pt x="269" y="305"/>
                </a:lnTo>
                <a:lnTo>
                  <a:pt x="274" y="309"/>
                </a:lnTo>
                <a:lnTo>
                  <a:pt x="274" y="315"/>
                </a:lnTo>
                <a:lnTo>
                  <a:pt x="277" y="327"/>
                </a:lnTo>
                <a:lnTo>
                  <a:pt x="277" y="334"/>
                </a:lnTo>
                <a:lnTo>
                  <a:pt x="274" y="334"/>
                </a:lnTo>
                <a:lnTo>
                  <a:pt x="269" y="344"/>
                </a:lnTo>
                <a:lnTo>
                  <a:pt x="268" y="350"/>
                </a:lnTo>
                <a:lnTo>
                  <a:pt x="262" y="362"/>
                </a:lnTo>
                <a:lnTo>
                  <a:pt x="257" y="368"/>
                </a:lnTo>
                <a:lnTo>
                  <a:pt x="251" y="373"/>
                </a:lnTo>
                <a:lnTo>
                  <a:pt x="250" y="379"/>
                </a:lnTo>
                <a:lnTo>
                  <a:pt x="251" y="380"/>
                </a:lnTo>
                <a:lnTo>
                  <a:pt x="250" y="391"/>
                </a:lnTo>
                <a:lnTo>
                  <a:pt x="248" y="392"/>
                </a:lnTo>
                <a:lnTo>
                  <a:pt x="248" y="403"/>
                </a:lnTo>
                <a:lnTo>
                  <a:pt x="245" y="408"/>
                </a:lnTo>
                <a:lnTo>
                  <a:pt x="250" y="414"/>
                </a:lnTo>
                <a:lnTo>
                  <a:pt x="250" y="417"/>
                </a:lnTo>
                <a:lnTo>
                  <a:pt x="247" y="421"/>
                </a:lnTo>
                <a:lnTo>
                  <a:pt x="243" y="427"/>
                </a:lnTo>
                <a:lnTo>
                  <a:pt x="243" y="433"/>
                </a:lnTo>
                <a:lnTo>
                  <a:pt x="248" y="439"/>
                </a:lnTo>
                <a:lnTo>
                  <a:pt x="245" y="444"/>
                </a:lnTo>
                <a:lnTo>
                  <a:pt x="234" y="447"/>
                </a:lnTo>
                <a:lnTo>
                  <a:pt x="228" y="451"/>
                </a:lnTo>
                <a:lnTo>
                  <a:pt x="222" y="453"/>
                </a:lnTo>
                <a:lnTo>
                  <a:pt x="221" y="459"/>
                </a:lnTo>
                <a:lnTo>
                  <a:pt x="222" y="464"/>
                </a:lnTo>
                <a:lnTo>
                  <a:pt x="227" y="470"/>
                </a:lnTo>
                <a:lnTo>
                  <a:pt x="228" y="476"/>
                </a:lnTo>
                <a:lnTo>
                  <a:pt x="224" y="482"/>
                </a:lnTo>
                <a:lnTo>
                  <a:pt x="218" y="482"/>
                </a:lnTo>
                <a:lnTo>
                  <a:pt x="213" y="477"/>
                </a:lnTo>
                <a:lnTo>
                  <a:pt x="203" y="474"/>
                </a:lnTo>
                <a:lnTo>
                  <a:pt x="197" y="471"/>
                </a:lnTo>
                <a:lnTo>
                  <a:pt x="191" y="471"/>
                </a:lnTo>
                <a:lnTo>
                  <a:pt x="186" y="473"/>
                </a:lnTo>
                <a:lnTo>
                  <a:pt x="177" y="483"/>
                </a:lnTo>
                <a:lnTo>
                  <a:pt x="177" y="489"/>
                </a:lnTo>
                <a:lnTo>
                  <a:pt x="182" y="492"/>
                </a:lnTo>
                <a:lnTo>
                  <a:pt x="173" y="489"/>
                </a:lnTo>
                <a:lnTo>
                  <a:pt x="168" y="491"/>
                </a:lnTo>
                <a:lnTo>
                  <a:pt x="159" y="480"/>
                </a:lnTo>
                <a:lnTo>
                  <a:pt x="151" y="468"/>
                </a:lnTo>
                <a:lnTo>
                  <a:pt x="156" y="462"/>
                </a:lnTo>
                <a:lnTo>
                  <a:pt x="157" y="457"/>
                </a:lnTo>
                <a:lnTo>
                  <a:pt x="150" y="445"/>
                </a:lnTo>
                <a:lnTo>
                  <a:pt x="150" y="433"/>
                </a:lnTo>
                <a:lnTo>
                  <a:pt x="144" y="432"/>
                </a:lnTo>
                <a:lnTo>
                  <a:pt x="138" y="427"/>
                </a:lnTo>
                <a:lnTo>
                  <a:pt x="135" y="421"/>
                </a:lnTo>
                <a:lnTo>
                  <a:pt x="124" y="415"/>
                </a:lnTo>
                <a:lnTo>
                  <a:pt x="118" y="418"/>
                </a:lnTo>
                <a:lnTo>
                  <a:pt x="118" y="411"/>
                </a:lnTo>
                <a:lnTo>
                  <a:pt x="115" y="411"/>
                </a:lnTo>
                <a:lnTo>
                  <a:pt x="99" y="400"/>
                </a:lnTo>
                <a:lnTo>
                  <a:pt x="88" y="388"/>
                </a:lnTo>
                <a:lnTo>
                  <a:pt x="86" y="383"/>
                </a:lnTo>
                <a:lnTo>
                  <a:pt x="86" y="377"/>
                </a:lnTo>
                <a:lnTo>
                  <a:pt x="91" y="371"/>
                </a:lnTo>
                <a:lnTo>
                  <a:pt x="93" y="362"/>
                </a:lnTo>
                <a:lnTo>
                  <a:pt x="97" y="353"/>
                </a:lnTo>
                <a:lnTo>
                  <a:pt x="97" y="344"/>
                </a:lnTo>
                <a:lnTo>
                  <a:pt x="100" y="337"/>
                </a:lnTo>
                <a:lnTo>
                  <a:pt x="100" y="335"/>
                </a:lnTo>
                <a:lnTo>
                  <a:pt x="90" y="327"/>
                </a:lnTo>
                <a:lnTo>
                  <a:pt x="85" y="327"/>
                </a:lnTo>
                <a:lnTo>
                  <a:pt x="79" y="324"/>
                </a:lnTo>
                <a:lnTo>
                  <a:pt x="76" y="326"/>
                </a:lnTo>
                <a:lnTo>
                  <a:pt x="73" y="331"/>
                </a:lnTo>
                <a:lnTo>
                  <a:pt x="67" y="332"/>
                </a:lnTo>
                <a:lnTo>
                  <a:pt x="62" y="327"/>
                </a:lnTo>
                <a:lnTo>
                  <a:pt x="56" y="302"/>
                </a:lnTo>
                <a:lnTo>
                  <a:pt x="53" y="297"/>
                </a:lnTo>
                <a:lnTo>
                  <a:pt x="47" y="293"/>
                </a:lnTo>
                <a:lnTo>
                  <a:pt x="34" y="284"/>
                </a:lnTo>
                <a:lnTo>
                  <a:pt x="32" y="279"/>
                </a:lnTo>
                <a:lnTo>
                  <a:pt x="26" y="275"/>
                </a:lnTo>
                <a:lnTo>
                  <a:pt x="20" y="269"/>
                </a:lnTo>
                <a:lnTo>
                  <a:pt x="13" y="263"/>
                </a:lnTo>
                <a:lnTo>
                  <a:pt x="11" y="258"/>
                </a:lnTo>
                <a:lnTo>
                  <a:pt x="8" y="252"/>
                </a:lnTo>
                <a:lnTo>
                  <a:pt x="5" y="240"/>
                </a:lnTo>
                <a:lnTo>
                  <a:pt x="2" y="238"/>
                </a:lnTo>
                <a:lnTo>
                  <a:pt x="0" y="226"/>
                </a:lnTo>
                <a:lnTo>
                  <a:pt x="0" y="216"/>
                </a:lnTo>
                <a:lnTo>
                  <a:pt x="2" y="210"/>
                </a:lnTo>
                <a:lnTo>
                  <a:pt x="3" y="205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0" name="Freeform 53">
            <a:extLst>
              <a:ext uri="{FF2B5EF4-FFF2-40B4-BE49-F238E27FC236}">
                <a16:creationId xmlns:a16="http://schemas.microsoft.com/office/drawing/2014/main" id="{EA3B0F16-A400-890A-9D42-69D12595EDD8}"/>
              </a:ext>
            </a:extLst>
          </p:cNvPr>
          <p:cNvSpPr>
            <a:spLocks/>
          </p:cNvSpPr>
          <p:nvPr/>
        </p:nvSpPr>
        <p:spPr bwMode="auto">
          <a:xfrm>
            <a:off x="4510835" y="2964248"/>
            <a:ext cx="526316" cy="937557"/>
          </a:xfrm>
          <a:custGeom>
            <a:avLst/>
            <a:gdLst>
              <a:gd name="T0" fmla="*/ 7 w 185"/>
              <a:gd name="T1" fmla="*/ 124 h 329"/>
              <a:gd name="T2" fmla="*/ 23 w 185"/>
              <a:gd name="T3" fmla="*/ 102 h 329"/>
              <a:gd name="T4" fmla="*/ 32 w 185"/>
              <a:gd name="T5" fmla="*/ 73 h 329"/>
              <a:gd name="T6" fmla="*/ 48 w 185"/>
              <a:gd name="T7" fmla="*/ 55 h 329"/>
              <a:gd name="T8" fmla="*/ 49 w 185"/>
              <a:gd name="T9" fmla="*/ 29 h 329"/>
              <a:gd name="T10" fmla="*/ 31 w 185"/>
              <a:gd name="T11" fmla="*/ 11 h 329"/>
              <a:gd name="T12" fmla="*/ 150 w 185"/>
              <a:gd name="T13" fmla="*/ 2 h 329"/>
              <a:gd name="T14" fmla="*/ 155 w 185"/>
              <a:gd name="T15" fmla="*/ 24 h 329"/>
              <a:gd name="T16" fmla="*/ 166 w 185"/>
              <a:gd name="T17" fmla="*/ 46 h 329"/>
              <a:gd name="T18" fmla="*/ 175 w 185"/>
              <a:gd name="T19" fmla="*/ 194 h 329"/>
              <a:gd name="T20" fmla="*/ 181 w 185"/>
              <a:gd name="T21" fmla="*/ 210 h 329"/>
              <a:gd name="T22" fmla="*/ 178 w 185"/>
              <a:gd name="T23" fmla="*/ 229 h 329"/>
              <a:gd name="T24" fmla="*/ 166 w 185"/>
              <a:gd name="T25" fmla="*/ 253 h 329"/>
              <a:gd name="T26" fmla="*/ 162 w 185"/>
              <a:gd name="T27" fmla="*/ 272 h 329"/>
              <a:gd name="T28" fmla="*/ 162 w 185"/>
              <a:gd name="T29" fmla="*/ 288 h 329"/>
              <a:gd name="T30" fmla="*/ 147 w 185"/>
              <a:gd name="T31" fmla="*/ 301 h 329"/>
              <a:gd name="T32" fmla="*/ 148 w 185"/>
              <a:gd name="T33" fmla="*/ 319 h 329"/>
              <a:gd name="T34" fmla="*/ 128 w 185"/>
              <a:gd name="T35" fmla="*/ 312 h 329"/>
              <a:gd name="T36" fmla="*/ 118 w 185"/>
              <a:gd name="T37" fmla="*/ 326 h 329"/>
              <a:gd name="T38" fmla="*/ 107 w 185"/>
              <a:gd name="T39" fmla="*/ 318 h 329"/>
              <a:gd name="T40" fmla="*/ 101 w 185"/>
              <a:gd name="T41" fmla="*/ 288 h 329"/>
              <a:gd name="T42" fmla="*/ 83 w 185"/>
              <a:gd name="T43" fmla="*/ 275 h 329"/>
              <a:gd name="T44" fmla="*/ 59 w 185"/>
              <a:gd name="T45" fmla="*/ 255 h 329"/>
              <a:gd name="T46" fmla="*/ 66 w 185"/>
              <a:gd name="T47" fmla="*/ 229 h 329"/>
              <a:gd name="T48" fmla="*/ 57 w 185"/>
              <a:gd name="T49" fmla="*/ 217 h 329"/>
              <a:gd name="T50" fmla="*/ 43 w 185"/>
              <a:gd name="T51" fmla="*/ 217 h 329"/>
              <a:gd name="T52" fmla="*/ 24 w 185"/>
              <a:gd name="T53" fmla="*/ 188 h 329"/>
              <a:gd name="T54" fmla="*/ 9 w 185"/>
              <a:gd name="T55" fmla="*/ 172 h 329"/>
              <a:gd name="T56" fmla="*/ 2 w 185"/>
              <a:gd name="T57" fmla="*/ 144 h 329"/>
              <a:gd name="T58" fmla="*/ 0 w 185"/>
              <a:gd name="T59" fmla="*/ 144 h 329"/>
              <a:gd name="T60" fmla="*/ 5 w 185"/>
              <a:gd name="T61" fmla="*/ 168 h 329"/>
              <a:gd name="T62" fmla="*/ 21 w 185"/>
              <a:gd name="T63" fmla="*/ 186 h 329"/>
              <a:gd name="T64" fmla="*/ 41 w 185"/>
              <a:gd name="T65" fmla="*/ 218 h 329"/>
              <a:gd name="T66" fmla="*/ 56 w 185"/>
              <a:gd name="T67" fmla="*/ 219 h 329"/>
              <a:gd name="T68" fmla="*/ 64 w 185"/>
              <a:gd name="T69" fmla="*/ 235 h 329"/>
              <a:gd name="T70" fmla="*/ 57 w 185"/>
              <a:gd name="T71" fmla="*/ 255 h 329"/>
              <a:gd name="T72" fmla="*/ 78 w 185"/>
              <a:gd name="T73" fmla="*/ 274 h 329"/>
              <a:gd name="T74" fmla="*/ 91 w 185"/>
              <a:gd name="T75" fmla="*/ 285 h 329"/>
              <a:gd name="T76" fmla="*/ 103 w 185"/>
              <a:gd name="T77" fmla="*/ 307 h 329"/>
              <a:gd name="T78" fmla="*/ 115 w 185"/>
              <a:gd name="T79" fmla="*/ 326 h 329"/>
              <a:gd name="T80" fmla="*/ 128 w 185"/>
              <a:gd name="T81" fmla="*/ 314 h 329"/>
              <a:gd name="T82" fmla="*/ 149 w 185"/>
              <a:gd name="T83" fmla="*/ 321 h 329"/>
              <a:gd name="T84" fmla="*/ 148 w 185"/>
              <a:gd name="T85" fmla="*/ 305 h 329"/>
              <a:gd name="T86" fmla="*/ 166 w 185"/>
              <a:gd name="T87" fmla="*/ 292 h 329"/>
              <a:gd name="T88" fmla="*/ 167 w 185"/>
              <a:gd name="T89" fmla="*/ 277 h 329"/>
              <a:gd name="T90" fmla="*/ 166 w 185"/>
              <a:gd name="T91" fmla="*/ 261 h 329"/>
              <a:gd name="T92" fmla="*/ 171 w 185"/>
              <a:gd name="T93" fmla="*/ 245 h 329"/>
              <a:gd name="T94" fmla="*/ 184 w 185"/>
              <a:gd name="T95" fmla="*/ 222 h 329"/>
              <a:gd name="T96" fmla="*/ 180 w 185"/>
              <a:gd name="T97" fmla="*/ 202 h 329"/>
              <a:gd name="T98" fmla="*/ 181 w 185"/>
              <a:gd name="T99" fmla="*/ 183 h 329"/>
              <a:gd name="T100" fmla="*/ 161 w 185"/>
              <a:gd name="T101" fmla="*/ 32 h 329"/>
              <a:gd name="T102" fmla="*/ 152 w 185"/>
              <a:gd name="T103" fmla="*/ 5 h 329"/>
              <a:gd name="T104" fmla="*/ 29 w 185"/>
              <a:gd name="T105" fmla="*/ 9 h 329"/>
              <a:gd name="T106" fmla="*/ 40 w 185"/>
              <a:gd name="T107" fmla="*/ 25 h 329"/>
              <a:gd name="T108" fmla="*/ 46 w 185"/>
              <a:gd name="T109" fmla="*/ 54 h 329"/>
              <a:gd name="T110" fmla="*/ 17 w 185"/>
              <a:gd name="T111" fmla="*/ 74 h 329"/>
              <a:gd name="T112" fmla="*/ 22 w 185"/>
              <a:gd name="T113" fmla="*/ 101 h 329"/>
              <a:gd name="T114" fmla="*/ 6 w 185"/>
              <a:gd name="T115" fmla="*/ 122 h 329"/>
              <a:gd name="T116" fmla="*/ 4 w 185"/>
              <a:gd name="T117" fmla="*/ 137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5" h="329">
                <a:moveTo>
                  <a:pt x="4" y="137"/>
                </a:moveTo>
                <a:cubicBezTo>
                  <a:pt x="7" y="135"/>
                  <a:pt x="7" y="135"/>
                  <a:pt x="7" y="135"/>
                </a:cubicBezTo>
                <a:cubicBezTo>
                  <a:pt x="7" y="134"/>
                  <a:pt x="7" y="134"/>
                  <a:pt x="7" y="134"/>
                </a:cubicBezTo>
                <a:cubicBezTo>
                  <a:pt x="7" y="130"/>
                  <a:pt x="7" y="130"/>
                  <a:pt x="7" y="130"/>
                </a:cubicBezTo>
                <a:cubicBezTo>
                  <a:pt x="7" y="130"/>
                  <a:pt x="7" y="130"/>
                  <a:pt x="7" y="130"/>
                </a:cubicBezTo>
                <a:cubicBezTo>
                  <a:pt x="5" y="127"/>
                  <a:pt x="5" y="127"/>
                  <a:pt x="5" y="127"/>
                </a:cubicBezTo>
                <a:cubicBezTo>
                  <a:pt x="7" y="124"/>
                  <a:pt x="7" y="124"/>
                  <a:pt x="7" y="124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8" y="115"/>
                  <a:pt x="18" y="115"/>
                  <a:pt x="18" y="115"/>
                </a:cubicBezTo>
                <a:cubicBezTo>
                  <a:pt x="18" y="115"/>
                  <a:pt x="18" y="115"/>
                  <a:pt x="18" y="115"/>
                </a:cubicBezTo>
                <a:cubicBezTo>
                  <a:pt x="18" y="111"/>
                  <a:pt x="18" y="111"/>
                  <a:pt x="18" y="111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16" y="86"/>
                  <a:pt x="16" y="86"/>
                  <a:pt x="16" y="86"/>
                </a:cubicBezTo>
                <a:cubicBezTo>
                  <a:pt x="17" y="79"/>
                  <a:pt x="17" y="79"/>
                  <a:pt x="17" y="79"/>
                </a:cubicBezTo>
                <a:cubicBezTo>
                  <a:pt x="18" y="76"/>
                  <a:pt x="18" y="76"/>
                  <a:pt x="18" y="76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6" y="70"/>
                  <a:pt x="36" y="70"/>
                  <a:pt x="36" y="70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63"/>
                  <a:pt x="47" y="63"/>
                  <a:pt x="47" y="63"/>
                </a:cubicBezTo>
                <a:cubicBezTo>
                  <a:pt x="48" y="55"/>
                  <a:pt x="48" y="55"/>
                  <a:pt x="48" y="55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48"/>
                  <a:pt x="53" y="48"/>
                  <a:pt x="53" y="48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3" y="32"/>
                  <a:pt x="53" y="32"/>
                  <a:pt x="53" y="32"/>
                </a:cubicBezTo>
                <a:cubicBezTo>
                  <a:pt x="53" y="32"/>
                  <a:pt x="53" y="32"/>
                  <a:pt x="53" y="32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8"/>
                  <a:pt x="49" y="28"/>
                  <a:pt x="49" y="28"/>
                </a:cubicBezTo>
                <a:cubicBezTo>
                  <a:pt x="45" y="26"/>
                  <a:pt x="45" y="26"/>
                  <a:pt x="45" y="26"/>
                </a:cubicBezTo>
                <a:cubicBezTo>
                  <a:pt x="42" y="24"/>
                  <a:pt x="42" y="24"/>
                  <a:pt x="42" y="24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33" y="13"/>
                  <a:pt x="33" y="13"/>
                  <a:pt x="33" y="13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1"/>
                  <a:pt x="30" y="11"/>
                  <a:pt x="30" y="11"/>
                </a:cubicBezTo>
                <a:cubicBezTo>
                  <a:pt x="98" y="7"/>
                  <a:pt x="98" y="7"/>
                  <a:pt x="98" y="7"/>
                </a:cubicBezTo>
                <a:cubicBezTo>
                  <a:pt x="98" y="7"/>
                  <a:pt x="98" y="7"/>
                  <a:pt x="98" y="7"/>
                </a:cubicBezTo>
                <a:cubicBezTo>
                  <a:pt x="149" y="2"/>
                  <a:pt x="149" y="2"/>
                  <a:pt x="149" y="2"/>
                </a:cubicBezTo>
                <a:cubicBezTo>
                  <a:pt x="150" y="2"/>
                  <a:pt x="150" y="2"/>
                  <a:pt x="150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50" y="12"/>
                  <a:pt x="150" y="12"/>
                  <a:pt x="150" y="12"/>
                </a:cubicBezTo>
                <a:cubicBezTo>
                  <a:pt x="150" y="13"/>
                  <a:pt x="150" y="13"/>
                  <a:pt x="150" y="13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9" y="32"/>
                  <a:pt x="159" y="32"/>
                  <a:pt x="159" y="32"/>
                </a:cubicBezTo>
                <a:cubicBezTo>
                  <a:pt x="159" y="33"/>
                  <a:pt x="159" y="33"/>
                  <a:pt x="159" y="33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62" y="40"/>
                  <a:pt x="162" y="40"/>
                  <a:pt x="162" y="40"/>
                </a:cubicBezTo>
                <a:cubicBezTo>
                  <a:pt x="162" y="40"/>
                  <a:pt x="162" y="40"/>
                  <a:pt x="162" y="40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79" y="182"/>
                  <a:pt x="179" y="182"/>
                  <a:pt x="179" y="182"/>
                </a:cubicBezTo>
                <a:cubicBezTo>
                  <a:pt x="176" y="186"/>
                  <a:pt x="176" y="186"/>
                  <a:pt x="176" y="186"/>
                </a:cubicBezTo>
                <a:cubicBezTo>
                  <a:pt x="175" y="186"/>
                  <a:pt x="175" y="187"/>
                  <a:pt x="175" y="187"/>
                </a:cubicBezTo>
                <a:cubicBezTo>
                  <a:pt x="177" y="190"/>
                  <a:pt x="177" y="190"/>
                  <a:pt x="177" y="190"/>
                </a:cubicBezTo>
                <a:cubicBezTo>
                  <a:pt x="175" y="194"/>
                  <a:pt x="175" y="194"/>
                  <a:pt x="175" y="194"/>
                </a:cubicBezTo>
                <a:cubicBezTo>
                  <a:pt x="175" y="194"/>
                  <a:pt x="175" y="194"/>
                  <a:pt x="175" y="194"/>
                </a:cubicBezTo>
                <a:cubicBezTo>
                  <a:pt x="175" y="198"/>
                  <a:pt x="175" y="198"/>
                  <a:pt x="175" y="198"/>
                </a:cubicBezTo>
                <a:cubicBezTo>
                  <a:pt x="176" y="199"/>
                  <a:pt x="176" y="199"/>
                  <a:pt x="176" y="199"/>
                </a:cubicBezTo>
                <a:cubicBezTo>
                  <a:pt x="178" y="203"/>
                  <a:pt x="178" y="203"/>
                  <a:pt x="178" y="203"/>
                </a:cubicBezTo>
                <a:cubicBezTo>
                  <a:pt x="178" y="203"/>
                  <a:pt x="178" y="203"/>
                  <a:pt x="178" y="203"/>
                </a:cubicBezTo>
                <a:cubicBezTo>
                  <a:pt x="181" y="207"/>
                  <a:pt x="181" y="207"/>
                  <a:pt x="181" y="207"/>
                </a:cubicBezTo>
                <a:cubicBezTo>
                  <a:pt x="181" y="210"/>
                  <a:pt x="181" y="210"/>
                  <a:pt x="181" y="210"/>
                </a:cubicBezTo>
                <a:cubicBezTo>
                  <a:pt x="181" y="210"/>
                  <a:pt x="181" y="210"/>
                  <a:pt x="181" y="210"/>
                </a:cubicBezTo>
                <a:cubicBezTo>
                  <a:pt x="183" y="218"/>
                  <a:pt x="183" y="218"/>
                  <a:pt x="183" y="218"/>
                </a:cubicBezTo>
                <a:cubicBezTo>
                  <a:pt x="183" y="221"/>
                  <a:pt x="183" y="221"/>
                  <a:pt x="183" y="221"/>
                </a:cubicBezTo>
                <a:cubicBezTo>
                  <a:pt x="182" y="221"/>
                  <a:pt x="182" y="221"/>
                  <a:pt x="182" y="221"/>
                </a:cubicBezTo>
                <a:cubicBezTo>
                  <a:pt x="182" y="222"/>
                  <a:pt x="182" y="222"/>
                  <a:pt x="182" y="222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7" y="233"/>
                  <a:pt x="177" y="233"/>
                  <a:pt x="177" y="233"/>
                </a:cubicBezTo>
                <a:cubicBezTo>
                  <a:pt x="173" y="241"/>
                  <a:pt x="173" y="241"/>
                  <a:pt x="173" y="241"/>
                </a:cubicBezTo>
                <a:cubicBezTo>
                  <a:pt x="170" y="244"/>
                  <a:pt x="170" y="244"/>
                  <a:pt x="170" y="244"/>
                </a:cubicBezTo>
                <a:cubicBezTo>
                  <a:pt x="166" y="247"/>
                  <a:pt x="166" y="247"/>
                  <a:pt x="166" y="247"/>
                </a:cubicBezTo>
                <a:cubicBezTo>
                  <a:pt x="166" y="248"/>
                  <a:pt x="166" y="248"/>
                  <a:pt x="166" y="248"/>
                </a:cubicBezTo>
                <a:cubicBezTo>
                  <a:pt x="165" y="252"/>
                  <a:pt x="165" y="252"/>
                  <a:pt x="165" y="252"/>
                </a:cubicBezTo>
                <a:cubicBezTo>
                  <a:pt x="166" y="253"/>
                  <a:pt x="166" y="253"/>
                  <a:pt x="166" y="253"/>
                </a:cubicBezTo>
                <a:cubicBezTo>
                  <a:pt x="166" y="253"/>
                  <a:pt x="166" y="253"/>
                  <a:pt x="166" y="253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4" y="261"/>
                  <a:pt x="164" y="261"/>
                  <a:pt x="164" y="261"/>
                </a:cubicBezTo>
                <a:cubicBezTo>
                  <a:pt x="164" y="267"/>
                  <a:pt x="164" y="267"/>
                  <a:pt x="164" y="267"/>
                </a:cubicBezTo>
                <a:cubicBezTo>
                  <a:pt x="162" y="271"/>
                  <a:pt x="162" y="271"/>
                  <a:pt x="162" y="271"/>
                </a:cubicBezTo>
                <a:cubicBezTo>
                  <a:pt x="162" y="272"/>
                  <a:pt x="162" y="272"/>
                  <a:pt x="162" y="272"/>
                </a:cubicBezTo>
                <a:cubicBezTo>
                  <a:pt x="165" y="276"/>
                  <a:pt x="165" y="276"/>
                  <a:pt x="165" y="276"/>
                </a:cubicBezTo>
                <a:cubicBezTo>
                  <a:pt x="165" y="276"/>
                  <a:pt x="165" y="276"/>
                  <a:pt x="165" y="276"/>
                </a:cubicBezTo>
                <a:cubicBezTo>
                  <a:pt x="163" y="280"/>
                  <a:pt x="163" y="280"/>
                  <a:pt x="163" y="280"/>
                </a:cubicBezTo>
                <a:cubicBezTo>
                  <a:pt x="161" y="283"/>
                  <a:pt x="161" y="283"/>
                  <a:pt x="161" y="283"/>
                </a:cubicBezTo>
                <a:cubicBezTo>
                  <a:pt x="161" y="284"/>
                  <a:pt x="161" y="284"/>
                  <a:pt x="161" y="284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2" y="288"/>
                  <a:pt x="162" y="288"/>
                  <a:pt x="162" y="288"/>
                </a:cubicBezTo>
                <a:cubicBezTo>
                  <a:pt x="164" y="292"/>
                  <a:pt x="164" y="292"/>
                  <a:pt x="164" y="292"/>
                </a:cubicBezTo>
                <a:cubicBezTo>
                  <a:pt x="162" y="294"/>
                  <a:pt x="162" y="294"/>
                  <a:pt x="162" y="294"/>
                </a:cubicBezTo>
                <a:cubicBezTo>
                  <a:pt x="155" y="296"/>
                  <a:pt x="155" y="296"/>
                  <a:pt x="155" y="296"/>
                </a:cubicBezTo>
                <a:cubicBezTo>
                  <a:pt x="155" y="296"/>
                  <a:pt x="155" y="296"/>
                  <a:pt x="155" y="296"/>
                </a:cubicBezTo>
                <a:cubicBezTo>
                  <a:pt x="151" y="299"/>
                  <a:pt x="151" y="299"/>
                  <a:pt x="151" y="299"/>
                </a:cubicBezTo>
                <a:cubicBezTo>
                  <a:pt x="148" y="300"/>
                  <a:pt x="148" y="300"/>
                  <a:pt x="148" y="300"/>
                </a:cubicBezTo>
                <a:cubicBezTo>
                  <a:pt x="147" y="301"/>
                  <a:pt x="147" y="301"/>
                  <a:pt x="147" y="301"/>
                </a:cubicBezTo>
                <a:cubicBezTo>
                  <a:pt x="146" y="304"/>
                  <a:pt x="146" y="304"/>
                  <a:pt x="146" y="304"/>
                </a:cubicBezTo>
                <a:cubicBezTo>
                  <a:pt x="146" y="305"/>
                  <a:pt x="146" y="305"/>
                  <a:pt x="146" y="305"/>
                </a:cubicBezTo>
                <a:cubicBezTo>
                  <a:pt x="147" y="309"/>
                  <a:pt x="147" y="309"/>
                  <a:pt x="147" y="309"/>
                </a:cubicBezTo>
                <a:cubicBezTo>
                  <a:pt x="147" y="309"/>
                  <a:pt x="147" y="309"/>
                  <a:pt x="147" y="309"/>
                </a:cubicBezTo>
                <a:cubicBezTo>
                  <a:pt x="150" y="313"/>
                  <a:pt x="150" y="313"/>
                  <a:pt x="150" y="313"/>
                </a:cubicBezTo>
                <a:cubicBezTo>
                  <a:pt x="151" y="315"/>
                  <a:pt x="151" y="315"/>
                  <a:pt x="151" y="315"/>
                </a:cubicBezTo>
                <a:cubicBezTo>
                  <a:pt x="148" y="319"/>
                  <a:pt x="148" y="319"/>
                  <a:pt x="148" y="319"/>
                </a:cubicBezTo>
                <a:cubicBezTo>
                  <a:pt x="146" y="319"/>
                  <a:pt x="146" y="319"/>
                  <a:pt x="146" y="319"/>
                </a:cubicBezTo>
                <a:cubicBezTo>
                  <a:pt x="143" y="317"/>
                  <a:pt x="143" y="317"/>
                  <a:pt x="143" y="317"/>
                </a:cubicBezTo>
                <a:cubicBezTo>
                  <a:pt x="142" y="316"/>
                  <a:pt x="142" y="316"/>
                  <a:pt x="142" y="316"/>
                </a:cubicBezTo>
                <a:cubicBezTo>
                  <a:pt x="135" y="314"/>
                  <a:pt x="135" y="314"/>
                  <a:pt x="135" y="314"/>
                </a:cubicBezTo>
                <a:cubicBezTo>
                  <a:pt x="132" y="313"/>
                  <a:pt x="132" y="313"/>
                  <a:pt x="132" y="313"/>
                </a:cubicBezTo>
                <a:cubicBezTo>
                  <a:pt x="132" y="313"/>
                  <a:pt x="132" y="313"/>
                  <a:pt x="132" y="313"/>
                </a:cubicBezTo>
                <a:cubicBezTo>
                  <a:pt x="128" y="312"/>
                  <a:pt x="128" y="312"/>
                  <a:pt x="128" y="312"/>
                </a:cubicBezTo>
                <a:cubicBezTo>
                  <a:pt x="127" y="312"/>
                  <a:pt x="127" y="312"/>
                  <a:pt x="127" y="312"/>
                </a:cubicBezTo>
                <a:cubicBezTo>
                  <a:pt x="123" y="313"/>
                  <a:pt x="123" y="313"/>
                  <a:pt x="123" y="313"/>
                </a:cubicBezTo>
                <a:cubicBezTo>
                  <a:pt x="123" y="314"/>
                  <a:pt x="123" y="314"/>
                  <a:pt x="123" y="314"/>
                </a:cubicBezTo>
                <a:cubicBezTo>
                  <a:pt x="118" y="321"/>
                  <a:pt x="118" y="321"/>
                  <a:pt x="118" y="321"/>
                </a:cubicBezTo>
                <a:cubicBezTo>
                  <a:pt x="117" y="321"/>
                  <a:pt x="117" y="321"/>
                  <a:pt x="117" y="321"/>
                </a:cubicBezTo>
                <a:cubicBezTo>
                  <a:pt x="117" y="325"/>
                  <a:pt x="117" y="325"/>
                  <a:pt x="117" y="325"/>
                </a:cubicBezTo>
                <a:cubicBezTo>
                  <a:pt x="118" y="326"/>
                  <a:pt x="118" y="326"/>
                  <a:pt x="118" y="326"/>
                </a:cubicBezTo>
                <a:cubicBezTo>
                  <a:pt x="120" y="328"/>
                  <a:pt x="120" y="328"/>
                  <a:pt x="120" y="328"/>
                </a:cubicBezTo>
                <a:cubicBezTo>
                  <a:pt x="121" y="327"/>
                  <a:pt x="121" y="327"/>
                  <a:pt x="121" y="327"/>
                </a:cubicBezTo>
                <a:cubicBezTo>
                  <a:pt x="121" y="327"/>
                  <a:pt x="121" y="327"/>
                  <a:pt x="121" y="327"/>
                </a:cubicBezTo>
                <a:cubicBezTo>
                  <a:pt x="116" y="324"/>
                  <a:pt x="116" y="324"/>
                  <a:pt x="116" y="324"/>
                </a:cubicBezTo>
                <a:cubicBezTo>
                  <a:pt x="115" y="324"/>
                  <a:pt x="115" y="324"/>
                  <a:pt x="115" y="324"/>
                </a:cubicBezTo>
                <a:cubicBezTo>
                  <a:pt x="112" y="325"/>
                  <a:pt x="112" y="325"/>
                  <a:pt x="112" y="325"/>
                </a:cubicBezTo>
                <a:cubicBezTo>
                  <a:pt x="107" y="318"/>
                  <a:pt x="107" y="318"/>
                  <a:pt x="107" y="318"/>
                </a:cubicBezTo>
                <a:cubicBezTo>
                  <a:pt x="102" y="311"/>
                  <a:pt x="102" y="311"/>
                  <a:pt x="102" y="311"/>
                </a:cubicBezTo>
                <a:cubicBezTo>
                  <a:pt x="105" y="308"/>
                  <a:pt x="105" y="308"/>
                  <a:pt x="105" y="308"/>
                </a:cubicBezTo>
                <a:cubicBezTo>
                  <a:pt x="105" y="308"/>
                  <a:pt x="105" y="308"/>
                  <a:pt x="105" y="308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105" y="303"/>
                  <a:pt x="105" y="303"/>
                  <a:pt x="105" y="303"/>
                </a:cubicBezTo>
                <a:cubicBezTo>
                  <a:pt x="101" y="296"/>
                  <a:pt x="101" y="296"/>
                  <a:pt x="101" y="296"/>
                </a:cubicBezTo>
                <a:cubicBezTo>
                  <a:pt x="101" y="288"/>
                  <a:pt x="101" y="288"/>
                  <a:pt x="101" y="288"/>
                </a:cubicBezTo>
                <a:cubicBezTo>
                  <a:pt x="100" y="288"/>
                  <a:pt x="100" y="287"/>
                  <a:pt x="100" y="287"/>
                </a:cubicBezTo>
                <a:cubicBezTo>
                  <a:pt x="96" y="286"/>
                  <a:pt x="96" y="286"/>
                  <a:pt x="96" y="286"/>
                </a:cubicBezTo>
                <a:cubicBezTo>
                  <a:pt x="93" y="284"/>
                  <a:pt x="93" y="284"/>
                  <a:pt x="93" y="284"/>
                </a:cubicBezTo>
                <a:cubicBezTo>
                  <a:pt x="91" y="280"/>
                  <a:pt x="91" y="280"/>
                  <a:pt x="91" y="280"/>
                </a:cubicBezTo>
                <a:cubicBezTo>
                  <a:pt x="90" y="279"/>
                  <a:pt x="90" y="279"/>
                  <a:pt x="90" y="279"/>
                </a:cubicBezTo>
                <a:cubicBezTo>
                  <a:pt x="84" y="275"/>
                  <a:pt x="84" y="275"/>
                  <a:pt x="84" y="275"/>
                </a:cubicBezTo>
                <a:cubicBezTo>
                  <a:pt x="83" y="275"/>
                  <a:pt x="83" y="275"/>
                  <a:pt x="83" y="275"/>
                </a:cubicBezTo>
                <a:cubicBezTo>
                  <a:pt x="80" y="277"/>
                  <a:pt x="80" y="277"/>
                  <a:pt x="80" y="277"/>
                </a:cubicBezTo>
                <a:cubicBezTo>
                  <a:pt x="80" y="273"/>
                  <a:pt x="80" y="273"/>
                  <a:pt x="80" y="273"/>
                </a:cubicBezTo>
                <a:cubicBezTo>
                  <a:pt x="80" y="273"/>
                  <a:pt x="79" y="272"/>
                  <a:pt x="79" y="272"/>
                </a:cubicBezTo>
                <a:cubicBezTo>
                  <a:pt x="77" y="272"/>
                  <a:pt x="77" y="272"/>
                  <a:pt x="77" y="272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0" y="258"/>
                  <a:pt x="60" y="258"/>
                  <a:pt x="60" y="258"/>
                </a:cubicBezTo>
                <a:cubicBezTo>
                  <a:pt x="59" y="255"/>
                  <a:pt x="59" y="255"/>
                  <a:pt x="59" y="255"/>
                </a:cubicBezTo>
                <a:cubicBezTo>
                  <a:pt x="59" y="251"/>
                  <a:pt x="59" y="251"/>
                  <a:pt x="59" y="251"/>
                </a:cubicBezTo>
                <a:cubicBezTo>
                  <a:pt x="61" y="248"/>
                  <a:pt x="61" y="248"/>
                  <a:pt x="61" y="248"/>
                </a:cubicBezTo>
                <a:cubicBezTo>
                  <a:pt x="62" y="248"/>
                  <a:pt x="62" y="248"/>
                  <a:pt x="62" y="248"/>
                </a:cubicBezTo>
                <a:cubicBezTo>
                  <a:pt x="63" y="241"/>
                  <a:pt x="63" y="241"/>
                  <a:pt x="63" y="241"/>
                </a:cubicBezTo>
                <a:cubicBezTo>
                  <a:pt x="66" y="236"/>
                  <a:pt x="66" y="236"/>
                  <a:pt x="66" y="236"/>
                </a:cubicBezTo>
                <a:cubicBezTo>
                  <a:pt x="66" y="235"/>
                  <a:pt x="66" y="235"/>
                  <a:pt x="66" y="235"/>
                </a:cubicBezTo>
                <a:cubicBezTo>
                  <a:pt x="66" y="229"/>
                  <a:pt x="66" y="229"/>
                  <a:pt x="66" y="229"/>
                </a:cubicBezTo>
                <a:cubicBezTo>
                  <a:pt x="68" y="225"/>
                  <a:pt x="68" y="225"/>
                  <a:pt x="68" y="225"/>
                </a:cubicBezTo>
                <a:cubicBezTo>
                  <a:pt x="68" y="224"/>
                  <a:pt x="68" y="224"/>
                  <a:pt x="68" y="224"/>
                </a:cubicBezTo>
                <a:cubicBezTo>
                  <a:pt x="68" y="223"/>
                  <a:pt x="68" y="223"/>
                  <a:pt x="68" y="223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1" y="217"/>
                  <a:pt x="61" y="217"/>
                  <a:pt x="61" y="217"/>
                </a:cubicBezTo>
                <a:cubicBezTo>
                  <a:pt x="60" y="217"/>
                  <a:pt x="60" y="217"/>
                  <a:pt x="60" y="217"/>
                </a:cubicBezTo>
                <a:cubicBezTo>
                  <a:pt x="57" y="217"/>
                  <a:pt x="57" y="217"/>
                  <a:pt x="57" y="217"/>
                </a:cubicBezTo>
                <a:cubicBezTo>
                  <a:pt x="53" y="215"/>
                  <a:pt x="53" y="215"/>
                  <a:pt x="53" y="215"/>
                </a:cubicBezTo>
                <a:cubicBezTo>
                  <a:pt x="52" y="215"/>
                  <a:pt x="52" y="215"/>
                  <a:pt x="52" y="215"/>
                </a:cubicBezTo>
                <a:cubicBezTo>
                  <a:pt x="51" y="216"/>
                  <a:pt x="51" y="216"/>
                  <a:pt x="51" y="216"/>
                </a:cubicBezTo>
                <a:cubicBezTo>
                  <a:pt x="50" y="216"/>
                  <a:pt x="50" y="216"/>
                  <a:pt x="50" y="216"/>
                </a:cubicBezTo>
                <a:cubicBezTo>
                  <a:pt x="48" y="219"/>
                  <a:pt x="48" y="219"/>
                  <a:pt x="48" y="219"/>
                </a:cubicBezTo>
                <a:cubicBezTo>
                  <a:pt x="45" y="220"/>
                  <a:pt x="45" y="220"/>
                  <a:pt x="45" y="220"/>
                </a:cubicBezTo>
                <a:cubicBezTo>
                  <a:pt x="43" y="217"/>
                  <a:pt x="43" y="217"/>
                  <a:pt x="43" y="217"/>
                </a:cubicBezTo>
                <a:cubicBezTo>
                  <a:pt x="39" y="201"/>
                  <a:pt x="39" y="201"/>
                  <a:pt x="39" y="201"/>
                </a:cubicBezTo>
                <a:cubicBezTo>
                  <a:pt x="39" y="201"/>
                  <a:pt x="39" y="201"/>
                  <a:pt x="39" y="201"/>
                </a:cubicBezTo>
                <a:cubicBezTo>
                  <a:pt x="37" y="197"/>
                  <a:pt x="37" y="197"/>
                  <a:pt x="37" y="197"/>
                </a:cubicBezTo>
                <a:cubicBezTo>
                  <a:pt x="37" y="197"/>
                  <a:pt x="37" y="197"/>
                  <a:pt x="37" y="197"/>
                </a:cubicBezTo>
                <a:cubicBezTo>
                  <a:pt x="33" y="194"/>
                  <a:pt x="33" y="194"/>
                  <a:pt x="33" y="194"/>
                </a:cubicBezTo>
                <a:cubicBezTo>
                  <a:pt x="33" y="194"/>
                  <a:pt x="33" y="194"/>
                  <a:pt x="33" y="194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3" y="185"/>
                  <a:pt x="23" y="185"/>
                  <a:pt x="23" y="185"/>
                </a:cubicBezTo>
                <a:cubicBezTo>
                  <a:pt x="22" y="185"/>
                  <a:pt x="22" y="185"/>
                  <a:pt x="22" y="185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15" y="178"/>
                  <a:pt x="15" y="178"/>
                  <a:pt x="15" y="178"/>
                </a:cubicBezTo>
                <a:cubicBezTo>
                  <a:pt x="15" y="178"/>
                  <a:pt x="15" y="178"/>
                  <a:pt x="15" y="178"/>
                </a:cubicBezTo>
                <a:cubicBezTo>
                  <a:pt x="10" y="175"/>
                  <a:pt x="10" y="175"/>
                  <a:pt x="10" y="175"/>
                </a:cubicBezTo>
                <a:cubicBezTo>
                  <a:pt x="9" y="172"/>
                  <a:pt x="9" y="172"/>
                  <a:pt x="9" y="172"/>
                </a:cubicBezTo>
                <a:cubicBezTo>
                  <a:pt x="9" y="171"/>
                  <a:pt x="9" y="171"/>
                  <a:pt x="9" y="171"/>
                </a:cubicBezTo>
                <a:cubicBezTo>
                  <a:pt x="7" y="168"/>
                  <a:pt x="7" y="168"/>
                  <a:pt x="7" y="168"/>
                </a:cubicBezTo>
                <a:cubicBezTo>
                  <a:pt x="5" y="160"/>
                  <a:pt x="5" y="160"/>
                  <a:pt x="5" y="160"/>
                </a:cubicBezTo>
                <a:cubicBezTo>
                  <a:pt x="4" y="160"/>
                  <a:pt x="4" y="160"/>
                  <a:pt x="4" y="160"/>
                </a:cubicBezTo>
                <a:cubicBezTo>
                  <a:pt x="3" y="158"/>
                  <a:pt x="3" y="158"/>
                  <a:pt x="3" y="158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44"/>
                  <a:pt x="2" y="144"/>
                  <a:pt x="2" y="144"/>
                </a:cubicBezTo>
                <a:cubicBezTo>
                  <a:pt x="3" y="140"/>
                  <a:pt x="3" y="140"/>
                  <a:pt x="3" y="140"/>
                </a:cubicBezTo>
                <a:cubicBezTo>
                  <a:pt x="4" y="137"/>
                  <a:pt x="4" y="137"/>
                  <a:pt x="4" y="137"/>
                </a:cubicBezTo>
                <a:cubicBezTo>
                  <a:pt x="2" y="136"/>
                  <a:pt x="2" y="136"/>
                  <a:pt x="2" y="136"/>
                </a:cubicBezTo>
                <a:cubicBezTo>
                  <a:pt x="1" y="140"/>
                  <a:pt x="1" y="140"/>
                  <a:pt x="1" y="140"/>
                </a:cubicBezTo>
                <a:cubicBezTo>
                  <a:pt x="1" y="140"/>
                  <a:pt x="1" y="140"/>
                  <a:pt x="1" y="140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1"/>
                  <a:pt x="0" y="151"/>
                  <a:pt x="0" y="151"/>
                </a:cubicBezTo>
                <a:cubicBezTo>
                  <a:pt x="1" y="159"/>
                  <a:pt x="1" y="159"/>
                  <a:pt x="1" y="159"/>
                </a:cubicBezTo>
                <a:cubicBezTo>
                  <a:pt x="1" y="159"/>
                  <a:pt x="1" y="159"/>
                  <a:pt x="1" y="159"/>
                </a:cubicBezTo>
                <a:cubicBezTo>
                  <a:pt x="3" y="161"/>
                  <a:pt x="3" y="161"/>
                  <a:pt x="3" y="161"/>
                </a:cubicBezTo>
                <a:cubicBezTo>
                  <a:pt x="5" y="168"/>
                  <a:pt x="5" y="168"/>
                  <a:pt x="5" y="168"/>
                </a:cubicBezTo>
                <a:cubicBezTo>
                  <a:pt x="5" y="168"/>
                  <a:pt x="5" y="168"/>
                  <a:pt x="5" y="168"/>
                </a:cubicBezTo>
                <a:cubicBezTo>
                  <a:pt x="7" y="172"/>
                  <a:pt x="7" y="172"/>
                  <a:pt x="7" y="172"/>
                </a:cubicBezTo>
                <a:cubicBezTo>
                  <a:pt x="8" y="176"/>
                  <a:pt x="8" y="176"/>
                  <a:pt x="8" y="176"/>
                </a:cubicBezTo>
                <a:cubicBezTo>
                  <a:pt x="8" y="176"/>
                  <a:pt x="8" y="176"/>
                  <a:pt x="8" y="176"/>
                </a:cubicBezTo>
                <a:cubicBezTo>
                  <a:pt x="13" y="180"/>
                  <a:pt x="13" y="180"/>
                  <a:pt x="13" y="180"/>
                </a:cubicBezTo>
                <a:cubicBezTo>
                  <a:pt x="17" y="184"/>
                  <a:pt x="17" y="184"/>
                  <a:pt x="17" y="184"/>
                </a:cubicBezTo>
                <a:cubicBezTo>
                  <a:pt x="17" y="184"/>
                  <a:pt x="17" y="184"/>
                  <a:pt x="17" y="184"/>
                </a:cubicBezTo>
                <a:cubicBezTo>
                  <a:pt x="21" y="186"/>
                  <a:pt x="21" y="186"/>
                  <a:pt x="21" y="186"/>
                </a:cubicBezTo>
                <a:cubicBezTo>
                  <a:pt x="22" y="189"/>
                  <a:pt x="22" y="189"/>
                  <a:pt x="22" y="189"/>
                </a:cubicBezTo>
                <a:cubicBezTo>
                  <a:pt x="22" y="190"/>
                  <a:pt x="22" y="190"/>
                  <a:pt x="22" y="190"/>
                </a:cubicBezTo>
                <a:cubicBezTo>
                  <a:pt x="32" y="196"/>
                  <a:pt x="32" y="196"/>
                  <a:pt x="32" y="196"/>
                </a:cubicBezTo>
                <a:cubicBezTo>
                  <a:pt x="35" y="198"/>
                  <a:pt x="35" y="198"/>
                  <a:pt x="35" y="198"/>
                </a:cubicBezTo>
                <a:cubicBezTo>
                  <a:pt x="37" y="202"/>
                  <a:pt x="37" y="202"/>
                  <a:pt x="37" y="202"/>
                </a:cubicBezTo>
                <a:cubicBezTo>
                  <a:pt x="41" y="218"/>
                  <a:pt x="41" y="218"/>
                  <a:pt x="41" y="218"/>
                </a:cubicBezTo>
                <a:cubicBezTo>
                  <a:pt x="41" y="218"/>
                  <a:pt x="41" y="218"/>
                  <a:pt x="41" y="218"/>
                </a:cubicBezTo>
                <a:cubicBezTo>
                  <a:pt x="44" y="222"/>
                  <a:pt x="44" y="222"/>
                  <a:pt x="44" y="222"/>
                </a:cubicBezTo>
                <a:cubicBezTo>
                  <a:pt x="44" y="222"/>
                  <a:pt x="45" y="222"/>
                  <a:pt x="45" y="222"/>
                </a:cubicBezTo>
                <a:cubicBezTo>
                  <a:pt x="49" y="221"/>
                  <a:pt x="49" y="221"/>
                  <a:pt x="49" y="221"/>
                </a:cubicBezTo>
                <a:cubicBezTo>
                  <a:pt x="50" y="221"/>
                  <a:pt x="50" y="221"/>
                  <a:pt x="50" y="221"/>
                </a:cubicBezTo>
                <a:cubicBezTo>
                  <a:pt x="52" y="217"/>
                  <a:pt x="52" y="217"/>
                  <a:pt x="52" y="217"/>
                </a:cubicBezTo>
                <a:cubicBezTo>
                  <a:pt x="53" y="217"/>
                  <a:pt x="53" y="217"/>
                  <a:pt x="53" y="217"/>
                </a:cubicBezTo>
                <a:cubicBezTo>
                  <a:pt x="56" y="219"/>
                  <a:pt x="56" y="219"/>
                  <a:pt x="56" y="219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60" y="219"/>
                  <a:pt x="60" y="219"/>
                  <a:pt x="60" y="219"/>
                </a:cubicBezTo>
                <a:cubicBezTo>
                  <a:pt x="66" y="223"/>
                  <a:pt x="66" y="223"/>
                  <a:pt x="66" y="223"/>
                </a:cubicBezTo>
                <a:cubicBezTo>
                  <a:pt x="66" y="224"/>
                  <a:pt x="66" y="224"/>
                  <a:pt x="66" y="224"/>
                </a:cubicBezTo>
                <a:cubicBezTo>
                  <a:pt x="64" y="228"/>
                  <a:pt x="64" y="228"/>
                  <a:pt x="64" y="228"/>
                </a:cubicBezTo>
                <a:cubicBezTo>
                  <a:pt x="64" y="229"/>
                  <a:pt x="64" y="229"/>
                  <a:pt x="64" y="229"/>
                </a:cubicBezTo>
                <a:cubicBezTo>
                  <a:pt x="64" y="235"/>
                  <a:pt x="64" y="235"/>
                  <a:pt x="64" y="235"/>
                </a:cubicBezTo>
                <a:cubicBezTo>
                  <a:pt x="61" y="240"/>
                  <a:pt x="61" y="240"/>
                  <a:pt x="61" y="240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60" y="247"/>
                  <a:pt x="60" y="247"/>
                  <a:pt x="60" y="247"/>
                </a:cubicBezTo>
                <a:cubicBezTo>
                  <a:pt x="58" y="250"/>
                  <a:pt x="58" y="250"/>
                  <a:pt x="58" y="250"/>
                </a:cubicBezTo>
                <a:cubicBezTo>
                  <a:pt x="57" y="251"/>
                  <a:pt x="57" y="251"/>
                  <a:pt x="57" y="251"/>
                </a:cubicBezTo>
                <a:cubicBezTo>
                  <a:pt x="57" y="255"/>
                  <a:pt x="57" y="255"/>
                  <a:pt x="57" y="255"/>
                </a:cubicBezTo>
                <a:cubicBezTo>
                  <a:pt x="57" y="255"/>
                  <a:pt x="57" y="255"/>
                  <a:pt x="57" y="255"/>
                </a:cubicBezTo>
                <a:cubicBezTo>
                  <a:pt x="58" y="259"/>
                  <a:pt x="58" y="259"/>
                  <a:pt x="58" y="259"/>
                </a:cubicBezTo>
                <a:cubicBezTo>
                  <a:pt x="58" y="259"/>
                  <a:pt x="58" y="259"/>
                  <a:pt x="58" y="259"/>
                </a:cubicBezTo>
                <a:cubicBezTo>
                  <a:pt x="65" y="267"/>
                  <a:pt x="65" y="267"/>
                  <a:pt x="65" y="267"/>
                </a:cubicBezTo>
                <a:cubicBezTo>
                  <a:pt x="65" y="267"/>
                  <a:pt x="65" y="267"/>
                  <a:pt x="65" y="267"/>
                </a:cubicBezTo>
                <a:cubicBezTo>
                  <a:pt x="76" y="274"/>
                  <a:pt x="76" y="274"/>
                  <a:pt x="76" y="274"/>
                </a:cubicBezTo>
                <a:cubicBezTo>
                  <a:pt x="77" y="274"/>
                  <a:pt x="77" y="274"/>
                  <a:pt x="77" y="274"/>
                </a:cubicBezTo>
                <a:cubicBezTo>
                  <a:pt x="78" y="274"/>
                  <a:pt x="78" y="274"/>
                  <a:pt x="78" y="274"/>
                </a:cubicBezTo>
                <a:cubicBezTo>
                  <a:pt x="79" y="278"/>
                  <a:pt x="79" y="278"/>
                  <a:pt x="79" y="278"/>
                </a:cubicBezTo>
                <a:cubicBezTo>
                  <a:pt x="79" y="279"/>
                  <a:pt x="79" y="279"/>
                  <a:pt x="79" y="279"/>
                </a:cubicBezTo>
                <a:cubicBezTo>
                  <a:pt x="80" y="279"/>
                  <a:pt x="80" y="279"/>
                  <a:pt x="80" y="279"/>
                </a:cubicBezTo>
                <a:cubicBezTo>
                  <a:pt x="83" y="277"/>
                  <a:pt x="83" y="277"/>
                  <a:pt x="83" y="277"/>
                </a:cubicBezTo>
                <a:cubicBezTo>
                  <a:pt x="89" y="281"/>
                  <a:pt x="89" y="281"/>
                  <a:pt x="89" y="281"/>
                </a:cubicBezTo>
                <a:cubicBezTo>
                  <a:pt x="91" y="285"/>
                  <a:pt x="91" y="285"/>
                  <a:pt x="91" y="285"/>
                </a:cubicBezTo>
                <a:cubicBezTo>
                  <a:pt x="91" y="285"/>
                  <a:pt x="91" y="285"/>
                  <a:pt x="91" y="285"/>
                </a:cubicBezTo>
                <a:cubicBezTo>
                  <a:pt x="95" y="288"/>
                  <a:pt x="95" y="288"/>
                  <a:pt x="95" y="288"/>
                </a:cubicBezTo>
                <a:cubicBezTo>
                  <a:pt x="95" y="288"/>
                  <a:pt x="95" y="288"/>
                  <a:pt x="95" y="288"/>
                </a:cubicBezTo>
                <a:cubicBezTo>
                  <a:pt x="99" y="289"/>
                  <a:pt x="99" y="289"/>
                  <a:pt x="99" y="289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99" y="297"/>
                  <a:pt x="99" y="297"/>
                  <a:pt x="99" y="297"/>
                </a:cubicBezTo>
                <a:cubicBezTo>
                  <a:pt x="103" y="304"/>
                  <a:pt x="103" y="304"/>
                  <a:pt x="103" y="304"/>
                </a:cubicBezTo>
                <a:cubicBezTo>
                  <a:pt x="103" y="307"/>
                  <a:pt x="103" y="307"/>
                  <a:pt x="103" y="307"/>
                </a:cubicBezTo>
                <a:cubicBezTo>
                  <a:pt x="100" y="311"/>
                  <a:pt x="100" y="311"/>
                  <a:pt x="100" y="311"/>
                </a:cubicBezTo>
                <a:cubicBezTo>
                  <a:pt x="100" y="312"/>
                  <a:pt x="100" y="312"/>
                  <a:pt x="100" y="312"/>
                </a:cubicBezTo>
                <a:cubicBezTo>
                  <a:pt x="105" y="319"/>
                  <a:pt x="105" y="319"/>
                  <a:pt x="105" y="319"/>
                </a:cubicBezTo>
                <a:cubicBezTo>
                  <a:pt x="105" y="319"/>
                  <a:pt x="105" y="319"/>
                  <a:pt x="105" y="319"/>
                </a:cubicBezTo>
                <a:cubicBezTo>
                  <a:pt x="111" y="327"/>
                  <a:pt x="111" y="327"/>
                  <a:pt x="111" y="327"/>
                </a:cubicBezTo>
                <a:cubicBezTo>
                  <a:pt x="111" y="327"/>
                  <a:pt x="112" y="327"/>
                  <a:pt x="112" y="327"/>
                </a:cubicBezTo>
                <a:cubicBezTo>
                  <a:pt x="115" y="326"/>
                  <a:pt x="115" y="326"/>
                  <a:pt x="115" y="326"/>
                </a:cubicBezTo>
                <a:cubicBezTo>
                  <a:pt x="120" y="328"/>
                  <a:pt x="120" y="328"/>
                  <a:pt x="120" y="328"/>
                </a:cubicBezTo>
                <a:cubicBezTo>
                  <a:pt x="121" y="329"/>
                  <a:pt x="121" y="328"/>
                  <a:pt x="121" y="328"/>
                </a:cubicBezTo>
                <a:cubicBezTo>
                  <a:pt x="122" y="328"/>
                  <a:pt x="122" y="327"/>
                  <a:pt x="121" y="327"/>
                </a:cubicBezTo>
                <a:cubicBezTo>
                  <a:pt x="119" y="325"/>
                  <a:pt x="119" y="325"/>
                  <a:pt x="119" y="325"/>
                </a:cubicBezTo>
                <a:cubicBezTo>
                  <a:pt x="119" y="322"/>
                  <a:pt x="119" y="322"/>
                  <a:pt x="119" y="322"/>
                </a:cubicBezTo>
                <a:cubicBezTo>
                  <a:pt x="124" y="315"/>
                  <a:pt x="124" y="315"/>
                  <a:pt x="124" y="315"/>
                </a:cubicBezTo>
                <a:cubicBezTo>
                  <a:pt x="128" y="314"/>
                  <a:pt x="128" y="314"/>
                  <a:pt x="128" y="314"/>
                </a:cubicBezTo>
                <a:cubicBezTo>
                  <a:pt x="131" y="314"/>
                  <a:pt x="131" y="314"/>
                  <a:pt x="131" y="314"/>
                </a:cubicBezTo>
                <a:cubicBezTo>
                  <a:pt x="134" y="316"/>
                  <a:pt x="134" y="316"/>
                  <a:pt x="134" y="316"/>
                </a:cubicBezTo>
                <a:cubicBezTo>
                  <a:pt x="135" y="316"/>
                  <a:pt x="135" y="316"/>
                  <a:pt x="135" y="316"/>
                </a:cubicBezTo>
                <a:cubicBezTo>
                  <a:pt x="142" y="318"/>
                  <a:pt x="142" y="318"/>
                  <a:pt x="142" y="318"/>
                </a:cubicBezTo>
                <a:cubicBezTo>
                  <a:pt x="145" y="320"/>
                  <a:pt x="145" y="320"/>
                  <a:pt x="145" y="320"/>
                </a:cubicBezTo>
                <a:cubicBezTo>
                  <a:pt x="145" y="321"/>
                  <a:pt x="145" y="321"/>
                  <a:pt x="145" y="321"/>
                </a:cubicBezTo>
                <a:cubicBezTo>
                  <a:pt x="149" y="321"/>
                  <a:pt x="149" y="321"/>
                  <a:pt x="149" y="321"/>
                </a:cubicBezTo>
                <a:cubicBezTo>
                  <a:pt x="149" y="321"/>
                  <a:pt x="149" y="321"/>
                  <a:pt x="150" y="321"/>
                </a:cubicBezTo>
                <a:cubicBezTo>
                  <a:pt x="153" y="316"/>
                  <a:pt x="153" y="316"/>
                  <a:pt x="153" y="316"/>
                </a:cubicBezTo>
                <a:cubicBezTo>
                  <a:pt x="153" y="315"/>
                  <a:pt x="153" y="315"/>
                  <a:pt x="153" y="315"/>
                </a:cubicBezTo>
                <a:cubicBezTo>
                  <a:pt x="152" y="312"/>
                  <a:pt x="152" y="312"/>
                  <a:pt x="152" y="312"/>
                </a:cubicBezTo>
                <a:cubicBezTo>
                  <a:pt x="151" y="311"/>
                  <a:pt x="151" y="311"/>
                  <a:pt x="151" y="311"/>
                </a:cubicBezTo>
                <a:cubicBezTo>
                  <a:pt x="149" y="308"/>
                  <a:pt x="149" y="308"/>
                  <a:pt x="149" y="308"/>
                </a:cubicBezTo>
                <a:cubicBezTo>
                  <a:pt x="148" y="305"/>
                  <a:pt x="148" y="305"/>
                  <a:pt x="148" y="305"/>
                </a:cubicBezTo>
                <a:cubicBezTo>
                  <a:pt x="149" y="302"/>
                  <a:pt x="149" y="302"/>
                  <a:pt x="149" y="302"/>
                </a:cubicBezTo>
                <a:cubicBezTo>
                  <a:pt x="152" y="300"/>
                  <a:pt x="152" y="300"/>
                  <a:pt x="152" y="300"/>
                </a:cubicBezTo>
                <a:cubicBezTo>
                  <a:pt x="152" y="300"/>
                  <a:pt x="152" y="300"/>
                  <a:pt x="152" y="300"/>
                </a:cubicBezTo>
                <a:cubicBezTo>
                  <a:pt x="156" y="298"/>
                  <a:pt x="156" y="298"/>
                  <a:pt x="156" y="298"/>
                </a:cubicBezTo>
                <a:cubicBezTo>
                  <a:pt x="163" y="296"/>
                  <a:pt x="163" y="296"/>
                  <a:pt x="163" y="296"/>
                </a:cubicBezTo>
                <a:cubicBezTo>
                  <a:pt x="164" y="296"/>
                  <a:pt x="164" y="296"/>
                  <a:pt x="164" y="296"/>
                </a:cubicBezTo>
                <a:cubicBezTo>
                  <a:pt x="166" y="292"/>
                  <a:pt x="166" y="292"/>
                  <a:pt x="166" y="292"/>
                </a:cubicBezTo>
                <a:cubicBezTo>
                  <a:pt x="166" y="291"/>
                  <a:pt x="166" y="291"/>
                  <a:pt x="166" y="291"/>
                </a:cubicBezTo>
                <a:cubicBezTo>
                  <a:pt x="163" y="287"/>
                  <a:pt x="163" y="287"/>
                  <a:pt x="163" y="287"/>
                </a:cubicBezTo>
                <a:cubicBezTo>
                  <a:pt x="163" y="284"/>
                  <a:pt x="163" y="284"/>
                  <a:pt x="163" y="284"/>
                </a:cubicBezTo>
                <a:cubicBezTo>
                  <a:pt x="165" y="281"/>
                  <a:pt x="165" y="281"/>
                  <a:pt x="165" y="281"/>
                </a:cubicBezTo>
                <a:cubicBezTo>
                  <a:pt x="165" y="281"/>
                  <a:pt x="165" y="281"/>
                  <a:pt x="165" y="281"/>
                </a:cubicBezTo>
                <a:cubicBezTo>
                  <a:pt x="167" y="277"/>
                  <a:pt x="167" y="277"/>
                  <a:pt x="167" y="277"/>
                </a:cubicBezTo>
                <a:cubicBezTo>
                  <a:pt x="167" y="277"/>
                  <a:pt x="167" y="277"/>
                  <a:pt x="167" y="277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4" y="271"/>
                  <a:pt x="164" y="271"/>
                  <a:pt x="164" y="271"/>
                </a:cubicBezTo>
                <a:cubicBezTo>
                  <a:pt x="166" y="268"/>
                  <a:pt x="166" y="268"/>
                  <a:pt x="166" y="268"/>
                </a:cubicBezTo>
                <a:cubicBezTo>
                  <a:pt x="166" y="268"/>
                  <a:pt x="166" y="268"/>
                  <a:pt x="166" y="268"/>
                </a:cubicBezTo>
                <a:cubicBezTo>
                  <a:pt x="166" y="261"/>
                  <a:pt x="166" y="261"/>
                  <a:pt x="166" y="261"/>
                </a:cubicBezTo>
                <a:cubicBezTo>
                  <a:pt x="166" y="261"/>
                  <a:pt x="166" y="261"/>
                  <a:pt x="166" y="261"/>
                </a:cubicBezTo>
                <a:cubicBezTo>
                  <a:pt x="167" y="260"/>
                  <a:pt x="167" y="260"/>
                  <a:pt x="167" y="260"/>
                </a:cubicBezTo>
                <a:cubicBezTo>
                  <a:pt x="168" y="253"/>
                  <a:pt x="168" y="253"/>
                  <a:pt x="168" y="253"/>
                </a:cubicBezTo>
                <a:cubicBezTo>
                  <a:pt x="168" y="252"/>
                  <a:pt x="168" y="252"/>
                  <a:pt x="168" y="252"/>
                </a:cubicBezTo>
                <a:cubicBezTo>
                  <a:pt x="167" y="252"/>
                  <a:pt x="167" y="252"/>
                  <a:pt x="167" y="252"/>
                </a:cubicBezTo>
                <a:cubicBezTo>
                  <a:pt x="168" y="249"/>
                  <a:pt x="168" y="249"/>
                  <a:pt x="168" y="249"/>
                </a:cubicBezTo>
                <a:cubicBezTo>
                  <a:pt x="171" y="246"/>
                  <a:pt x="171" y="246"/>
                  <a:pt x="171" y="246"/>
                </a:cubicBezTo>
                <a:cubicBezTo>
                  <a:pt x="171" y="245"/>
                  <a:pt x="171" y="245"/>
                  <a:pt x="171" y="245"/>
                </a:cubicBezTo>
                <a:cubicBezTo>
                  <a:pt x="174" y="242"/>
                  <a:pt x="174" y="242"/>
                  <a:pt x="174" y="242"/>
                </a:cubicBezTo>
                <a:cubicBezTo>
                  <a:pt x="174" y="242"/>
                  <a:pt x="174" y="242"/>
                  <a:pt x="174" y="242"/>
                </a:cubicBezTo>
                <a:cubicBezTo>
                  <a:pt x="179" y="234"/>
                  <a:pt x="179" y="234"/>
                  <a:pt x="179" y="234"/>
                </a:cubicBezTo>
                <a:cubicBezTo>
                  <a:pt x="179" y="234"/>
                  <a:pt x="179" y="234"/>
                  <a:pt x="179" y="234"/>
                </a:cubicBezTo>
                <a:cubicBezTo>
                  <a:pt x="180" y="230"/>
                  <a:pt x="180" y="230"/>
                  <a:pt x="180" y="230"/>
                </a:cubicBezTo>
                <a:cubicBezTo>
                  <a:pt x="183" y="223"/>
                  <a:pt x="183" y="223"/>
                  <a:pt x="183" y="223"/>
                </a:cubicBezTo>
                <a:cubicBezTo>
                  <a:pt x="184" y="222"/>
                  <a:pt x="184" y="222"/>
                  <a:pt x="184" y="222"/>
                </a:cubicBezTo>
                <a:cubicBezTo>
                  <a:pt x="185" y="222"/>
                  <a:pt x="185" y="222"/>
                  <a:pt x="185" y="222"/>
                </a:cubicBezTo>
                <a:cubicBezTo>
                  <a:pt x="185" y="218"/>
                  <a:pt x="185" y="218"/>
                  <a:pt x="185" y="218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3" y="210"/>
                  <a:pt x="183" y="210"/>
                  <a:pt x="183" y="210"/>
                </a:cubicBezTo>
                <a:cubicBezTo>
                  <a:pt x="183" y="206"/>
                  <a:pt x="183" y="206"/>
                  <a:pt x="183" y="206"/>
                </a:cubicBezTo>
                <a:cubicBezTo>
                  <a:pt x="183" y="206"/>
                  <a:pt x="183" y="206"/>
                  <a:pt x="183" y="206"/>
                </a:cubicBezTo>
                <a:cubicBezTo>
                  <a:pt x="180" y="202"/>
                  <a:pt x="180" y="202"/>
                  <a:pt x="180" y="202"/>
                </a:cubicBezTo>
                <a:cubicBezTo>
                  <a:pt x="177" y="198"/>
                  <a:pt x="177" y="198"/>
                  <a:pt x="177" y="198"/>
                </a:cubicBezTo>
                <a:cubicBezTo>
                  <a:pt x="177" y="194"/>
                  <a:pt x="177" y="194"/>
                  <a:pt x="177" y="194"/>
                </a:cubicBezTo>
                <a:cubicBezTo>
                  <a:pt x="179" y="191"/>
                  <a:pt x="179" y="191"/>
                  <a:pt x="179" y="191"/>
                </a:cubicBezTo>
                <a:cubicBezTo>
                  <a:pt x="179" y="190"/>
                  <a:pt x="179" y="190"/>
                  <a:pt x="179" y="19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81" y="183"/>
                  <a:pt x="181" y="183"/>
                  <a:pt x="181" y="183"/>
                </a:cubicBezTo>
                <a:cubicBezTo>
                  <a:pt x="181" y="183"/>
                  <a:pt x="181" y="183"/>
                  <a:pt x="181" y="183"/>
                </a:cubicBezTo>
                <a:cubicBezTo>
                  <a:pt x="168" y="47"/>
                  <a:pt x="168" y="47"/>
                  <a:pt x="168" y="47"/>
                </a:cubicBezTo>
                <a:cubicBezTo>
                  <a:pt x="168" y="45"/>
                  <a:pt x="168" y="45"/>
                  <a:pt x="168" y="45"/>
                </a:cubicBezTo>
                <a:cubicBezTo>
                  <a:pt x="168" y="45"/>
                  <a:pt x="168" y="45"/>
                  <a:pt x="168" y="45"/>
                </a:cubicBezTo>
                <a:cubicBezTo>
                  <a:pt x="164" y="39"/>
                  <a:pt x="164" y="39"/>
                  <a:pt x="164" y="39"/>
                </a:cubicBezTo>
                <a:cubicBezTo>
                  <a:pt x="163" y="36"/>
                  <a:pt x="163" y="36"/>
                  <a:pt x="163" y="36"/>
                </a:cubicBezTo>
                <a:cubicBezTo>
                  <a:pt x="163" y="36"/>
                  <a:pt x="163" y="36"/>
                  <a:pt x="163" y="36"/>
                </a:cubicBezTo>
                <a:cubicBezTo>
                  <a:pt x="161" y="32"/>
                  <a:pt x="161" y="32"/>
                  <a:pt x="161" y="32"/>
                </a:cubicBezTo>
                <a:cubicBezTo>
                  <a:pt x="160" y="26"/>
                  <a:pt x="160" y="26"/>
                  <a:pt x="160" y="26"/>
                </a:cubicBezTo>
                <a:cubicBezTo>
                  <a:pt x="160" y="26"/>
                  <a:pt x="160" y="26"/>
                  <a:pt x="160" y="26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5"/>
                  <a:pt x="152" y="5"/>
                  <a:pt x="152" y="5"/>
                </a:cubicBezTo>
                <a:cubicBezTo>
                  <a:pt x="152" y="5"/>
                  <a:pt x="152" y="5"/>
                  <a:pt x="152" y="5"/>
                </a:cubicBezTo>
                <a:cubicBezTo>
                  <a:pt x="152" y="1"/>
                  <a:pt x="152" y="1"/>
                  <a:pt x="152" y="1"/>
                </a:cubicBezTo>
                <a:cubicBezTo>
                  <a:pt x="152" y="1"/>
                  <a:pt x="151" y="0"/>
                  <a:pt x="151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98" y="5"/>
                  <a:pt x="98" y="5"/>
                  <a:pt x="98" y="5"/>
                </a:cubicBezTo>
                <a:cubicBezTo>
                  <a:pt x="30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1"/>
                  <a:pt x="29" y="11"/>
                  <a:pt x="29" y="11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9" y="20"/>
                  <a:pt x="39" y="20"/>
                  <a:pt x="39" y="20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5"/>
                  <a:pt x="40" y="25"/>
                  <a:pt x="40" y="25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8" y="30"/>
                  <a:pt x="48" y="30"/>
                  <a:pt x="48" y="30"/>
                </a:cubicBezTo>
                <a:cubicBezTo>
                  <a:pt x="51" y="33"/>
                  <a:pt x="51" y="33"/>
                  <a:pt x="51" y="33"/>
                </a:cubicBezTo>
                <a:cubicBezTo>
                  <a:pt x="52" y="37"/>
                  <a:pt x="52" y="37"/>
                  <a:pt x="52" y="37"/>
                </a:cubicBezTo>
                <a:cubicBezTo>
                  <a:pt x="51" y="48"/>
                  <a:pt x="51" y="48"/>
                  <a:pt x="51" y="48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5"/>
                  <a:pt x="46" y="55"/>
                  <a:pt x="46" y="55"/>
                </a:cubicBezTo>
                <a:cubicBezTo>
                  <a:pt x="45" y="62"/>
                  <a:pt x="45" y="62"/>
                  <a:pt x="45" y="62"/>
                </a:cubicBezTo>
                <a:cubicBezTo>
                  <a:pt x="42" y="65"/>
                  <a:pt x="42" y="65"/>
                  <a:pt x="42" y="65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1" y="71"/>
                  <a:pt x="31" y="71"/>
                  <a:pt x="31" y="71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5" y="78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4" y="86"/>
                  <a:pt x="14" y="86"/>
                  <a:pt x="14" y="86"/>
                </a:cubicBezTo>
                <a:cubicBezTo>
                  <a:pt x="14" y="87"/>
                  <a:pt x="14" y="87"/>
                  <a:pt x="14" y="87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5"/>
                  <a:pt x="16" y="115"/>
                  <a:pt x="16" y="115"/>
                </a:cubicBezTo>
                <a:cubicBezTo>
                  <a:pt x="15" y="118"/>
                  <a:pt x="15" y="118"/>
                  <a:pt x="15" y="118"/>
                </a:cubicBezTo>
                <a:cubicBezTo>
                  <a:pt x="6" y="122"/>
                  <a:pt x="6" y="122"/>
                  <a:pt x="6" y="122"/>
                </a:cubicBezTo>
                <a:cubicBezTo>
                  <a:pt x="6" y="122"/>
                  <a:pt x="6" y="122"/>
                  <a:pt x="6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3" y="126"/>
                  <a:pt x="3" y="127"/>
                  <a:pt x="3" y="127"/>
                </a:cubicBezTo>
                <a:cubicBezTo>
                  <a:pt x="5" y="130"/>
                  <a:pt x="5" y="130"/>
                  <a:pt x="5" y="130"/>
                </a:cubicBezTo>
                <a:cubicBezTo>
                  <a:pt x="5" y="134"/>
                  <a:pt x="5" y="134"/>
                  <a:pt x="5" y="134"/>
                </a:cubicBezTo>
                <a:cubicBezTo>
                  <a:pt x="3" y="136"/>
                  <a:pt x="3" y="136"/>
                  <a:pt x="3" y="136"/>
                </a:cubicBezTo>
                <a:lnTo>
                  <a:pt x="4" y="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1" name="Freeform 54">
            <a:extLst>
              <a:ext uri="{FF2B5EF4-FFF2-40B4-BE49-F238E27FC236}">
                <a16:creationId xmlns:a16="http://schemas.microsoft.com/office/drawing/2014/main" id="{43A4635A-9E31-4A59-414E-2DDA0E062DCF}"/>
              </a:ext>
            </a:extLst>
          </p:cNvPr>
          <p:cNvSpPr>
            <a:spLocks/>
          </p:cNvSpPr>
          <p:nvPr/>
        </p:nvSpPr>
        <p:spPr bwMode="auto">
          <a:xfrm>
            <a:off x="4578745" y="4214954"/>
            <a:ext cx="467835" cy="813052"/>
          </a:xfrm>
          <a:custGeom>
            <a:avLst/>
            <a:gdLst>
              <a:gd name="T0" fmla="*/ 26 w 248"/>
              <a:gd name="T1" fmla="*/ 179 h 431"/>
              <a:gd name="T2" fmla="*/ 29 w 248"/>
              <a:gd name="T3" fmla="*/ 170 h 431"/>
              <a:gd name="T4" fmla="*/ 27 w 248"/>
              <a:gd name="T5" fmla="*/ 156 h 431"/>
              <a:gd name="T6" fmla="*/ 27 w 248"/>
              <a:gd name="T7" fmla="*/ 152 h 431"/>
              <a:gd name="T8" fmla="*/ 21 w 248"/>
              <a:gd name="T9" fmla="*/ 147 h 431"/>
              <a:gd name="T10" fmla="*/ 18 w 248"/>
              <a:gd name="T11" fmla="*/ 132 h 431"/>
              <a:gd name="T12" fmla="*/ 29 w 248"/>
              <a:gd name="T13" fmla="*/ 129 h 431"/>
              <a:gd name="T14" fmla="*/ 29 w 248"/>
              <a:gd name="T15" fmla="*/ 123 h 431"/>
              <a:gd name="T16" fmla="*/ 30 w 248"/>
              <a:gd name="T17" fmla="*/ 108 h 431"/>
              <a:gd name="T18" fmla="*/ 38 w 248"/>
              <a:gd name="T19" fmla="*/ 94 h 431"/>
              <a:gd name="T20" fmla="*/ 36 w 248"/>
              <a:gd name="T21" fmla="*/ 82 h 431"/>
              <a:gd name="T22" fmla="*/ 48 w 248"/>
              <a:gd name="T23" fmla="*/ 76 h 431"/>
              <a:gd name="T24" fmla="*/ 56 w 248"/>
              <a:gd name="T25" fmla="*/ 68 h 431"/>
              <a:gd name="T26" fmla="*/ 64 w 248"/>
              <a:gd name="T27" fmla="*/ 52 h 431"/>
              <a:gd name="T28" fmla="*/ 61 w 248"/>
              <a:gd name="T29" fmla="*/ 46 h 431"/>
              <a:gd name="T30" fmla="*/ 61 w 248"/>
              <a:gd name="T31" fmla="*/ 31 h 431"/>
              <a:gd name="T32" fmla="*/ 65 w 248"/>
              <a:gd name="T33" fmla="*/ 25 h 431"/>
              <a:gd name="T34" fmla="*/ 80 w 248"/>
              <a:gd name="T35" fmla="*/ 20 h 431"/>
              <a:gd name="T36" fmla="*/ 174 w 248"/>
              <a:gd name="T37" fmla="*/ 5 h 431"/>
              <a:gd name="T38" fmla="*/ 230 w 248"/>
              <a:gd name="T39" fmla="*/ 5 h 431"/>
              <a:gd name="T40" fmla="*/ 248 w 248"/>
              <a:gd name="T41" fmla="*/ 404 h 431"/>
              <a:gd name="T42" fmla="*/ 234 w 248"/>
              <a:gd name="T43" fmla="*/ 409 h 431"/>
              <a:gd name="T44" fmla="*/ 221 w 248"/>
              <a:gd name="T45" fmla="*/ 410 h 431"/>
              <a:gd name="T46" fmla="*/ 215 w 248"/>
              <a:gd name="T47" fmla="*/ 409 h 431"/>
              <a:gd name="T48" fmla="*/ 189 w 248"/>
              <a:gd name="T49" fmla="*/ 416 h 431"/>
              <a:gd name="T50" fmla="*/ 180 w 248"/>
              <a:gd name="T51" fmla="*/ 418 h 431"/>
              <a:gd name="T52" fmla="*/ 172 w 248"/>
              <a:gd name="T53" fmla="*/ 425 h 431"/>
              <a:gd name="T54" fmla="*/ 163 w 248"/>
              <a:gd name="T55" fmla="*/ 430 h 431"/>
              <a:gd name="T56" fmla="*/ 156 w 248"/>
              <a:gd name="T57" fmla="*/ 419 h 431"/>
              <a:gd name="T58" fmla="*/ 144 w 248"/>
              <a:gd name="T59" fmla="*/ 401 h 431"/>
              <a:gd name="T60" fmla="*/ 141 w 248"/>
              <a:gd name="T61" fmla="*/ 380 h 431"/>
              <a:gd name="T62" fmla="*/ 145 w 248"/>
              <a:gd name="T63" fmla="*/ 360 h 431"/>
              <a:gd name="T64" fmla="*/ 6 w 248"/>
              <a:gd name="T65" fmla="*/ 365 h 431"/>
              <a:gd name="T66" fmla="*/ 0 w 248"/>
              <a:gd name="T67" fmla="*/ 348 h 431"/>
              <a:gd name="T68" fmla="*/ 5 w 248"/>
              <a:gd name="T69" fmla="*/ 336 h 431"/>
              <a:gd name="T70" fmla="*/ 14 w 248"/>
              <a:gd name="T71" fmla="*/ 319 h 431"/>
              <a:gd name="T72" fmla="*/ 15 w 248"/>
              <a:gd name="T73" fmla="*/ 313 h 431"/>
              <a:gd name="T74" fmla="*/ 18 w 248"/>
              <a:gd name="T75" fmla="*/ 300 h 431"/>
              <a:gd name="T76" fmla="*/ 38 w 248"/>
              <a:gd name="T77" fmla="*/ 279 h 431"/>
              <a:gd name="T78" fmla="*/ 38 w 248"/>
              <a:gd name="T79" fmla="*/ 274 h 431"/>
              <a:gd name="T80" fmla="*/ 36 w 248"/>
              <a:gd name="T81" fmla="*/ 266 h 431"/>
              <a:gd name="T82" fmla="*/ 41 w 248"/>
              <a:gd name="T83" fmla="*/ 259 h 431"/>
              <a:gd name="T84" fmla="*/ 50 w 248"/>
              <a:gd name="T85" fmla="*/ 251 h 431"/>
              <a:gd name="T86" fmla="*/ 41 w 248"/>
              <a:gd name="T87" fmla="*/ 244 h 431"/>
              <a:gd name="T88" fmla="*/ 33 w 248"/>
              <a:gd name="T89" fmla="*/ 235 h 431"/>
              <a:gd name="T90" fmla="*/ 39 w 248"/>
              <a:gd name="T91" fmla="*/ 226 h 431"/>
              <a:gd name="T92" fmla="*/ 35 w 248"/>
              <a:gd name="T93" fmla="*/ 217 h 431"/>
              <a:gd name="T94" fmla="*/ 33 w 248"/>
              <a:gd name="T95" fmla="*/ 203 h 431"/>
              <a:gd name="T96" fmla="*/ 23 w 248"/>
              <a:gd name="T97" fmla="*/ 200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8" h="431">
                <a:moveTo>
                  <a:pt x="26" y="192"/>
                </a:moveTo>
                <a:lnTo>
                  <a:pt x="26" y="185"/>
                </a:lnTo>
                <a:lnTo>
                  <a:pt x="26" y="179"/>
                </a:lnTo>
                <a:lnTo>
                  <a:pt x="30" y="179"/>
                </a:lnTo>
                <a:lnTo>
                  <a:pt x="30" y="179"/>
                </a:lnTo>
                <a:lnTo>
                  <a:pt x="29" y="170"/>
                </a:lnTo>
                <a:lnTo>
                  <a:pt x="27" y="168"/>
                </a:lnTo>
                <a:lnTo>
                  <a:pt x="26" y="162"/>
                </a:lnTo>
                <a:lnTo>
                  <a:pt x="27" y="156"/>
                </a:lnTo>
                <a:lnTo>
                  <a:pt x="27" y="158"/>
                </a:lnTo>
                <a:lnTo>
                  <a:pt x="21" y="156"/>
                </a:lnTo>
                <a:lnTo>
                  <a:pt x="27" y="152"/>
                </a:lnTo>
                <a:lnTo>
                  <a:pt x="23" y="149"/>
                </a:lnTo>
                <a:lnTo>
                  <a:pt x="18" y="153"/>
                </a:lnTo>
                <a:lnTo>
                  <a:pt x="21" y="147"/>
                </a:lnTo>
                <a:lnTo>
                  <a:pt x="18" y="141"/>
                </a:lnTo>
                <a:lnTo>
                  <a:pt x="23" y="138"/>
                </a:lnTo>
                <a:lnTo>
                  <a:pt x="18" y="132"/>
                </a:lnTo>
                <a:lnTo>
                  <a:pt x="23" y="129"/>
                </a:lnTo>
                <a:lnTo>
                  <a:pt x="24" y="132"/>
                </a:lnTo>
                <a:lnTo>
                  <a:pt x="29" y="129"/>
                </a:lnTo>
                <a:lnTo>
                  <a:pt x="23" y="127"/>
                </a:lnTo>
                <a:lnTo>
                  <a:pt x="23" y="123"/>
                </a:lnTo>
                <a:lnTo>
                  <a:pt x="29" y="123"/>
                </a:lnTo>
                <a:lnTo>
                  <a:pt x="30" y="120"/>
                </a:lnTo>
                <a:lnTo>
                  <a:pt x="29" y="114"/>
                </a:lnTo>
                <a:lnTo>
                  <a:pt x="30" y="108"/>
                </a:lnTo>
                <a:lnTo>
                  <a:pt x="27" y="105"/>
                </a:lnTo>
                <a:lnTo>
                  <a:pt x="41" y="99"/>
                </a:lnTo>
                <a:lnTo>
                  <a:pt x="38" y="94"/>
                </a:lnTo>
                <a:lnTo>
                  <a:pt x="38" y="88"/>
                </a:lnTo>
                <a:lnTo>
                  <a:pt x="41" y="87"/>
                </a:lnTo>
                <a:lnTo>
                  <a:pt x="36" y="82"/>
                </a:lnTo>
                <a:lnTo>
                  <a:pt x="42" y="84"/>
                </a:lnTo>
                <a:lnTo>
                  <a:pt x="44" y="81"/>
                </a:lnTo>
                <a:lnTo>
                  <a:pt x="48" y="76"/>
                </a:lnTo>
                <a:lnTo>
                  <a:pt x="48" y="70"/>
                </a:lnTo>
                <a:lnTo>
                  <a:pt x="53" y="70"/>
                </a:lnTo>
                <a:lnTo>
                  <a:pt x="56" y="68"/>
                </a:lnTo>
                <a:lnTo>
                  <a:pt x="61" y="62"/>
                </a:lnTo>
                <a:lnTo>
                  <a:pt x="59" y="58"/>
                </a:lnTo>
                <a:lnTo>
                  <a:pt x="64" y="52"/>
                </a:lnTo>
                <a:lnTo>
                  <a:pt x="59" y="49"/>
                </a:lnTo>
                <a:lnTo>
                  <a:pt x="59" y="40"/>
                </a:lnTo>
                <a:lnTo>
                  <a:pt x="61" y="46"/>
                </a:lnTo>
                <a:lnTo>
                  <a:pt x="67" y="43"/>
                </a:lnTo>
                <a:lnTo>
                  <a:pt x="61" y="40"/>
                </a:lnTo>
                <a:lnTo>
                  <a:pt x="61" y="31"/>
                </a:lnTo>
                <a:lnTo>
                  <a:pt x="64" y="37"/>
                </a:lnTo>
                <a:lnTo>
                  <a:pt x="67" y="37"/>
                </a:lnTo>
                <a:lnTo>
                  <a:pt x="65" y="25"/>
                </a:lnTo>
                <a:lnTo>
                  <a:pt x="68" y="28"/>
                </a:lnTo>
                <a:lnTo>
                  <a:pt x="74" y="25"/>
                </a:lnTo>
                <a:lnTo>
                  <a:pt x="80" y="20"/>
                </a:lnTo>
                <a:lnTo>
                  <a:pt x="79" y="14"/>
                </a:lnTo>
                <a:lnTo>
                  <a:pt x="77" y="13"/>
                </a:lnTo>
                <a:lnTo>
                  <a:pt x="174" y="5"/>
                </a:lnTo>
                <a:lnTo>
                  <a:pt x="227" y="0"/>
                </a:lnTo>
                <a:lnTo>
                  <a:pt x="227" y="0"/>
                </a:lnTo>
                <a:lnTo>
                  <a:pt x="230" y="5"/>
                </a:lnTo>
                <a:lnTo>
                  <a:pt x="236" y="8"/>
                </a:lnTo>
                <a:lnTo>
                  <a:pt x="230" y="274"/>
                </a:lnTo>
                <a:lnTo>
                  <a:pt x="248" y="404"/>
                </a:lnTo>
                <a:lnTo>
                  <a:pt x="248" y="407"/>
                </a:lnTo>
                <a:lnTo>
                  <a:pt x="245" y="412"/>
                </a:lnTo>
                <a:lnTo>
                  <a:pt x="234" y="409"/>
                </a:lnTo>
                <a:lnTo>
                  <a:pt x="231" y="410"/>
                </a:lnTo>
                <a:lnTo>
                  <a:pt x="227" y="412"/>
                </a:lnTo>
                <a:lnTo>
                  <a:pt x="221" y="410"/>
                </a:lnTo>
                <a:lnTo>
                  <a:pt x="215" y="407"/>
                </a:lnTo>
                <a:lnTo>
                  <a:pt x="205" y="407"/>
                </a:lnTo>
                <a:lnTo>
                  <a:pt x="215" y="409"/>
                </a:lnTo>
                <a:lnTo>
                  <a:pt x="212" y="410"/>
                </a:lnTo>
                <a:lnTo>
                  <a:pt x="199" y="412"/>
                </a:lnTo>
                <a:lnTo>
                  <a:pt x="189" y="416"/>
                </a:lnTo>
                <a:lnTo>
                  <a:pt x="183" y="418"/>
                </a:lnTo>
                <a:lnTo>
                  <a:pt x="184" y="416"/>
                </a:lnTo>
                <a:lnTo>
                  <a:pt x="180" y="418"/>
                </a:lnTo>
                <a:lnTo>
                  <a:pt x="181" y="418"/>
                </a:lnTo>
                <a:lnTo>
                  <a:pt x="178" y="421"/>
                </a:lnTo>
                <a:lnTo>
                  <a:pt x="172" y="425"/>
                </a:lnTo>
                <a:lnTo>
                  <a:pt x="171" y="431"/>
                </a:lnTo>
                <a:lnTo>
                  <a:pt x="165" y="431"/>
                </a:lnTo>
                <a:lnTo>
                  <a:pt x="163" y="430"/>
                </a:lnTo>
                <a:lnTo>
                  <a:pt x="159" y="427"/>
                </a:lnTo>
                <a:lnTo>
                  <a:pt x="156" y="422"/>
                </a:lnTo>
                <a:lnTo>
                  <a:pt x="156" y="419"/>
                </a:lnTo>
                <a:lnTo>
                  <a:pt x="153" y="413"/>
                </a:lnTo>
                <a:lnTo>
                  <a:pt x="151" y="407"/>
                </a:lnTo>
                <a:lnTo>
                  <a:pt x="144" y="401"/>
                </a:lnTo>
                <a:lnTo>
                  <a:pt x="141" y="395"/>
                </a:lnTo>
                <a:lnTo>
                  <a:pt x="138" y="389"/>
                </a:lnTo>
                <a:lnTo>
                  <a:pt x="141" y="380"/>
                </a:lnTo>
                <a:lnTo>
                  <a:pt x="144" y="368"/>
                </a:lnTo>
                <a:lnTo>
                  <a:pt x="145" y="362"/>
                </a:lnTo>
                <a:lnTo>
                  <a:pt x="145" y="360"/>
                </a:lnTo>
                <a:lnTo>
                  <a:pt x="74" y="366"/>
                </a:lnTo>
                <a:lnTo>
                  <a:pt x="0" y="371"/>
                </a:lnTo>
                <a:lnTo>
                  <a:pt x="6" y="365"/>
                </a:lnTo>
                <a:lnTo>
                  <a:pt x="3" y="359"/>
                </a:lnTo>
                <a:lnTo>
                  <a:pt x="3" y="353"/>
                </a:lnTo>
                <a:lnTo>
                  <a:pt x="0" y="348"/>
                </a:lnTo>
                <a:lnTo>
                  <a:pt x="8" y="345"/>
                </a:lnTo>
                <a:lnTo>
                  <a:pt x="9" y="342"/>
                </a:lnTo>
                <a:lnTo>
                  <a:pt x="5" y="336"/>
                </a:lnTo>
                <a:lnTo>
                  <a:pt x="11" y="336"/>
                </a:lnTo>
                <a:lnTo>
                  <a:pt x="8" y="324"/>
                </a:lnTo>
                <a:lnTo>
                  <a:pt x="14" y="319"/>
                </a:lnTo>
                <a:lnTo>
                  <a:pt x="15" y="318"/>
                </a:lnTo>
                <a:lnTo>
                  <a:pt x="9" y="318"/>
                </a:lnTo>
                <a:lnTo>
                  <a:pt x="15" y="313"/>
                </a:lnTo>
                <a:lnTo>
                  <a:pt x="17" y="307"/>
                </a:lnTo>
                <a:lnTo>
                  <a:pt x="21" y="303"/>
                </a:lnTo>
                <a:lnTo>
                  <a:pt x="18" y="300"/>
                </a:lnTo>
                <a:lnTo>
                  <a:pt x="20" y="294"/>
                </a:lnTo>
                <a:lnTo>
                  <a:pt x="26" y="292"/>
                </a:lnTo>
                <a:lnTo>
                  <a:pt x="38" y="279"/>
                </a:lnTo>
                <a:lnTo>
                  <a:pt x="38" y="277"/>
                </a:lnTo>
                <a:lnTo>
                  <a:pt x="32" y="276"/>
                </a:lnTo>
                <a:lnTo>
                  <a:pt x="38" y="274"/>
                </a:lnTo>
                <a:lnTo>
                  <a:pt x="38" y="272"/>
                </a:lnTo>
                <a:lnTo>
                  <a:pt x="42" y="266"/>
                </a:lnTo>
                <a:lnTo>
                  <a:pt x="36" y="266"/>
                </a:lnTo>
                <a:lnTo>
                  <a:pt x="30" y="266"/>
                </a:lnTo>
                <a:lnTo>
                  <a:pt x="35" y="260"/>
                </a:lnTo>
                <a:lnTo>
                  <a:pt x="41" y="259"/>
                </a:lnTo>
                <a:lnTo>
                  <a:pt x="44" y="253"/>
                </a:lnTo>
                <a:lnTo>
                  <a:pt x="48" y="253"/>
                </a:lnTo>
                <a:lnTo>
                  <a:pt x="50" y="251"/>
                </a:lnTo>
                <a:lnTo>
                  <a:pt x="48" y="250"/>
                </a:lnTo>
                <a:lnTo>
                  <a:pt x="42" y="248"/>
                </a:lnTo>
                <a:lnTo>
                  <a:pt x="41" y="244"/>
                </a:lnTo>
                <a:lnTo>
                  <a:pt x="36" y="241"/>
                </a:lnTo>
                <a:lnTo>
                  <a:pt x="33" y="236"/>
                </a:lnTo>
                <a:lnTo>
                  <a:pt x="33" y="235"/>
                </a:lnTo>
                <a:lnTo>
                  <a:pt x="39" y="236"/>
                </a:lnTo>
                <a:lnTo>
                  <a:pt x="35" y="232"/>
                </a:lnTo>
                <a:lnTo>
                  <a:pt x="39" y="226"/>
                </a:lnTo>
                <a:lnTo>
                  <a:pt x="30" y="227"/>
                </a:lnTo>
                <a:lnTo>
                  <a:pt x="29" y="224"/>
                </a:lnTo>
                <a:lnTo>
                  <a:pt x="35" y="217"/>
                </a:lnTo>
                <a:lnTo>
                  <a:pt x="29" y="214"/>
                </a:lnTo>
                <a:lnTo>
                  <a:pt x="27" y="208"/>
                </a:lnTo>
                <a:lnTo>
                  <a:pt x="33" y="203"/>
                </a:lnTo>
                <a:lnTo>
                  <a:pt x="32" y="197"/>
                </a:lnTo>
                <a:lnTo>
                  <a:pt x="27" y="195"/>
                </a:lnTo>
                <a:lnTo>
                  <a:pt x="23" y="200"/>
                </a:lnTo>
                <a:lnTo>
                  <a:pt x="23" y="194"/>
                </a:lnTo>
                <a:lnTo>
                  <a:pt x="26" y="192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2" name="Freeform 55">
            <a:extLst>
              <a:ext uri="{FF2B5EF4-FFF2-40B4-BE49-F238E27FC236}">
                <a16:creationId xmlns:a16="http://schemas.microsoft.com/office/drawing/2014/main" id="{DE53F27F-3762-4AC0-7410-89E2C56ABDEB}"/>
              </a:ext>
            </a:extLst>
          </p:cNvPr>
          <p:cNvSpPr>
            <a:spLocks/>
          </p:cNvSpPr>
          <p:nvPr/>
        </p:nvSpPr>
        <p:spPr bwMode="auto">
          <a:xfrm>
            <a:off x="4576859" y="4213067"/>
            <a:ext cx="471608" cy="818711"/>
          </a:xfrm>
          <a:custGeom>
            <a:avLst/>
            <a:gdLst>
              <a:gd name="T0" fmla="*/ 21 w 166"/>
              <a:gd name="T1" fmla="*/ 112 h 287"/>
              <a:gd name="T2" fmla="*/ 19 w 166"/>
              <a:gd name="T3" fmla="*/ 104 h 287"/>
              <a:gd name="T4" fmla="*/ 13 w 166"/>
              <a:gd name="T5" fmla="*/ 102 h 287"/>
              <a:gd name="T6" fmla="*/ 15 w 166"/>
              <a:gd name="T7" fmla="*/ 88 h 287"/>
              <a:gd name="T8" fmla="*/ 21 w 166"/>
              <a:gd name="T9" fmla="*/ 82 h 287"/>
              <a:gd name="T10" fmla="*/ 29 w 166"/>
              <a:gd name="T11" fmla="*/ 66 h 287"/>
              <a:gd name="T12" fmla="*/ 31 w 166"/>
              <a:gd name="T13" fmla="*/ 55 h 287"/>
              <a:gd name="T14" fmla="*/ 42 w 166"/>
              <a:gd name="T15" fmla="*/ 42 h 287"/>
              <a:gd name="T16" fmla="*/ 41 w 166"/>
              <a:gd name="T17" fmla="*/ 32 h 287"/>
              <a:gd name="T18" fmla="*/ 42 w 166"/>
              <a:gd name="T19" fmla="*/ 26 h 287"/>
              <a:gd name="T20" fmla="*/ 50 w 166"/>
              <a:gd name="T21" fmla="*/ 18 h 287"/>
              <a:gd name="T22" fmla="*/ 116 w 166"/>
              <a:gd name="T23" fmla="*/ 5 h 287"/>
              <a:gd name="T24" fmla="*/ 164 w 166"/>
              <a:gd name="T25" fmla="*/ 268 h 287"/>
              <a:gd name="T26" fmla="*/ 144 w 166"/>
              <a:gd name="T27" fmla="*/ 269 h 287"/>
              <a:gd name="T28" fmla="*/ 133 w 166"/>
              <a:gd name="T29" fmla="*/ 272 h 287"/>
              <a:gd name="T30" fmla="*/ 120 w 166"/>
              <a:gd name="T31" fmla="*/ 276 h 287"/>
              <a:gd name="T32" fmla="*/ 113 w 166"/>
              <a:gd name="T33" fmla="*/ 285 h 287"/>
              <a:gd name="T34" fmla="*/ 102 w 166"/>
              <a:gd name="T35" fmla="*/ 269 h 287"/>
              <a:gd name="T36" fmla="*/ 97 w 166"/>
              <a:gd name="T37" fmla="*/ 239 h 287"/>
              <a:gd name="T38" fmla="*/ 2 w 166"/>
              <a:gd name="T39" fmla="*/ 231 h 287"/>
              <a:gd name="T40" fmla="*/ 8 w 166"/>
              <a:gd name="T41" fmla="*/ 216 h 287"/>
              <a:gd name="T42" fmla="*/ 13 w 166"/>
              <a:gd name="T43" fmla="*/ 205 h 287"/>
              <a:gd name="T44" fmla="*/ 27 w 166"/>
              <a:gd name="T45" fmla="*/ 184 h 287"/>
              <a:gd name="T46" fmla="*/ 30 w 166"/>
              <a:gd name="T47" fmla="*/ 177 h 287"/>
              <a:gd name="T48" fmla="*/ 33 w 166"/>
              <a:gd name="T49" fmla="*/ 169 h 287"/>
              <a:gd name="T50" fmla="*/ 25 w 166"/>
              <a:gd name="T51" fmla="*/ 160 h 287"/>
              <a:gd name="T52" fmla="*/ 28 w 166"/>
              <a:gd name="T53" fmla="*/ 151 h 287"/>
              <a:gd name="T54" fmla="*/ 20 w 166"/>
              <a:gd name="T55" fmla="*/ 138 h 287"/>
              <a:gd name="T56" fmla="*/ 19 w 166"/>
              <a:gd name="T57" fmla="*/ 128 h 287"/>
              <a:gd name="T58" fmla="*/ 21 w 166"/>
              <a:gd name="T59" fmla="*/ 134 h 287"/>
              <a:gd name="T60" fmla="*/ 21 w 166"/>
              <a:gd name="T61" fmla="*/ 152 h 287"/>
              <a:gd name="T62" fmla="*/ 24 w 166"/>
              <a:gd name="T63" fmla="*/ 161 h 287"/>
              <a:gd name="T64" fmla="*/ 33 w 166"/>
              <a:gd name="T65" fmla="*/ 167 h 287"/>
              <a:gd name="T66" fmla="*/ 25 w 166"/>
              <a:gd name="T67" fmla="*/ 178 h 287"/>
              <a:gd name="T68" fmla="*/ 25 w 166"/>
              <a:gd name="T69" fmla="*/ 185 h 287"/>
              <a:gd name="T70" fmla="*/ 14 w 166"/>
              <a:gd name="T71" fmla="*/ 201 h 287"/>
              <a:gd name="T72" fmla="*/ 10 w 166"/>
              <a:gd name="T73" fmla="*/ 212 h 287"/>
              <a:gd name="T74" fmla="*/ 5 w 166"/>
              <a:gd name="T75" fmla="*/ 229 h 287"/>
              <a:gd name="T76" fmla="*/ 1 w 166"/>
              <a:gd name="T77" fmla="*/ 246 h 287"/>
              <a:gd name="T78" fmla="*/ 93 w 166"/>
              <a:gd name="T79" fmla="*/ 251 h 287"/>
              <a:gd name="T80" fmla="*/ 101 w 166"/>
              <a:gd name="T81" fmla="*/ 274 h 287"/>
              <a:gd name="T82" fmla="*/ 110 w 166"/>
              <a:gd name="T83" fmla="*/ 287 h 287"/>
              <a:gd name="T84" fmla="*/ 121 w 166"/>
              <a:gd name="T85" fmla="*/ 276 h 287"/>
              <a:gd name="T86" fmla="*/ 122 w 166"/>
              <a:gd name="T87" fmla="*/ 278 h 287"/>
              <a:gd name="T88" fmla="*/ 137 w 166"/>
              <a:gd name="T89" fmla="*/ 269 h 287"/>
              <a:gd name="T90" fmla="*/ 155 w 166"/>
              <a:gd name="T91" fmla="*/ 273 h 287"/>
              <a:gd name="T92" fmla="*/ 157 w 166"/>
              <a:gd name="T93" fmla="*/ 5 h 287"/>
              <a:gd name="T94" fmla="*/ 51 w 166"/>
              <a:gd name="T95" fmla="*/ 10 h 287"/>
              <a:gd name="T96" fmla="*/ 43 w 166"/>
              <a:gd name="T97" fmla="*/ 24 h 287"/>
              <a:gd name="T98" fmla="*/ 40 w 166"/>
              <a:gd name="T99" fmla="*/ 26 h 287"/>
              <a:gd name="T100" fmla="*/ 36 w 166"/>
              <a:gd name="T101" fmla="*/ 46 h 287"/>
              <a:gd name="T102" fmla="*/ 24 w 166"/>
              <a:gd name="T103" fmla="*/ 55 h 287"/>
              <a:gd name="T104" fmla="*/ 18 w 166"/>
              <a:gd name="T105" fmla="*/ 70 h 287"/>
              <a:gd name="T106" fmla="*/ 15 w 166"/>
              <a:gd name="T107" fmla="*/ 82 h 287"/>
              <a:gd name="T108" fmla="*/ 12 w 166"/>
              <a:gd name="T109" fmla="*/ 88 h 287"/>
              <a:gd name="T110" fmla="*/ 17 w 166"/>
              <a:gd name="T111" fmla="*/ 101 h 287"/>
              <a:gd name="T112" fmla="*/ 17 w 166"/>
              <a:gd name="T113" fmla="*/ 107 h 287"/>
              <a:gd name="T114" fmla="*/ 18 w 166"/>
              <a:gd name="T115" fmla="*/ 118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6" h="287">
                <a:moveTo>
                  <a:pt x="19" y="128"/>
                </a:moveTo>
                <a:cubicBezTo>
                  <a:pt x="19" y="123"/>
                  <a:pt x="19" y="123"/>
                  <a:pt x="19" y="123"/>
                </a:cubicBezTo>
                <a:cubicBezTo>
                  <a:pt x="19" y="122"/>
                  <a:pt x="19" y="122"/>
                  <a:pt x="19" y="122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21" y="120"/>
                  <a:pt x="21" y="120"/>
                  <a:pt x="21" y="120"/>
                </a:cubicBezTo>
                <a:cubicBezTo>
                  <a:pt x="21" y="120"/>
                  <a:pt x="22" y="120"/>
                  <a:pt x="22" y="120"/>
                </a:cubicBezTo>
                <a:cubicBezTo>
                  <a:pt x="22" y="119"/>
                  <a:pt x="22" y="119"/>
                  <a:pt x="22" y="119"/>
                </a:cubicBezTo>
                <a:cubicBezTo>
                  <a:pt x="22" y="118"/>
                  <a:pt x="22" y="118"/>
                  <a:pt x="22" y="118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0" y="111"/>
                  <a:pt x="20" y="111"/>
                  <a:pt x="20" y="111"/>
                </a:cubicBezTo>
                <a:cubicBezTo>
                  <a:pt x="19" y="108"/>
                  <a:pt x="19" y="108"/>
                  <a:pt x="19" y="108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4"/>
                  <a:pt x="20" y="104"/>
                  <a:pt x="20" y="103"/>
                </a:cubicBezTo>
                <a:cubicBezTo>
                  <a:pt x="19" y="103"/>
                  <a:pt x="19" y="103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7" y="103"/>
                  <a:pt x="17" y="103"/>
                  <a:pt x="17" y="103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19" y="100"/>
                  <a:pt x="19" y="100"/>
                  <a:pt x="19" y="100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6" y="98"/>
                  <a:pt x="16" y="98"/>
                  <a:pt x="16" y="98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3" y="102"/>
                  <a:pt x="13" y="102"/>
                  <a:pt x="13" y="102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6" y="98"/>
                  <a:pt x="16" y="98"/>
                  <a:pt x="16" y="98"/>
                </a:cubicBezTo>
                <a:cubicBezTo>
                  <a:pt x="16" y="97"/>
                  <a:pt x="16" y="97"/>
                  <a:pt x="16" y="97"/>
                </a:cubicBezTo>
                <a:cubicBezTo>
                  <a:pt x="14" y="95"/>
                  <a:pt x="14" y="95"/>
                  <a:pt x="14" y="95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88"/>
                  <a:pt x="15" y="88"/>
                  <a:pt x="15" y="88"/>
                </a:cubicBezTo>
                <a:cubicBezTo>
                  <a:pt x="15" y="88"/>
                  <a:pt x="15" y="88"/>
                  <a:pt x="15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16" y="89"/>
                  <a:pt x="17" y="89"/>
                  <a:pt x="17" y="89"/>
                </a:cubicBezTo>
                <a:cubicBezTo>
                  <a:pt x="21" y="87"/>
                  <a:pt x="21" y="87"/>
                  <a:pt x="21" y="87"/>
                </a:cubicBezTo>
                <a:cubicBezTo>
                  <a:pt x="21" y="86"/>
                  <a:pt x="21" y="86"/>
                  <a:pt x="21" y="86"/>
                </a:cubicBezTo>
                <a:cubicBezTo>
                  <a:pt x="21" y="85"/>
                  <a:pt x="21" y="85"/>
                  <a:pt x="21" y="85"/>
                </a:cubicBezTo>
                <a:cubicBezTo>
                  <a:pt x="17" y="84"/>
                  <a:pt x="17" y="84"/>
                  <a:pt x="17" y="84"/>
                </a:cubicBezTo>
                <a:cubicBezTo>
                  <a:pt x="17" y="83"/>
                  <a:pt x="17" y="83"/>
                  <a:pt x="17" y="83"/>
                </a:cubicBezTo>
                <a:cubicBezTo>
                  <a:pt x="20" y="83"/>
                  <a:pt x="20" y="83"/>
                  <a:pt x="20" y="83"/>
                </a:cubicBezTo>
                <a:cubicBezTo>
                  <a:pt x="21" y="83"/>
                  <a:pt x="21" y="83"/>
                  <a:pt x="21" y="82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79"/>
                  <a:pt x="22" y="79"/>
                  <a:pt x="22" y="79"/>
                </a:cubicBezTo>
                <a:cubicBezTo>
                  <a:pt x="21" y="76"/>
                  <a:pt x="21" y="76"/>
                  <a:pt x="21" y="76"/>
                </a:cubicBezTo>
                <a:cubicBezTo>
                  <a:pt x="22" y="73"/>
                  <a:pt x="22" y="73"/>
                  <a:pt x="22" y="73"/>
                </a:cubicBezTo>
                <a:cubicBezTo>
                  <a:pt x="22" y="72"/>
                  <a:pt x="22" y="72"/>
                  <a:pt x="22" y="72"/>
                </a:cubicBezTo>
                <a:cubicBezTo>
                  <a:pt x="20" y="71"/>
                  <a:pt x="20" y="71"/>
                  <a:pt x="20" y="71"/>
                </a:cubicBezTo>
                <a:cubicBezTo>
                  <a:pt x="28" y="67"/>
                  <a:pt x="28" y="67"/>
                  <a:pt x="28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66"/>
                  <a:pt x="29" y="66"/>
                  <a:pt x="29" y="66"/>
                </a:cubicBezTo>
                <a:cubicBezTo>
                  <a:pt x="27" y="63"/>
                  <a:pt x="27" y="63"/>
                  <a:pt x="27" y="63"/>
                </a:cubicBezTo>
                <a:cubicBezTo>
                  <a:pt x="27" y="60"/>
                  <a:pt x="27" y="60"/>
                  <a:pt x="27" y="60"/>
                </a:cubicBezTo>
                <a:cubicBezTo>
                  <a:pt x="28" y="59"/>
                  <a:pt x="28" y="59"/>
                  <a:pt x="28" y="59"/>
                </a:cubicBezTo>
                <a:cubicBezTo>
                  <a:pt x="29" y="58"/>
                  <a:pt x="29" y="58"/>
                  <a:pt x="29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57"/>
                  <a:pt x="28" y="57"/>
                  <a:pt x="28" y="57"/>
                </a:cubicBezTo>
                <a:cubicBezTo>
                  <a:pt x="29" y="57"/>
                  <a:pt x="29" y="57"/>
                  <a:pt x="29" y="57"/>
                </a:cubicBezTo>
                <a:cubicBezTo>
                  <a:pt x="29" y="58"/>
                  <a:pt x="30" y="57"/>
                  <a:pt x="30" y="57"/>
                </a:cubicBezTo>
                <a:cubicBezTo>
                  <a:pt x="31" y="55"/>
                  <a:pt x="31" y="55"/>
                  <a:pt x="31" y="55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48"/>
                  <a:pt x="34" y="48"/>
                  <a:pt x="34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5"/>
                  <a:pt x="43" y="35"/>
                  <a:pt x="43" y="35"/>
                </a:cubicBezTo>
                <a:cubicBezTo>
                  <a:pt x="44" y="35"/>
                  <a:pt x="44" y="34"/>
                  <a:pt x="43" y="34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27"/>
                  <a:pt x="41" y="27"/>
                  <a:pt x="41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2"/>
                  <a:pt x="41" y="32"/>
                  <a:pt x="41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30"/>
                  <a:pt x="46" y="29"/>
                  <a:pt x="46" y="29"/>
                </a:cubicBezTo>
                <a:cubicBezTo>
                  <a:pt x="46" y="29"/>
                  <a:pt x="46" y="28"/>
                  <a:pt x="46" y="28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1"/>
                  <a:pt x="42" y="21"/>
                  <a:pt x="42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6"/>
                  <a:pt x="42" y="26"/>
                  <a:pt x="43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5"/>
                  <a:pt x="46" y="25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20"/>
                  <a:pt x="45" y="20"/>
                  <a:pt x="45" y="20"/>
                </a:cubicBezTo>
                <a:cubicBezTo>
                  <a:pt x="46" y="20"/>
                  <a:pt x="46" y="20"/>
                  <a:pt x="47" y="20"/>
                </a:cubicBezTo>
                <a:cubicBezTo>
                  <a:pt x="50" y="18"/>
                  <a:pt x="50" y="18"/>
                  <a:pt x="50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4" y="15"/>
                  <a:pt x="54" y="15"/>
                  <a:pt x="54" y="15"/>
                </a:cubicBezTo>
                <a:cubicBezTo>
                  <a:pt x="55" y="14"/>
                  <a:pt x="55" y="14"/>
                  <a:pt x="55" y="14"/>
                </a:cubicBezTo>
                <a:cubicBezTo>
                  <a:pt x="54" y="10"/>
                  <a:pt x="54" y="10"/>
                  <a:pt x="54" y="10"/>
                </a:cubicBezTo>
                <a:cubicBezTo>
                  <a:pt x="54" y="9"/>
                  <a:pt x="54" y="9"/>
                  <a:pt x="54" y="9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0"/>
                  <a:pt x="52" y="10"/>
                  <a:pt x="52" y="10"/>
                </a:cubicBezTo>
                <a:cubicBezTo>
                  <a:pt x="116" y="5"/>
                  <a:pt x="116" y="5"/>
                  <a:pt x="116" y="5"/>
                </a:cubicBezTo>
                <a:cubicBezTo>
                  <a:pt x="116" y="5"/>
                  <a:pt x="116" y="5"/>
                  <a:pt x="116" y="5"/>
                </a:cubicBezTo>
                <a:cubicBezTo>
                  <a:pt x="150" y="2"/>
                  <a:pt x="150" y="2"/>
                  <a:pt x="150" y="2"/>
                </a:cubicBezTo>
                <a:cubicBezTo>
                  <a:pt x="151" y="2"/>
                  <a:pt x="151" y="2"/>
                  <a:pt x="151" y="2"/>
                </a:cubicBezTo>
                <a:cubicBezTo>
                  <a:pt x="152" y="4"/>
                  <a:pt x="152" y="4"/>
                  <a:pt x="152" y="4"/>
                </a:cubicBezTo>
                <a:cubicBezTo>
                  <a:pt x="153" y="5"/>
                  <a:pt x="153" y="5"/>
                  <a:pt x="153" y="5"/>
                </a:cubicBezTo>
                <a:cubicBezTo>
                  <a:pt x="156" y="7"/>
                  <a:pt x="156" y="7"/>
                  <a:pt x="156" y="7"/>
                </a:cubicBezTo>
                <a:cubicBezTo>
                  <a:pt x="152" y="182"/>
                  <a:pt x="152" y="182"/>
                  <a:pt x="152" y="182"/>
                </a:cubicBezTo>
                <a:cubicBezTo>
                  <a:pt x="152" y="182"/>
                  <a:pt x="152" y="182"/>
                  <a:pt x="152" y="182"/>
                </a:cubicBezTo>
                <a:cubicBezTo>
                  <a:pt x="164" y="268"/>
                  <a:pt x="164" y="268"/>
                  <a:pt x="164" y="268"/>
                </a:cubicBezTo>
                <a:cubicBezTo>
                  <a:pt x="164" y="268"/>
                  <a:pt x="164" y="268"/>
                  <a:pt x="164" y="268"/>
                </a:cubicBezTo>
                <a:cubicBezTo>
                  <a:pt x="164" y="269"/>
                  <a:pt x="164" y="269"/>
                  <a:pt x="164" y="269"/>
                </a:cubicBezTo>
                <a:cubicBezTo>
                  <a:pt x="163" y="272"/>
                  <a:pt x="163" y="272"/>
                  <a:pt x="163" y="272"/>
                </a:cubicBezTo>
                <a:cubicBezTo>
                  <a:pt x="156" y="270"/>
                  <a:pt x="156" y="270"/>
                  <a:pt x="156" y="270"/>
                </a:cubicBezTo>
                <a:cubicBezTo>
                  <a:pt x="155" y="269"/>
                  <a:pt x="155" y="270"/>
                  <a:pt x="155" y="270"/>
                </a:cubicBezTo>
                <a:cubicBezTo>
                  <a:pt x="154" y="271"/>
                  <a:pt x="154" y="271"/>
                  <a:pt x="154" y="271"/>
                </a:cubicBezTo>
                <a:cubicBezTo>
                  <a:pt x="151" y="272"/>
                  <a:pt x="151" y="272"/>
                  <a:pt x="151" y="272"/>
                </a:cubicBezTo>
                <a:cubicBezTo>
                  <a:pt x="148" y="271"/>
                  <a:pt x="148" y="271"/>
                  <a:pt x="148" y="271"/>
                </a:cubicBezTo>
                <a:cubicBezTo>
                  <a:pt x="144" y="269"/>
                  <a:pt x="144" y="269"/>
                  <a:pt x="144" y="269"/>
                </a:cubicBezTo>
                <a:cubicBezTo>
                  <a:pt x="143" y="269"/>
                  <a:pt x="143" y="269"/>
                  <a:pt x="143" y="269"/>
                </a:cubicBezTo>
                <a:cubicBezTo>
                  <a:pt x="137" y="269"/>
                  <a:pt x="137" y="269"/>
                  <a:pt x="137" y="269"/>
                </a:cubicBezTo>
                <a:cubicBezTo>
                  <a:pt x="137" y="269"/>
                  <a:pt x="136" y="270"/>
                  <a:pt x="136" y="270"/>
                </a:cubicBezTo>
                <a:cubicBezTo>
                  <a:pt x="136" y="271"/>
                  <a:pt x="137" y="271"/>
                  <a:pt x="137" y="271"/>
                </a:cubicBezTo>
                <a:cubicBezTo>
                  <a:pt x="143" y="272"/>
                  <a:pt x="143" y="272"/>
                  <a:pt x="143" y="272"/>
                </a:cubicBezTo>
                <a:cubicBezTo>
                  <a:pt x="143" y="271"/>
                  <a:pt x="143" y="271"/>
                  <a:pt x="143" y="271"/>
                </a:cubicBezTo>
                <a:cubicBezTo>
                  <a:pt x="142" y="270"/>
                  <a:pt x="142" y="270"/>
                  <a:pt x="142" y="270"/>
                </a:cubicBezTo>
                <a:cubicBezTo>
                  <a:pt x="141" y="271"/>
                  <a:pt x="141" y="271"/>
                  <a:pt x="141" y="271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26" y="275"/>
                  <a:pt x="126" y="275"/>
                  <a:pt x="126" y="275"/>
                </a:cubicBezTo>
                <a:cubicBezTo>
                  <a:pt x="122" y="276"/>
                  <a:pt x="122" y="276"/>
                  <a:pt x="122" y="276"/>
                </a:cubicBezTo>
                <a:cubicBezTo>
                  <a:pt x="122" y="277"/>
                  <a:pt x="122" y="277"/>
                  <a:pt x="122" y="277"/>
                </a:cubicBezTo>
                <a:cubicBezTo>
                  <a:pt x="123" y="277"/>
                  <a:pt x="123" y="277"/>
                  <a:pt x="123" y="277"/>
                </a:cubicBezTo>
                <a:cubicBezTo>
                  <a:pt x="124" y="277"/>
                  <a:pt x="124" y="277"/>
                  <a:pt x="124" y="277"/>
                </a:cubicBezTo>
                <a:cubicBezTo>
                  <a:pt x="124" y="276"/>
                  <a:pt x="124" y="276"/>
                  <a:pt x="124" y="275"/>
                </a:cubicBezTo>
                <a:cubicBezTo>
                  <a:pt x="124" y="275"/>
                  <a:pt x="123" y="275"/>
                  <a:pt x="123" y="275"/>
                </a:cubicBezTo>
                <a:cubicBezTo>
                  <a:pt x="120" y="276"/>
                  <a:pt x="120" y="276"/>
                  <a:pt x="120" y="276"/>
                </a:cubicBezTo>
                <a:cubicBezTo>
                  <a:pt x="119" y="276"/>
                  <a:pt x="119" y="276"/>
                  <a:pt x="119" y="277"/>
                </a:cubicBezTo>
                <a:cubicBezTo>
                  <a:pt x="119" y="277"/>
                  <a:pt x="119" y="277"/>
                  <a:pt x="119" y="278"/>
                </a:cubicBezTo>
                <a:cubicBezTo>
                  <a:pt x="120" y="278"/>
                  <a:pt x="120" y="278"/>
                  <a:pt x="120" y="278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0" y="276"/>
                  <a:pt x="120" y="276"/>
                  <a:pt x="120" y="276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5" y="281"/>
                  <a:pt x="115" y="281"/>
                  <a:pt x="115" y="281"/>
                </a:cubicBezTo>
                <a:cubicBezTo>
                  <a:pt x="115" y="282"/>
                  <a:pt x="115" y="282"/>
                  <a:pt x="115" y="282"/>
                </a:cubicBezTo>
                <a:cubicBezTo>
                  <a:pt x="113" y="285"/>
                  <a:pt x="113" y="285"/>
                  <a:pt x="113" y="285"/>
                </a:cubicBezTo>
                <a:cubicBezTo>
                  <a:pt x="111" y="285"/>
                  <a:pt x="111" y="285"/>
                  <a:pt x="111" y="285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07" y="282"/>
                  <a:pt x="107" y="282"/>
                  <a:pt x="107" y="282"/>
                </a:cubicBezTo>
                <a:cubicBezTo>
                  <a:pt x="105" y="279"/>
                  <a:pt x="105" y="279"/>
                  <a:pt x="105" y="279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3" y="274"/>
                  <a:pt x="103" y="274"/>
                  <a:pt x="103" y="274"/>
                </a:cubicBezTo>
                <a:cubicBezTo>
                  <a:pt x="102" y="270"/>
                  <a:pt x="102" y="270"/>
                  <a:pt x="102" y="270"/>
                </a:cubicBezTo>
                <a:cubicBezTo>
                  <a:pt x="102" y="269"/>
                  <a:pt x="102" y="269"/>
                  <a:pt x="102" y="269"/>
                </a:cubicBezTo>
                <a:cubicBezTo>
                  <a:pt x="97" y="265"/>
                  <a:pt x="97" y="265"/>
                  <a:pt x="97" y="265"/>
                </a:cubicBezTo>
                <a:cubicBezTo>
                  <a:pt x="95" y="262"/>
                  <a:pt x="95" y="262"/>
                  <a:pt x="95" y="262"/>
                </a:cubicBezTo>
                <a:cubicBezTo>
                  <a:pt x="93" y="258"/>
                  <a:pt x="93" y="258"/>
                  <a:pt x="93" y="258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7" y="244"/>
                  <a:pt x="97" y="244"/>
                  <a:pt x="97" y="244"/>
                </a:cubicBezTo>
                <a:cubicBezTo>
                  <a:pt x="97" y="244"/>
                  <a:pt x="97" y="244"/>
                  <a:pt x="97" y="244"/>
                </a:cubicBezTo>
                <a:cubicBezTo>
                  <a:pt x="98" y="240"/>
                  <a:pt x="98" y="240"/>
                  <a:pt x="98" y="240"/>
                </a:cubicBezTo>
                <a:cubicBezTo>
                  <a:pt x="98" y="240"/>
                  <a:pt x="98" y="240"/>
                  <a:pt x="98" y="240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97" y="239"/>
                  <a:pt x="97" y="238"/>
                  <a:pt x="96" y="238"/>
                </a:cubicBezTo>
                <a:cubicBezTo>
                  <a:pt x="50" y="242"/>
                  <a:pt x="50" y="242"/>
                  <a:pt x="50" y="242"/>
                </a:cubicBezTo>
                <a:cubicBezTo>
                  <a:pt x="4" y="245"/>
                  <a:pt x="4" y="245"/>
                  <a:pt x="4" y="245"/>
                </a:cubicBezTo>
                <a:cubicBezTo>
                  <a:pt x="6" y="243"/>
                  <a:pt x="6" y="243"/>
                  <a:pt x="6" y="243"/>
                </a:cubicBezTo>
                <a:cubicBezTo>
                  <a:pt x="6" y="242"/>
                  <a:pt x="6" y="242"/>
                  <a:pt x="6" y="241"/>
                </a:cubicBezTo>
                <a:cubicBezTo>
                  <a:pt x="4" y="238"/>
                  <a:pt x="4" y="238"/>
                  <a:pt x="4" y="238"/>
                </a:cubicBezTo>
                <a:cubicBezTo>
                  <a:pt x="4" y="235"/>
                  <a:pt x="4" y="235"/>
                  <a:pt x="4" y="235"/>
                </a:cubicBezTo>
                <a:cubicBezTo>
                  <a:pt x="4" y="234"/>
                  <a:pt x="4" y="234"/>
                  <a:pt x="4" y="234"/>
                </a:cubicBezTo>
                <a:cubicBezTo>
                  <a:pt x="2" y="231"/>
                  <a:pt x="2" y="231"/>
                  <a:pt x="2" y="231"/>
                </a:cubicBezTo>
                <a:cubicBezTo>
                  <a:pt x="6" y="230"/>
                  <a:pt x="6" y="230"/>
                  <a:pt x="6" y="230"/>
                </a:cubicBezTo>
                <a:cubicBezTo>
                  <a:pt x="7" y="230"/>
                  <a:pt x="7" y="230"/>
                  <a:pt x="7" y="230"/>
                </a:cubicBezTo>
                <a:cubicBezTo>
                  <a:pt x="8" y="227"/>
                  <a:pt x="8" y="227"/>
                  <a:pt x="8" y="227"/>
                </a:cubicBezTo>
                <a:cubicBezTo>
                  <a:pt x="8" y="226"/>
                  <a:pt x="8" y="226"/>
                  <a:pt x="8" y="226"/>
                </a:cubicBezTo>
                <a:cubicBezTo>
                  <a:pt x="6" y="224"/>
                  <a:pt x="6" y="224"/>
                  <a:pt x="6" y="224"/>
                </a:cubicBezTo>
                <a:cubicBezTo>
                  <a:pt x="8" y="224"/>
                  <a:pt x="8" y="224"/>
                  <a:pt x="8" y="224"/>
                </a:cubicBezTo>
                <a:cubicBezTo>
                  <a:pt x="9" y="223"/>
                  <a:pt x="9" y="223"/>
                  <a:pt x="9" y="223"/>
                </a:cubicBezTo>
                <a:cubicBezTo>
                  <a:pt x="9" y="222"/>
                  <a:pt x="9" y="222"/>
                  <a:pt x="9" y="222"/>
                </a:cubicBezTo>
                <a:cubicBezTo>
                  <a:pt x="8" y="216"/>
                  <a:pt x="8" y="216"/>
                  <a:pt x="8" y="216"/>
                </a:cubicBezTo>
                <a:cubicBezTo>
                  <a:pt x="11" y="213"/>
                  <a:pt x="11" y="213"/>
                  <a:pt x="11" y="213"/>
                </a:cubicBezTo>
                <a:cubicBezTo>
                  <a:pt x="11" y="213"/>
                  <a:pt x="11" y="213"/>
                  <a:pt x="11" y="213"/>
                </a:cubicBezTo>
                <a:cubicBezTo>
                  <a:pt x="12" y="211"/>
                  <a:pt x="12" y="211"/>
                  <a:pt x="12" y="211"/>
                </a:cubicBezTo>
                <a:cubicBezTo>
                  <a:pt x="12" y="210"/>
                  <a:pt x="12" y="210"/>
                  <a:pt x="12" y="210"/>
                </a:cubicBezTo>
                <a:cubicBezTo>
                  <a:pt x="11" y="210"/>
                  <a:pt x="11" y="210"/>
                  <a:pt x="11" y="210"/>
                </a:cubicBezTo>
                <a:cubicBezTo>
                  <a:pt x="10" y="210"/>
                  <a:pt x="10" y="210"/>
                  <a:pt x="10" y="210"/>
                </a:cubicBezTo>
                <a:cubicBezTo>
                  <a:pt x="12" y="209"/>
                  <a:pt x="12" y="209"/>
                  <a:pt x="12" y="209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13" y="205"/>
                  <a:pt x="13" y="205"/>
                  <a:pt x="13" y="205"/>
                </a:cubicBezTo>
                <a:cubicBezTo>
                  <a:pt x="16" y="202"/>
                  <a:pt x="16" y="202"/>
                  <a:pt x="16" y="202"/>
                </a:cubicBezTo>
                <a:cubicBezTo>
                  <a:pt x="16" y="201"/>
                  <a:pt x="16" y="201"/>
                  <a:pt x="16" y="201"/>
                </a:cubicBezTo>
                <a:cubicBezTo>
                  <a:pt x="16" y="200"/>
                  <a:pt x="16" y="200"/>
                  <a:pt x="16" y="200"/>
                </a:cubicBezTo>
                <a:cubicBezTo>
                  <a:pt x="14" y="199"/>
                  <a:pt x="14" y="199"/>
                  <a:pt x="14" y="199"/>
                </a:cubicBezTo>
                <a:cubicBezTo>
                  <a:pt x="15" y="196"/>
                  <a:pt x="15" y="196"/>
                  <a:pt x="15" y="196"/>
                </a:cubicBezTo>
                <a:cubicBezTo>
                  <a:pt x="18" y="195"/>
                  <a:pt x="18" y="195"/>
                  <a:pt x="18" y="195"/>
                </a:cubicBezTo>
                <a:cubicBezTo>
                  <a:pt x="18" y="195"/>
                  <a:pt x="18" y="195"/>
                  <a:pt x="18" y="195"/>
                </a:cubicBezTo>
                <a:cubicBezTo>
                  <a:pt x="27" y="185"/>
                  <a:pt x="27" y="185"/>
                  <a:pt x="27" y="185"/>
                </a:cubicBezTo>
                <a:cubicBezTo>
                  <a:pt x="27" y="185"/>
                  <a:pt x="27" y="185"/>
                  <a:pt x="27" y="184"/>
                </a:cubicBezTo>
                <a:cubicBezTo>
                  <a:pt x="27" y="184"/>
                  <a:pt x="27" y="184"/>
                  <a:pt x="27" y="184"/>
                </a:cubicBezTo>
                <a:cubicBezTo>
                  <a:pt x="26" y="183"/>
                  <a:pt x="26" y="183"/>
                  <a:pt x="26" y="183"/>
                </a:cubicBezTo>
                <a:cubicBezTo>
                  <a:pt x="23" y="182"/>
                  <a:pt x="23" y="182"/>
                  <a:pt x="23" y="182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2" y="184"/>
                  <a:pt x="22" y="184"/>
                  <a:pt x="22" y="184"/>
                </a:cubicBezTo>
                <a:cubicBezTo>
                  <a:pt x="26" y="183"/>
                  <a:pt x="26" y="183"/>
                  <a:pt x="26" y="183"/>
                </a:cubicBezTo>
                <a:cubicBezTo>
                  <a:pt x="26" y="183"/>
                  <a:pt x="27" y="183"/>
                  <a:pt x="27" y="183"/>
                </a:cubicBezTo>
                <a:cubicBezTo>
                  <a:pt x="27" y="181"/>
                  <a:pt x="27" y="181"/>
                  <a:pt x="27" y="181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30" y="176"/>
                  <a:pt x="30" y="176"/>
                  <a:pt x="30" y="176"/>
                </a:cubicBezTo>
                <a:cubicBezTo>
                  <a:pt x="30" y="176"/>
                  <a:pt x="29" y="175"/>
                  <a:pt x="29" y="176"/>
                </a:cubicBezTo>
                <a:cubicBezTo>
                  <a:pt x="25" y="176"/>
                  <a:pt x="25" y="176"/>
                  <a:pt x="25" y="176"/>
                </a:cubicBezTo>
                <a:cubicBezTo>
                  <a:pt x="23" y="176"/>
                  <a:pt x="23" y="176"/>
                  <a:pt x="23" y="176"/>
                </a:cubicBezTo>
                <a:cubicBezTo>
                  <a:pt x="24" y="174"/>
                  <a:pt x="24" y="174"/>
                  <a:pt x="24" y="174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31" y="169"/>
                  <a:pt x="31" y="169"/>
                  <a:pt x="31" y="169"/>
                </a:cubicBezTo>
                <a:cubicBezTo>
                  <a:pt x="33" y="169"/>
                  <a:pt x="33" y="169"/>
                  <a:pt x="33" y="169"/>
                </a:cubicBezTo>
                <a:cubicBezTo>
                  <a:pt x="34" y="169"/>
                  <a:pt x="34" y="169"/>
                  <a:pt x="34" y="168"/>
                </a:cubicBezTo>
                <a:cubicBezTo>
                  <a:pt x="35" y="167"/>
                  <a:pt x="35" y="167"/>
                  <a:pt x="35" y="167"/>
                </a:cubicBezTo>
                <a:cubicBezTo>
                  <a:pt x="34" y="166"/>
                  <a:pt x="34" y="166"/>
                  <a:pt x="34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3" y="165"/>
                  <a:pt x="33" y="165"/>
                  <a:pt x="33" y="165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29" y="162"/>
                  <a:pt x="29" y="162"/>
                  <a:pt x="29" y="162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23" y="157"/>
                  <a:pt x="23" y="157"/>
                  <a:pt x="23" y="157"/>
                </a:cubicBezTo>
                <a:cubicBezTo>
                  <a:pt x="27" y="158"/>
                  <a:pt x="27" y="158"/>
                  <a:pt x="27" y="158"/>
                </a:cubicBezTo>
                <a:cubicBezTo>
                  <a:pt x="27" y="158"/>
                  <a:pt x="27" y="158"/>
                  <a:pt x="28" y="158"/>
                </a:cubicBezTo>
                <a:cubicBezTo>
                  <a:pt x="28" y="157"/>
                  <a:pt x="28" y="157"/>
                  <a:pt x="28" y="157"/>
                </a:cubicBezTo>
                <a:cubicBezTo>
                  <a:pt x="26" y="154"/>
                  <a:pt x="26" y="154"/>
                  <a:pt x="26" y="154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49"/>
                  <a:pt x="27" y="149"/>
                  <a:pt x="27" y="149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21" y="149"/>
                  <a:pt x="21" y="149"/>
                  <a:pt x="21" y="149"/>
                </a:cubicBezTo>
                <a:cubicBezTo>
                  <a:pt x="25" y="145"/>
                  <a:pt x="25" y="145"/>
                  <a:pt x="25" y="145"/>
                </a:cubicBezTo>
                <a:cubicBezTo>
                  <a:pt x="25" y="144"/>
                  <a:pt x="25" y="144"/>
                  <a:pt x="25" y="144"/>
                </a:cubicBezTo>
                <a:cubicBezTo>
                  <a:pt x="24" y="143"/>
                  <a:pt x="24" y="143"/>
                  <a:pt x="24" y="143"/>
                </a:cubicBezTo>
                <a:cubicBezTo>
                  <a:pt x="21" y="141"/>
                  <a:pt x="21" y="141"/>
                  <a:pt x="21" y="141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23" y="135"/>
                  <a:pt x="23" y="135"/>
                  <a:pt x="23" y="135"/>
                </a:cubicBezTo>
                <a:cubicBezTo>
                  <a:pt x="24" y="135"/>
                  <a:pt x="24" y="135"/>
                  <a:pt x="24" y="135"/>
                </a:cubicBezTo>
                <a:cubicBezTo>
                  <a:pt x="23" y="131"/>
                  <a:pt x="23" y="131"/>
                  <a:pt x="23" y="131"/>
                </a:cubicBezTo>
                <a:cubicBezTo>
                  <a:pt x="23" y="131"/>
                  <a:pt x="23" y="130"/>
                  <a:pt x="22" y="130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17" y="130"/>
                  <a:pt x="17" y="130"/>
                  <a:pt x="17" y="130"/>
                </a:cubicBezTo>
                <a:cubicBezTo>
                  <a:pt x="19" y="128"/>
                  <a:pt x="19" y="128"/>
                  <a:pt x="19" y="128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16" y="129"/>
                  <a:pt x="16" y="129"/>
                  <a:pt x="16" y="129"/>
                </a:cubicBezTo>
                <a:cubicBezTo>
                  <a:pt x="15" y="129"/>
                  <a:pt x="15" y="129"/>
                  <a:pt x="15" y="129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15" y="133"/>
                  <a:pt x="15" y="134"/>
                  <a:pt x="15" y="134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20" y="131"/>
                  <a:pt x="20" y="131"/>
                  <a:pt x="20" y="131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4"/>
                  <a:pt x="21" y="134"/>
                  <a:pt x="21" y="134"/>
                </a:cubicBezTo>
                <a:cubicBezTo>
                  <a:pt x="19" y="137"/>
                  <a:pt x="19" y="137"/>
                  <a:pt x="19" y="137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2" y="144"/>
                  <a:pt x="22" y="144"/>
                  <a:pt x="22" y="144"/>
                </a:cubicBezTo>
                <a:cubicBezTo>
                  <a:pt x="19" y="148"/>
                  <a:pt x="19" y="148"/>
                  <a:pt x="19" y="148"/>
                </a:cubicBezTo>
                <a:cubicBezTo>
                  <a:pt x="19" y="148"/>
                  <a:pt x="19" y="149"/>
                  <a:pt x="19" y="149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20" y="152"/>
                  <a:pt x="20" y="152"/>
                  <a:pt x="21" y="152"/>
                </a:cubicBezTo>
                <a:cubicBezTo>
                  <a:pt x="25" y="152"/>
                  <a:pt x="25" y="152"/>
                  <a:pt x="25" y="152"/>
                </a:cubicBezTo>
                <a:cubicBezTo>
                  <a:pt x="24" y="153"/>
                  <a:pt x="24" y="153"/>
                  <a:pt x="24" y="153"/>
                </a:cubicBezTo>
                <a:cubicBezTo>
                  <a:pt x="23" y="153"/>
                  <a:pt x="23" y="154"/>
                  <a:pt x="23" y="154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23" y="155"/>
                  <a:pt x="23" y="155"/>
                  <a:pt x="22" y="156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22" y="157"/>
                  <a:pt x="22" y="157"/>
                  <a:pt x="22" y="157"/>
                </a:cubicBezTo>
                <a:cubicBezTo>
                  <a:pt x="24" y="161"/>
                  <a:pt x="24" y="161"/>
                  <a:pt x="24" y="161"/>
                </a:cubicBezTo>
                <a:cubicBezTo>
                  <a:pt x="24" y="161"/>
                  <a:pt x="24" y="161"/>
                  <a:pt x="24" y="161"/>
                </a:cubicBezTo>
                <a:cubicBezTo>
                  <a:pt x="27" y="163"/>
                  <a:pt x="27" y="163"/>
                  <a:pt x="27" y="163"/>
                </a:cubicBezTo>
                <a:cubicBezTo>
                  <a:pt x="28" y="165"/>
                  <a:pt x="28" y="165"/>
                  <a:pt x="28" y="165"/>
                </a:cubicBezTo>
                <a:cubicBezTo>
                  <a:pt x="29" y="166"/>
                  <a:pt x="29" y="166"/>
                  <a:pt x="29" y="166"/>
                </a:cubicBezTo>
                <a:cubicBezTo>
                  <a:pt x="32" y="167"/>
                  <a:pt x="32" y="167"/>
                  <a:pt x="32" y="167"/>
                </a:cubicBezTo>
                <a:cubicBezTo>
                  <a:pt x="32" y="167"/>
                  <a:pt x="32" y="167"/>
                  <a:pt x="32" y="167"/>
                </a:cubicBezTo>
                <a:cubicBezTo>
                  <a:pt x="32" y="168"/>
                  <a:pt x="32" y="168"/>
                  <a:pt x="32" y="168"/>
                </a:cubicBezTo>
                <a:cubicBezTo>
                  <a:pt x="33" y="168"/>
                  <a:pt x="33" y="168"/>
                  <a:pt x="33" y="168"/>
                </a:cubicBezTo>
                <a:cubicBezTo>
                  <a:pt x="33" y="167"/>
                  <a:pt x="33" y="167"/>
                  <a:pt x="33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23" y="172"/>
                  <a:pt x="23" y="172"/>
                  <a:pt x="23" y="172"/>
                </a:cubicBezTo>
                <a:cubicBezTo>
                  <a:pt x="23" y="172"/>
                  <a:pt x="23" y="172"/>
                  <a:pt x="23" y="172"/>
                </a:cubicBezTo>
                <a:cubicBezTo>
                  <a:pt x="21" y="176"/>
                  <a:pt x="21" y="176"/>
                  <a:pt x="21" y="176"/>
                </a:cubicBezTo>
                <a:cubicBezTo>
                  <a:pt x="21" y="177"/>
                  <a:pt x="21" y="177"/>
                  <a:pt x="21" y="177"/>
                </a:cubicBezTo>
                <a:cubicBezTo>
                  <a:pt x="21" y="178"/>
                  <a:pt x="21" y="178"/>
                  <a:pt x="21" y="178"/>
                </a:cubicBezTo>
                <a:cubicBezTo>
                  <a:pt x="25" y="178"/>
                  <a:pt x="25" y="178"/>
                  <a:pt x="25" y="178"/>
                </a:cubicBezTo>
                <a:cubicBezTo>
                  <a:pt x="25" y="178"/>
                  <a:pt x="25" y="178"/>
                  <a:pt x="25" y="178"/>
                </a:cubicBezTo>
                <a:cubicBezTo>
                  <a:pt x="27" y="178"/>
                  <a:pt x="27" y="178"/>
                  <a:pt x="27" y="178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25" y="181"/>
                  <a:pt x="25" y="181"/>
                  <a:pt x="25" y="181"/>
                </a:cubicBezTo>
                <a:cubicBezTo>
                  <a:pt x="25" y="181"/>
                  <a:pt x="25" y="181"/>
                  <a:pt x="25" y="181"/>
                </a:cubicBezTo>
                <a:cubicBezTo>
                  <a:pt x="22" y="182"/>
                  <a:pt x="22" y="182"/>
                  <a:pt x="22" y="182"/>
                </a:cubicBezTo>
                <a:cubicBezTo>
                  <a:pt x="22" y="182"/>
                  <a:pt x="21" y="182"/>
                  <a:pt x="21" y="182"/>
                </a:cubicBezTo>
                <a:cubicBezTo>
                  <a:pt x="21" y="183"/>
                  <a:pt x="21" y="183"/>
                  <a:pt x="22" y="184"/>
                </a:cubicBezTo>
                <a:cubicBezTo>
                  <a:pt x="25" y="185"/>
                  <a:pt x="25" y="185"/>
                  <a:pt x="25" y="185"/>
                </a:cubicBezTo>
                <a:cubicBezTo>
                  <a:pt x="25" y="185"/>
                  <a:pt x="25" y="185"/>
                  <a:pt x="25" y="185"/>
                </a:cubicBezTo>
                <a:cubicBezTo>
                  <a:pt x="26" y="185"/>
                  <a:pt x="26" y="185"/>
                  <a:pt x="26" y="185"/>
                </a:cubicBezTo>
                <a:cubicBezTo>
                  <a:pt x="25" y="184"/>
                  <a:pt x="25" y="184"/>
                  <a:pt x="25" y="184"/>
                </a:cubicBezTo>
                <a:cubicBezTo>
                  <a:pt x="17" y="193"/>
                  <a:pt x="17" y="193"/>
                  <a:pt x="17" y="193"/>
                </a:cubicBezTo>
                <a:cubicBezTo>
                  <a:pt x="14" y="195"/>
                  <a:pt x="14" y="195"/>
                  <a:pt x="14" y="195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2" y="199"/>
                  <a:pt x="12" y="199"/>
                  <a:pt x="12" y="199"/>
                </a:cubicBezTo>
                <a:cubicBezTo>
                  <a:pt x="12" y="199"/>
                  <a:pt x="12" y="200"/>
                  <a:pt x="12" y="200"/>
                </a:cubicBezTo>
                <a:cubicBezTo>
                  <a:pt x="14" y="201"/>
                  <a:pt x="14" y="201"/>
                  <a:pt x="14" y="201"/>
                </a:cubicBezTo>
                <a:cubicBezTo>
                  <a:pt x="11" y="204"/>
                  <a:pt x="11" y="204"/>
                  <a:pt x="11" y="204"/>
                </a:cubicBezTo>
                <a:cubicBezTo>
                  <a:pt x="11" y="204"/>
                  <a:pt x="11" y="204"/>
                  <a:pt x="11" y="204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7" y="210"/>
                  <a:pt x="7" y="210"/>
                  <a:pt x="7" y="210"/>
                </a:cubicBezTo>
                <a:cubicBezTo>
                  <a:pt x="6" y="210"/>
                  <a:pt x="6" y="210"/>
                  <a:pt x="6" y="211"/>
                </a:cubicBezTo>
                <a:cubicBezTo>
                  <a:pt x="6" y="211"/>
                  <a:pt x="7" y="211"/>
                  <a:pt x="7" y="211"/>
                </a:cubicBezTo>
                <a:cubicBezTo>
                  <a:pt x="9" y="212"/>
                  <a:pt x="9" y="212"/>
                  <a:pt x="9" y="212"/>
                </a:cubicBezTo>
                <a:cubicBezTo>
                  <a:pt x="9" y="212"/>
                  <a:pt x="9" y="212"/>
                  <a:pt x="9" y="212"/>
                </a:cubicBezTo>
                <a:cubicBezTo>
                  <a:pt x="10" y="212"/>
                  <a:pt x="10" y="212"/>
                  <a:pt x="10" y="212"/>
                </a:cubicBezTo>
                <a:cubicBezTo>
                  <a:pt x="9" y="212"/>
                  <a:pt x="9" y="212"/>
                  <a:pt x="9" y="212"/>
                </a:cubicBezTo>
                <a:cubicBezTo>
                  <a:pt x="6" y="214"/>
                  <a:pt x="6" y="214"/>
                  <a:pt x="6" y="214"/>
                </a:cubicBezTo>
                <a:cubicBezTo>
                  <a:pt x="6" y="215"/>
                  <a:pt x="5" y="215"/>
                  <a:pt x="5" y="215"/>
                </a:cubicBezTo>
                <a:cubicBezTo>
                  <a:pt x="7" y="222"/>
                  <a:pt x="7" y="222"/>
                  <a:pt x="7" y="222"/>
                </a:cubicBezTo>
                <a:cubicBezTo>
                  <a:pt x="4" y="222"/>
                  <a:pt x="4" y="222"/>
                  <a:pt x="4" y="222"/>
                </a:cubicBezTo>
                <a:cubicBezTo>
                  <a:pt x="3" y="222"/>
                  <a:pt x="3" y="222"/>
                  <a:pt x="3" y="223"/>
                </a:cubicBezTo>
                <a:cubicBezTo>
                  <a:pt x="3" y="224"/>
                  <a:pt x="3" y="224"/>
                  <a:pt x="3" y="224"/>
                </a:cubicBezTo>
                <a:cubicBezTo>
                  <a:pt x="6" y="227"/>
                  <a:pt x="6" y="227"/>
                  <a:pt x="6" y="227"/>
                </a:cubicBezTo>
                <a:cubicBezTo>
                  <a:pt x="5" y="229"/>
                  <a:pt x="5" y="229"/>
                  <a:pt x="5" y="229"/>
                </a:cubicBezTo>
                <a:cubicBezTo>
                  <a:pt x="1" y="230"/>
                  <a:pt x="1" y="230"/>
                  <a:pt x="1" y="230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1"/>
                  <a:pt x="0" y="231"/>
                  <a:pt x="0" y="231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8"/>
                  <a:pt x="2" y="238"/>
                  <a:pt x="2" y="238"/>
                </a:cubicBezTo>
                <a:cubicBezTo>
                  <a:pt x="2" y="239"/>
                  <a:pt x="2" y="239"/>
                  <a:pt x="2" y="239"/>
                </a:cubicBezTo>
                <a:cubicBezTo>
                  <a:pt x="4" y="242"/>
                  <a:pt x="4" y="242"/>
                  <a:pt x="4" y="242"/>
                </a:cubicBezTo>
                <a:cubicBezTo>
                  <a:pt x="1" y="245"/>
                  <a:pt x="1" y="245"/>
                  <a:pt x="1" y="245"/>
                </a:cubicBezTo>
                <a:cubicBezTo>
                  <a:pt x="0" y="246"/>
                  <a:pt x="0" y="246"/>
                  <a:pt x="1" y="246"/>
                </a:cubicBezTo>
                <a:cubicBezTo>
                  <a:pt x="1" y="247"/>
                  <a:pt x="1" y="247"/>
                  <a:pt x="1" y="247"/>
                </a:cubicBezTo>
                <a:cubicBezTo>
                  <a:pt x="50" y="244"/>
                  <a:pt x="50" y="244"/>
                  <a:pt x="50" y="244"/>
                </a:cubicBezTo>
                <a:cubicBezTo>
                  <a:pt x="50" y="244"/>
                  <a:pt x="50" y="244"/>
                  <a:pt x="50" y="244"/>
                </a:cubicBezTo>
                <a:cubicBezTo>
                  <a:pt x="96" y="241"/>
                  <a:pt x="96" y="241"/>
                  <a:pt x="96" y="241"/>
                </a:cubicBezTo>
                <a:cubicBezTo>
                  <a:pt x="96" y="241"/>
                  <a:pt x="96" y="241"/>
                  <a:pt x="96" y="241"/>
                </a:cubicBezTo>
                <a:cubicBezTo>
                  <a:pt x="97" y="240"/>
                  <a:pt x="97" y="240"/>
                  <a:pt x="9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5" y="244"/>
                  <a:pt x="95" y="244"/>
                  <a:pt x="95" y="244"/>
                </a:cubicBezTo>
                <a:cubicBezTo>
                  <a:pt x="93" y="251"/>
                  <a:pt x="93" y="251"/>
                  <a:pt x="93" y="251"/>
                </a:cubicBezTo>
                <a:cubicBezTo>
                  <a:pt x="93" y="251"/>
                  <a:pt x="93" y="251"/>
                  <a:pt x="93" y="251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3" y="262"/>
                  <a:pt x="93" y="262"/>
                  <a:pt x="93" y="262"/>
                </a:cubicBezTo>
                <a:cubicBezTo>
                  <a:pt x="93" y="263"/>
                  <a:pt x="93" y="263"/>
                  <a:pt x="93" y="263"/>
                </a:cubicBezTo>
                <a:cubicBezTo>
                  <a:pt x="95" y="266"/>
                  <a:pt x="95" y="266"/>
                  <a:pt x="95" y="266"/>
                </a:cubicBezTo>
                <a:cubicBezTo>
                  <a:pt x="95" y="266"/>
                  <a:pt x="95" y="266"/>
                  <a:pt x="95" y="266"/>
                </a:cubicBezTo>
                <a:cubicBezTo>
                  <a:pt x="100" y="271"/>
                  <a:pt x="100" y="271"/>
                  <a:pt x="100" y="271"/>
                </a:cubicBezTo>
                <a:cubicBezTo>
                  <a:pt x="101" y="274"/>
                  <a:pt x="101" y="274"/>
                  <a:pt x="101" y="274"/>
                </a:cubicBezTo>
                <a:cubicBezTo>
                  <a:pt x="101" y="275"/>
                  <a:pt x="101" y="275"/>
                  <a:pt x="101" y="275"/>
                </a:cubicBezTo>
                <a:cubicBezTo>
                  <a:pt x="103" y="278"/>
                  <a:pt x="103" y="278"/>
                  <a:pt x="103" y="278"/>
                </a:cubicBezTo>
                <a:cubicBezTo>
                  <a:pt x="103" y="279"/>
                  <a:pt x="103" y="279"/>
                  <a:pt x="103" y="279"/>
                </a:cubicBezTo>
                <a:cubicBezTo>
                  <a:pt x="103" y="280"/>
                  <a:pt x="103" y="280"/>
                  <a:pt x="103" y="280"/>
                </a:cubicBezTo>
                <a:cubicBezTo>
                  <a:pt x="105" y="284"/>
                  <a:pt x="105" y="284"/>
                  <a:pt x="105" y="284"/>
                </a:cubicBezTo>
                <a:cubicBezTo>
                  <a:pt x="106" y="284"/>
                  <a:pt x="106" y="284"/>
                  <a:pt x="106" y="284"/>
                </a:cubicBezTo>
                <a:cubicBezTo>
                  <a:pt x="108" y="286"/>
                  <a:pt x="108" y="286"/>
                  <a:pt x="108" y="286"/>
                </a:cubicBezTo>
                <a:cubicBezTo>
                  <a:pt x="108" y="286"/>
                  <a:pt x="108" y="286"/>
                  <a:pt x="108" y="286"/>
                </a:cubicBezTo>
                <a:cubicBezTo>
                  <a:pt x="110" y="287"/>
                  <a:pt x="110" y="287"/>
                  <a:pt x="110" y="287"/>
                </a:cubicBezTo>
                <a:cubicBezTo>
                  <a:pt x="111" y="287"/>
                  <a:pt x="111" y="287"/>
                  <a:pt x="111" y="287"/>
                </a:cubicBezTo>
                <a:cubicBezTo>
                  <a:pt x="114" y="287"/>
                  <a:pt x="114" y="287"/>
                  <a:pt x="114" y="287"/>
                </a:cubicBezTo>
                <a:cubicBezTo>
                  <a:pt x="115" y="287"/>
                  <a:pt x="115" y="286"/>
                  <a:pt x="115" y="286"/>
                </a:cubicBezTo>
                <a:cubicBezTo>
                  <a:pt x="116" y="283"/>
                  <a:pt x="116" y="283"/>
                  <a:pt x="116" y="283"/>
                </a:cubicBezTo>
                <a:cubicBezTo>
                  <a:pt x="120" y="280"/>
                  <a:pt x="120" y="280"/>
                  <a:pt x="120" y="280"/>
                </a:cubicBezTo>
                <a:cubicBezTo>
                  <a:pt x="120" y="279"/>
                  <a:pt x="120" y="279"/>
                  <a:pt x="120" y="279"/>
                </a:cubicBezTo>
                <a:cubicBezTo>
                  <a:pt x="121" y="278"/>
                  <a:pt x="121" y="278"/>
                  <a:pt x="121" y="278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1" y="276"/>
                  <a:pt x="121" y="276"/>
                  <a:pt x="121" y="276"/>
                </a:cubicBezTo>
                <a:cubicBezTo>
                  <a:pt x="120" y="276"/>
                  <a:pt x="120" y="276"/>
                  <a:pt x="120" y="276"/>
                </a:cubicBezTo>
                <a:cubicBezTo>
                  <a:pt x="120" y="277"/>
                  <a:pt x="120" y="277"/>
                  <a:pt x="120" y="277"/>
                </a:cubicBezTo>
                <a:cubicBezTo>
                  <a:pt x="120" y="278"/>
                  <a:pt x="120" y="278"/>
                  <a:pt x="120" y="278"/>
                </a:cubicBezTo>
                <a:cubicBezTo>
                  <a:pt x="123" y="277"/>
                  <a:pt x="123" y="277"/>
                  <a:pt x="123" y="277"/>
                </a:cubicBezTo>
                <a:cubicBezTo>
                  <a:pt x="123" y="276"/>
                  <a:pt x="123" y="276"/>
                  <a:pt x="123" y="276"/>
                </a:cubicBezTo>
                <a:cubicBezTo>
                  <a:pt x="122" y="275"/>
                  <a:pt x="122" y="275"/>
                  <a:pt x="122" y="275"/>
                </a:cubicBezTo>
                <a:cubicBezTo>
                  <a:pt x="122" y="276"/>
                  <a:pt x="122" y="276"/>
                  <a:pt x="122" y="276"/>
                </a:cubicBezTo>
                <a:cubicBezTo>
                  <a:pt x="121" y="276"/>
                  <a:pt x="121" y="277"/>
                  <a:pt x="121" y="277"/>
                </a:cubicBezTo>
                <a:cubicBezTo>
                  <a:pt x="122" y="277"/>
                  <a:pt x="122" y="278"/>
                  <a:pt x="122" y="278"/>
                </a:cubicBezTo>
                <a:cubicBezTo>
                  <a:pt x="126" y="277"/>
                  <a:pt x="126" y="277"/>
                  <a:pt x="126" y="277"/>
                </a:cubicBezTo>
                <a:cubicBezTo>
                  <a:pt x="126" y="277"/>
                  <a:pt x="126" y="277"/>
                  <a:pt x="126" y="277"/>
                </a:cubicBezTo>
                <a:cubicBezTo>
                  <a:pt x="134" y="274"/>
                  <a:pt x="134" y="274"/>
                  <a:pt x="134" y="274"/>
                </a:cubicBezTo>
                <a:cubicBezTo>
                  <a:pt x="141" y="273"/>
                  <a:pt x="141" y="273"/>
                  <a:pt x="141" y="273"/>
                </a:cubicBezTo>
                <a:cubicBezTo>
                  <a:pt x="141" y="272"/>
                  <a:pt x="141" y="272"/>
                  <a:pt x="141" y="272"/>
                </a:cubicBezTo>
                <a:cubicBezTo>
                  <a:pt x="143" y="271"/>
                  <a:pt x="143" y="271"/>
                  <a:pt x="143" y="271"/>
                </a:cubicBezTo>
                <a:cubicBezTo>
                  <a:pt x="144" y="271"/>
                  <a:pt x="144" y="271"/>
                  <a:pt x="144" y="270"/>
                </a:cubicBezTo>
                <a:cubicBezTo>
                  <a:pt x="144" y="270"/>
                  <a:pt x="143" y="270"/>
                  <a:pt x="143" y="270"/>
                </a:cubicBezTo>
                <a:cubicBezTo>
                  <a:pt x="137" y="269"/>
                  <a:pt x="137" y="269"/>
                  <a:pt x="137" y="269"/>
                </a:cubicBezTo>
                <a:cubicBezTo>
                  <a:pt x="137" y="270"/>
                  <a:pt x="137" y="270"/>
                  <a:pt x="137" y="270"/>
                </a:cubicBezTo>
                <a:cubicBezTo>
                  <a:pt x="137" y="271"/>
                  <a:pt x="137" y="271"/>
                  <a:pt x="137" y="271"/>
                </a:cubicBezTo>
                <a:cubicBezTo>
                  <a:pt x="143" y="271"/>
                  <a:pt x="143" y="271"/>
                  <a:pt x="143" y="271"/>
                </a:cubicBezTo>
                <a:cubicBezTo>
                  <a:pt x="147" y="273"/>
                  <a:pt x="147" y="273"/>
                  <a:pt x="147" y="273"/>
                </a:cubicBezTo>
                <a:cubicBezTo>
                  <a:pt x="147" y="273"/>
                  <a:pt x="147" y="273"/>
                  <a:pt x="147" y="273"/>
                </a:cubicBezTo>
                <a:cubicBezTo>
                  <a:pt x="151" y="274"/>
                  <a:pt x="151" y="274"/>
                  <a:pt x="151" y="274"/>
                </a:cubicBezTo>
                <a:cubicBezTo>
                  <a:pt x="151" y="274"/>
                  <a:pt x="151" y="274"/>
                  <a:pt x="151" y="274"/>
                </a:cubicBezTo>
                <a:cubicBezTo>
                  <a:pt x="155" y="273"/>
                  <a:pt x="155" y="273"/>
                  <a:pt x="155" y="273"/>
                </a:cubicBezTo>
                <a:cubicBezTo>
                  <a:pt x="155" y="273"/>
                  <a:pt x="155" y="273"/>
                  <a:pt x="155" y="273"/>
                </a:cubicBezTo>
                <a:cubicBezTo>
                  <a:pt x="156" y="272"/>
                  <a:pt x="156" y="272"/>
                  <a:pt x="156" y="272"/>
                </a:cubicBezTo>
                <a:cubicBezTo>
                  <a:pt x="163" y="274"/>
                  <a:pt x="163" y="274"/>
                  <a:pt x="163" y="274"/>
                </a:cubicBezTo>
                <a:cubicBezTo>
                  <a:pt x="163" y="275"/>
                  <a:pt x="164" y="274"/>
                  <a:pt x="164" y="274"/>
                </a:cubicBezTo>
                <a:cubicBezTo>
                  <a:pt x="166" y="270"/>
                  <a:pt x="166" y="270"/>
                  <a:pt x="166" y="270"/>
                </a:cubicBezTo>
                <a:cubicBezTo>
                  <a:pt x="166" y="269"/>
                  <a:pt x="166" y="269"/>
                  <a:pt x="166" y="269"/>
                </a:cubicBezTo>
                <a:cubicBezTo>
                  <a:pt x="166" y="268"/>
                  <a:pt x="166" y="268"/>
                  <a:pt x="166" y="268"/>
                </a:cubicBezTo>
                <a:cubicBezTo>
                  <a:pt x="154" y="181"/>
                  <a:pt x="154" y="181"/>
                  <a:pt x="154" y="181"/>
                </a:cubicBezTo>
                <a:cubicBezTo>
                  <a:pt x="158" y="6"/>
                  <a:pt x="158" y="6"/>
                  <a:pt x="158" y="6"/>
                </a:cubicBezTo>
                <a:cubicBezTo>
                  <a:pt x="158" y="6"/>
                  <a:pt x="157" y="5"/>
                  <a:pt x="157" y="5"/>
                </a:cubicBezTo>
                <a:cubicBezTo>
                  <a:pt x="154" y="3"/>
                  <a:pt x="154" y="3"/>
                  <a:pt x="154" y="3"/>
                </a:cubicBezTo>
                <a:cubicBezTo>
                  <a:pt x="152" y="1"/>
                  <a:pt x="152" y="1"/>
                  <a:pt x="152" y="1"/>
                </a:cubicBezTo>
                <a:cubicBezTo>
                  <a:pt x="152" y="0"/>
                  <a:pt x="152" y="0"/>
                  <a:pt x="152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16" y="3"/>
                  <a:pt x="116" y="3"/>
                  <a:pt x="116" y="3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9"/>
                  <a:pt x="51" y="9"/>
                </a:cubicBezTo>
                <a:cubicBezTo>
                  <a:pt x="50" y="9"/>
                  <a:pt x="51" y="10"/>
                  <a:pt x="51" y="10"/>
                </a:cubicBezTo>
                <a:cubicBezTo>
                  <a:pt x="52" y="11"/>
                  <a:pt x="52" y="11"/>
                  <a:pt x="52" y="11"/>
                </a:cubicBezTo>
                <a:cubicBezTo>
                  <a:pt x="53" y="14"/>
                  <a:pt x="53" y="14"/>
                  <a:pt x="53" y="14"/>
                </a:cubicBezTo>
                <a:cubicBezTo>
                  <a:pt x="49" y="17"/>
                  <a:pt x="49" y="17"/>
                  <a:pt x="49" y="17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4" y="16"/>
                  <a:pt x="44" y="16"/>
                </a:cubicBezTo>
                <a:cubicBezTo>
                  <a:pt x="44" y="16"/>
                  <a:pt x="43" y="16"/>
                  <a:pt x="43" y="17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1"/>
                  <a:pt x="42" y="20"/>
                  <a:pt x="41" y="20"/>
                </a:cubicBezTo>
                <a:cubicBezTo>
                  <a:pt x="41" y="20"/>
                  <a:pt x="40" y="21"/>
                  <a:pt x="40" y="21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6"/>
                  <a:pt x="41" y="26"/>
                  <a:pt x="40" y="26"/>
                </a:cubicBezTo>
                <a:cubicBezTo>
                  <a:pt x="40" y="26"/>
                  <a:pt x="39" y="27"/>
                  <a:pt x="39" y="27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4"/>
                  <a:pt x="39" y="34"/>
                  <a:pt x="39" y="34"/>
                </a:cubicBezTo>
                <a:cubicBezTo>
                  <a:pt x="41" y="35"/>
                  <a:pt x="41" y="35"/>
                  <a:pt x="41" y="35"/>
                </a:cubicBezTo>
                <a:cubicBezTo>
                  <a:pt x="40" y="39"/>
                  <a:pt x="40" y="39"/>
                  <a:pt x="40" y="39"/>
                </a:cubicBezTo>
                <a:cubicBezTo>
                  <a:pt x="39" y="39"/>
                  <a:pt x="39" y="39"/>
                  <a:pt x="39" y="39"/>
                </a:cubicBezTo>
                <a:cubicBezTo>
                  <a:pt x="40" y="42"/>
                  <a:pt x="40" y="42"/>
                  <a:pt x="40" y="42"/>
                </a:cubicBezTo>
                <a:cubicBezTo>
                  <a:pt x="38" y="45"/>
                  <a:pt x="38" y="45"/>
                  <a:pt x="38" y="45"/>
                </a:cubicBezTo>
                <a:cubicBezTo>
                  <a:pt x="36" y="46"/>
                  <a:pt x="36" y="46"/>
                  <a:pt x="36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50"/>
                  <a:pt x="32" y="50"/>
                  <a:pt x="32" y="50"/>
                </a:cubicBezTo>
                <a:cubicBezTo>
                  <a:pt x="29" y="54"/>
                  <a:pt x="29" y="54"/>
                  <a:pt x="29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28" y="55"/>
                  <a:pt x="28" y="55"/>
                  <a:pt x="28" y="55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4" y="54"/>
                  <a:pt x="24" y="55"/>
                </a:cubicBezTo>
                <a:cubicBezTo>
                  <a:pt x="24" y="55"/>
                  <a:pt x="24" y="56"/>
                  <a:pt x="24" y="56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6"/>
                  <a:pt x="27" y="66"/>
                  <a:pt x="27" y="66"/>
                </a:cubicBezTo>
                <a:cubicBezTo>
                  <a:pt x="18" y="69"/>
                  <a:pt x="18" y="69"/>
                  <a:pt x="18" y="69"/>
                </a:cubicBezTo>
                <a:cubicBezTo>
                  <a:pt x="18" y="70"/>
                  <a:pt x="18" y="70"/>
                  <a:pt x="18" y="70"/>
                </a:cubicBezTo>
                <a:cubicBezTo>
                  <a:pt x="18" y="71"/>
                  <a:pt x="18" y="71"/>
                  <a:pt x="18" y="71"/>
                </a:cubicBezTo>
                <a:cubicBezTo>
                  <a:pt x="20" y="73"/>
                  <a:pt x="20" y="73"/>
                  <a:pt x="20" y="73"/>
                </a:cubicBezTo>
                <a:cubicBezTo>
                  <a:pt x="19" y="76"/>
                  <a:pt x="19" y="76"/>
                  <a:pt x="19" y="76"/>
                </a:cubicBezTo>
                <a:cubicBezTo>
                  <a:pt x="19" y="77"/>
                  <a:pt x="19" y="77"/>
                  <a:pt x="19" y="77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1"/>
                  <a:pt x="20" y="81"/>
                  <a:pt x="20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6" y="86"/>
                  <a:pt x="16" y="86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7" y="87"/>
                  <a:pt x="17" y="87"/>
                </a:cubicBezTo>
                <a:cubicBezTo>
                  <a:pt x="17" y="86"/>
                  <a:pt x="17" y="86"/>
                  <a:pt x="17" y="86"/>
                </a:cubicBezTo>
                <a:cubicBezTo>
                  <a:pt x="16" y="85"/>
                  <a:pt x="16" y="85"/>
                  <a:pt x="15" y="86"/>
                </a:cubicBezTo>
                <a:cubicBezTo>
                  <a:pt x="13" y="87"/>
                  <a:pt x="13" y="87"/>
                  <a:pt x="13" y="87"/>
                </a:cubicBezTo>
                <a:cubicBezTo>
                  <a:pt x="12" y="88"/>
                  <a:pt x="12" y="88"/>
                  <a:pt x="12" y="88"/>
                </a:cubicBezTo>
                <a:cubicBezTo>
                  <a:pt x="12" y="88"/>
                  <a:pt x="12" y="88"/>
                  <a:pt x="12" y="88"/>
                </a:cubicBezTo>
                <a:cubicBezTo>
                  <a:pt x="15" y="92"/>
                  <a:pt x="15" y="92"/>
                  <a:pt x="15" y="92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4"/>
                  <a:pt x="11" y="94"/>
                  <a:pt x="12" y="95"/>
                </a:cubicBezTo>
                <a:cubicBezTo>
                  <a:pt x="14" y="98"/>
                  <a:pt x="14" y="98"/>
                  <a:pt x="14" y="98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2" y="102"/>
                  <a:pt x="12" y="102"/>
                  <a:pt x="12" y="103"/>
                </a:cubicBezTo>
                <a:cubicBezTo>
                  <a:pt x="13" y="103"/>
                  <a:pt x="13" y="103"/>
                  <a:pt x="14" y="103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4" y="103"/>
                  <a:pt x="14" y="103"/>
                  <a:pt x="14" y="104"/>
                </a:cubicBezTo>
                <a:cubicBezTo>
                  <a:pt x="14" y="104"/>
                  <a:pt x="14" y="104"/>
                  <a:pt x="15" y="105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8"/>
                  <a:pt x="21" y="118"/>
                  <a:pt x="21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7"/>
                  <a:pt x="17" y="127"/>
                  <a:pt x="17" y="127"/>
                </a:cubicBezTo>
                <a:lnTo>
                  <a:pt x="19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3" name="Freeform 56">
            <a:extLst>
              <a:ext uri="{FF2B5EF4-FFF2-40B4-BE49-F238E27FC236}">
                <a16:creationId xmlns:a16="http://schemas.microsoft.com/office/drawing/2014/main" id="{55FDDC1C-C3CC-002E-B5E5-8FC97966EF46}"/>
              </a:ext>
            </a:extLst>
          </p:cNvPr>
          <p:cNvSpPr>
            <a:spLocks/>
          </p:cNvSpPr>
          <p:nvPr/>
        </p:nvSpPr>
        <p:spPr bwMode="auto">
          <a:xfrm>
            <a:off x="4722116" y="3843326"/>
            <a:ext cx="1112995" cy="396151"/>
          </a:xfrm>
          <a:custGeom>
            <a:avLst/>
            <a:gdLst>
              <a:gd name="T0" fmla="*/ 1 w 590"/>
              <a:gd name="T1" fmla="*/ 208 h 210"/>
              <a:gd name="T2" fmla="*/ 9 w 590"/>
              <a:gd name="T3" fmla="*/ 199 h 210"/>
              <a:gd name="T4" fmla="*/ 15 w 590"/>
              <a:gd name="T5" fmla="*/ 196 h 210"/>
              <a:gd name="T6" fmla="*/ 13 w 590"/>
              <a:gd name="T7" fmla="*/ 175 h 210"/>
              <a:gd name="T8" fmla="*/ 9 w 590"/>
              <a:gd name="T9" fmla="*/ 170 h 210"/>
              <a:gd name="T10" fmla="*/ 16 w 590"/>
              <a:gd name="T11" fmla="*/ 172 h 210"/>
              <a:gd name="T12" fmla="*/ 15 w 590"/>
              <a:gd name="T13" fmla="*/ 161 h 210"/>
              <a:gd name="T14" fmla="*/ 22 w 590"/>
              <a:gd name="T15" fmla="*/ 155 h 210"/>
              <a:gd name="T16" fmla="*/ 21 w 590"/>
              <a:gd name="T17" fmla="*/ 146 h 210"/>
              <a:gd name="T18" fmla="*/ 25 w 590"/>
              <a:gd name="T19" fmla="*/ 143 h 210"/>
              <a:gd name="T20" fmla="*/ 36 w 590"/>
              <a:gd name="T21" fmla="*/ 136 h 210"/>
              <a:gd name="T22" fmla="*/ 39 w 590"/>
              <a:gd name="T23" fmla="*/ 128 h 210"/>
              <a:gd name="T24" fmla="*/ 34 w 590"/>
              <a:gd name="T25" fmla="*/ 119 h 210"/>
              <a:gd name="T26" fmla="*/ 42 w 590"/>
              <a:gd name="T27" fmla="*/ 104 h 210"/>
              <a:gd name="T28" fmla="*/ 43 w 590"/>
              <a:gd name="T29" fmla="*/ 93 h 210"/>
              <a:gd name="T30" fmla="*/ 46 w 590"/>
              <a:gd name="T31" fmla="*/ 86 h 210"/>
              <a:gd name="T32" fmla="*/ 43 w 590"/>
              <a:gd name="T33" fmla="*/ 74 h 210"/>
              <a:gd name="T34" fmla="*/ 48 w 590"/>
              <a:gd name="T35" fmla="*/ 78 h 210"/>
              <a:gd name="T36" fmla="*/ 148 w 590"/>
              <a:gd name="T37" fmla="*/ 64 h 210"/>
              <a:gd name="T38" fmla="*/ 145 w 590"/>
              <a:gd name="T39" fmla="*/ 48 h 210"/>
              <a:gd name="T40" fmla="*/ 163 w 590"/>
              <a:gd name="T41" fmla="*/ 51 h 210"/>
              <a:gd name="T42" fmla="*/ 220 w 590"/>
              <a:gd name="T43" fmla="*/ 45 h 210"/>
              <a:gd name="T44" fmla="*/ 290 w 590"/>
              <a:gd name="T45" fmla="*/ 39 h 210"/>
              <a:gd name="T46" fmla="*/ 344 w 590"/>
              <a:gd name="T47" fmla="*/ 31 h 210"/>
              <a:gd name="T48" fmla="*/ 397 w 590"/>
              <a:gd name="T49" fmla="*/ 28 h 210"/>
              <a:gd name="T50" fmla="*/ 443 w 590"/>
              <a:gd name="T51" fmla="*/ 24 h 210"/>
              <a:gd name="T52" fmla="*/ 472 w 590"/>
              <a:gd name="T53" fmla="*/ 18 h 210"/>
              <a:gd name="T54" fmla="*/ 531 w 590"/>
              <a:gd name="T55" fmla="*/ 10 h 210"/>
              <a:gd name="T56" fmla="*/ 581 w 590"/>
              <a:gd name="T57" fmla="*/ 0 h 210"/>
              <a:gd name="T58" fmla="*/ 587 w 590"/>
              <a:gd name="T59" fmla="*/ 7 h 210"/>
              <a:gd name="T60" fmla="*/ 585 w 590"/>
              <a:gd name="T61" fmla="*/ 24 h 210"/>
              <a:gd name="T62" fmla="*/ 575 w 590"/>
              <a:gd name="T63" fmla="*/ 31 h 210"/>
              <a:gd name="T64" fmla="*/ 566 w 590"/>
              <a:gd name="T65" fmla="*/ 48 h 210"/>
              <a:gd name="T66" fmla="*/ 549 w 590"/>
              <a:gd name="T67" fmla="*/ 49 h 210"/>
              <a:gd name="T68" fmla="*/ 542 w 590"/>
              <a:gd name="T69" fmla="*/ 58 h 210"/>
              <a:gd name="T70" fmla="*/ 533 w 590"/>
              <a:gd name="T71" fmla="*/ 64 h 210"/>
              <a:gd name="T72" fmla="*/ 522 w 590"/>
              <a:gd name="T73" fmla="*/ 63 h 210"/>
              <a:gd name="T74" fmla="*/ 519 w 590"/>
              <a:gd name="T75" fmla="*/ 71 h 210"/>
              <a:gd name="T76" fmla="*/ 511 w 590"/>
              <a:gd name="T77" fmla="*/ 80 h 210"/>
              <a:gd name="T78" fmla="*/ 502 w 590"/>
              <a:gd name="T79" fmla="*/ 86 h 210"/>
              <a:gd name="T80" fmla="*/ 475 w 590"/>
              <a:gd name="T81" fmla="*/ 108 h 210"/>
              <a:gd name="T82" fmla="*/ 460 w 590"/>
              <a:gd name="T83" fmla="*/ 111 h 210"/>
              <a:gd name="T84" fmla="*/ 443 w 590"/>
              <a:gd name="T85" fmla="*/ 123 h 210"/>
              <a:gd name="T86" fmla="*/ 440 w 590"/>
              <a:gd name="T87" fmla="*/ 137 h 210"/>
              <a:gd name="T88" fmla="*/ 424 w 590"/>
              <a:gd name="T89" fmla="*/ 146 h 210"/>
              <a:gd name="T90" fmla="*/ 397 w 590"/>
              <a:gd name="T91" fmla="*/ 170 h 210"/>
              <a:gd name="T92" fmla="*/ 253 w 590"/>
              <a:gd name="T93" fmla="*/ 188 h 210"/>
              <a:gd name="T94" fmla="*/ 151 w 590"/>
              <a:gd name="T95" fmla="*/ 197 h 210"/>
              <a:gd name="T96" fmla="*/ 98 w 590"/>
              <a:gd name="T97" fmla="*/ 20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0" h="210">
                <a:moveTo>
                  <a:pt x="0" y="210"/>
                </a:moveTo>
                <a:lnTo>
                  <a:pt x="1" y="208"/>
                </a:lnTo>
                <a:lnTo>
                  <a:pt x="6" y="205"/>
                </a:lnTo>
                <a:lnTo>
                  <a:pt x="9" y="199"/>
                </a:lnTo>
                <a:lnTo>
                  <a:pt x="15" y="197"/>
                </a:lnTo>
                <a:lnTo>
                  <a:pt x="15" y="196"/>
                </a:lnTo>
                <a:lnTo>
                  <a:pt x="12" y="181"/>
                </a:lnTo>
                <a:lnTo>
                  <a:pt x="13" y="175"/>
                </a:lnTo>
                <a:lnTo>
                  <a:pt x="7" y="176"/>
                </a:lnTo>
                <a:lnTo>
                  <a:pt x="9" y="170"/>
                </a:lnTo>
                <a:lnTo>
                  <a:pt x="15" y="167"/>
                </a:lnTo>
                <a:lnTo>
                  <a:pt x="16" y="172"/>
                </a:lnTo>
                <a:lnTo>
                  <a:pt x="19" y="167"/>
                </a:lnTo>
                <a:lnTo>
                  <a:pt x="15" y="161"/>
                </a:lnTo>
                <a:lnTo>
                  <a:pt x="19" y="160"/>
                </a:lnTo>
                <a:lnTo>
                  <a:pt x="22" y="155"/>
                </a:lnTo>
                <a:lnTo>
                  <a:pt x="25" y="152"/>
                </a:lnTo>
                <a:lnTo>
                  <a:pt x="21" y="146"/>
                </a:lnTo>
                <a:lnTo>
                  <a:pt x="21" y="146"/>
                </a:lnTo>
                <a:lnTo>
                  <a:pt x="25" y="143"/>
                </a:lnTo>
                <a:lnTo>
                  <a:pt x="30" y="140"/>
                </a:lnTo>
                <a:lnTo>
                  <a:pt x="36" y="136"/>
                </a:lnTo>
                <a:lnTo>
                  <a:pt x="33" y="129"/>
                </a:lnTo>
                <a:lnTo>
                  <a:pt x="39" y="128"/>
                </a:lnTo>
                <a:lnTo>
                  <a:pt x="37" y="122"/>
                </a:lnTo>
                <a:lnTo>
                  <a:pt x="34" y="119"/>
                </a:lnTo>
                <a:lnTo>
                  <a:pt x="39" y="110"/>
                </a:lnTo>
                <a:lnTo>
                  <a:pt x="42" y="104"/>
                </a:lnTo>
                <a:lnTo>
                  <a:pt x="36" y="99"/>
                </a:lnTo>
                <a:lnTo>
                  <a:pt x="43" y="93"/>
                </a:lnTo>
                <a:lnTo>
                  <a:pt x="40" y="87"/>
                </a:lnTo>
                <a:lnTo>
                  <a:pt x="46" y="86"/>
                </a:lnTo>
                <a:lnTo>
                  <a:pt x="45" y="80"/>
                </a:lnTo>
                <a:lnTo>
                  <a:pt x="43" y="74"/>
                </a:lnTo>
                <a:lnTo>
                  <a:pt x="48" y="74"/>
                </a:lnTo>
                <a:lnTo>
                  <a:pt x="48" y="78"/>
                </a:lnTo>
                <a:lnTo>
                  <a:pt x="52" y="74"/>
                </a:lnTo>
                <a:lnTo>
                  <a:pt x="148" y="64"/>
                </a:lnTo>
                <a:lnTo>
                  <a:pt x="149" y="58"/>
                </a:lnTo>
                <a:lnTo>
                  <a:pt x="145" y="48"/>
                </a:lnTo>
                <a:lnTo>
                  <a:pt x="157" y="48"/>
                </a:lnTo>
                <a:lnTo>
                  <a:pt x="163" y="51"/>
                </a:lnTo>
                <a:lnTo>
                  <a:pt x="193" y="46"/>
                </a:lnTo>
                <a:lnTo>
                  <a:pt x="220" y="45"/>
                </a:lnTo>
                <a:lnTo>
                  <a:pt x="256" y="40"/>
                </a:lnTo>
                <a:lnTo>
                  <a:pt x="290" y="39"/>
                </a:lnTo>
                <a:lnTo>
                  <a:pt x="324" y="34"/>
                </a:lnTo>
                <a:lnTo>
                  <a:pt x="344" y="31"/>
                </a:lnTo>
                <a:lnTo>
                  <a:pt x="374" y="30"/>
                </a:lnTo>
                <a:lnTo>
                  <a:pt x="397" y="28"/>
                </a:lnTo>
                <a:lnTo>
                  <a:pt x="419" y="25"/>
                </a:lnTo>
                <a:lnTo>
                  <a:pt x="443" y="24"/>
                </a:lnTo>
                <a:lnTo>
                  <a:pt x="451" y="21"/>
                </a:lnTo>
                <a:lnTo>
                  <a:pt x="472" y="18"/>
                </a:lnTo>
                <a:lnTo>
                  <a:pt x="484" y="16"/>
                </a:lnTo>
                <a:lnTo>
                  <a:pt x="531" y="10"/>
                </a:lnTo>
                <a:lnTo>
                  <a:pt x="560" y="6"/>
                </a:lnTo>
                <a:lnTo>
                  <a:pt x="581" y="0"/>
                </a:lnTo>
                <a:lnTo>
                  <a:pt x="590" y="0"/>
                </a:lnTo>
                <a:lnTo>
                  <a:pt x="587" y="7"/>
                </a:lnTo>
                <a:lnTo>
                  <a:pt x="587" y="13"/>
                </a:lnTo>
                <a:lnTo>
                  <a:pt x="585" y="24"/>
                </a:lnTo>
                <a:lnTo>
                  <a:pt x="579" y="25"/>
                </a:lnTo>
                <a:lnTo>
                  <a:pt x="575" y="31"/>
                </a:lnTo>
                <a:lnTo>
                  <a:pt x="570" y="42"/>
                </a:lnTo>
                <a:lnTo>
                  <a:pt x="566" y="48"/>
                </a:lnTo>
                <a:lnTo>
                  <a:pt x="561" y="45"/>
                </a:lnTo>
                <a:lnTo>
                  <a:pt x="549" y="49"/>
                </a:lnTo>
                <a:lnTo>
                  <a:pt x="545" y="54"/>
                </a:lnTo>
                <a:lnTo>
                  <a:pt x="542" y="58"/>
                </a:lnTo>
                <a:lnTo>
                  <a:pt x="537" y="64"/>
                </a:lnTo>
                <a:lnTo>
                  <a:pt x="533" y="64"/>
                </a:lnTo>
                <a:lnTo>
                  <a:pt x="528" y="58"/>
                </a:lnTo>
                <a:lnTo>
                  <a:pt x="522" y="63"/>
                </a:lnTo>
                <a:lnTo>
                  <a:pt x="520" y="64"/>
                </a:lnTo>
                <a:lnTo>
                  <a:pt x="519" y="71"/>
                </a:lnTo>
                <a:lnTo>
                  <a:pt x="513" y="69"/>
                </a:lnTo>
                <a:lnTo>
                  <a:pt x="511" y="80"/>
                </a:lnTo>
                <a:lnTo>
                  <a:pt x="508" y="86"/>
                </a:lnTo>
                <a:lnTo>
                  <a:pt x="502" y="86"/>
                </a:lnTo>
                <a:lnTo>
                  <a:pt x="492" y="93"/>
                </a:lnTo>
                <a:lnTo>
                  <a:pt x="475" y="108"/>
                </a:lnTo>
                <a:lnTo>
                  <a:pt x="471" y="111"/>
                </a:lnTo>
                <a:lnTo>
                  <a:pt x="460" y="111"/>
                </a:lnTo>
                <a:lnTo>
                  <a:pt x="448" y="117"/>
                </a:lnTo>
                <a:lnTo>
                  <a:pt x="443" y="123"/>
                </a:lnTo>
                <a:lnTo>
                  <a:pt x="442" y="129"/>
                </a:lnTo>
                <a:lnTo>
                  <a:pt x="440" y="137"/>
                </a:lnTo>
                <a:lnTo>
                  <a:pt x="436" y="143"/>
                </a:lnTo>
                <a:lnTo>
                  <a:pt x="424" y="146"/>
                </a:lnTo>
                <a:lnTo>
                  <a:pt x="424" y="169"/>
                </a:lnTo>
                <a:lnTo>
                  <a:pt x="397" y="170"/>
                </a:lnTo>
                <a:lnTo>
                  <a:pt x="332" y="178"/>
                </a:lnTo>
                <a:lnTo>
                  <a:pt x="253" y="188"/>
                </a:lnTo>
                <a:lnTo>
                  <a:pt x="151" y="196"/>
                </a:lnTo>
                <a:lnTo>
                  <a:pt x="151" y="197"/>
                </a:lnTo>
                <a:lnTo>
                  <a:pt x="151" y="197"/>
                </a:lnTo>
                <a:lnTo>
                  <a:pt x="98" y="202"/>
                </a:lnTo>
                <a:lnTo>
                  <a:pt x="0" y="21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4" name="Freeform 57">
            <a:extLst>
              <a:ext uri="{FF2B5EF4-FFF2-40B4-BE49-F238E27FC236}">
                <a16:creationId xmlns:a16="http://schemas.microsoft.com/office/drawing/2014/main" id="{7C669F34-2192-5097-2315-9AC58F643A52}"/>
              </a:ext>
            </a:extLst>
          </p:cNvPr>
          <p:cNvSpPr>
            <a:spLocks/>
          </p:cNvSpPr>
          <p:nvPr/>
        </p:nvSpPr>
        <p:spPr bwMode="auto">
          <a:xfrm>
            <a:off x="4722116" y="3839552"/>
            <a:ext cx="1112995" cy="401811"/>
          </a:xfrm>
          <a:custGeom>
            <a:avLst/>
            <a:gdLst>
              <a:gd name="T0" fmla="*/ 10 w 391"/>
              <a:gd name="T1" fmla="*/ 133 h 141"/>
              <a:gd name="T2" fmla="*/ 10 w 391"/>
              <a:gd name="T3" fmla="*/ 116 h 141"/>
              <a:gd name="T4" fmla="*/ 11 w 391"/>
              <a:gd name="T5" fmla="*/ 116 h 141"/>
              <a:gd name="T6" fmla="*/ 14 w 391"/>
              <a:gd name="T7" fmla="*/ 107 h 141"/>
              <a:gd name="T8" fmla="*/ 14 w 391"/>
              <a:gd name="T9" fmla="*/ 98 h 141"/>
              <a:gd name="T10" fmla="*/ 25 w 391"/>
              <a:gd name="T11" fmla="*/ 90 h 141"/>
              <a:gd name="T12" fmla="*/ 24 w 391"/>
              <a:gd name="T13" fmla="*/ 80 h 141"/>
              <a:gd name="T14" fmla="*/ 30 w 391"/>
              <a:gd name="T15" fmla="*/ 63 h 141"/>
              <a:gd name="T16" fmla="*/ 30 w 391"/>
              <a:gd name="T17" fmla="*/ 51 h 141"/>
              <a:gd name="T18" fmla="*/ 99 w 391"/>
              <a:gd name="T19" fmla="*/ 45 h 141"/>
              <a:gd name="T20" fmla="*/ 108 w 391"/>
              <a:gd name="T21" fmla="*/ 36 h 141"/>
              <a:gd name="T22" fmla="*/ 192 w 391"/>
              <a:gd name="T23" fmla="*/ 28 h 141"/>
              <a:gd name="T24" fmla="*/ 248 w 391"/>
              <a:gd name="T25" fmla="*/ 22 h 141"/>
              <a:gd name="T26" fmla="*/ 299 w 391"/>
              <a:gd name="T27" fmla="*/ 16 h 141"/>
              <a:gd name="T28" fmla="*/ 371 w 391"/>
              <a:gd name="T29" fmla="*/ 6 h 141"/>
              <a:gd name="T30" fmla="*/ 387 w 391"/>
              <a:gd name="T31" fmla="*/ 16 h 141"/>
              <a:gd name="T32" fmla="*/ 375 w 391"/>
              <a:gd name="T33" fmla="*/ 32 h 141"/>
              <a:gd name="T34" fmla="*/ 360 w 391"/>
              <a:gd name="T35" fmla="*/ 36 h 141"/>
              <a:gd name="T36" fmla="*/ 346 w 391"/>
              <a:gd name="T37" fmla="*/ 42 h 141"/>
              <a:gd name="T38" fmla="*/ 340 w 391"/>
              <a:gd name="T39" fmla="*/ 46 h 141"/>
              <a:gd name="T40" fmla="*/ 325 w 391"/>
              <a:gd name="T41" fmla="*/ 62 h 141"/>
              <a:gd name="T42" fmla="*/ 297 w 391"/>
              <a:gd name="T43" fmla="*/ 79 h 141"/>
              <a:gd name="T44" fmla="*/ 291 w 391"/>
              <a:gd name="T45" fmla="*/ 92 h 141"/>
              <a:gd name="T46" fmla="*/ 262 w 391"/>
              <a:gd name="T47" fmla="*/ 113 h 141"/>
              <a:gd name="T48" fmla="*/ 99 w 391"/>
              <a:gd name="T49" fmla="*/ 130 h 141"/>
              <a:gd name="T50" fmla="*/ 99 w 391"/>
              <a:gd name="T51" fmla="*/ 131 h 141"/>
              <a:gd name="T52" fmla="*/ 99 w 391"/>
              <a:gd name="T53" fmla="*/ 133 h 141"/>
              <a:gd name="T54" fmla="*/ 168 w 391"/>
              <a:gd name="T55" fmla="*/ 127 h 141"/>
              <a:gd name="T56" fmla="*/ 282 w 391"/>
              <a:gd name="T57" fmla="*/ 98 h 141"/>
              <a:gd name="T58" fmla="*/ 295 w 391"/>
              <a:gd name="T59" fmla="*/ 84 h 141"/>
              <a:gd name="T60" fmla="*/ 316 w 391"/>
              <a:gd name="T61" fmla="*/ 74 h 141"/>
              <a:gd name="T62" fmla="*/ 340 w 391"/>
              <a:gd name="T63" fmla="*/ 55 h 141"/>
              <a:gd name="T64" fmla="*/ 347 w 391"/>
              <a:gd name="T65" fmla="*/ 43 h 141"/>
              <a:gd name="T66" fmla="*/ 360 w 391"/>
              <a:gd name="T67" fmla="*/ 41 h 141"/>
              <a:gd name="T68" fmla="*/ 376 w 391"/>
              <a:gd name="T69" fmla="*/ 34 h 141"/>
              <a:gd name="T70" fmla="*/ 389 w 391"/>
              <a:gd name="T71" fmla="*/ 17 h 141"/>
              <a:gd name="T72" fmla="*/ 390 w 391"/>
              <a:gd name="T73" fmla="*/ 0 h 141"/>
              <a:gd name="T74" fmla="*/ 313 w 391"/>
              <a:gd name="T75" fmla="*/ 12 h 141"/>
              <a:gd name="T76" fmla="*/ 277 w 391"/>
              <a:gd name="T77" fmla="*/ 17 h 141"/>
              <a:gd name="T78" fmla="*/ 192 w 391"/>
              <a:gd name="T79" fmla="*/ 26 h 141"/>
              <a:gd name="T80" fmla="*/ 109 w 391"/>
              <a:gd name="T81" fmla="*/ 34 h 141"/>
              <a:gd name="T82" fmla="*/ 98 w 391"/>
              <a:gd name="T83" fmla="*/ 41 h 141"/>
              <a:gd name="T84" fmla="*/ 33 w 391"/>
              <a:gd name="T85" fmla="*/ 53 h 141"/>
              <a:gd name="T86" fmla="*/ 28 w 391"/>
              <a:gd name="T87" fmla="*/ 50 h 141"/>
              <a:gd name="T88" fmla="*/ 26 w 391"/>
              <a:gd name="T89" fmla="*/ 60 h 141"/>
              <a:gd name="T90" fmla="*/ 25 w 391"/>
              <a:gd name="T91" fmla="*/ 73 h 141"/>
              <a:gd name="T92" fmla="*/ 21 w 391"/>
              <a:gd name="T93" fmla="*/ 86 h 141"/>
              <a:gd name="T94" fmla="*/ 16 w 391"/>
              <a:gd name="T95" fmla="*/ 95 h 141"/>
              <a:gd name="T96" fmla="*/ 14 w 391"/>
              <a:gd name="T97" fmla="*/ 103 h 141"/>
              <a:gd name="T98" fmla="*/ 12 w 391"/>
              <a:gd name="T99" fmla="*/ 112 h 141"/>
              <a:gd name="T100" fmla="*/ 5 w 391"/>
              <a:gd name="T101" fmla="*/ 117 h 141"/>
              <a:gd name="T102" fmla="*/ 9 w 391"/>
              <a:gd name="T103" fmla="*/ 131 h 141"/>
              <a:gd name="T104" fmla="*/ 0 w 391"/>
              <a:gd name="T105" fmla="*/ 139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1" h="141">
                <a:moveTo>
                  <a:pt x="1" y="141"/>
                </a:moveTo>
                <a:cubicBezTo>
                  <a:pt x="2" y="140"/>
                  <a:pt x="2" y="140"/>
                  <a:pt x="2" y="140"/>
                </a:cubicBezTo>
                <a:cubicBezTo>
                  <a:pt x="5" y="138"/>
                  <a:pt x="5" y="138"/>
                  <a:pt x="5" y="138"/>
                </a:cubicBezTo>
                <a:cubicBezTo>
                  <a:pt x="5" y="137"/>
                  <a:pt x="5" y="137"/>
                  <a:pt x="5" y="137"/>
                </a:cubicBezTo>
                <a:cubicBezTo>
                  <a:pt x="7" y="134"/>
                  <a:pt x="7" y="134"/>
                  <a:pt x="7" y="134"/>
                </a:cubicBezTo>
                <a:cubicBezTo>
                  <a:pt x="10" y="133"/>
                  <a:pt x="10" y="133"/>
                  <a:pt x="10" y="133"/>
                </a:cubicBezTo>
                <a:cubicBezTo>
                  <a:pt x="11" y="133"/>
                  <a:pt x="11" y="133"/>
                  <a:pt x="11" y="133"/>
                </a:cubicBezTo>
                <a:cubicBezTo>
                  <a:pt x="11" y="131"/>
                  <a:pt x="11" y="131"/>
                  <a:pt x="11" y="131"/>
                </a:cubicBezTo>
                <a:cubicBezTo>
                  <a:pt x="11" y="131"/>
                  <a:pt x="11" y="131"/>
                  <a:pt x="11" y="131"/>
                </a:cubicBezTo>
                <a:cubicBezTo>
                  <a:pt x="9" y="121"/>
                  <a:pt x="9" y="121"/>
                  <a:pt x="9" y="121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7" y="116"/>
                  <a:pt x="7" y="116"/>
                  <a:pt x="7" y="116"/>
                </a:cubicBezTo>
                <a:cubicBezTo>
                  <a:pt x="7" y="114"/>
                  <a:pt x="7" y="114"/>
                  <a:pt x="7" y="114"/>
                </a:cubicBezTo>
                <a:cubicBezTo>
                  <a:pt x="9" y="114"/>
                  <a:pt x="9" y="114"/>
                  <a:pt x="9" y="114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12" y="116"/>
                  <a:pt x="12" y="116"/>
                  <a:pt x="12" y="115"/>
                </a:cubicBezTo>
                <a:cubicBezTo>
                  <a:pt x="14" y="112"/>
                  <a:pt x="14" y="112"/>
                  <a:pt x="14" y="112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3" y="107"/>
                  <a:pt x="13" y="107"/>
                  <a:pt x="13" y="107"/>
                </a:cubicBezTo>
                <a:cubicBezTo>
                  <a:pt x="14" y="107"/>
                  <a:pt x="14" y="107"/>
                  <a:pt x="14" y="107"/>
                </a:cubicBezTo>
                <a:cubicBezTo>
                  <a:pt x="16" y="105"/>
                  <a:pt x="16" y="105"/>
                  <a:pt x="16" y="105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8" y="102"/>
                  <a:pt x="18" y="102"/>
                  <a:pt x="18" y="101"/>
                </a:cubicBezTo>
                <a:cubicBezTo>
                  <a:pt x="15" y="98"/>
                  <a:pt x="15" y="98"/>
                  <a:pt x="15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17" y="96"/>
                  <a:pt x="17" y="96"/>
                  <a:pt x="17" y="96"/>
                </a:cubicBezTo>
                <a:cubicBezTo>
                  <a:pt x="21" y="95"/>
                  <a:pt x="21" y="95"/>
                  <a:pt x="21" y="95"/>
                </a:cubicBezTo>
                <a:cubicBezTo>
                  <a:pt x="21" y="95"/>
                  <a:pt x="21" y="95"/>
                  <a:pt x="21" y="95"/>
                </a:cubicBezTo>
                <a:cubicBezTo>
                  <a:pt x="24" y="92"/>
                  <a:pt x="24" y="92"/>
                  <a:pt x="24" y="92"/>
                </a:cubicBezTo>
                <a:cubicBezTo>
                  <a:pt x="25" y="91"/>
                  <a:pt x="25" y="91"/>
                  <a:pt x="25" y="90"/>
                </a:cubicBezTo>
                <a:cubicBezTo>
                  <a:pt x="23" y="87"/>
                  <a:pt x="23" y="87"/>
                  <a:pt x="23" y="87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6"/>
                  <a:pt x="27" y="86"/>
                  <a:pt x="27" y="85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1"/>
                  <a:pt x="26" y="81"/>
                  <a:pt x="26" y="81"/>
                </a:cubicBezTo>
                <a:cubicBezTo>
                  <a:pt x="24" y="80"/>
                  <a:pt x="24" y="80"/>
                  <a:pt x="24" y="80"/>
                </a:cubicBezTo>
                <a:cubicBezTo>
                  <a:pt x="27" y="74"/>
                  <a:pt x="27" y="74"/>
                  <a:pt x="27" y="74"/>
                </a:cubicBezTo>
                <a:cubicBezTo>
                  <a:pt x="29" y="71"/>
                  <a:pt x="29" y="71"/>
                  <a:pt x="29" y="71"/>
                </a:cubicBezTo>
                <a:cubicBezTo>
                  <a:pt x="29" y="70"/>
                  <a:pt x="29" y="70"/>
                  <a:pt x="29" y="69"/>
                </a:cubicBezTo>
                <a:cubicBezTo>
                  <a:pt x="26" y="67"/>
                  <a:pt x="26" y="67"/>
                  <a:pt x="26" y="67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64"/>
                  <a:pt x="31" y="63"/>
                  <a:pt x="30" y="63"/>
                </a:cubicBezTo>
                <a:cubicBezTo>
                  <a:pt x="29" y="60"/>
                  <a:pt x="29" y="60"/>
                  <a:pt x="29" y="60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1"/>
                  <a:pt x="30" y="51"/>
                  <a:pt x="30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2"/>
                  <a:pt x="31" y="52"/>
                  <a:pt x="31" y="52"/>
                </a:cubicBezTo>
                <a:cubicBezTo>
                  <a:pt x="31" y="53"/>
                  <a:pt x="31" y="53"/>
                  <a:pt x="31" y="53"/>
                </a:cubicBezTo>
                <a:cubicBezTo>
                  <a:pt x="31" y="54"/>
                  <a:pt x="32" y="54"/>
                  <a:pt x="32" y="53"/>
                </a:cubicBezTo>
                <a:cubicBezTo>
                  <a:pt x="36" y="51"/>
                  <a:pt x="36" y="51"/>
                  <a:pt x="36" y="51"/>
                </a:cubicBezTo>
                <a:cubicBezTo>
                  <a:pt x="99" y="45"/>
                  <a:pt x="99" y="45"/>
                  <a:pt x="99" y="45"/>
                </a:cubicBezTo>
                <a:cubicBezTo>
                  <a:pt x="99" y="45"/>
                  <a:pt x="99" y="45"/>
                  <a:pt x="99" y="44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98" y="34"/>
                  <a:pt x="98" y="34"/>
                  <a:pt x="98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2"/>
                  <a:pt x="147" y="32"/>
                  <a:pt x="147" y="32"/>
                </a:cubicBezTo>
                <a:cubicBezTo>
                  <a:pt x="170" y="29"/>
                  <a:pt x="170" y="29"/>
                  <a:pt x="170" y="2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215" y="25"/>
                  <a:pt x="215" y="25"/>
                  <a:pt x="215" y="25"/>
                </a:cubicBezTo>
                <a:cubicBezTo>
                  <a:pt x="215" y="25"/>
                  <a:pt x="215" y="25"/>
                  <a:pt x="215" y="25"/>
                </a:cubicBezTo>
                <a:cubicBezTo>
                  <a:pt x="228" y="23"/>
                  <a:pt x="228" y="23"/>
                  <a:pt x="228" y="23"/>
                </a:cubicBezTo>
                <a:cubicBezTo>
                  <a:pt x="248" y="22"/>
                  <a:pt x="248" y="22"/>
                  <a:pt x="248" y="22"/>
                </a:cubicBezTo>
                <a:cubicBezTo>
                  <a:pt x="248" y="22"/>
                  <a:pt x="248" y="22"/>
                  <a:pt x="248" y="22"/>
                </a:cubicBezTo>
                <a:cubicBezTo>
                  <a:pt x="263" y="21"/>
                  <a:pt x="263" y="21"/>
                  <a:pt x="263" y="21"/>
                </a:cubicBezTo>
                <a:cubicBezTo>
                  <a:pt x="263" y="21"/>
                  <a:pt x="263" y="21"/>
                  <a:pt x="263" y="21"/>
                </a:cubicBezTo>
                <a:cubicBezTo>
                  <a:pt x="278" y="19"/>
                  <a:pt x="278" y="19"/>
                  <a:pt x="278" y="19"/>
                </a:cubicBezTo>
                <a:cubicBezTo>
                  <a:pt x="294" y="18"/>
                  <a:pt x="294" y="18"/>
                  <a:pt x="294" y="18"/>
                </a:cubicBezTo>
                <a:cubicBezTo>
                  <a:pt x="294" y="17"/>
                  <a:pt x="294" y="17"/>
                  <a:pt x="294" y="17"/>
                </a:cubicBezTo>
                <a:cubicBezTo>
                  <a:pt x="299" y="16"/>
                  <a:pt x="299" y="16"/>
                  <a:pt x="299" y="16"/>
                </a:cubicBezTo>
                <a:cubicBezTo>
                  <a:pt x="313" y="14"/>
                  <a:pt x="313" y="14"/>
                  <a:pt x="313" y="14"/>
                </a:cubicBezTo>
                <a:cubicBezTo>
                  <a:pt x="321" y="13"/>
                  <a:pt x="321" y="13"/>
                  <a:pt x="321" y="13"/>
                </a:cubicBezTo>
                <a:cubicBezTo>
                  <a:pt x="321" y="13"/>
                  <a:pt x="321" y="13"/>
                  <a:pt x="321" y="13"/>
                </a:cubicBezTo>
                <a:cubicBezTo>
                  <a:pt x="352" y="9"/>
                  <a:pt x="352" y="9"/>
                  <a:pt x="352" y="9"/>
                </a:cubicBezTo>
                <a:cubicBezTo>
                  <a:pt x="371" y="6"/>
                  <a:pt x="371" y="6"/>
                  <a:pt x="371" y="6"/>
                </a:cubicBezTo>
                <a:cubicBezTo>
                  <a:pt x="371" y="6"/>
                  <a:pt x="371" y="6"/>
                  <a:pt x="371" y="6"/>
                </a:cubicBezTo>
                <a:cubicBezTo>
                  <a:pt x="385" y="2"/>
                  <a:pt x="385" y="2"/>
                  <a:pt x="385" y="2"/>
                </a:cubicBezTo>
                <a:cubicBezTo>
                  <a:pt x="389" y="2"/>
                  <a:pt x="389" y="2"/>
                  <a:pt x="389" y="2"/>
                </a:cubicBezTo>
                <a:cubicBezTo>
                  <a:pt x="388" y="5"/>
                  <a:pt x="388" y="5"/>
                  <a:pt x="388" y="5"/>
                </a:cubicBezTo>
                <a:cubicBezTo>
                  <a:pt x="388" y="6"/>
                  <a:pt x="388" y="6"/>
                  <a:pt x="388" y="6"/>
                </a:cubicBezTo>
                <a:cubicBezTo>
                  <a:pt x="388" y="10"/>
                  <a:pt x="388" y="10"/>
                  <a:pt x="388" y="10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0" y="21"/>
                  <a:pt x="380" y="21"/>
                  <a:pt x="380" y="21"/>
                </a:cubicBezTo>
                <a:cubicBezTo>
                  <a:pt x="380" y="21"/>
                  <a:pt x="380" y="21"/>
                  <a:pt x="380" y="21"/>
                </a:cubicBezTo>
                <a:cubicBezTo>
                  <a:pt x="378" y="29"/>
                  <a:pt x="378" y="29"/>
                  <a:pt x="378" y="29"/>
                </a:cubicBezTo>
                <a:cubicBezTo>
                  <a:pt x="375" y="32"/>
                  <a:pt x="375" y="32"/>
                  <a:pt x="375" y="32"/>
                </a:cubicBezTo>
                <a:cubicBezTo>
                  <a:pt x="372" y="30"/>
                  <a:pt x="372" y="30"/>
                  <a:pt x="372" y="30"/>
                </a:cubicBezTo>
                <a:cubicBezTo>
                  <a:pt x="371" y="30"/>
                  <a:pt x="371" y="30"/>
                  <a:pt x="371" y="30"/>
                </a:cubicBezTo>
                <a:cubicBezTo>
                  <a:pt x="364" y="33"/>
                  <a:pt x="364" y="33"/>
                  <a:pt x="364" y="33"/>
                </a:cubicBezTo>
                <a:cubicBezTo>
                  <a:pt x="364" y="33"/>
                  <a:pt x="364" y="33"/>
                  <a:pt x="364" y="33"/>
                </a:cubicBezTo>
                <a:cubicBezTo>
                  <a:pt x="360" y="36"/>
                  <a:pt x="360" y="36"/>
                  <a:pt x="360" y="36"/>
                </a:cubicBezTo>
                <a:cubicBezTo>
                  <a:pt x="360" y="36"/>
                  <a:pt x="360" y="36"/>
                  <a:pt x="360" y="36"/>
                </a:cubicBezTo>
                <a:cubicBezTo>
                  <a:pt x="359" y="40"/>
                  <a:pt x="359" y="40"/>
                  <a:pt x="359" y="40"/>
                </a:cubicBezTo>
                <a:cubicBezTo>
                  <a:pt x="355" y="43"/>
                  <a:pt x="355" y="43"/>
                  <a:pt x="355" y="43"/>
                </a:cubicBezTo>
                <a:cubicBezTo>
                  <a:pt x="354" y="43"/>
                  <a:pt x="354" y="43"/>
                  <a:pt x="354" y="43"/>
                </a:cubicBezTo>
                <a:cubicBezTo>
                  <a:pt x="350" y="40"/>
                  <a:pt x="350" y="40"/>
                  <a:pt x="350" y="40"/>
                </a:cubicBezTo>
                <a:cubicBezTo>
                  <a:pt x="350" y="39"/>
                  <a:pt x="350" y="39"/>
                  <a:pt x="349" y="40"/>
                </a:cubicBezTo>
                <a:cubicBezTo>
                  <a:pt x="346" y="42"/>
                  <a:pt x="346" y="42"/>
                  <a:pt x="346" y="42"/>
                </a:cubicBezTo>
                <a:cubicBezTo>
                  <a:pt x="345" y="42"/>
                  <a:pt x="345" y="42"/>
                  <a:pt x="345" y="42"/>
                </a:cubicBezTo>
                <a:cubicBezTo>
                  <a:pt x="344" y="44"/>
                  <a:pt x="344" y="44"/>
                  <a:pt x="344" y="44"/>
                </a:cubicBezTo>
                <a:cubicBezTo>
                  <a:pt x="344" y="44"/>
                  <a:pt x="344" y="44"/>
                  <a:pt x="344" y="44"/>
                </a:cubicBezTo>
                <a:cubicBezTo>
                  <a:pt x="343" y="47"/>
                  <a:pt x="343" y="47"/>
                  <a:pt x="343" y="47"/>
                </a:cubicBezTo>
                <a:cubicBezTo>
                  <a:pt x="340" y="46"/>
                  <a:pt x="340" y="46"/>
                  <a:pt x="340" y="46"/>
                </a:cubicBezTo>
                <a:cubicBezTo>
                  <a:pt x="340" y="46"/>
                  <a:pt x="340" y="46"/>
                  <a:pt x="340" y="46"/>
                </a:cubicBezTo>
                <a:cubicBezTo>
                  <a:pt x="339" y="47"/>
                  <a:pt x="339" y="47"/>
                  <a:pt x="339" y="47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6" y="57"/>
                  <a:pt x="336" y="57"/>
                  <a:pt x="336" y="57"/>
                </a:cubicBezTo>
                <a:cubicBezTo>
                  <a:pt x="333" y="57"/>
                  <a:pt x="333" y="57"/>
                  <a:pt x="333" y="57"/>
                </a:cubicBezTo>
                <a:cubicBezTo>
                  <a:pt x="332" y="57"/>
                  <a:pt x="332" y="57"/>
                  <a:pt x="332" y="57"/>
                </a:cubicBezTo>
                <a:cubicBezTo>
                  <a:pt x="325" y="62"/>
                  <a:pt x="325" y="62"/>
                  <a:pt x="325" y="62"/>
                </a:cubicBezTo>
                <a:cubicBezTo>
                  <a:pt x="325" y="62"/>
                  <a:pt x="325" y="62"/>
                  <a:pt x="325" y="62"/>
                </a:cubicBezTo>
                <a:cubicBezTo>
                  <a:pt x="315" y="73"/>
                  <a:pt x="315" y="73"/>
                  <a:pt x="315" y="73"/>
                </a:cubicBezTo>
                <a:cubicBezTo>
                  <a:pt x="312" y="74"/>
                  <a:pt x="312" y="74"/>
                  <a:pt x="312" y="74"/>
                </a:cubicBezTo>
                <a:cubicBezTo>
                  <a:pt x="305" y="74"/>
                  <a:pt x="305" y="74"/>
                  <a:pt x="305" y="74"/>
                </a:cubicBezTo>
                <a:cubicBezTo>
                  <a:pt x="304" y="74"/>
                  <a:pt x="304" y="74"/>
                  <a:pt x="304" y="74"/>
                </a:cubicBezTo>
                <a:cubicBezTo>
                  <a:pt x="297" y="79"/>
                  <a:pt x="297" y="79"/>
                  <a:pt x="297" y="79"/>
                </a:cubicBezTo>
                <a:cubicBezTo>
                  <a:pt x="297" y="79"/>
                  <a:pt x="297" y="79"/>
                  <a:pt x="297" y="79"/>
                </a:cubicBezTo>
                <a:cubicBezTo>
                  <a:pt x="293" y="82"/>
                  <a:pt x="293" y="82"/>
                  <a:pt x="293" y="82"/>
                </a:cubicBezTo>
                <a:cubicBezTo>
                  <a:pt x="293" y="83"/>
                  <a:pt x="293" y="83"/>
                  <a:pt x="293" y="83"/>
                </a:cubicBezTo>
                <a:cubicBezTo>
                  <a:pt x="292" y="87"/>
                  <a:pt x="292" y="87"/>
                  <a:pt x="292" y="87"/>
                </a:cubicBezTo>
                <a:cubicBezTo>
                  <a:pt x="292" y="87"/>
                  <a:pt x="292" y="87"/>
                  <a:pt x="292" y="87"/>
                </a:cubicBezTo>
                <a:cubicBezTo>
                  <a:pt x="291" y="92"/>
                  <a:pt x="291" y="92"/>
                  <a:pt x="291" y="92"/>
                </a:cubicBezTo>
                <a:cubicBezTo>
                  <a:pt x="288" y="95"/>
                  <a:pt x="288" y="95"/>
                  <a:pt x="288" y="95"/>
                </a:cubicBezTo>
                <a:cubicBezTo>
                  <a:pt x="281" y="97"/>
                  <a:pt x="281" y="97"/>
                  <a:pt x="281" y="97"/>
                </a:cubicBezTo>
                <a:cubicBezTo>
                  <a:pt x="280" y="97"/>
                  <a:pt x="280" y="97"/>
                  <a:pt x="280" y="98"/>
                </a:cubicBezTo>
                <a:cubicBezTo>
                  <a:pt x="280" y="112"/>
                  <a:pt x="280" y="112"/>
                  <a:pt x="280" y="112"/>
                </a:cubicBezTo>
                <a:cubicBezTo>
                  <a:pt x="262" y="113"/>
                  <a:pt x="262" y="113"/>
                  <a:pt x="262" y="113"/>
                </a:cubicBezTo>
                <a:cubicBezTo>
                  <a:pt x="262" y="113"/>
                  <a:pt x="262" y="113"/>
                  <a:pt x="262" y="113"/>
                </a:cubicBezTo>
                <a:cubicBezTo>
                  <a:pt x="220" y="118"/>
                  <a:pt x="220" y="118"/>
                  <a:pt x="220" y="118"/>
                </a:cubicBezTo>
                <a:cubicBezTo>
                  <a:pt x="220" y="119"/>
                  <a:pt x="220" y="119"/>
                  <a:pt x="220" y="119"/>
                </a:cubicBezTo>
                <a:cubicBezTo>
                  <a:pt x="220" y="118"/>
                  <a:pt x="220" y="118"/>
                  <a:pt x="220" y="118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100" y="132"/>
                  <a:pt x="100" y="132"/>
                  <a:pt x="100" y="132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0" y="139"/>
                  <a:pt x="0" y="139"/>
                  <a:pt x="0" y="139"/>
                </a:cubicBezTo>
                <a:cubicBezTo>
                  <a:pt x="1" y="141"/>
                  <a:pt x="1" y="141"/>
                  <a:pt x="1" y="141"/>
                </a:cubicBezTo>
                <a:cubicBezTo>
                  <a:pt x="65" y="136"/>
                  <a:pt x="65" y="136"/>
                  <a:pt x="65" y="136"/>
                </a:cubicBezTo>
                <a:cubicBezTo>
                  <a:pt x="65" y="136"/>
                  <a:pt x="65" y="136"/>
                  <a:pt x="65" y="136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3"/>
                  <a:pt x="101" y="133"/>
                  <a:pt x="101" y="133"/>
                </a:cubicBezTo>
                <a:cubicBezTo>
                  <a:pt x="101" y="133"/>
                  <a:pt x="101" y="132"/>
                  <a:pt x="101" y="132"/>
                </a:cubicBezTo>
                <a:cubicBezTo>
                  <a:pt x="101" y="132"/>
                  <a:pt x="101" y="132"/>
                  <a:pt x="101" y="132"/>
                </a:cubicBezTo>
                <a:cubicBezTo>
                  <a:pt x="168" y="127"/>
                  <a:pt x="168" y="127"/>
                  <a:pt x="168" y="127"/>
                </a:cubicBezTo>
                <a:cubicBezTo>
                  <a:pt x="168" y="127"/>
                  <a:pt x="168" y="127"/>
                  <a:pt x="168" y="127"/>
                </a:cubicBezTo>
                <a:cubicBezTo>
                  <a:pt x="220" y="120"/>
                  <a:pt x="220" y="120"/>
                  <a:pt x="220" y="120"/>
                </a:cubicBezTo>
                <a:cubicBezTo>
                  <a:pt x="220" y="120"/>
                  <a:pt x="220" y="120"/>
                  <a:pt x="220" y="120"/>
                </a:cubicBezTo>
                <a:cubicBezTo>
                  <a:pt x="263" y="115"/>
                  <a:pt x="263" y="115"/>
                  <a:pt x="263" y="115"/>
                </a:cubicBezTo>
                <a:cubicBezTo>
                  <a:pt x="281" y="114"/>
                  <a:pt x="281" y="114"/>
                  <a:pt x="281" y="114"/>
                </a:cubicBezTo>
                <a:cubicBezTo>
                  <a:pt x="282" y="114"/>
                  <a:pt x="282" y="113"/>
                  <a:pt x="282" y="113"/>
                </a:cubicBezTo>
                <a:cubicBezTo>
                  <a:pt x="282" y="98"/>
                  <a:pt x="282" y="98"/>
                  <a:pt x="282" y="98"/>
                </a:cubicBezTo>
                <a:cubicBezTo>
                  <a:pt x="289" y="96"/>
                  <a:pt x="289" y="96"/>
                  <a:pt x="289" y="96"/>
                </a:cubicBezTo>
                <a:cubicBezTo>
                  <a:pt x="289" y="96"/>
                  <a:pt x="289" y="96"/>
                  <a:pt x="289" y="96"/>
                </a:cubicBezTo>
                <a:cubicBezTo>
                  <a:pt x="293" y="93"/>
                  <a:pt x="293" y="93"/>
                  <a:pt x="293" y="93"/>
                </a:cubicBezTo>
                <a:cubicBezTo>
                  <a:pt x="293" y="92"/>
                  <a:pt x="293" y="92"/>
                  <a:pt x="293" y="92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295" y="84"/>
                  <a:pt x="295" y="84"/>
                  <a:pt x="295" y="84"/>
                </a:cubicBezTo>
                <a:cubicBezTo>
                  <a:pt x="298" y="80"/>
                  <a:pt x="298" y="80"/>
                  <a:pt x="298" y="80"/>
                </a:cubicBezTo>
                <a:cubicBezTo>
                  <a:pt x="305" y="76"/>
                  <a:pt x="305" y="76"/>
                  <a:pt x="305" y="76"/>
                </a:cubicBezTo>
                <a:cubicBezTo>
                  <a:pt x="312" y="76"/>
                  <a:pt x="312" y="76"/>
                  <a:pt x="312" y="76"/>
                </a:cubicBezTo>
                <a:cubicBezTo>
                  <a:pt x="313" y="76"/>
                  <a:pt x="313" y="76"/>
                  <a:pt x="313" y="76"/>
                </a:cubicBezTo>
                <a:cubicBezTo>
                  <a:pt x="316" y="74"/>
                  <a:pt x="316" y="74"/>
                  <a:pt x="316" y="74"/>
                </a:cubicBezTo>
                <a:cubicBezTo>
                  <a:pt x="316" y="74"/>
                  <a:pt x="316" y="74"/>
                  <a:pt x="316" y="74"/>
                </a:cubicBezTo>
                <a:cubicBezTo>
                  <a:pt x="326" y="64"/>
                  <a:pt x="326" y="64"/>
                  <a:pt x="326" y="64"/>
                </a:cubicBezTo>
                <a:cubicBezTo>
                  <a:pt x="333" y="59"/>
                  <a:pt x="333" y="59"/>
                  <a:pt x="333" y="59"/>
                </a:cubicBezTo>
                <a:cubicBezTo>
                  <a:pt x="337" y="59"/>
                  <a:pt x="337" y="59"/>
                  <a:pt x="337" y="59"/>
                </a:cubicBezTo>
                <a:cubicBezTo>
                  <a:pt x="337" y="59"/>
                  <a:pt x="337" y="59"/>
                  <a:pt x="337" y="59"/>
                </a:cubicBezTo>
                <a:cubicBezTo>
                  <a:pt x="340" y="55"/>
                  <a:pt x="340" y="55"/>
                  <a:pt x="340" y="55"/>
                </a:cubicBezTo>
                <a:cubicBezTo>
                  <a:pt x="340" y="55"/>
                  <a:pt x="340" y="55"/>
                  <a:pt x="340" y="55"/>
                </a:cubicBezTo>
                <a:cubicBezTo>
                  <a:pt x="341" y="48"/>
                  <a:pt x="341" y="48"/>
                  <a:pt x="341" y="48"/>
                </a:cubicBezTo>
                <a:cubicBezTo>
                  <a:pt x="344" y="49"/>
                  <a:pt x="344" y="49"/>
                  <a:pt x="344" y="49"/>
                </a:cubicBezTo>
                <a:cubicBezTo>
                  <a:pt x="345" y="49"/>
                  <a:pt x="345" y="49"/>
                  <a:pt x="345" y="49"/>
                </a:cubicBezTo>
                <a:cubicBezTo>
                  <a:pt x="345" y="48"/>
                  <a:pt x="345" y="48"/>
                  <a:pt x="345" y="48"/>
                </a:cubicBezTo>
                <a:cubicBezTo>
                  <a:pt x="346" y="45"/>
                  <a:pt x="346" y="45"/>
                  <a:pt x="346" y="45"/>
                </a:cubicBezTo>
                <a:cubicBezTo>
                  <a:pt x="347" y="43"/>
                  <a:pt x="347" y="43"/>
                  <a:pt x="347" y="43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353" y="45"/>
                  <a:pt x="353" y="45"/>
                  <a:pt x="353" y="45"/>
                </a:cubicBezTo>
                <a:cubicBezTo>
                  <a:pt x="353" y="45"/>
                  <a:pt x="353" y="45"/>
                  <a:pt x="353" y="45"/>
                </a:cubicBezTo>
                <a:cubicBezTo>
                  <a:pt x="356" y="45"/>
                  <a:pt x="356" y="45"/>
                  <a:pt x="356" y="45"/>
                </a:cubicBezTo>
                <a:cubicBezTo>
                  <a:pt x="357" y="45"/>
                  <a:pt x="357" y="45"/>
                  <a:pt x="357" y="45"/>
                </a:cubicBezTo>
                <a:cubicBezTo>
                  <a:pt x="360" y="41"/>
                  <a:pt x="360" y="41"/>
                  <a:pt x="360" y="41"/>
                </a:cubicBezTo>
                <a:cubicBezTo>
                  <a:pt x="360" y="40"/>
                  <a:pt x="360" y="40"/>
                  <a:pt x="360" y="40"/>
                </a:cubicBezTo>
                <a:cubicBezTo>
                  <a:pt x="362" y="37"/>
                  <a:pt x="362" y="37"/>
                  <a:pt x="362" y="37"/>
                </a:cubicBezTo>
                <a:cubicBezTo>
                  <a:pt x="365" y="35"/>
                  <a:pt x="365" y="35"/>
                  <a:pt x="365" y="35"/>
                </a:cubicBezTo>
                <a:cubicBezTo>
                  <a:pt x="371" y="32"/>
                  <a:pt x="371" y="32"/>
                  <a:pt x="371" y="32"/>
                </a:cubicBezTo>
                <a:cubicBezTo>
                  <a:pt x="374" y="34"/>
                  <a:pt x="374" y="34"/>
                  <a:pt x="374" y="34"/>
                </a:cubicBezTo>
                <a:cubicBezTo>
                  <a:pt x="375" y="34"/>
                  <a:pt x="375" y="34"/>
                  <a:pt x="376" y="34"/>
                </a:cubicBezTo>
                <a:cubicBezTo>
                  <a:pt x="379" y="30"/>
                  <a:pt x="379" y="30"/>
                  <a:pt x="379" y="30"/>
                </a:cubicBezTo>
                <a:cubicBezTo>
                  <a:pt x="379" y="30"/>
                  <a:pt x="379" y="30"/>
                  <a:pt x="379" y="30"/>
                </a:cubicBezTo>
                <a:cubicBezTo>
                  <a:pt x="382" y="22"/>
                  <a:pt x="382" y="22"/>
                  <a:pt x="382" y="22"/>
                </a:cubicBezTo>
                <a:cubicBezTo>
                  <a:pt x="385" y="19"/>
                  <a:pt x="385" y="19"/>
                  <a:pt x="385" y="19"/>
                </a:cubicBezTo>
                <a:cubicBezTo>
                  <a:pt x="388" y="17"/>
                  <a:pt x="388" y="17"/>
                  <a:pt x="388" y="17"/>
                </a:cubicBezTo>
                <a:cubicBezTo>
                  <a:pt x="389" y="17"/>
                  <a:pt x="389" y="17"/>
                  <a:pt x="389" y="17"/>
                </a:cubicBezTo>
                <a:cubicBezTo>
                  <a:pt x="390" y="10"/>
                  <a:pt x="390" y="10"/>
                  <a:pt x="390" y="10"/>
                </a:cubicBezTo>
                <a:cubicBezTo>
                  <a:pt x="390" y="10"/>
                  <a:pt x="390" y="10"/>
                  <a:pt x="390" y="10"/>
                </a:cubicBezTo>
                <a:cubicBezTo>
                  <a:pt x="390" y="6"/>
                  <a:pt x="390" y="6"/>
                  <a:pt x="390" y="6"/>
                </a:cubicBezTo>
                <a:cubicBezTo>
                  <a:pt x="391" y="1"/>
                  <a:pt x="391" y="1"/>
                  <a:pt x="391" y="1"/>
                </a:cubicBezTo>
                <a:cubicBezTo>
                  <a:pt x="391" y="0"/>
                  <a:pt x="391" y="0"/>
                  <a:pt x="391" y="0"/>
                </a:cubicBezTo>
                <a:cubicBezTo>
                  <a:pt x="390" y="0"/>
                  <a:pt x="390" y="0"/>
                  <a:pt x="390" y="0"/>
                </a:cubicBezTo>
                <a:cubicBezTo>
                  <a:pt x="385" y="0"/>
                  <a:pt x="385" y="0"/>
                  <a:pt x="385" y="0"/>
                </a:cubicBezTo>
                <a:cubicBezTo>
                  <a:pt x="385" y="0"/>
                  <a:pt x="385" y="0"/>
                  <a:pt x="385" y="0"/>
                </a:cubicBezTo>
                <a:cubicBezTo>
                  <a:pt x="370" y="4"/>
                  <a:pt x="370" y="4"/>
                  <a:pt x="370" y="4"/>
                </a:cubicBezTo>
                <a:cubicBezTo>
                  <a:pt x="352" y="7"/>
                  <a:pt x="352" y="7"/>
                  <a:pt x="352" y="7"/>
                </a:cubicBezTo>
                <a:cubicBezTo>
                  <a:pt x="321" y="11"/>
                  <a:pt x="321" y="11"/>
                  <a:pt x="321" y="11"/>
                </a:cubicBezTo>
                <a:cubicBezTo>
                  <a:pt x="313" y="12"/>
                  <a:pt x="313" y="12"/>
                  <a:pt x="313" y="12"/>
                </a:cubicBezTo>
                <a:cubicBezTo>
                  <a:pt x="313" y="12"/>
                  <a:pt x="313" y="12"/>
                  <a:pt x="313" y="12"/>
                </a:cubicBezTo>
                <a:cubicBezTo>
                  <a:pt x="299" y="14"/>
                  <a:pt x="299" y="14"/>
                  <a:pt x="299" y="14"/>
                </a:cubicBezTo>
                <a:cubicBezTo>
                  <a:pt x="299" y="14"/>
                  <a:pt x="299" y="14"/>
                  <a:pt x="299" y="14"/>
                </a:cubicBezTo>
                <a:cubicBezTo>
                  <a:pt x="294" y="16"/>
                  <a:pt x="294" y="16"/>
                  <a:pt x="294" y="16"/>
                </a:cubicBezTo>
                <a:cubicBezTo>
                  <a:pt x="278" y="17"/>
                  <a:pt x="278" y="17"/>
                  <a:pt x="278" y="17"/>
                </a:cubicBezTo>
                <a:cubicBezTo>
                  <a:pt x="277" y="17"/>
                  <a:pt x="277" y="17"/>
                  <a:pt x="277" y="17"/>
                </a:cubicBezTo>
                <a:cubicBezTo>
                  <a:pt x="263" y="19"/>
                  <a:pt x="263" y="19"/>
                  <a:pt x="263" y="19"/>
                </a:cubicBezTo>
                <a:cubicBezTo>
                  <a:pt x="248" y="20"/>
                  <a:pt x="248" y="20"/>
                  <a:pt x="248" y="20"/>
                </a:cubicBezTo>
                <a:cubicBezTo>
                  <a:pt x="227" y="21"/>
                  <a:pt x="227" y="21"/>
                  <a:pt x="227" y="21"/>
                </a:cubicBezTo>
                <a:cubicBezTo>
                  <a:pt x="227" y="21"/>
                  <a:pt x="227" y="21"/>
                  <a:pt x="227" y="21"/>
                </a:cubicBezTo>
                <a:cubicBezTo>
                  <a:pt x="215" y="23"/>
                  <a:pt x="215" y="23"/>
                  <a:pt x="215" y="23"/>
                </a:cubicBezTo>
                <a:cubicBezTo>
                  <a:pt x="192" y="26"/>
                  <a:pt x="192" y="26"/>
                  <a:pt x="192" y="26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9" y="27"/>
                  <a:pt x="169" y="27"/>
                  <a:pt x="169" y="27"/>
                </a:cubicBezTo>
                <a:cubicBezTo>
                  <a:pt x="146" y="30"/>
                  <a:pt x="146" y="30"/>
                  <a:pt x="146" y="30"/>
                </a:cubicBezTo>
                <a:cubicBezTo>
                  <a:pt x="128" y="31"/>
                  <a:pt x="128" y="31"/>
                  <a:pt x="128" y="31"/>
                </a:cubicBezTo>
                <a:cubicBezTo>
                  <a:pt x="128" y="31"/>
                  <a:pt x="128" y="31"/>
                  <a:pt x="128" y="31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96" y="32"/>
                  <a:pt x="96" y="32"/>
                  <a:pt x="96" y="32"/>
                </a:cubicBezTo>
                <a:cubicBezTo>
                  <a:pt x="96" y="33"/>
                  <a:pt x="96" y="33"/>
                  <a:pt x="96" y="33"/>
                </a:cubicBezTo>
                <a:cubicBezTo>
                  <a:pt x="95" y="34"/>
                  <a:pt x="95" y="34"/>
                  <a:pt x="95" y="34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3"/>
                  <a:pt x="98" y="43"/>
                  <a:pt x="98" y="43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1" y="52"/>
                  <a:pt x="31" y="52"/>
                  <a:pt x="31" y="52"/>
                </a:cubicBezTo>
                <a:cubicBezTo>
                  <a:pt x="32" y="53"/>
                  <a:pt x="32" y="53"/>
                  <a:pt x="32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49"/>
                  <a:pt x="33" y="49"/>
                  <a:pt x="33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9" y="54"/>
                  <a:pt x="29" y="54"/>
                  <a:pt x="29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30" y="57"/>
                  <a:pt x="30" y="57"/>
                  <a:pt x="30" y="57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59"/>
                  <a:pt x="26" y="59"/>
                </a:cubicBezTo>
                <a:cubicBezTo>
                  <a:pt x="26" y="60"/>
                  <a:pt x="26" y="60"/>
                  <a:pt x="26" y="60"/>
                </a:cubicBezTo>
                <a:cubicBezTo>
                  <a:pt x="28" y="63"/>
                  <a:pt x="28" y="63"/>
                  <a:pt x="28" y="63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4" y="67"/>
                  <a:pt x="24" y="67"/>
                  <a:pt x="24" y="67"/>
                </a:cubicBezTo>
                <a:cubicBezTo>
                  <a:pt x="27" y="70"/>
                  <a:pt x="27" y="70"/>
                  <a:pt x="27" y="70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9"/>
                  <a:pt x="22" y="79"/>
                  <a:pt x="22" y="79"/>
                </a:cubicBezTo>
                <a:cubicBezTo>
                  <a:pt x="23" y="80"/>
                  <a:pt x="23" y="80"/>
                  <a:pt x="23" y="80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5"/>
                  <a:pt x="24" y="85"/>
                  <a:pt x="24" y="85"/>
                </a:cubicBezTo>
                <a:cubicBezTo>
                  <a:pt x="21" y="86"/>
                  <a:pt x="21" y="86"/>
                  <a:pt x="21" y="86"/>
                </a:cubicBezTo>
                <a:cubicBezTo>
                  <a:pt x="21" y="87"/>
                  <a:pt x="21" y="87"/>
                  <a:pt x="21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2" y="91"/>
                  <a:pt x="22" y="91"/>
                  <a:pt x="22" y="91"/>
                </a:cubicBezTo>
                <a:cubicBezTo>
                  <a:pt x="20" y="93"/>
                  <a:pt x="20" y="93"/>
                  <a:pt x="20" y="93"/>
                </a:cubicBezTo>
                <a:cubicBezTo>
                  <a:pt x="16" y="95"/>
                  <a:pt x="16" y="95"/>
                  <a:pt x="16" y="95"/>
                </a:cubicBezTo>
                <a:cubicBezTo>
                  <a:pt x="16" y="95"/>
                  <a:pt x="16" y="95"/>
                  <a:pt x="16" y="95"/>
                </a:cubicBezTo>
                <a:cubicBezTo>
                  <a:pt x="14" y="97"/>
                  <a:pt x="14" y="97"/>
                  <a:pt x="14" y="97"/>
                </a:cubicBezTo>
                <a:cubicBezTo>
                  <a:pt x="13" y="98"/>
                  <a:pt x="13" y="98"/>
                  <a:pt x="13" y="98"/>
                </a:cubicBezTo>
                <a:cubicBezTo>
                  <a:pt x="13" y="98"/>
                  <a:pt x="13" y="98"/>
                  <a:pt x="13" y="98"/>
                </a:cubicBezTo>
                <a:cubicBezTo>
                  <a:pt x="14" y="99"/>
                  <a:pt x="14" y="99"/>
                  <a:pt x="14" y="99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2" y="106"/>
                  <a:pt x="12" y="106"/>
                  <a:pt x="12" y="106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1" y="113"/>
                  <a:pt x="11" y="113"/>
                  <a:pt x="11" y="113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0" y="111"/>
                  <a:pt x="10" y="111"/>
                  <a:pt x="9" y="111"/>
                </a:cubicBezTo>
                <a:cubicBezTo>
                  <a:pt x="6" y="113"/>
                  <a:pt x="6" y="113"/>
                  <a:pt x="6" y="113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7"/>
                  <a:pt x="5" y="117"/>
                  <a:pt x="5" y="117"/>
                </a:cubicBezTo>
                <a:cubicBezTo>
                  <a:pt x="5" y="118"/>
                  <a:pt x="5" y="118"/>
                  <a:pt x="5" y="118"/>
                </a:cubicBezTo>
                <a:cubicBezTo>
                  <a:pt x="6" y="119"/>
                  <a:pt x="6" y="119"/>
                  <a:pt x="6" y="119"/>
                </a:cubicBezTo>
                <a:cubicBezTo>
                  <a:pt x="8" y="118"/>
                  <a:pt x="8" y="118"/>
                  <a:pt x="8" y="118"/>
                </a:cubicBezTo>
                <a:cubicBezTo>
                  <a:pt x="7" y="121"/>
                  <a:pt x="7" y="121"/>
                  <a:pt x="7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9" y="131"/>
                  <a:pt x="9" y="131"/>
                  <a:pt x="9" y="131"/>
                </a:cubicBezTo>
                <a:cubicBezTo>
                  <a:pt x="9" y="132"/>
                  <a:pt x="9" y="132"/>
                  <a:pt x="9" y="132"/>
                </a:cubicBezTo>
                <a:cubicBezTo>
                  <a:pt x="6" y="132"/>
                  <a:pt x="6" y="132"/>
                  <a:pt x="6" y="132"/>
                </a:cubicBezTo>
                <a:cubicBezTo>
                  <a:pt x="5" y="133"/>
                  <a:pt x="5" y="133"/>
                  <a:pt x="5" y="133"/>
                </a:cubicBezTo>
                <a:cubicBezTo>
                  <a:pt x="4" y="136"/>
                  <a:pt x="4" y="136"/>
                  <a:pt x="4" y="136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0"/>
                  <a:pt x="0" y="140"/>
                  <a:pt x="0" y="140"/>
                </a:cubicBezTo>
                <a:lnTo>
                  <a:pt x="1" y="1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5" name="Freeform 58">
            <a:extLst>
              <a:ext uri="{FF2B5EF4-FFF2-40B4-BE49-F238E27FC236}">
                <a16:creationId xmlns:a16="http://schemas.microsoft.com/office/drawing/2014/main" id="{A5394B29-FA8D-1A87-255B-EA07C1B8F577}"/>
              </a:ext>
            </a:extLst>
          </p:cNvPr>
          <p:cNvSpPr>
            <a:spLocks/>
          </p:cNvSpPr>
          <p:nvPr/>
        </p:nvSpPr>
        <p:spPr bwMode="auto">
          <a:xfrm>
            <a:off x="4820210" y="3483017"/>
            <a:ext cx="948876" cy="499904"/>
          </a:xfrm>
          <a:custGeom>
            <a:avLst/>
            <a:gdLst>
              <a:gd name="T0" fmla="*/ 8 w 503"/>
              <a:gd name="T1" fmla="*/ 254 h 265"/>
              <a:gd name="T2" fmla="*/ 14 w 503"/>
              <a:gd name="T3" fmla="*/ 243 h 265"/>
              <a:gd name="T4" fmla="*/ 19 w 503"/>
              <a:gd name="T5" fmla="*/ 225 h 265"/>
              <a:gd name="T6" fmla="*/ 14 w 503"/>
              <a:gd name="T7" fmla="*/ 210 h 265"/>
              <a:gd name="T8" fmla="*/ 34 w 503"/>
              <a:gd name="T9" fmla="*/ 198 h 265"/>
              <a:gd name="T10" fmla="*/ 55 w 503"/>
              <a:gd name="T11" fmla="*/ 209 h 265"/>
              <a:gd name="T12" fmla="*/ 64 w 503"/>
              <a:gd name="T13" fmla="*/ 197 h 265"/>
              <a:gd name="T14" fmla="*/ 59 w 503"/>
              <a:gd name="T15" fmla="*/ 180 h 265"/>
              <a:gd name="T16" fmla="*/ 82 w 503"/>
              <a:gd name="T17" fmla="*/ 171 h 265"/>
              <a:gd name="T18" fmla="*/ 80 w 503"/>
              <a:gd name="T19" fmla="*/ 154 h 265"/>
              <a:gd name="T20" fmla="*/ 87 w 503"/>
              <a:gd name="T21" fmla="*/ 141 h 265"/>
              <a:gd name="T22" fmla="*/ 93 w 503"/>
              <a:gd name="T23" fmla="*/ 132 h 265"/>
              <a:gd name="T24" fmla="*/ 111 w 503"/>
              <a:gd name="T25" fmla="*/ 136 h 265"/>
              <a:gd name="T26" fmla="*/ 123 w 503"/>
              <a:gd name="T27" fmla="*/ 127 h 265"/>
              <a:gd name="T28" fmla="*/ 150 w 503"/>
              <a:gd name="T29" fmla="*/ 136 h 265"/>
              <a:gd name="T30" fmla="*/ 157 w 503"/>
              <a:gd name="T31" fmla="*/ 122 h 265"/>
              <a:gd name="T32" fmla="*/ 173 w 503"/>
              <a:gd name="T33" fmla="*/ 122 h 265"/>
              <a:gd name="T34" fmla="*/ 185 w 503"/>
              <a:gd name="T35" fmla="*/ 121 h 265"/>
              <a:gd name="T36" fmla="*/ 192 w 503"/>
              <a:gd name="T37" fmla="*/ 104 h 265"/>
              <a:gd name="T38" fmla="*/ 201 w 503"/>
              <a:gd name="T39" fmla="*/ 98 h 265"/>
              <a:gd name="T40" fmla="*/ 222 w 503"/>
              <a:gd name="T41" fmla="*/ 110 h 265"/>
              <a:gd name="T42" fmla="*/ 228 w 503"/>
              <a:gd name="T43" fmla="*/ 94 h 265"/>
              <a:gd name="T44" fmla="*/ 244 w 503"/>
              <a:gd name="T45" fmla="*/ 79 h 265"/>
              <a:gd name="T46" fmla="*/ 256 w 503"/>
              <a:gd name="T47" fmla="*/ 59 h 265"/>
              <a:gd name="T48" fmla="*/ 254 w 503"/>
              <a:gd name="T49" fmla="*/ 41 h 265"/>
              <a:gd name="T50" fmla="*/ 272 w 503"/>
              <a:gd name="T51" fmla="*/ 42 h 265"/>
              <a:gd name="T52" fmla="*/ 295 w 503"/>
              <a:gd name="T53" fmla="*/ 24 h 265"/>
              <a:gd name="T54" fmla="*/ 289 w 503"/>
              <a:gd name="T55" fmla="*/ 6 h 265"/>
              <a:gd name="T56" fmla="*/ 304 w 503"/>
              <a:gd name="T57" fmla="*/ 3 h 265"/>
              <a:gd name="T58" fmla="*/ 330 w 503"/>
              <a:gd name="T59" fmla="*/ 12 h 265"/>
              <a:gd name="T60" fmla="*/ 355 w 503"/>
              <a:gd name="T61" fmla="*/ 24 h 265"/>
              <a:gd name="T62" fmla="*/ 376 w 503"/>
              <a:gd name="T63" fmla="*/ 33 h 265"/>
              <a:gd name="T64" fmla="*/ 393 w 503"/>
              <a:gd name="T65" fmla="*/ 29 h 265"/>
              <a:gd name="T66" fmla="*/ 408 w 503"/>
              <a:gd name="T67" fmla="*/ 30 h 265"/>
              <a:gd name="T68" fmla="*/ 425 w 503"/>
              <a:gd name="T69" fmla="*/ 17 h 265"/>
              <a:gd name="T70" fmla="*/ 440 w 503"/>
              <a:gd name="T71" fmla="*/ 32 h 265"/>
              <a:gd name="T72" fmla="*/ 450 w 503"/>
              <a:gd name="T73" fmla="*/ 45 h 265"/>
              <a:gd name="T74" fmla="*/ 450 w 503"/>
              <a:gd name="T75" fmla="*/ 65 h 265"/>
              <a:gd name="T76" fmla="*/ 468 w 503"/>
              <a:gd name="T77" fmla="*/ 89 h 265"/>
              <a:gd name="T78" fmla="*/ 503 w 503"/>
              <a:gd name="T79" fmla="*/ 112 h 265"/>
              <a:gd name="T80" fmla="*/ 458 w 503"/>
              <a:gd name="T81" fmla="*/ 159 h 265"/>
              <a:gd name="T82" fmla="*/ 450 w 503"/>
              <a:gd name="T83" fmla="*/ 174 h 265"/>
              <a:gd name="T84" fmla="*/ 435 w 503"/>
              <a:gd name="T85" fmla="*/ 187 h 265"/>
              <a:gd name="T86" fmla="*/ 416 w 503"/>
              <a:gd name="T87" fmla="*/ 203 h 265"/>
              <a:gd name="T88" fmla="*/ 391 w 503"/>
              <a:gd name="T89" fmla="*/ 215 h 265"/>
              <a:gd name="T90" fmla="*/ 322 w 503"/>
              <a:gd name="T91" fmla="*/ 221 h 265"/>
              <a:gd name="T92" fmla="*/ 238 w 503"/>
              <a:gd name="T93" fmla="*/ 230 h 265"/>
              <a:gd name="T94" fmla="*/ 141 w 503"/>
              <a:gd name="T95" fmla="*/ 237 h 265"/>
              <a:gd name="T96" fmla="*/ 93 w 503"/>
              <a:gd name="T97" fmla="*/ 239 h 265"/>
              <a:gd name="T98" fmla="*/ 0 w 503"/>
              <a:gd name="T99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03" h="265">
                <a:moveTo>
                  <a:pt x="0" y="265"/>
                </a:moveTo>
                <a:lnTo>
                  <a:pt x="2" y="257"/>
                </a:lnTo>
                <a:lnTo>
                  <a:pt x="8" y="254"/>
                </a:lnTo>
                <a:lnTo>
                  <a:pt x="14" y="257"/>
                </a:lnTo>
                <a:lnTo>
                  <a:pt x="17" y="248"/>
                </a:lnTo>
                <a:lnTo>
                  <a:pt x="14" y="243"/>
                </a:lnTo>
                <a:lnTo>
                  <a:pt x="20" y="239"/>
                </a:lnTo>
                <a:lnTo>
                  <a:pt x="19" y="231"/>
                </a:lnTo>
                <a:lnTo>
                  <a:pt x="19" y="225"/>
                </a:lnTo>
                <a:lnTo>
                  <a:pt x="19" y="219"/>
                </a:lnTo>
                <a:lnTo>
                  <a:pt x="14" y="216"/>
                </a:lnTo>
                <a:lnTo>
                  <a:pt x="14" y="210"/>
                </a:lnTo>
                <a:lnTo>
                  <a:pt x="23" y="200"/>
                </a:lnTo>
                <a:lnTo>
                  <a:pt x="28" y="198"/>
                </a:lnTo>
                <a:lnTo>
                  <a:pt x="34" y="198"/>
                </a:lnTo>
                <a:lnTo>
                  <a:pt x="40" y="201"/>
                </a:lnTo>
                <a:lnTo>
                  <a:pt x="50" y="204"/>
                </a:lnTo>
                <a:lnTo>
                  <a:pt x="55" y="209"/>
                </a:lnTo>
                <a:lnTo>
                  <a:pt x="61" y="209"/>
                </a:lnTo>
                <a:lnTo>
                  <a:pt x="65" y="203"/>
                </a:lnTo>
                <a:lnTo>
                  <a:pt x="64" y="197"/>
                </a:lnTo>
                <a:lnTo>
                  <a:pt x="59" y="191"/>
                </a:lnTo>
                <a:lnTo>
                  <a:pt x="58" y="186"/>
                </a:lnTo>
                <a:lnTo>
                  <a:pt x="59" y="180"/>
                </a:lnTo>
                <a:lnTo>
                  <a:pt x="65" y="178"/>
                </a:lnTo>
                <a:lnTo>
                  <a:pt x="71" y="174"/>
                </a:lnTo>
                <a:lnTo>
                  <a:pt x="82" y="171"/>
                </a:lnTo>
                <a:lnTo>
                  <a:pt x="85" y="166"/>
                </a:lnTo>
                <a:lnTo>
                  <a:pt x="80" y="160"/>
                </a:lnTo>
                <a:lnTo>
                  <a:pt x="80" y="154"/>
                </a:lnTo>
                <a:lnTo>
                  <a:pt x="84" y="148"/>
                </a:lnTo>
                <a:lnTo>
                  <a:pt x="87" y="144"/>
                </a:lnTo>
                <a:lnTo>
                  <a:pt x="87" y="141"/>
                </a:lnTo>
                <a:lnTo>
                  <a:pt x="93" y="142"/>
                </a:lnTo>
                <a:lnTo>
                  <a:pt x="96" y="136"/>
                </a:lnTo>
                <a:lnTo>
                  <a:pt x="93" y="132"/>
                </a:lnTo>
                <a:lnTo>
                  <a:pt x="105" y="133"/>
                </a:lnTo>
                <a:lnTo>
                  <a:pt x="109" y="130"/>
                </a:lnTo>
                <a:lnTo>
                  <a:pt x="111" y="136"/>
                </a:lnTo>
                <a:lnTo>
                  <a:pt x="117" y="133"/>
                </a:lnTo>
                <a:lnTo>
                  <a:pt x="115" y="129"/>
                </a:lnTo>
                <a:lnTo>
                  <a:pt x="123" y="127"/>
                </a:lnTo>
                <a:lnTo>
                  <a:pt x="127" y="126"/>
                </a:lnTo>
                <a:lnTo>
                  <a:pt x="145" y="132"/>
                </a:lnTo>
                <a:lnTo>
                  <a:pt x="150" y="136"/>
                </a:lnTo>
                <a:lnTo>
                  <a:pt x="153" y="130"/>
                </a:lnTo>
                <a:lnTo>
                  <a:pt x="153" y="129"/>
                </a:lnTo>
                <a:lnTo>
                  <a:pt x="157" y="122"/>
                </a:lnTo>
                <a:lnTo>
                  <a:pt x="162" y="121"/>
                </a:lnTo>
                <a:lnTo>
                  <a:pt x="168" y="116"/>
                </a:lnTo>
                <a:lnTo>
                  <a:pt x="173" y="122"/>
                </a:lnTo>
                <a:lnTo>
                  <a:pt x="177" y="122"/>
                </a:lnTo>
                <a:lnTo>
                  <a:pt x="183" y="127"/>
                </a:lnTo>
                <a:lnTo>
                  <a:pt x="185" y="121"/>
                </a:lnTo>
                <a:lnTo>
                  <a:pt x="189" y="115"/>
                </a:lnTo>
                <a:lnTo>
                  <a:pt x="188" y="110"/>
                </a:lnTo>
                <a:lnTo>
                  <a:pt x="192" y="104"/>
                </a:lnTo>
                <a:lnTo>
                  <a:pt x="198" y="100"/>
                </a:lnTo>
                <a:lnTo>
                  <a:pt x="195" y="95"/>
                </a:lnTo>
                <a:lnTo>
                  <a:pt x="201" y="98"/>
                </a:lnTo>
                <a:lnTo>
                  <a:pt x="206" y="106"/>
                </a:lnTo>
                <a:lnTo>
                  <a:pt x="212" y="109"/>
                </a:lnTo>
                <a:lnTo>
                  <a:pt x="222" y="110"/>
                </a:lnTo>
                <a:lnTo>
                  <a:pt x="228" y="106"/>
                </a:lnTo>
                <a:lnTo>
                  <a:pt x="228" y="100"/>
                </a:lnTo>
                <a:lnTo>
                  <a:pt x="228" y="94"/>
                </a:lnTo>
                <a:lnTo>
                  <a:pt x="233" y="83"/>
                </a:lnTo>
                <a:lnTo>
                  <a:pt x="238" y="83"/>
                </a:lnTo>
                <a:lnTo>
                  <a:pt x="244" y="79"/>
                </a:lnTo>
                <a:lnTo>
                  <a:pt x="245" y="68"/>
                </a:lnTo>
                <a:lnTo>
                  <a:pt x="251" y="64"/>
                </a:lnTo>
                <a:lnTo>
                  <a:pt x="256" y="59"/>
                </a:lnTo>
                <a:lnTo>
                  <a:pt x="257" y="53"/>
                </a:lnTo>
                <a:lnTo>
                  <a:pt x="256" y="47"/>
                </a:lnTo>
                <a:lnTo>
                  <a:pt x="254" y="41"/>
                </a:lnTo>
                <a:lnTo>
                  <a:pt x="260" y="39"/>
                </a:lnTo>
                <a:lnTo>
                  <a:pt x="265" y="38"/>
                </a:lnTo>
                <a:lnTo>
                  <a:pt x="272" y="42"/>
                </a:lnTo>
                <a:lnTo>
                  <a:pt x="283" y="33"/>
                </a:lnTo>
                <a:lnTo>
                  <a:pt x="295" y="30"/>
                </a:lnTo>
                <a:lnTo>
                  <a:pt x="295" y="24"/>
                </a:lnTo>
                <a:lnTo>
                  <a:pt x="290" y="18"/>
                </a:lnTo>
                <a:lnTo>
                  <a:pt x="292" y="14"/>
                </a:lnTo>
                <a:lnTo>
                  <a:pt x="289" y="6"/>
                </a:lnTo>
                <a:lnTo>
                  <a:pt x="292" y="3"/>
                </a:lnTo>
                <a:lnTo>
                  <a:pt x="299" y="0"/>
                </a:lnTo>
                <a:lnTo>
                  <a:pt x="304" y="3"/>
                </a:lnTo>
                <a:lnTo>
                  <a:pt x="313" y="0"/>
                </a:lnTo>
                <a:lnTo>
                  <a:pt x="327" y="6"/>
                </a:lnTo>
                <a:lnTo>
                  <a:pt x="330" y="12"/>
                </a:lnTo>
                <a:lnTo>
                  <a:pt x="339" y="24"/>
                </a:lnTo>
                <a:lnTo>
                  <a:pt x="345" y="24"/>
                </a:lnTo>
                <a:lnTo>
                  <a:pt x="355" y="24"/>
                </a:lnTo>
                <a:lnTo>
                  <a:pt x="360" y="24"/>
                </a:lnTo>
                <a:lnTo>
                  <a:pt x="370" y="33"/>
                </a:lnTo>
                <a:lnTo>
                  <a:pt x="376" y="33"/>
                </a:lnTo>
                <a:lnTo>
                  <a:pt x="381" y="27"/>
                </a:lnTo>
                <a:lnTo>
                  <a:pt x="385" y="27"/>
                </a:lnTo>
                <a:lnTo>
                  <a:pt x="393" y="29"/>
                </a:lnTo>
                <a:lnTo>
                  <a:pt x="398" y="33"/>
                </a:lnTo>
                <a:lnTo>
                  <a:pt x="404" y="30"/>
                </a:lnTo>
                <a:lnTo>
                  <a:pt x="408" y="30"/>
                </a:lnTo>
                <a:lnTo>
                  <a:pt x="413" y="24"/>
                </a:lnTo>
                <a:lnTo>
                  <a:pt x="419" y="20"/>
                </a:lnTo>
                <a:lnTo>
                  <a:pt x="425" y="17"/>
                </a:lnTo>
                <a:lnTo>
                  <a:pt x="429" y="26"/>
                </a:lnTo>
                <a:lnTo>
                  <a:pt x="434" y="32"/>
                </a:lnTo>
                <a:lnTo>
                  <a:pt x="440" y="32"/>
                </a:lnTo>
                <a:lnTo>
                  <a:pt x="444" y="36"/>
                </a:lnTo>
                <a:lnTo>
                  <a:pt x="449" y="42"/>
                </a:lnTo>
                <a:lnTo>
                  <a:pt x="450" y="45"/>
                </a:lnTo>
                <a:lnTo>
                  <a:pt x="452" y="48"/>
                </a:lnTo>
                <a:lnTo>
                  <a:pt x="452" y="54"/>
                </a:lnTo>
                <a:lnTo>
                  <a:pt x="450" y="65"/>
                </a:lnTo>
                <a:lnTo>
                  <a:pt x="462" y="77"/>
                </a:lnTo>
                <a:lnTo>
                  <a:pt x="464" y="83"/>
                </a:lnTo>
                <a:lnTo>
                  <a:pt x="468" y="89"/>
                </a:lnTo>
                <a:lnTo>
                  <a:pt x="481" y="104"/>
                </a:lnTo>
                <a:lnTo>
                  <a:pt x="493" y="112"/>
                </a:lnTo>
                <a:lnTo>
                  <a:pt x="503" y="112"/>
                </a:lnTo>
                <a:lnTo>
                  <a:pt x="482" y="138"/>
                </a:lnTo>
                <a:lnTo>
                  <a:pt x="462" y="153"/>
                </a:lnTo>
                <a:lnTo>
                  <a:pt x="458" y="159"/>
                </a:lnTo>
                <a:lnTo>
                  <a:pt x="458" y="165"/>
                </a:lnTo>
                <a:lnTo>
                  <a:pt x="452" y="169"/>
                </a:lnTo>
                <a:lnTo>
                  <a:pt x="450" y="174"/>
                </a:lnTo>
                <a:lnTo>
                  <a:pt x="447" y="180"/>
                </a:lnTo>
                <a:lnTo>
                  <a:pt x="441" y="183"/>
                </a:lnTo>
                <a:lnTo>
                  <a:pt x="435" y="187"/>
                </a:lnTo>
                <a:lnTo>
                  <a:pt x="435" y="194"/>
                </a:lnTo>
                <a:lnTo>
                  <a:pt x="422" y="198"/>
                </a:lnTo>
                <a:lnTo>
                  <a:pt x="416" y="203"/>
                </a:lnTo>
                <a:lnTo>
                  <a:pt x="410" y="204"/>
                </a:lnTo>
                <a:lnTo>
                  <a:pt x="399" y="212"/>
                </a:lnTo>
                <a:lnTo>
                  <a:pt x="391" y="215"/>
                </a:lnTo>
                <a:lnTo>
                  <a:pt x="367" y="216"/>
                </a:lnTo>
                <a:lnTo>
                  <a:pt x="345" y="219"/>
                </a:lnTo>
                <a:lnTo>
                  <a:pt x="322" y="221"/>
                </a:lnTo>
                <a:lnTo>
                  <a:pt x="292" y="222"/>
                </a:lnTo>
                <a:lnTo>
                  <a:pt x="272" y="225"/>
                </a:lnTo>
                <a:lnTo>
                  <a:pt x="238" y="230"/>
                </a:lnTo>
                <a:lnTo>
                  <a:pt x="204" y="231"/>
                </a:lnTo>
                <a:lnTo>
                  <a:pt x="168" y="236"/>
                </a:lnTo>
                <a:lnTo>
                  <a:pt x="141" y="237"/>
                </a:lnTo>
                <a:lnTo>
                  <a:pt x="111" y="242"/>
                </a:lnTo>
                <a:lnTo>
                  <a:pt x="105" y="239"/>
                </a:lnTo>
                <a:lnTo>
                  <a:pt x="93" y="239"/>
                </a:lnTo>
                <a:lnTo>
                  <a:pt x="97" y="249"/>
                </a:lnTo>
                <a:lnTo>
                  <a:pt x="96" y="255"/>
                </a:lnTo>
                <a:lnTo>
                  <a:pt x="0" y="2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6" name="Freeform 59">
            <a:extLst>
              <a:ext uri="{FF2B5EF4-FFF2-40B4-BE49-F238E27FC236}">
                <a16:creationId xmlns:a16="http://schemas.microsoft.com/office/drawing/2014/main" id="{1486DB94-20C2-318B-BFE4-79D9D9754519}"/>
              </a:ext>
            </a:extLst>
          </p:cNvPr>
          <p:cNvSpPr>
            <a:spLocks/>
          </p:cNvSpPr>
          <p:nvPr/>
        </p:nvSpPr>
        <p:spPr bwMode="auto">
          <a:xfrm>
            <a:off x="4818323" y="3481131"/>
            <a:ext cx="954535" cy="503679"/>
          </a:xfrm>
          <a:custGeom>
            <a:avLst/>
            <a:gdLst>
              <a:gd name="T0" fmla="*/ 13 w 335"/>
              <a:gd name="T1" fmla="*/ 165 h 177"/>
              <a:gd name="T2" fmla="*/ 13 w 335"/>
              <a:gd name="T3" fmla="*/ 146 h 177"/>
              <a:gd name="T4" fmla="*/ 34 w 335"/>
              <a:gd name="T5" fmla="*/ 137 h 177"/>
              <a:gd name="T6" fmla="*/ 43 w 335"/>
              <a:gd name="T7" fmla="*/ 130 h 177"/>
              <a:gd name="T8" fmla="*/ 56 w 335"/>
              <a:gd name="T9" fmla="*/ 115 h 177"/>
              <a:gd name="T10" fmla="*/ 59 w 335"/>
              <a:gd name="T11" fmla="*/ 96 h 177"/>
              <a:gd name="T12" fmla="*/ 70 w 335"/>
              <a:gd name="T13" fmla="*/ 90 h 177"/>
              <a:gd name="T14" fmla="*/ 82 w 335"/>
              <a:gd name="T15" fmla="*/ 86 h 177"/>
              <a:gd name="T16" fmla="*/ 103 w 335"/>
              <a:gd name="T17" fmla="*/ 87 h 177"/>
              <a:gd name="T18" fmla="*/ 118 w 335"/>
              <a:gd name="T19" fmla="*/ 83 h 177"/>
              <a:gd name="T20" fmla="*/ 129 w 335"/>
              <a:gd name="T21" fmla="*/ 71 h 177"/>
              <a:gd name="T22" fmla="*/ 141 w 335"/>
              <a:gd name="T23" fmla="*/ 74 h 177"/>
              <a:gd name="T24" fmla="*/ 155 w 335"/>
              <a:gd name="T25" fmla="*/ 57 h 177"/>
              <a:gd name="T26" fmla="*/ 171 w 335"/>
              <a:gd name="T27" fmla="*/ 41 h 177"/>
              <a:gd name="T28" fmla="*/ 176 w 335"/>
              <a:gd name="T29" fmla="*/ 27 h 177"/>
              <a:gd name="T30" fmla="*/ 194 w 335"/>
              <a:gd name="T31" fmla="*/ 13 h 177"/>
              <a:gd name="T32" fmla="*/ 208 w 335"/>
              <a:gd name="T33" fmla="*/ 2 h 177"/>
              <a:gd name="T34" fmla="*/ 236 w 335"/>
              <a:gd name="T35" fmla="*/ 18 h 177"/>
              <a:gd name="T36" fmla="*/ 260 w 335"/>
              <a:gd name="T37" fmla="*/ 20 h 177"/>
              <a:gd name="T38" fmla="*/ 281 w 335"/>
              <a:gd name="T39" fmla="*/ 13 h 177"/>
              <a:gd name="T40" fmla="*/ 298 w 335"/>
              <a:gd name="T41" fmla="*/ 31 h 177"/>
              <a:gd name="T42" fmla="*/ 307 w 335"/>
              <a:gd name="T43" fmla="*/ 57 h 177"/>
              <a:gd name="T44" fmla="*/ 306 w 335"/>
              <a:gd name="T45" fmla="*/ 101 h 177"/>
              <a:gd name="T46" fmla="*/ 296 w 335"/>
              <a:gd name="T47" fmla="*/ 119 h 177"/>
              <a:gd name="T48" fmla="*/ 276 w 335"/>
              <a:gd name="T49" fmla="*/ 134 h 177"/>
              <a:gd name="T50" fmla="*/ 214 w 335"/>
              <a:gd name="T51" fmla="*/ 146 h 177"/>
              <a:gd name="T52" fmla="*/ 94 w 335"/>
              <a:gd name="T53" fmla="*/ 157 h 177"/>
              <a:gd name="T54" fmla="*/ 64 w 335"/>
              <a:gd name="T55" fmla="*/ 167 h 177"/>
              <a:gd name="T56" fmla="*/ 64 w 335"/>
              <a:gd name="T57" fmla="*/ 160 h 177"/>
              <a:gd name="T58" fmla="*/ 158 w 335"/>
              <a:gd name="T59" fmla="*/ 154 h 177"/>
              <a:gd name="T60" fmla="*/ 229 w 335"/>
              <a:gd name="T61" fmla="*/ 147 h 177"/>
              <a:gd name="T62" fmla="*/ 277 w 335"/>
              <a:gd name="T63" fmla="*/ 136 h 177"/>
              <a:gd name="T64" fmla="*/ 300 w 335"/>
              <a:gd name="T65" fmla="*/ 117 h 177"/>
              <a:gd name="T66" fmla="*/ 320 w 335"/>
              <a:gd name="T67" fmla="*/ 93 h 177"/>
              <a:gd name="T68" fmla="*/ 308 w 335"/>
              <a:gd name="T69" fmla="*/ 55 h 177"/>
              <a:gd name="T70" fmla="*/ 300 w 335"/>
              <a:gd name="T71" fmla="*/ 31 h 177"/>
              <a:gd name="T72" fmla="*/ 286 w 335"/>
              <a:gd name="T73" fmla="*/ 18 h 177"/>
              <a:gd name="T74" fmla="*/ 271 w 335"/>
              <a:gd name="T75" fmla="*/ 20 h 177"/>
              <a:gd name="T76" fmla="*/ 252 w 335"/>
              <a:gd name="T77" fmla="*/ 18 h 177"/>
              <a:gd name="T78" fmla="*/ 229 w 335"/>
              <a:gd name="T79" fmla="*/ 16 h 177"/>
              <a:gd name="T80" fmla="*/ 199 w 335"/>
              <a:gd name="T81" fmla="*/ 0 h 177"/>
              <a:gd name="T82" fmla="*/ 192 w 335"/>
              <a:gd name="T83" fmla="*/ 14 h 177"/>
              <a:gd name="T84" fmla="*/ 173 w 335"/>
              <a:gd name="T85" fmla="*/ 26 h 177"/>
              <a:gd name="T86" fmla="*/ 163 w 335"/>
              <a:gd name="T87" fmla="*/ 45 h 177"/>
              <a:gd name="T88" fmla="*/ 151 w 335"/>
              <a:gd name="T89" fmla="*/ 67 h 177"/>
              <a:gd name="T90" fmla="*/ 130 w 335"/>
              <a:gd name="T91" fmla="*/ 63 h 177"/>
              <a:gd name="T92" fmla="*/ 122 w 335"/>
              <a:gd name="T93" fmla="*/ 80 h 177"/>
              <a:gd name="T94" fmla="*/ 111 w 335"/>
              <a:gd name="T95" fmla="*/ 77 h 177"/>
              <a:gd name="T96" fmla="*/ 97 w 335"/>
              <a:gd name="T97" fmla="*/ 87 h 177"/>
              <a:gd name="T98" fmla="*/ 76 w 335"/>
              <a:gd name="T99" fmla="*/ 89 h 177"/>
              <a:gd name="T100" fmla="*/ 61 w 335"/>
              <a:gd name="T101" fmla="*/ 88 h 177"/>
              <a:gd name="T102" fmla="*/ 53 w 335"/>
              <a:gd name="T103" fmla="*/ 102 h 177"/>
              <a:gd name="T104" fmla="*/ 43 w 335"/>
              <a:gd name="T105" fmla="*/ 118 h 177"/>
              <a:gd name="T106" fmla="*/ 43 w 335"/>
              <a:gd name="T107" fmla="*/ 134 h 177"/>
              <a:gd name="T108" fmla="*/ 20 w 335"/>
              <a:gd name="T109" fmla="*/ 131 h 177"/>
              <a:gd name="T110" fmla="*/ 12 w 335"/>
              <a:gd name="T111" fmla="*/ 147 h 177"/>
              <a:gd name="T112" fmla="*/ 9 w 335"/>
              <a:gd name="T113" fmla="*/ 16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5" h="177">
                <a:moveTo>
                  <a:pt x="2" y="176"/>
                </a:moveTo>
                <a:cubicBezTo>
                  <a:pt x="3" y="172"/>
                  <a:pt x="3" y="172"/>
                  <a:pt x="3" y="172"/>
                </a:cubicBezTo>
                <a:cubicBezTo>
                  <a:pt x="6" y="170"/>
                  <a:pt x="6" y="170"/>
                  <a:pt x="6" y="170"/>
                </a:cubicBezTo>
                <a:cubicBezTo>
                  <a:pt x="10" y="172"/>
                  <a:pt x="10" y="172"/>
                  <a:pt x="10" y="172"/>
                </a:cubicBezTo>
                <a:cubicBezTo>
                  <a:pt x="11" y="172"/>
                  <a:pt x="11" y="172"/>
                  <a:pt x="11" y="172"/>
                </a:cubicBezTo>
                <a:cubicBezTo>
                  <a:pt x="11" y="171"/>
                  <a:pt x="11" y="171"/>
                  <a:pt x="11" y="171"/>
                </a:cubicBezTo>
                <a:cubicBezTo>
                  <a:pt x="13" y="166"/>
                  <a:pt x="13" y="166"/>
                  <a:pt x="13" y="166"/>
                </a:cubicBezTo>
                <a:cubicBezTo>
                  <a:pt x="13" y="165"/>
                  <a:pt x="13" y="165"/>
                  <a:pt x="13" y="165"/>
                </a:cubicBezTo>
                <a:cubicBezTo>
                  <a:pt x="11" y="162"/>
                  <a:pt x="11" y="162"/>
                  <a:pt x="11" y="162"/>
                </a:cubicBezTo>
                <a:cubicBezTo>
                  <a:pt x="14" y="160"/>
                  <a:pt x="14" y="160"/>
                  <a:pt x="14" y="160"/>
                </a:cubicBezTo>
                <a:cubicBezTo>
                  <a:pt x="15" y="160"/>
                  <a:pt x="15" y="159"/>
                  <a:pt x="15" y="159"/>
                </a:cubicBezTo>
                <a:cubicBezTo>
                  <a:pt x="14" y="154"/>
                  <a:pt x="14" y="154"/>
                  <a:pt x="14" y="154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149"/>
                  <a:pt x="14" y="149"/>
                  <a:pt x="14" y="149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3" y="146"/>
                  <a:pt x="13" y="146"/>
                  <a:pt x="13" y="146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20" y="133"/>
                  <a:pt x="20" y="133"/>
                  <a:pt x="20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5"/>
                  <a:pt x="26" y="135"/>
                  <a:pt x="26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37" y="139"/>
                  <a:pt x="37" y="139"/>
                  <a:pt x="37" y="139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41" y="140"/>
                  <a:pt x="41" y="140"/>
                  <a:pt x="41" y="140"/>
                </a:cubicBezTo>
                <a:cubicBezTo>
                  <a:pt x="41" y="140"/>
                  <a:pt x="41" y="140"/>
                  <a:pt x="42" y="140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5" y="134"/>
                  <a:pt x="45" y="134"/>
                  <a:pt x="45" y="134"/>
                </a:cubicBezTo>
                <a:cubicBezTo>
                  <a:pt x="44" y="131"/>
                  <a:pt x="44" y="131"/>
                  <a:pt x="44" y="131"/>
                </a:cubicBezTo>
                <a:cubicBezTo>
                  <a:pt x="43" y="130"/>
                  <a:pt x="43" y="130"/>
                  <a:pt x="43" y="130"/>
                </a:cubicBezTo>
                <a:cubicBezTo>
                  <a:pt x="41" y="127"/>
                  <a:pt x="41" y="127"/>
                  <a:pt x="41" y="127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44" y="119"/>
                  <a:pt x="44" y="119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ubicBezTo>
                  <a:pt x="48" y="117"/>
                  <a:pt x="48" y="117"/>
                  <a:pt x="48" y="117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6" y="115"/>
                  <a:pt x="56" y="115"/>
                  <a:pt x="56" y="115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3"/>
                  <a:pt x="55" y="103"/>
                  <a:pt x="55" y="103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9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59" y="95"/>
                  <a:pt x="59" y="95"/>
                  <a:pt x="59" y="95"/>
                </a:cubicBezTo>
                <a:cubicBezTo>
                  <a:pt x="61" y="96"/>
                  <a:pt x="61" y="96"/>
                  <a:pt x="61" y="96"/>
                </a:cubicBezTo>
                <a:cubicBezTo>
                  <a:pt x="62" y="96"/>
                  <a:pt x="62" y="96"/>
                  <a:pt x="62" y="95"/>
                </a:cubicBezTo>
                <a:cubicBezTo>
                  <a:pt x="65" y="92"/>
                  <a:pt x="65" y="92"/>
                  <a:pt x="65" y="92"/>
                </a:cubicBezTo>
                <a:cubicBezTo>
                  <a:pt x="65" y="91"/>
                  <a:pt x="65" y="91"/>
                  <a:pt x="65" y="91"/>
                </a:cubicBezTo>
                <a:cubicBezTo>
                  <a:pt x="64" y="89"/>
                  <a:pt x="64" y="89"/>
                  <a:pt x="64" y="89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91"/>
                  <a:pt x="73" y="91"/>
                  <a:pt x="73" y="91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8" y="90"/>
                  <a:pt x="78" y="90"/>
                  <a:pt x="78" y="90"/>
                </a:cubicBezTo>
                <a:cubicBezTo>
                  <a:pt x="79" y="90"/>
                  <a:pt x="79" y="89"/>
                  <a:pt x="79" y="89"/>
                </a:cubicBezTo>
                <a:cubicBezTo>
                  <a:pt x="78" y="87"/>
                  <a:pt x="78" y="87"/>
                  <a:pt x="78" y="87"/>
                </a:cubicBezTo>
                <a:cubicBezTo>
                  <a:pt x="82" y="86"/>
                  <a:pt x="82" y="86"/>
                  <a:pt x="82" y="86"/>
                </a:cubicBezTo>
                <a:cubicBezTo>
                  <a:pt x="82" y="86"/>
                  <a:pt x="82" y="86"/>
                  <a:pt x="82" y="86"/>
                </a:cubicBezTo>
                <a:cubicBezTo>
                  <a:pt x="85" y="85"/>
                  <a:pt x="85" y="85"/>
                  <a:pt x="85" y="85"/>
                </a:cubicBezTo>
                <a:cubicBezTo>
                  <a:pt x="96" y="89"/>
                  <a:pt x="96" y="89"/>
                  <a:pt x="96" y="89"/>
                </a:cubicBezTo>
                <a:cubicBezTo>
                  <a:pt x="100" y="91"/>
                  <a:pt x="100" y="91"/>
                  <a:pt x="100" y="91"/>
                </a:cubicBezTo>
                <a:cubicBezTo>
                  <a:pt x="100" y="92"/>
                  <a:pt x="100" y="92"/>
                  <a:pt x="100" y="92"/>
                </a:cubicBezTo>
                <a:cubicBezTo>
                  <a:pt x="101" y="91"/>
                  <a:pt x="101" y="91"/>
                  <a:pt x="101" y="91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3" y="87"/>
                  <a:pt x="103" y="87"/>
                  <a:pt x="103" y="87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6" y="83"/>
                  <a:pt x="106" y="83"/>
                  <a:pt x="106" y="83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4" y="83"/>
                  <a:pt x="114" y="83"/>
                  <a:pt x="114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2" y="86"/>
                  <a:pt x="122" y="86"/>
                  <a:pt x="122" y="86"/>
                </a:cubicBezTo>
                <a:cubicBezTo>
                  <a:pt x="123" y="85"/>
                  <a:pt x="123" y="85"/>
                  <a:pt x="123" y="85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29" y="71"/>
                  <a:pt x="129" y="71"/>
                  <a:pt x="129" y="71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3" y="68"/>
                  <a:pt x="133" y="67"/>
                  <a:pt x="133" y="67"/>
                </a:cubicBezTo>
                <a:cubicBezTo>
                  <a:pt x="132" y="66"/>
                  <a:pt x="132" y="66"/>
                  <a:pt x="132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6" y="72"/>
                  <a:pt x="136" y="72"/>
                  <a:pt x="136" y="72"/>
                </a:cubicBezTo>
                <a:cubicBezTo>
                  <a:pt x="137" y="72"/>
                  <a:pt x="137" y="72"/>
                  <a:pt x="137" y="72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1" y="74"/>
                  <a:pt x="141" y="74"/>
                  <a:pt x="141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3" y="72"/>
                  <a:pt x="153" y="72"/>
                  <a:pt x="153" y="72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3" y="64"/>
                  <a:pt x="153" y="64"/>
                  <a:pt x="153" y="64"/>
                </a:cubicBezTo>
                <a:cubicBezTo>
                  <a:pt x="155" y="57"/>
                  <a:pt x="155" y="57"/>
                  <a:pt x="155" y="57"/>
                </a:cubicBezTo>
                <a:cubicBezTo>
                  <a:pt x="158" y="57"/>
                  <a:pt x="158" y="57"/>
                  <a:pt x="158" y="57"/>
                </a:cubicBezTo>
                <a:cubicBezTo>
                  <a:pt x="159" y="57"/>
                  <a:pt x="159" y="57"/>
                  <a:pt x="159" y="57"/>
                </a:cubicBezTo>
                <a:cubicBezTo>
                  <a:pt x="163" y="54"/>
                  <a:pt x="163" y="54"/>
                  <a:pt x="163" y="54"/>
                </a:cubicBezTo>
                <a:cubicBezTo>
                  <a:pt x="163" y="53"/>
                  <a:pt x="163" y="53"/>
                  <a:pt x="163" y="53"/>
                </a:cubicBezTo>
                <a:cubicBezTo>
                  <a:pt x="164" y="46"/>
                  <a:pt x="164" y="46"/>
                  <a:pt x="164" y="4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71" y="41"/>
                  <a:pt x="171" y="41"/>
                  <a:pt x="171" y="41"/>
                </a:cubicBezTo>
                <a:cubicBezTo>
                  <a:pt x="171" y="40"/>
                  <a:pt x="171" y="40"/>
                  <a:pt x="171" y="40"/>
                </a:cubicBezTo>
                <a:cubicBezTo>
                  <a:pt x="172" y="36"/>
                  <a:pt x="172" y="36"/>
                  <a:pt x="172" y="36"/>
                </a:cubicBezTo>
                <a:cubicBezTo>
                  <a:pt x="172" y="36"/>
                  <a:pt x="172" y="36"/>
                  <a:pt x="172" y="36"/>
                </a:cubicBezTo>
                <a:cubicBezTo>
                  <a:pt x="171" y="31"/>
                  <a:pt x="171" y="31"/>
                  <a:pt x="171" y="31"/>
                </a:cubicBezTo>
                <a:cubicBezTo>
                  <a:pt x="170" y="29"/>
                  <a:pt x="170" y="29"/>
                  <a:pt x="170" y="29"/>
                </a:cubicBezTo>
                <a:cubicBezTo>
                  <a:pt x="173" y="28"/>
                  <a:pt x="173" y="28"/>
                  <a:pt x="173" y="28"/>
                </a:cubicBezTo>
                <a:cubicBezTo>
                  <a:pt x="173" y="28"/>
                  <a:pt x="173" y="28"/>
                  <a:pt x="173" y="28"/>
                </a:cubicBezTo>
                <a:cubicBezTo>
                  <a:pt x="176" y="27"/>
                  <a:pt x="176" y="27"/>
                  <a:pt x="176" y="27"/>
                </a:cubicBezTo>
                <a:cubicBezTo>
                  <a:pt x="180" y="30"/>
                  <a:pt x="180" y="30"/>
                  <a:pt x="180" y="30"/>
                </a:cubicBezTo>
                <a:cubicBezTo>
                  <a:pt x="180" y="30"/>
                  <a:pt x="181" y="30"/>
                  <a:pt x="181" y="30"/>
                </a:cubicBezTo>
                <a:cubicBezTo>
                  <a:pt x="188" y="24"/>
                  <a:pt x="188" y="24"/>
                  <a:pt x="188" y="24"/>
                </a:cubicBezTo>
                <a:cubicBezTo>
                  <a:pt x="196" y="22"/>
                  <a:pt x="196" y="22"/>
                  <a:pt x="196" y="22"/>
                </a:cubicBezTo>
                <a:cubicBezTo>
                  <a:pt x="196" y="22"/>
                  <a:pt x="197" y="22"/>
                  <a:pt x="197" y="21"/>
                </a:cubicBezTo>
                <a:cubicBezTo>
                  <a:pt x="197" y="18"/>
                  <a:pt x="197" y="18"/>
                  <a:pt x="197" y="18"/>
                </a:cubicBezTo>
                <a:cubicBezTo>
                  <a:pt x="197" y="17"/>
                  <a:pt x="197" y="17"/>
                  <a:pt x="197" y="17"/>
                </a:cubicBezTo>
                <a:cubicBezTo>
                  <a:pt x="194" y="13"/>
                  <a:pt x="194" y="13"/>
                  <a:pt x="194" y="13"/>
                </a:cubicBezTo>
                <a:cubicBezTo>
                  <a:pt x="195" y="10"/>
                  <a:pt x="195" y="10"/>
                  <a:pt x="195" y="10"/>
                </a:cubicBezTo>
                <a:cubicBezTo>
                  <a:pt x="195" y="9"/>
                  <a:pt x="195" y="9"/>
                  <a:pt x="195" y="9"/>
                </a:cubicBezTo>
                <a:cubicBezTo>
                  <a:pt x="193" y="5"/>
                  <a:pt x="193" y="5"/>
                  <a:pt x="193" y="5"/>
                </a:cubicBezTo>
                <a:cubicBezTo>
                  <a:pt x="194" y="4"/>
                  <a:pt x="194" y="4"/>
                  <a:pt x="194" y="4"/>
                </a:cubicBezTo>
                <a:cubicBezTo>
                  <a:pt x="198" y="2"/>
                  <a:pt x="198" y="2"/>
                  <a:pt x="198" y="2"/>
                </a:cubicBezTo>
                <a:cubicBezTo>
                  <a:pt x="202" y="4"/>
                  <a:pt x="202" y="4"/>
                  <a:pt x="202" y="4"/>
                </a:cubicBezTo>
                <a:cubicBezTo>
                  <a:pt x="202" y="4"/>
                  <a:pt x="202" y="4"/>
                  <a:pt x="202" y="4"/>
                </a:cubicBezTo>
                <a:cubicBezTo>
                  <a:pt x="208" y="2"/>
                  <a:pt x="208" y="2"/>
                  <a:pt x="208" y="2"/>
                </a:cubicBezTo>
                <a:cubicBezTo>
                  <a:pt x="216" y="6"/>
                  <a:pt x="216" y="6"/>
                  <a:pt x="216" y="6"/>
                </a:cubicBezTo>
                <a:cubicBezTo>
                  <a:pt x="218" y="10"/>
                  <a:pt x="218" y="10"/>
                  <a:pt x="218" y="10"/>
                </a:cubicBezTo>
                <a:cubicBezTo>
                  <a:pt x="218" y="10"/>
                  <a:pt x="218" y="10"/>
                  <a:pt x="218" y="10"/>
                </a:cubicBezTo>
                <a:cubicBezTo>
                  <a:pt x="224" y="17"/>
                  <a:pt x="224" y="17"/>
                  <a:pt x="224" y="17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9" y="18"/>
                  <a:pt x="229" y="18"/>
                  <a:pt x="229" y="18"/>
                </a:cubicBezTo>
                <a:cubicBezTo>
                  <a:pt x="229" y="18"/>
                  <a:pt x="229" y="18"/>
                  <a:pt x="229" y="18"/>
                </a:cubicBezTo>
                <a:cubicBezTo>
                  <a:pt x="236" y="18"/>
                  <a:pt x="236" y="18"/>
                  <a:pt x="236" y="18"/>
                </a:cubicBezTo>
                <a:cubicBezTo>
                  <a:pt x="238" y="18"/>
                  <a:pt x="238" y="18"/>
                  <a:pt x="238" y="18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50" y="24"/>
                  <a:pt x="250" y="24"/>
                  <a:pt x="250" y="24"/>
                </a:cubicBezTo>
                <a:cubicBezTo>
                  <a:pt x="251" y="23"/>
                  <a:pt x="251" y="23"/>
                  <a:pt x="251" y="23"/>
                </a:cubicBezTo>
                <a:cubicBezTo>
                  <a:pt x="253" y="20"/>
                  <a:pt x="253" y="20"/>
                  <a:pt x="253" y="20"/>
                </a:cubicBezTo>
                <a:cubicBezTo>
                  <a:pt x="256" y="20"/>
                  <a:pt x="256" y="20"/>
                  <a:pt x="256" y="20"/>
                </a:cubicBezTo>
                <a:cubicBezTo>
                  <a:pt x="260" y="20"/>
                  <a:pt x="260" y="20"/>
                  <a:pt x="260" y="20"/>
                </a:cubicBezTo>
                <a:cubicBezTo>
                  <a:pt x="264" y="23"/>
                  <a:pt x="264" y="23"/>
                  <a:pt x="264" y="23"/>
                </a:cubicBezTo>
                <a:cubicBezTo>
                  <a:pt x="264" y="24"/>
                  <a:pt x="264" y="24"/>
                  <a:pt x="265" y="24"/>
                </a:cubicBezTo>
                <a:cubicBezTo>
                  <a:pt x="268" y="22"/>
                  <a:pt x="268" y="22"/>
                  <a:pt x="268" y="22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72" y="21"/>
                  <a:pt x="272" y="21"/>
                  <a:pt x="272" y="21"/>
                </a:cubicBezTo>
                <a:cubicBezTo>
                  <a:pt x="274" y="18"/>
                  <a:pt x="274" y="18"/>
                  <a:pt x="274" y="18"/>
                </a:cubicBezTo>
                <a:cubicBezTo>
                  <a:pt x="278" y="15"/>
                  <a:pt x="278" y="15"/>
                  <a:pt x="278" y="15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4" y="18"/>
                  <a:pt x="284" y="18"/>
                  <a:pt x="284" y="18"/>
                </a:cubicBezTo>
                <a:cubicBezTo>
                  <a:pt x="284" y="19"/>
                  <a:pt x="284" y="19"/>
                  <a:pt x="284" y="19"/>
                </a:cubicBezTo>
                <a:cubicBezTo>
                  <a:pt x="288" y="22"/>
                  <a:pt x="288" y="22"/>
                  <a:pt x="288" y="22"/>
                </a:cubicBezTo>
                <a:cubicBezTo>
                  <a:pt x="288" y="23"/>
                  <a:pt x="288" y="23"/>
                  <a:pt x="288" y="23"/>
                </a:cubicBezTo>
                <a:cubicBezTo>
                  <a:pt x="291" y="23"/>
                  <a:pt x="291" y="23"/>
                  <a:pt x="291" y="23"/>
                </a:cubicBezTo>
                <a:cubicBezTo>
                  <a:pt x="295" y="26"/>
                  <a:pt x="295" y="26"/>
                  <a:pt x="295" y="26"/>
                </a:cubicBezTo>
                <a:cubicBezTo>
                  <a:pt x="297" y="29"/>
                  <a:pt x="297" y="29"/>
                  <a:pt x="297" y="29"/>
                </a:cubicBezTo>
                <a:cubicBezTo>
                  <a:pt x="298" y="31"/>
                  <a:pt x="298" y="31"/>
                  <a:pt x="298" y="31"/>
                </a:cubicBezTo>
                <a:cubicBezTo>
                  <a:pt x="298" y="32"/>
                  <a:pt x="298" y="32"/>
                  <a:pt x="298" y="32"/>
                </a:cubicBezTo>
                <a:cubicBezTo>
                  <a:pt x="299" y="33"/>
                  <a:pt x="299" y="33"/>
                  <a:pt x="299" y="33"/>
                </a:cubicBezTo>
                <a:cubicBezTo>
                  <a:pt x="299" y="37"/>
                  <a:pt x="299" y="37"/>
                  <a:pt x="299" y="37"/>
                </a:cubicBezTo>
                <a:cubicBezTo>
                  <a:pt x="298" y="44"/>
                  <a:pt x="298" y="44"/>
                  <a:pt x="298" y="44"/>
                </a:cubicBezTo>
                <a:cubicBezTo>
                  <a:pt x="298" y="45"/>
                  <a:pt x="298" y="45"/>
                  <a:pt x="298" y="45"/>
                </a:cubicBezTo>
                <a:cubicBezTo>
                  <a:pt x="306" y="53"/>
                  <a:pt x="306" y="53"/>
                  <a:pt x="306" y="53"/>
                </a:cubicBezTo>
                <a:cubicBezTo>
                  <a:pt x="307" y="56"/>
                  <a:pt x="307" y="56"/>
                  <a:pt x="307" y="56"/>
                </a:cubicBezTo>
                <a:cubicBezTo>
                  <a:pt x="307" y="57"/>
                  <a:pt x="307" y="57"/>
                  <a:pt x="307" y="57"/>
                </a:cubicBezTo>
                <a:cubicBezTo>
                  <a:pt x="310" y="60"/>
                  <a:pt x="310" y="60"/>
                  <a:pt x="310" y="60"/>
                </a:cubicBezTo>
                <a:cubicBezTo>
                  <a:pt x="318" y="70"/>
                  <a:pt x="318" y="70"/>
                  <a:pt x="318" y="70"/>
                </a:cubicBezTo>
                <a:cubicBezTo>
                  <a:pt x="318" y="70"/>
                  <a:pt x="318" y="70"/>
                  <a:pt x="318" y="70"/>
                </a:cubicBezTo>
                <a:cubicBezTo>
                  <a:pt x="326" y="76"/>
                  <a:pt x="326" y="76"/>
                  <a:pt x="326" y="76"/>
                </a:cubicBezTo>
                <a:cubicBezTo>
                  <a:pt x="326" y="76"/>
                  <a:pt x="326" y="76"/>
                  <a:pt x="326" y="76"/>
                </a:cubicBezTo>
                <a:cubicBezTo>
                  <a:pt x="332" y="76"/>
                  <a:pt x="332" y="76"/>
                  <a:pt x="332" y="76"/>
                </a:cubicBezTo>
                <a:cubicBezTo>
                  <a:pt x="319" y="91"/>
                  <a:pt x="319" y="91"/>
                  <a:pt x="319" y="91"/>
                </a:cubicBezTo>
                <a:cubicBezTo>
                  <a:pt x="306" y="101"/>
                  <a:pt x="306" y="101"/>
                  <a:pt x="306" y="101"/>
                </a:cubicBezTo>
                <a:cubicBezTo>
                  <a:pt x="306" y="101"/>
                  <a:pt x="306" y="101"/>
                  <a:pt x="306" y="101"/>
                </a:cubicBezTo>
                <a:cubicBezTo>
                  <a:pt x="304" y="105"/>
                  <a:pt x="304" y="105"/>
                  <a:pt x="304" y="105"/>
                </a:cubicBezTo>
                <a:cubicBezTo>
                  <a:pt x="303" y="106"/>
                  <a:pt x="303" y="106"/>
                  <a:pt x="303" y="106"/>
                </a:cubicBezTo>
                <a:cubicBezTo>
                  <a:pt x="303" y="109"/>
                  <a:pt x="303" y="109"/>
                  <a:pt x="303" y="109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299" y="113"/>
                  <a:pt x="299" y="113"/>
                  <a:pt x="299" y="113"/>
                </a:cubicBezTo>
                <a:cubicBezTo>
                  <a:pt x="298" y="116"/>
                  <a:pt x="298" y="116"/>
                  <a:pt x="298" y="116"/>
                </a:cubicBezTo>
                <a:cubicBezTo>
                  <a:pt x="296" y="119"/>
                  <a:pt x="296" y="119"/>
                  <a:pt x="296" y="119"/>
                </a:cubicBezTo>
                <a:cubicBezTo>
                  <a:pt x="292" y="121"/>
                  <a:pt x="292" y="121"/>
                  <a:pt x="292" y="121"/>
                </a:cubicBezTo>
                <a:cubicBezTo>
                  <a:pt x="292" y="121"/>
                  <a:pt x="292" y="121"/>
                  <a:pt x="292" y="121"/>
                </a:cubicBezTo>
                <a:cubicBezTo>
                  <a:pt x="289" y="124"/>
                  <a:pt x="289" y="124"/>
                  <a:pt x="289" y="124"/>
                </a:cubicBezTo>
                <a:cubicBezTo>
                  <a:pt x="288" y="124"/>
                  <a:pt x="288" y="124"/>
                  <a:pt x="288" y="124"/>
                </a:cubicBezTo>
                <a:cubicBezTo>
                  <a:pt x="288" y="128"/>
                  <a:pt x="288" y="128"/>
                  <a:pt x="288" y="128"/>
                </a:cubicBezTo>
                <a:cubicBezTo>
                  <a:pt x="279" y="131"/>
                  <a:pt x="279" y="131"/>
                  <a:pt x="279" y="131"/>
                </a:cubicBezTo>
                <a:cubicBezTo>
                  <a:pt x="279" y="131"/>
                  <a:pt x="279" y="131"/>
                  <a:pt x="279" y="131"/>
                </a:cubicBezTo>
                <a:cubicBezTo>
                  <a:pt x="276" y="134"/>
                  <a:pt x="276" y="134"/>
                  <a:pt x="276" y="134"/>
                </a:cubicBezTo>
                <a:cubicBezTo>
                  <a:pt x="272" y="135"/>
                  <a:pt x="272" y="135"/>
                  <a:pt x="272" y="135"/>
                </a:cubicBezTo>
                <a:cubicBezTo>
                  <a:pt x="272" y="135"/>
                  <a:pt x="272" y="135"/>
                  <a:pt x="272" y="135"/>
                </a:cubicBezTo>
                <a:cubicBezTo>
                  <a:pt x="265" y="140"/>
                  <a:pt x="265" y="140"/>
                  <a:pt x="265" y="140"/>
                </a:cubicBezTo>
                <a:cubicBezTo>
                  <a:pt x="260" y="142"/>
                  <a:pt x="260" y="142"/>
                  <a:pt x="260" y="142"/>
                </a:cubicBezTo>
                <a:cubicBezTo>
                  <a:pt x="244" y="143"/>
                  <a:pt x="244" y="143"/>
                  <a:pt x="244" y="143"/>
                </a:cubicBezTo>
                <a:cubicBezTo>
                  <a:pt x="243" y="143"/>
                  <a:pt x="243" y="143"/>
                  <a:pt x="243" y="143"/>
                </a:cubicBezTo>
                <a:cubicBezTo>
                  <a:pt x="229" y="145"/>
                  <a:pt x="229" y="145"/>
                  <a:pt x="229" y="145"/>
                </a:cubicBezTo>
                <a:cubicBezTo>
                  <a:pt x="214" y="146"/>
                  <a:pt x="214" y="146"/>
                  <a:pt x="214" y="146"/>
                </a:cubicBezTo>
                <a:cubicBezTo>
                  <a:pt x="193" y="147"/>
                  <a:pt x="193" y="147"/>
                  <a:pt x="193" y="147"/>
                </a:cubicBezTo>
                <a:cubicBezTo>
                  <a:pt x="193" y="147"/>
                  <a:pt x="193" y="147"/>
                  <a:pt x="193" y="147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58" y="152"/>
                  <a:pt x="158" y="152"/>
                  <a:pt x="158" y="152"/>
                </a:cubicBezTo>
                <a:cubicBezTo>
                  <a:pt x="136" y="153"/>
                  <a:pt x="136" y="153"/>
                  <a:pt x="136" y="153"/>
                </a:cubicBezTo>
                <a:cubicBezTo>
                  <a:pt x="135" y="153"/>
                  <a:pt x="135" y="153"/>
                  <a:pt x="135" y="153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94" y="157"/>
                  <a:pt x="94" y="157"/>
                  <a:pt x="94" y="157"/>
                </a:cubicBezTo>
                <a:cubicBezTo>
                  <a:pt x="94" y="157"/>
                  <a:pt x="94" y="157"/>
                  <a:pt x="94" y="157"/>
                </a:cubicBezTo>
                <a:cubicBezTo>
                  <a:pt x="75" y="160"/>
                  <a:pt x="75" y="160"/>
                  <a:pt x="75" y="160"/>
                </a:cubicBezTo>
                <a:cubicBezTo>
                  <a:pt x="70" y="158"/>
                  <a:pt x="70" y="158"/>
                  <a:pt x="70" y="158"/>
                </a:cubicBezTo>
                <a:cubicBezTo>
                  <a:pt x="70" y="158"/>
                  <a:pt x="70" y="158"/>
                  <a:pt x="70" y="158"/>
                </a:cubicBezTo>
                <a:cubicBezTo>
                  <a:pt x="62" y="158"/>
                  <a:pt x="62" y="158"/>
                  <a:pt x="62" y="158"/>
                </a:cubicBezTo>
                <a:cubicBezTo>
                  <a:pt x="61" y="159"/>
                  <a:pt x="61" y="159"/>
                  <a:pt x="61" y="159"/>
                </a:cubicBezTo>
                <a:cubicBezTo>
                  <a:pt x="61" y="160"/>
                  <a:pt x="61" y="160"/>
                  <a:pt x="61" y="160"/>
                </a:cubicBezTo>
                <a:cubicBezTo>
                  <a:pt x="64" y="167"/>
                  <a:pt x="64" y="167"/>
                  <a:pt x="64" y="167"/>
                </a:cubicBezTo>
                <a:cubicBezTo>
                  <a:pt x="64" y="169"/>
                  <a:pt x="64" y="169"/>
                  <a:pt x="64" y="169"/>
                </a:cubicBezTo>
                <a:cubicBezTo>
                  <a:pt x="1" y="175"/>
                  <a:pt x="1" y="175"/>
                  <a:pt x="1" y="175"/>
                </a:cubicBezTo>
                <a:cubicBezTo>
                  <a:pt x="1" y="177"/>
                  <a:pt x="1" y="177"/>
                  <a:pt x="1" y="177"/>
                </a:cubicBezTo>
                <a:cubicBezTo>
                  <a:pt x="65" y="171"/>
                  <a:pt x="65" y="171"/>
                  <a:pt x="65" y="171"/>
                </a:cubicBezTo>
                <a:cubicBezTo>
                  <a:pt x="65" y="171"/>
                  <a:pt x="65" y="171"/>
                  <a:pt x="65" y="171"/>
                </a:cubicBezTo>
                <a:cubicBezTo>
                  <a:pt x="66" y="167"/>
                  <a:pt x="66" y="167"/>
                  <a:pt x="66" y="167"/>
                </a:cubicBezTo>
                <a:cubicBezTo>
                  <a:pt x="66" y="166"/>
                  <a:pt x="66" y="166"/>
                  <a:pt x="66" y="166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5" y="162"/>
                  <a:pt x="75" y="162"/>
                  <a:pt x="75" y="162"/>
                </a:cubicBezTo>
                <a:cubicBezTo>
                  <a:pt x="94" y="159"/>
                  <a:pt x="94" y="159"/>
                  <a:pt x="94" y="159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13" y="158"/>
                  <a:pt x="113" y="158"/>
                  <a:pt x="113" y="158"/>
                </a:cubicBezTo>
                <a:cubicBezTo>
                  <a:pt x="136" y="155"/>
                  <a:pt x="136" y="155"/>
                  <a:pt x="136" y="155"/>
                </a:cubicBezTo>
                <a:cubicBezTo>
                  <a:pt x="158" y="154"/>
                  <a:pt x="158" y="154"/>
                  <a:pt x="158" y="154"/>
                </a:cubicBezTo>
                <a:cubicBezTo>
                  <a:pt x="158" y="154"/>
                  <a:pt x="158" y="154"/>
                  <a:pt x="158" y="154"/>
                </a:cubicBezTo>
                <a:cubicBezTo>
                  <a:pt x="181" y="151"/>
                  <a:pt x="181" y="151"/>
                  <a:pt x="181" y="151"/>
                </a:cubicBezTo>
                <a:cubicBezTo>
                  <a:pt x="181" y="151"/>
                  <a:pt x="181" y="151"/>
                  <a:pt x="181" y="151"/>
                </a:cubicBezTo>
                <a:cubicBezTo>
                  <a:pt x="194" y="149"/>
                  <a:pt x="194" y="149"/>
                  <a:pt x="194" y="149"/>
                </a:cubicBezTo>
                <a:cubicBezTo>
                  <a:pt x="214" y="148"/>
                  <a:pt x="214" y="148"/>
                  <a:pt x="214" y="148"/>
                </a:cubicBezTo>
                <a:cubicBezTo>
                  <a:pt x="214" y="148"/>
                  <a:pt x="214" y="148"/>
                  <a:pt x="214" y="148"/>
                </a:cubicBezTo>
                <a:cubicBezTo>
                  <a:pt x="229" y="147"/>
                  <a:pt x="229" y="147"/>
                  <a:pt x="229" y="147"/>
                </a:cubicBezTo>
                <a:cubicBezTo>
                  <a:pt x="229" y="147"/>
                  <a:pt x="229" y="147"/>
                  <a:pt x="229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60" y="144"/>
                  <a:pt x="260" y="144"/>
                  <a:pt x="260" y="144"/>
                </a:cubicBezTo>
                <a:cubicBezTo>
                  <a:pt x="260" y="143"/>
                  <a:pt x="260" y="143"/>
                  <a:pt x="260" y="143"/>
                </a:cubicBezTo>
                <a:cubicBezTo>
                  <a:pt x="265" y="142"/>
                  <a:pt x="265" y="142"/>
                  <a:pt x="265" y="142"/>
                </a:cubicBezTo>
                <a:cubicBezTo>
                  <a:pt x="266" y="142"/>
                  <a:pt x="266" y="142"/>
                  <a:pt x="266" y="142"/>
                </a:cubicBezTo>
                <a:cubicBezTo>
                  <a:pt x="273" y="137"/>
                  <a:pt x="273" y="137"/>
                  <a:pt x="273" y="137"/>
                </a:cubicBezTo>
                <a:cubicBezTo>
                  <a:pt x="276" y="136"/>
                  <a:pt x="276" y="136"/>
                  <a:pt x="276" y="136"/>
                </a:cubicBezTo>
                <a:cubicBezTo>
                  <a:pt x="277" y="136"/>
                  <a:pt x="277" y="136"/>
                  <a:pt x="277" y="136"/>
                </a:cubicBezTo>
                <a:cubicBezTo>
                  <a:pt x="280" y="133"/>
                  <a:pt x="280" y="133"/>
                  <a:pt x="280" y="133"/>
                </a:cubicBezTo>
                <a:cubicBezTo>
                  <a:pt x="289" y="129"/>
                  <a:pt x="289" y="129"/>
                  <a:pt x="289" y="129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0" y="125"/>
                  <a:pt x="290" y="125"/>
                  <a:pt x="290" y="125"/>
                </a:cubicBezTo>
                <a:cubicBezTo>
                  <a:pt x="293" y="123"/>
                  <a:pt x="293" y="123"/>
                  <a:pt x="293" y="123"/>
                </a:cubicBezTo>
                <a:cubicBezTo>
                  <a:pt x="297" y="121"/>
                  <a:pt x="297" y="121"/>
                  <a:pt x="297" y="121"/>
                </a:cubicBezTo>
                <a:cubicBezTo>
                  <a:pt x="297" y="121"/>
                  <a:pt x="297" y="121"/>
                  <a:pt x="297" y="121"/>
                </a:cubicBezTo>
                <a:cubicBezTo>
                  <a:pt x="300" y="117"/>
                  <a:pt x="300" y="117"/>
                  <a:pt x="300" y="117"/>
                </a:cubicBezTo>
                <a:cubicBezTo>
                  <a:pt x="300" y="117"/>
                  <a:pt x="300" y="117"/>
                  <a:pt x="300" y="117"/>
                </a:cubicBezTo>
                <a:cubicBezTo>
                  <a:pt x="301" y="113"/>
                  <a:pt x="301" y="113"/>
                  <a:pt x="301" y="113"/>
                </a:cubicBezTo>
                <a:cubicBezTo>
                  <a:pt x="305" y="110"/>
                  <a:pt x="305" y="110"/>
                  <a:pt x="305" y="110"/>
                </a:cubicBezTo>
                <a:cubicBezTo>
                  <a:pt x="305" y="110"/>
                  <a:pt x="305" y="110"/>
                  <a:pt x="305" y="110"/>
                </a:cubicBezTo>
                <a:cubicBezTo>
                  <a:pt x="305" y="106"/>
                  <a:pt x="305" y="106"/>
                  <a:pt x="305" y="106"/>
                </a:cubicBezTo>
                <a:cubicBezTo>
                  <a:pt x="308" y="102"/>
                  <a:pt x="308" y="102"/>
                  <a:pt x="308" y="102"/>
                </a:cubicBezTo>
                <a:cubicBezTo>
                  <a:pt x="320" y="93"/>
                  <a:pt x="320" y="93"/>
                  <a:pt x="320" y="93"/>
                </a:cubicBezTo>
                <a:cubicBezTo>
                  <a:pt x="320" y="93"/>
                  <a:pt x="320" y="93"/>
                  <a:pt x="320" y="93"/>
                </a:cubicBezTo>
                <a:cubicBezTo>
                  <a:pt x="335" y="76"/>
                  <a:pt x="335" y="76"/>
                  <a:pt x="335" y="76"/>
                </a:cubicBezTo>
                <a:cubicBezTo>
                  <a:pt x="335" y="75"/>
                  <a:pt x="335" y="75"/>
                  <a:pt x="335" y="75"/>
                </a:cubicBezTo>
                <a:cubicBezTo>
                  <a:pt x="335" y="75"/>
                  <a:pt x="334" y="74"/>
                  <a:pt x="334" y="74"/>
                </a:cubicBezTo>
                <a:cubicBezTo>
                  <a:pt x="327" y="74"/>
                  <a:pt x="327" y="74"/>
                  <a:pt x="327" y="74"/>
                </a:cubicBezTo>
                <a:cubicBezTo>
                  <a:pt x="320" y="69"/>
                  <a:pt x="320" y="69"/>
                  <a:pt x="320" y="69"/>
                </a:cubicBezTo>
                <a:cubicBezTo>
                  <a:pt x="312" y="59"/>
                  <a:pt x="312" y="59"/>
                  <a:pt x="312" y="59"/>
                </a:cubicBezTo>
                <a:cubicBezTo>
                  <a:pt x="312" y="59"/>
                  <a:pt x="312" y="59"/>
                  <a:pt x="312" y="59"/>
                </a:cubicBezTo>
                <a:cubicBezTo>
                  <a:pt x="308" y="55"/>
                  <a:pt x="308" y="55"/>
                  <a:pt x="308" y="55"/>
                </a:cubicBezTo>
                <a:cubicBezTo>
                  <a:pt x="307" y="52"/>
                  <a:pt x="307" y="52"/>
                  <a:pt x="307" y="52"/>
                </a:cubicBezTo>
                <a:cubicBezTo>
                  <a:pt x="307" y="52"/>
                  <a:pt x="307" y="52"/>
                  <a:pt x="307" y="52"/>
                </a:cubicBezTo>
                <a:cubicBezTo>
                  <a:pt x="300" y="44"/>
                  <a:pt x="300" y="44"/>
                  <a:pt x="300" y="44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1" y="33"/>
                  <a:pt x="301" y="33"/>
                  <a:pt x="301" y="33"/>
                </a:cubicBezTo>
                <a:cubicBezTo>
                  <a:pt x="301" y="32"/>
                  <a:pt x="301" y="32"/>
                  <a:pt x="301" y="32"/>
                </a:cubicBezTo>
                <a:cubicBezTo>
                  <a:pt x="300" y="31"/>
                  <a:pt x="300" y="31"/>
                  <a:pt x="300" y="31"/>
                </a:cubicBezTo>
                <a:cubicBezTo>
                  <a:pt x="299" y="29"/>
                  <a:pt x="299" y="29"/>
                  <a:pt x="299" y="29"/>
                </a:cubicBezTo>
                <a:cubicBezTo>
                  <a:pt x="299" y="28"/>
                  <a:pt x="299" y="28"/>
                  <a:pt x="299" y="28"/>
                </a:cubicBezTo>
                <a:cubicBezTo>
                  <a:pt x="296" y="25"/>
                  <a:pt x="296" y="25"/>
                  <a:pt x="296" y="25"/>
                </a:cubicBezTo>
                <a:cubicBezTo>
                  <a:pt x="296" y="25"/>
                  <a:pt x="296" y="25"/>
                  <a:pt x="296" y="25"/>
                </a:cubicBezTo>
                <a:cubicBezTo>
                  <a:pt x="293" y="21"/>
                  <a:pt x="293" y="21"/>
                  <a:pt x="293" y="21"/>
                </a:cubicBezTo>
                <a:cubicBezTo>
                  <a:pt x="292" y="21"/>
                  <a:pt x="292" y="21"/>
                  <a:pt x="292" y="21"/>
                </a:cubicBezTo>
                <a:cubicBezTo>
                  <a:pt x="289" y="21"/>
                  <a:pt x="289" y="21"/>
                  <a:pt x="289" y="21"/>
                </a:cubicBezTo>
                <a:cubicBezTo>
                  <a:pt x="286" y="18"/>
                  <a:pt x="286" y="18"/>
                  <a:pt x="286" y="18"/>
                </a:cubicBezTo>
                <a:cubicBezTo>
                  <a:pt x="283" y="11"/>
                  <a:pt x="283" y="11"/>
                  <a:pt x="283" y="11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1" y="20"/>
                  <a:pt x="271" y="20"/>
                  <a:pt x="271" y="20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4" y="22"/>
                  <a:pt x="264" y="22"/>
                  <a:pt x="264" y="22"/>
                </a:cubicBezTo>
                <a:cubicBezTo>
                  <a:pt x="261" y="19"/>
                  <a:pt x="261" y="19"/>
                  <a:pt x="261" y="19"/>
                </a:cubicBezTo>
                <a:cubicBezTo>
                  <a:pt x="261" y="19"/>
                  <a:pt x="261" y="19"/>
                  <a:pt x="261" y="19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2" y="18"/>
                  <a:pt x="252" y="18"/>
                  <a:pt x="252" y="18"/>
                </a:cubicBezTo>
                <a:cubicBezTo>
                  <a:pt x="252" y="19"/>
                  <a:pt x="252" y="19"/>
                  <a:pt x="252" y="19"/>
                </a:cubicBezTo>
                <a:cubicBezTo>
                  <a:pt x="249" y="22"/>
                  <a:pt x="249" y="22"/>
                  <a:pt x="249" y="22"/>
                </a:cubicBezTo>
                <a:cubicBezTo>
                  <a:pt x="246" y="22"/>
                  <a:pt x="246" y="22"/>
                  <a:pt x="246" y="22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7" y="16"/>
                  <a:pt x="237" y="16"/>
                  <a:pt x="237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29" y="16"/>
                  <a:pt x="229" y="16"/>
                  <a:pt x="229" y="16"/>
                </a:cubicBezTo>
                <a:cubicBezTo>
                  <a:pt x="226" y="16"/>
                  <a:pt x="226" y="16"/>
                  <a:pt x="226" y="16"/>
                </a:cubicBezTo>
                <a:cubicBezTo>
                  <a:pt x="220" y="9"/>
                  <a:pt x="220" y="9"/>
                  <a:pt x="220" y="9"/>
                </a:cubicBezTo>
                <a:cubicBezTo>
                  <a:pt x="218" y="4"/>
                  <a:pt x="218" y="4"/>
                  <a:pt x="218" y="4"/>
                </a:cubicBezTo>
                <a:cubicBezTo>
                  <a:pt x="217" y="4"/>
                  <a:pt x="217" y="4"/>
                  <a:pt x="217" y="4"/>
                </a:cubicBezTo>
                <a:cubicBezTo>
                  <a:pt x="209" y="0"/>
                  <a:pt x="209" y="0"/>
                  <a:pt x="209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2" y="2"/>
                  <a:pt x="202" y="2"/>
                  <a:pt x="202" y="2"/>
                </a:cubicBezTo>
                <a:cubicBezTo>
                  <a:pt x="199" y="0"/>
                  <a:pt x="199" y="0"/>
                  <a:pt x="199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193" y="3"/>
                  <a:pt x="193" y="3"/>
                  <a:pt x="193" y="3"/>
                </a:cubicBezTo>
                <a:cubicBezTo>
                  <a:pt x="193" y="3"/>
                  <a:pt x="193" y="3"/>
                  <a:pt x="193" y="3"/>
                </a:cubicBezTo>
                <a:cubicBezTo>
                  <a:pt x="191" y="5"/>
                  <a:pt x="191" y="5"/>
                  <a:pt x="191" y="5"/>
                </a:cubicBezTo>
                <a:cubicBezTo>
                  <a:pt x="191" y="5"/>
                  <a:pt x="191" y="5"/>
                  <a:pt x="191" y="6"/>
                </a:cubicBezTo>
                <a:cubicBezTo>
                  <a:pt x="193" y="10"/>
                  <a:pt x="193" y="10"/>
                  <a:pt x="193" y="10"/>
                </a:cubicBezTo>
                <a:cubicBezTo>
                  <a:pt x="192" y="13"/>
                  <a:pt x="192" y="13"/>
                  <a:pt x="192" y="13"/>
                </a:cubicBezTo>
                <a:cubicBezTo>
                  <a:pt x="192" y="14"/>
                  <a:pt x="192" y="14"/>
                  <a:pt x="192" y="14"/>
                </a:cubicBezTo>
                <a:cubicBezTo>
                  <a:pt x="195" y="18"/>
                  <a:pt x="195" y="18"/>
                  <a:pt x="195" y="18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1" y="28"/>
                  <a:pt x="181" y="28"/>
                  <a:pt x="181" y="28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6" y="25"/>
                  <a:pt x="176" y="25"/>
                  <a:pt x="176" y="25"/>
                </a:cubicBezTo>
                <a:cubicBezTo>
                  <a:pt x="173" y="26"/>
                  <a:pt x="173" y="26"/>
                  <a:pt x="173" y="26"/>
                </a:cubicBezTo>
                <a:cubicBezTo>
                  <a:pt x="169" y="27"/>
                  <a:pt x="169" y="27"/>
                  <a:pt x="169" y="27"/>
                </a:cubicBezTo>
                <a:cubicBezTo>
                  <a:pt x="169" y="27"/>
                  <a:pt x="168" y="27"/>
                  <a:pt x="168" y="28"/>
                </a:cubicBezTo>
                <a:cubicBezTo>
                  <a:pt x="169" y="32"/>
                  <a:pt x="169" y="32"/>
                  <a:pt x="169" y="32"/>
                </a:cubicBezTo>
                <a:cubicBezTo>
                  <a:pt x="169" y="32"/>
                  <a:pt x="169" y="32"/>
                  <a:pt x="169" y="32"/>
                </a:cubicBezTo>
                <a:cubicBezTo>
                  <a:pt x="170" y="36"/>
                  <a:pt x="170" y="36"/>
                  <a:pt x="170" y="36"/>
                </a:cubicBezTo>
                <a:cubicBezTo>
                  <a:pt x="169" y="39"/>
                  <a:pt x="169" y="39"/>
                  <a:pt x="169" y="39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1" y="53"/>
                  <a:pt x="161" y="53"/>
                  <a:pt x="161" y="53"/>
                </a:cubicBezTo>
                <a:cubicBezTo>
                  <a:pt x="158" y="55"/>
                  <a:pt x="158" y="55"/>
                  <a:pt x="158" y="55"/>
                </a:cubicBezTo>
                <a:cubicBezTo>
                  <a:pt x="155" y="55"/>
                  <a:pt x="155" y="55"/>
                  <a:pt x="155" y="55"/>
                </a:cubicBezTo>
                <a:cubicBezTo>
                  <a:pt x="154" y="55"/>
                  <a:pt x="154" y="55"/>
                  <a:pt x="154" y="56"/>
                </a:cubicBezTo>
                <a:cubicBezTo>
                  <a:pt x="151" y="63"/>
                  <a:pt x="151" y="63"/>
                  <a:pt x="151" y="63"/>
                </a:cubicBezTo>
                <a:cubicBezTo>
                  <a:pt x="151" y="64"/>
                  <a:pt x="151" y="64"/>
                  <a:pt x="151" y="64"/>
                </a:cubicBezTo>
                <a:cubicBezTo>
                  <a:pt x="151" y="67"/>
                  <a:pt x="151" y="67"/>
                  <a:pt x="151" y="67"/>
                </a:cubicBezTo>
                <a:cubicBezTo>
                  <a:pt x="151" y="71"/>
                  <a:pt x="151" y="71"/>
                  <a:pt x="151" y="71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4" y="65"/>
                  <a:pt x="134" y="65"/>
                  <a:pt x="134" y="65"/>
                </a:cubicBezTo>
                <a:cubicBezTo>
                  <a:pt x="131" y="63"/>
                  <a:pt x="131" y="63"/>
                  <a:pt x="131" y="63"/>
                </a:cubicBezTo>
                <a:cubicBezTo>
                  <a:pt x="130" y="63"/>
                  <a:pt x="130" y="63"/>
                  <a:pt x="130" y="63"/>
                </a:cubicBezTo>
                <a:cubicBezTo>
                  <a:pt x="129" y="63"/>
                  <a:pt x="129" y="64"/>
                  <a:pt x="129" y="64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4" y="73"/>
                  <a:pt x="124" y="73"/>
                  <a:pt x="124" y="73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1" y="83"/>
                  <a:pt x="121" y="83"/>
                  <a:pt x="121" y="83"/>
                </a:cubicBezTo>
                <a:cubicBezTo>
                  <a:pt x="119" y="82"/>
                  <a:pt x="119" y="82"/>
                  <a:pt x="119" y="82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5" y="81"/>
                  <a:pt x="115" y="81"/>
                  <a:pt x="115" y="81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4" y="81"/>
                  <a:pt x="104" y="81"/>
                  <a:pt x="104" y="81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1" y="86"/>
                  <a:pt x="101" y="86"/>
                  <a:pt x="101" y="86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97" y="87"/>
                  <a:pt x="97" y="87"/>
                  <a:pt x="97" y="87"/>
                </a:cubicBezTo>
                <a:cubicBezTo>
                  <a:pt x="97" y="87"/>
                  <a:pt x="97" y="87"/>
                  <a:pt x="97" y="87"/>
                </a:cubicBezTo>
                <a:cubicBezTo>
                  <a:pt x="86" y="83"/>
                  <a:pt x="86" y="83"/>
                  <a:pt x="86" y="83"/>
                </a:cubicBezTo>
                <a:cubicBezTo>
                  <a:pt x="85" y="83"/>
                  <a:pt x="85" y="83"/>
                  <a:pt x="85" y="83"/>
                </a:cubicBezTo>
                <a:cubicBezTo>
                  <a:pt x="81" y="84"/>
                  <a:pt x="81" y="84"/>
                  <a:pt x="81" y="84"/>
                </a:cubicBezTo>
                <a:cubicBezTo>
                  <a:pt x="77" y="85"/>
                  <a:pt x="77" y="85"/>
                  <a:pt x="77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9"/>
                  <a:pt x="76" y="89"/>
                  <a:pt x="76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4" y="87"/>
                  <a:pt x="74" y="87"/>
                  <a:pt x="74" y="87"/>
                </a:cubicBezTo>
                <a:cubicBezTo>
                  <a:pt x="74" y="86"/>
                  <a:pt x="74" y="86"/>
                  <a:pt x="74" y="86"/>
                </a:cubicBezTo>
                <a:cubicBezTo>
                  <a:pt x="73" y="86"/>
                  <a:pt x="73" y="86"/>
                  <a:pt x="73" y="86"/>
                </a:cubicBezTo>
                <a:cubicBezTo>
                  <a:pt x="70" y="88"/>
                  <a:pt x="70" y="88"/>
                  <a:pt x="70" y="88"/>
                </a:cubicBezTo>
                <a:cubicBezTo>
                  <a:pt x="62" y="87"/>
                  <a:pt x="62" y="87"/>
                  <a:pt x="62" y="87"/>
                </a:cubicBezTo>
                <a:cubicBezTo>
                  <a:pt x="62" y="87"/>
                  <a:pt x="62" y="87"/>
                  <a:pt x="62" y="87"/>
                </a:cubicBezTo>
                <a:cubicBezTo>
                  <a:pt x="61" y="88"/>
                  <a:pt x="61" y="88"/>
                  <a:pt x="61" y="88"/>
                </a:cubicBezTo>
                <a:cubicBezTo>
                  <a:pt x="63" y="91"/>
                  <a:pt x="63" y="91"/>
                  <a:pt x="63" y="91"/>
                </a:cubicBezTo>
                <a:cubicBezTo>
                  <a:pt x="61" y="94"/>
                  <a:pt x="61" y="94"/>
                  <a:pt x="61" y="94"/>
                </a:cubicBezTo>
                <a:cubicBezTo>
                  <a:pt x="58" y="93"/>
                  <a:pt x="58" y="93"/>
                  <a:pt x="58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4"/>
                  <a:pt x="57" y="94"/>
                  <a:pt x="57" y="94"/>
                </a:cubicBezTo>
                <a:cubicBezTo>
                  <a:pt x="57" y="95"/>
                  <a:pt x="57" y="95"/>
                  <a:pt x="57" y="95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6" y="111"/>
                  <a:pt x="56" y="111"/>
                  <a:pt x="56" y="111"/>
                </a:cubicBezTo>
                <a:cubicBezTo>
                  <a:pt x="54" y="113"/>
                  <a:pt x="54" y="113"/>
                  <a:pt x="54" y="113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35" y="136"/>
                  <a:pt x="35" y="136"/>
                  <a:pt x="35" y="136"/>
                </a:cubicBezTo>
                <a:cubicBezTo>
                  <a:pt x="34" y="135"/>
                  <a:pt x="34" y="135"/>
                  <a:pt x="34" y="135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20" y="131"/>
                  <a:pt x="20" y="131"/>
                  <a:pt x="20" y="131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9" y="140"/>
                  <a:pt x="9" y="140"/>
                  <a:pt x="9" y="140"/>
                </a:cubicBezTo>
                <a:cubicBezTo>
                  <a:pt x="9" y="144"/>
                  <a:pt x="9" y="144"/>
                  <a:pt x="9" y="144"/>
                </a:cubicBezTo>
                <a:cubicBezTo>
                  <a:pt x="10" y="145"/>
                  <a:pt x="10" y="145"/>
                  <a:pt x="10" y="145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2" y="150"/>
                  <a:pt x="12" y="150"/>
                  <a:pt x="12" y="150"/>
                </a:cubicBezTo>
                <a:cubicBezTo>
                  <a:pt x="12" y="153"/>
                  <a:pt x="12" y="153"/>
                  <a:pt x="12" y="153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3" y="159"/>
                  <a:pt x="13" y="159"/>
                  <a:pt x="13" y="159"/>
                </a:cubicBezTo>
                <a:cubicBezTo>
                  <a:pt x="9" y="161"/>
                  <a:pt x="9" y="161"/>
                  <a:pt x="9" y="161"/>
                </a:cubicBezTo>
                <a:cubicBezTo>
                  <a:pt x="9" y="161"/>
                  <a:pt x="9" y="162"/>
                  <a:pt x="9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9" y="169"/>
                  <a:pt x="9" y="169"/>
                  <a:pt x="9" y="169"/>
                </a:cubicBezTo>
                <a:cubicBezTo>
                  <a:pt x="7" y="168"/>
                  <a:pt x="7" y="168"/>
                  <a:pt x="7" y="168"/>
                </a:cubicBezTo>
                <a:cubicBezTo>
                  <a:pt x="6" y="168"/>
                  <a:pt x="6" y="168"/>
                  <a:pt x="6" y="168"/>
                </a:cubicBezTo>
                <a:cubicBezTo>
                  <a:pt x="2" y="170"/>
                  <a:pt x="2" y="170"/>
                  <a:pt x="2" y="170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6"/>
                  <a:pt x="0" y="176"/>
                  <a:pt x="0" y="176"/>
                </a:cubicBezTo>
                <a:lnTo>
                  <a:pt x="2" y="1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7" name="Freeform 60">
            <a:extLst>
              <a:ext uri="{FF2B5EF4-FFF2-40B4-BE49-F238E27FC236}">
                <a16:creationId xmlns:a16="http://schemas.microsoft.com/office/drawing/2014/main" id="{807DFB38-C194-D726-74E3-0E0A44B99CFF}"/>
              </a:ext>
            </a:extLst>
          </p:cNvPr>
          <p:cNvSpPr>
            <a:spLocks/>
          </p:cNvSpPr>
          <p:nvPr/>
        </p:nvSpPr>
        <p:spPr bwMode="auto">
          <a:xfrm>
            <a:off x="4974896" y="3049137"/>
            <a:ext cx="401811" cy="701752"/>
          </a:xfrm>
          <a:custGeom>
            <a:avLst/>
            <a:gdLst>
              <a:gd name="T0" fmla="*/ 0 w 213"/>
              <a:gd name="T1" fmla="*/ 365 h 372"/>
              <a:gd name="T2" fmla="*/ 3 w 213"/>
              <a:gd name="T3" fmla="*/ 349 h 372"/>
              <a:gd name="T4" fmla="*/ 6 w 213"/>
              <a:gd name="T5" fmla="*/ 337 h 372"/>
              <a:gd name="T6" fmla="*/ 6 w 213"/>
              <a:gd name="T7" fmla="*/ 330 h 372"/>
              <a:gd name="T8" fmla="*/ 17 w 213"/>
              <a:gd name="T9" fmla="*/ 319 h 372"/>
              <a:gd name="T10" fmla="*/ 24 w 213"/>
              <a:gd name="T11" fmla="*/ 301 h 372"/>
              <a:gd name="T12" fmla="*/ 32 w 213"/>
              <a:gd name="T13" fmla="*/ 291 h 372"/>
              <a:gd name="T14" fmla="*/ 29 w 213"/>
              <a:gd name="T15" fmla="*/ 272 h 372"/>
              <a:gd name="T16" fmla="*/ 24 w 213"/>
              <a:gd name="T17" fmla="*/ 262 h 372"/>
              <a:gd name="T18" fmla="*/ 20 w 213"/>
              <a:gd name="T19" fmla="*/ 248 h 372"/>
              <a:gd name="T20" fmla="*/ 20 w 213"/>
              <a:gd name="T21" fmla="*/ 238 h 372"/>
              <a:gd name="T22" fmla="*/ 6 w 213"/>
              <a:gd name="T23" fmla="*/ 26 h 372"/>
              <a:gd name="T24" fmla="*/ 14 w 213"/>
              <a:gd name="T25" fmla="*/ 29 h 372"/>
              <a:gd name="T26" fmla="*/ 27 w 213"/>
              <a:gd name="T27" fmla="*/ 29 h 372"/>
              <a:gd name="T28" fmla="*/ 50 w 213"/>
              <a:gd name="T29" fmla="*/ 15 h 372"/>
              <a:gd name="T30" fmla="*/ 85 w 213"/>
              <a:gd name="T31" fmla="*/ 11 h 372"/>
              <a:gd name="T32" fmla="*/ 183 w 213"/>
              <a:gd name="T33" fmla="*/ 5 h 372"/>
              <a:gd name="T34" fmla="*/ 210 w 213"/>
              <a:gd name="T35" fmla="*/ 233 h 372"/>
              <a:gd name="T36" fmla="*/ 210 w 213"/>
              <a:gd name="T37" fmla="*/ 244 h 372"/>
              <a:gd name="T38" fmla="*/ 213 w 213"/>
              <a:gd name="T39" fmla="*/ 254 h 372"/>
              <a:gd name="T40" fmla="*/ 201 w 213"/>
              <a:gd name="T41" fmla="*/ 263 h 372"/>
              <a:gd name="T42" fmla="*/ 183 w 213"/>
              <a:gd name="T43" fmla="*/ 268 h 372"/>
              <a:gd name="T44" fmla="*/ 172 w 213"/>
              <a:gd name="T45" fmla="*/ 271 h 372"/>
              <a:gd name="T46" fmla="*/ 175 w 213"/>
              <a:gd name="T47" fmla="*/ 283 h 372"/>
              <a:gd name="T48" fmla="*/ 169 w 213"/>
              <a:gd name="T49" fmla="*/ 294 h 372"/>
              <a:gd name="T50" fmla="*/ 162 w 213"/>
              <a:gd name="T51" fmla="*/ 309 h 372"/>
              <a:gd name="T52" fmla="*/ 151 w 213"/>
              <a:gd name="T53" fmla="*/ 313 h 372"/>
              <a:gd name="T54" fmla="*/ 146 w 213"/>
              <a:gd name="T55" fmla="*/ 330 h 372"/>
              <a:gd name="T56" fmla="*/ 140 w 213"/>
              <a:gd name="T57" fmla="*/ 340 h 372"/>
              <a:gd name="T58" fmla="*/ 124 w 213"/>
              <a:gd name="T59" fmla="*/ 336 h 372"/>
              <a:gd name="T60" fmla="*/ 113 w 213"/>
              <a:gd name="T61" fmla="*/ 325 h 372"/>
              <a:gd name="T62" fmla="*/ 110 w 213"/>
              <a:gd name="T63" fmla="*/ 334 h 372"/>
              <a:gd name="T64" fmla="*/ 107 w 213"/>
              <a:gd name="T65" fmla="*/ 345 h 372"/>
              <a:gd name="T66" fmla="*/ 101 w 213"/>
              <a:gd name="T67" fmla="*/ 357 h 372"/>
              <a:gd name="T68" fmla="*/ 91 w 213"/>
              <a:gd name="T69" fmla="*/ 352 h 372"/>
              <a:gd name="T70" fmla="*/ 80 w 213"/>
              <a:gd name="T71" fmla="*/ 351 h 372"/>
              <a:gd name="T72" fmla="*/ 71 w 213"/>
              <a:gd name="T73" fmla="*/ 359 h 372"/>
              <a:gd name="T74" fmla="*/ 68 w 213"/>
              <a:gd name="T75" fmla="*/ 366 h 372"/>
              <a:gd name="T76" fmla="*/ 45 w 213"/>
              <a:gd name="T77" fmla="*/ 356 h 372"/>
              <a:gd name="T78" fmla="*/ 33 w 213"/>
              <a:gd name="T79" fmla="*/ 359 h 372"/>
              <a:gd name="T80" fmla="*/ 29 w 213"/>
              <a:gd name="T81" fmla="*/ 366 h 372"/>
              <a:gd name="T82" fmla="*/ 23 w 213"/>
              <a:gd name="T83" fmla="*/ 363 h 372"/>
              <a:gd name="T84" fmla="*/ 14 w 213"/>
              <a:gd name="T85" fmla="*/ 366 h 372"/>
              <a:gd name="T86" fmla="*/ 5 w 213"/>
              <a:gd name="T87" fmla="*/ 371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3" h="372">
                <a:moveTo>
                  <a:pt x="5" y="371"/>
                </a:moveTo>
                <a:lnTo>
                  <a:pt x="0" y="365"/>
                </a:lnTo>
                <a:lnTo>
                  <a:pt x="3" y="360"/>
                </a:lnTo>
                <a:lnTo>
                  <a:pt x="3" y="349"/>
                </a:lnTo>
                <a:lnTo>
                  <a:pt x="5" y="348"/>
                </a:lnTo>
                <a:lnTo>
                  <a:pt x="6" y="337"/>
                </a:lnTo>
                <a:lnTo>
                  <a:pt x="5" y="336"/>
                </a:lnTo>
                <a:lnTo>
                  <a:pt x="6" y="330"/>
                </a:lnTo>
                <a:lnTo>
                  <a:pt x="12" y="325"/>
                </a:lnTo>
                <a:lnTo>
                  <a:pt x="17" y="319"/>
                </a:lnTo>
                <a:lnTo>
                  <a:pt x="23" y="307"/>
                </a:lnTo>
                <a:lnTo>
                  <a:pt x="24" y="301"/>
                </a:lnTo>
                <a:lnTo>
                  <a:pt x="29" y="291"/>
                </a:lnTo>
                <a:lnTo>
                  <a:pt x="32" y="291"/>
                </a:lnTo>
                <a:lnTo>
                  <a:pt x="32" y="284"/>
                </a:lnTo>
                <a:lnTo>
                  <a:pt x="29" y="272"/>
                </a:lnTo>
                <a:lnTo>
                  <a:pt x="29" y="266"/>
                </a:lnTo>
                <a:lnTo>
                  <a:pt x="24" y="262"/>
                </a:lnTo>
                <a:lnTo>
                  <a:pt x="20" y="254"/>
                </a:lnTo>
                <a:lnTo>
                  <a:pt x="20" y="248"/>
                </a:lnTo>
                <a:lnTo>
                  <a:pt x="23" y="242"/>
                </a:lnTo>
                <a:lnTo>
                  <a:pt x="20" y="238"/>
                </a:lnTo>
                <a:lnTo>
                  <a:pt x="26" y="232"/>
                </a:lnTo>
                <a:lnTo>
                  <a:pt x="6" y="26"/>
                </a:lnTo>
                <a:lnTo>
                  <a:pt x="6" y="23"/>
                </a:lnTo>
                <a:lnTo>
                  <a:pt x="14" y="29"/>
                </a:lnTo>
                <a:lnTo>
                  <a:pt x="21" y="31"/>
                </a:lnTo>
                <a:lnTo>
                  <a:pt x="27" y="29"/>
                </a:lnTo>
                <a:lnTo>
                  <a:pt x="39" y="23"/>
                </a:lnTo>
                <a:lnTo>
                  <a:pt x="50" y="15"/>
                </a:lnTo>
                <a:lnTo>
                  <a:pt x="53" y="15"/>
                </a:lnTo>
                <a:lnTo>
                  <a:pt x="85" y="11"/>
                </a:lnTo>
                <a:lnTo>
                  <a:pt x="175" y="0"/>
                </a:lnTo>
                <a:lnTo>
                  <a:pt x="183" y="5"/>
                </a:lnTo>
                <a:lnTo>
                  <a:pt x="192" y="87"/>
                </a:lnTo>
                <a:lnTo>
                  <a:pt x="210" y="233"/>
                </a:lnTo>
                <a:lnTo>
                  <a:pt x="207" y="236"/>
                </a:lnTo>
                <a:lnTo>
                  <a:pt x="210" y="244"/>
                </a:lnTo>
                <a:lnTo>
                  <a:pt x="208" y="248"/>
                </a:lnTo>
                <a:lnTo>
                  <a:pt x="213" y="254"/>
                </a:lnTo>
                <a:lnTo>
                  <a:pt x="213" y="260"/>
                </a:lnTo>
                <a:lnTo>
                  <a:pt x="201" y="263"/>
                </a:lnTo>
                <a:lnTo>
                  <a:pt x="190" y="272"/>
                </a:lnTo>
                <a:lnTo>
                  <a:pt x="183" y="268"/>
                </a:lnTo>
                <a:lnTo>
                  <a:pt x="178" y="269"/>
                </a:lnTo>
                <a:lnTo>
                  <a:pt x="172" y="271"/>
                </a:lnTo>
                <a:lnTo>
                  <a:pt x="174" y="277"/>
                </a:lnTo>
                <a:lnTo>
                  <a:pt x="175" y="283"/>
                </a:lnTo>
                <a:lnTo>
                  <a:pt x="174" y="289"/>
                </a:lnTo>
                <a:lnTo>
                  <a:pt x="169" y="294"/>
                </a:lnTo>
                <a:lnTo>
                  <a:pt x="163" y="298"/>
                </a:lnTo>
                <a:lnTo>
                  <a:pt x="162" y="309"/>
                </a:lnTo>
                <a:lnTo>
                  <a:pt x="156" y="313"/>
                </a:lnTo>
                <a:lnTo>
                  <a:pt x="151" y="313"/>
                </a:lnTo>
                <a:lnTo>
                  <a:pt x="146" y="324"/>
                </a:lnTo>
                <a:lnTo>
                  <a:pt x="146" y="330"/>
                </a:lnTo>
                <a:lnTo>
                  <a:pt x="146" y="336"/>
                </a:lnTo>
                <a:lnTo>
                  <a:pt x="140" y="340"/>
                </a:lnTo>
                <a:lnTo>
                  <a:pt x="130" y="339"/>
                </a:lnTo>
                <a:lnTo>
                  <a:pt x="124" y="336"/>
                </a:lnTo>
                <a:lnTo>
                  <a:pt x="119" y="328"/>
                </a:lnTo>
                <a:lnTo>
                  <a:pt x="113" y="325"/>
                </a:lnTo>
                <a:lnTo>
                  <a:pt x="116" y="330"/>
                </a:lnTo>
                <a:lnTo>
                  <a:pt x="110" y="334"/>
                </a:lnTo>
                <a:lnTo>
                  <a:pt x="106" y="340"/>
                </a:lnTo>
                <a:lnTo>
                  <a:pt x="107" y="345"/>
                </a:lnTo>
                <a:lnTo>
                  <a:pt x="103" y="351"/>
                </a:lnTo>
                <a:lnTo>
                  <a:pt x="101" y="357"/>
                </a:lnTo>
                <a:lnTo>
                  <a:pt x="95" y="352"/>
                </a:lnTo>
                <a:lnTo>
                  <a:pt x="91" y="352"/>
                </a:lnTo>
                <a:lnTo>
                  <a:pt x="86" y="346"/>
                </a:lnTo>
                <a:lnTo>
                  <a:pt x="80" y="351"/>
                </a:lnTo>
                <a:lnTo>
                  <a:pt x="75" y="352"/>
                </a:lnTo>
                <a:lnTo>
                  <a:pt x="71" y="359"/>
                </a:lnTo>
                <a:lnTo>
                  <a:pt x="71" y="360"/>
                </a:lnTo>
                <a:lnTo>
                  <a:pt x="68" y="366"/>
                </a:lnTo>
                <a:lnTo>
                  <a:pt x="63" y="362"/>
                </a:lnTo>
                <a:lnTo>
                  <a:pt x="45" y="356"/>
                </a:lnTo>
                <a:lnTo>
                  <a:pt x="41" y="357"/>
                </a:lnTo>
                <a:lnTo>
                  <a:pt x="33" y="359"/>
                </a:lnTo>
                <a:lnTo>
                  <a:pt x="35" y="363"/>
                </a:lnTo>
                <a:lnTo>
                  <a:pt x="29" y="366"/>
                </a:lnTo>
                <a:lnTo>
                  <a:pt x="27" y="360"/>
                </a:lnTo>
                <a:lnTo>
                  <a:pt x="23" y="363"/>
                </a:lnTo>
                <a:lnTo>
                  <a:pt x="11" y="362"/>
                </a:lnTo>
                <a:lnTo>
                  <a:pt x="14" y="366"/>
                </a:lnTo>
                <a:lnTo>
                  <a:pt x="11" y="372"/>
                </a:lnTo>
                <a:lnTo>
                  <a:pt x="5" y="371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8" name="Freeform 61">
            <a:extLst>
              <a:ext uri="{FF2B5EF4-FFF2-40B4-BE49-F238E27FC236}">
                <a16:creationId xmlns:a16="http://schemas.microsoft.com/office/drawing/2014/main" id="{07306281-4E71-69FC-6E43-1B39BF5A2EFA}"/>
              </a:ext>
            </a:extLst>
          </p:cNvPr>
          <p:cNvSpPr>
            <a:spLocks/>
          </p:cNvSpPr>
          <p:nvPr/>
        </p:nvSpPr>
        <p:spPr bwMode="auto">
          <a:xfrm>
            <a:off x="4971124" y="3047252"/>
            <a:ext cx="407469" cy="707413"/>
          </a:xfrm>
          <a:custGeom>
            <a:avLst/>
            <a:gdLst>
              <a:gd name="T0" fmla="*/ 4 w 143"/>
              <a:gd name="T1" fmla="*/ 232 h 248"/>
              <a:gd name="T2" fmla="*/ 5 w 143"/>
              <a:gd name="T3" fmla="*/ 223 h 248"/>
              <a:gd name="T4" fmla="*/ 12 w 143"/>
              <a:gd name="T5" fmla="*/ 213 h 248"/>
              <a:gd name="T6" fmla="*/ 22 w 143"/>
              <a:gd name="T7" fmla="*/ 193 h 248"/>
              <a:gd name="T8" fmla="*/ 21 w 143"/>
              <a:gd name="T9" fmla="*/ 177 h 248"/>
              <a:gd name="T10" fmla="*/ 17 w 143"/>
              <a:gd name="T11" fmla="*/ 162 h 248"/>
              <a:gd name="T12" fmla="*/ 6 w 143"/>
              <a:gd name="T13" fmla="*/ 18 h 248"/>
              <a:gd name="T14" fmla="*/ 10 w 143"/>
              <a:gd name="T15" fmla="*/ 21 h 248"/>
              <a:gd name="T16" fmla="*/ 27 w 143"/>
              <a:gd name="T17" fmla="*/ 17 h 248"/>
              <a:gd name="T18" fmla="*/ 57 w 143"/>
              <a:gd name="T19" fmla="*/ 9 h 248"/>
              <a:gd name="T20" fmla="*/ 128 w 143"/>
              <a:gd name="T21" fmla="*/ 58 h 248"/>
              <a:gd name="T22" fmla="*/ 139 w 143"/>
              <a:gd name="T23" fmla="*/ 162 h 248"/>
              <a:gd name="T24" fmla="*/ 134 w 143"/>
              <a:gd name="T25" fmla="*/ 174 h 248"/>
              <a:gd name="T26" fmla="*/ 119 w 143"/>
              <a:gd name="T27" fmla="*/ 178 h 248"/>
              <a:gd name="T28" fmla="*/ 116 w 143"/>
              <a:gd name="T29" fmla="*/ 188 h 248"/>
              <a:gd name="T30" fmla="*/ 107 w 143"/>
              <a:gd name="T31" fmla="*/ 205 h 248"/>
              <a:gd name="T32" fmla="*/ 97 w 143"/>
              <a:gd name="T33" fmla="*/ 216 h 248"/>
              <a:gd name="T34" fmla="*/ 84 w 143"/>
              <a:gd name="T35" fmla="*/ 223 h 248"/>
              <a:gd name="T36" fmla="*/ 75 w 143"/>
              <a:gd name="T37" fmla="*/ 216 h 248"/>
              <a:gd name="T38" fmla="*/ 70 w 143"/>
              <a:gd name="T39" fmla="*/ 226 h 248"/>
              <a:gd name="T40" fmla="*/ 65 w 143"/>
              <a:gd name="T41" fmla="*/ 234 h 248"/>
              <a:gd name="T42" fmla="*/ 57 w 143"/>
              <a:gd name="T43" fmla="*/ 229 h 248"/>
              <a:gd name="T44" fmla="*/ 47 w 143"/>
              <a:gd name="T45" fmla="*/ 238 h 248"/>
              <a:gd name="T46" fmla="*/ 32 w 143"/>
              <a:gd name="T47" fmla="*/ 235 h 248"/>
              <a:gd name="T48" fmla="*/ 22 w 143"/>
              <a:gd name="T49" fmla="*/ 238 h 248"/>
              <a:gd name="T50" fmla="*/ 19 w 143"/>
              <a:gd name="T51" fmla="*/ 238 h 248"/>
              <a:gd name="T52" fmla="*/ 9 w 143"/>
              <a:gd name="T53" fmla="*/ 243 h 248"/>
              <a:gd name="T54" fmla="*/ 8 w 143"/>
              <a:gd name="T55" fmla="*/ 247 h 248"/>
              <a:gd name="T56" fmla="*/ 16 w 143"/>
              <a:gd name="T57" fmla="*/ 242 h 248"/>
              <a:gd name="T58" fmla="*/ 24 w 143"/>
              <a:gd name="T59" fmla="*/ 242 h 248"/>
              <a:gd name="T60" fmla="*/ 31 w 143"/>
              <a:gd name="T61" fmla="*/ 237 h 248"/>
              <a:gd name="T62" fmla="*/ 49 w 143"/>
              <a:gd name="T63" fmla="*/ 240 h 248"/>
              <a:gd name="T64" fmla="*/ 55 w 143"/>
              <a:gd name="T65" fmla="*/ 233 h 248"/>
              <a:gd name="T66" fmla="*/ 67 w 143"/>
              <a:gd name="T67" fmla="*/ 238 h 248"/>
              <a:gd name="T68" fmla="*/ 73 w 143"/>
              <a:gd name="T69" fmla="*/ 229 h 248"/>
              <a:gd name="T70" fmla="*/ 78 w 143"/>
              <a:gd name="T71" fmla="*/ 218 h 248"/>
              <a:gd name="T72" fmla="*/ 87 w 143"/>
              <a:gd name="T73" fmla="*/ 226 h 248"/>
              <a:gd name="T74" fmla="*/ 99 w 143"/>
              <a:gd name="T75" fmla="*/ 220 h 248"/>
              <a:gd name="T76" fmla="*/ 105 w 143"/>
              <a:gd name="T77" fmla="*/ 209 h 248"/>
              <a:gd name="T78" fmla="*/ 114 w 143"/>
              <a:gd name="T79" fmla="*/ 196 h 248"/>
              <a:gd name="T80" fmla="*/ 117 w 143"/>
              <a:gd name="T81" fmla="*/ 183 h 248"/>
              <a:gd name="T82" fmla="*/ 126 w 143"/>
              <a:gd name="T83" fmla="*/ 182 h 248"/>
              <a:gd name="T84" fmla="*/ 143 w 143"/>
              <a:gd name="T85" fmla="*/ 170 h 248"/>
              <a:gd name="T86" fmla="*/ 139 w 143"/>
              <a:gd name="T87" fmla="*/ 157 h 248"/>
              <a:gd name="T88" fmla="*/ 123 w 143"/>
              <a:gd name="T89" fmla="*/ 4 h 248"/>
              <a:gd name="T90" fmla="*/ 36 w 143"/>
              <a:gd name="T91" fmla="*/ 10 h 248"/>
              <a:gd name="T92" fmla="*/ 15 w 143"/>
              <a:gd name="T93" fmla="*/ 20 h 248"/>
              <a:gd name="T94" fmla="*/ 4 w 143"/>
              <a:gd name="T95" fmla="*/ 18 h 248"/>
              <a:gd name="T96" fmla="*/ 15 w 143"/>
              <a:gd name="T97" fmla="*/ 161 h 248"/>
              <a:gd name="T98" fmla="*/ 16 w 143"/>
              <a:gd name="T99" fmla="*/ 174 h 248"/>
              <a:gd name="T100" fmla="*/ 21 w 143"/>
              <a:gd name="T101" fmla="*/ 189 h 248"/>
              <a:gd name="T102" fmla="*/ 16 w 143"/>
              <a:gd name="T103" fmla="*/ 200 h 248"/>
              <a:gd name="T104" fmla="*/ 4 w 143"/>
              <a:gd name="T105" fmla="*/ 219 h 248"/>
              <a:gd name="T106" fmla="*/ 3 w 143"/>
              <a:gd name="T107" fmla="*/ 231 h 248"/>
              <a:gd name="T108" fmla="*/ 3 w 143"/>
              <a:gd name="T109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3" h="248">
                <a:moveTo>
                  <a:pt x="5" y="246"/>
                </a:moveTo>
                <a:cubicBezTo>
                  <a:pt x="2" y="242"/>
                  <a:pt x="2" y="242"/>
                  <a:pt x="2" y="242"/>
                </a:cubicBezTo>
                <a:cubicBezTo>
                  <a:pt x="4" y="239"/>
                  <a:pt x="4" y="239"/>
                  <a:pt x="4" y="239"/>
                </a:cubicBezTo>
                <a:cubicBezTo>
                  <a:pt x="4" y="239"/>
                  <a:pt x="4" y="239"/>
                  <a:pt x="4" y="239"/>
                </a:cubicBezTo>
                <a:cubicBezTo>
                  <a:pt x="4" y="232"/>
                  <a:pt x="4" y="232"/>
                  <a:pt x="4" y="232"/>
                </a:cubicBezTo>
                <a:cubicBezTo>
                  <a:pt x="4" y="232"/>
                  <a:pt x="4" y="232"/>
                  <a:pt x="4" y="232"/>
                </a:cubicBezTo>
                <a:cubicBezTo>
                  <a:pt x="5" y="231"/>
                  <a:pt x="5" y="231"/>
                  <a:pt x="5" y="231"/>
                </a:cubicBezTo>
                <a:cubicBezTo>
                  <a:pt x="6" y="224"/>
                  <a:pt x="6" y="224"/>
                  <a:pt x="6" y="224"/>
                </a:cubicBezTo>
                <a:cubicBezTo>
                  <a:pt x="6" y="223"/>
                  <a:pt x="6" y="223"/>
                  <a:pt x="6" y="223"/>
                </a:cubicBezTo>
                <a:cubicBezTo>
                  <a:pt x="5" y="223"/>
                  <a:pt x="5" y="223"/>
                  <a:pt x="5" y="223"/>
                </a:cubicBezTo>
                <a:cubicBezTo>
                  <a:pt x="6" y="220"/>
                  <a:pt x="6" y="220"/>
                  <a:pt x="6" y="220"/>
                </a:cubicBezTo>
                <a:cubicBezTo>
                  <a:pt x="9" y="217"/>
                  <a:pt x="9" y="217"/>
                  <a:pt x="9" y="217"/>
                </a:cubicBezTo>
                <a:cubicBezTo>
                  <a:pt x="9" y="216"/>
                  <a:pt x="9" y="216"/>
                  <a:pt x="9" y="216"/>
                </a:cubicBezTo>
                <a:cubicBezTo>
                  <a:pt x="12" y="213"/>
                  <a:pt x="12" y="213"/>
                  <a:pt x="12" y="213"/>
                </a:cubicBezTo>
                <a:cubicBezTo>
                  <a:pt x="12" y="213"/>
                  <a:pt x="12" y="213"/>
                  <a:pt x="12" y="213"/>
                </a:cubicBezTo>
                <a:cubicBezTo>
                  <a:pt x="17" y="205"/>
                  <a:pt x="17" y="205"/>
                  <a:pt x="17" y="205"/>
                </a:cubicBezTo>
                <a:cubicBezTo>
                  <a:pt x="17" y="205"/>
                  <a:pt x="17" y="205"/>
                  <a:pt x="17" y="205"/>
                </a:cubicBezTo>
                <a:cubicBezTo>
                  <a:pt x="18" y="201"/>
                  <a:pt x="18" y="201"/>
                  <a:pt x="18" y="201"/>
                </a:cubicBezTo>
                <a:cubicBezTo>
                  <a:pt x="21" y="194"/>
                  <a:pt x="21" y="194"/>
                  <a:pt x="21" y="194"/>
                </a:cubicBezTo>
                <a:cubicBezTo>
                  <a:pt x="22" y="193"/>
                  <a:pt x="22" y="193"/>
                  <a:pt x="22" y="193"/>
                </a:cubicBezTo>
                <a:cubicBezTo>
                  <a:pt x="23" y="193"/>
                  <a:pt x="23" y="193"/>
                  <a:pt x="23" y="193"/>
                </a:cubicBezTo>
                <a:cubicBezTo>
                  <a:pt x="23" y="189"/>
                  <a:pt x="23" y="189"/>
                  <a:pt x="23" y="189"/>
                </a:cubicBezTo>
                <a:cubicBezTo>
                  <a:pt x="23" y="188"/>
                  <a:pt x="23" y="188"/>
                  <a:pt x="23" y="188"/>
                </a:cubicBezTo>
                <a:cubicBezTo>
                  <a:pt x="21" y="181"/>
                  <a:pt x="21" y="181"/>
                  <a:pt x="21" y="181"/>
                </a:cubicBezTo>
                <a:cubicBezTo>
                  <a:pt x="21" y="177"/>
                  <a:pt x="21" y="177"/>
                  <a:pt x="21" y="177"/>
                </a:cubicBezTo>
                <a:cubicBezTo>
                  <a:pt x="21" y="177"/>
                  <a:pt x="21" y="177"/>
                  <a:pt x="21" y="177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5" y="169"/>
                  <a:pt x="15" y="169"/>
                  <a:pt x="15" y="169"/>
                </a:cubicBezTo>
                <a:cubicBezTo>
                  <a:pt x="15" y="165"/>
                  <a:pt x="15" y="165"/>
                  <a:pt x="15" y="165"/>
                </a:cubicBezTo>
                <a:cubicBezTo>
                  <a:pt x="17" y="162"/>
                  <a:pt x="17" y="162"/>
                  <a:pt x="17" y="162"/>
                </a:cubicBezTo>
                <a:cubicBezTo>
                  <a:pt x="17" y="161"/>
                  <a:pt x="17" y="161"/>
                  <a:pt x="17" y="161"/>
                </a:cubicBezTo>
                <a:cubicBezTo>
                  <a:pt x="16" y="158"/>
                  <a:pt x="16" y="158"/>
                  <a:pt x="16" y="158"/>
                </a:cubicBezTo>
                <a:cubicBezTo>
                  <a:pt x="19" y="154"/>
                  <a:pt x="19" y="154"/>
                  <a:pt x="19" y="154"/>
                </a:cubicBezTo>
                <a:cubicBezTo>
                  <a:pt x="19" y="154"/>
                  <a:pt x="19" y="154"/>
                  <a:pt x="19" y="15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6"/>
                  <a:pt x="6" y="16"/>
                  <a:pt x="6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9" y="21"/>
                  <a:pt x="19" y="21"/>
                  <a:pt x="19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57" y="9"/>
                  <a:pt x="57" y="9"/>
                  <a:pt x="57" y="9"/>
                </a:cubicBezTo>
                <a:cubicBezTo>
                  <a:pt x="57" y="9"/>
                  <a:pt x="57" y="9"/>
                  <a:pt x="57" y="9"/>
                </a:cubicBezTo>
                <a:cubicBezTo>
                  <a:pt x="117" y="2"/>
                  <a:pt x="117" y="2"/>
                  <a:pt x="117" y="2"/>
                </a:cubicBezTo>
                <a:cubicBezTo>
                  <a:pt x="121" y="5"/>
                  <a:pt x="121" y="5"/>
                  <a:pt x="121" y="5"/>
                </a:cubicBezTo>
                <a:cubicBezTo>
                  <a:pt x="127" y="58"/>
                  <a:pt x="127" y="58"/>
                  <a:pt x="127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7" y="58"/>
                  <a:pt x="127" y="58"/>
                  <a:pt x="127" y="58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7" y="157"/>
                  <a:pt x="137" y="157"/>
                  <a:pt x="137" y="157"/>
                </a:cubicBezTo>
                <a:cubicBezTo>
                  <a:pt x="137" y="157"/>
                  <a:pt x="137" y="157"/>
                  <a:pt x="137" y="158"/>
                </a:cubicBezTo>
                <a:cubicBezTo>
                  <a:pt x="139" y="162"/>
                  <a:pt x="139" y="162"/>
                  <a:pt x="139" y="162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38" y="166"/>
                  <a:pt x="138" y="166"/>
                  <a:pt x="138" y="166"/>
                </a:cubicBezTo>
                <a:cubicBezTo>
                  <a:pt x="141" y="170"/>
                  <a:pt x="141" y="170"/>
                  <a:pt x="141" y="170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34" y="174"/>
                  <a:pt x="134" y="174"/>
                  <a:pt x="134" y="174"/>
                </a:cubicBezTo>
                <a:cubicBezTo>
                  <a:pt x="133" y="174"/>
                  <a:pt x="133" y="174"/>
                  <a:pt x="133" y="174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2" y="177"/>
                  <a:pt x="122" y="177"/>
                  <a:pt x="122" y="177"/>
                </a:cubicBezTo>
                <a:cubicBezTo>
                  <a:pt x="119" y="178"/>
                  <a:pt x="119" y="178"/>
                  <a:pt x="119" y="178"/>
                </a:cubicBezTo>
                <a:cubicBezTo>
                  <a:pt x="115" y="179"/>
                  <a:pt x="115" y="179"/>
                  <a:pt x="115" y="179"/>
                </a:cubicBezTo>
                <a:cubicBezTo>
                  <a:pt x="115" y="179"/>
                  <a:pt x="114" y="179"/>
                  <a:pt x="114" y="180"/>
                </a:cubicBezTo>
                <a:cubicBezTo>
                  <a:pt x="115" y="184"/>
                  <a:pt x="115" y="184"/>
                  <a:pt x="115" y="184"/>
                </a:cubicBezTo>
                <a:cubicBezTo>
                  <a:pt x="115" y="184"/>
                  <a:pt x="115" y="184"/>
                  <a:pt x="115" y="184"/>
                </a:cubicBezTo>
                <a:cubicBezTo>
                  <a:pt x="116" y="188"/>
                  <a:pt x="116" y="188"/>
                  <a:pt x="116" y="188"/>
                </a:cubicBezTo>
                <a:cubicBezTo>
                  <a:pt x="115" y="191"/>
                  <a:pt x="115" y="191"/>
                  <a:pt x="115" y="191"/>
                </a:cubicBezTo>
                <a:cubicBezTo>
                  <a:pt x="112" y="195"/>
                  <a:pt x="112" y="195"/>
                  <a:pt x="112" y="195"/>
                </a:cubicBezTo>
                <a:cubicBezTo>
                  <a:pt x="109" y="197"/>
                  <a:pt x="109" y="197"/>
                  <a:pt x="109" y="197"/>
                </a:cubicBezTo>
                <a:cubicBezTo>
                  <a:pt x="108" y="197"/>
                  <a:pt x="108" y="197"/>
                  <a:pt x="108" y="197"/>
                </a:cubicBezTo>
                <a:cubicBezTo>
                  <a:pt x="107" y="205"/>
                  <a:pt x="107" y="205"/>
                  <a:pt x="107" y="205"/>
                </a:cubicBezTo>
                <a:cubicBezTo>
                  <a:pt x="104" y="207"/>
                  <a:pt x="104" y="207"/>
                  <a:pt x="104" y="207"/>
                </a:cubicBezTo>
                <a:cubicBezTo>
                  <a:pt x="101" y="207"/>
                  <a:pt x="101" y="207"/>
                  <a:pt x="101" y="207"/>
                </a:cubicBezTo>
                <a:cubicBezTo>
                  <a:pt x="100" y="207"/>
                  <a:pt x="100" y="207"/>
                  <a:pt x="100" y="208"/>
                </a:cubicBezTo>
                <a:cubicBezTo>
                  <a:pt x="97" y="215"/>
                  <a:pt x="97" y="215"/>
                  <a:pt x="97" y="215"/>
                </a:cubicBezTo>
                <a:cubicBezTo>
                  <a:pt x="97" y="216"/>
                  <a:pt x="97" y="216"/>
                  <a:pt x="97" y="216"/>
                </a:cubicBezTo>
                <a:cubicBezTo>
                  <a:pt x="97" y="219"/>
                  <a:pt x="97" y="219"/>
                  <a:pt x="97" y="219"/>
                </a:cubicBezTo>
                <a:cubicBezTo>
                  <a:pt x="97" y="223"/>
                  <a:pt x="97" y="223"/>
                  <a:pt x="97" y="223"/>
                </a:cubicBezTo>
                <a:cubicBezTo>
                  <a:pt x="94" y="224"/>
                  <a:pt x="94" y="224"/>
                  <a:pt x="94" y="224"/>
                </a:cubicBezTo>
                <a:cubicBezTo>
                  <a:pt x="87" y="224"/>
                  <a:pt x="87" y="224"/>
                  <a:pt x="87" y="224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81" y="217"/>
                  <a:pt x="81" y="217"/>
                  <a:pt x="81" y="217"/>
                </a:cubicBezTo>
                <a:cubicBezTo>
                  <a:pt x="80" y="217"/>
                  <a:pt x="80" y="217"/>
                  <a:pt x="80" y="217"/>
                </a:cubicBezTo>
                <a:cubicBezTo>
                  <a:pt x="77" y="215"/>
                  <a:pt x="77" y="215"/>
                  <a:pt x="77" y="215"/>
                </a:cubicBezTo>
                <a:cubicBezTo>
                  <a:pt x="76" y="215"/>
                  <a:pt x="76" y="215"/>
                  <a:pt x="76" y="215"/>
                </a:cubicBezTo>
                <a:cubicBezTo>
                  <a:pt x="75" y="215"/>
                  <a:pt x="75" y="216"/>
                  <a:pt x="75" y="216"/>
                </a:cubicBezTo>
                <a:cubicBezTo>
                  <a:pt x="77" y="219"/>
                  <a:pt x="77" y="219"/>
                  <a:pt x="77" y="219"/>
                </a:cubicBezTo>
                <a:cubicBezTo>
                  <a:pt x="74" y="221"/>
                  <a:pt x="74" y="221"/>
                  <a:pt x="74" y="221"/>
                </a:cubicBezTo>
                <a:cubicBezTo>
                  <a:pt x="73" y="221"/>
                  <a:pt x="73" y="221"/>
                  <a:pt x="73" y="221"/>
                </a:cubicBezTo>
                <a:cubicBezTo>
                  <a:pt x="70" y="225"/>
                  <a:pt x="70" y="225"/>
                  <a:pt x="70" y="225"/>
                </a:cubicBezTo>
                <a:cubicBezTo>
                  <a:pt x="70" y="226"/>
                  <a:pt x="70" y="226"/>
                  <a:pt x="70" y="226"/>
                </a:cubicBezTo>
                <a:cubicBezTo>
                  <a:pt x="71" y="229"/>
                  <a:pt x="71" y="229"/>
                  <a:pt x="71" y="229"/>
                </a:cubicBezTo>
                <a:cubicBezTo>
                  <a:pt x="68" y="232"/>
                  <a:pt x="68" y="232"/>
                  <a:pt x="68" y="232"/>
                </a:cubicBezTo>
                <a:cubicBezTo>
                  <a:pt x="68" y="233"/>
                  <a:pt x="68" y="233"/>
                  <a:pt x="68" y="233"/>
                </a:cubicBezTo>
                <a:cubicBezTo>
                  <a:pt x="67" y="235"/>
                  <a:pt x="67" y="235"/>
                  <a:pt x="67" y="235"/>
                </a:cubicBezTo>
                <a:cubicBezTo>
                  <a:pt x="65" y="234"/>
                  <a:pt x="65" y="234"/>
                  <a:pt x="65" y="234"/>
                </a:cubicBezTo>
                <a:cubicBezTo>
                  <a:pt x="64" y="233"/>
                  <a:pt x="64" y="233"/>
                  <a:pt x="64" y="233"/>
                </a:cubicBezTo>
                <a:cubicBezTo>
                  <a:pt x="61" y="233"/>
                  <a:pt x="61" y="233"/>
                  <a:pt x="61" y="233"/>
                </a:cubicBezTo>
                <a:cubicBezTo>
                  <a:pt x="58" y="229"/>
                  <a:pt x="58" y="229"/>
                  <a:pt x="58" y="229"/>
                </a:cubicBezTo>
                <a:cubicBezTo>
                  <a:pt x="58" y="229"/>
                  <a:pt x="58" y="229"/>
                  <a:pt x="58" y="229"/>
                </a:cubicBezTo>
                <a:cubicBezTo>
                  <a:pt x="57" y="229"/>
                  <a:pt x="57" y="229"/>
                  <a:pt x="57" y="229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0" y="233"/>
                  <a:pt x="50" y="233"/>
                  <a:pt x="50" y="233"/>
                </a:cubicBezTo>
                <a:cubicBezTo>
                  <a:pt x="50" y="234"/>
                  <a:pt x="50" y="234"/>
                  <a:pt x="50" y="234"/>
                </a:cubicBezTo>
                <a:cubicBezTo>
                  <a:pt x="48" y="237"/>
                  <a:pt x="48" y="237"/>
                  <a:pt x="48" y="237"/>
                </a:cubicBezTo>
                <a:cubicBezTo>
                  <a:pt x="47" y="238"/>
                  <a:pt x="47" y="238"/>
                  <a:pt x="47" y="238"/>
                </a:cubicBezTo>
                <a:cubicBezTo>
                  <a:pt x="47" y="239"/>
                  <a:pt x="47" y="239"/>
                  <a:pt x="47" y="239"/>
                </a:cubicBezTo>
                <a:cubicBezTo>
                  <a:pt x="46" y="241"/>
                  <a:pt x="46" y="241"/>
                  <a:pt x="46" y="241"/>
                </a:cubicBezTo>
                <a:cubicBezTo>
                  <a:pt x="43" y="239"/>
                  <a:pt x="43" y="239"/>
                  <a:pt x="43" y="239"/>
                </a:cubicBezTo>
                <a:cubicBezTo>
                  <a:pt x="43" y="239"/>
                  <a:pt x="43" y="239"/>
                  <a:pt x="43" y="239"/>
                </a:cubicBezTo>
                <a:cubicBezTo>
                  <a:pt x="32" y="235"/>
                  <a:pt x="32" y="235"/>
                  <a:pt x="32" y="235"/>
                </a:cubicBezTo>
                <a:cubicBezTo>
                  <a:pt x="31" y="235"/>
                  <a:pt x="31" y="235"/>
                  <a:pt x="31" y="235"/>
                </a:cubicBezTo>
                <a:cubicBezTo>
                  <a:pt x="27" y="236"/>
                  <a:pt x="27" y="236"/>
                  <a:pt x="27" y="236"/>
                </a:cubicBezTo>
                <a:cubicBezTo>
                  <a:pt x="23" y="237"/>
                  <a:pt x="23" y="237"/>
                  <a:pt x="23" y="237"/>
                </a:cubicBezTo>
                <a:cubicBezTo>
                  <a:pt x="22" y="237"/>
                  <a:pt x="22" y="237"/>
                  <a:pt x="22" y="237"/>
                </a:cubicBezTo>
                <a:cubicBezTo>
                  <a:pt x="22" y="238"/>
                  <a:pt x="22" y="238"/>
                  <a:pt x="22" y="238"/>
                </a:cubicBezTo>
                <a:cubicBezTo>
                  <a:pt x="22" y="241"/>
                  <a:pt x="22" y="241"/>
                  <a:pt x="22" y="241"/>
                </a:cubicBezTo>
                <a:cubicBezTo>
                  <a:pt x="21" y="241"/>
                  <a:pt x="21" y="241"/>
                  <a:pt x="21" y="241"/>
                </a:cubicBezTo>
                <a:cubicBezTo>
                  <a:pt x="20" y="239"/>
                  <a:pt x="20" y="239"/>
                  <a:pt x="20" y="239"/>
                </a:cubicBezTo>
                <a:cubicBezTo>
                  <a:pt x="20" y="238"/>
                  <a:pt x="20" y="238"/>
                  <a:pt x="20" y="238"/>
                </a:cubicBezTo>
                <a:cubicBezTo>
                  <a:pt x="19" y="238"/>
                  <a:pt x="19" y="238"/>
                  <a:pt x="19" y="238"/>
                </a:cubicBezTo>
                <a:cubicBezTo>
                  <a:pt x="16" y="240"/>
                  <a:pt x="16" y="240"/>
                  <a:pt x="16" y="240"/>
                </a:cubicBezTo>
                <a:cubicBezTo>
                  <a:pt x="8" y="239"/>
                  <a:pt x="8" y="239"/>
                  <a:pt x="8" y="239"/>
                </a:cubicBezTo>
                <a:cubicBezTo>
                  <a:pt x="8" y="239"/>
                  <a:pt x="8" y="239"/>
                  <a:pt x="8" y="239"/>
                </a:cubicBezTo>
                <a:cubicBezTo>
                  <a:pt x="7" y="240"/>
                  <a:pt x="7" y="240"/>
                  <a:pt x="7" y="240"/>
                </a:cubicBezTo>
                <a:cubicBezTo>
                  <a:pt x="9" y="243"/>
                  <a:pt x="9" y="243"/>
                  <a:pt x="9" y="243"/>
                </a:cubicBezTo>
                <a:cubicBezTo>
                  <a:pt x="7" y="246"/>
                  <a:pt x="7" y="246"/>
                  <a:pt x="7" y="246"/>
                </a:cubicBezTo>
                <a:cubicBezTo>
                  <a:pt x="4" y="245"/>
                  <a:pt x="4" y="245"/>
                  <a:pt x="4" y="245"/>
                </a:cubicBezTo>
                <a:cubicBezTo>
                  <a:pt x="3" y="247"/>
                  <a:pt x="3" y="247"/>
                  <a:pt x="3" y="247"/>
                </a:cubicBezTo>
                <a:cubicBezTo>
                  <a:pt x="7" y="248"/>
                  <a:pt x="7" y="248"/>
                  <a:pt x="7" y="248"/>
                </a:cubicBezTo>
                <a:cubicBezTo>
                  <a:pt x="8" y="248"/>
                  <a:pt x="8" y="248"/>
                  <a:pt x="8" y="247"/>
                </a:cubicBezTo>
                <a:cubicBezTo>
                  <a:pt x="11" y="244"/>
                  <a:pt x="11" y="244"/>
                  <a:pt x="11" y="244"/>
                </a:cubicBezTo>
                <a:cubicBezTo>
                  <a:pt x="11" y="243"/>
                  <a:pt x="11" y="243"/>
                  <a:pt x="11" y="243"/>
                </a:cubicBezTo>
                <a:cubicBezTo>
                  <a:pt x="10" y="241"/>
                  <a:pt x="10" y="241"/>
                  <a:pt x="10" y="241"/>
                </a:cubicBezTo>
                <a:cubicBezTo>
                  <a:pt x="16" y="242"/>
                  <a:pt x="16" y="242"/>
                  <a:pt x="16" y="242"/>
                </a:cubicBezTo>
                <a:cubicBezTo>
                  <a:pt x="16" y="242"/>
                  <a:pt x="16" y="242"/>
                  <a:pt x="16" y="242"/>
                </a:cubicBezTo>
                <a:cubicBezTo>
                  <a:pt x="19" y="240"/>
                  <a:pt x="19" y="240"/>
                  <a:pt x="19" y="240"/>
                </a:cubicBezTo>
                <a:cubicBezTo>
                  <a:pt x="19" y="243"/>
                  <a:pt x="19" y="243"/>
                  <a:pt x="19" y="243"/>
                </a:cubicBezTo>
                <a:cubicBezTo>
                  <a:pt x="20" y="244"/>
                  <a:pt x="20" y="244"/>
                  <a:pt x="20" y="244"/>
                </a:cubicBezTo>
                <a:cubicBezTo>
                  <a:pt x="20" y="244"/>
                  <a:pt x="20" y="244"/>
                  <a:pt x="20" y="244"/>
                </a:cubicBezTo>
                <a:cubicBezTo>
                  <a:pt x="24" y="242"/>
                  <a:pt x="24" y="242"/>
                  <a:pt x="24" y="242"/>
                </a:cubicBezTo>
                <a:cubicBezTo>
                  <a:pt x="25" y="242"/>
                  <a:pt x="25" y="241"/>
                  <a:pt x="25" y="241"/>
                </a:cubicBezTo>
                <a:cubicBezTo>
                  <a:pt x="24" y="239"/>
                  <a:pt x="24" y="239"/>
                  <a:pt x="24" y="239"/>
                </a:cubicBezTo>
                <a:cubicBezTo>
                  <a:pt x="28" y="238"/>
                  <a:pt x="28" y="238"/>
                  <a:pt x="28" y="238"/>
                </a:cubicBezTo>
                <a:cubicBezTo>
                  <a:pt x="28" y="238"/>
                  <a:pt x="28" y="238"/>
                  <a:pt x="28" y="238"/>
                </a:cubicBezTo>
                <a:cubicBezTo>
                  <a:pt x="31" y="237"/>
                  <a:pt x="31" y="237"/>
                  <a:pt x="31" y="237"/>
                </a:cubicBezTo>
                <a:cubicBezTo>
                  <a:pt x="42" y="241"/>
                  <a:pt x="42" y="241"/>
                  <a:pt x="42" y="241"/>
                </a:cubicBezTo>
                <a:cubicBezTo>
                  <a:pt x="46" y="243"/>
                  <a:pt x="46" y="243"/>
                  <a:pt x="46" y="243"/>
                </a:cubicBezTo>
                <a:cubicBezTo>
                  <a:pt x="46" y="244"/>
                  <a:pt x="46" y="244"/>
                  <a:pt x="46" y="244"/>
                </a:cubicBezTo>
                <a:cubicBezTo>
                  <a:pt x="47" y="243"/>
                  <a:pt x="47" y="243"/>
                  <a:pt x="47" y="243"/>
                </a:cubicBezTo>
                <a:cubicBezTo>
                  <a:pt x="49" y="240"/>
                  <a:pt x="49" y="240"/>
                  <a:pt x="49" y="240"/>
                </a:cubicBezTo>
                <a:cubicBezTo>
                  <a:pt x="49" y="239"/>
                  <a:pt x="49" y="239"/>
                  <a:pt x="49" y="239"/>
                </a:cubicBezTo>
                <a:cubicBezTo>
                  <a:pt x="49" y="238"/>
                  <a:pt x="49" y="238"/>
                  <a:pt x="49" y="238"/>
                </a:cubicBezTo>
                <a:cubicBezTo>
                  <a:pt x="52" y="235"/>
                  <a:pt x="52" y="235"/>
                  <a:pt x="52" y="235"/>
                </a:cubicBezTo>
                <a:cubicBezTo>
                  <a:pt x="55" y="234"/>
                  <a:pt x="55" y="234"/>
                  <a:pt x="55" y="234"/>
                </a:cubicBezTo>
                <a:cubicBezTo>
                  <a:pt x="55" y="233"/>
                  <a:pt x="55" y="233"/>
                  <a:pt x="55" y="233"/>
                </a:cubicBezTo>
                <a:cubicBezTo>
                  <a:pt x="58" y="231"/>
                  <a:pt x="58" y="231"/>
                  <a:pt x="58" y="231"/>
                </a:cubicBezTo>
                <a:cubicBezTo>
                  <a:pt x="60" y="234"/>
                  <a:pt x="60" y="234"/>
                  <a:pt x="60" y="234"/>
                </a:cubicBezTo>
                <a:cubicBezTo>
                  <a:pt x="60" y="235"/>
                  <a:pt x="60" y="235"/>
                  <a:pt x="60" y="235"/>
                </a:cubicBezTo>
                <a:cubicBezTo>
                  <a:pt x="64" y="235"/>
                  <a:pt x="64" y="235"/>
                  <a:pt x="64" y="235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9" y="237"/>
                  <a:pt x="69" y="237"/>
                  <a:pt x="69" y="237"/>
                </a:cubicBezTo>
                <a:cubicBezTo>
                  <a:pt x="70" y="233"/>
                  <a:pt x="70" y="233"/>
                  <a:pt x="70" y="233"/>
                </a:cubicBezTo>
                <a:cubicBezTo>
                  <a:pt x="72" y="230"/>
                  <a:pt x="72" y="230"/>
                  <a:pt x="72" y="230"/>
                </a:cubicBezTo>
                <a:cubicBezTo>
                  <a:pt x="73" y="229"/>
                  <a:pt x="73" y="229"/>
                  <a:pt x="73" y="229"/>
                </a:cubicBezTo>
                <a:cubicBezTo>
                  <a:pt x="72" y="226"/>
                  <a:pt x="72" y="226"/>
                  <a:pt x="72" y="226"/>
                </a:cubicBezTo>
                <a:cubicBezTo>
                  <a:pt x="75" y="223"/>
                  <a:pt x="75" y="223"/>
                  <a:pt x="75" y="223"/>
                </a:cubicBezTo>
                <a:cubicBezTo>
                  <a:pt x="79" y="220"/>
                  <a:pt x="79" y="220"/>
                  <a:pt x="79" y="220"/>
                </a:cubicBezTo>
                <a:cubicBezTo>
                  <a:pt x="79" y="220"/>
                  <a:pt x="79" y="219"/>
                  <a:pt x="79" y="219"/>
                </a:cubicBezTo>
                <a:cubicBezTo>
                  <a:pt x="78" y="218"/>
                  <a:pt x="78" y="218"/>
                  <a:pt x="78" y="218"/>
                </a:cubicBezTo>
                <a:cubicBezTo>
                  <a:pt x="79" y="218"/>
                  <a:pt x="79" y="218"/>
                  <a:pt x="79" y="218"/>
                </a:cubicBezTo>
                <a:cubicBezTo>
                  <a:pt x="82" y="224"/>
                  <a:pt x="82" y="224"/>
                  <a:pt x="82" y="224"/>
                </a:cubicBezTo>
                <a:cubicBezTo>
                  <a:pt x="83" y="224"/>
                  <a:pt x="83" y="224"/>
                  <a:pt x="83" y="224"/>
                </a:cubicBezTo>
                <a:cubicBezTo>
                  <a:pt x="86" y="226"/>
                  <a:pt x="86" y="226"/>
                  <a:pt x="86" y="226"/>
                </a:cubicBezTo>
                <a:cubicBezTo>
                  <a:pt x="87" y="226"/>
                  <a:pt x="87" y="226"/>
                  <a:pt x="87" y="226"/>
                </a:cubicBezTo>
                <a:cubicBezTo>
                  <a:pt x="94" y="226"/>
                  <a:pt x="94" y="226"/>
                  <a:pt x="94" y="226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8" y="224"/>
                  <a:pt x="98" y="224"/>
                  <a:pt x="98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20"/>
                  <a:pt x="99" y="220"/>
                  <a:pt x="99" y="220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6"/>
                  <a:pt x="99" y="216"/>
                  <a:pt x="99" y="216"/>
                </a:cubicBezTo>
                <a:cubicBezTo>
                  <a:pt x="101" y="209"/>
                  <a:pt x="101" y="209"/>
                  <a:pt x="101" y="209"/>
                </a:cubicBezTo>
                <a:cubicBezTo>
                  <a:pt x="104" y="209"/>
                  <a:pt x="104" y="209"/>
                  <a:pt x="104" y="209"/>
                </a:cubicBezTo>
                <a:cubicBezTo>
                  <a:pt x="105" y="209"/>
                  <a:pt x="105" y="209"/>
                  <a:pt x="105" y="209"/>
                </a:cubicBezTo>
                <a:cubicBezTo>
                  <a:pt x="109" y="206"/>
                  <a:pt x="109" y="206"/>
                  <a:pt x="109" y="206"/>
                </a:cubicBezTo>
                <a:cubicBezTo>
                  <a:pt x="109" y="205"/>
                  <a:pt x="109" y="205"/>
                  <a:pt x="109" y="205"/>
                </a:cubicBezTo>
                <a:cubicBezTo>
                  <a:pt x="110" y="198"/>
                  <a:pt x="110" y="198"/>
                  <a:pt x="110" y="198"/>
                </a:cubicBezTo>
                <a:cubicBezTo>
                  <a:pt x="114" y="196"/>
                  <a:pt x="114" y="196"/>
                  <a:pt x="114" y="196"/>
                </a:cubicBezTo>
                <a:cubicBezTo>
                  <a:pt x="114" y="196"/>
                  <a:pt x="114" y="196"/>
                  <a:pt x="114" y="196"/>
                </a:cubicBezTo>
                <a:cubicBezTo>
                  <a:pt x="117" y="193"/>
                  <a:pt x="117" y="193"/>
                  <a:pt x="117" y="193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118" y="188"/>
                  <a:pt x="118" y="188"/>
                  <a:pt x="118" y="188"/>
                </a:cubicBezTo>
                <a:cubicBezTo>
                  <a:pt x="118" y="188"/>
                  <a:pt x="118" y="188"/>
                  <a:pt x="118" y="188"/>
                </a:cubicBezTo>
                <a:cubicBezTo>
                  <a:pt x="117" y="183"/>
                  <a:pt x="117" y="183"/>
                  <a:pt x="117" y="183"/>
                </a:cubicBezTo>
                <a:cubicBezTo>
                  <a:pt x="116" y="181"/>
                  <a:pt x="116" y="181"/>
                  <a:pt x="116" y="181"/>
                </a:cubicBezTo>
                <a:cubicBezTo>
                  <a:pt x="119" y="180"/>
                  <a:pt x="119" y="180"/>
                  <a:pt x="119" y="180"/>
                </a:cubicBezTo>
                <a:cubicBezTo>
                  <a:pt x="119" y="180"/>
                  <a:pt x="119" y="180"/>
                  <a:pt x="119" y="180"/>
                </a:cubicBezTo>
                <a:cubicBezTo>
                  <a:pt x="122" y="179"/>
                  <a:pt x="122" y="179"/>
                  <a:pt x="122" y="179"/>
                </a:cubicBezTo>
                <a:cubicBezTo>
                  <a:pt x="126" y="182"/>
                  <a:pt x="126" y="182"/>
                  <a:pt x="126" y="182"/>
                </a:cubicBezTo>
                <a:cubicBezTo>
                  <a:pt x="126" y="182"/>
                  <a:pt x="127" y="182"/>
                  <a:pt x="127" y="182"/>
                </a:cubicBezTo>
                <a:cubicBezTo>
                  <a:pt x="134" y="176"/>
                  <a:pt x="134" y="176"/>
                  <a:pt x="134" y="176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2" y="174"/>
                  <a:pt x="143" y="174"/>
                  <a:pt x="143" y="173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3" y="169"/>
                  <a:pt x="143" y="169"/>
                  <a:pt x="143" y="169"/>
                </a:cubicBezTo>
                <a:cubicBezTo>
                  <a:pt x="140" y="165"/>
                  <a:pt x="140" y="165"/>
                  <a:pt x="140" y="165"/>
                </a:cubicBezTo>
                <a:cubicBezTo>
                  <a:pt x="141" y="162"/>
                  <a:pt x="141" y="162"/>
                  <a:pt x="141" y="162"/>
                </a:cubicBezTo>
                <a:cubicBezTo>
                  <a:pt x="141" y="161"/>
                  <a:pt x="141" y="161"/>
                  <a:pt x="141" y="161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40" y="156"/>
                  <a:pt x="140" y="156"/>
                  <a:pt x="140" y="156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29" y="58"/>
                  <a:pt x="129" y="58"/>
                  <a:pt x="129" y="58"/>
                </a:cubicBezTo>
                <a:cubicBezTo>
                  <a:pt x="129" y="58"/>
                  <a:pt x="129" y="58"/>
                  <a:pt x="129" y="58"/>
                </a:cubicBezTo>
                <a:cubicBezTo>
                  <a:pt x="123" y="4"/>
                  <a:pt x="123" y="4"/>
                  <a:pt x="123" y="4"/>
                </a:cubicBezTo>
                <a:cubicBezTo>
                  <a:pt x="122" y="3"/>
                  <a:pt x="122" y="3"/>
                  <a:pt x="122" y="3"/>
                </a:cubicBezTo>
                <a:cubicBezTo>
                  <a:pt x="118" y="0"/>
                  <a:pt x="118" y="0"/>
                  <a:pt x="118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57" y="7"/>
                  <a:pt x="57" y="7"/>
                  <a:pt x="57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26" y="15"/>
                  <a:pt x="26" y="15"/>
                  <a:pt x="26" y="15"/>
                </a:cubicBezTo>
                <a:cubicBezTo>
                  <a:pt x="19" y="19"/>
                  <a:pt x="19" y="19"/>
                  <a:pt x="19" y="19"/>
                </a:cubicBezTo>
                <a:cubicBezTo>
                  <a:pt x="15" y="20"/>
                  <a:pt x="15" y="20"/>
                  <a:pt x="15" y="20"/>
                </a:cubicBezTo>
                <a:cubicBezTo>
                  <a:pt x="11" y="19"/>
                  <a:pt x="11" y="19"/>
                  <a:pt x="11" y="19"/>
                </a:cubicBezTo>
                <a:cubicBezTo>
                  <a:pt x="6" y="16"/>
                  <a:pt x="6" y="16"/>
                  <a:pt x="6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3" y="157"/>
                  <a:pt x="13" y="158"/>
                  <a:pt x="13" y="158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13" y="165"/>
                  <a:pt x="13" y="165"/>
                  <a:pt x="13" y="165"/>
                </a:cubicBezTo>
                <a:cubicBezTo>
                  <a:pt x="13" y="165"/>
                  <a:pt x="13" y="165"/>
                  <a:pt x="13" y="165"/>
                </a:cubicBezTo>
                <a:cubicBezTo>
                  <a:pt x="13" y="169"/>
                  <a:pt x="13" y="169"/>
                  <a:pt x="13" y="169"/>
                </a:cubicBezTo>
                <a:cubicBezTo>
                  <a:pt x="14" y="170"/>
                  <a:pt x="14" y="170"/>
                  <a:pt x="14" y="170"/>
                </a:cubicBezTo>
                <a:cubicBezTo>
                  <a:pt x="16" y="174"/>
                  <a:pt x="16" y="174"/>
                  <a:pt x="16" y="174"/>
                </a:cubicBezTo>
                <a:cubicBezTo>
                  <a:pt x="16" y="174"/>
                  <a:pt x="16" y="174"/>
                  <a:pt x="16" y="174"/>
                </a:cubicBezTo>
                <a:cubicBezTo>
                  <a:pt x="19" y="178"/>
                  <a:pt x="19" y="178"/>
                  <a:pt x="19" y="178"/>
                </a:cubicBezTo>
                <a:cubicBezTo>
                  <a:pt x="19" y="181"/>
                  <a:pt x="19" y="181"/>
                  <a:pt x="19" y="181"/>
                </a:cubicBezTo>
                <a:cubicBezTo>
                  <a:pt x="19" y="181"/>
                  <a:pt x="19" y="181"/>
                  <a:pt x="19" y="181"/>
                </a:cubicBezTo>
                <a:cubicBezTo>
                  <a:pt x="21" y="189"/>
                  <a:pt x="21" y="189"/>
                  <a:pt x="21" y="189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0" y="192"/>
                  <a:pt x="20" y="192"/>
                  <a:pt x="20" y="192"/>
                </a:cubicBezTo>
                <a:cubicBezTo>
                  <a:pt x="20" y="193"/>
                  <a:pt x="20" y="193"/>
                  <a:pt x="20" y="193"/>
                </a:cubicBezTo>
                <a:cubicBezTo>
                  <a:pt x="16" y="200"/>
                  <a:pt x="16" y="200"/>
                  <a:pt x="16" y="200"/>
                </a:cubicBezTo>
                <a:cubicBezTo>
                  <a:pt x="16" y="200"/>
                  <a:pt x="16" y="200"/>
                  <a:pt x="16" y="200"/>
                </a:cubicBezTo>
                <a:cubicBezTo>
                  <a:pt x="15" y="204"/>
                  <a:pt x="15" y="204"/>
                  <a:pt x="15" y="204"/>
                </a:cubicBezTo>
                <a:cubicBezTo>
                  <a:pt x="11" y="212"/>
                  <a:pt x="11" y="212"/>
                  <a:pt x="11" y="212"/>
                </a:cubicBezTo>
                <a:cubicBezTo>
                  <a:pt x="8" y="215"/>
                  <a:pt x="8" y="215"/>
                  <a:pt x="8" y="215"/>
                </a:cubicBezTo>
                <a:cubicBezTo>
                  <a:pt x="4" y="218"/>
                  <a:pt x="4" y="218"/>
                  <a:pt x="4" y="218"/>
                </a:cubicBezTo>
                <a:cubicBezTo>
                  <a:pt x="4" y="219"/>
                  <a:pt x="4" y="219"/>
                  <a:pt x="4" y="219"/>
                </a:cubicBezTo>
                <a:cubicBezTo>
                  <a:pt x="3" y="223"/>
                  <a:pt x="3" y="223"/>
                  <a:pt x="3" y="223"/>
                </a:cubicBezTo>
                <a:cubicBezTo>
                  <a:pt x="4" y="224"/>
                  <a:pt x="4" y="224"/>
                  <a:pt x="4" y="224"/>
                </a:cubicBezTo>
                <a:cubicBezTo>
                  <a:pt x="4" y="224"/>
                  <a:pt x="4" y="224"/>
                  <a:pt x="4" y="224"/>
                </a:cubicBezTo>
                <a:cubicBezTo>
                  <a:pt x="3" y="231"/>
                  <a:pt x="3" y="231"/>
                  <a:pt x="3" y="231"/>
                </a:cubicBezTo>
                <a:cubicBezTo>
                  <a:pt x="3" y="231"/>
                  <a:pt x="3" y="231"/>
                  <a:pt x="3" y="231"/>
                </a:cubicBezTo>
                <a:cubicBezTo>
                  <a:pt x="2" y="232"/>
                  <a:pt x="2" y="232"/>
                  <a:pt x="2" y="232"/>
                </a:cubicBezTo>
                <a:cubicBezTo>
                  <a:pt x="2" y="238"/>
                  <a:pt x="2" y="238"/>
                  <a:pt x="2" y="238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43"/>
                  <a:pt x="0" y="243"/>
                  <a:pt x="0" y="243"/>
                </a:cubicBezTo>
                <a:cubicBezTo>
                  <a:pt x="3" y="247"/>
                  <a:pt x="3" y="247"/>
                  <a:pt x="3" y="247"/>
                </a:cubicBezTo>
                <a:lnTo>
                  <a:pt x="5" y="2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9" name="Freeform 62">
            <a:extLst>
              <a:ext uri="{FF2B5EF4-FFF2-40B4-BE49-F238E27FC236}">
                <a16:creationId xmlns:a16="http://schemas.microsoft.com/office/drawing/2014/main" id="{4BE52133-06B0-2810-EADE-C8F917219664}"/>
              </a:ext>
            </a:extLst>
          </p:cNvPr>
          <p:cNvSpPr>
            <a:spLocks/>
          </p:cNvSpPr>
          <p:nvPr/>
        </p:nvSpPr>
        <p:spPr bwMode="auto">
          <a:xfrm>
            <a:off x="5006966" y="4179109"/>
            <a:ext cx="505564" cy="824371"/>
          </a:xfrm>
          <a:custGeom>
            <a:avLst/>
            <a:gdLst>
              <a:gd name="T0" fmla="*/ 0 w 268"/>
              <a:gd name="T1" fmla="*/ 18 h 437"/>
              <a:gd name="T2" fmla="*/ 181 w 268"/>
              <a:gd name="T3" fmla="*/ 0 h 437"/>
              <a:gd name="T4" fmla="*/ 234 w 268"/>
              <a:gd name="T5" fmla="*/ 180 h 437"/>
              <a:gd name="T6" fmla="*/ 238 w 268"/>
              <a:gd name="T7" fmla="*/ 189 h 437"/>
              <a:gd name="T8" fmla="*/ 246 w 268"/>
              <a:gd name="T9" fmla="*/ 205 h 437"/>
              <a:gd name="T10" fmla="*/ 253 w 268"/>
              <a:gd name="T11" fmla="*/ 213 h 437"/>
              <a:gd name="T12" fmla="*/ 255 w 268"/>
              <a:gd name="T13" fmla="*/ 228 h 437"/>
              <a:gd name="T14" fmla="*/ 262 w 268"/>
              <a:gd name="T15" fmla="*/ 237 h 437"/>
              <a:gd name="T16" fmla="*/ 253 w 268"/>
              <a:gd name="T17" fmla="*/ 246 h 437"/>
              <a:gd name="T18" fmla="*/ 252 w 268"/>
              <a:gd name="T19" fmla="*/ 263 h 437"/>
              <a:gd name="T20" fmla="*/ 253 w 268"/>
              <a:gd name="T21" fmla="*/ 285 h 437"/>
              <a:gd name="T22" fmla="*/ 261 w 268"/>
              <a:gd name="T23" fmla="*/ 299 h 437"/>
              <a:gd name="T24" fmla="*/ 259 w 268"/>
              <a:gd name="T25" fmla="*/ 310 h 437"/>
              <a:gd name="T26" fmla="*/ 259 w 268"/>
              <a:gd name="T27" fmla="*/ 328 h 437"/>
              <a:gd name="T28" fmla="*/ 268 w 268"/>
              <a:gd name="T29" fmla="*/ 341 h 437"/>
              <a:gd name="T30" fmla="*/ 152 w 268"/>
              <a:gd name="T31" fmla="*/ 360 h 437"/>
              <a:gd name="T32" fmla="*/ 77 w 268"/>
              <a:gd name="T33" fmla="*/ 370 h 437"/>
              <a:gd name="T34" fmla="*/ 84 w 268"/>
              <a:gd name="T35" fmla="*/ 388 h 437"/>
              <a:gd name="T36" fmla="*/ 95 w 268"/>
              <a:gd name="T37" fmla="*/ 397 h 437"/>
              <a:gd name="T38" fmla="*/ 93 w 268"/>
              <a:gd name="T39" fmla="*/ 409 h 437"/>
              <a:gd name="T40" fmla="*/ 87 w 268"/>
              <a:gd name="T41" fmla="*/ 426 h 437"/>
              <a:gd name="T42" fmla="*/ 83 w 268"/>
              <a:gd name="T43" fmla="*/ 426 h 437"/>
              <a:gd name="T44" fmla="*/ 75 w 268"/>
              <a:gd name="T45" fmla="*/ 434 h 437"/>
              <a:gd name="T46" fmla="*/ 55 w 268"/>
              <a:gd name="T47" fmla="*/ 435 h 437"/>
              <a:gd name="T48" fmla="*/ 68 w 268"/>
              <a:gd name="T49" fmla="*/ 434 h 437"/>
              <a:gd name="T50" fmla="*/ 65 w 268"/>
              <a:gd name="T51" fmla="*/ 421 h 437"/>
              <a:gd name="T52" fmla="*/ 57 w 268"/>
              <a:gd name="T53" fmla="*/ 420 h 437"/>
              <a:gd name="T54" fmla="*/ 57 w 268"/>
              <a:gd name="T55" fmla="*/ 408 h 437"/>
              <a:gd name="T56" fmla="*/ 52 w 268"/>
              <a:gd name="T57" fmla="*/ 397 h 437"/>
              <a:gd name="T58" fmla="*/ 46 w 268"/>
              <a:gd name="T59" fmla="*/ 393 h 437"/>
              <a:gd name="T60" fmla="*/ 45 w 268"/>
              <a:gd name="T61" fmla="*/ 400 h 437"/>
              <a:gd name="T62" fmla="*/ 42 w 268"/>
              <a:gd name="T63" fmla="*/ 426 h 437"/>
              <a:gd name="T64" fmla="*/ 27 w 268"/>
              <a:gd name="T65" fmla="*/ 424 h 437"/>
              <a:gd name="T66" fmla="*/ 21 w 268"/>
              <a:gd name="T67" fmla="*/ 423 h 437"/>
              <a:gd name="T68" fmla="*/ 9 w 268"/>
              <a:gd name="T69" fmla="*/ 27 h 437"/>
              <a:gd name="T70" fmla="*/ 0 w 268"/>
              <a:gd name="T71" fmla="*/ 19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437">
                <a:moveTo>
                  <a:pt x="0" y="19"/>
                </a:moveTo>
                <a:lnTo>
                  <a:pt x="0" y="18"/>
                </a:lnTo>
                <a:lnTo>
                  <a:pt x="102" y="10"/>
                </a:lnTo>
                <a:lnTo>
                  <a:pt x="181" y="0"/>
                </a:lnTo>
                <a:lnTo>
                  <a:pt x="208" y="84"/>
                </a:lnTo>
                <a:lnTo>
                  <a:pt x="234" y="180"/>
                </a:lnTo>
                <a:lnTo>
                  <a:pt x="235" y="183"/>
                </a:lnTo>
                <a:lnTo>
                  <a:pt x="238" y="189"/>
                </a:lnTo>
                <a:lnTo>
                  <a:pt x="241" y="193"/>
                </a:lnTo>
                <a:lnTo>
                  <a:pt x="246" y="205"/>
                </a:lnTo>
                <a:lnTo>
                  <a:pt x="253" y="211"/>
                </a:lnTo>
                <a:lnTo>
                  <a:pt x="253" y="213"/>
                </a:lnTo>
                <a:lnTo>
                  <a:pt x="256" y="220"/>
                </a:lnTo>
                <a:lnTo>
                  <a:pt x="255" y="228"/>
                </a:lnTo>
                <a:lnTo>
                  <a:pt x="261" y="231"/>
                </a:lnTo>
                <a:lnTo>
                  <a:pt x="262" y="237"/>
                </a:lnTo>
                <a:lnTo>
                  <a:pt x="256" y="242"/>
                </a:lnTo>
                <a:lnTo>
                  <a:pt x="253" y="246"/>
                </a:lnTo>
                <a:lnTo>
                  <a:pt x="253" y="257"/>
                </a:lnTo>
                <a:lnTo>
                  <a:pt x="252" y="263"/>
                </a:lnTo>
                <a:lnTo>
                  <a:pt x="250" y="273"/>
                </a:lnTo>
                <a:lnTo>
                  <a:pt x="253" y="285"/>
                </a:lnTo>
                <a:lnTo>
                  <a:pt x="258" y="290"/>
                </a:lnTo>
                <a:lnTo>
                  <a:pt x="261" y="299"/>
                </a:lnTo>
                <a:lnTo>
                  <a:pt x="259" y="304"/>
                </a:lnTo>
                <a:lnTo>
                  <a:pt x="259" y="310"/>
                </a:lnTo>
                <a:lnTo>
                  <a:pt x="258" y="322"/>
                </a:lnTo>
                <a:lnTo>
                  <a:pt x="259" y="328"/>
                </a:lnTo>
                <a:lnTo>
                  <a:pt x="264" y="334"/>
                </a:lnTo>
                <a:lnTo>
                  <a:pt x="268" y="341"/>
                </a:lnTo>
                <a:lnTo>
                  <a:pt x="268" y="344"/>
                </a:lnTo>
                <a:lnTo>
                  <a:pt x="152" y="360"/>
                </a:lnTo>
                <a:lnTo>
                  <a:pt x="83" y="366"/>
                </a:lnTo>
                <a:lnTo>
                  <a:pt x="77" y="370"/>
                </a:lnTo>
                <a:lnTo>
                  <a:pt x="75" y="378"/>
                </a:lnTo>
                <a:lnTo>
                  <a:pt x="84" y="388"/>
                </a:lnTo>
                <a:lnTo>
                  <a:pt x="89" y="391"/>
                </a:lnTo>
                <a:lnTo>
                  <a:pt x="95" y="397"/>
                </a:lnTo>
                <a:lnTo>
                  <a:pt x="92" y="405"/>
                </a:lnTo>
                <a:lnTo>
                  <a:pt x="93" y="409"/>
                </a:lnTo>
                <a:lnTo>
                  <a:pt x="92" y="420"/>
                </a:lnTo>
                <a:lnTo>
                  <a:pt x="87" y="426"/>
                </a:lnTo>
                <a:lnTo>
                  <a:pt x="81" y="424"/>
                </a:lnTo>
                <a:lnTo>
                  <a:pt x="83" y="426"/>
                </a:lnTo>
                <a:lnTo>
                  <a:pt x="81" y="431"/>
                </a:lnTo>
                <a:lnTo>
                  <a:pt x="75" y="434"/>
                </a:lnTo>
                <a:lnTo>
                  <a:pt x="52" y="437"/>
                </a:lnTo>
                <a:lnTo>
                  <a:pt x="55" y="435"/>
                </a:lnTo>
                <a:lnTo>
                  <a:pt x="62" y="435"/>
                </a:lnTo>
                <a:lnTo>
                  <a:pt x="68" y="434"/>
                </a:lnTo>
                <a:lnTo>
                  <a:pt x="69" y="428"/>
                </a:lnTo>
                <a:lnTo>
                  <a:pt x="65" y="421"/>
                </a:lnTo>
                <a:lnTo>
                  <a:pt x="63" y="423"/>
                </a:lnTo>
                <a:lnTo>
                  <a:pt x="57" y="420"/>
                </a:lnTo>
                <a:lnTo>
                  <a:pt x="54" y="414"/>
                </a:lnTo>
                <a:lnTo>
                  <a:pt x="57" y="408"/>
                </a:lnTo>
                <a:lnTo>
                  <a:pt x="55" y="403"/>
                </a:lnTo>
                <a:lnTo>
                  <a:pt x="52" y="397"/>
                </a:lnTo>
                <a:lnTo>
                  <a:pt x="49" y="397"/>
                </a:lnTo>
                <a:lnTo>
                  <a:pt x="46" y="393"/>
                </a:lnTo>
                <a:lnTo>
                  <a:pt x="46" y="396"/>
                </a:lnTo>
                <a:lnTo>
                  <a:pt x="45" y="400"/>
                </a:lnTo>
                <a:lnTo>
                  <a:pt x="43" y="406"/>
                </a:lnTo>
                <a:lnTo>
                  <a:pt x="42" y="426"/>
                </a:lnTo>
                <a:lnTo>
                  <a:pt x="37" y="426"/>
                </a:lnTo>
                <a:lnTo>
                  <a:pt x="27" y="424"/>
                </a:lnTo>
                <a:lnTo>
                  <a:pt x="21" y="426"/>
                </a:lnTo>
                <a:lnTo>
                  <a:pt x="21" y="423"/>
                </a:lnTo>
                <a:lnTo>
                  <a:pt x="3" y="293"/>
                </a:lnTo>
                <a:lnTo>
                  <a:pt x="9" y="27"/>
                </a:lnTo>
                <a:lnTo>
                  <a:pt x="3" y="24"/>
                </a:lnTo>
                <a:lnTo>
                  <a:pt x="0" y="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0" name="Freeform 63">
            <a:extLst>
              <a:ext uri="{FF2B5EF4-FFF2-40B4-BE49-F238E27FC236}">
                <a16:creationId xmlns:a16="http://schemas.microsoft.com/office/drawing/2014/main" id="{25A45FA5-531D-6F07-0053-FFD818E18BD4}"/>
              </a:ext>
            </a:extLst>
          </p:cNvPr>
          <p:cNvSpPr>
            <a:spLocks/>
          </p:cNvSpPr>
          <p:nvPr/>
        </p:nvSpPr>
        <p:spPr bwMode="auto">
          <a:xfrm>
            <a:off x="5003192" y="4175338"/>
            <a:ext cx="513109" cy="830029"/>
          </a:xfrm>
          <a:custGeom>
            <a:avLst/>
            <a:gdLst>
              <a:gd name="T0" fmla="*/ 69 w 180"/>
              <a:gd name="T1" fmla="*/ 9 h 291"/>
              <a:gd name="T2" fmla="*/ 156 w 180"/>
              <a:gd name="T3" fmla="*/ 120 h 291"/>
              <a:gd name="T4" fmla="*/ 160 w 180"/>
              <a:gd name="T5" fmla="*/ 130 h 291"/>
              <a:gd name="T6" fmla="*/ 168 w 180"/>
              <a:gd name="T7" fmla="*/ 143 h 291"/>
              <a:gd name="T8" fmla="*/ 173 w 180"/>
              <a:gd name="T9" fmla="*/ 155 h 291"/>
              <a:gd name="T10" fmla="*/ 168 w 180"/>
              <a:gd name="T11" fmla="*/ 164 h 291"/>
              <a:gd name="T12" fmla="*/ 167 w 180"/>
              <a:gd name="T13" fmla="*/ 175 h 291"/>
              <a:gd name="T14" fmla="*/ 168 w 180"/>
              <a:gd name="T15" fmla="*/ 190 h 291"/>
              <a:gd name="T16" fmla="*/ 172 w 180"/>
              <a:gd name="T17" fmla="*/ 203 h 291"/>
              <a:gd name="T18" fmla="*/ 172 w 180"/>
              <a:gd name="T19" fmla="*/ 218 h 291"/>
              <a:gd name="T20" fmla="*/ 178 w 180"/>
              <a:gd name="T21" fmla="*/ 228 h 291"/>
              <a:gd name="T22" fmla="*/ 51 w 180"/>
              <a:gd name="T23" fmla="*/ 245 h 291"/>
              <a:gd name="T24" fmla="*/ 56 w 180"/>
              <a:gd name="T25" fmla="*/ 259 h 291"/>
              <a:gd name="T26" fmla="*/ 61 w 180"/>
              <a:gd name="T27" fmla="*/ 269 h 291"/>
              <a:gd name="T28" fmla="*/ 59 w 180"/>
              <a:gd name="T29" fmla="*/ 281 h 291"/>
              <a:gd name="T30" fmla="*/ 54 w 180"/>
              <a:gd name="T31" fmla="*/ 283 h 291"/>
              <a:gd name="T32" fmla="*/ 36 w 180"/>
              <a:gd name="T33" fmla="*/ 290 h 291"/>
              <a:gd name="T34" fmla="*/ 42 w 180"/>
              <a:gd name="T35" fmla="*/ 290 h 291"/>
              <a:gd name="T36" fmla="*/ 48 w 180"/>
              <a:gd name="T37" fmla="*/ 283 h 291"/>
              <a:gd name="T38" fmla="*/ 43 w 180"/>
              <a:gd name="T39" fmla="*/ 280 h 291"/>
              <a:gd name="T40" fmla="*/ 40 w 180"/>
              <a:gd name="T41" fmla="*/ 271 h 291"/>
              <a:gd name="T42" fmla="*/ 36 w 180"/>
              <a:gd name="T43" fmla="*/ 263 h 291"/>
              <a:gd name="T44" fmla="*/ 31 w 180"/>
              <a:gd name="T45" fmla="*/ 261 h 291"/>
              <a:gd name="T46" fmla="*/ 29 w 180"/>
              <a:gd name="T47" fmla="*/ 270 h 291"/>
              <a:gd name="T48" fmla="*/ 19 w 180"/>
              <a:gd name="T49" fmla="*/ 281 h 291"/>
              <a:gd name="T50" fmla="*/ 4 w 180"/>
              <a:gd name="T51" fmla="*/ 194 h 291"/>
              <a:gd name="T52" fmla="*/ 2 w 180"/>
              <a:gd name="T53" fmla="*/ 14 h 291"/>
              <a:gd name="T54" fmla="*/ 6 w 180"/>
              <a:gd name="T55" fmla="*/ 20 h 291"/>
              <a:gd name="T56" fmla="*/ 14 w 180"/>
              <a:gd name="T57" fmla="*/ 281 h 291"/>
              <a:gd name="T58" fmla="*/ 19 w 180"/>
              <a:gd name="T59" fmla="*/ 283 h 291"/>
              <a:gd name="T60" fmla="*/ 30 w 180"/>
              <a:gd name="T61" fmla="*/ 283 h 291"/>
              <a:gd name="T62" fmla="*/ 33 w 180"/>
              <a:gd name="T63" fmla="*/ 263 h 291"/>
              <a:gd name="T64" fmla="*/ 33 w 180"/>
              <a:gd name="T65" fmla="*/ 265 h 291"/>
              <a:gd name="T66" fmla="*/ 38 w 180"/>
              <a:gd name="T67" fmla="*/ 271 h 291"/>
              <a:gd name="T68" fmla="*/ 39 w 180"/>
              <a:gd name="T69" fmla="*/ 279 h 291"/>
              <a:gd name="T70" fmla="*/ 46 w 180"/>
              <a:gd name="T71" fmla="*/ 284 h 291"/>
              <a:gd name="T72" fmla="*/ 38 w 180"/>
              <a:gd name="T73" fmla="*/ 288 h 291"/>
              <a:gd name="T74" fmla="*/ 51 w 180"/>
              <a:gd name="T75" fmla="*/ 289 h 291"/>
              <a:gd name="T76" fmla="*/ 57 w 180"/>
              <a:gd name="T77" fmla="*/ 283 h 291"/>
              <a:gd name="T78" fmla="*/ 55 w 180"/>
              <a:gd name="T79" fmla="*/ 283 h 291"/>
              <a:gd name="T80" fmla="*/ 63 w 180"/>
              <a:gd name="T81" fmla="*/ 279 h 291"/>
              <a:gd name="T82" fmla="*/ 65 w 180"/>
              <a:gd name="T83" fmla="*/ 264 h 291"/>
              <a:gd name="T84" fmla="*/ 57 w 180"/>
              <a:gd name="T85" fmla="*/ 257 h 291"/>
              <a:gd name="T86" fmla="*/ 102 w 180"/>
              <a:gd name="T87" fmla="*/ 240 h 291"/>
              <a:gd name="T88" fmla="*/ 180 w 180"/>
              <a:gd name="T89" fmla="*/ 227 h 291"/>
              <a:gd name="T90" fmla="*/ 174 w 180"/>
              <a:gd name="T91" fmla="*/ 218 h 291"/>
              <a:gd name="T92" fmla="*/ 174 w 180"/>
              <a:gd name="T93" fmla="*/ 203 h 291"/>
              <a:gd name="T94" fmla="*/ 173 w 180"/>
              <a:gd name="T95" fmla="*/ 193 h 291"/>
              <a:gd name="T96" fmla="*/ 170 w 180"/>
              <a:gd name="T97" fmla="*/ 172 h 291"/>
              <a:gd name="T98" fmla="*/ 175 w 180"/>
              <a:gd name="T99" fmla="*/ 159 h 291"/>
              <a:gd name="T100" fmla="*/ 171 w 180"/>
              <a:gd name="T101" fmla="*/ 152 h 291"/>
              <a:gd name="T102" fmla="*/ 170 w 180"/>
              <a:gd name="T103" fmla="*/ 142 h 291"/>
              <a:gd name="T104" fmla="*/ 162 w 180"/>
              <a:gd name="T105" fmla="*/ 129 h 291"/>
              <a:gd name="T106" fmla="*/ 158 w 180"/>
              <a:gd name="T107" fmla="*/ 121 h 291"/>
              <a:gd name="T108" fmla="*/ 122 w 180"/>
              <a:gd name="T109" fmla="*/ 1 h 291"/>
              <a:gd name="T110" fmla="*/ 0 w 180"/>
              <a:gd name="T111" fmla="*/ 12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0" h="291">
                <a:moveTo>
                  <a:pt x="2" y="14"/>
                </a:moveTo>
                <a:cubicBezTo>
                  <a:pt x="2" y="14"/>
                  <a:pt x="2" y="14"/>
                  <a:pt x="2" y="14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121" y="3"/>
                  <a:pt x="121" y="3"/>
                  <a:pt x="121" y="3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55" y="120"/>
                  <a:pt x="155" y="120"/>
                  <a:pt x="155" y="12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8" y="126"/>
                  <a:pt x="158" y="126"/>
                  <a:pt x="158" y="126"/>
                </a:cubicBezTo>
                <a:cubicBezTo>
                  <a:pt x="158" y="126"/>
                  <a:pt x="158" y="126"/>
                  <a:pt x="158" y="126"/>
                </a:cubicBezTo>
                <a:cubicBezTo>
                  <a:pt x="160" y="130"/>
                  <a:pt x="160" y="130"/>
                  <a:pt x="160" y="130"/>
                </a:cubicBezTo>
                <a:cubicBezTo>
                  <a:pt x="163" y="137"/>
                  <a:pt x="163" y="137"/>
                  <a:pt x="163" y="137"/>
                </a:cubicBezTo>
                <a:cubicBezTo>
                  <a:pt x="163" y="137"/>
                  <a:pt x="163" y="137"/>
                  <a:pt x="163" y="137"/>
                </a:cubicBezTo>
                <a:cubicBezTo>
                  <a:pt x="168" y="142"/>
                  <a:pt x="168" y="142"/>
                  <a:pt x="168" y="142"/>
                </a:cubicBezTo>
                <a:cubicBezTo>
                  <a:pt x="168" y="143"/>
                  <a:pt x="168" y="143"/>
                  <a:pt x="168" y="143"/>
                </a:cubicBezTo>
                <a:cubicBezTo>
                  <a:pt x="170" y="147"/>
                  <a:pt x="170" y="147"/>
                  <a:pt x="170" y="147"/>
                </a:cubicBezTo>
                <a:cubicBezTo>
                  <a:pt x="169" y="152"/>
                  <a:pt x="169" y="152"/>
                  <a:pt x="169" y="152"/>
                </a:cubicBezTo>
                <a:cubicBezTo>
                  <a:pt x="169" y="153"/>
                  <a:pt x="170" y="153"/>
                  <a:pt x="170" y="153"/>
                </a:cubicBezTo>
                <a:cubicBezTo>
                  <a:pt x="173" y="155"/>
                  <a:pt x="173" y="155"/>
                  <a:pt x="173" y="155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0" y="160"/>
                  <a:pt x="170" y="160"/>
                  <a:pt x="170" y="160"/>
                </a:cubicBezTo>
                <a:cubicBezTo>
                  <a:pt x="170" y="160"/>
                  <a:pt x="170" y="160"/>
                  <a:pt x="170" y="160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67" y="175"/>
                  <a:pt x="167" y="175"/>
                  <a:pt x="167" y="175"/>
                </a:cubicBezTo>
                <a:cubicBezTo>
                  <a:pt x="167" y="175"/>
                  <a:pt x="167" y="175"/>
                  <a:pt x="167" y="175"/>
                </a:cubicBezTo>
                <a:cubicBezTo>
                  <a:pt x="166" y="182"/>
                  <a:pt x="166" y="182"/>
                  <a:pt x="166" y="182"/>
                </a:cubicBezTo>
                <a:cubicBezTo>
                  <a:pt x="166" y="183"/>
                  <a:pt x="166" y="183"/>
                  <a:pt x="166" y="183"/>
                </a:cubicBezTo>
                <a:cubicBezTo>
                  <a:pt x="168" y="190"/>
                  <a:pt x="168" y="190"/>
                  <a:pt x="168" y="190"/>
                </a:cubicBezTo>
                <a:cubicBezTo>
                  <a:pt x="168" y="190"/>
                  <a:pt x="168" y="190"/>
                  <a:pt x="168" y="190"/>
                </a:cubicBezTo>
                <a:cubicBezTo>
                  <a:pt x="171" y="194"/>
                  <a:pt x="171" y="194"/>
                  <a:pt x="171" y="194"/>
                </a:cubicBezTo>
                <a:cubicBezTo>
                  <a:pt x="173" y="199"/>
                  <a:pt x="173" y="199"/>
                  <a:pt x="173" y="199"/>
                </a:cubicBezTo>
                <a:cubicBezTo>
                  <a:pt x="172" y="202"/>
                  <a:pt x="172" y="202"/>
                  <a:pt x="172" y="202"/>
                </a:cubicBezTo>
                <a:cubicBezTo>
                  <a:pt x="172" y="203"/>
                  <a:pt x="172" y="203"/>
                  <a:pt x="172" y="203"/>
                </a:cubicBezTo>
                <a:cubicBezTo>
                  <a:pt x="172" y="206"/>
                  <a:pt x="172" y="206"/>
                  <a:pt x="172" y="206"/>
                </a:cubicBezTo>
                <a:cubicBezTo>
                  <a:pt x="171" y="214"/>
                  <a:pt x="171" y="214"/>
                  <a:pt x="171" y="214"/>
                </a:cubicBezTo>
                <a:cubicBezTo>
                  <a:pt x="171" y="214"/>
                  <a:pt x="171" y="214"/>
                  <a:pt x="171" y="214"/>
                </a:cubicBezTo>
                <a:cubicBezTo>
                  <a:pt x="172" y="218"/>
                  <a:pt x="172" y="218"/>
                  <a:pt x="172" y="218"/>
                </a:cubicBezTo>
                <a:cubicBezTo>
                  <a:pt x="172" y="219"/>
                  <a:pt x="172" y="219"/>
                  <a:pt x="172" y="219"/>
                </a:cubicBezTo>
                <a:cubicBezTo>
                  <a:pt x="175" y="222"/>
                  <a:pt x="175" y="222"/>
                  <a:pt x="175" y="222"/>
                </a:cubicBezTo>
                <a:cubicBezTo>
                  <a:pt x="178" y="228"/>
                  <a:pt x="178" y="228"/>
                  <a:pt x="178" y="228"/>
                </a:cubicBezTo>
                <a:cubicBezTo>
                  <a:pt x="178" y="228"/>
                  <a:pt x="178" y="228"/>
                  <a:pt x="178" y="228"/>
                </a:cubicBezTo>
                <a:cubicBezTo>
                  <a:pt x="102" y="238"/>
                  <a:pt x="102" y="238"/>
                  <a:pt x="102" y="238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1" y="245"/>
                  <a:pt x="51" y="245"/>
                  <a:pt x="51" y="245"/>
                </a:cubicBezTo>
                <a:cubicBezTo>
                  <a:pt x="51" y="246"/>
                  <a:pt x="51" y="246"/>
                  <a:pt x="51" y="246"/>
                </a:cubicBezTo>
                <a:cubicBezTo>
                  <a:pt x="50" y="250"/>
                  <a:pt x="50" y="250"/>
                  <a:pt x="50" y="250"/>
                </a:cubicBezTo>
                <a:cubicBezTo>
                  <a:pt x="50" y="251"/>
                  <a:pt x="50" y="251"/>
                  <a:pt x="50" y="251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60" y="261"/>
                  <a:pt x="60" y="261"/>
                  <a:pt x="60" y="261"/>
                </a:cubicBezTo>
                <a:cubicBezTo>
                  <a:pt x="63" y="264"/>
                  <a:pt x="63" y="264"/>
                  <a:pt x="63" y="264"/>
                </a:cubicBezTo>
                <a:cubicBezTo>
                  <a:pt x="61" y="269"/>
                  <a:pt x="61" y="269"/>
                  <a:pt x="61" y="269"/>
                </a:cubicBezTo>
                <a:cubicBezTo>
                  <a:pt x="61" y="269"/>
                  <a:pt x="61" y="269"/>
                  <a:pt x="61" y="269"/>
                </a:cubicBezTo>
                <a:cubicBezTo>
                  <a:pt x="62" y="273"/>
                  <a:pt x="62" y="273"/>
                  <a:pt x="62" y="273"/>
                </a:cubicBezTo>
                <a:cubicBezTo>
                  <a:pt x="61" y="279"/>
                  <a:pt x="61" y="279"/>
                  <a:pt x="61" y="279"/>
                </a:cubicBezTo>
                <a:cubicBezTo>
                  <a:pt x="59" y="281"/>
                  <a:pt x="59" y="281"/>
                  <a:pt x="59" y="281"/>
                </a:cubicBezTo>
                <a:cubicBezTo>
                  <a:pt x="55" y="281"/>
                  <a:pt x="55" y="281"/>
                  <a:pt x="55" y="281"/>
                </a:cubicBezTo>
                <a:cubicBezTo>
                  <a:pt x="55" y="281"/>
                  <a:pt x="54" y="281"/>
                  <a:pt x="54" y="281"/>
                </a:cubicBezTo>
                <a:cubicBezTo>
                  <a:pt x="54" y="282"/>
                  <a:pt x="54" y="282"/>
                  <a:pt x="54" y="282"/>
                </a:cubicBezTo>
                <a:cubicBezTo>
                  <a:pt x="54" y="283"/>
                  <a:pt x="54" y="283"/>
                  <a:pt x="54" y="283"/>
                </a:cubicBezTo>
                <a:cubicBezTo>
                  <a:pt x="54" y="286"/>
                  <a:pt x="54" y="286"/>
                  <a:pt x="54" y="286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36" y="289"/>
                  <a:pt x="36" y="289"/>
                  <a:pt x="36" y="289"/>
                </a:cubicBezTo>
                <a:cubicBezTo>
                  <a:pt x="36" y="290"/>
                  <a:pt x="36" y="290"/>
                  <a:pt x="36" y="290"/>
                </a:cubicBezTo>
                <a:cubicBezTo>
                  <a:pt x="37" y="291"/>
                  <a:pt x="37" y="291"/>
                  <a:pt x="37" y="291"/>
                </a:cubicBezTo>
                <a:cubicBezTo>
                  <a:pt x="39" y="290"/>
                  <a:pt x="39" y="290"/>
                  <a:pt x="39" y="290"/>
                </a:cubicBezTo>
                <a:cubicBezTo>
                  <a:pt x="42" y="290"/>
                  <a:pt x="42" y="290"/>
                  <a:pt x="42" y="290"/>
                </a:cubicBezTo>
                <a:cubicBezTo>
                  <a:pt x="42" y="290"/>
                  <a:pt x="42" y="290"/>
                  <a:pt x="42" y="290"/>
                </a:cubicBezTo>
                <a:cubicBezTo>
                  <a:pt x="46" y="288"/>
                  <a:pt x="46" y="288"/>
                  <a:pt x="46" y="288"/>
                </a:cubicBezTo>
                <a:cubicBezTo>
                  <a:pt x="47" y="288"/>
                  <a:pt x="47" y="288"/>
                  <a:pt x="47" y="288"/>
                </a:cubicBezTo>
                <a:cubicBezTo>
                  <a:pt x="48" y="284"/>
                  <a:pt x="48" y="284"/>
                  <a:pt x="48" y="284"/>
                </a:cubicBezTo>
                <a:cubicBezTo>
                  <a:pt x="48" y="283"/>
                  <a:pt x="48" y="283"/>
                  <a:pt x="48" y="283"/>
                </a:cubicBezTo>
                <a:cubicBezTo>
                  <a:pt x="45" y="279"/>
                  <a:pt x="45" y="279"/>
                  <a:pt x="45" y="279"/>
                </a:cubicBezTo>
                <a:cubicBezTo>
                  <a:pt x="44" y="279"/>
                  <a:pt x="44" y="279"/>
                  <a:pt x="44" y="279"/>
                </a:cubicBezTo>
                <a:cubicBezTo>
                  <a:pt x="44" y="279"/>
                  <a:pt x="44" y="279"/>
                  <a:pt x="44" y="279"/>
                </a:cubicBezTo>
                <a:cubicBezTo>
                  <a:pt x="43" y="280"/>
                  <a:pt x="43" y="280"/>
                  <a:pt x="43" y="280"/>
                </a:cubicBezTo>
                <a:cubicBezTo>
                  <a:pt x="40" y="278"/>
                  <a:pt x="40" y="278"/>
                  <a:pt x="40" y="278"/>
                </a:cubicBezTo>
                <a:cubicBezTo>
                  <a:pt x="38" y="275"/>
                  <a:pt x="38" y="275"/>
                  <a:pt x="38" y="275"/>
                </a:cubicBezTo>
                <a:cubicBezTo>
                  <a:pt x="40" y="272"/>
                  <a:pt x="40" y="272"/>
                  <a:pt x="40" y="272"/>
                </a:cubicBezTo>
                <a:cubicBezTo>
                  <a:pt x="40" y="271"/>
                  <a:pt x="40" y="271"/>
                  <a:pt x="40" y="271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39" y="267"/>
                  <a:pt x="39" y="267"/>
                  <a:pt x="39" y="267"/>
                </a:cubicBezTo>
                <a:cubicBezTo>
                  <a:pt x="37" y="264"/>
                  <a:pt x="37" y="264"/>
                  <a:pt x="37" y="264"/>
                </a:cubicBezTo>
                <a:cubicBezTo>
                  <a:pt x="36" y="263"/>
                  <a:pt x="36" y="263"/>
                  <a:pt x="36" y="263"/>
                </a:cubicBezTo>
                <a:cubicBezTo>
                  <a:pt x="35" y="263"/>
                  <a:pt x="35" y="263"/>
                  <a:pt x="35" y="263"/>
                </a:cubicBezTo>
                <a:cubicBezTo>
                  <a:pt x="33" y="260"/>
                  <a:pt x="33" y="260"/>
                  <a:pt x="33" y="260"/>
                </a:cubicBezTo>
                <a:cubicBezTo>
                  <a:pt x="33" y="260"/>
                  <a:pt x="32" y="260"/>
                  <a:pt x="32" y="260"/>
                </a:cubicBezTo>
                <a:cubicBezTo>
                  <a:pt x="31" y="260"/>
                  <a:pt x="31" y="261"/>
                  <a:pt x="31" y="261"/>
                </a:cubicBezTo>
                <a:cubicBezTo>
                  <a:pt x="31" y="263"/>
                  <a:pt x="31" y="263"/>
                  <a:pt x="31" y="263"/>
                </a:cubicBezTo>
                <a:cubicBezTo>
                  <a:pt x="30" y="266"/>
                  <a:pt x="30" y="266"/>
                  <a:pt x="30" y="266"/>
                </a:cubicBezTo>
                <a:cubicBezTo>
                  <a:pt x="30" y="266"/>
                  <a:pt x="30" y="266"/>
                  <a:pt x="30" y="266"/>
                </a:cubicBezTo>
                <a:cubicBezTo>
                  <a:pt x="29" y="270"/>
                  <a:pt x="29" y="270"/>
                  <a:pt x="29" y="270"/>
                </a:cubicBezTo>
                <a:cubicBezTo>
                  <a:pt x="29" y="270"/>
                  <a:pt x="29" y="270"/>
                  <a:pt x="29" y="270"/>
                </a:cubicBezTo>
                <a:cubicBezTo>
                  <a:pt x="29" y="282"/>
                  <a:pt x="29" y="282"/>
                  <a:pt x="29" y="282"/>
                </a:cubicBezTo>
                <a:cubicBezTo>
                  <a:pt x="26" y="282"/>
                  <a:pt x="26" y="282"/>
                  <a:pt x="26" y="282"/>
                </a:cubicBezTo>
                <a:cubicBezTo>
                  <a:pt x="19" y="281"/>
                  <a:pt x="19" y="281"/>
                  <a:pt x="19" y="281"/>
                </a:cubicBezTo>
                <a:cubicBezTo>
                  <a:pt x="19" y="281"/>
                  <a:pt x="19" y="281"/>
                  <a:pt x="19" y="281"/>
                </a:cubicBezTo>
                <a:cubicBezTo>
                  <a:pt x="16" y="281"/>
                  <a:pt x="16" y="281"/>
                  <a:pt x="16" y="281"/>
                </a:cubicBezTo>
                <a:cubicBezTo>
                  <a:pt x="16" y="281"/>
                  <a:pt x="16" y="281"/>
                  <a:pt x="16" y="281"/>
                </a:cubicBezTo>
                <a:cubicBezTo>
                  <a:pt x="4" y="194"/>
                  <a:pt x="4" y="194"/>
                  <a:pt x="4" y="194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7" y="18"/>
                  <a:pt x="7" y="18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6" y="20"/>
                  <a:pt x="6" y="20"/>
                  <a:pt x="6" y="20"/>
                </a:cubicBezTo>
                <a:cubicBezTo>
                  <a:pt x="2" y="195"/>
                  <a:pt x="2" y="195"/>
                  <a:pt x="2" y="195"/>
                </a:cubicBezTo>
                <a:cubicBezTo>
                  <a:pt x="2" y="195"/>
                  <a:pt x="2" y="195"/>
                  <a:pt x="2" y="195"/>
                </a:cubicBezTo>
                <a:cubicBezTo>
                  <a:pt x="14" y="281"/>
                  <a:pt x="14" y="281"/>
                  <a:pt x="14" y="281"/>
                </a:cubicBezTo>
                <a:cubicBezTo>
                  <a:pt x="14" y="281"/>
                  <a:pt x="14" y="281"/>
                  <a:pt x="14" y="281"/>
                </a:cubicBezTo>
                <a:cubicBezTo>
                  <a:pt x="14" y="283"/>
                  <a:pt x="14" y="283"/>
                  <a:pt x="14" y="283"/>
                </a:cubicBezTo>
                <a:cubicBezTo>
                  <a:pt x="15" y="283"/>
                  <a:pt x="15" y="283"/>
                  <a:pt x="15" y="283"/>
                </a:cubicBezTo>
                <a:cubicBezTo>
                  <a:pt x="15" y="283"/>
                  <a:pt x="15" y="283"/>
                  <a:pt x="15" y="283"/>
                </a:cubicBezTo>
                <a:cubicBezTo>
                  <a:pt x="19" y="283"/>
                  <a:pt x="19" y="283"/>
                  <a:pt x="19" y="283"/>
                </a:cubicBezTo>
                <a:cubicBezTo>
                  <a:pt x="26" y="284"/>
                  <a:pt x="26" y="284"/>
                  <a:pt x="26" y="284"/>
                </a:cubicBezTo>
                <a:cubicBezTo>
                  <a:pt x="26" y="284"/>
                  <a:pt x="26" y="284"/>
                  <a:pt x="26" y="284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30" y="284"/>
                  <a:pt x="30" y="284"/>
                  <a:pt x="30" y="283"/>
                </a:cubicBezTo>
                <a:cubicBezTo>
                  <a:pt x="31" y="270"/>
                  <a:pt x="31" y="270"/>
                  <a:pt x="31" y="270"/>
                </a:cubicBezTo>
                <a:cubicBezTo>
                  <a:pt x="32" y="266"/>
                  <a:pt x="32" y="266"/>
                  <a:pt x="32" y="266"/>
                </a:cubicBezTo>
                <a:cubicBezTo>
                  <a:pt x="33" y="263"/>
                  <a:pt x="33" y="263"/>
                  <a:pt x="33" y="263"/>
                </a:cubicBezTo>
                <a:cubicBezTo>
                  <a:pt x="33" y="263"/>
                  <a:pt x="33" y="263"/>
                  <a:pt x="33" y="263"/>
                </a:cubicBezTo>
                <a:cubicBezTo>
                  <a:pt x="33" y="261"/>
                  <a:pt x="33" y="261"/>
                  <a:pt x="33" y="261"/>
                </a:cubicBezTo>
                <a:cubicBezTo>
                  <a:pt x="32" y="261"/>
                  <a:pt x="32" y="261"/>
                  <a:pt x="32" y="261"/>
                </a:cubicBezTo>
                <a:cubicBezTo>
                  <a:pt x="31" y="262"/>
                  <a:pt x="31" y="262"/>
                  <a:pt x="31" y="262"/>
                </a:cubicBezTo>
                <a:cubicBezTo>
                  <a:pt x="33" y="265"/>
                  <a:pt x="33" y="265"/>
                  <a:pt x="33" y="265"/>
                </a:cubicBezTo>
                <a:cubicBezTo>
                  <a:pt x="34" y="265"/>
                  <a:pt x="34" y="265"/>
                  <a:pt x="34" y="265"/>
                </a:cubicBezTo>
                <a:cubicBezTo>
                  <a:pt x="35" y="265"/>
                  <a:pt x="35" y="265"/>
                  <a:pt x="35" y="265"/>
                </a:cubicBezTo>
                <a:cubicBezTo>
                  <a:pt x="37" y="268"/>
                  <a:pt x="37" y="268"/>
                  <a:pt x="37" y="268"/>
                </a:cubicBezTo>
                <a:cubicBezTo>
                  <a:pt x="38" y="271"/>
                  <a:pt x="38" y="271"/>
                  <a:pt x="38" y="271"/>
                </a:cubicBezTo>
                <a:cubicBezTo>
                  <a:pt x="36" y="275"/>
                  <a:pt x="36" y="275"/>
                  <a:pt x="36" y="275"/>
                </a:cubicBezTo>
                <a:cubicBezTo>
                  <a:pt x="36" y="275"/>
                  <a:pt x="36" y="275"/>
                  <a:pt x="36" y="275"/>
                </a:cubicBezTo>
                <a:cubicBezTo>
                  <a:pt x="38" y="279"/>
                  <a:pt x="38" y="279"/>
                  <a:pt x="38" y="279"/>
                </a:cubicBezTo>
                <a:cubicBezTo>
                  <a:pt x="39" y="279"/>
                  <a:pt x="39" y="279"/>
                  <a:pt x="39" y="279"/>
                </a:cubicBezTo>
                <a:cubicBezTo>
                  <a:pt x="43" y="282"/>
                  <a:pt x="43" y="282"/>
                  <a:pt x="43" y="282"/>
                </a:cubicBezTo>
                <a:cubicBezTo>
                  <a:pt x="44" y="282"/>
                  <a:pt x="44" y="282"/>
                  <a:pt x="44" y="282"/>
                </a:cubicBezTo>
                <a:cubicBezTo>
                  <a:pt x="44" y="281"/>
                  <a:pt x="44" y="281"/>
                  <a:pt x="44" y="281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5" y="287"/>
                  <a:pt x="45" y="287"/>
                  <a:pt x="45" y="287"/>
                </a:cubicBezTo>
                <a:cubicBezTo>
                  <a:pt x="42" y="288"/>
                  <a:pt x="42" y="288"/>
                  <a:pt x="42" y="288"/>
                </a:cubicBezTo>
                <a:cubicBezTo>
                  <a:pt x="39" y="288"/>
                  <a:pt x="39" y="288"/>
                  <a:pt x="39" y="288"/>
                </a:cubicBezTo>
                <a:cubicBezTo>
                  <a:pt x="38" y="288"/>
                  <a:pt x="38" y="288"/>
                  <a:pt x="38" y="288"/>
                </a:cubicBezTo>
                <a:cubicBezTo>
                  <a:pt x="35" y="290"/>
                  <a:pt x="35" y="290"/>
                  <a:pt x="35" y="290"/>
                </a:cubicBezTo>
                <a:cubicBezTo>
                  <a:pt x="35" y="290"/>
                  <a:pt x="35" y="290"/>
                  <a:pt x="35" y="291"/>
                </a:cubicBezTo>
                <a:cubicBezTo>
                  <a:pt x="35" y="291"/>
                  <a:pt x="36" y="291"/>
                  <a:pt x="36" y="291"/>
                </a:cubicBezTo>
                <a:cubicBezTo>
                  <a:pt x="51" y="289"/>
                  <a:pt x="51" y="289"/>
                  <a:pt x="51" y="289"/>
                </a:cubicBezTo>
                <a:cubicBezTo>
                  <a:pt x="51" y="289"/>
                  <a:pt x="51" y="289"/>
                  <a:pt x="51" y="289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56" y="282"/>
                  <a:pt x="56" y="282"/>
                  <a:pt x="56" y="282"/>
                </a:cubicBezTo>
                <a:cubicBezTo>
                  <a:pt x="56" y="281"/>
                  <a:pt x="56" y="281"/>
                  <a:pt x="56" y="281"/>
                </a:cubicBezTo>
                <a:cubicBezTo>
                  <a:pt x="55" y="282"/>
                  <a:pt x="55" y="282"/>
                  <a:pt x="55" y="282"/>
                </a:cubicBezTo>
                <a:cubicBezTo>
                  <a:pt x="55" y="283"/>
                  <a:pt x="55" y="283"/>
                  <a:pt x="55" y="283"/>
                </a:cubicBezTo>
                <a:cubicBezTo>
                  <a:pt x="59" y="283"/>
                  <a:pt x="59" y="283"/>
                  <a:pt x="59" y="283"/>
                </a:cubicBezTo>
                <a:cubicBezTo>
                  <a:pt x="59" y="283"/>
                  <a:pt x="59" y="283"/>
                  <a:pt x="59" y="283"/>
                </a:cubicBezTo>
                <a:cubicBezTo>
                  <a:pt x="63" y="280"/>
                  <a:pt x="63" y="280"/>
                  <a:pt x="63" y="280"/>
                </a:cubicBezTo>
                <a:cubicBezTo>
                  <a:pt x="63" y="279"/>
                  <a:pt x="63" y="279"/>
                  <a:pt x="63" y="279"/>
                </a:cubicBezTo>
                <a:cubicBezTo>
                  <a:pt x="64" y="273"/>
                  <a:pt x="64" y="273"/>
                  <a:pt x="64" y="273"/>
                </a:cubicBezTo>
                <a:cubicBezTo>
                  <a:pt x="64" y="272"/>
                  <a:pt x="64" y="272"/>
                  <a:pt x="64" y="27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5" y="264"/>
                  <a:pt x="65" y="264"/>
                  <a:pt x="65" y="264"/>
                </a:cubicBezTo>
                <a:cubicBezTo>
                  <a:pt x="65" y="264"/>
                  <a:pt x="65" y="263"/>
                  <a:pt x="65" y="263"/>
                </a:cubicBezTo>
                <a:cubicBezTo>
                  <a:pt x="61" y="259"/>
                  <a:pt x="61" y="259"/>
                  <a:pt x="61" y="259"/>
                </a:cubicBezTo>
                <a:cubicBezTo>
                  <a:pt x="61" y="259"/>
                  <a:pt x="61" y="259"/>
                  <a:pt x="61" y="259"/>
                </a:cubicBezTo>
                <a:cubicBezTo>
                  <a:pt x="57" y="257"/>
                  <a:pt x="57" y="257"/>
                  <a:pt x="57" y="257"/>
                </a:cubicBezTo>
                <a:cubicBezTo>
                  <a:pt x="52" y="250"/>
                  <a:pt x="52" y="250"/>
                  <a:pt x="52" y="250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6" y="244"/>
                  <a:pt x="56" y="244"/>
                  <a:pt x="56" y="244"/>
                </a:cubicBezTo>
                <a:cubicBezTo>
                  <a:pt x="102" y="240"/>
                  <a:pt x="102" y="240"/>
                  <a:pt x="102" y="240"/>
                </a:cubicBezTo>
                <a:cubicBezTo>
                  <a:pt x="102" y="240"/>
                  <a:pt x="102" y="240"/>
                  <a:pt x="102" y="240"/>
                </a:cubicBezTo>
                <a:cubicBezTo>
                  <a:pt x="179" y="230"/>
                  <a:pt x="179" y="230"/>
                  <a:pt x="179" y="230"/>
                </a:cubicBezTo>
                <a:cubicBezTo>
                  <a:pt x="180" y="230"/>
                  <a:pt x="180" y="230"/>
                  <a:pt x="180" y="229"/>
                </a:cubicBezTo>
                <a:cubicBezTo>
                  <a:pt x="180" y="227"/>
                  <a:pt x="180" y="227"/>
                  <a:pt x="180" y="227"/>
                </a:cubicBezTo>
                <a:cubicBezTo>
                  <a:pt x="180" y="227"/>
                  <a:pt x="180" y="227"/>
                  <a:pt x="180" y="227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4" y="218"/>
                  <a:pt x="174" y="218"/>
                  <a:pt x="174" y="218"/>
                </a:cubicBezTo>
                <a:cubicBezTo>
                  <a:pt x="173" y="214"/>
                  <a:pt x="173" y="214"/>
                  <a:pt x="173" y="214"/>
                </a:cubicBezTo>
                <a:cubicBezTo>
                  <a:pt x="174" y="206"/>
                  <a:pt x="174" y="206"/>
                  <a:pt x="174" y="206"/>
                </a:cubicBezTo>
                <a:cubicBezTo>
                  <a:pt x="174" y="206"/>
                  <a:pt x="174" y="206"/>
                  <a:pt x="174" y="206"/>
                </a:cubicBezTo>
                <a:cubicBezTo>
                  <a:pt x="174" y="203"/>
                  <a:pt x="174" y="203"/>
                  <a:pt x="174" y="203"/>
                </a:cubicBezTo>
                <a:cubicBezTo>
                  <a:pt x="175" y="199"/>
                  <a:pt x="175" y="199"/>
                  <a:pt x="175" y="199"/>
                </a:cubicBezTo>
                <a:cubicBezTo>
                  <a:pt x="175" y="199"/>
                  <a:pt x="175" y="199"/>
                  <a:pt x="175" y="199"/>
                </a:cubicBezTo>
                <a:cubicBezTo>
                  <a:pt x="173" y="193"/>
                  <a:pt x="173" y="193"/>
                  <a:pt x="173" y="193"/>
                </a:cubicBezTo>
                <a:cubicBezTo>
                  <a:pt x="173" y="193"/>
                  <a:pt x="173" y="193"/>
                  <a:pt x="173" y="193"/>
                </a:cubicBezTo>
                <a:cubicBezTo>
                  <a:pt x="170" y="189"/>
                  <a:pt x="170" y="189"/>
                  <a:pt x="170" y="189"/>
                </a:cubicBezTo>
                <a:cubicBezTo>
                  <a:pt x="168" y="182"/>
                  <a:pt x="168" y="182"/>
                  <a:pt x="168" y="182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2"/>
                  <a:pt x="170" y="172"/>
                  <a:pt x="170" y="172"/>
                </a:cubicBezTo>
                <a:cubicBezTo>
                  <a:pt x="170" y="171"/>
                  <a:pt x="170" y="171"/>
                  <a:pt x="170" y="171"/>
                </a:cubicBezTo>
                <a:cubicBezTo>
                  <a:pt x="170" y="164"/>
                  <a:pt x="170" y="164"/>
                  <a:pt x="170" y="164"/>
                </a:cubicBezTo>
                <a:cubicBezTo>
                  <a:pt x="172" y="161"/>
                  <a:pt x="172" y="161"/>
                  <a:pt x="172" y="161"/>
                </a:cubicBezTo>
                <a:cubicBezTo>
                  <a:pt x="175" y="159"/>
                  <a:pt x="175" y="159"/>
                  <a:pt x="175" y="159"/>
                </a:cubicBezTo>
                <a:cubicBezTo>
                  <a:pt x="176" y="158"/>
                  <a:pt x="176" y="158"/>
                  <a:pt x="176" y="158"/>
                </a:cubicBezTo>
                <a:cubicBezTo>
                  <a:pt x="175" y="154"/>
                  <a:pt x="175" y="154"/>
                  <a:pt x="175" y="154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1" y="152"/>
                  <a:pt x="171" y="152"/>
                  <a:pt x="171" y="152"/>
                </a:cubicBezTo>
                <a:cubicBezTo>
                  <a:pt x="172" y="147"/>
                  <a:pt x="172" y="147"/>
                  <a:pt x="172" y="147"/>
                </a:cubicBezTo>
                <a:cubicBezTo>
                  <a:pt x="172" y="146"/>
                  <a:pt x="172" y="146"/>
                  <a:pt x="172" y="146"/>
                </a:cubicBezTo>
                <a:cubicBezTo>
                  <a:pt x="170" y="142"/>
                  <a:pt x="170" y="142"/>
                  <a:pt x="170" y="142"/>
                </a:cubicBezTo>
                <a:cubicBezTo>
                  <a:pt x="170" y="142"/>
                  <a:pt x="170" y="142"/>
                  <a:pt x="170" y="142"/>
                </a:cubicBezTo>
                <a:cubicBezTo>
                  <a:pt x="169" y="140"/>
                  <a:pt x="169" y="140"/>
                  <a:pt x="169" y="140"/>
                </a:cubicBezTo>
                <a:cubicBezTo>
                  <a:pt x="169" y="140"/>
                  <a:pt x="169" y="140"/>
                  <a:pt x="169" y="140"/>
                </a:cubicBezTo>
                <a:cubicBezTo>
                  <a:pt x="165" y="136"/>
                  <a:pt x="165" y="136"/>
                  <a:pt x="165" y="136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59" y="125"/>
                  <a:pt x="159" y="125"/>
                  <a:pt x="159" y="125"/>
                </a:cubicBezTo>
                <a:cubicBezTo>
                  <a:pt x="158" y="121"/>
                  <a:pt x="158" y="121"/>
                  <a:pt x="158" y="121"/>
                </a:cubicBezTo>
                <a:cubicBezTo>
                  <a:pt x="158" y="121"/>
                  <a:pt x="158" y="121"/>
                  <a:pt x="158" y="121"/>
                </a:cubicBezTo>
                <a:cubicBezTo>
                  <a:pt x="157" y="119"/>
                  <a:pt x="157" y="119"/>
                  <a:pt x="157" y="119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0"/>
                  <a:pt x="121" y="0"/>
                </a:cubicBezTo>
                <a:cubicBezTo>
                  <a:pt x="69" y="7"/>
                  <a:pt x="69" y="7"/>
                  <a:pt x="69" y="7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5"/>
                  <a:pt x="0" y="15"/>
                  <a:pt x="0" y="15"/>
                </a:cubicBezTo>
                <a:lnTo>
                  <a:pt x="2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1" name="Freeform 64">
            <a:extLst>
              <a:ext uri="{FF2B5EF4-FFF2-40B4-BE49-F238E27FC236}">
                <a16:creationId xmlns:a16="http://schemas.microsoft.com/office/drawing/2014/main" id="{BD76400C-C304-B975-854B-3DB9020D0EEC}"/>
              </a:ext>
            </a:extLst>
          </p:cNvPr>
          <p:cNvSpPr>
            <a:spLocks/>
          </p:cNvSpPr>
          <p:nvPr/>
        </p:nvSpPr>
        <p:spPr bwMode="auto">
          <a:xfrm>
            <a:off x="4578747" y="2200244"/>
            <a:ext cx="752687" cy="333899"/>
          </a:xfrm>
          <a:custGeom>
            <a:avLst/>
            <a:gdLst>
              <a:gd name="T0" fmla="*/ 21 w 399"/>
              <a:gd name="T1" fmla="*/ 51 h 177"/>
              <a:gd name="T2" fmla="*/ 44 w 399"/>
              <a:gd name="T3" fmla="*/ 38 h 177"/>
              <a:gd name="T4" fmla="*/ 61 w 399"/>
              <a:gd name="T5" fmla="*/ 33 h 177"/>
              <a:gd name="T6" fmla="*/ 83 w 399"/>
              <a:gd name="T7" fmla="*/ 18 h 177"/>
              <a:gd name="T8" fmla="*/ 103 w 399"/>
              <a:gd name="T9" fmla="*/ 5 h 177"/>
              <a:gd name="T10" fmla="*/ 115 w 399"/>
              <a:gd name="T11" fmla="*/ 30 h 177"/>
              <a:gd name="T12" fmla="*/ 119 w 399"/>
              <a:gd name="T13" fmla="*/ 27 h 177"/>
              <a:gd name="T14" fmla="*/ 125 w 399"/>
              <a:gd name="T15" fmla="*/ 30 h 177"/>
              <a:gd name="T16" fmla="*/ 138 w 399"/>
              <a:gd name="T17" fmla="*/ 21 h 177"/>
              <a:gd name="T18" fmla="*/ 160 w 399"/>
              <a:gd name="T19" fmla="*/ 27 h 177"/>
              <a:gd name="T20" fmla="*/ 178 w 399"/>
              <a:gd name="T21" fmla="*/ 45 h 177"/>
              <a:gd name="T22" fmla="*/ 193 w 399"/>
              <a:gd name="T23" fmla="*/ 53 h 177"/>
              <a:gd name="T24" fmla="*/ 218 w 399"/>
              <a:gd name="T25" fmla="*/ 54 h 177"/>
              <a:gd name="T26" fmla="*/ 237 w 399"/>
              <a:gd name="T27" fmla="*/ 44 h 177"/>
              <a:gd name="T28" fmla="*/ 263 w 399"/>
              <a:gd name="T29" fmla="*/ 30 h 177"/>
              <a:gd name="T30" fmla="*/ 296 w 399"/>
              <a:gd name="T31" fmla="*/ 24 h 177"/>
              <a:gd name="T32" fmla="*/ 323 w 399"/>
              <a:gd name="T33" fmla="*/ 14 h 177"/>
              <a:gd name="T34" fmla="*/ 338 w 399"/>
              <a:gd name="T35" fmla="*/ 41 h 177"/>
              <a:gd name="T36" fmla="*/ 358 w 399"/>
              <a:gd name="T37" fmla="*/ 39 h 177"/>
              <a:gd name="T38" fmla="*/ 366 w 399"/>
              <a:gd name="T39" fmla="*/ 33 h 177"/>
              <a:gd name="T40" fmla="*/ 376 w 399"/>
              <a:gd name="T41" fmla="*/ 50 h 177"/>
              <a:gd name="T42" fmla="*/ 384 w 399"/>
              <a:gd name="T43" fmla="*/ 59 h 177"/>
              <a:gd name="T44" fmla="*/ 396 w 399"/>
              <a:gd name="T45" fmla="*/ 70 h 177"/>
              <a:gd name="T46" fmla="*/ 367 w 399"/>
              <a:gd name="T47" fmla="*/ 77 h 177"/>
              <a:gd name="T48" fmla="*/ 350 w 399"/>
              <a:gd name="T49" fmla="*/ 77 h 177"/>
              <a:gd name="T50" fmla="*/ 343 w 399"/>
              <a:gd name="T51" fmla="*/ 91 h 177"/>
              <a:gd name="T52" fmla="*/ 316 w 399"/>
              <a:gd name="T53" fmla="*/ 77 h 177"/>
              <a:gd name="T54" fmla="*/ 293 w 399"/>
              <a:gd name="T55" fmla="*/ 86 h 177"/>
              <a:gd name="T56" fmla="*/ 272 w 399"/>
              <a:gd name="T57" fmla="*/ 92 h 177"/>
              <a:gd name="T58" fmla="*/ 255 w 399"/>
              <a:gd name="T59" fmla="*/ 95 h 177"/>
              <a:gd name="T60" fmla="*/ 246 w 399"/>
              <a:gd name="T61" fmla="*/ 112 h 177"/>
              <a:gd name="T62" fmla="*/ 231 w 399"/>
              <a:gd name="T63" fmla="*/ 122 h 177"/>
              <a:gd name="T64" fmla="*/ 240 w 399"/>
              <a:gd name="T65" fmla="*/ 106 h 177"/>
              <a:gd name="T66" fmla="*/ 224 w 399"/>
              <a:gd name="T67" fmla="*/ 113 h 177"/>
              <a:gd name="T68" fmla="*/ 215 w 399"/>
              <a:gd name="T69" fmla="*/ 115 h 177"/>
              <a:gd name="T70" fmla="*/ 208 w 399"/>
              <a:gd name="T71" fmla="*/ 112 h 177"/>
              <a:gd name="T72" fmla="*/ 199 w 399"/>
              <a:gd name="T73" fmla="*/ 135 h 177"/>
              <a:gd name="T74" fmla="*/ 181 w 399"/>
              <a:gd name="T75" fmla="*/ 172 h 177"/>
              <a:gd name="T76" fmla="*/ 178 w 399"/>
              <a:gd name="T77" fmla="*/ 177 h 177"/>
              <a:gd name="T78" fmla="*/ 177 w 399"/>
              <a:gd name="T79" fmla="*/ 154 h 177"/>
              <a:gd name="T80" fmla="*/ 163 w 399"/>
              <a:gd name="T81" fmla="*/ 153 h 177"/>
              <a:gd name="T82" fmla="*/ 163 w 399"/>
              <a:gd name="T83" fmla="*/ 130 h 177"/>
              <a:gd name="T84" fmla="*/ 150 w 399"/>
              <a:gd name="T85" fmla="*/ 121 h 177"/>
              <a:gd name="T86" fmla="*/ 139 w 399"/>
              <a:gd name="T87" fmla="*/ 106 h 177"/>
              <a:gd name="T88" fmla="*/ 112 w 399"/>
              <a:gd name="T89" fmla="*/ 104 h 177"/>
              <a:gd name="T90" fmla="*/ 80 w 399"/>
              <a:gd name="T91" fmla="*/ 94 h 177"/>
              <a:gd name="T92" fmla="*/ 8 w 399"/>
              <a:gd name="T93" fmla="*/ 6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9" h="177">
                <a:moveTo>
                  <a:pt x="0" y="63"/>
                </a:moveTo>
                <a:lnTo>
                  <a:pt x="5" y="59"/>
                </a:lnTo>
                <a:lnTo>
                  <a:pt x="21" y="51"/>
                </a:lnTo>
                <a:lnTo>
                  <a:pt x="32" y="41"/>
                </a:lnTo>
                <a:lnTo>
                  <a:pt x="38" y="38"/>
                </a:lnTo>
                <a:lnTo>
                  <a:pt x="44" y="38"/>
                </a:lnTo>
                <a:lnTo>
                  <a:pt x="50" y="36"/>
                </a:lnTo>
                <a:lnTo>
                  <a:pt x="56" y="35"/>
                </a:lnTo>
                <a:lnTo>
                  <a:pt x="61" y="33"/>
                </a:lnTo>
                <a:lnTo>
                  <a:pt x="67" y="29"/>
                </a:lnTo>
                <a:lnTo>
                  <a:pt x="73" y="24"/>
                </a:lnTo>
                <a:lnTo>
                  <a:pt x="83" y="18"/>
                </a:lnTo>
                <a:lnTo>
                  <a:pt x="86" y="14"/>
                </a:lnTo>
                <a:lnTo>
                  <a:pt x="98" y="0"/>
                </a:lnTo>
                <a:lnTo>
                  <a:pt x="103" y="5"/>
                </a:lnTo>
                <a:lnTo>
                  <a:pt x="106" y="8"/>
                </a:lnTo>
                <a:lnTo>
                  <a:pt x="115" y="18"/>
                </a:lnTo>
                <a:lnTo>
                  <a:pt x="115" y="30"/>
                </a:lnTo>
                <a:lnTo>
                  <a:pt x="116" y="35"/>
                </a:lnTo>
                <a:lnTo>
                  <a:pt x="118" y="33"/>
                </a:lnTo>
                <a:lnTo>
                  <a:pt x="119" y="27"/>
                </a:lnTo>
                <a:lnTo>
                  <a:pt x="125" y="24"/>
                </a:lnTo>
                <a:lnTo>
                  <a:pt x="130" y="20"/>
                </a:lnTo>
                <a:lnTo>
                  <a:pt x="125" y="30"/>
                </a:lnTo>
                <a:lnTo>
                  <a:pt x="128" y="29"/>
                </a:lnTo>
                <a:lnTo>
                  <a:pt x="132" y="24"/>
                </a:lnTo>
                <a:lnTo>
                  <a:pt x="138" y="21"/>
                </a:lnTo>
                <a:lnTo>
                  <a:pt x="148" y="21"/>
                </a:lnTo>
                <a:lnTo>
                  <a:pt x="154" y="23"/>
                </a:lnTo>
                <a:lnTo>
                  <a:pt x="160" y="27"/>
                </a:lnTo>
                <a:lnTo>
                  <a:pt x="165" y="29"/>
                </a:lnTo>
                <a:lnTo>
                  <a:pt x="169" y="35"/>
                </a:lnTo>
                <a:lnTo>
                  <a:pt x="178" y="45"/>
                </a:lnTo>
                <a:lnTo>
                  <a:pt x="183" y="51"/>
                </a:lnTo>
                <a:lnTo>
                  <a:pt x="187" y="54"/>
                </a:lnTo>
                <a:lnTo>
                  <a:pt x="193" y="53"/>
                </a:lnTo>
                <a:lnTo>
                  <a:pt x="207" y="48"/>
                </a:lnTo>
                <a:lnTo>
                  <a:pt x="212" y="53"/>
                </a:lnTo>
                <a:lnTo>
                  <a:pt x="218" y="54"/>
                </a:lnTo>
                <a:lnTo>
                  <a:pt x="224" y="54"/>
                </a:lnTo>
                <a:lnTo>
                  <a:pt x="228" y="56"/>
                </a:lnTo>
                <a:lnTo>
                  <a:pt x="237" y="44"/>
                </a:lnTo>
                <a:lnTo>
                  <a:pt x="248" y="38"/>
                </a:lnTo>
                <a:lnTo>
                  <a:pt x="254" y="32"/>
                </a:lnTo>
                <a:lnTo>
                  <a:pt x="263" y="30"/>
                </a:lnTo>
                <a:lnTo>
                  <a:pt x="269" y="27"/>
                </a:lnTo>
                <a:lnTo>
                  <a:pt x="292" y="26"/>
                </a:lnTo>
                <a:lnTo>
                  <a:pt x="296" y="24"/>
                </a:lnTo>
                <a:lnTo>
                  <a:pt x="308" y="18"/>
                </a:lnTo>
                <a:lnTo>
                  <a:pt x="313" y="17"/>
                </a:lnTo>
                <a:lnTo>
                  <a:pt x="323" y="14"/>
                </a:lnTo>
                <a:lnTo>
                  <a:pt x="325" y="35"/>
                </a:lnTo>
                <a:lnTo>
                  <a:pt x="326" y="39"/>
                </a:lnTo>
                <a:lnTo>
                  <a:pt x="338" y="41"/>
                </a:lnTo>
                <a:lnTo>
                  <a:pt x="349" y="36"/>
                </a:lnTo>
                <a:lnTo>
                  <a:pt x="353" y="42"/>
                </a:lnTo>
                <a:lnTo>
                  <a:pt x="358" y="39"/>
                </a:lnTo>
                <a:lnTo>
                  <a:pt x="361" y="35"/>
                </a:lnTo>
                <a:lnTo>
                  <a:pt x="362" y="33"/>
                </a:lnTo>
                <a:lnTo>
                  <a:pt x="366" y="33"/>
                </a:lnTo>
                <a:lnTo>
                  <a:pt x="372" y="38"/>
                </a:lnTo>
                <a:lnTo>
                  <a:pt x="375" y="44"/>
                </a:lnTo>
                <a:lnTo>
                  <a:pt x="376" y="50"/>
                </a:lnTo>
                <a:lnTo>
                  <a:pt x="376" y="56"/>
                </a:lnTo>
                <a:lnTo>
                  <a:pt x="382" y="59"/>
                </a:lnTo>
                <a:lnTo>
                  <a:pt x="384" y="59"/>
                </a:lnTo>
                <a:lnTo>
                  <a:pt x="390" y="62"/>
                </a:lnTo>
                <a:lnTo>
                  <a:pt x="390" y="67"/>
                </a:lnTo>
                <a:lnTo>
                  <a:pt x="396" y="70"/>
                </a:lnTo>
                <a:lnTo>
                  <a:pt x="399" y="76"/>
                </a:lnTo>
                <a:lnTo>
                  <a:pt x="393" y="77"/>
                </a:lnTo>
                <a:lnTo>
                  <a:pt x="367" y="77"/>
                </a:lnTo>
                <a:lnTo>
                  <a:pt x="361" y="79"/>
                </a:lnTo>
                <a:lnTo>
                  <a:pt x="356" y="76"/>
                </a:lnTo>
                <a:lnTo>
                  <a:pt x="350" y="77"/>
                </a:lnTo>
                <a:lnTo>
                  <a:pt x="349" y="82"/>
                </a:lnTo>
                <a:lnTo>
                  <a:pt x="349" y="92"/>
                </a:lnTo>
                <a:lnTo>
                  <a:pt x="343" y="91"/>
                </a:lnTo>
                <a:lnTo>
                  <a:pt x="332" y="80"/>
                </a:lnTo>
                <a:lnTo>
                  <a:pt x="320" y="77"/>
                </a:lnTo>
                <a:lnTo>
                  <a:pt x="316" y="77"/>
                </a:lnTo>
                <a:lnTo>
                  <a:pt x="310" y="76"/>
                </a:lnTo>
                <a:lnTo>
                  <a:pt x="298" y="77"/>
                </a:lnTo>
                <a:lnTo>
                  <a:pt x="293" y="86"/>
                </a:lnTo>
                <a:lnTo>
                  <a:pt x="289" y="89"/>
                </a:lnTo>
                <a:lnTo>
                  <a:pt x="282" y="89"/>
                </a:lnTo>
                <a:lnTo>
                  <a:pt x="272" y="92"/>
                </a:lnTo>
                <a:lnTo>
                  <a:pt x="266" y="92"/>
                </a:lnTo>
                <a:lnTo>
                  <a:pt x="260" y="94"/>
                </a:lnTo>
                <a:lnTo>
                  <a:pt x="255" y="95"/>
                </a:lnTo>
                <a:lnTo>
                  <a:pt x="252" y="101"/>
                </a:lnTo>
                <a:lnTo>
                  <a:pt x="252" y="107"/>
                </a:lnTo>
                <a:lnTo>
                  <a:pt x="246" y="112"/>
                </a:lnTo>
                <a:lnTo>
                  <a:pt x="240" y="118"/>
                </a:lnTo>
                <a:lnTo>
                  <a:pt x="237" y="124"/>
                </a:lnTo>
                <a:lnTo>
                  <a:pt x="231" y="122"/>
                </a:lnTo>
                <a:lnTo>
                  <a:pt x="234" y="116"/>
                </a:lnTo>
                <a:lnTo>
                  <a:pt x="239" y="112"/>
                </a:lnTo>
                <a:lnTo>
                  <a:pt x="240" y="106"/>
                </a:lnTo>
                <a:lnTo>
                  <a:pt x="234" y="104"/>
                </a:lnTo>
                <a:lnTo>
                  <a:pt x="230" y="107"/>
                </a:lnTo>
                <a:lnTo>
                  <a:pt x="224" y="113"/>
                </a:lnTo>
                <a:lnTo>
                  <a:pt x="222" y="116"/>
                </a:lnTo>
                <a:lnTo>
                  <a:pt x="218" y="121"/>
                </a:lnTo>
                <a:lnTo>
                  <a:pt x="215" y="115"/>
                </a:lnTo>
                <a:lnTo>
                  <a:pt x="212" y="109"/>
                </a:lnTo>
                <a:lnTo>
                  <a:pt x="215" y="104"/>
                </a:lnTo>
                <a:lnTo>
                  <a:pt x="208" y="112"/>
                </a:lnTo>
                <a:lnTo>
                  <a:pt x="207" y="122"/>
                </a:lnTo>
                <a:lnTo>
                  <a:pt x="202" y="128"/>
                </a:lnTo>
                <a:lnTo>
                  <a:pt x="199" y="135"/>
                </a:lnTo>
                <a:lnTo>
                  <a:pt x="196" y="147"/>
                </a:lnTo>
                <a:lnTo>
                  <a:pt x="187" y="163"/>
                </a:lnTo>
                <a:lnTo>
                  <a:pt x="181" y="172"/>
                </a:lnTo>
                <a:lnTo>
                  <a:pt x="183" y="177"/>
                </a:lnTo>
                <a:lnTo>
                  <a:pt x="180" y="177"/>
                </a:lnTo>
                <a:lnTo>
                  <a:pt x="178" y="177"/>
                </a:lnTo>
                <a:lnTo>
                  <a:pt x="174" y="171"/>
                </a:lnTo>
                <a:lnTo>
                  <a:pt x="172" y="166"/>
                </a:lnTo>
                <a:lnTo>
                  <a:pt x="177" y="154"/>
                </a:lnTo>
                <a:lnTo>
                  <a:pt x="171" y="156"/>
                </a:lnTo>
                <a:lnTo>
                  <a:pt x="165" y="157"/>
                </a:lnTo>
                <a:lnTo>
                  <a:pt x="163" y="153"/>
                </a:lnTo>
                <a:lnTo>
                  <a:pt x="165" y="147"/>
                </a:lnTo>
                <a:lnTo>
                  <a:pt x="166" y="136"/>
                </a:lnTo>
                <a:lnTo>
                  <a:pt x="163" y="130"/>
                </a:lnTo>
                <a:lnTo>
                  <a:pt x="165" y="128"/>
                </a:lnTo>
                <a:lnTo>
                  <a:pt x="159" y="122"/>
                </a:lnTo>
                <a:lnTo>
                  <a:pt x="150" y="121"/>
                </a:lnTo>
                <a:lnTo>
                  <a:pt x="145" y="119"/>
                </a:lnTo>
                <a:lnTo>
                  <a:pt x="144" y="109"/>
                </a:lnTo>
                <a:lnTo>
                  <a:pt x="139" y="106"/>
                </a:lnTo>
                <a:lnTo>
                  <a:pt x="124" y="104"/>
                </a:lnTo>
                <a:lnTo>
                  <a:pt x="118" y="103"/>
                </a:lnTo>
                <a:lnTo>
                  <a:pt x="112" y="104"/>
                </a:lnTo>
                <a:lnTo>
                  <a:pt x="101" y="103"/>
                </a:lnTo>
                <a:lnTo>
                  <a:pt x="100" y="103"/>
                </a:lnTo>
                <a:lnTo>
                  <a:pt x="80" y="94"/>
                </a:lnTo>
                <a:lnTo>
                  <a:pt x="20" y="83"/>
                </a:lnTo>
                <a:lnTo>
                  <a:pt x="14" y="73"/>
                </a:lnTo>
                <a:lnTo>
                  <a:pt x="8" y="68"/>
                </a:lnTo>
                <a:lnTo>
                  <a:pt x="3" y="65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2" name="Freeform 65">
            <a:extLst>
              <a:ext uri="{FF2B5EF4-FFF2-40B4-BE49-F238E27FC236}">
                <a16:creationId xmlns:a16="http://schemas.microsoft.com/office/drawing/2014/main" id="{8CB75FD3-6A25-71BB-6779-46F5C706E211}"/>
              </a:ext>
            </a:extLst>
          </p:cNvPr>
          <p:cNvSpPr>
            <a:spLocks/>
          </p:cNvSpPr>
          <p:nvPr/>
        </p:nvSpPr>
        <p:spPr bwMode="auto">
          <a:xfrm>
            <a:off x="4576859" y="2198357"/>
            <a:ext cx="756460" cy="337672"/>
          </a:xfrm>
          <a:custGeom>
            <a:avLst/>
            <a:gdLst>
              <a:gd name="T0" fmla="*/ 30 w 266"/>
              <a:gd name="T1" fmla="*/ 27 h 119"/>
              <a:gd name="T2" fmla="*/ 49 w 266"/>
              <a:gd name="T3" fmla="*/ 17 h 119"/>
              <a:gd name="T4" fmla="*/ 76 w 266"/>
              <a:gd name="T5" fmla="*/ 14 h 119"/>
              <a:gd name="T6" fmla="*/ 81 w 266"/>
              <a:gd name="T7" fmla="*/ 20 h 119"/>
              <a:gd name="T8" fmla="*/ 85 w 266"/>
              <a:gd name="T9" fmla="*/ 22 h 119"/>
              <a:gd name="T10" fmla="*/ 107 w 266"/>
              <a:gd name="T11" fmla="*/ 20 h 119"/>
              <a:gd name="T12" fmla="*/ 126 w 266"/>
              <a:gd name="T13" fmla="*/ 38 h 119"/>
              <a:gd name="T14" fmla="*/ 149 w 266"/>
              <a:gd name="T15" fmla="*/ 38 h 119"/>
              <a:gd name="T16" fmla="*/ 176 w 266"/>
              <a:gd name="T17" fmla="*/ 22 h 119"/>
              <a:gd name="T18" fmla="*/ 214 w 266"/>
              <a:gd name="T19" fmla="*/ 12 h 119"/>
              <a:gd name="T20" fmla="*/ 234 w 266"/>
              <a:gd name="T21" fmla="*/ 29 h 119"/>
              <a:gd name="T22" fmla="*/ 248 w 266"/>
              <a:gd name="T23" fmla="*/ 30 h 119"/>
              <a:gd name="T24" fmla="*/ 258 w 266"/>
              <a:gd name="T25" fmla="*/ 46 h 119"/>
              <a:gd name="T26" fmla="*/ 237 w 266"/>
              <a:gd name="T27" fmla="*/ 50 h 119"/>
              <a:gd name="T28" fmla="*/ 221 w 266"/>
              <a:gd name="T29" fmla="*/ 54 h 119"/>
              <a:gd name="T30" fmla="*/ 198 w 266"/>
              <a:gd name="T31" fmla="*/ 52 h 119"/>
              <a:gd name="T32" fmla="*/ 173 w 266"/>
              <a:gd name="T33" fmla="*/ 62 h 119"/>
              <a:gd name="T34" fmla="*/ 163 w 266"/>
              <a:gd name="T35" fmla="*/ 74 h 119"/>
              <a:gd name="T36" fmla="*/ 161 w 266"/>
              <a:gd name="T37" fmla="*/ 71 h 119"/>
              <a:gd name="T38" fmla="*/ 148 w 266"/>
              <a:gd name="T39" fmla="*/ 77 h 119"/>
              <a:gd name="T40" fmla="*/ 138 w 266"/>
              <a:gd name="T41" fmla="*/ 75 h 119"/>
              <a:gd name="T42" fmla="*/ 120 w 266"/>
              <a:gd name="T43" fmla="*/ 114 h 119"/>
              <a:gd name="T44" fmla="*/ 117 w 266"/>
              <a:gd name="T45" fmla="*/ 114 h 119"/>
              <a:gd name="T46" fmla="*/ 110 w 266"/>
              <a:gd name="T47" fmla="*/ 102 h 119"/>
              <a:gd name="T48" fmla="*/ 111 w 266"/>
              <a:gd name="T49" fmla="*/ 85 h 119"/>
              <a:gd name="T50" fmla="*/ 93 w 266"/>
              <a:gd name="T51" fmla="*/ 70 h 119"/>
              <a:gd name="T52" fmla="*/ 67 w 266"/>
              <a:gd name="T53" fmla="*/ 68 h 119"/>
              <a:gd name="T54" fmla="*/ 3 w 266"/>
              <a:gd name="T55" fmla="*/ 44 h 119"/>
              <a:gd name="T56" fmla="*/ 14 w 266"/>
              <a:gd name="T57" fmla="*/ 57 h 119"/>
              <a:gd name="T58" fmla="*/ 83 w 266"/>
              <a:gd name="T59" fmla="*/ 71 h 119"/>
              <a:gd name="T60" fmla="*/ 109 w 266"/>
              <a:gd name="T61" fmla="*/ 86 h 119"/>
              <a:gd name="T62" fmla="*/ 110 w 266"/>
              <a:gd name="T63" fmla="*/ 106 h 119"/>
              <a:gd name="T64" fmla="*/ 119 w 266"/>
              <a:gd name="T65" fmla="*/ 119 h 119"/>
              <a:gd name="T66" fmla="*/ 131 w 266"/>
              <a:gd name="T67" fmla="*/ 98 h 119"/>
              <a:gd name="T68" fmla="*/ 143 w 266"/>
              <a:gd name="T69" fmla="*/ 70 h 119"/>
              <a:gd name="T70" fmla="*/ 145 w 266"/>
              <a:gd name="T71" fmla="*/ 82 h 119"/>
              <a:gd name="T72" fmla="*/ 155 w 266"/>
              <a:gd name="T73" fmla="*/ 77 h 119"/>
              <a:gd name="T74" fmla="*/ 164 w 266"/>
              <a:gd name="T75" fmla="*/ 76 h 119"/>
              <a:gd name="T76" fmla="*/ 181 w 266"/>
              <a:gd name="T77" fmla="*/ 63 h 119"/>
              <a:gd name="T78" fmla="*/ 209 w 266"/>
              <a:gd name="T79" fmla="*/ 53 h 119"/>
              <a:gd name="T80" fmla="*/ 233 w 266"/>
              <a:gd name="T81" fmla="*/ 62 h 119"/>
              <a:gd name="T82" fmla="*/ 262 w 266"/>
              <a:gd name="T83" fmla="*/ 53 h 119"/>
              <a:gd name="T84" fmla="*/ 259 w 266"/>
              <a:gd name="T85" fmla="*/ 41 h 119"/>
              <a:gd name="T86" fmla="*/ 250 w 266"/>
              <a:gd name="T87" fmla="*/ 30 h 119"/>
              <a:gd name="T88" fmla="*/ 239 w 266"/>
              <a:gd name="T89" fmla="*/ 23 h 119"/>
              <a:gd name="T90" fmla="*/ 216 w 266"/>
              <a:gd name="T91" fmla="*/ 10 h 119"/>
              <a:gd name="T92" fmla="*/ 194 w 266"/>
              <a:gd name="T93" fmla="*/ 17 h 119"/>
              <a:gd name="T94" fmla="*/ 157 w 266"/>
              <a:gd name="T95" fmla="*/ 30 h 119"/>
              <a:gd name="T96" fmla="*/ 129 w 266"/>
              <a:gd name="T97" fmla="*/ 35 h 119"/>
              <a:gd name="T98" fmla="*/ 107 w 266"/>
              <a:gd name="T99" fmla="*/ 18 h 119"/>
              <a:gd name="T100" fmla="*/ 88 w 266"/>
              <a:gd name="T101" fmla="*/ 16 h 119"/>
              <a:gd name="T102" fmla="*/ 83 w 266"/>
              <a:gd name="T103" fmla="*/ 16 h 119"/>
              <a:gd name="T104" fmla="*/ 72 w 266"/>
              <a:gd name="T105" fmla="*/ 5 h 119"/>
              <a:gd name="T106" fmla="*/ 55 w 266"/>
              <a:gd name="T107" fmla="*/ 13 h 119"/>
              <a:gd name="T108" fmla="*/ 30 w 266"/>
              <a:gd name="T109" fmla="*/ 25 h 119"/>
              <a:gd name="T110" fmla="*/ 0 w 266"/>
              <a:gd name="T111" fmla="*/ 4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6" h="119">
                <a:moveTo>
                  <a:pt x="1" y="43"/>
                </a:moveTo>
                <a:cubicBezTo>
                  <a:pt x="5" y="41"/>
                  <a:pt x="5" y="41"/>
                  <a:pt x="5" y="41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23" y="29"/>
                  <a:pt x="23" y="29"/>
                  <a:pt x="23" y="29"/>
                </a:cubicBezTo>
                <a:cubicBezTo>
                  <a:pt x="26" y="27"/>
                  <a:pt x="26" y="27"/>
                  <a:pt x="26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4" y="26"/>
                  <a:pt x="34" y="26"/>
                  <a:pt x="34" y="26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41" y="24"/>
                  <a:pt x="41" y="24"/>
                  <a:pt x="41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9" y="17"/>
                  <a:pt x="49" y="17"/>
                  <a:pt x="49" y="17"/>
                </a:cubicBezTo>
                <a:cubicBezTo>
                  <a:pt x="57" y="14"/>
                  <a:pt x="57" y="14"/>
                  <a:pt x="57" y="14"/>
                </a:cubicBezTo>
                <a:cubicBezTo>
                  <a:pt x="57" y="14"/>
                  <a:pt x="57" y="14"/>
                  <a:pt x="57" y="14"/>
                </a:cubicBezTo>
                <a:cubicBezTo>
                  <a:pt x="59" y="10"/>
                  <a:pt x="59" y="10"/>
                  <a:pt x="59" y="10"/>
                </a:cubicBezTo>
                <a:cubicBezTo>
                  <a:pt x="66" y="2"/>
                  <a:pt x="66" y="2"/>
                  <a:pt x="66" y="2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70" y="7"/>
                  <a:pt x="70" y="7"/>
                  <a:pt x="70" y="7"/>
                </a:cubicBezTo>
                <a:cubicBezTo>
                  <a:pt x="76" y="14"/>
                  <a:pt x="76" y="14"/>
                  <a:pt x="76" y="14"/>
                </a:cubicBezTo>
                <a:cubicBezTo>
                  <a:pt x="76" y="21"/>
                  <a:pt x="76" y="21"/>
                  <a:pt x="76" y="21"/>
                </a:cubicBezTo>
                <a:cubicBezTo>
                  <a:pt x="76" y="21"/>
                  <a:pt x="76" y="21"/>
                  <a:pt x="76" y="21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8" y="25"/>
                  <a:pt x="78" y="25"/>
                  <a:pt x="78" y="25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23"/>
                  <a:pt x="80" y="23"/>
                  <a:pt x="80" y="23"/>
                </a:cubicBezTo>
                <a:cubicBezTo>
                  <a:pt x="81" y="20"/>
                  <a:pt x="81" y="20"/>
                  <a:pt x="81" y="20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8" y="14"/>
                  <a:pt x="88" y="14"/>
                  <a:pt x="88" y="14"/>
                </a:cubicBezTo>
                <a:cubicBezTo>
                  <a:pt x="87" y="14"/>
                  <a:pt x="87" y="14"/>
                  <a:pt x="87" y="14"/>
                </a:cubicBezTo>
                <a:cubicBezTo>
                  <a:pt x="86" y="13"/>
                  <a:pt x="86" y="13"/>
                  <a:pt x="86" y="13"/>
                </a:cubicBezTo>
                <a:cubicBezTo>
                  <a:pt x="83" y="21"/>
                  <a:pt x="83" y="21"/>
                  <a:pt x="83" y="21"/>
                </a:cubicBezTo>
                <a:cubicBezTo>
                  <a:pt x="83" y="21"/>
                  <a:pt x="83" y="22"/>
                  <a:pt x="83" y="22"/>
                </a:cubicBezTo>
                <a:cubicBezTo>
                  <a:pt x="84" y="22"/>
                  <a:pt x="84" y="22"/>
                  <a:pt x="85" y="22"/>
                </a:cubicBezTo>
                <a:cubicBezTo>
                  <a:pt x="86" y="21"/>
                  <a:pt x="86" y="21"/>
                  <a:pt x="86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9" y="17"/>
                  <a:pt x="89" y="17"/>
                  <a:pt x="89" y="17"/>
                </a:cubicBezTo>
                <a:cubicBezTo>
                  <a:pt x="92" y="16"/>
                  <a:pt x="92" y="16"/>
                  <a:pt x="92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103" y="17"/>
                  <a:pt x="103" y="17"/>
                  <a:pt x="103" y="17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1" y="36"/>
                  <a:pt x="121" y="36"/>
                  <a:pt x="121" y="36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9" y="37"/>
                  <a:pt x="129" y="37"/>
                  <a:pt x="129" y="37"/>
                </a:cubicBezTo>
                <a:cubicBezTo>
                  <a:pt x="129" y="37"/>
                  <a:pt x="129" y="37"/>
                  <a:pt x="129" y="37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45" y="38"/>
                  <a:pt x="145" y="38"/>
                  <a:pt x="145" y="38"/>
                </a:cubicBezTo>
                <a:cubicBezTo>
                  <a:pt x="145" y="38"/>
                  <a:pt x="145" y="38"/>
                  <a:pt x="145" y="38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52" y="39"/>
                  <a:pt x="152" y="39"/>
                  <a:pt x="153" y="39"/>
                </a:cubicBezTo>
                <a:cubicBezTo>
                  <a:pt x="158" y="31"/>
                  <a:pt x="158" y="31"/>
                  <a:pt x="158" y="31"/>
                </a:cubicBezTo>
                <a:cubicBezTo>
                  <a:pt x="166" y="27"/>
                  <a:pt x="166" y="27"/>
                  <a:pt x="166" y="27"/>
                </a:cubicBezTo>
                <a:cubicBezTo>
                  <a:pt x="166" y="27"/>
                  <a:pt x="166" y="27"/>
                  <a:pt x="166" y="27"/>
                </a:cubicBezTo>
                <a:cubicBezTo>
                  <a:pt x="169" y="23"/>
                  <a:pt x="169" y="23"/>
                  <a:pt x="169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6" y="22"/>
                  <a:pt x="176" y="22"/>
                  <a:pt x="176" y="22"/>
                </a:cubicBezTo>
                <a:cubicBezTo>
                  <a:pt x="179" y="20"/>
                  <a:pt x="179" y="20"/>
                  <a:pt x="179" y="20"/>
                </a:cubicBezTo>
                <a:cubicBezTo>
                  <a:pt x="194" y="19"/>
                  <a:pt x="194" y="19"/>
                  <a:pt x="194" y="19"/>
                </a:cubicBezTo>
                <a:cubicBezTo>
                  <a:pt x="194" y="19"/>
                  <a:pt x="194" y="19"/>
                  <a:pt x="194" y="19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205" y="14"/>
                  <a:pt x="205" y="14"/>
                  <a:pt x="205" y="14"/>
                </a:cubicBezTo>
                <a:cubicBezTo>
                  <a:pt x="208" y="12"/>
                  <a:pt x="208" y="12"/>
                  <a:pt x="208" y="12"/>
                </a:cubicBezTo>
                <a:cubicBezTo>
                  <a:pt x="214" y="12"/>
                  <a:pt x="214" y="12"/>
                  <a:pt x="214" y="12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217" y="27"/>
                  <a:pt x="217" y="27"/>
                  <a:pt x="217" y="27"/>
                </a:cubicBezTo>
                <a:cubicBezTo>
                  <a:pt x="217" y="28"/>
                  <a:pt x="217" y="28"/>
                  <a:pt x="217" y="28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25" y="29"/>
                  <a:pt x="225" y="29"/>
                  <a:pt x="225" y="29"/>
                </a:cubicBezTo>
                <a:cubicBezTo>
                  <a:pt x="232" y="26"/>
                  <a:pt x="232" y="26"/>
                  <a:pt x="232" y="26"/>
                </a:cubicBezTo>
                <a:cubicBezTo>
                  <a:pt x="234" y="29"/>
                  <a:pt x="234" y="29"/>
                  <a:pt x="234" y="29"/>
                </a:cubicBezTo>
                <a:cubicBezTo>
                  <a:pt x="234" y="30"/>
                  <a:pt x="235" y="30"/>
                  <a:pt x="235" y="30"/>
                </a:cubicBezTo>
                <a:cubicBezTo>
                  <a:pt x="239" y="28"/>
                  <a:pt x="239" y="28"/>
                  <a:pt x="239" y="28"/>
                </a:cubicBezTo>
                <a:cubicBezTo>
                  <a:pt x="239" y="27"/>
                  <a:pt x="239" y="27"/>
                  <a:pt x="239" y="27"/>
                </a:cubicBezTo>
                <a:cubicBezTo>
                  <a:pt x="241" y="24"/>
                  <a:pt x="241" y="24"/>
                  <a:pt x="241" y="24"/>
                </a:cubicBezTo>
                <a:cubicBezTo>
                  <a:pt x="241" y="24"/>
                  <a:pt x="241" y="24"/>
                  <a:pt x="241" y="24"/>
                </a:cubicBezTo>
                <a:cubicBezTo>
                  <a:pt x="243" y="24"/>
                  <a:pt x="243" y="24"/>
                  <a:pt x="243" y="24"/>
                </a:cubicBezTo>
                <a:cubicBezTo>
                  <a:pt x="246" y="27"/>
                  <a:pt x="246" y="27"/>
                  <a:pt x="246" y="27"/>
                </a:cubicBezTo>
                <a:cubicBezTo>
                  <a:pt x="248" y="30"/>
                  <a:pt x="248" y="30"/>
                  <a:pt x="248" y="30"/>
                </a:cubicBezTo>
                <a:cubicBezTo>
                  <a:pt x="249" y="34"/>
                  <a:pt x="249" y="34"/>
                  <a:pt x="249" y="34"/>
                </a:cubicBezTo>
                <a:cubicBezTo>
                  <a:pt x="249" y="38"/>
                  <a:pt x="249" y="38"/>
                  <a:pt x="249" y="38"/>
                </a:cubicBezTo>
                <a:cubicBezTo>
                  <a:pt x="250" y="38"/>
                  <a:pt x="250" y="38"/>
                  <a:pt x="250" y="38"/>
                </a:cubicBezTo>
                <a:cubicBezTo>
                  <a:pt x="253" y="41"/>
                  <a:pt x="253" y="41"/>
                  <a:pt x="253" y="41"/>
                </a:cubicBezTo>
                <a:cubicBezTo>
                  <a:pt x="254" y="41"/>
                  <a:pt x="254" y="41"/>
                  <a:pt x="254" y="41"/>
                </a:cubicBezTo>
                <a:cubicBezTo>
                  <a:pt x="255" y="41"/>
                  <a:pt x="255" y="41"/>
                  <a:pt x="255" y="41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6"/>
                  <a:pt x="258" y="46"/>
                  <a:pt x="258" y="46"/>
                </a:cubicBezTo>
                <a:cubicBezTo>
                  <a:pt x="258" y="46"/>
                  <a:pt x="258" y="46"/>
                  <a:pt x="258" y="46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1" y="51"/>
                  <a:pt x="261" y="51"/>
                  <a:pt x="261" y="51"/>
                </a:cubicBezTo>
                <a:cubicBezTo>
                  <a:pt x="244" y="51"/>
                  <a:pt x="244" y="51"/>
                  <a:pt x="244" y="51"/>
                </a:cubicBezTo>
                <a:cubicBezTo>
                  <a:pt x="243" y="51"/>
                  <a:pt x="243" y="51"/>
                  <a:pt x="243" y="51"/>
                </a:cubicBezTo>
                <a:cubicBezTo>
                  <a:pt x="240" y="52"/>
                  <a:pt x="240" y="52"/>
                  <a:pt x="240" y="52"/>
                </a:cubicBezTo>
                <a:cubicBezTo>
                  <a:pt x="237" y="50"/>
                  <a:pt x="237" y="50"/>
                  <a:pt x="237" y="50"/>
                </a:cubicBezTo>
                <a:cubicBezTo>
                  <a:pt x="236" y="50"/>
                  <a:pt x="236" y="50"/>
                  <a:pt x="236" y="50"/>
                </a:cubicBezTo>
                <a:cubicBezTo>
                  <a:pt x="233" y="51"/>
                  <a:pt x="233" y="51"/>
                  <a:pt x="233" y="51"/>
                </a:cubicBezTo>
                <a:cubicBezTo>
                  <a:pt x="233" y="51"/>
                  <a:pt x="232" y="51"/>
                  <a:pt x="232" y="51"/>
                </a:cubicBezTo>
                <a:cubicBezTo>
                  <a:pt x="231" y="55"/>
                  <a:pt x="231" y="55"/>
                  <a:pt x="231" y="55"/>
                </a:cubicBezTo>
                <a:cubicBezTo>
                  <a:pt x="231" y="55"/>
                  <a:pt x="231" y="55"/>
                  <a:pt x="231" y="55"/>
                </a:cubicBezTo>
                <a:cubicBezTo>
                  <a:pt x="231" y="61"/>
                  <a:pt x="231" y="61"/>
                  <a:pt x="231" y="61"/>
                </a:cubicBezTo>
                <a:cubicBezTo>
                  <a:pt x="229" y="60"/>
                  <a:pt x="229" y="60"/>
                  <a:pt x="229" y="60"/>
                </a:cubicBezTo>
                <a:cubicBezTo>
                  <a:pt x="221" y="54"/>
                  <a:pt x="221" y="54"/>
                  <a:pt x="221" y="54"/>
                </a:cubicBezTo>
                <a:cubicBezTo>
                  <a:pt x="221" y="53"/>
                  <a:pt x="221" y="53"/>
                  <a:pt x="221" y="53"/>
                </a:cubicBezTo>
                <a:cubicBezTo>
                  <a:pt x="213" y="51"/>
                  <a:pt x="213" y="51"/>
                  <a:pt x="213" y="51"/>
                </a:cubicBezTo>
                <a:cubicBezTo>
                  <a:pt x="213" y="51"/>
                  <a:pt x="213" y="51"/>
                  <a:pt x="213" y="51"/>
                </a:cubicBezTo>
                <a:cubicBezTo>
                  <a:pt x="210" y="51"/>
                  <a:pt x="210" y="51"/>
                  <a:pt x="210" y="51"/>
                </a:cubicBezTo>
                <a:cubicBezTo>
                  <a:pt x="206" y="50"/>
                  <a:pt x="206" y="50"/>
                  <a:pt x="206" y="50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198" y="51"/>
                  <a:pt x="198" y="51"/>
                  <a:pt x="198" y="51"/>
                </a:cubicBezTo>
                <a:cubicBezTo>
                  <a:pt x="198" y="52"/>
                  <a:pt x="198" y="52"/>
                  <a:pt x="198" y="52"/>
                </a:cubicBezTo>
                <a:cubicBezTo>
                  <a:pt x="194" y="57"/>
                  <a:pt x="194" y="57"/>
                  <a:pt x="194" y="57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88" y="59"/>
                  <a:pt x="188" y="59"/>
                  <a:pt x="188" y="59"/>
                </a:cubicBezTo>
                <a:cubicBezTo>
                  <a:pt x="187" y="59"/>
                  <a:pt x="187" y="59"/>
                  <a:pt x="187" y="59"/>
                </a:cubicBezTo>
                <a:cubicBezTo>
                  <a:pt x="180" y="61"/>
                  <a:pt x="180" y="61"/>
                  <a:pt x="180" y="61"/>
                </a:cubicBezTo>
                <a:cubicBezTo>
                  <a:pt x="177" y="61"/>
                  <a:pt x="177" y="61"/>
                  <a:pt x="177" y="61"/>
                </a:cubicBezTo>
                <a:cubicBezTo>
                  <a:pt x="177" y="61"/>
                  <a:pt x="177" y="61"/>
                  <a:pt x="177" y="61"/>
                </a:cubicBezTo>
                <a:cubicBezTo>
                  <a:pt x="173" y="62"/>
                  <a:pt x="173" y="62"/>
                  <a:pt x="173" y="62"/>
                </a:cubicBezTo>
                <a:cubicBezTo>
                  <a:pt x="173" y="62"/>
                  <a:pt x="173" y="62"/>
                  <a:pt x="173" y="62"/>
                </a:cubicBezTo>
                <a:cubicBezTo>
                  <a:pt x="170" y="64"/>
                  <a:pt x="170" y="64"/>
                  <a:pt x="170" y="64"/>
                </a:cubicBezTo>
                <a:cubicBezTo>
                  <a:pt x="169" y="64"/>
                  <a:pt x="169" y="64"/>
                  <a:pt x="169" y="64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67" y="68"/>
                  <a:pt x="167" y="68"/>
                  <a:pt x="167" y="68"/>
                </a:cubicBezTo>
                <a:cubicBezTo>
                  <a:pt x="167" y="72"/>
                  <a:pt x="167" y="72"/>
                  <a:pt x="167" y="72"/>
                </a:cubicBezTo>
                <a:cubicBezTo>
                  <a:pt x="163" y="74"/>
                  <a:pt x="163" y="74"/>
                  <a:pt x="163" y="74"/>
                </a:cubicBezTo>
                <a:cubicBezTo>
                  <a:pt x="163" y="74"/>
                  <a:pt x="163" y="74"/>
                  <a:pt x="163" y="74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56" y="81"/>
                  <a:pt x="156" y="81"/>
                  <a:pt x="156" y="81"/>
                </a:cubicBezTo>
                <a:cubicBezTo>
                  <a:pt x="157" y="78"/>
                  <a:pt x="157" y="78"/>
                  <a:pt x="157" y="78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61" y="71"/>
                  <a:pt x="161" y="71"/>
                  <a:pt x="161" y="71"/>
                </a:cubicBezTo>
                <a:cubicBezTo>
                  <a:pt x="161" y="70"/>
                  <a:pt x="161" y="70"/>
                  <a:pt x="160" y="70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8" y="77"/>
                  <a:pt x="148" y="77"/>
                  <a:pt x="148" y="77"/>
                </a:cubicBezTo>
                <a:cubicBezTo>
                  <a:pt x="145" y="79"/>
                  <a:pt x="145" y="79"/>
                  <a:pt x="145" y="79"/>
                </a:cubicBezTo>
                <a:cubicBezTo>
                  <a:pt x="144" y="77"/>
                  <a:pt x="144" y="77"/>
                  <a:pt x="144" y="77"/>
                </a:cubicBezTo>
                <a:cubicBezTo>
                  <a:pt x="142" y="73"/>
                  <a:pt x="142" y="73"/>
                  <a:pt x="142" y="73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44" y="70"/>
                  <a:pt x="144" y="69"/>
                  <a:pt x="143" y="69"/>
                </a:cubicBezTo>
                <a:cubicBezTo>
                  <a:pt x="143" y="69"/>
                  <a:pt x="142" y="69"/>
                  <a:pt x="142" y="69"/>
                </a:cubicBezTo>
                <a:cubicBezTo>
                  <a:pt x="139" y="75"/>
                  <a:pt x="139" y="75"/>
                  <a:pt x="139" y="75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7" y="82"/>
                  <a:pt x="137" y="82"/>
                  <a:pt x="137" y="82"/>
                </a:cubicBezTo>
                <a:cubicBezTo>
                  <a:pt x="134" y="86"/>
                  <a:pt x="134" y="86"/>
                  <a:pt x="134" y="86"/>
                </a:cubicBezTo>
                <a:cubicBezTo>
                  <a:pt x="134" y="86"/>
                  <a:pt x="134" y="86"/>
                  <a:pt x="134" y="86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0" y="97"/>
                  <a:pt x="130" y="97"/>
                  <a:pt x="130" y="97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119" y="118"/>
                  <a:pt x="119" y="118"/>
                  <a:pt x="119" y="118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17" y="111"/>
                  <a:pt x="117" y="111"/>
                  <a:pt x="117" y="111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3" y="103"/>
                  <a:pt x="113" y="103"/>
                  <a:pt x="113" y="103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110" y="87"/>
                  <a:pt x="110" y="87"/>
                  <a:pt x="110" y="87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98" y="79"/>
                  <a:pt x="98" y="79"/>
                  <a:pt x="98" y="79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83" y="69"/>
                  <a:pt x="83" y="69"/>
                  <a:pt x="83" y="69"/>
                </a:cubicBezTo>
                <a:cubicBezTo>
                  <a:pt x="79" y="68"/>
                  <a:pt x="79" y="68"/>
                  <a:pt x="79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75" y="69"/>
                  <a:pt x="75" y="69"/>
                  <a:pt x="75" y="69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15" y="55"/>
                  <a:pt x="15" y="55"/>
                  <a:pt x="15" y="55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7" y="45"/>
                  <a:pt x="7" y="45"/>
                  <a:pt x="7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3"/>
                  <a:pt x="0" y="43"/>
                  <a:pt x="0" y="43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6" y="47"/>
                  <a:pt x="6" y="47"/>
                  <a:pt x="6" y="47"/>
                </a:cubicBezTo>
                <a:cubicBezTo>
                  <a:pt x="9" y="49"/>
                  <a:pt x="9" y="49"/>
                  <a:pt x="9" y="49"/>
                </a:cubicBezTo>
                <a:cubicBezTo>
                  <a:pt x="13" y="56"/>
                  <a:pt x="13" y="56"/>
                  <a:pt x="13" y="56"/>
                </a:cubicBezTo>
                <a:cubicBezTo>
                  <a:pt x="14" y="57"/>
                  <a:pt x="14" y="57"/>
                  <a:pt x="14" y="57"/>
                </a:cubicBezTo>
                <a:cubicBezTo>
                  <a:pt x="53" y="64"/>
                  <a:pt x="53" y="64"/>
                  <a:pt x="53" y="64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8" y="70"/>
                  <a:pt x="68" y="70"/>
                  <a:pt x="68" y="70"/>
                </a:cubicBezTo>
                <a:cubicBezTo>
                  <a:pt x="75" y="71"/>
                  <a:pt x="75" y="71"/>
                  <a:pt x="75" y="71"/>
                </a:cubicBezTo>
                <a:cubicBezTo>
                  <a:pt x="76" y="71"/>
                  <a:pt x="76" y="71"/>
                  <a:pt x="76" y="71"/>
                </a:cubicBezTo>
                <a:cubicBezTo>
                  <a:pt x="79" y="70"/>
                  <a:pt x="79" y="70"/>
                  <a:pt x="79" y="70"/>
                </a:cubicBezTo>
                <a:cubicBezTo>
                  <a:pt x="83" y="71"/>
                  <a:pt x="83" y="71"/>
                  <a:pt x="83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5" y="74"/>
                  <a:pt x="95" y="74"/>
                  <a:pt x="95" y="74"/>
                </a:cubicBezTo>
                <a:cubicBezTo>
                  <a:pt x="96" y="80"/>
                  <a:pt x="96" y="80"/>
                  <a:pt x="96" y="80"/>
                </a:cubicBezTo>
                <a:cubicBezTo>
                  <a:pt x="96" y="81"/>
                  <a:pt x="96" y="81"/>
                  <a:pt x="97" y="81"/>
                </a:cubicBezTo>
                <a:cubicBezTo>
                  <a:pt x="100" y="82"/>
                  <a:pt x="100" y="82"/>
                  <a:pt x="100" y="82"/>
                </a:cubicBezTo>
                <a:cubicBezTo>
                  <a:pt x="106" y="83"/>
                  <a:pt x="106" y="83"/>
                  <a:pt x="106" y="83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09" y="98"/>
                  <a:pt x="109" y="98"/>
                  <a:pt x="109" y="98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106"/>
                  <a:pt x="110" y="106"/>
                  <a:pt x="110" y="106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6" y="105"/>
                  <a:pt x="116" y="105"/>
                  <a:pt x="116" y="105"/>
                </a:cubicBezTo>
                <a:cubicBezTo>
                  <a:pt x="115" y="111"/>
                  <a:pt x="115" y="111"/>
                  <a:pt x="115" y="111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9" y="118"/>
                  <a:pt x="119" y="118"/>
                  <a:pt x="119" y="118"/>
                </a:cubicBezTo>
                <a:cubicBezTo>
                  <a:pt x="119" y="119"/>
                  <a:pt x="119" y="119"/>
                  <a:pt x="119" y="119"/>
                </a:cubicBezTo>
                <a:cubicBezTo>
                  <a:pt x="120" y="119"/>
                  <a:pt x="120" y="119"/>
                  <a:pt x="120" y="119"/>
                </a:cubicBezTo>
                <a:cubicBezTo>
                  <a:pt x="121" y="119"/>
                  <a:pt x="121" y="119"/>
                  <a:pt x="121" y="119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2" y="115"/>
                  <a:pt x="122" y="115"/>
                  <a:pt x="122" y="115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4" y="91"/>
                  <a:pt x="134" y="91"/>
                  <a:pt x="134" y="91"/>
                </a:cubicBezTo>
                <a:cubicBezTo>
                  <a:pt x="136" y="87"/>
                  <a:pt x="136" y="87"/>
                  <a:pt x="136" y="87"/>
                </a:cubicBezTo>
                <a:cubicBezTo>
                  <a:pt x="139" y="83"/>
                  <a:pt x="139" y="83"/>
                  <a:pt x="139" y="83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40" y="76"/>
                  <a:pt x="140" y="76"/>
                  <a:pt x="140" y="76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0" y="73"/>
                  <a:pt x="140" y="73"/>
                  <a:pt x="140" y="73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5" y="82"/>
                  <a:pt x="145" y="82"/>
                  <a:pt x="145" y="82"/>
                </a:cubicBezTo>
                <a:cubicBezTo>
                  <a:pt x="145" y="82"/>
                  <a:pt x="145" y="82"/>
                  <a:pt x="145" y="82"/>
                </a:cubicBezTo>
                <a:cubicBezTo>
                  <a:pt x="149" y="78"/>
                  <a:pt x="149" y="78"/>
                  <a:pt x="149" y="78"/>
                </a:cubicBezTo>
                <a:cubicBezTo>
                  <a:pt x="149" y="78"/>
                  <a:pt x="149" y="78"/>
                  <a:pt x="149" y="78"/>
                </a:cubicBezTo>
                <a:cubicBezTo>
                  <a:pt x="150" y="76"/>
                  <a:pt x="150" y="76"/>
                  <a:pt x="150" y="76"/>
                </a:cubicBezTo>
                <a:cubicBezTo>
                  <a:pt x="153" y="72"/>
                  <a:pt x="153" y="72"/>
                  <a:pt x="153" y="72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9" y="72"/>
                  <a:pt x="159" y="72"/>
                  <a:pt x="159" y="72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5" y="77"/>
                  <a:pt x="155" y="77"/>
                  <a:pt x="155" y="77"/>
                </a:cubicBezTo>
                <a:cubicBezTo>
                  <a:pt x="155" y="77"/>
                  <a:pt x="155" y="77"/>
                  <a:pt x="155" y="77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3" y="83"/>
                  <a:pt x="153" y="83"/>
                  <a:pt x="153" y="83"/>
                </a:cubicBezTo>
                <a:cubicBezTo>
                  <a:pt x="154" y="83"/>
                  <a:pt x="154" y="83"/>
                  <a:pt x="154" y="83"/>
                </a:cubicBezTo>
                <a:cubicBezTo>
                  <a:pt x="158" y="84"/>
                  <a:pt x="158" y="84"/>
                  <a:pt x="158" y="84"/>
                </a:cubicBezTo>
                <a:cubicBezTo>
                  <a:pt x="158" y="84"/>
                  <a:pt x="158" y="84"/>
                  <a:pt x="159" y="83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9" y="72"/>
                  <a:pt x="169" y="72"/>
                  <a:pt x="169" y="72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3" y="64"/>
                  <a:pt x="173" y="64"/>
                  <a:pt x="173" y="64"/>
                </a:cubicBezTo>
                <a:cubicBezTo>
                  <a:pt x="177" y="63"/>
                  <a:pt x="177" y="63"/>
                  <a:pt x="177" y="63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181" y="63"/>
                  <a:pt x="181" y="63"/>
                  <a:pt x="181" y="63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6" y="59"/>
                  <a:pt x="196" y="59"/>
                  <a:pt x="196" y="59"/>
                </a:cubicBezTo>
                <a:cubicBezTo>
                  <a:pt x="196" y="58"/>
                  <a:pt x="196" y="58"/>
                  <a:pt x="196" y="58"/>
                </a:cubicBezTo>
                <a:cubicBezTo>
                  <a:pt x="199" y="53"/>
                  <a:pt x="199" y="53"/>
                  <a:pt x="199" y="53"/>
                </a:cubicBezTo>
                <a:cubicBezTo>
                  <a:pt x="206" y="52"/>
                  <a:pt x="206" y="52"/>
                  <a:pt x="206" y="52"/>
                </a:cubicBezTo>
                <a:cubicBezTo>
                  <a:pt x="209" y="53"/>
                  <a:pt x="209" y="53"/>
                  <a:pt x="209" y="53"/>
                </a:cubicBezTo>
                <a:cubicBezTo>
                  <a:pt x="210" y="53"/>
                  <a:pt x="210" y="53"/>
                  <a:pt x="210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20" y="55"/>
                  <a:pt x="220" y="55"/>
                  <a:pt x="220" y="55"/>
                </a:cubicBezTo>
                <a:cubicBezTo>
                  <a:pt x="228" y="62"/>
                  <a:pt x="228" y="62"/>
                  <a:pt x="228" y="62"/>
                </a:cubicBezTo>
                <a:cubicBezTo>
                  <a:pt x="228" y="62"/>
                  <a:pt x="228" y="62"/>
                  <a:pt x="228" y="62"/>
                </a:cubicBezTo>
                <a:cubicBezTo>
                  <a:pt x="232" y="63"/>
                  <a:pt x="232" y="63"/>
                  <a:pt x="232" y="63"/>
                </a:cubicBezTo>
                <a:cubicBezTo>
                  <a:pt x="233" y="63"/>
                  <a:pt x="233" y="63"/>
                  <a:pt x="233" y="63"/>
                </a:cubicBezTo>
                <a:cubicBezTo>
                  <a:pt x="233" y="62"/>
                  <a:pt x="233" y="62"/>
                  <a:pt x="233" y="62"/>
                </a:cubicBezTo>
                <a:cubicBezTo>
                  <a:pt x="233" y="56"/>
                  <a:pt x="233" y="56"/>
                  <a:pt x="233" y="56"/>
                </a:cubicBezTo>
                <a:cubicBezTo>
                  <a:pt x="234" y="52"/>
                  <a:pt x="234" y="52"/>
                  <a:pt x="234" y="52"/>
                </a:cubicBezTo>
                <a:cubicBezTo>
                  <a:pt x="237" y="52"/>
                  <a:pt x="237" y="52"/>
                  <a:pt x="237" y="52"/>
                </a:cubicBezTo>
                <a:cubicBezTo>
                  <a:pt x="240" y="54"/>
                  <a:pt x="240" y="54"/>
                  <a:pt x="240" y="54"/>
                </a:cubicBezTo>
                <a:cubicBezTo>
                  <a:pt x="241" y="54"/>
                  <a:pt x="241" y="54"/>
                  <a:pt x="241" y="54"/>
                </a:cubicBezTo>
                <a:cubicBezTo>
                  <a:pt x="244" y="53"/>
                  <a:pt x="244" y="53"/>
                  <a:pt x="244" y="53"/>
                </a:cubicBezTo>
                <a:cubicBezTo>
                  <a:pt x="261" y="53"/>
                  <a:pt x="261" y="53"/>
                  <a:pt x="261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4" y="47"/>
                  <a:pt x="264" y="47"/>
                  <a:pt x="264" y="47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0" y="45"/>
                  <a:pt x="260" y="45"/>
                  <a:pt x="260" y="45"/>
                </a:cubicBezTo>
                <a:cubicBezTo>
                  <a:pt x="259" y="42"/>
                  <a:pt x="259" y="42"/>
                  <a:pt x="259" y="42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5" y="39"/>
                  <a:pt x="255" y="39"/>
                  <a:pt x="255" y="39"/>
                </a:cubicBezTo>
                <a:cubicBezTo>
                  <a:pt x="255" y="39"/>
                  <a:pt x="255" y="39"/>
                  <a:pt x="255" y="39"/>
                </a:cubicBezTo>
                <a:cubicBezTo>
                  <a:pt x="254" y="39"/>
                  <a:pt x="254" y="39"/>
                  <a:pt x="254" y="39"/>
                </a:cubicBezTo>
                <a:cubicBezTo>
                  <a:pt x="251" y="37"/>
                  <a:pt x="251" y="37"/>
                  <a:pt x="251" y="37"/>
                </a:cubicBezTo>
                <a:cubicBezTo>
                  <a:pt x="251" y="34"/>
                  <a:pt x="251" y="34"/>
                  <a:pt x="251" y="34"/>
                </a:cubicBezTo>
                <a:cubicBezTo>
                  <a:pt x="251" y="33"/>
                  <a:pt x="251" y="33"/>
                  <a:pt x="251" y="33"/>
                </a:cubicBezTo>
                <a:cubicBezTo>
                  <a:pt x="250" y="30"/>
                  <a:pt x="250" y="30"/>
                  <a:pt x="250" y="30"/>
                </a:cubicBezTo>
                <a:cubicBezTo>
                  <a:pt x="250" y="30"/>
                  <a:pt x="250" y="30"/>
                  <a:pt x="250" y="30"/>
                </a:cubicBezTo>
                <a:cubicBezTo>
                  <a:pt x="248" y="26"/>
                  <a:pt x="248" y="26"/>
                  <a:pt x="248" y="26"/>
                </a:cubicBezTo>
                <a:cubicBezTo>
                  <a:pt x="247" y="25"/>
                  <a:pt x="247" y="25"/>
                  <a:pt x="247" y="25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3" y="22"/>
                  <a:pt x="243" y="22"/>
                  <a:pt x="243" y="22"/>
                </a:cubicBezTo>
                <a:cubicBezTo>
                  <a:pt x="240" y="22"/>
                  <a:pt x="240" y="22"/>
                  <a:pt x="240" y="22"/>
                </a:cubicBezTo>
                <a:cubicBezTo>
                  <a:pt x="240" y="23"/>
                  <a:pt x="240" y="23"/>
                  <a:pt x="240" y="23"/>
                </a:cubicBezTo>
                <a:cubicBezTo>
                  <a:pt x="240" y="23"/>
                  <a:pt x="240" y="23"/>
                  <a:pt x="240" y="23"/>
                </a:cubicBezTo>
                <a:cubicBezTo>
                  <a:pt x="239" y="23"/>
                  <a:pt x="239" y="23"/>
                  <a:pt x="239" y="23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5" y="27"/>
                  <a:pt x="235" y="27"/>
                  <a:pt x="235" y="27"/>
                </a:cubicBezTo>
                <a:cubicBezTo>
                  <a:pt x="233" y="25"/>
                  <a:pt x="233" y="25"/>
                  <a:pt x="233" y="25"/>
                </a:cubicBezTo>
                <a:cubicBezTo>
                  <a:pt x="233" y="24"/>
                  <a:pt x="232" y="24"/>
                  <a:pt x="232" y="24"/>
                </a:cubicBezTo>
                <a:cubicBezTo>
                  <a:pt x="224" y="27"/>
                  <a:pt x="224" y="27"/>
                  <a:pt x="224" y="27"/>
                </a:cubicBezTo>
                <a:cubicBezTo>
                  <a:pt x="218" y="26"/>
                  <a:pt x="218" y="26"/>
                  <a:pt x="218" y="26"/>
                </a:cubicBezTo>
                <a:cubicBezTo>
                  <a:pt x="217" y="23"/>
                  <a:pt x="217" y="23"/>
                  <a:pt x="217" y="23"/>
                </a:cubicBezTo>
                <a:cubicBezTo>
                  <a:pt x="216" y="10"/>
                  <a:pt x="216" y="10"/>
                  <a:pt x="216" y="10"/>
                </a:cubicBezTo>
                <a:cubicBezTo>
                  <a:pt x="216" y="10"/>
                  <a:pt x="216" y="10"/>
                  <a:pt x="216" y="10"/>
                </a:cubicBezTo>
                <a:cubicBezTo>
                  <a:pt x="215" y="9"/>
                  <a:pt x="215" y="9"/>
                  <a:pt x="215" y="9"/>
                </a:cubicBezTo>
                <a:cubicBezTo>
                  <a:pt x="208" y="11"/>
                  <a:pt x="208" y="11"/>
                  <a:pt x="208" y="11"/>
                </a:cubicBezTo>
                <a:cubicBezTo>
                  <a:pt x="208" y="11"/>
                  <a:pt x="208" y="11"/>
                  <a:pt x="208" y="11"/>
                </a:cubicBezTo>
                <a:cubicBezTo>
                  <a:pt x="204" y="12"/>
                  <a:pt x="204" y="12"/>
                  <a:pt x="204" y="12"/>
                </a:cubicBezTo>
                <a:cubicBezTo>
                  <a:pt x="204" y="12"/>
                  <a:pt x="204" y="12"/>
                  <a:pt x="204" y="12"/>
                </a:cubicBezTo>
                <a:cubicBezTo>
                  <a:pt x="197" y="16"/>
                  <a:pt x="197" y="16"/>
                  <a:pt x="197" y="16"/>
                </a:cubicBezTo>
                <a:cubicBezTo>
                  <a:pt x="194" y="17"/>
                  <a:pt x="194" y="17"/>
                  <a:pt x="194" y="17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8" y="18"/>
                  <a:pt x="178" y="18"/>
                  <a:pt x="178" y="18"/>
                </a:cubicBezTo>
                <a:cubicBezTo>
                  <a:pt x="175" y="20"/>
                  <a:pt x="175" y="20"/>
                  <a:pt x="175" y="20"/>
                </a:cubicBezTo>
                <a:cubicBezTo>
                  <a:pt x="169" y="21"/>
                  <a:pt x="169" y="21"/>
                  <a:pt x="169" y="21"/>
                </a:cubicBezTo>
                <a:cubicBezTo>
                  <a:pt x="168" y="22"/>
                  <a:pt x="168" y="22"/>
                  <a:pt x="168" y="22"/>
                </a:cubicBezTo>
                <a:cubicBezTo>
                  <a:pt x="165" y="25"/>
                  <a:pt x="165" y="25"/>
                  <a:pt x="165" y="25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2" y="37"/>
                  <a:pt x="152" y="37"/>
                  <a:pt x="152" y="37"/>
                </a:cubicBezTo>
                <a:cubicBezTo>
                  <a:pt x="149" y="36"/>
                  <a:pt x="149" y="36"/>
                  <a:pt x="149" y="36"/>
                </a:cubicBezTo>
                <a:cubicBezTo>
                  <a:pt x="149" y="36"/>
                  <a:pt x="149" y="36"/>
                  <a:pt x="149" y="36"/>
                </a:cubicBezTo>
                <a:cubicBezTo>
                  <a:pt x="145" y="36"/>
                  <a:pt x="145" y="36"/>
                  <a:pt x="145" y="36"/>
                </a:cubicBezTo>
                <a:cubicBezTo>
                  <a:pt x="142" y="35"/>
                  <a:pt x="142" y="35"/>
                  <a:pt x="142" y="35"/>
                </a:cubicBezTo>
                <a:cubicBezTo>
                  <a:pt x="138" y="32"/>
                  <a:pt x="138" y="32"/>
                  <a:pt x="138" y="32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29" y="35"/>
                  <a:pt x="129" y="35"/>
                  <a:pt x="129" y="35"/>
                </a:cubicBezTo>
                <a:cubicBezTo>
                  <a:pt x="126" y="36"/>
                  <a:pt x="126" y="36"/>
                  <a:pt x="126" y="36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0" y="30"/>
                  <a:pt x="120" y="30"/>
                  <a:pt x="120" y="30"/>
                </a:cubicBezTo>
                <a:cubicBezTo>
                  <a:pt x="120" y="30"/>
                  <a:pt x="120" y="30"/>
                  <a:pt x="120" y="30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9" y="14"/>
                  <a:pt x="99" y="14"/>
                  <a:pt x="99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88" y="16"/>
                  <a:pt x="88" y="16"/>
                  <a:pt x="88" y="16"/>
                </a:cubicBezTo>
                <a:cubicBezTo>
                  <a:pt x="88" y="16"/>
                  <a:pt x="88" y="16"/>
                  <a:pt x="88" y="16"/>
                </a:cubicBezTo>
                <a:cubicBezTo>
                  <a:pt x="85" y="19"/>
                  <a:pt x="85" y="19"/>
                  <a:pt x="85" y="19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2"/>
                  <a:pt x="85" y="22"/>
                  <a:pt x="85" y="22"/>
                </a:cubicBezTo>
                <a:cubicBezTo>
                  <a:pt x="88" y="14"/>
                  <a:pt x="88" y="14"/>
                  <a:pt x="88" y="14"/>
                </a:cubicBezTo>
                <a:cubicBezTo>
                  <a:pt x="88" y="14"/>
                  <a:pt x="88" y="13"/>
                  <a:pt x="88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83" y="16"/>
                  <a:pt x="83" y="16"/>
                  <a:pt x="83" y="16"/>
                </a:cubicBezTo>
                <a:cubicBezTo>
                  <a:pt x="80" y="19"/>
                  <a:pt x="80" y="19"/>
                  <a:pt x="80" y="19"/>
                </a:cubicBezTo>
                <a:cubicBezTo>
                  <a:pt x="79" y="19"/>
                  <a:pt x="79" y="19"/>
                  <a:pt x="79" y="19"/>
                </a:cubicBezTo>
                <a:cubicBezTo>
                  <a:pt x="78" y="22"/>
                  <a:pt x="78" y="22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2" y="5"/>
                  <a:pt x="72" y="5"/>
                  <a:pt x="72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69" y="4"/>
                  <a:pt x="69" y="4"/>
                  <a:pt x="69" y="4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58" y="9"/>
                  <a:pt x="58" y="9"/>
                  <a:pt x="58" y="9"/>
                </a:cubicBezTo>
                <a:cubicBezTo>
                  <a:pt x="57" y="9"/>
                  <a:pt x="57" y="9"/>
                  <a:pt x="57" y="9"/>
                </a:cubicBezTo>
                <a:cubicBezTo>
                  <a:pt x="55" y="13"/>
                  <a:pt x="55" y="13"/>
                  <a:pt x="55" y="13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3"/>
                  <a:pt x="37" y="23"/>
                  <a:pt x="37" y="23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0" y="25"/>
                  <a:pt x="30" y="25"/>
                  <a:pt x="30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2" y="27"/>
                  <a:pt x="22" y="27"/>
                  <a:pt x="22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15" y="35"/>
                  <a:pt x="15" y="35"/>
                  <a:pt x="15" y="3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0" y="42"/>
                  <a:pt x="0" y="42"/>
                  <a:pt x="0" y="42"/>
                </a:cubicBezTo>
                <a:lnTo>
                  <a:pt x="1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3" name="Freeform 66">
            <a:extLst>
              <a:ext uri="{FF2B5EF4-FFF2-40B4-BE49-F238E27FC236}">
                <a16:creationId xmlns:a16="http://schemas.microsoft.com/office/drawing/2014/main" id="{B136DAA0-2D9B-076E-ADE9-5BBBA271EE67}"/>
              </a:ext>
            </a:extLst>
          </p:cNvPr>
          <p:cNvSpPr>
            <a:spLocks/>
          </p:cNvSpPr>
          <p:nvPr/>
        </p:nvSpPr>
        <p:spPr bwMode="auto">
          <a:xfrm>
            <a:off x="5065445" y="2383229"/>
            <a:ext cx="511224" cy="694207"/>
          </a:xfrm>
          <a:custGeom>
            <a:avLst/>
            <a:gdLst>
              <a:gd name="T0" fmla="*/ 9 w 271"/>
              <a:gd name="T1" fmla="*/ 361 h 368"/>
              <a:gd name="T2" fmla="*/ 21 w 271"/>
              <a:gd name="T3" fmla="*/ 332 h 368"/>
              <a:gd name="T4" fmla="*/ 32 w 271"/>
              <a:gd name="T5" fmla="*/ 294 h 368"/>
              <a:gd name="T6" fmla="*/ 21 w 271"/>
              <a:gd name="T7" fmla="*/ 239 h 368"/>
              <a:gd name="T8" fmla="*/ 3 w 271"/>
              <a:gd name="T9" fmla="*/ 205 h 368"/>
              <a:gd name="T10" fmla="*/ 8 w 271"/>
              <a:gd name="T11" fmla="*/ 189 h 368"/>
              <a:gd name="T12" fmla="*/ 2 w 271"/>
              <a:gd name="T13" fmla="*/ 161 h 368"/>
              <a:gd name="T14" fmla="*/ 14 w 271"/>
              <a:gd name="T15" fmla="*/ 133 h 368"/>
              <a:gd name="T16" fmla="*/ 9 w 271"/>
              <a:gd name="T17" fmla="*/ 107 h 368"/>
              <a:gd name="T18" fmla="*/ 20 w 271"/>
              <a:gd name="T19" fmla="*/ 92 h 368"/>
              <a:gd name="T20" fmla="*/ 37 w 271"/>
              <a:gd name="T21" fmla="*/ 77 h 368"/>
              <a:gd name="T22" fmla="*/ 44 w 271"/>
              <a:gd name="T23" fmla="*/ 62 h 368"/>
              <a:gd name="T24" fmla="*/ 46 w 271"/>
              <a:gd name="T25" fmla="*/ 77 h 368"/>
              <a:gd name="T26" fmla="*/ 47 w 271"/>
              <a:gd name="T27" fmla="*/ 93 h 368"/>
              <a:gd name="T28" fmla="*/ 55 w 271"/>
              <a:gd name="T29" fmla="*/ 75 h 368"/>
              <a:gd name="T30" fmla="*/ 58 w 271"/>
              <a:gd name="T31" fmla="*/ 87 h 368"/>
              <a:gd name="T32" fmla="*/ 61 w 271"/>
              <a:gd name="T33" fmla="*/ 69 h 368"/>
              <a:gd name="T34" fmla="*/ 67 w 271"/>
              <a:gd name="T35" fmla="*/ 42 h 368"/>
              <a:gd name="T36" fmla="*/ 80 w 271"/>
              <a:gd name="T37" fmla="*/ 35 h 368"/>
              <a:gd name="T38" fmla="*/ 73 w 271"/>
              <a:gd name="T39" fmla="*/ 19 h 368"/>
              <a:gd name="T40" fmla="*/ 86 w 271"/>
              <a:gd name="T41" fmla="*/ 4 h 368"/>
              <a:gd name="T42" fmla="*/ 103 w 271"/>
              <a:gd name="T43" fmla="*/ 4 h 368"/>
              <a:gd name="T44" fmla="*/ 118 w 271"/>
              <a:gd name="T45" fmla="*/ 9 h 368"/>
              <a:gd name="T46" fmla="*/ 132 w 271"/>
              <a:gd name="T47" fmla="*/ 18 h 368"/>
              <a:gd name="T48" fmla="*/ 148 w 271"/>
              <a:gd name="T49" fmla="*/ 22 h 368"/>
              <a:gd name="T50" fmla="*/ 172 w 271"/>
              <a:gd name="T51" fmla="*/ 28 h 368"/>
              <a:gd name="T52" fmla="*/ 185 w 271"/>
              <a:gd name="T53" fmla="*/ 44 h 368"/>
              <a:gd name="T54" fmla="*/ 181 w 271"/>
              <a:gd name="T55" fmla="*/ 51 h 368"/>
              <a:gd name="T56" fmla="*/ 189 w 271"/>
              <a:gd name="T57" fmla="*/ 68 h 368"/>
              <a:gd name="T58" fmla="*/ 194 w 271"/>
              <a:gd name="T59" fmla="*/ 96 h 368"/>
              <a:gd name="T60" fmla="*/ 185 w 271"/>
              <a:gd name="T61" fmla="*/ 122 h 368"/>
              <a:gd name="T62" fmla="*/ 177 w 271"/>
              <a:gd name="T63" fmla="*/ 148 h 368"/>
              <a:gd name="T64" fmla="*/ 165 w 271"/>
              <a:gd name="T65" fmla="*/ 164 h 368"/>
              <a:gd name="T66" fmla="*/ 178 w 271"/>
              <a:gd name="T67" fmla="*/ 181 h 368"/>
              <a:gd name="T68" fmla="*/ 191 w 271"/>
              <a:gd name="T69" fmla="*/ 171 h 368"/>
              <a:gd name="T70" fmla="*/ 197 w 271"/>
              <a:gd name="T71" fmla="*/ 152 h 368"/>
              <a:gd name="T72" fmla="*/ 215 w 271"/>
              <a:gd name="T73" fmla="*/ 142 h 368"/>
              <a:gd name="T74" fmla="*/ 234 w 271"/>
              <a:gd name="T75" fmla="*/ 139 h 368"/>
              <a:gd name="T76" fmla="*/ 252 w 271"/>
              <a:gd name="T77" fmla="*/ 178 h 368"/>
              <a:gd name="T78" fmla="*/ 261 w 271"/>
              <a:gd name="T79" fmla="*/ 207 h 368"/>
              <a:gd name="T80" fmla="*/ 271 w 271"/>
              <a:gd name="T81" fmla="*/ 222 h 368"/>
              <a:gd name="T82" fmla="*/ 268 w 271"/>
              <a:gd name="T83" fmla="*/ 240 h 368"/>
              <a:gd name="T84" fmla="*/ 266 w 271"/>
              <a:gd name="T85" fmla="*/ 263 h 368"/>
              <a:gd name="T86" fmla="*/ 261 w 271"/>
              <a:gd name="T87" fmla="*/ 257 h 368"/>
              <a:gd name="T88" fmla="*/ 251 w 271"/>
              <a:gd name="T89" fmla="*/ 261 h 368"/>
              <a:gd name="T90" fmla="*/ 243 w 271"/>
              <a:gd name="T91" fmla="*/ 284 h 368"/>
              <a:gd name="T92" fmla="*/ 234 w 271"/>
              <a:gd name="T93" fmla="*/ 293 h 368"/>
              <a:gd name="T94" fmla="*/ 224 w 271"/>
              <a:gd name="T95" fmla="*/ 332 h 368"/>
              <a:gd name="T96" fmla="*/ 135 w 271"/>
              <a:gd name="T97" fmla="*/ 358 h 368"/>
              <a:gd name="T98" fmla="*/ 5 w 271"/>
              <a:gd name="T99" fmla="*/ 368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1" h="368">
                <a:moveTo>
                  <a:pt x="2" y="368"/>
                </a:moveTo>
                <a:lnTo>
                  <a:pt x="3" y="367"/>
                </a:lnTo>
                <a:lnTo>
                  <a:pt x="9" y="361"/>
                </a:lnTo>
                <a:lnTo>
                  <a:pt x="14" y="355"/>
                </a:lnTo>
                <a:lnTo>
                  <a:pt x="15" y="349"/>
                </a:lnTo>
                <a:lnTo>
                  <a:pt x="21" y="332"/>
                </a:lnTo>
                <a:lnTo>
                  <a:pt x="26" y="322"/>
                </a:lnTo>
                <a:lnTo>
                  <a:pt x="29" y="316"/>
                </a:lnTo>
                <a:lnTo>
                  <a:pt x="32" y="294"/>
                </a:lnTo>
                <a:lnTo>
                  <a:pt x="32" y="278"/>
                </a:lnTo>
                <a:lnTo>
                  <a:pt x="29" y="255"/>
                </a:lnTo>
                <a:lnTo>
                  <a:pt x="21" y="239"/>
                </a:lnTo>
                <a:lnTo>
                  <a:pt x="24" y="232"/>
                </a:lnTo>
                <a:lnTo>
                  <a:pt x="18" y="235"/>
                </a:lnTo>
                <a:lnTo>
                  <a:pt x="3" y="205"/>
                </a:lnTo>
                <a:lnTo>
                  <a:pt x="2" y="199"/>
                </a:lnTo>
                <a:lnTo>
                  <a:pt x="5" y="195"/>
                </a:lnTo>
                <a:lnTo>
                  <a:pt x="8" y="189"/>
                </a:lnTo>
                <a:lnTo>
                  <a:pt x="3" y="172"/>
                </a:lnTo>
                <a:lnTo>
                  <a:pt x="0" y="166"/>
                </a:lnTo>
                <a:lnTo>
                  <a:pt x="2" y="161"/>
                </a:lnTo>
                <a:lnTo>
                  <a:pt x="6" y="155"/>
                </a:lnTo>
                <a:lnTo>
                  <a:pt x="12" y="139"/>
                </a:lnTo>
                <a:lnTo>
                  <a:pt x="14" y="133"/>
                </a:lnTo>
                <a:lnTo>
                  <a:pt x="12" y="127"/>
                </a:lnTo>
                <a:lnTo>
                  <a:pt x="14" y="118"/>
                </a:lnTo>
                <a:lnTo>
                  <a:pt x="9" y="107"/>
                </a:lnTo>
                <a:lnTo>
                  <a:pt x="15" y="103"/>
                </a:lnTo>
                <a:lnTo>
                  <a:pt x="20" y="96"/>
                </a:lnTo>
                <a:lnTo>
                  <a:pt x="20" y="92"/>
                </a:lnTo>
                <a:lnTo>
                  <a:pt x="26" y="81"/>
                </a:lnTo>
                <a:lnTo>
                  <a:pt x="32" y="83"/>
                </a:lnTo>
                <a:lnTo>
                  <a:pt x="37" y="77"/>
                </a:lnTo>
                <a:lnTo>
                  <a:pt x="38" y="72"/>
                </a:lnTo>
                <a:lnTo>
                  <a:pt x="41" y="66"/>
                </a:lnTo>
                <a:lnTo>
                  <a:pt x="44" y="62"/>
                </a:lnTo>
                <a:lnTo>
                  <a:pt x="49" y="57"/>
                </a:lnTo>
                <a:lnTo>
                  <a:pt x="47" y="72"/>
                </a:lnTo>
                <a:lnTo>
                  <a:pt x="46" y="77"/>
                </a:lnTo>
                <a:lnTo>
                  <a:pt x="49" y="81"/>
                </a:lnTo>
                <a:lnTo>
                  <a:pt x="46" y="87"/>
                </a:lnTo>
                <a:lnTo>
                  <a:pt x="47" y="93"/>
                </a:lnTo>
                <a:lnTo>
                  <a:pt x="52" y="87"/>
                </a:lnTo>
                <a:lnTo>
                  <a:pt x="53" y="77"/>
                </a:lnTo>
                <a:lnTo>
                  <a:pt x="55" y="75"/>
                </a:lnTo>
                <a:lnTo>
                  <a:pt x="55" y="87"/>
                </a:lnTo>
                <a:lnTo>
                  <a:pt x="53" y="92"/>
                </a:lnTo>
                <a:lnTo>
                  <a:pt x="58" y="87"/>
                </a:lnTo>
                <a:lnTo>
                  <a:pt x="59" y="81"/>
                </a:lnTo>
                <a:lnTo>
                  <a:pt x="61" y="75"/>
                </a:lnTo>
                <a:lnTo>
                  <a:pt x="61" y="69"/>
                </a:lnTo>
                <a:lnTo>
                  <a:pt x="58" y="51"/>
                </a:lnTo>
                <a:lnTo>
                  <a:pt x="62" y="47"/>
                </a:lnTo>
                <a:lnTo>
                  <a:pt x="67" y="42"/>
                </a:lnTo>
                <a:lnTo>
                  <a:pt x="73" y="39"/>
                </a:lnTo>
                <a:lnTo>
                  <a:pt x="80" y="39"/>
                </a:lnTo>
                <a:lnTo>
                  <a:pt x="80" y="35"/>
                </a:lnTo>
                <a:lnTo>
                  <a:pt x="74" y="31"/>
                </a:lnTo>
                <a:lnTo>
                  <a:pt x="73" y="25"/>
                </a:lnTo>
                <a:lnTo>
                  <a:pt x="73" y="19"/>
                </a:lnTo>
                <a:lnTo>
                  <a:pt x="77" y="13"/>
                </a:lnTo>
                <a:lnTo>
                  <a:pt x="80" y="7"/>
                </a:lnTo>
                <a:lnTo>
                  <a:pt x="86" y="4"/>
                </a:lnTo>
                <a:lnTo>
                  <a:pt x="91" y="0"/>
                </a:lnTo>
                <a:lnTo>
                  <a:pt x="97" y="3"/>
                </a:lnTo>
                <a:lnTo>
                  <a:pt x="103" y="4"/>
                </a:lnTo>
                <a:lnTo>
                  <a:pt x="108" y="9"/>
                </a:lnTo>
                <a:lnTo>
                  <a:pt x="114" y="9"/>
                </a:lnTo>
                <a:lnTo>
                  <a:pt x="118" y="9"/>
                </a:lnTo>
                <a:lnTo>
                  <a:pt x="123" y="10"/>
                </a:lnTo>
                <a:lnTo>
                  <a:pt x="129" y="13"/>
                </a:lnTo>
                <a:lnTo>
                  <a:pt x="132" y="18"/>
                </a:lnTo>
                <a:lnTo>
                  <a:pt x="138" y="19"/>
                </a:lnTo>
                <a:lnTo>
                  <a:pt x="144" y="19"/>
                </a:lnTo>
                <a:lnTo>
                  <a:pt x="148" y="22"/>
                </a:lnTo>
                <a:lnTo>
                  <a:pt x="160" y="25"/>
                </a:lnTo>
                <a:lnTo>
                  <a:pt x="166" y="28"/>
                </a:lnTo>
                <a:lnTo>
                  <a:pt x="172" y="28"/>
                </a:lnTo>
                <a:lnTo>
                  <a:pt x="178" y="33"/>
                </a:lnTo>
                <a:lnTo>
                  <a:pt x="180" y="38"/>
                </a:lnTo>
                <a:lnTo>
                  <a:pt x="185" y="44"/>
                </a:lnTo>
                <a:lnTo>
                  <a:pt x="188" y="45"/>
                </a:lnTo>
                <a:lnTo>
                  <a:pt x="188" y="51"/>
                </a:lnTo>
                <a:lnTo>
                  <a:pt x="181" y="51"/>
                </a:lnTo>
                <a:lnTo>
                  <a:pt x="180" y="59"/>
                </a:lnTo>
                <a:lnTo>
                  <a:pt x="183" y="65"/>
                </a:lnTo>
                <a:lnTo>
                  <a:pt x="189" y="68"/>
                </a:lnTo>
                <a:lnTo>
                  <a:pt x="192" y="74"/>
                </a:lnTo>
                <a:lnTo>
                  <a:pt x="194" y="84"/>
                </a:lnTo>
                <a:lnTo>
                  <a:pt x="194" y="96"/>
                </a:lnTo>
                <a:lnTo>
                  <a:pt x="195" y="115"/>
                </a:lnTo>
                <a:lnTo>
                  <a:pt x="191" y="119"/>
                </a:lnTo>
                <a:lnTo>
                  <a:pt x="185" y="122"/>
                </a:lnTo>
                <a:lnTo>
                  <a:pt x="183" y="128"/>
                </a:lnTo>
                <a:lnTo>
                  <a:pt x="183" y="139"/>
                </a:lnTo>
                <a:lnTo>
                  <a:pt x="177" y="148"/>
                </a:lnTo>
                <a:lnTo>
                  <a:pt x="171" y="149"/>
                </a:lnTo>
                <a:lnTo>
                  <a:pt x="165" y="154"/>
                </a:lnTo>
                <a:lnTo>
                  <a:pt x="165" y="164"/>
                </a:lnTo>
                <a:lnTo>
                  <a:pt x="165" y="174"/>
                </a:lnTo>
                <a:lnTo>
                  <a:pt x="172" y="180"/>
                </a:lnTo>
                <a:lnTo>
                  <a:pt x="178" y="181"/>
                </a:lnTo>
                <a:lnTo>
                  <a:pt x="183" y="183"/>
                </a:lnTo>
                <a:lnTo>
                  <a:pt x="188" y="177"/>
                </a:lnTo>
                <a:lnTo>
                  <a:pt x="191" y="171"/>
                </a:lnTo>
                <a:lnTo>
                  <a:pt x="195" y="167"/>
                </a:lnTo>
                <a:lnTo>
                  <a:pt x="198" y="157"/>
                </a:lnTo>
                <a:lnTo>
                  <a:pt x="197" y="152"/>
                </a:lnTo>
                <a:lnTo>
                  <a:pt x="203" y="149"/>
                </a:lnTo>
                <a:lnTo>
                  <a:pt x="209" y="145"/>
                </a:lnTo>
                <a:lnTo>
                  <a:pt x="215" y="142"/>
                </a:lnTo>
                <a:lnTo>
                  <a:pt x="222" y="136"/>
                </a:lnTo>
                <a:lnTo>
                  <a:pt x="228" y="137"/>
                </a:lnTo>
                <a:lnTo>
                  <a:pt x="234" y="139"/>
                </a:lnTo>
                <a:lnTo>
                  <a:pt x="239" y="145"/>
                </a:lnTo>
                <a:lnTo>
                  <a:pt x="246" y="155"/>
                </a:lnTo>
                <a:lnTo>
                  <a:pt x="252" y="178"/>
                </a:lnTo>
                <a:lnTo>
                  <a:pt x="255" y="183"/>
                </a:lnTo>
                <a:lnTo>
                  <a:pt x="258" y="195"/>
                </a:lnTo>
                <a:lnTo>
                  <a:pt x="261" y="207"/>
                </a:lnTo>
                <a:lnTo>
                  <a:pt x="265" y="213"/>
                </a:lnTo>
                <a:lnTo>
                  <a:pt x="269" y="222"/>
                </a:lnTo>
                <a:lnTo>
                  <a:pt x="271" y="222"/>
                </a:lnTo>
                <a:lnTo>
                  <a:pt x="271" y="226"/>
                </a:lnTo>
                <a:lnTo>
                  <a:pt x="269" y="228"/>
                </a:lnTo>
                <a:lnTo>
                  <a:pt x="268" y="240"/>
                </a:lnTo>
                <a:lnTo>
                  <a:pt x="269" y="245"/>
                </a:lnTo>
                <a:lnTo>
                  <a:pt x="269" y="257"/>
                </a:lnTo>
                <a:lnTo>
                  <a:pt x="266" y="263"/>
                </a:lnTo>
                <a:lnTo>
                  <a:pt x="261" y="264"/>
                </a:lnTo>
                <a:lnTo>
                  <a:pt x="263" y="263"/>
                </a:lnTo>
                <a:lnTo>
                  <a:pt x="261" y="257"/>
                </a:lnTo>
                <a:lnTo>
                  <a:pt x="258" y="254"/>
                </a:lnTo>
                <a:lnTo>
                  <a:pt x="252" y="257"/>
                </a:lnTo>
                <a:lnTo>
                  <a:pt x="251" y="261"/>
                </a:lnTo>
                <a:lnTo>
                  <a:pt x="248" y="267"/>
                </a:lnTo>
                <a:lnTo>
                  <a:pt x="248" y="279"/>
                </a:lnTo>
                <a:lnTo>
                  <a:pt x="243" y="284"/>
                </a:lnTo>
                <a:lnTo>
                  <a:pt x="237" y="288"/>
                </a:lnTo>
                <a:lnTo>
                  <a:pt x="237" y="290"/>
                </a:lnTo>
                <a:lnTo>
                  <a:pt x="234" y="293"/>
                </a:lnTo>
                <a:lnTo>
                  <a:pt x="233" y="299"/>
                </a:lnTo>
                <a:lnTo>
                  <a:pt x="233" y="316"/>
                </a:lnTo>
                <a:lnTo>
                  <a:pt x="224" y="332"/>
                </a:lnTo>
                <a:lnTo>
                  <a:pt x="219" y="343"/>
                </a:lnTo>
                <a:lnTo>
                  <a:pt x="194" y="349"/>
                </a:lnTo>
                <a:lnTo>
                  <a:pt x="135" y="358"/>
                </a:lnTo>
                <a:lnTo>
                  <a:pt x="127" y="353"/>
                </a:lnTo>
                <a:lnTo>
                  <a:pt x="37" y="364"/>
                </a:lnTo>
                <a:lnTo>
                  <a:pt x="5" y="368"/>
                </a:lnTo>
                <a:lnTo>
                  <a:pt x="2" y="368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4" name="Freeform 67">
            <a:extLst>
              <a:ext uri="{FF2B5EF4-FFF2-40B4-BE49-F238E27FC236}">
                <a16:creationId xmlns:a16="http://schemas.microsoft.com/office/drawing/2014/main" id="{3C66A3D0-7E81-1480-28B8-8B6D0A416EC8}"/>
              </a:ext>
            </a:extLst>
          </p:cNvPr>
          <p:cNvSpPr>
            <a:spLocks/>
          </p:cNvSpPr>
          <p:nvPr/>
        </p:nvSpPr>
        <p:spPr bwMode="auto">
          <a:xfrm>
            <a:off x="5063559" y="2379455"/>
            <a:ext cx="514997" cy="701752"/>
          </a:xfrm>
          <a:custGeom>
            <a:avLst/>
            <a:gdLst>
              <a:gd name="T0" fmla="*/ 12 w 181"/>
              <a:gd name="T1" fmla="*/ 233 h 246"/>
              <a:gd name="T2" fmla="*/ 23 w 181"/>
              <a:gd name="T3" fmla="*/ 196 h 246"/>
              <a:gd name="T4" fmla="*/ 17 w 181"/>
              <a:gd name="T5" fmla="*/ 154 h 246"/>
              <a:gd name="T6" fmla="*/ 4 w 181"/>
              <a:gd name="T7" fmla="*/ 114 h 246"/>
              <a:gd name="T8" fmla="*/ 11 w 181"/>
              <a:gd name="T9" fmla="*/ 89 h 246"/>
              <a:gd name="T10" fmla="*/ 15 w 181"/>
              <a:gd name="T11" fmla="*/ 65 h 246"/>
              <a:gd name="T12" fmla="*/ 29 w 181"/>
              <a:gd name="T13" fmla="*/ 46 h 246"/>
              <a:gd name="T14" fmla="*/ 30 w 181"/>
              <a:gd name="T15" fmla="*/ 59 h 246"/>
              <a:gd name="T16" fmla="*/ 37 w 181"/>
              <a:gd name="T17" fmla="*/ 52 h 246"/>
              <a:gd name="T18" fmla="*/ 40 w 181"/>
              <a:gd name="T19" fmla="*/ 59 h 246"/>
              <a:gd name="T20" fmla="*/ 42 w 181"/>
              <a:gd name="T21" fmla="*/ 33 h 246"/>
              <a:gd name="T22" fmla="*/ 51 w 181"/>
              <a:gd name="T23" fmla="*/ 21 h 246"/>
              <a:gd name="T24" fmla="*/ 61 w 181"/>
              <a:gd name="T25" fmla="*/ 2 h 246"/>
              <a:gd name="T26" fmla="*/ 79 w 181"/>
              <a:gd name="T27" fmla="*/ 8 h 246"/>
              <a:gd name="T28" fmla="*/ 99 w 181"/>
              <a:gd name="T29" fmla="*/ 17 h 246"/>
              <a:gd name="T30" fmla="*/ 119 w 181"/>
              <a:gd name="T31" fmla="*/ 27 h 246"/>
              <a:gd name="T32" fmla="*/ 119 w 181"/>
              <a:gd name="T33" fmla="*/ 41 h 246"/>
              <a:gd name="T34" fmla="*/ 129 w 181"/>
              <a:gd name="T35" fmla="*/ 76 h 246"/>
              <a:gd name="T36" fmla="*/ 114 w 181"/>
              <a:gd name="T37" fmla="*/ 99 h 246"/>
              <a:gd name="T38" fmla="*/ 114 w 181"/>
              <a:gd name="T39" fmla="*/ 121 h 246"/>
              <a:gd name="T40" fmla="*/ 131 w 181"/>
              <a:gd name="T41" fmla="*/ 112 h 246"/>
              <a:gd name="T42" fmla="*/ 143 w 181"/>
              <a:gd name="T43" fmla="*/ 96 h 246"/>
              <a:gd name="T44" fmla="*/ 167 w 181"/>
              <a:gd name="T45" fmla="*/ 119 h 246"/>
              <a:gd name="T46" fmla="*/ 179 w 181"/>
              <a:gd name="T47" fmla="*/ 149 h 246"/>
              <a:gd name="T48" fmla="*/ 177 w 181"/>
              <a:gd name="T49" fmla="*/ 160 h 246"/>
              <a:gd name="T50" fmla="*/ 176 w 181"/>
              <a:gd name="T51" fmla="*/ 175 h 246"/>
              <a:gd name="T52" fmla="*/ 166 w 181"/>
              <a:gd name="T53" fmla="*/ 174 h 246"/>
              <a:gd name="T54" fmla="*/ 156 w 181"/>
              <a:gd name="T55" fmla="*/ 194 h 246"/>
              <a:gd name="T56" fmla="*/ 128 w 181"/>
              <a:gd name="T57" fmla="*/ 231 h 246"/>
              <a:gd name="T58" fmla="*/ 4 w 181"/>
              <a:gd name="T59" fmla="*/ 246 h 246"/>
              <a:gd name="T60" fmla="*/ 129 w 181"/>
              <a:gd name="T61" fmla="*/ 233 h 246"/>
              <a:gd name="T62" fmla="*/ 158 w 181"/>
              <a:gd name="T63" fmla="*/ 194 h 246"/>
              <a:gd name="T64" fmla="*/ 168 w 181"/>
              <a:gd name="T65" fmla="*/ 175 h 246"/>
              <a:gd name="T66" fmla="*/ 174 w 181"/>
              <a:gd name="T67" fmla="*/ 177 h 246"/>
              <a:gd name="T68" fmla="*/ 180 w 181"/>
              <a:gd name="T69" fmla="*/ 153 h 246"/>
              <a:gd name="T70" fmla="*/ 177 w 181"/>
              <a:gd name="T71" fmla="*/ 142 h 246"/>
              <a:gd name="T72" fmla="*/ 165 w 181"/>
              <a:gd name="T73" fmla="*/ 104 h 246"/>
              <a:gd name="T74" fmla="*/ 148 w 181"/>
              <a:gd name="T75" fmla="*/ 90 h 246"/>
              <a:gd name="T76" fmla="*/ 130 w 181"/>
              <a:gd name="T77" fmla="*/ 111 h 246"/>
              <a:gd name="T78" fmla="*/ 111 w 181"/>
              <a:gd name="T79" fmla="*/ 115 h 246"/>
              <a:gd name="T80" fmla="*/ 123 w 181"/>
              <a:gd name="T81" fmla="*/ 86 h 246"/>
              <a:gd name="T82" fmla="*/ 130 w 181"/>
              <a:gd name="T83" fmla="*/ 57 h 246"/>
              <a:gd name="T84" fmla="*/ 125 w 181"/>
              <a:gd name="T85" fmla="*/ 36 h 246"/>
              <a:gd name="T86" fmla="*/ 115 w 181"/>
              <a:gd name="T87" fmla="*/ 19 h 246"/>
              <a:gd name="T88" fmla="*/ 92 w 181"/>
              <a:gd name="T89" fmla="*/ 13 h 246"/>
              <a:gd name="T90" fmla="*/ 76 w 181"/>
              <a:gd name="T91" fmla="*/ 6 h 246"/>
              <a:gd name="T92" fmla="*/ 54 w 181"/>
              <a:gd name="T93" fmla="*/ 5 h 246"/>
              <a:gd name="T94" fmla="*/ 50 w 181"/>
              <a:gd name="T95" fmla="*/ 22 h 246"/>
              <a:gd name="T96" fmla="*/ 41 w 181"/>
              <a:gd name="T97" fmla="*/ 31 h 246"/>
              <a:gd name="T98" fmla="*/ 36 w 181"/>
              <a:gd name="T99" fmla="*/ 62 h 246"/>
              <a:gd name="T100" fmla="*/ 35 w 181"/>
              <a:gd name="T101" fmla="*/ 51 h 246"/>
              <a:gd name="T102" fmla="*/ 33 w 181"/>
              <a:gd name="T103" fmla="*/ 49 h 246"/>
              <a:gd name="T104" fmla="*/ 25 w 181"/>
              <a:gd name="T105" fmla="*/ 49 h 246"/>
              <a:gd name="T106" fmla="*/ 10 w 181"/>
              <a:gd name="T107" fmla="*/ 68 h 246"/>
              <a:gd name="T108" fmla="*/ 4 w 181"/>
              <a:gd name="T109" fmla="*/ 103 h 246"/>
              <a:gd name="T110" fmla="*/ 3 w 181"/>
              <a:gd name="T111" fmla="*/ 129 h 246"/>
              <a:gd name="T112" fmla="*/ 14 w 181"/>
              <a:gd name="T113" fmla="*/ 158 h 246"/>
              <a:gd name="T114" fmla="*/ 14 w 181"/>
              <a:gd name="T115" fmla="*/ 22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1" h="246">
                <a:moveTo>
                  <a:pt x="3" y="245"/>
                </a:moveTo>
                <a:cubicBezTo>
                  <a:pt x="4" y="244"/>
                  <a:pt x="4" y="244"/>
                  <a:pt x="4" y="244"/>
                </a:cubicBezTo>
                <a:cubicBezTo>
                  <a:pt x="4" y="244"/>
                  <a:pt x="4" y="244"/>
                  <a:pt x="4" y="244"/>
                </a:cubicBezTo>
                <a:cubicBezTo>
                  <a:pt x="8" y="241"/>
                  <a:pt x="8" y="241"/>
                  <a:pt x="8" y="241"/>
                </a:cubicBezTo>
                <a:cubicBezTo>
                  <a:pt x="8" y="241"/>
                  <a:pt x="8" y="241"/>
                  <a:pt x="8" y="241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10" y="236"/>
                  <a:pt x="10" y="236"/>
                  <a:pt x="10" y="236"/>
                </a:cubicBezTo>
                <a:cubicBezTo>
                  <a:pt x="12" y="233"/>
                  <a:pt x="12" y="233"/>
                  <a:pt x="12" y="233"/>
                </a:cubicBezTo>
                <a:cubicBezTo>
                  <a:pt x="12" y="233"/>
                  <a:pt x="12" y="233"/>
                  <a:pt x="12" y="233"/>
                </a:cubicBezTo>
                <a:cubicBezTo>
                  <a:pt x="15" y="222"/>
                  <a:pt x="15" y="222"/>
                  <a:pt x="15" y="222"/>
                </a:cubicBezTo>
                <a:cubicBezTo>
                  <a:pt x="19" y="214"/>
                  <a:pt x="19" y="214"/>
                  <a:pt x="19" y="214"/>
                </a:cubicBezTo>
                <a:cubicBezTo>
                  <a:pt x="19" y="214"/>
                  <a:pt x="19" y="214"/>
                  <a:pt x="19" y="21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3" y="197"/>
                  <a:pt x="23" y="197"/>
                  <a:pt x="23" y="197"/>
                </a:cubicBezTo>
                <a:cubicBezTo>
                  <a:pt x="23" y="196"/>
                  <a:pt x="23" y="196"/>
                  <a:pt x="23" y="196"/>
                </a:cubicBezTo>
                <a:cubicBezTo>
                  <a:pt x="23" y="185"/>
                  <a:pt x="23" y="185"/>
                  <a:pt x="23" y="185"/>
                </a:cubicBezTo>
                <a:cubicBezTo>
                  <a:pt x="23" y="185"/>
                  <a:pt x="23" y="185"/>
                  <a:pt x="23" y="185"/>
                </a:cubicBezTo>
                <a:cubicBezTo>
                  <a:pt x="21" y="170"/>
                  <a:pt x="21" y="170"/>
                  <a:pt x="21" y="170"/>
                </a:cubicBezTo>
                <a:cubicBezTo>
                  <a:pt x="21" y="170"/>
                  <a:pt x="21" y="170"/>
                  <a:pt x="21" y="170"/>
                </a:cubicBezTo>
                <a:cubicBezTo>
                  <a:pt x="16" y="159"/>
                  <a:pt x="16" y="159"/>
                  <a:pt x="16" y="159"/>
                </a:cubicBezTo>
                <a:cubicBezTo>
                  <a:pt x="18" y="156"/>
                  <a:pt x="18" y="156"/>
                  <a:pt x="18" y="156"/>
                </a:cubicBezTo>
                <a:cubicBezTo>
                  <a:pt x="18" y="155"/>
                  <a:pt x="18" y="155"/>
                  <a:pt x="18" y="155"/>
                </a:cubicBezTo>
                <a:cubicBezTo>
                  <a:pt x="18" y="154"/>
                  <a:pt x="17" y="154"/>
                  <a:pt x="17" y="154"/>
                </a:cubicBezTo>
                <a:cubicBezTo>
                  <a:pt x="14" y="155"/>
                  <a:pt x="14" y="155"/>
                  <a:pt x="14" y="155"/>
                </a:cubicBezTo>
                <a:cubicBezTo>
                  <a:pt x="4" y="137"/>
                  <a:pt x="4" y="137"/>
                  <a:pt x="4" y="137"/>
                </a:cubicBezTo>
                <a:cubicBezTo>
                  <a:pt x="3" y="134"/>
                  <a:pt x="3" y="134"/>
                  <a:pt x="3" y="134"/>
                </a:cubicBezTo>
                <a:cubicBezTo>
                  <a:pt x="5" y="130"/>
                  <a:pt x="5" y="130"/>
                  <a:pt x="5" y="130"/>
                </a:cubicBezTo>
                <a:cubicBezTo>
                  <a:pt x="7" y="126"/>
                  <a:pt x="7" y="126"/>
                  <a:pt x="7" y="126"/>
                </a:cubicBezTo>
                <a:cubicBezTo>
                  <a:pt x="7" y="126"/>
                  <a:pt x="7" y="126"/>
                  <a:pt x="7" y="126"/>
                </a:cubicBezTo>
                <a:cubicBezTo>
                  <a:pt x="4" y="115"/>
                  <a:pt x="4" y="115"/>
                  <a:pt x="4" y="115"/>
                </a:cubicBezTo>
                <a:cubicBezTo>
                  <a:pt x="4" y="114"/>
                  <a:pt x="4" y="114"/>
                  <a:pt x="4" y="114"/>
                </a:cubicBezTo>
                <a:cubicBezTo>
                  <a:pt x="2" y="111"/>
                  <a:pt x="2" y="111"/>
                  <a:pt x="2" y="111"/>
                </a:cubicBezTo>
                <a:cubicBezTo>
                  <a:pt x="3" y="108"/>
                  <a:pt x="3" y="108"/>
                  <a:pt x="3" y="108"/>
                </a:cubicBezTo>
                <a:cubicBezTo>
                  <a:pt x="6" y="104"/>
                  <a:pt x="6" y="104"/>
                  <a:pt x="6" y="104"/>
                </a:cubicBezTo>
                <a:cubicBezTo>
                  <a:pt x="6" y="104"/>
                  <a:pt x="6" y="104"/>
                  <a:pt x="6" y="104"/>
                </a:cubicBezTo>
                <a:cubicBezTo>
                  <a:pt x="10" y="93"/>
                  <a:pt x="10" y="93"/>
                  <a:pt x="10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11" y="89"/>
                  <a:pt x="11" y="89"/>
                  <a:pt x="11" y="89"/>
                </a:cubicBezTo>
                <a:cubicBezTo>
                  <a:pt x="11" y="89"/>
                  <a:pt x="11" y="89"/>
                  <a:pt x="11" y="89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79"/>
                  <a:pt x="11" y="79"/>
                  <a:pt x="11" y="79"/>
                </a:cubicBezTo>
                <a:cubicBezTo>
                  <a:pt x="11" y="78"/>
                  <a:pt x="11" y="78"/>
                  <a:pt x="11" y="78"/>
                </a:cubicBezTo>
                <a:cubicBezTo>
                  <a:pt x="9" y="72"/>
                  <a:pt x="9" y="72"/>
                  <a:pt x="9" y="72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69"/>
                  <a:pt x="12" y="69"/>
                  <a:pt x="12" y="69"/>
                </a:cubicBezTo>
                <a:cubicBezTo>
                  <a:pt x="15" y="66"/>
                  <a:pt x="15" y="66"/>
                  <a:pt x="15" y="66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2"/>
                  <a:pt x="15" y="62"/>
                  <a:pt x="15" y="62"/>
                </a:cubicBezTo>
                <a:cubicBezTo>
                  <a:pt x="19" y="56"/>
                  <a:pt x="19" y="56"/>
                  <a:pt x="19" y="56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57"/>
                  <a:pt x="23" y="57"/>
                  <a:pt x="23" y="56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2"/>
                  <a:pt x="26" y="52"/>
                  <a:pt x="26" y="52"/>
                </a:cubicBezTo>
                <a:cubicBezTo>
                  <a:pt x="27" y="49"/>
                  <a:pt x="27" y="49"/>
                  <a:pt x="27" y="49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5"/>
                  <a:pt x="29" y="45"/>
                  <a:pt x="29" y="45"/>
                </a:cubicBezTo>
                <a:cubicBezTo>
                  <a:pt x="30" y="42"/>
                  <a:pt x="30" y="42"/>
                  <a:pt x="30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31" y="49"/>
                  <a:pt x="31" y="49"/>
                  <a:pt x="31" y="49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2"/>
                  <a:pt x="30" y="52"/>
                  <a:pt x="30" y="52"/>
                </a:cubicBezTo>
                <a:cubicBezTo>
                  <a:pt x="32" y="56"/>
                  <a:pt x="32" y="56"/>
                  <a:pt x="32" y="56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63"/>
                  <a:pt x="31" y="64"/>
                  <a:pt x="32" y="64"/>
                </a:cubicBezTo>
                <a:cubicBezTo>
                  <a:pt x="32" y="64"/>
                  <a:pt x="33" y="64"/>
                  <a:pt x="33" y="63"/>
                </a:cubicBezTo>
                <a:cubicBezTo>
                  <a:pt x="35" y="60"/>
                  <a:pt x="35" y="60"/>
                  <a:pt x="35" y="60"/>
                </a:cubicBezTo>
                <a:cubicBezTo>
                  <a:pt x="36" y="59"/>
                  <a:pt x="36" y="59"/>
                  <a:pt x="36" y="59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1"/>
                  <a:pt x="37" y="51"/>
                  <a:pt x="37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59"/>
                  <a:pt x="36" y="59"/>
                  <a:pt x="36" y="59"/>
                </a:cubicBezTo>
                <a:cubicBezTo>
                  <a:pt x="35" y="62"/>
                  <a:pt x="35" y="62"/>
                  <a:pt x="35" y="62"/>
                </a:cubicBezTo>
                <a:cubicBezTo>
                  <a:pt x="35" y="62"/>
                  <a:pt x="35" y="63"/>
                  <a:pt x="36" y="63"/>
                </a:cubicBezTo>
                <a:cubicBezTo>
                  <a:pt x="36" y="63"/>
                  <a:pt x="36" y="63"/>
                  <a:pt x="37" y="63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55"/>
                  <a:pt x="41" y="55"/>
                  <a:pt x="41" y="55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0" y="36"/>
                  <a:pt x="40" y="36"/>
                  <a:pt x="40" y="36"/>
                </a:cubicBezTo>
                <a:cubicBezTo>
                  <a:pt x="42" y="33"/>
                  <a:pt x="42" y="33"/>
                  <a:pt x="42" y="33"/>
                </a:cubicBezTo>
                <a:cubicBezTo>
                  <a:pt x="46" y="30"/>
                  <a:pt x="46" y="30"/>
                  <a:pt x="46" y="30"/>
                </a:cubicBezTo>
                <a:cubicBezTo>
                  <a:pt x="50" y="28"/>
                  <a:pt x="50" y="28"/>
                  <a:pt x="50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4"/>
                  <a:pt x="55" y="24"/>
                  <a:pt x="55" y="24"/>
                </a:cubicBezTo>
                <a:cubicBezTo>
                  <a:pt x="54" y="23"/>
                  <a:pt x="54" y="23"/>
                  <a:pt x="54" y="23"/>
                </a:cubicBezTo>
                <a:cubicBezTo>
                  <a:pt x="51" y="21"/>
                  <a:pt x="51" y="21"/>
                  <a:pt x="51" y="21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4"/>
                  <a:pt x="50" y="14"/>
                  <a:pt x="50" y="14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10"/>
                  <a:pt x="53" y="10"/>
                  <a:pt x="53" y="10"/>
                </a:cubicBezTo>
                <a:cubicBezTo>
                  <a:pt x="55" y="7"/>
                  <a:pt x="55" y="7"/>
                  <a:pt x="55" y="7"/>
                </a:cubicBezTo>
                <a:cubicBezTo>
                  <a:pt x="58" y="5"/>
                  <a:pt x="58" y="5"/>
                  <a:pt x="58" y="5"/>
                </a:cubicBezTo>
                <a:cubicBezTo>
                  <a:pt x="58" y="5"/>
                  <a:pt x="58" y="5"/>
                  <a:pt x="58" y="5"/>
                </a:cubicBezTo>
                <a:cubicBezTo>
                  <a:pt x="61" y="2"/>
                  <a:pt x="61" y="2"/>
                  <a:pt x="61" y="2"/>
                </a:cubicBezTo>
                <a:cubicBezTo>
                  <a:pt x="64" y="4"/>
                  <a:pt x="64" y="4"/>
                  <a:pt x="64" y="4"/>
                </a:cubicBezTo>
                <a:cubicBezTo>
                  <a:pt x="65" y="4"/>
                  <a:pt x="65" y="4"/>
                  <a:pt x="65" y="4"/>
                </a:cubicBezTo>
                <a:cubicBezTo>
                  <a:pt x="68" y="5"/>
                  <a:pt x="68" y="5"/>
                  <a:pt x="68" y="5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82" y="9"/>
                  <a:pt x="82" y="9"/>
                  <a:pt x="82" y="9"/>
                </a:cubicBezTo>
                <a:cubicBezTo>
                  <a:pt x="85" y="10"/>
                  <a:pt x="85" y="10"/>
                  <a:pt x="85" y="10"/>
                </a:cubicBezTo>
                <a:cubicBezTo>
                  <a:pt x="87" y="14"/>
                  <a:pt x="87" y="14"/>
                  <a:pt x="87" y="14"/>
                </a:cubicBezTo>
                <a:cubicBezTo>
                  <a:pt x="88" y="14"/>
                  <a:pt x="88" y="14"/>
                  <a:pt x="88" y="14"/>
                </a:cubicBezTo>
                <a:cubicBezTo>
                  <a:pt x="92" y="15"/>
                  <a:pt x="92" y="15"/>
                  <a:pt x="92" y="15"/>
                </a:cubicBezTo>
                <a:cubicBezTo>
                  <a:pt x="92" y="15"/>
                  <a:pt x="92" y="15"/>
                  <a:pt x="92" y="15"/>
                </a:cubicBezTo>
                <a:cubicBezTo>
                  <a:pt x="95" y="15"/>
                  <a:pt x="95" y="15"/>
                  <a:pt x="95" y="15"/>
                </a:cubicBezTo>
                <a:cubicBezTo>
                  <a:pt x="99" y="17"/>
                  <a:pt x="99" y="17"/>
                  <a:pt x="99" y="17"/>
                </a:cubicBezTo>
                <a:cubicBezTo>
                  <a:pt x="99" y="17"/>
                  <a:pt x="99" y="17"/>
                  <a:pt x="99" y="17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19" y="26"/>
                  <a:pt x="119" y="26"/>
                  <a:pt x="119" y="26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22" y="31"/>
                  <a:pt x="122" y="31"/>
                  <a:pt x="122" y="31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1" y="34"/>
                  <a:pt x="121" y="34"/>
                  <a:pt x="121" y="34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19" y="40"/>
                  <a:pt x="119" y="40"/>
                  <a:pt x="119" y="40"/>
                </a:cubicBezTo>
                <a:cubicBezTo>
                  <a:pt x="119" y="41"/>
                  <a:pt x="119" y="41"/>
                  <a:pt x="119" y="41"/>
                </a:cubicBezTo>
                <a:cubicBezTo>
                  <a:pt x="121" y="44"/>
                  <a:pt x="121" y="44"/>
                  <a:pt x="121" y="44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127" y="50"/>
                  <a:pt x="127" y="50"/>
                  <a:pt x="127" y="50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28" y="65"/>
                  <a:pt x="128" y="65"/>
                  <a:pt x="128" y="65"/>
                </a:cubicBezTo>
                <a:cubicBezTo>
                  <a:pt x="128" y="65"/>
                  <a:pt x="128" y="65"/>
                  <a:pt x="128" y="65"/>
                </a:cubicBezTo>
                <a:cubicBezTo>
                  <a:pt x="129" y="76"/>
                  <a:pt x="129" y="76"/>
                  <a:pt x="129" y="76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3" y="81"/>
                  <a:pt x="123" y="81"/>
                  <a:pt x="123" y="81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09" y="103"/>
                  <a:pt x="109" y="103"/>
                  <a:pt x="109" y="103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09" y="116"/>
                  <a:pt x="109" y="116"/>
                  <a:pt x="109" y="116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22" y="123"/>
                  <a:pt x="122" y="123"/>
                  <a:pt x="122" y="123"/>
                </a:cubicBezTo>
                <a:cubicBezTo>
                  <a:pt x="122" y="123"/>
                  <a:pt x="123" y="123"/>
                  <a:pt x="123" y="123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28" y="115"/>
                  <a:pt x="128" y="115"/>
                  <a:pt x="128" y="115"/>
                </a:cubicBezTo>
                <a:cubicBezTo>
                  <a:pt x="131" y="112"/>
                  <a:pt x="131" y="112"/>
                  <a:pt x="131" y="112"/>
                </a:cubicBezTo>
                <a:cubicBezTo>
                  <a:pt x="131" y="112"/>
                  <a:pt x="131" y="112"/>
                  <a:pt x="131" y="112"/>
                </a:cubicBezTo>
                <a:cubicBezTo>
                  <a:pt x="133" y="105"/>
                  <a:pt x="133" y="105"/>
                  <a:pt x="133" y="105"/>
                </a:cubicBezTo>
                <a:cubicBezTo>
                  <a:pt x="133" y="105"/>
                  <a:pt x="133" y="105"/>
                  <a:pt x="133" y="105"/>
                </a:cubicBezTo>
                <a:cubicBezTo>
                  <a:pt x="133" y="102"/>
                  <a:pt x="133" y="102"/>
                  <a:pt x="133" y="102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6" y="101"/>
                  <a:pt x="136" y="101"/>
                  <a:pt x="136" y="101"/>
                </a:cubicBezTo>
                <a:cubicBezTo>
                  <a:pt x="140" y="97"/>
                  <a:pt x="140" y="97"/>
                  <a:pt x="140" y="97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5" y="94"/>
                  <a:pt x="155" y="94"/>
                  <a:pt x="155" y="94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1" y="130"/>
                  <a:pt x="171" y="130"/>
                  <a:pt x="171" y="130"/>
                </a:cubicBezTo>
                <a:cubicBezTo>
                  <a:pt x="171" y="130"/>
                  <a:pt x="171" y="130"/>
                  <a:pt x="171" y="130"/>
                </a:cubicBezTo>
                <a:cubicBezTo>
                  <a:pt x="173" y="138"/>
                  <a:pt x="173" y="138"/>
                  <a:pt x="173" y="138"/>
                </a:cubicBezTo>
                <a:cubicBezTo>
                  <a:pt x="173" y="138"/>
                  <a:pt x="173" y="138"/>
                  <a:pt x="173" y="138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3"/>
                  <a:pt x="175" y="143"/>
                  <a:pt x="175" y="143"/>
                </a:cubicBezTo>
                <a:cubicBezTo>
                  <a:pt x="179" y="149"/>
                  <a:pt x="179" y="149"/>
                  <a:pt x="179" y="149"/>
                </a:cubicBezTo>
                <a:cubicBezTo>
                  <a:pt x="179" y="149"/>
                  <a:pt x="179" y="149"/>
                  <a:pt x="179" y="149"/>
                </a:cubicBezTo>
                <a:cubicBezTo>
                  <a:pt x="180" y="149"/>
                  <a:pt x="180" y="149"/>
                  <a:pt x="180" y="149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79" y="148"/>
                  <a:pt x="179" y="148"/>
                  <a:pt x="179" y="148"/>
                </a:cubicBezTo>
                <a:cubicBezTo>
                  <a:pt x="179" y="151"/>
                  <a:pt x="179" y="151"/>
                  <a:pt x="179" y="151"/>
                </a:cubicBezTo>
                <a:cubicBezTo>
                  <a:pt x="178" y="152"/>
                  <a:pt x="178" y="152"/>
                  <a:pt x="178" y="152"/>
                </a:cubicBezTo>
                <a:cubicBezTo>
                  <a:pt x="178" y="152"/>
                  <a:pt x="178" y="152"/>
                  <a:pt x="178" y="152"/>
                </a:cubicBezTo>
                <a:cubicBezTo>
                  <a:pt x="177" y="160"/>
                  <a:pt x="177" y="160"/>
                  <a:pt x="177" y="160"/>
                </a:cubicBezTo>
                <a:cubicBezTo>
                  <a:pt x="177" y="160"/>
                  <a:pt x="177" y="160"/>
                  <a:pt x="177" y="160"/>
                </a:cubicBezTo>
                <a:cubicBezTo>
                  <a:pt x="178" y="164"/>
                  <a:pt x="178" y="164"/>
                  <a:pt x="178" y="164"/>
                </a:cubicBezTo>
                <a:cubicBezTo>
                  <a:pt x="178" y="171"/>
                  <a:pt x="178" y="171"/>
                  <a:pt x="178" y="171"/>
                </a:cubicBezTo>
                <a:cubicBezTo>
                  <a:pt x="176" y="174"/>
                  <a:pt x="176" y="174"/>
                  <a:pt x="176" y="174"/>
                </a:cubicBezTo>
                <a:cubicBezTo>
                  <a:pt x="174" y="175"/>
                  <a:pt x="174" y="175"/>
                  <a:pt x="174" y="175"/>
                </a:cubicBezTo>
                <a:cubicBezTo>
                  <a:pt x="174" y="176"/>
                  <a:pt x="174" y="176"/>
                  <a:pt x="174" y="176"/>
                </a:cubicBezTo>
                <a:cubicBezTo>
                  <a:pt x="175" y="177"/>
                  <a:pt x="175" y="177"/>
                  <a:pt x="175" y="177"/>
                </a:cubicBezTo>
                <a:cubicBezTo>
                  <a:pt x="176" y="175"/>
                  <a:pt x="176" y="175"/>
                  <a:pt x="176" y="175"/>
                </a:cubicBezTo>
                <a:cubicBezTo>
                  <a:pt x="176" y="175"/>
                  <a:pt x="176" y="175"/>
                  <a:pt x="176" y="175"/>
                </a:cubicBezTo>
                <a:cubicBezTo>
                  <a:pt x="175" y="171"/>
                  <a:pt x="175" y="171"/>
                  <a:pt x="175" y="171"/>
                </a:cubicBezTo>
                <a:cubicBezTo>
                  <a:pt x="174" y="171"/>
                  <a:pt x="174" y="171"/>
                  <a:pt x="174" y="171"/>
                </a:cubicBezTo>
                <a:cubicBezTo>
                  <a:pt x="173" y="168"/>
                  <a:pt x="173" y="168"/>
                  <a:pt x="173" y="168"/>
                </a:cubicBezTo>
                <a:cubicBezTo>
                  <a:pt x="172" y="168"/>
                  <a:pt x="172" y="168"/>
                  <a:pt x="171" y="168"/>
                </a:cubicBezTo>
                <a:cubicBezTo>
                  <a:pt x="167" y="170"/>
                  <a:pt x="167" y="170"/>
                  <a:pt x="167" y="170"/>
                </a:cubicBezTo>
                <a:cubicBezTo>
                  <a:pt x="167" y="171"/>
                  <a:pt x="167" y="171"/>
                  <a:pt x="167" y="171"/>
                </a:cubicBezTo>
                <a:cubicBezTo>
                  <a:pt x="166" y="174"/>
                  <a:pt x="166" y="174"/>
                  <a:pt x="166" y="174"/>
                </a:cubicBezTo>
                <a:cubicBezTo>
                  <a:pt x="164" y="177"/>
                  <a:pt x="164" y="177"/>
                  <a:pt x="164" y="177"/>
                </a:cubicBezTo>
                <a:cubicBezTo>
                  <a:pt x="164" y="178"/>
                  <a:pt x="164" y="178"/>
                  <a:pt x="164" y="178"/>
                </a:cubicBezTo>
                <a:cubicBezTo>
                  <a:pt x="164" y="185"/>
                  <a:pt x="164" y="185"/>
                  <a:pt x="164" y="185"/>
                </a:cubicBezTo>
                <a:cubicBezTo>
                  <a:pt x="162" y="188"/>
                  <a:pt x="162" y="188"/>
                  <a:pt x="162" y="188"/>
                </a:cubicBezTo>
                <a:cubicBezTo>
                  <a:pt x="157" y="192"/>
                  <a:pt x="157" y="192"/>
                  <a:pt x="157" y="192"/>
                </a:cubicBezTo>
                <a:cubicBezTo>
                  <a:pt x="157" y="192"/>
                  <a:pt x="157" y="192"/>
                  <a:pt x="157" y="192"/>
                </a:cubicBezTo>
                <a:cubicBezTo>
                  <a:pt x="157" y="193"/>
                  <a:pt x="157" y="193"/>
                  <a:pt x="157" y="193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56" y="195"/>
                  <a:pt x="156" y="195"/>
                  <a:pt x="156" y="195"/>
                </a:cubicBezTo>
                <a:cubicBezTo>
                  <a:pt x="154" y="198"/>
                  <a:pt x="154" y="198"/>
                  <a:pt x="154" y="198"/>
                </a:cubicBezTo>
                <a:cubicBezTo>
                  <a:pt x="154" y="198"/>
                  <a:pt x="154" y="198"/>
                  <a:pt x="154" y="198"/>
                </a:cubicBezTo>
                <a:cubicBezTo>
                  <a:pt x="154" y="209"/>
                  <a:pt x="154" y="209"/>
                  <a:pt x="154" y="209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45" y="227"/>
                  <a:pt x="145" y="227"/>
                  <a:pt x="145" y="227"/>
                </a:cubicBezTo>
                <a:cubicBezTo>
                  <a:pt x="128" y="231"/>
                  <a:pt x="128" y="231"/>
                  <a:pt x="128" y="231"/>
                </a:cubicBezTo>
                <a:cubicBezTo>
                  <a:pt x="90" y="237"/>
                  <a:pt x="90" y="237"/>
                  <a:pt x="90" y="237"/>
                </a:cubicBezTo>
                <a:cubicBezTo>
                  <a:pt x="86" y="234"/>
                  <a:pt x="86" y="234"/>
                  <a:pt x="86" y="234"/>
                </a:cubicBezTo>
                <a:cubicBezTo>
                  <a:pt x="85" y="234"/>
                  <a:pt x="85" y="234"/>
                  <a:pt x="85" y="234"/>
                </a:cubicBezTo>
                <a:cubicBezTo>
                  <a:pt x="25" y="241"/>
                  <a:pt x="25" y="241"/>
                  <a:pt x="25" y="241"/>
                </a:cubicBezTo>
                <a:cubicBezTo>
                  <a:pt x="4" y="244"/>
                  <a:pt x="4" y="244"/>
                  <a:pt x="4" y="244"/>
                </a:cubicBezTo>
                <a:cubicBezTo>
                  <a:pt x="2" y="244"/>
                  <a:pt x="2" y="244"/>
                  <a:pt x="2" y="244"/>
                </a:cubicBezTo>
                <a:cubicBezTo>
                  <a:pt x="2" y="246"/>
                  <a:pt x="2" y="246"/>
                  <a:pt x="2" y="246"/>
                </a:cubicBezTo>
                <a:cubicBezTo>
                  <a:pt x="4" y="246"/>
                  <a:pt x="4" y="246"/>
                  <a:pt x="4" y="246"/>
                </a:cubicBezTo>
                <a:cubicBezTo>
                  <a:pt x="4" y="246"/>
                  <a:pt x="4" y="246"/>
                  <a:pt x="4" y="246"/>
                </a:cubicBezTo>
                <a:cubicBezTo>
                  <a:pt x="25" y="243"/>
                  <a:pt x="25" y="243"/>
                  <a:pt x="25" y="243"/>
                </a:cubicBezTo>
                <a:cubicBezTo>
                  <a:pt x="25" y="243"/>
                  <a:pt x="25" y="243"/>
                  <a:pt x="25" y="243"/>
                </a:cubicBezTo>
                <a:cubicBezTo>
                  <a:pt x="85" y="236"/>
                  <a:pt x="85" y="236"/>
                  <a:pt x="85" y="236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0" y="239"/>
                  <a:pt x="90" y="239"/>
                  <a:pt x="90" y="239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46" y="229"/>
                  <a:pt x="146" y="229"/>
                  <a:pt x="146" y="229"/>
                </a:cubicBezTo>
                <a:cubicBezTo>
                  <a:pt x="147" y="228"/>
                  <a:pt x="147" y="228"/>
                  <a:pt x="147" y="228"/>
                </a:cubicBezTo>
                <a:cubicBezTo>
                  <a:pt x="150" y="221"/>
                  <a:pt x="150" y="221"/>
                  <a:pt x="150" y="221"/>
                </a:cubicBezTo>
                <a:cubicBezTo>
                  <a:pt x="156" y="210"/>
                  <a:pt x="156" y="210"/>
                  <a:pt x="156" y="210"/>
                </a:cubicBezTo>
                <a:cubicBezTo>
                  <a:pt x="156" y="210"/>
                  <a:pt x="156" y="210"/>
                  <a:pt x="156" y="210"/>
                </a:cubicBezTo>
                <a:cubicBezTo>
                  <a:pt x="156" y="199"/>
                  <a:pt x="156" y="199"/>
                  <a:pt x="156" y="199"/>
                </a:cubicBezTo>
                <a:cubicBezTo>
                  <a:pt x="157" y="195"/>
                  <a:pt x="157" y="195"/>
                  <a:pt x="157" y="195"/>
                </a:cubicBezTo>
                <a:cubicBezTo>
                  <a:pt x="158" y="194"/>
                  <a:pt x="158" y="194"/>
                  <a:pt x="158" y="194"/>
                </a:cubicBezTo>
                <a:cubicBezTo>
                  <a:pt x="158" y="194"/>
                  <a:pt x="158" y="194"/>
                  <a:pt x="158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6" y="186"/>
                  <a:pt x="166" y="186"/>
                  <a:pt x="166" y="186"/>
                </a:cubicBezTo>
                <a:cubicBezTo>
                  <a:pt x="166" y="186"/>
                  <a:pt x="166" y="186"/>
                  <a:pt x="166" y="186"/>
                </a:cubicBezTo>
                <a:cubicBezTo>
                  <a:pt x="166" y="178"/>
                  <a:pt x="166" y="178"/>
                  <a:pt x="166" y="178"/>
                </a:cubicBezTo>
                <a:cubicBezTo>
                  <a:pt x="168" y="175"/>
                  <a:pt x="168" y="175"/>
                  <a:pt x="168" y="175"/>
                </a:cubicBezTo>
                <a:cubicBezTo>
                  <a:pt x="168" y="174"/>
                  <a:pt x="168" y="174"/>
                  <a:pt x="168" y="174"/>
                </a:cubicBezTo>
                <a:cubicBezTo>
                  <a:pt x="169" y="172"/>
                  <a:pt x="169" y="172"/>
                  <a:pt x="169" y="172"/>
                </a:cubicBezTo>
                <a:cubicBezTo>
                  <a:pt x="172" y="170"/>
                  <a:pt x="172" y="170"/>
                  <a:pt x="172" y="170"/>
                </a:cubicBezTo>
                <a:cubicBezTo>
                  <a:pt x="173" y="172"/>
                  <a:pt x="173" y="172"/>
                  <a:pt x="173" y="172"/>
                </a:cubicBezTo>
                <a:cubicBezTo>
                  <a:pt x="174" y="175"/>
                  <a:pt x="174" y="175"/>
                  <a:pt x="174" y="175"/>
                </a:cubicBezTo>
                <a:cubicBezTo>
                  <a:pt x="173" y="175"/>
                  <a:pt x="173" y="175"/>
                  <a:pt x="173" y="175"/>
                </a:cubicBezTo>
                <a:cubicBezTo>
                  <a:pt x="173" y="176"/>
                  <a:pt x="173" y="176"/>
                  <a:pt x="173" y="177"/>
                </a:cubicBezTo>
                <a:cubicBezTo>
                  <a:pt x="174" y="177"/>
                  <a:pt x="174" y="177"/>
                  <a:pt x="174" y="177"/>
                </a:cubicBezTo>
                <a:cubicBezTo>
                  <a:pt x="177" y="176"/>
                  <a:pt x="177" y="176"/>
                  <a:pt x="177" y="176"/>
                </a:cubicBezTo>
                <a:cubicBezTo>
                  <a:pt x="177" y="175"/>
                  <a:pt x="177" y="175"/>
                  <a:pt x="177" y="175"/>
                </a:cubicBezTo>
                <a:cubicBezTo>
                  <a:pt x="180" y="172"/>
                  <a:pt x="180" y="172"/>
                  <a:pt x="180" y="172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63"/>
                  <a:pt x="180" y="163"/>
                  <a:pt x="180" y="163"/>
                </a:cubicBezTo>
                <a:cubicBezTo>
                  <a:pt x="179" y="160"/>
                  <a:pt x="179" y="160"/>
                  <a:pt x="179" y="160"/>
                </a:cubicBezTo>
                <a:cubicBezTo>
                  <a:pt x="180" y="153"/>
                  <a:pt x="180" y="153"/>
                  <a:pt x="180" y="153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81" y="151"/>
                  <a:pt x="181" y="151"/>
                  <a:pt x="181" y="151"/>
                </a:cubicBezTo>
                <a:cubicBezTo>
                  <a:pt x="181" y="148"/>
                  <a:pt x="181" y="148"/>
                  <a:pt x="181" y="148"/>
                </a:cubicBezTo>
                <a:cubicBezTo>
                  <a:pt x="181" y="147"/>
                  <a:pt x="180" y="147"/>
                  <a:pt x="180" y="147"/>
                </a:cubicBezTo>
                <a:cubicBezTo>
                  <a:pt x="179" y="147"/>
                  <a:pt x="179" y="147"/>
                  <a:pt x="179" y="147"/>
                </a:cubicBezTo>
                <a:cubicBezTo>
                  <a:pt x="179" y="148"/>
                  <a:pt x="179" y="148"/>
                  <a:pt x="179" y="148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75" y="137"/>
                  <a:pt x="175" y="137"/>
                  <a:pt x="175" y="137"/>
                </a:cubicBezTo>
                <a:cubicBezTo>
                  <a:pt x="173" y="130"/>
                  <a:pt x="173" y="130"/>
                  <a:pt x="173" y="130"/>
                </a:cubicBezTo>
                <a:cubicBezTo>
                  <a:pt x="173" y="130"/>
                  <a:pt x="173" y="130"/>
                  <a:pt x="173" y="130"/>
                </a:cubicBezTo>
                <a:cubicBezTo>
                  <a:pt x="171" y="122"/>
                  <a:pt x="171" y="122"/>
                  <a:pt x="171" y="122"/>
                </a:cubicBezTo>
                <a:cubicBezTo>
                  <a:pt x="171" y="122"/>
                  <a:pt x="171" y="122"/>
                  <a:pt x="171" y="122"/>
                </a:cubicBezTo>
                <a:cubicBezTo>
                  <a:pt x="169" y="118"/>
                  <a:pt x="169" y="118"/>
                  <a:pt x="169" y="118"/>
                </a:cubicBezTo>
                <a:cubicBezTo>
                  <a:pt x="165" y="104"/>
                  <a:pt x="165" y="104"/>
                  <a:pt x="165" y="104"/>
                </a:cubicBezTo>
                <a:cubicBezTo>
                  <a:pt x="165" y="104"/>
                  <a:pt x="165" y="104"/>
                  <a:pt x="165" y="104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2" y="91"/>
                  <a:pt x="152" y="91"/>
                  <a:pt x="152" y="91"/>
                </a:cubicBezTo>
                <a:cubicBezTo>
                  <a:pt x="148" y="90"/>
                  <a:pt x="148" y="90"/>
                  <a:pt x="148" y="90"/>
                </a:cubicBezTo>
                <a:cubicBezTo>
                  <a:pt x="148" y="90"/>
                  <a:pt x="148" y="90"/>
                  <a:pt x="148" y="90"/>
                </a:cubicBezTo>
                <a:cubicBezTo>
                  <a:pt x="142" y="94"/>
                  <a:pt x="142" y="94"/>
                  <a:pt x="142" y="94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5" y="99"/>
                  <a:pt x="135" y="99"/>
                  <a:pt x="135" y="99"/>
                </a:cubicBezTo>
                <a:cubicBezTo>
                  <a:pt x="131" y="101"/>
                  <a:pt x="131" y="101"/>
                  <a:pt x="131" y="101"/>
                </a:cubicBezTo>
                <a:cubicBezTo>
                  <a:pt x="131" y="101"/>
                  <a:pt x="130" y="101"/>
                  <a:pt x="130" y="102"/>
                </a:cubicBezTo>
                <a:cubicBezTo>
                  <a:pt x="131" y="105"/>
                  <a:pt x="131" y="105"/>
                  <a:pt x="131" y="105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19" y="120"/>
                  <a:pt x="119" y="120"/>
                  <a:pt x="119" y="120"/>
                </a:cubicBezTo>
                <a:cubicBezTo>
                  <a:pt x="119" y="120"/>
                  <a:pt x="119" y="120"/>
                  <a:pt x="119" y="120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1" y="115"/>
                  <a:pt x="111" y="115"/>
                  <a:pt x="111" y="115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111" y="103"/>
                  <a:pt x="111" y="103"/>
                  <a:pt x="111" y="103"/>
                </a:cubicBezTo>
                <a:cubicBezTo>
                  <a:pt x="115" y="101"/>
                  <a:pt x="115" y="101"/>
                  <a:pt x="115" y="101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23" y="94"/>
                  <a:pt x="123" y="94"/>
                  <a:pt x="123" y="94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7" y="81"/>
                  <a:pt x="127" y="81"/>
                  <a:pt x="127" y="81"/>
                </a:cubicBezTo>
                <a:cubicBezTo>
                  <a:pt x="128" y="81"/>
                  <a:pt x="128" y="81"/>
                  <a:pt x="128" y="81"/>
                </a:cubicBezTo>
                <a:cubicBezTo>
                  <a:pt x="131" y="77"/>
                  <a:pt x="131" y="77"/>
                  <a:pt x="131" y="77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9" y="50"/>
                  <a:pt x="129" y="50"/>
                  <a:pt x="129" y="50"/>
                </a:cubicBezTo>
                <a:cubicBezTo>
                  <a:pt x="128" y="49"/>
                  <a:pt x="128" y="49"/>
                  <a:pt x="128" y="49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26" y="45"/>
                  <a:pt x="126" y="45"/>
                  <a:pt x="126" y="45"/>
                </a:cubicBezTo>
                <a:cubicBezTo>
                  <a:pt x="123" y="43"/>
                  <a:pt x="123" y="43"/>
                  <a:pt x="123" y="43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22" y="36"/>
                  <a:pt x="122" y="36"/>
                  <a:pt x="122" y="36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5" y="36"/>
                  <a:pt x="126" y="35"/>
                  <a:pt x="126" y="35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5" y="30"/>
                  <a:pt x="125" y="30"/>
                  <a:pt x="125" y="30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1" y="26"/>
                  <a:pt x="121" y="26"/>
                  <a:pt x="121" y="26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96" y="13"/>
                  <a:pt x="96" y="13"/>
                  <a:pt x="96" y="13"/>
                </a:cubicBezTo>
                <a:cubicBezTo>
                  <a:pt x="96" y="13"/>
                  <a:pt x="96" y="13"/>
                  <a:pt x="96" y="13"/>
                </a:cubicBezTo>
                <a:cubicBezTo>
                  <a:pt x="92" y="13"/>
                  <a:pt x="92" y="13"/>
                  <a:pt x="92" y="13"/>
                </a:cubicBezTo>
                <a:cubicBezTo>
                  <a:pt x="89" y="12"/>
                  <a:pt x="89" y="12"/>
                  <a:pt x="89" y="12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3" y="7"/>
                  <a:pt x="83" y="7"/>
                  <a:pt x="83" y="7"/>
                </a:cubicBezTo>
                <a:cubicBezTo>
                  <a:pt x="83" y="7"/>
                  <a:pt x="83" y="7"/>
                  <a:pt x="83" y="7"/>
                </a:cubicBezTo>
                <a:cubicBezTo>
                  <a:pt x="79" y="6"/>
                  <a:pt x="79" y="6"/>
                  <a:pt x="79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2" y="6"/>
                  <a:pt x="72" y="6"/>
                  <a:pt x="72" y="6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3"/>
                  <a:pt x="69" y="3"/>
                  <a:pt x="69" y="3"/>
                </a:cubicBezTo>
                <a:cubicBezTo>
                  <a:pt x="65" y="2"/>
                  <a:pt x="65" y="2"/>
                  <a:pt x="65" y="2"/>
                </a:cubicBez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61" y="0"/>
                  <a:pt x="60" y="0"/>
                </a:cubicBezTo>
                <a:cubicBezTo>
                  <a:pt x="57" y="3"/>
                  <a:pt x="57" y="3"/>
                  <a:pt x="57" y="3"/>
                </a:cubicBezTo>
                <a:cubicBezTo>
                  <a:pt x="54" y="5"/>
                  <a:pt x="54" y="5"/>
                  <a:pt x="54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1" y="9"/>
                  <a:pt x="51" y="9"/>
                  <a:pt x="51" y="9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6"/>
                  <a:pt x="53" y="26"/>
                  <a:pt x="53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6"/>
                  <a:pt x="38" y="36"/>
                  <a:pt x="38" y="3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51"/>
                  <a:pt x="40" y="51"/>
                  <a:pt x="40" y="51"/>
                </a:cubicBezTo>
                <a:cubicBezTo>
                  <a:pt x="39" y="55"/>
                  <a:pt x="39" y="55"/>
                  <a:pt x="39" y="55"/>
                </a:cubicBezTo>
                <a:cubicBezTo>
                  <a:pt x="38" y="58"/>
                  <a:pt x="38" y="58"/>
                  <a:pt x="38" y="58"/>
                </a:cubicBezTo>
                <a:cubicBezTo>
                  <a:pt x="35" y="62"/>
                  <a:pt x="35" y="62"/>
                  <a:pt x="35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7" y="63"/>
                  <a:pt x="37" y="63"/>
                  <a:pt x="37" y="63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50"/>
                  <a:pt x="38" y="50"/>
                  <a:pt x="38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4" y="59"/>
                  <a:pt x="34" y="59"/>
                  <a:pt x="34" y="59"/>
                </a:cubicBezTo>
                <a:cubicBezTo>
                  <a:pt x="33" y="60"/>
                  <a:pt x="33" y="60"/>
                  <a:pt x="33" y="60"/>
                </a:cubicBezTo>
                <a:cubicBezTo>
                  <a:pt x="32" y="59"/>
                  <a:pt x="32" y="59"/>
                  <a:pt x="32" y="59"/>
                </a:cubicBezTo>
                <a:cubicBezTo>
                  <a:pt x="34" y="56"/>
                  <a:pt x="34" y="56"/>
                  <a:pt x="34" y="56"/>
                </a:cubicBezTo>
                <a:cubicBezTo>
                  <a:pt x="34" y="55"/>
                  <a:pt x="34" y="55"/>
                  <a:pt x="34" y="55"/>
                </a:cubicBezTo>
                <a:cubicBezTo>
                  <a:pt x="32" y="52"/>
                  <a:pt x="32" y="52"/>
                  <a:pt x="32" y="52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8"/>
                  <a:pt x="34" y="38"/>
                  <a:pt x="34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7" y="45"/>
                  <a:pt x="27" y="45"/>
                  <a:pt x="27" y="45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52"/>
                  <a:pt x="24" y="52"/>
                  <a:pt x="24" y="52"/>
                </a:cubicBezTo>
                <a:cubicBezTo>
                  <a:pt x="22" y="55"/>
                  <a:pt x="22" y="55"/>
                  <a:pt x="22" y="55"/>
                </a:cubicBezTo>
                <a:cubicBezTo>
                  <a:pt x="19" y="54"/>
                  <a:pt x="19" y="54"/>
                  <a:pt x="19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2"/>
                  <a:pt x="13" y="62"/>
                  <a:pt x="13" y="62"/>
                </a:cubicBezTo>
                <a:cubicBezTo>
                  <a:pt x="13" y="65"/>
                  <a:pt x="13" y="65"/>
                  <a:pt x="13" y="65"/>
                </a:cubicBezTo>
                <a:cubicBezTo>
                  <a:pt x="10" y="68"/>
                  <a:pt x="10" y="68"/>
                  <a:pt x="10" y="68"/>
                </a:cubicBezTo>
                <a:cubicBezTo>
                  <a:pt x="7" y="71"/>
                  <a:pt x="7" y="71"/>
                  <a:pt x="7" y="71"/>
                </a:cubicBezTo>
                <a:cubicBezTo>
                  <a:pt x="6" y="71"/>
                  <a:pt x="6" y="71"/>
                  <a:pt x="6" y="72"/>
                </a:cubicBezTo>
                <a:cubicBezTo>
                  <a:pt x="9" y="79"/>
                  <a:pt x="9" y="79"/>
                  <a:pt x="9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8" y="85"/>
                  <a:pt x="8" y="85"/>
                  <a:pt x="8" y="85"/>
                </a:cubicBezTo>
                <a:cubicBezTo>
                  <a:pt x="9" y="89"/>
                  <a:pt x="9" y="89"/>
                  <a:pt x="9" y="89"/>
                </a:cubicBezTo>
                <a:cubicBezTo>
                  <a:pt x="8" y="92"/>
                  <a:pt x="8" y="92"/>
                  <a:pt x="8" y="92"/>
                </a:cubicBezTo>
                <a:cubicBezTo>
                  <a:pt x="4" y="103"/>
                  <a:pt x="4" y="103"/>
                  <a:pt x="4" y="103"/>
                </a:cubicBezTo>
                <a:cubicBezTo>
                  <a:pt x="1" y="107"/>
                  <a:pt x="1" y="107"/>
                  <a:pt x="1" y="107"/>
                </a:cubicBezTo>
                <a:cubicBezTo>
                  <a:pt x="1" y="108"/>
                  <a:pt x="1" y="108"/>
                  <a:pt x="1" y="108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2"/>
                  <a:pt x="0" y="112"/>
                  <a:pt x="0" y="112"/>
                </a:cubicBezTo>
                <a:cubicBezTo>
                  <a:pt x="3" y="115"/>
                  <a:pt x="3" y="115"/>
                  <a:pt x="3" y="115"/>
                </a:cubicBezTo>
                <a:cubicBezTo>
                  <a:pt x="5" y="126"/>
                  <a:pt x="5" y="126"/>
                  <a:pt x="5" y="126"/>
                </a:cubicBezTo>
                <a:cubicBezTo>
                  <a:pt x="3" y="129"/>
                  <a:pt x="3" y="129"/>
                  <a:pt x="3" y="129"/>
                </a:cubicBezTo>
                <a:cubicBezTo>
                  <a:pt x="3" y="129"/>
                  <a:pt x="3" y="129"/>
                  <a:pt x="3" y="129"/>
                </a:cubicBezTo>
                <a:cubicBezTo>
                  <a:pt x="1" y="133"/>
                  <a:pt x="1" y="133"/>
                  <a:pt x="1" y="133"/>
                </a:cubicBezTo>
                <a:cubicBezTo>
                  <a:pt x="1" y="134"/>
                  <a:pt x="1" y="134"/>
                  <a:pt x="1" y="134"/>
                </a:cubicBezTo>
                <a:cubicBezTo>
                  <a:pt x="2" y="137"/>
                  <a:pt x="2" y="137"/>
                  <a:pt x="2" y="137"/>
                </a:cubicBezTo>
                <a:cubicBezTo>
                  <a:pt x="2" y="137"/>
                  <a:pt x="2" y="137"/>
                  <a:pt x="2" y="137"/>
                </a:cubicBezTo>
                <a:cubicBezTo>
                  <a:pt x="13" y="157"/>
                  <a:pt x="13" y="157"/>
                  <a:pt x="13" y="157"/>
                </a:cubicBezTo>
                <a:cubicBezTo>
                  <a:pt x="13" y="158"/>
                  <a:pt x="13" y="158"/>
                  <a:pt x="14" y="158"/>
                </a:cubicBezTo>
                <a:cubicBezTo>
                  <a:pt x="15" y="157"/>
                  <a:pt x="15" y="157"/>
                  <a:pt x="15" y="157"/>
                </a:cubicBezTo>
                <a:cubicBezTo>
                  <a:pt x="14" y="158"/>
                  <a:pt x="14" y="158"/>
                  <a:pt x="14" y="158"/>
                </a:cubicBezTo>
                <a:cubicBezTo>
                  <a:pt x="14" y="159"/>
                  <a:pt x="14" y="159"/>
                  <a:pt x="14" y="159"/>
                </a:cubicBezTo>
                <a:cubicBezTo>
                  <a:pt x="19" y="171"/>
                  <a:pt x="19" y="171"/>
                  <a:pt x="19" y="171"/>
                </a:cubicBezTo>
                <a:cubicBezTo>
                  <a:pt x="21" y="185"/>
                  <a:pt x="21" y="185"/>
                  <a:pt x="21" y="185"/>
                </a:cubicBezTo>
                <a:cubicBezTo>
                  <a:pt x="21" y="196"/>
                  <a:pt x="21" y="196"/>
                  <a:pt x="21" y="196"/>
                </a:cubicBezTo>
                <a:cubicBezTo>
                  <a:pt x="19" y="210"/>
                  <a:pt x="19" y="210"/>
                  <a:pt x="19" y="210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14" y="221"/>
                  <a:pt x="14" y="221"/>
                  <a:pt x="14" y="221"/>
                </a:cubicBezTo>
                <a:cubicBezTo>
                  <a:pt x="14" y="221"/>
                  <a:pt x="14" y="221"/>
                  <a:pt x="14" y="221"/>
                </a:cubicBezTo>
                <a:cubicBezTo>
                  <a:pt x="10" y="232"/>
                  <a:pt x="10" y="232"/>
                  <a:pt x="10" y="232"/>
                </a:cubicBezTo>
                <a:cubicBezTo>
                  <a:pt x="9" y="236"/>
                  <a:pt x="9" y="236"/>
                  <a:pt x="9" y="236"/>
                </a:cubicBezTo>
                <a:cubicBezTo>
                  <a:pt x="6" y="239"/>
                  <a:pt x="6" y="239"/>
                  <a:pt x="6" y="239"/>
                </a:cubicBezTo>
                <a:cubicBezTo>
                  <a:pt x="3" y="243"/>
                  <a:pt x="3" y="243"/>
                  <a:pt x="3" y="243"/>
                </a:cubicBezTo>
                <a:cubicBezTo>
                  <a:pt x="1" y="244"/>
                  <a:pt x="1" y="244"/>
                  <a:pt x="1" y="244"/>
                </a:cubicBezTo>
                <a:lnTo>
                  <a:pt x="3" y="2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5" name="Freeform 68">
            <a:extLst>
              <a:ext uri="{FF2B5EF4-FFF2-40B4-BE49-F238E27FC236}">
                <a16:creationId xmlns:a16="http://schemas.microsoft.com/office/drawing/2014/main" id="{686A11A6-4CEE-99DC-9B24-9135D73C1D9A}"/>
              </a:ext>
            </a:extLst>
          </p:cNvPr>
          <p:cNvSpPr>
            <a:spLocks/>
          </p:cNvSpPr>
          <p:nvPr/>
        </p:nvSpPr>
        <p:spPr bwMode="auto">
          <a:xfrm>
            <a:off x="5148448" y="4797861"/>
            <a:ext cx="1194112" cy="905487"/>
          </a:xfrm>
          <a:custGeom>
            <a:avLst/>
            <a:gdLst>
              <a:gd name="T0" fmla="*/ 9 w 633"/>
              <a:gd name="T1" fmla="*/ 60 h 480"/>
              <a:gd name="T2" fmla="*/ 193 w 633"/>
              <a:gd name="T3" fmla="*/ 16 h 480"/>
              <a:gd name="T4" fmla="*/ 406 w 633"/>
              <a:gd name="T5" fmla="*/ 30 h 480"/>
              <a:gd name="T6" fmla="*/ 420 w 633"/>
              <a:gd name="T7" fmla="*/ 21 h 480"/>
              <a:gd name="T8" fmla="*/ 426 w 633"/>
              <a:gd name="T9" fmla="*/ 0 h 480"/>
              <a:gd name="T10" fmla="*/ 456 w 633"/>
              <a:gd name="T11" fmla="*/ 4 h 480"/>
              <a:gd name="T12" fmla="*/ 468 w 633"/>
              <a:gd name="T13" fmla="*/ 25 h 480"/>
              <a:gd name="T14" fmla="*/ 488 w 633"/>
              <a:gd name="T15" fmla="*/ 78 h 480"/>
              <a:gd name="T16" fmla="*/ 560 w 633"/>
              <a:gd name="T17" fmla="*/ 181 h 480"/>
              <a:gd name="T18" fmla="*/ 566 w 633"/>
              <a:gd name="T19" fmla="*/ 220 h 480"/>
              <a:gd name="T20" fmla="*/ 559 w 633"/>
              <a:gd name="T21" fmla="*/ 184 h 480"/>
              <a:gd name="T22" fmla="*/ 542 w 633"/>
              <a:gd name="T23" fmla="*/ 166 h 480"/>
              <a:gd name="T24" fmla="*/ 548 w 633"/>
              <a:gd name="T25" fmla="*/ 196 h 480"/>
              <a:gd name="T26" fmla="*/ 602 w 633"/>
              <a:gd name="T27" fmla="*/ 290 h 480"/>
              <a:gd name="T28" fmla="*/ 619 w 633"/>
              <a:gd name="T29" fmla="*/ 313 h 480"/>
              <a:gd name="T30" fmla="*/ 631 w 633"/>
              <a:gd name="T31" fmla="*/ 384 h 480"/>
              <a:gd name="T32" fmla="*/ 628 w 633"/>
              <a:gd name="T33" fmla="*/ 408 h 480"/>
              <a:gd name="T34" fmla="*/ 624 w 633"/>
              <a:gd name="T35" fmla="*/ 435 h 480"/>
              <a:gd name="T36" fmla="*/ 621 w 633"/>
              <a:gd name="T37" fmla="*/ 465 h 480"/>
              <a:gd name="T38" fmla="*/ 602 w 633"/>
              <a:gd name="T39" fmla="*/ 471 h 480"/>
              <a:gd name="T40" fmla="*/ 566 w 633"/>
              <a:gd name="T41" fmla="*/ 480 h 480"/>
              <a:gd name="T42" fmla="*/ 575 w 633"/>
              <a:gd name="T43" fmla="*/ 471 h 480"/>
              <a:gd name="T44" fmla="*/ 553 w 633"/>
              <a:gd name="T45" fmla="*/ 449 h 480"/>
              <a:gd name="T46" fmla="*/ 525 w 633"/>
              <a:gd name="T47" fmla="*/ 420 h 480"/>
              <a:gd name="T48" fmla="*/ 510 w 633"/>
              <a:gd name="T49" fmla="*/ 414 h 480"/>
              <a:gd name="T50" fmla="*/ 480 w 633"/>
              <a:gd name="T51" fmla="*/ 376 h 480"/>
              <a:gd name="T52" fmla="*/ 483 w 633"/>
              <a:gd name="T53" fmla="*/ 359 h 480"/>
              <a:gd name="T54" fmla="*/ 470 w 633"/>
              <a:gd name="T55" fmla="*/ 361 h 480"/>
              <a:gd name="T56" fmla="*/ 470 w 633"/>
              <a:gd name="T57" fmla="*/ 334 h 480"/>
              <a:gd name="T58" fmla="*/ 461 w 633"/>
              <a:gd name="T59" fmla="*/ 344 h 480"/>
              <a:gd name="T60" fmla="*/ 439 w 633"/>
              <a:gd name="T61" fmla="*/ 338 h 480"/>
              <a:gd name="T62" fmla="*/ 411 w 633"/>
              <a:gd name="T63" fmla="*/ 299 h 480"/>
              <a:gd name="T64" fmla="*/ 420 w 633"/>
              <a:gd name="T65" fmla="*/ 282 h 480"/>
              <a:gd name="T66" fmla="*/ 417 w 633"/>
              <a:gd name="T67" fmla="*/ 257 h 480"/>
              <a:gd name="T68" fmla="*/ 409 w 633"/>
              <a:gd name="T69" fmla="*/ 263 h 480"/>
              <a:gd name="T70" fmla="*/ 397 w 633"/>
              <a:gd name="T71" fmla="*/ 270 h 480"/>
              <a:gd name="T72" fmla="*/ 396 w 633"/>
              <a:gd name="T73" fmla="*/ 246 h 480"/>
              <a:gd name="T74" fmla="*/ 399 w 633"/>
              <a:gd name="T75" fmla="*/ 184 h 480"/>
              <a:gd name="T76" fmla="*/ 387 w 633"/>
              <a:gd name="T77" fmla="*/ 161 h 480"/>
              <a:gd name="T78" fmla="*/ 352 w 633"/>
              <a:gd name="T79" fmla="*/ 145 h 480"/>
              <a:gd name="T80" fmla="*/ 316 w 633"/>
              <a:gd name="T81" fmla="*/ 112 h 480"/>
              <a:gd name="T82" fmla="*/ 276 w 633"/>
              <a:gd name="T83" fmla="*/ 86 h 480"/>
              <a:gd name="T84" fmla="*/ 254 w 633"/>
              <a:gd name="T85" fmla="*/ 101 h 480"/>
              <a:gd name="T86" fmla="*/ 245 w 633"/>
              <a:gd name="T87" fmla="*/ 107 h 480"/>
              <a:gd name="T88" fmla="*/ 210 w 633"/>
              <a:gd name="T89" fmla="*/ 125 h 480"/>
              <a:gd name="T90" fmla="*/ 184 w 633"/>
              <a:gd name="T91" fmla="*/ 134 h 480"/>
              <a:gd name="T92" fmla="*/ 180 w 633"/>
              <a:gd name="T93" fmla="*/ 131 h 480"/>
              <a:gd name="T94" fmla="*/ 171 w 633"/>
              <a:gd name="T95" fmla="*/ 112 h 480"/>
              <a:gd name="T96" fmla="*/ 153 w 633"/>
              <a:gd name="T97" fmla="*/ 98 h 480"/>
              <a:gd name="T98" fmla="*/ 165 w 633"/>
              <a:gd name="T99" fmla="*/ 98 h 480"/>
              <a:gd name="T100" fmla="*/ 159 w 633"/>
              <a:gd name="T101" fmla="*/ 81 h 480"/>
              <a:gd name="T102" fmla="*/ 148 w 633"/>
              <a:gd name="T103" fmla="*/ 93 h 480"/>
              <a:gd name="T104" fmla="*/ 95 w 633"/>
              <a:gd name="T105" fmla="*/ 83 h 480"/>
              <a:gd name="T106" fmla="*/ 113 w 633"/>
              <a:gd name="T107" fmla="*/ 80 h 480"/>
              <a:gd name="T108" fmla="*/ 94 w 633"/>
              <a:gd name="T109" fmla="*/ 77 h 480"/>
              <a:gd name="T110" fmla="*/ 47 w 633"/>
              <a:gd name="T111" fmla="*/ 87 h 480"/>
              <a:gd name="T112" fmla="*/ 50 w 633"/>
              <a:gd name="T113" fmla="*/ 74 h 480"/>
              <a:gd name="T114" fmla="*/ 38 w 633"/>
              <a:gd name="T115" fmla="*/ 77 h 480"/>
              <a:gd name="T116" fmla="*/ 26 w 633"/>
              <a:gd name="T117" fmla="*/ 96 h 480"/>
              <a:gd name="T118" fmla="*/ 24 w 633"/>
              <a:gd name="T119" fmla="*/ 84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3" h="480">
                <a:moveTo>
                  <a:pt x="18" y="81"/>
                </a:moveTo>
                <a:lnTo>
                  <a:pt x="17" y="77"/>
                </a:lnTo>
                <a:lnTo>
                  <a:pt x="20" y="69"/>
                </a:lnTo>
                <a:lnTo>
                  <a:pt x="14" y="63"/>
                </a:lnTo>
                <a:lnTo>
                  <a:pt x="9" y="60"/>
                </a:lnTo>
                <a:lnTo>
                  <a:pt x="0" y="50"/>
                </a:lnTo>
                <a:lnTo>
                  <a:pt x="2" y="42"/>
                </a:lnTo>
                <a:lnTo>
                  <a:pt x="8" y="38"/>
                </a:lnTo>
                <a:lnTo>
                  <a:pt x="77" y="32"/>
                </a:lnTo>
                <a:lnTo>
                  <a:pt x="193" y="16"/>
                </a:lnTo>
                <a:lnTo>
                  <a:pt x="202" y="28"/>
                </a:lnTo>
                <a:lnTo>
                  <a:pt x="202" y="35"/>
                </a:lnTo>
                <a:lnTo>
                  <a:pt x="207" y="41"/>
                </a:lnTo>
                <a:lnTo>
                  <a:pt x="400" y="25"/>
                </a:lnTo>
                <a:lnTo>
                  <a:pt x="406" y="30"/>
                </a:lnTo>
                <a:lnTo>
                  <a:pt x="411" y="41"/>
                </a:lnTo>
                <a:lnTo>
                  <a:pt x="415" y="42"/>
                </a:lnTo>
                <a:lnTo>
                  <a:pt x="421" y="38"/>
                </a:lnTo>
                <a:lnTo>
                  <a:pt x="421" y="25"/>
                </a:lnTo>
                <a:lnTo>
                  <a:pt x="420" y="21"/>
                </a:lnTo>
                <a:lnTo>
                  <a:pt x="417" y="15"/>
                </a:lnTo>
                <a:lnTo>
                  <a:pt x="417" y="10"/>
                </a:lnTo>
                <a:lnTo>
                  <a:pt x="418" y="4"/>
                </a:lnTo>
                <a:lnTo>
                  <a:pt x="421" y="4"/>
                </a:lnTo>
                <a:lnTo>
                  <a:pt x="426" y="0"/>
                </a:lnTo>
                <a:lnTo>
                  <a:pt x="432" y="1"/>
                </a:lnTo>
                <a:lnTo>
                  <a:pt x="445" y="4"/>
                </a:lnTo>
                <a:lnTo>
                  <a:pt x="452" y="6"/>
                </a:lnTo>
                <a:lnTo>
                  <a:pt x="455" y="4"/>
                </a:lnTo>
                <a:lnTo>
                  <a:pt x="456" y="4"/>
                </a:lnTo>
                <a:lnTo>
                  <a:pt x="464" y="6"/>
                </a:lnTo>
                <a:lnTo>
                  <a:pt x="462" y="18"/>
                </a:lnTo>
                <a:lnTo>
                  <a:pt x="459" y="13"/>
                </a:lnTo>
                <a:lnTo>
                  <a:pt x="462" y="19"/>
                </a:lnTo>
                <a:lnTo>
                  <a:pt x="468" y="25"/>
                </a:lnTo>
                <a:lnTo>
                  <a:pt x="470" y="32"/>
                </a:lnTo>
                <a:lnTo>
                  <a:pt x="471" y="41"/>
                </a:lnTo>
                <a:lnTo>
                  <a:pt x="477" y="53"/>
                </a:lnTo>
                <a:lnTo>
                  <a:pt x="479" y="59"/>
                </a:lnTo>
                <a:lnTo>
                  <a:pt x="488" y="78"/>
                </a:lnTo>
                <a:lnTo>
                  <a:pt x="497" y="95"/>
                </a:lnTo>
                <a:lnTo>
                  <a:pt x="515" y="125"/>
                </a:lnTo>
                <a:lnTo>
                  <a:pt x="545" y="164"/>
                </a:lnTo>
                <a:lnTo>
                  <a:pt x="557" y="177"/>
                </a:lnTo>
                <a:lnTo>
                  <a:pt x="560" y="181"/>
                </a:lnTo>
                <a:lnTo>
                  <a:pt x="563" y="187"/>
                </a:lnTo>
                <a:lnTo>
                  <a:pt x="559" y="193"/>
                </a:lnTo>
                <a:lnTo>
                  <a:pt x="560" y="204"/>
                </a:lnTo>
                <a:lnTo>
                  <a:pt x="563" y="214"/>
                </a:lnTo>
                <a:lnTo>
                  <a:pt x="566" y="220"/>
                </a:lnTo>
                <a:lnTo>
                  <a:pt x="578" y="237"/>
                </a:lnTo>
                <a:lnTo>
                  <a:pt x="572" y="231"/>
                </a:lnTo>
                <a:lnTo>
                  <a:pt x="560" y="213"/>
                </a:lnTo>
                <a:lnTo>
                  <a:pt x="557" y="196"/>
                </a:lnTo>
                <a:lnTo>
                  <a:pt x="559" y="184"/>
                </a:lnTo>
                <a:lnTo>
                  <a:pt x="557" y="178"/>
                </a:lnTo>
                <a:lnTo>
                  <a:pt x="553" y="175"/>
                </a:lnTo>
                <a:lnTo>
                  <a:pt x="547" y="177"/>
                </a:lnTo>
                <a:lnTo>
                  <a:pt x="541" y="172"/>
                </a:lnTo>
                <a:lnTo>
                  <a:pt x="542" y="166"/>
                </a:lnTo>
                <a:lnTo>
                  <a:pt x="536" y="163"/>
                </a:lnTo>
                <a:lnTo>
                  <a:pt x="535" y="163"/>
                </a:lnTo>
                <a:lnTo>
                  <a:pt x="538" y="175"/>
                </a:lnTo>
                <a:lnTo>
                  <a:pt x="545" y="192"/>
                </a:lnTo>
                <a:lnTo>
                  <a:pt x="548" y="196"/>
                </a:lnTo>
                <a:lnTo>
                  <a:pt x="565" y="223"/>
                </a:lnTo>
                <a:lnTo>
                  <a:pt x="587" y="255"/>
                </a:lnTo>
                <a:lnTo>
                  <a:pt x="596" y="273"/>
                </a:lnTo>
                <a:lnTo>
                  <a:pt x="602" y="285"/>
                </a:lnTo>
                <a:lnTo>
                  <a:pt x="602" y="290"/>
                </a:lnTo>
                <a:lnTo>
                  <a:pt x="602" y="293"/>
                </a:lnTo>
                <a:lnTo>
                  <a:pt x="604" y="291"/>
                </a:lnTo>
                <a:lnTo>
                  <a:pt x="609" y="294"/>
                </a:lnTo>
                <a:lnTo>
                  <a:pt x="618" y="305"/>
                </a:lnTo>
                <a:lnTo>
                  <a:pt x="619" y="313"/>
                </a:lnTo>
                <a:lnTo>
                  <a:pt x="622" y="314"/>
                </a:lnTo>
                <a:lnTo>
                  <a:pt x="628" y="335"/>
                </a:lnTo>
                <a:lnTo>
                  <a:pt x="630" y="361"/>
                </a:lnTo>
                <a:lnTo>
                  <a:pt x="631" y="367"/>
                </a:lnTo>
                <a:lnTo>
                  <a:pt x="631" y="384"/>
                </a:lnTo>
                <a:lnTo>
                  <a:pt x="631" y="396"/>
                </a:lnTo>
                <a:lnTo>
                  <a:pt x="633" y="402"/>
                </a:lnTo>
                <a:lnTo>
                  <a:pt x="633" y="408"/>
                </a:lnTo>
                <a:lnTo>
                  <a:pt x="631" y="402"/>
                </a:lnTo>
                <a:lnTo>
                  <a:pt x="628" y="408"/>
                </a:lnTo>
                <a:lnTo>
                  <a:pt x="630" y="412"/>
                </a:lnTo>
                <a:lnTo>
                  <a:pt x="625" y="418"/>
                </a:lnTo>
                <a:lnTo>
                  <a:pt x="625" y="423"/>
                </a:lnTo>
                <a:lnTo>
                  <a:pt x="622" y="429"/>
                </a:lnTo>
                <a:lnTo>
                  <a:pt x="624" y="435"/>
                </a:lnTo>
                <a:lnTo>
                  <a:pt x="621" y="438"/>
                </a:lnTo>
                <a:lnTo>
                  <a:pt x="625" y="449"/>
                </a:lnTo>
                <a:lnTo>
                  <a:pt x="621" y="453"/>
                </a:lnTo>
                <a:lnTo>
                  <a:pt x="619" y="459"/>
                </a:lnTo>
                <a:lnTo>
                  <a:pt x="621" y="465"/>
                </a:lnTo>
                <a:lnTo>
                  <a:pt x="615" y="462"/>
                </a:lnTo>
                <a:lnTo>
                  <a:pt x="618" y="465"/>
                </a:lnTo>
                <a:lnTo>
                  <a:pt x="612" y="462"/>
                </a:lnTo>
                <a:lnTo>
                  <a:pt x="605" y="465"/>
                </a:lnTo>
                <a:lnTo>
                  <a:pt x="602" y="471"/>
                </a:lnTo>
                <a:lnTo>
                  <a:pt x="596" y="473"/>
                </a:lnTo>
                <a:lnTo>
                  <a:pt x="590" y="473"/>
                </a:lnTo>
                <a:lnTo>
                  <a:pt x="584" y="473"/>
                </a:lnTo>
                <a:lnTo>
                  <a:pt x="578" y="476"/>
                </a:lnTo>
                <a:lnTo>
                  <a:pt x="566" y="480"/>
                </a:lnTo>
                <a:lnTo>
                  <a:pt x="562" y="474"/>
                </a:lnTo>
                <a:lnTo>
                  <a:pt x="559" y="468"/>
                </a:lnTo>
                <a:lnTo>
                  <a:pt x="563" y="464"/>
                </a:lnTo>
                <a:lnTo>
                  <a:pt x="569" y="468"/>
                </a:lnTo>
                <a:lnTo>
                  <a:pt x="575" y="471"/>
                </a:lnTo>
                <a:lnTo>
                  <a:pt x="580" y="465"/>
                </a:lnTo>
                <a:lnTo>
                  <a:pt x="574" y="461"/>
                </a:lnTo>
                <a:lnTo>
                  <a:pt x="568" y="461"/>
                </a:lnTo>
                <a:lnTo>
                  <a:pt x="563" y="459"/>
                </a:lnTo>
                <a:lnTo>
                  <a:pt x="553" y="449"/>
                </a:lnTo>
                <a:lnTo>
                  <a:pt x="551" y="443"/>
                </a:lnTo>
                <a:lnTo>
                  <a:pt x="544" y="433"/>
                </a:lnTo>
                <a:lnTo>
                  <a:pt x="538" y="429"/>
                </a:lnTo>
                <a:lnTo>
                  <a:pt x="536" y="423"/>
                </a:lnTo>
                <a:lnTo>
                  <a:pt x="525" y="420"/>
                </a:lnTo>
                <a:lnTo>
                  <a:pt x="522" y="418"/>
                </a:lnTo>
                <a:lnTo>
                  <a:pt x="516" y="418"/>
                </a:lnTo>
                <a:lnTo>
                  <a:pt x="510" y="420"/>
                </a:lnTo>
                <a:lnTo>
                  <a:pt x="506" y="417"/>
                </a:lnTo>
                <a:lnTo>
                  <a:pt x="510" y="414"/>
                </a:lnTo>
                <a:lnTo>
                  <a:pt x="506" y="414"/>
                </a:lnTo>
                <a:lnTo>
                  <a:pt x="497" y="403"/>
                </a:lnTo>
                <a:lnTo>
                  <a:pt x="491" y="382"/>
                </a:lnTo>
                <a:lnTo>
                  <a:pt x="486" y="378"/>
                </a:lnTo>
                <a:lnTo>
                  <a:pt x="480" y="376"/>
                </a:lnTo>
                <a:lnTo>
                  <a:pt x="480" y="372"/>
                </a:lnTo>
                <a:lnTo>
                  <a:pt x="485" y="367"/>
                </a:lnTo>
                <a:lnTo>
                  <a:pt x="485" y="361"/>
                </a:lnTo>
                <a:lnTo>
                  <a:pt x="491" y="353"/>
                </a:lnTo>
                <a:lnTo>
                  <a:pt x="483" y="359"/>
                </a:lnTo>
                <a:lnTo>
                  <a:pt x="483" y="364"/>
                </a:lnTo>
                <a:lnTo>
                  <a:pt x="477" y="370"/>
                </a:lnTo>
                <a:lnTo>
                  <a:pt x="471" y="370"/>
                </a:lnTo>
                <a:lnTo>
                  <a:pt x="473" y="367"/>
                </a:lnTo>
                <a:lnTo>
                  <a:pt x="470" y="361"/>
                </a:lnTo>
                <a:lnTo>
                  <a:pt x="468" y="355"/>
                </a:lnTo>
                <a:lnTo>
                  <a:pt x="470" y="344"/>
                </a:lnTo>
                <a:lnTo>
                  <a:pt x="465" y="338"/>
                </a:lnTo>
                <a:lnTo>
                  <a:pt x="471" y="335"/>
                </a:lnTo>
                <a:lnTo>
                  <a:pt x="470" y="334"/>
                </a:lnTo>
                <a:lnTo>
                  <a:pt x="461" y="340"/>
                </a:lnTo>
                <a:lnTo>
                  <a:pt x="458" y="335"/>
                </a:lnTo>
                <a:lnTo>
                  <a:pt x="452" y="335"/>
                </a:lnTo>
                <a:lnTo>
                  <a:pt x="456" y="338"/>
                </a:lnTo>
                <a:lnTo>
                  <a:pt x="461" y="344"/>
                </a:lnTo>
                <a:lnTo>
                  <a:pt x="462" y="349"/>
                </a:lnTo>
                <a:lnTo>
                  <a:pt x="459" y="349"/>
                </a:lnTo>
                <a:lnTo>
                  <a:pt x="455" y="349"/>
                </a:lnTo>
                <a:lnTo>
                  <a:pt x="448" y="347"/>
                </a:lnTo>
                <a:lnTo>
                  <a:pt x="439" y="338"/>
                </a:lnTo>
                <a:lnTo>
                  <a:pt x="436" y="332"/>
                </a:lnTo>
                <a:lnTo>
                  <a:pt x="424" y="313"/>
                </a:lnTo>
                <a:lnTo>
                  <a:pt x="424" y="310"/>
                </a:lnTo>
                <a:lnTo>
                  <a:pt x="421" y="305"/>
                </a:lnTo>
                <a:lnTo>
                  <a:pt x="411" y="299"/>
                </a:lnTo>
                <a:lnTo>
                  <a:pt x="408" y="294"/>
                </a:lnTo>
                <a:lnTo>
                  <a:pt x="412" y="299"/>
                </a:lnTo>
                <a:lnTo>
                  <a:pt x="412" y="294"/>
                </a:lnTo>
                <a:lnTo>
                  <a:pt x="418" y="293"/>
                </a:lnTo>
                <a:lnTo>
                  <a:pt x="420" y="282"/>
                </a:lnTo>
                <a:lnTo>
                  <a:pt x="429" y="266"/>
                </a:lnTo>
                <a:lnTo>
                  <a:pt x="427" y="261"/>
                </a:lnTo>
                <a:lnTo>
                  <a:pt x="423" y="257"/>
                </a:lnTo>
                <a:lnTo>
                  <a:pt x="418" y="261"/>
                </a:lnTo>
                <a:lnTo>
                  <a:pt x="417" y="257"/>
                </a:lnTo>
                <a:lnTo>
                  <a:pt x="405" y="251"/>
                </a:lnTo>
                <a:lnTo>
                  <a:pt x="405" y="251"/>
                </a:lnTo>
                <a:lnTo>
                  <a:pt x="408" y="255"/>
                </a:lnTo>
                <a:lnTo>
                  <a:pt x="408" y="261"/>
                </a:lnTo>
                <a:lnTo>
                  <a:pt x="409" y="263"/>
                </a:lnTo>
                <a:lnTo>
                  <a:pt x="415" y="263"/>
                </a:lnTo>
                <a:lnTo>
                  <a:pt x="412" y="273"/>
                </a:lnTo>
                <a:lnTo>
                  <a:pt x="409" y="279"/>
                </a:lnTo>
                <a:lnTo>
                  <a:pt x="408" y="276"/>
                </a:lnTo>
                <a:lnTo>
                  <a:pt x="397" y="270"/>
                </a:lnTo>
                <a:lnTo>
                  <a:pt x="403" y="278"/>
                </a:lnTo>
                <a:lnTo>
                  <a:pt x="397" y="272"/>
                </a:lnTo>
                <a:lnTo>
                  <a:pt x="394" y="266"/>
                </a:lnTo>
                <a:lnTo>
                  <a:pt x="396" y="257"/>
                </a:lnTo>
                <a:lnTo>
                  <a:pt x="396" y="246"/>
                </a:lnTo>
                <a:lnTo>
                  <a:pt x="394" y="242"/>
                </a:lnTo>
                <a:lnTo>
                  <a:pt x="400" y="213"/>
                </a:lnTo>
                <a:lnTo>
                  <a:pt x="402" y="205"/>
                </a:lnTo>
                <a:lnTo>
                  <a:pt x="400" y="201"/>
                </a:lnTo>
                <a:lnTo>
                  <a:pt x="399" y="184"/>
                </a:lnTo>
                <a:lnTo>
                  <a:pt x="397" y="181"/>
                </a:lnTo>
                <a:lnTo>
                  <a:pt x="397" y="175"/>
                </a:lnTo>
                <a:lnTo>
                  <a:pt x="391" y="172"/>
                </a:lnTo>
                <a:lnTo>
                  <a:pt x="387" y="168"/>
                </a:lnTo>
                <a:lnTo>
                  <a:pt x="387" y="161"/>
                </a:lnTo>
                <a:lnTo>
                  <a:pt x="378" y="154"/>
                </a:lnTo>
                <a:lnTo>
                  <a:pt x="367" y="154"/>
                </a:lnTo>
                <a:lnTo>
                  <a:pt x="361" y="152"/>
                </a:lnTo>
                <a:lnTo>
                  <a:pt x="358" y="148"/>
                </a:lnTo>
                <a:lnTo>
                  <a:pt x="352" y="145"/>
                </a:lnTo>
                <a:lnTo>
                  <a:pt x="347" y="139"/>
                </a:lnTo>
                <a:lnTo>
                  <a:pt x="331" y="128"/>
                </a:lnTo>
                <a:lnTo>
                  <a:pt x="331" y="122"/>
                </a:lnTo>
                <a:lnTo>
                  <a:pt x="328" y="116"/>
                </a:lnTo>
                <a:lnTo>
                  <a:pt x="316" y="112"/>
                </a:lnTo>
                <a:lnTo>
                  <a:pt x="308" y="100"/>
                </a:lnTo>
                <a:lnTo>
                  <a:pt x="298" y="93"/>
                </a:lnTo>
                <a:lnTo>
                  <a:pt x="291" y="92"/>
                </a:lnTo>
                <a:lnTo>
                  <a:pt x="279" y="86"/>
                </a:lnTo>
                <a:lnTo>
                  <a:pt x="276" y="86"/>
                </a:lnTo>
                <a:lnTo>
                  <a:pt x="270" y="87"/>
                </a:lnTo>
                <a:lnTo>
                  <a:pt x="260" y="87"/>
                </a:lnTo>
                <a:lnTo>
                  <a:pt x="254" y="92"/>
                </a:lnTo>
                <a:lnTo>
                  <a:pt x="251" y="98"/>
                </a:lnTo>
                <a:lnTo>
                  <a:pt x="254" y="101"/>
                </a:lnTo>
                <a:lnTo>
                  <a:pt x="246" y="98"/>
                </a:lnTo>
                <a:lnTo>
                  <a:pt x="252" y="101"/>
                </a:lnTo>
                <a:lnTo>
                  <a:pt x="255" y="107"/>
                </a:lnTo>
                <a:lnTo>
                  <a:pt x="249" y="106"/>
                </a:lnTo>
                <a:lnTo>
                  <a:pt x="245" y="107"/>
                </a:lnTo>
                <a:lnTo>
                  <a:pt x="239" y="109"/>
                </a:lnTo>
                <a:lnTo>
                  <a:pt x="222" y="122"/>
                </a:lnTo>
                <a:lnTo>
                  <a:pt x="217" y="124"/>
                </a:lnTo>
                <a:lnTo>
                  <a:pt x="216" y="121"/>
                </a:lnTo>
                <a:lnTo>
                  <a:pt x="210" y="125"/>
                </a:lnTo>
                <a:lnTo>
                  <a:pt x="208" y="128"/>
                </a:lnTo>
                <a:lnTo>
                  <a:pt x="204" y="128"/>
                </a:lnTo>
                <a:lnTo>
                  <a:pt x="192" y="131"/>
                </a:lnTo>
                <a:lnTo>
                  <a:pt x="190" y="133"/>
                </a:lnTo>
                <a:lnTo>
                  <a:pt x="184" y="134"/>
                </a:lnTo>
                <a:lnTo>
                  <a:pt x="178" y="131"/>
                </a:lnTo>
                <a:lnTo>
                  <a:pt x="177" y="127"/>
                </a:lnTo>
                <a:lnTo>
                  <a:pt x="177" y="121"/>
                </a:lnTo>
                <a:lnTo>
                  <a:pt x="178" y="125"/>
                </a:lnTo>
                <a:lnTo>
                  <a:pt x="180" y="131"/>
                </a:lnTo>
                <a:lnTo>
                  <a:pt x="186" y="130"/>
                </a:lnTo>
                <a:lnTo>
                  <a:pt x="184" y="125"/>
                </a:lnTo>
                <a:lnTo>
                  <a:pt x="181" y="119"/>
                </a:lnTo>
                <a:lnTo>
                  <a:pt x="175" y="113"/>
                </a:lnTo>
                <a:lnTo>
                  <a:pt x="171" y="112"/>
                </a:lnTo>
                <a:lnTo>
                  <a:pt x="165" y="109"/>
                </a:lnTo>
                <a:lnTo>
                  <a:pt x="166" y="109"/>
                </a:lnTo>
                <a:lnTo>
                  <a:pt x="165" y="107"/>
                </a:lnTo>
                <a:lnTo>
                  <a:pt x="159" y="104"/>
                </a:lnTo>
                <a:lnTo>
                  <a:pt x="153" y="98"/>
                </a:lnTo>
                <a:lnTo>
                  <a:pt x="165" y="103"/>
                </a:lnTo>
                <a:lnTo>
                  <a:pt x="171" y="107"/>
                </a:lnTo>
                <a:lnTo>
                  <a:pt x="174" y="103"/>
                </a:lnTo>
                <a:lnTo>
                  <a:pt x="168" y="103"/>
                </a:lnTo>
                <a:lnTo>
                  <a:pt x="165" y="98"/>
                </a:lnTo>
                <a:lnTo>
                  <a:pt x="159" y="98"/>
                </a:lnTo>
                <a:lnTo>
                  <a:pt x="151" y="93"/>
                </a:lnTo>
                <a:lnTo>
                  <a:pt x="153" y="87"/>
                </a:lnTo>
                <a:lnTo>
                  <a:pt x="157" y="86"/>
                </a:lnTo>
                <a:lnTo>
                  <a:pt x="159" y="81"/>
                </a:lnTo>
                <a:lnTo>
                  <a:pt x="150" y="87"/>
                </a:lnTo>
                <a:lnTo>
                  <a:pt x="145" y="84"/>
                </a:lnTo>
                <a:lnTo>
                  <a:pt x="139" y="86"/>
                </a:lnTo>
                <a:lnTo>
                  <a:pt x="142" y="90"/>
                </a:lnTo>
                <a:lnTo>
                  <a:pt x="148" y="93"/>
                </a:lnTo>
                <a:lnTo>
                  <a:pt x="148" y="100"/>
                </a:lnTo>
                <a:lnTo>
                  <a:pt x="137" y="92"/>
                </a:lnTo>
                <a:lnTo>
                  <a:pt x="122" y="87"/>
                </a:lnTo>
                <a:lnTo>
                  <a:pt x="100" y="83"/>
                </a:lnTo>
                <a:lnTo>
                  <a:pt x="95" y="83"/>
                </a:lnTo>
                <a:lnTo>
                  <a:pt x="89" y="81"/>
                </a:lnTo>
                <a:lnTo>
                  <a:pt x="101" y="81"/>
                </a:lnTo>
                <a:lnTo>
                  <a:pt x="103" y="78"/>
                </a:lnTo>
                <a:lnTo>
                  <a:pt x="107" y="77"/>
                </a:lnTo>
                <a:lnTo>
                  <a:pt x="113" y="80"/>
                </a:lnTo>
                <a:lnTo>
                  <a:pt x="118" y="81"/>
                </a:lnTo>
                <a:lnTo>
                  <a:pt x="115" y="77"/>
                </a:lnTo>
                <a:lnTo>
                  <a:pt x="106" y="72"/>
                </a:lnTo>
                <a:lnTo>
                  <a:pt x="100" y="74"/>
                </a:lnTo>
                <a:lnTo>
                  <a:pt x="94" y="77"/>
                </a:lnTo>
                <a:lnTo>
                  <a:pt x="92" y="71"/>
                </a:lnTo>
                <a:lnTo>
                  <a:pt x="82" y="81"/>
                </a:lnTo>
                <a:lnTo>
                  <a:pt x="79" y="81"/>
                </a:lnTo>
                <a:lnTo>
                  <a:pt x="64" y="84"/>
                </a:lnTo>
                <a:lnTo>
                  <a:pt x="47" y="87"/>
                </a:lnTo>
                <a:lnTo>
                  <a:pt x="41" y="89"/>
                </a:lnTo>
                <a:lnTo>
                  <a:pt x="42" y="87"/>
                </a:lnTo>
                <a:lnTo>
                  <a:pt x="51" y="86"/>
                </a:lnTo>
                <a:lnTo>
                  <a:pt x="56" y="80"/>
                </a:lnTo>
                <a:lnTo>
                  <a:pt x="50" y="74"/>
                </a:lnTo>
                <a:lnTo>
                  <a:pt x="48" y="69"/>
                </a:lnTo>
                <a:lnTo>
                  <a:pt x="47" y="75"/>
                </a:lnTo>
                <a:lnTo>
                  <a:pt x="44" y="81"/>
                </a:lnTo>
                <a:lnTo>
                  <a:pt x="41" y="74"/>
                </a:lnTo>
                <a:lnTo>
                  <a:pt x="38" y="77"/>
                </a:lnTo>
                <a:lnTo>
                  <a:pt x="38" y="77"/>
                </a:lnTo>
                <a:lnTo>
                  <a:pt x="39" y="80"/>
                </a:lnTo>
                <a:lnTo>
                  <a:pt x="36" y="86"/>
                </a:lnTo>
                <a:lnTo>
                  <a:pt x="32" y="93"/>
                </a:lnTo>
                <a:lnTo>
                  <a:pt x="26" y="96"/>
                </a:lnTo>
                <a:lnTo>
                  <a:pt x="20" y="98"/>
                </a:lnTo>
                <a:lnTo>
                  <a:pt x="17" y="98"/>
                </a:lnTo>
                <a:lnTo>
                  <a:pt x="20" y="92"/>
                </a:lnTo>
                <a:lnTo>
                  <a:pt x="24" y="87"/>
                </a:lnTo>
                <a:lnTo>
                  <a:pt x="24" y="84"/>
                </a:lnTo>
                <a:lnTo>
                  <a:pt x="18" y="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6" name="Freeform 69">
            <a:extLst>
              <a:ext uri="{FF2B5EF4-FFF2-40B4-BE49-F238E27FC236}">
                <a16:creationId xmlns:a16="http://schemas.microsoft.com/office/drawing/2014/main" id="{B75B718C-F036-75AF-4CB9-71C98C08EFA9}"/>
              </a:ext>
            </a:extLst>
          </p:cNvPr>
          <p:cNvSpPr>
            <a:spLocks/>
          </p:cNvSpPr>
          <p:nvPr/>
        </p:nvSpPr>
        <p:spPr bwMode="auto">
          <a:xfrm>
            <a:off x="5146562" y="4794088"/>
            <a:ext cx="1197885" cy="913033"/>
          </a:xfrm>
          <a:custGeom>
            <a:avLst/>
            <a:gdLst>
              <a:gd name="T0" fmla="*/ 135 w 421"/>
              <a:gd name="T1" fmla="*/ 25 h 320"/>
              <a:gd name="T2" fmla="*/ 278 w 421"/>
              <a:gd name="T3" fmla="*/ 8 h 320"/>
              <a:gd name="T4" fmla="*/ 304 w 421"/>
              <a:gd name="T5" fmla="*/ 10 h 320"/>
              <a:gd name="T6" fmla="*/ 341 w 421"/>
              <a:gd name="T7" fmla="*/ 85 h 320"/>
              <a:gd name="T8" fmla="*/ 385 w 421"/>
              <a:gd name="T9" fmla="*/ 157 h 320"/>
              <a:gd name="T10" fmla="*/ 355 w 421"/>
              <a:gd name="T11" fmla="*/ 108 h 320"/>
              <a:gd name="T12" fmla="*/ 399 w 421"/>
              <a:gd name="T13" fmla="*/ 194 h 320"/>
              <a:gd name="T14" fmla="*/ 418 w 421"/>
              <a:gd name="T15" fmla="*/ 263 h 320"/>
              <a:gd name="T16" fmla="*/ 412 w 421"/>
              <a:gd name="T17" fmla="*/ 288 h 320"/>
              <a:gd name="T18" fmla="*/ 405 w 421"/>
              <a:gd name="T19" fmla="*/ 306 h 320"/>
              <a:gd name="T20" fmla="*/ 383 w 421"/>
              <a:gd name="T21" fmla="*/ 313 h 320"/>
              <a:gd name="T22" fmla="*/ 349 w 421"/>
              <a:gd name="T23" fmla="*/ 278 h 320"/>
              <a:gd name="T24" fmla="*/ 320 w 421"/>
              <a:gd name="T25" fmla="*/ 249 h 320"/>
              <a:gd name="T26" fmla="*/ 312 w 421"/>
              <a:gd name="T27" fmla="*/ 236 h 320"/>
              <a:gd name="T28" fmla="*/ 305 w 421"/>
              <a:gd name="T29" fmla="*/ 229 h 320"/>
              <a:gd name="T30" fmla="*/ 271 w 421"/>
              <a:gd name="T31" fmla="*/ 195 h 320"/>
              <a:gd name="T32" fmla="*/ 281 w 421"/>
              <a:gd name="T33" fmla="*/ 170 h 320"/>
              <a:gd name="T34" fmla="*/ 271 w 421"/>
              <a:gd name="T35" fmla="*/ 185 h 320"/>
              <a:gd name="T36" fmla="*/ 264 w 421"/>
              <a:gd name="T37" fmla="*/ 163 h 320"/>
              <a:gd name="T38" fmla="*/ 252 w 421"/>
              <a:gd name="T39" fmla="*/ 102 h 320"/>
              <a:gd name="T40" fmla="*/ 206 w 421"/>
              <a:gd name="T41" fmla="*/ 66 h 320"/>
              <a:gd name="T42" fmla="*/ 169 w 421"/>
              <a:gd name="T43" fmla="*/ 68 h 320"/>
              <a:gd name="T44" fmla="*/ 143 w 421"/>
              <a:gd name="T45" fmla="*/ 80 h 320"/>
              <a:gd name="T46" fmla="*/ 118 w 421"/>
              <a:gd name="T47" fmla="*/ 85 h 320"/>
              <a:gd name="T48" fmla="*/ 112 w 421"/>
              <a:gd name="T49" fmla="*/ 73 h 320"/>
              <a:gd name="T50" fmla="*/ 102 w 421"/>
              <a:gd name="T51" fmla="*/ 62 h 320"/>
              <a:gd name="T52" fmla="*/ 98 w 421"/>
              <a:gd name="T53" fmla="*/ 65 h 320"/>
              <a:gd name="T54" fmla="*/ 76 w 421"/>
              <a:gd name="T55" fmla="*/ 55 h 320"/>
              <a:gd name="T56" fmla="*/ 43 w 421"/>
              <a:gd name="T57" fmla="*/ 56 h 320"/>
              <a:gd name="T58" fmla="*/ 30 w 421"/>
              <a:gd name="T59" fmla="*/ 52 h 320"/>
              <a:gd name="T60" fmla="*/ 18 w 421"/>
              <a:gd name="T61" fmla="*/ 57 h 320"/>
              <a:gd name="T62" fmla="*/ 23 w 421"/>
              <a:gd name="T63" fmla="*/ 63 h 320"/>
              <a:gd name="T64" fmla="*/ 34 w 421"/>
              <a:gd name="T65" fmla="*/ 47 h 320"/>
              <a:gd name="T66" fmla="*/ 53 w 421"/>
              <a:gd name="T67" fmla="*/ 56 h 320"/>
              <a:gd name="T68" fmla="*/ 67 w 421"/>
              <a:gd name="T69" fmla="*/ 54 h 320"/>
              <a:gd name="T70" fmla="*/ 97 w 421"/>
              <a:gd name="T71" fmla="*/ 58 h 320"/>
              <a:gd name="T72" fmla="*/ 114 w 421"/>
              <a:gd name="T73" fmla="*/ 72 h 320"/>
              <a:gd name="T74" fmla="*/ 113 w 421"/>
              <a:gd name="T75" fmla="*/ 76 h 320"/>
              <a:gd name="T76" fmla="*/ 123 w 421"/>
              <a:gd name="T77" fmla="*/ 91 h 320"/>
              <a:gd name="T78" fmla="*/ 166 w 421"/>
              <a:gd name="T79" fmla="*/ 72 h 320"/>
              <a:gd name="T80" fmla="*/ 180 w 421"/>
              <a:gd name="T81" fmla="*/ 60 h 320"/>
              <a:gd name="T82" fmla="*/ 237 w 421"/>
              <a:gd name="T83" fmla="*/ 100 h 320"/>
              <a:gd name="T84" fmla="*/ 265 w 421"/>
              <a:gd name="T85" fmla="*/ 134 h 320"/>
              <a:gd name="T86" fmla="*/ 271 w 421"/>
              <a:gd name="T87" fmla="*/ 186 h 320"/>
              <a:gd name="T88" fmla="*/ 276 w 421"/>
              <a:gd name="T89" fmla="*/ 171 h 320"/>
              <a:gd name="T90" fmla="*/ 272 w 421"/>
              <a:gd name="T91" fmla="*/ 200 h 320"/>
              <a:gd name="T92" fmla="*/ 307 w 421"/>
              <a:gd name="T93" fmla="*/ 233 h 320"/>
              <a:gd name="T94" fmla="*/ 309 w 421"/>
              <a:gd name="T95" fmla="*/ 224 h 320"/>
              <a:gd name="T96" fmla="*/ 322 w 421"/>
              <a:gd name="T97" fmla="*/ 239 h 320"/>
              <a:gd name="T98" fmla="*/ 336 w 421"/>
              <a:gd name="T99" fmla="*/ 276 h 320"/>
              <a:gd name="T100" fmla="*/ 365 w 421"/>
              <a:gd name="T101" fmla="*/ 295 h 320"/>
              <a:gd name="T102" fmla="*/ 372 w 421"/>
              <a:gd name="T103" fmla="*/ 315 h 320"/>
              <a:gd name="T104" fmla="*/ 411 w 421"/>
              <a:gd name="T105" fmla="*/ 310 h 320"/>
              <a:gd name="T106" fmla="*/ 416 w 421"/>
              <a:gd name="T107" fmla="*/ 281 h 320"/>
              <a:gd name="T108" fmla="*/ 419 w 421"/>
              <a:gd name="T109" fmla="*/ 240 h 320"/>
              <a:gd name="T110" fmla="*/ 401 w 421"/>
              <a:gd name="T111" fmla="*/ 193 h 320"/>
              <a:gd name="T112" fmla="*/ 359 w 421"/>
              <a:gd name="T113" fmla="*/ 116 h 320"/>
              <a:gd name="T114" fmla="*/ 375 w 421"/>
              <a:gd name="T115" fmla="*/ 143 h 320"/>
              <a:gd name="T116" fmla="*/ 314 w 421"/>
              <a:gd name="T117" fmla="*/ 28 h 320"/>
              <a:gd name="T118" fmla="*/ 301 w 421"/>
              <a:gd name="T119" fmla="*/ 3 h 320"/>
              <a:gd name="T120" fmla="*/ 276 w 421"/>
              <a:gd name="T121" fmla="*/ 28 h 320"/>
              <a:gd name="T122" fmla="*/ 1 w 421"/>
              <a:gd name="T123" fmla="*/ 29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1" h="320">
                <a:moveTo>
                  <a:pt x="14" y="55"/>
                </a:moveTo>
                <a:cubicBezTo>
                  <a:pt x="13" y="52"/>
                  <a:pt x="13" y="52"/>
                  <a:pt x="13" y="52"/>
                </a:cubicBezTo>
                <a:cubicBezTo>
                  <a:pt x="15" y="47"/>
                  <a:pt x="15" y="47"/>
                  <a:pt x="15" y="47"/>
                </a:cubicBezTo>
                <a:cubicBezTo>
                  <a:pt x="15" y="47"/>
                  <a:pt x="15" y="46"/>
                  <a:pt x="15" y="46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7" y="40"/>
                  <a:pt x="7" y="40"/>
                  <a:pt x="7" y="40"/>
                </a:cubicBezTo>
                <a:cubicBezTo>
                  <a:pt x="2" y="33"/>
                  <a:pt x="2" y="33"/>
                  <a:pt x="2" y="33"/>
                </a:cubicBezTo>
                <a:cubicBezTo>
                  <a:pt x="3" y="30"/>
                  <a:pt x="3" y="30"/>
                  <a:pt x="3" y="30"/>
                </a:cubicBezTo>
                <a:cubicBezTo>
                  <a:pt x="6" y="27"/>
                  <a:pt x="6" y="27"/>
                  <a:pt x="6" y="27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4"/>
                  <a:pt x="134" y="24"/>
                  <a:pt x="134" y="24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266" y="19"/>
                  <a:pt x="266" y="19"/>
                  <a:pt x="266" y="19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272" y="29"/>
                  <a:pt x="272" y="29"/>
                  <a:pt x="272" y="29"/>
                </a:cubicBezTo>
                <a:cubicBezTo>
                  <a:pt x="272" y="29"/>
                  <a:pt x="272" y="29"/>
                  <a:pt x="273" y="29"/>
                </a:cubicBezTo>
                <a:cubicBezTo>
                  <a:pt x="276" y="30"/>
                  <a:pt x="276" y="30"/>
                  <a:pt x="276" y="30"/>
                </a:cubicBezTo>
                <a:cubicBezTo>
                  <a:pt x="277" y="29"/>
                  <a:pt x="277" y="29"/>
                  <a:pt x="277" y="29"/>
                </a:cubicBezTo>
                <a:cubicBezTo>
                  <a:pt x="280" y="27"/>
                  <a:pt x="280" y="27"/>
                  <a:pt x="280" y="27"/>
                </a:cubicBezTo>
                <a:cubicBezTo>
                  <a:pt x="281" y="26"/>
                  <a:pt x="281" y="26"/>
                  <a:pt x="281" y="26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0" y="15"/>
                  <a:pt x="280" y="15"/>
                  <a:pt x="280" y="15"/>
                </a:cubicBezTo>
                <a:cubicBezTo>
                  <a:pt x="280" y="14"/>
                  <a:pt x="280" y="14"/>
                  <a:pt x="280" y="14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8"/>
                  <a:pt x="278" y="8"/>
                  <a:pt x="278" y="8"/>
                </a:cubicBezTo>
                <a:cubicBezTo>
                  <a:pt x="279" y="5"/>
                  <a:pt x="279" y="5"/>
                  <a:pt x="279" y="5"/>
                </a:cubicBezTo>
                <a:cubicBezTo>
                  <a:pt x="280" y="5"/>
                  <a:pt x="280" y="5"/>
                  <a:pt x="280" y="5"/>
                </a:cubicBezTo>
                <a:cubicBezTo>
                  <a:pt x="281" y="4"/>
                  <a:pt x="281" y="4"/>
                  <a:pt x="281" y="4"/>
                </a:cubicBezTo>
                <a:cubicBezTo>
                  <a:pt x="283" y="2"/>
                  <a:pt x="283" y="2"/>
                  <a:pt x="283" y="2"/>
                </a:cubicBezTo>
                <a:cubicBezTo>
                  <a:pt x="286" y="3"/>
                  <a:pt x="286" y="3"/>
                  <a:pt x="286" y="3"/>
                </a:cubicBezTo>
                <a:cubicBezTo>
                  <a:pt x="286" y="3"/>
                  <a:pt x="286" y="3"/>
                  <a:pt x="286" y="3"/>
                </a:cubicBezTo>
                <a:cubicBezTo>
                  <a:pt x="296" y="5"/>
                  <a:pt x="296" y="5"/>
                  <a:pt x="296" y="5"/>
                </a:cubicBezTo>
                <a:cubicBezTo>
                  <a:pt x="296" y="5"/>
                  <a:pt x="296" y="5"/>
                  <a:pt x="296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2" y="5"/>
                  <a:pt x="302" y="5"/>
                  <a:pt x="302" y="5"/>
                </a:cubicBezTo>
                <a:cubicBezTo>
                  <a:pt x="303" y="5"/>
                  <a:pt x="303" y="5"/>
                  <a:pt x="303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6" y="11"/>
                  <a:pt x="306" y="11"/>
                  <a:pt x="306" y="11"/>
                </a:cubicBezTo>
                <a:cubicBezTo>
                  <a:pt x="306" y="10"/>
                  <a:pt x="306" y="10"/>
                  <a:pt x="306" y="10"/>
                </a:cubicBezTo>
                <a:cubicBezTo>
                  <a:pt x="305" y="9"/>
                  <a:pt x="305" y="9"/>
                  <a:pt x="304" y="10"/>
                </a:cubicBezTo>
                <a:cubicBezTo>
                  <a:pt x="304" y="10"/>
                  <a:pt x="304" y="10"/>
                  <a:pt x="304" y="11"/>
                </a:cubicBezTo>
                <a:cubicBezTo>
                  <a:pt x="306" y="15"/>
                  <a:pt x="306" y="15"/>
                  <a:pt x="306" y="15"/>
                </a:cubicBezTo>
                <a:cubicBezTo>
                  <a:pt x="306" y="15"/>
                  <a:pt x="306" y="15"/>
                  <a:pt x="306" y="15"/>
                </a:cubicBezTo>
                <a:cubicBezTo>
                  <a:pt x="310" y="19"/>
                  <a:pt x="310" y="19"/>
                  <a:pt x="310" y="19"/>
                </a:cubicBezTo>
                <a:cubicBezTo>
                  <a:pt x="311" y="22"/>
                  <a:pt x="311" y="22"/>
                  <a:pt x="311" y="22"/>
                </a:cubicBezTo>
                <a:cubicBezTo>
                  <a:pt x="312" y="28"/>
                  <a:pt x="312" y="28"/>
                  <a:pt x="312" y="28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6" y="36"/>
                  <a:pt x="316" y="36"/>
                  <a:pt x="316" y="36"/>
                </a:cubicBezTo>
                <a:cubicBezTo>
                  <a:pt x="317" y="40"/>
                  <a:pt x="317" y="40"/>
                  <a:pt x="317" y="40"/>
                </a:cubicBezTo>
                <a:cubicBezTo>
                  <a:pt x="318" y="40"/>
                  <a:pt x="318" y="40"/>
                  <a:pt x="318" y="40"/>
                </a:cubicBezTo>
                <a:cubicBezTo>
                  <a:pt x="323" y="54"/>
                  <a:pt x="323" y="54"/>
                  <a:pt x="323" y="54"/>
                </a:cubicBezTo>
                <a:cubicBezTo>
                  <a:pt x="323" y="54"/>
                  <a:pt x="323" y="54"/>
                  <a:pt x="323" y="54"/>
                </a:cubicBezTo>
                <a:cubicBezTo>
                  <a:pt x="329" y="65"/>
                  <a:pt x="329" y="65"/>
                  <a:pt x="329" y="65"/>
                </a:cubicBezTo>
                <a:cubicBezTo>
                  <a:pt x="329" y="65"/>
                  <a:pt x="329" y="65"/>
                  <a:pt x="329" y="65"/>
                </a:cubicBezTo>
                <a:cubicBezTo>
                  <a:pt x="341" y="85"/>
                  <a:pt x="341" y="85"/>
                  <a:pt x="341" y="85"/>
                </a:cubicBezTo>
                <a:cubicBezTo>
                  <a:pt x="341" y="85"/>
                  <a:pt x="341" y="85"/>
                  <a:pt x="341" y="85"/>
                </a:cubicBezTo>
                <a:cubicBezTo>
                  <a:pt x="362" y="111"/>
                  <a:pt x="362" y="111"/>
                  <a:pt x="362" y="111"/>
                </a:cubicBezTo>
                <a:cubicBezTo>
                  <a:pt x="362" y="111"/>
                  <a:pt x="362" y="111"/>
                  <a:pt x="362" y="111"/>
                </a:cubicBezTo>
                <a:cubicBezTo>
                  <a:pt x="369" y="118"/>
                  <a:pt x="369" y="118"/>
                  <a:pt x="369" y="118"/>
                </a:cubicBezTo>
                <a:cubicBezTo>
                  <a:pt x="371" y="122"/>
                  <a:pt x="371" y="122"/>
                  <a:pt x="371" y="122"/>
                </a:cubicBezTo>
                <a:cubicBezTo>
                  <a:pt x="373" y="125"/>
                  <a:pt x="373" y="125"/>
                  <a:pt x="373" y="125"/>
                </a:cubicBezTo>
                <a:cubicBezTo>
                  <a:pt x="370" y="128"/>
                  <a:pt x="370" y="128"/>
                  <a:pt x="370" y="128"/>
                </a:cubicBezTo>
                <a:cubicBezTo>
                  <a:pt x="370" y="129"/>
                  <a:pt x="370" y="129"/>
                  <a:pt x="370" y="129"/>
                </a:cubicBezTo>
                <a:cubicBezTo>
                  <a:pt x="371" y="136"/>
                  <a:pt x="371" y="136"/>
                  <a:pt x="371" y="136"/>
                </a:cubicBezTo>
                <a:cubicBezTo>
                  <a:pt x="371" y="137"/>
                  <a:pt x="371" y="137"/>
                  <a:pt x="371" y="137"/>
                </a:cubicBezTo>
                <a:cubicBezTo>
                  <a:pt x="373" y="143"/>
                  <a:pt x="373" y="143"/>
                  <a:pt x="373" y="143"/>
                </a:cubicBezTo>
                <a:cubicBezTo>
                  <a:pt x="373" y="144"/>
                  <a:pt x="373" y="144"/>
                  <a:pt x="373" y="144"/>
                </a:cubicBezTo>
                <a:cubicBezTo>
                  <a:pt x="375" y="147"/>
                  <a:pt x="375" y="147"/>
                  <a:pt x="375" y="147"/>
                </a:cubicBezTo>
                <a:cubicBezTo>
                  <a:pt x="375" y="147"/>
                  <a:pt x="375" y="147"/>
                  <a:pt x="375" y="147"/>
                </a:cubicBezTo>
                <a:cubicBezTo>
                  <a:pt x="383" y="158"/>
                  <a:pt x="383" y="158"/>
                  <a:pt x="383" y="158"/>
                </a:cubicBezTo>
                <a:cubicBezTo>
                  <a:pt x="384" y="158"/>
                  <a:pt x="384" y="158"/>
                  <a:pt x="384" y="158"/>
                </a:cubicBezTo>
                <a:cubicBezTo>
                  <a:pt x="385" y="157"/>
                  <a:pt x="385" y="157"/>
                  <a:pt x="385" y="157"/>
                </a:cubicBezTo>
                <a:cubicBezTo>
                  <a:pt x="381" y="153"/>
                  <a:pt x="381" y="153"/>
                  <a:pt x="381" y="153"/>
                </a:cubicBezTo>
                <a:cubicBezTo>
                  <a:pt x="373" y="142"/>
                  <a:pt x="373" y="142"/>
                  <a:pt x="373" y="142"/>
                </a:cubicBezTo>
                <a:cubicBezTo>
                  <a:pt x="371" y="131"/>
                  <a:pt x="371" y="131"/>
                  <a:pt x="371" y="131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23"/>
                  <a:pt x="372" y="123"/>
                  <a:pt x="372" y="123"/>
                </a:cubicBezTo>
                <a:cubicBezTo>
                  <a:pt x="371" y="119"/>
                  <a:pt x="371" y="119"/>
                  <a:pt x="371" y="119"/>
                </a:cubicBezTo>
                <a:cubicBezTo>
                  <a:pt x="371" y="119"/>
                  <a:pt x="371" y="119"/>
                  <a:pt x="371" y="119"/>
                </a:cubicBezTo>
                <a:cubicBezTo>
                  <a:pt x="367" y="116"/>
                  <a:pt x="367" y="116"/>
                  <a:pt x="367" y="116"/>
                </a:cubicBezTo>
                <a:cubicBezTo>
                  <a:pt x="366" y="116"/>
                  <a:pt x="366" y="116"/>
                  <a:pt x="366" y="116"/>
                </a:cubicBezTo>
                <a:cubicBezTo>
                  <a:pt x="363" y="117"/>
                  <a:pt x="363" y="117"/>
                  <a:pt x="363" y="117"/>
                </a:cubicBezTo>
                <a:cubicBezTo>
                  <a:pt x="360" y="114"/>
                  <a:pt x="360" y="114"/>
                  <a:pt x="360" y="114"/>
                </a:cubicBezTo>
                <a:cubicBezTo>
                  <a:pt x="361" y="111"/>
                  <a:pt x="361" y="111"/>
                  <a:pt x="361" y="111"/>
                </a:cubicBezTo>
                <a:cubicBezTo>
                  <a:pt x="361" y="111"/>
                  <a:pt x="361" y="111"/>
                  <a:pt x="360" y="110"/>
                </a:cubicBezTo>
                <a:cubicBezTo>
                  <a:pt x="357" y="108"/>
                  <a:pt x="357" y="108"/>
                  <a:pt x="357" y="108"/>
                </a:cubicBezTo>
                <a:cubicBezTo>
                  <a:pt x="356" y="108"/>
                  <a:pt x="356" y="108"/>
                  <a:pt x="356" y="108"/>
                </a:cubicBezTo>
                <a:cubicBezTo>
                  <a:pt x="355" y="108"/>
                  <a:pt x="355" y="108"/>
                  <a:pt x="355" y="108"/>
                </a:cubicBezTo>
                <a:cubicBezTo>
                  <a:pt x="354" y="109"/>
                  <a:pt x="354" y="109"/>
                  <a:pt x="354" y="109"/>
                </a:cubicBezTo>
                <a:cubicBezTo>
                  <a:pt x="354" y="109"/>
                  <a:pt x="354" y="109"/>
                  <a:pt x="354" y="109"/>
                </a:cubicBezTo>
                <a:cubicBezTo>
                  <a:pt x="356" y="117"/>
                  <a:pt x="356" y="117"/>
                  <a:pt x="356" y="117"/>
                </a:cubicBezTo>
                <a:cubicBezTo>
                  <a:pt x="356" y="117"/>
                  <a:pt x="356" y="117"/>
                  <a:pt x="356" y="117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63" y="132"/>
                  <a:pt x="363" y="132"/>
                  <a:pt x="363" y="132"/>
                </a:cubicBezTo>
                <a:cubicBezTo>
                  <a:pt x="363" y="132"/>
                  <a:pt x="363" y="132"/>
                  <a:pt x="363" y="132"/>
                </a:cubicBezTo>
                <a:cubicBezTo>
                  <a:pt x="374" y="150"/>
                  <a:pt x="374" y="150"/>
                  <a:pt x="374" y="150"/>
                </a:cubicBezTo>
                <a:cubicBezTo>
                  <a:pt x="374" y="150"/>
                  <a:pt x="374" y="150"/>
                  <a:pt x="374" y="150"/>
                </a:cubicBezTo>
                <a:cubicBezTo>
                  <a:pt x="389" y="170"/>
                  <a:pt x="389" y="170"/>
                  <a:pt x="389" y="170"/>
                </a:cubicBezTo>
                <a:cubicBezTo>
                  <a:pt x="395" y="183"/>
                  <a:pt x="395" y="183"/>
                  <a:pt x="395" y="183"/>
                </a:cubicBezTo>
                <a:cubicBezTo>
                  <a:pt x="395" y="183"/>
                  <a:pt x="395" y="183"/>
                  <a:pt x="395" y="183"/>
                </a:cubicBezTo>
                <a:cubicBezTo>
                  <a:pt x="399" y="190"/>
                  <a:pt x="399" y="190"/>
                  <a:pt x="399" y="190"/>
                </a:cubicBezTo>
                <a:cubicBezTo>
                  <a:pt x="399" y="193"/>
                  <a:pt x="399" y="193"/>
                  <a:pt x="399" y="193"/>
                </a:cubicBezTo>
                <a:cubicBezTo>
                  <a:pt x="399" y="194"/>
                  <a:pt x="399" y="194"/>
                  <a:pt x="399" y="194"/>
                </a:cubicBezTo>
                <a:cubicBezTo>
                  <a:pt x="398" y="195"/>
                  <a:pt x="399" y="195"/>
                  <a:pt x="399" y="195"/>
                </a:cubicBezTo>
                <a:cubicBezTo>
                  <a:pt x="399" y="196"/>
                  <a:pt x="400" y="196"/>
                  <a:pt x="400" y="195"/>
                </a:cubicBezTo>
                <a:cubicBezTo>
                  <a:pt x="401" y="195"/>
                  <a:pt x="401" y="195"/>
                  <a:pt x="401" y="195"/>
                </a:cubicBezTo>
                <a:cubicBezTo>
                  <a:pt x="404" y="196"/>
                  <a:pt x="404" y="196"/>
                  <a:pt x="404" y="196"/>
                </a:cubicBezTo>
                <a:cubicBezTo>
                  <a:pt x="409" y="204"/>
                  <a:pt x="409" y="204"/>
                  <a:pt x="409" y="204"/>
                </a:cubicBezTo>
                <a:cubicBezTo>
                  <a:pt x="410" y="208"/>
                  <a:pt x="410" y="208"/>
                  <a:pt x="410" y="208"/>
                </a:cubicBezTo>
                <a:cubicBezTo>
                  <a:pt x="411" y="209"/>
                  <a:pt x="411" y="209"/>
                  <a:pt x="411" y="209"/>
                </a:cubicBezTo>
                <a:cubicBezTo>
                  <a:pt x="412" y="210"/>
                  <a:pt x="412" y="210"/>
                  <a:pt x="412" y="210"/>
                </a:cubicBezTo>
                <a:cubicBezTo>
                  <a:pt x="416" y="223"/>
                  <a:pt x="416" y="223"/>
                  <a:pt x="416" y="223"/>
                </a:cubicBezTo>
                <a:cubicBezTo>
                  <a:pt x="417" y="240"/>
                  <a:pt x="417" y="240"/>
                  <a:pt x="417" y="240"/>
                </a:cubicBezTo>
                <a:cubicBezTo>
                  <a:pt x="417" y="240"/>
                  <a:pt x="417" y="240"/>
                  <a:pt x="417" y="240"/>
                </a:cubicBezTo>
                <a:cubicBezTo>
                  <a:pt x="418" y="244"/>
                  <a:pt x="418" y="244"/>
                  <a:pt x="418" y="244"/>
                </a:cubicBezTo>
                <a:cubicBezTo>
                  <a:pt x="418" y="255"/>
                  <a:pt x="418" y="255"/>
                  <a:pt x="418" y="255"/>
                </a:cubicBezTo>
                <a:cubicBezTo>
                  <a:pt x="418" y="255"/>
                  <a:pt x="418" y="255"/>
                  <a:pt x="418" y="255"/>
                </a:cubicBezTo>
                <a:cubicBezTo>
                  <a:pt x="418" y="263"/>
                  <a:pt x="418" y="263"/>
                  <a:pt x="418" y="263"/>
                </a:cubicBezTo>
                <a:cubicBezTo>
                  <a:pt x="418" y="263"/>
                  <a:pt x="418" y="263"/>
                  <a:pt x="418" y="263"/>
                </a:cubicBezTo>
                <a:cubicBezTo>
                  <a:pt x="419" y="267"/>
                  <a:pt x="419" y="267"/>
                  <a:pt x="419" y="267"/>
                </a:cubicBezTo>
                <a:cubicBezTo>
                  <a:pt x="419" y="271"/>
                  <a:pt x="419" y="271"/>
                  <a:pt x="419" y="271"/>
                </a:cubicBezTo>
                <a:cubicBezTo>
                  <a:pt x="420" y="271"/>
                  <a:pt x="420" y="271"/>
                  <a:pt x="420" y="271"/>
                </a:cubicBezTo>
                <a:cubicBezTo>
                  <a:pt x="421" y="270"/>
                  <a:pt x="421" y="270"/>
                  <a:pt x="421" y="270"/>
                </a:cubicBezTo>
                <a:cubicBezTo>
                  <a:pt x="419" y="266"/>
                  <a:pt x="419" y="266"/>
                  <a:pt x="419" y="266"/>
                </a:cubicBezTo>
                <a:cubicBezTo>
                  <a:pt x="419" y="266"/>
                  <a:pt x="419" y="266"/>
                  <a:pt x="419" y="266"/>
                </a:cubicBezTo>
                <a:cubicBezTo>
                  <a:pt x="418" y="266"/>
                  <a:pt x="418" y="266"/>
                  <a:pt x="418" y="267"/>
                </a:cubicBezTo>
                <a:cubicBezTo>
                  <a:pt x="417" y="270"/>
                  <a:pt x="417" y="270"/>
                  <a:pt x="417" y="270"/>
                </a:cubicBezTo>
                <a:cubicBezTo>
                  <a:pt x="416" y="271"/>
                  <a:pt x="416" y="271"/>
                  <a:pt x="416" y="271"/>
                </a:cubicBezTo>
                <a:cubicBezTo>
                  <a:pt x="417" y="274"/>
                  <a:pt x="417" y="274"/>
                  <a:pt x="417" y="274"/>
                </a:cubicBezTo>
                <a:cubicBezTo>
                  <a:pt x="414" y="277"/>
                  <a:pt x="414" y="277"/>
                  <a:pt x="414" y="277"/>
                </a:cubicBezTo>
                <a:cubicBezTo>
                  <a:pt x="414" y="277"/>
                  <a:pt x="414" y="277"/>
                  <a:pt x="414" y="277"/>
                </a:cubicBezTo>
                <a:cubicBezTo>
                  <a:pt x="414" y="281"/>
                  <a:pt x="414" y="281"/>
                  <a:pt x="414" y="281"/>
                </a:cubicBezTo>
                <a:cubicBezTo>
                  <a:pt x="412" y="285"/>
                  <a:pt x="412" y="285"/>
                  <a:pt x="412" y="285"/>
                </a:cubicBezTo>
                <a:cubicBezTo>
                  <a:pt x="412" y="285"/>
                  <a:pt x="412" y="285"/>
                  <a:pt x="412" y="285"/>
                </a:cubicBezTo>
                <a:cubicBezTo>
                  <a:pt x="412" y="288"/>
                  <a:pt x="412" y="288"/>
                  <a:pt x="412" y="288"/>
                </a:cubicBezTo>
                <a:cubicBezTo>
                  <a:pt x="412" y="290"/>
                  <a:pt x="412" y="290"/>
                  <a:pt x="412" y="290"/>
                </a:cubicBezTo>
                <a:cubicBezTo>
                  <a:pt x="412" y="291"/>
                  <a:pt x="412" y="291"/>
                  <a:pt x="412" y="291"/>
                </a:cubicBezTo>
                <a:cubicBezTo>
                  <a:pt x="414" y="298"/>
                  <a:pt x="414" y="298"/>
                  <a:pt x="414" y="298"/>
                </a:cubicBezTo>
                <a:cubicBezTo>
                  <a:pt x="412" y="301"/>
                  <a:pt x="412" y="301"/>
                  <a:pt x="412" y="301"/>
                </a:cubicBezTo>
                <a:cubicBezTo>
                  <a:pt x="412" y="301"/>
                  <a:pt x="412" y="301"/>
                  <a:pt x="412" y="301"/>
                </a:cubicBezTo>
                <a:cubicBezTo>
                  <a:pt x="410" y="305"/>
                  <a:pt x="410" y="305"/>
                  <a:pt x="410" y="305"/>
                </a:cubicBezTo>
                <a:cubicBezTo>
                  <a:pt x="410" y="306"/>
                  <a:pt x="410" y="306"/>
                  <a:pt x="410" y="306"/>
                </a:cubicBezTo>
                <a:cubicBezTo>
                  <a:pt x="411" y="307"/>
                  <a:pt x="411" y="307"/>
                  <a:pt x="411" y="307"/>
                </a:cubicBezTo>
                <a:cubicBezTo>
                  <a:pt x="408" y="306"/>
                  <a:pt x="408" y="306"/>
                  <a:pt x="408" y="306"/>
                </a:cubicBezTo>
                <a:cubicBezTo>
                  <a:pt x="408" y="306"/>
                  <a:pt x="407" y="306"/>
                  <a:pt x="407" y="307"/>
                </a:cubicBezTo>
                <a:cubicBezTo>
                  <a:pt x="407" y="307"/>
                  <a:pt x="407" y="308"/>
                  <a:pt x="407" y="308"/>
                </a:cubicBezTo>
                <a:cubicBezTo>
                  <a:pt x="409" y="310"/>
                  <a:pt x="409" y="310"/>
                  <a:pt x="409" y="310"/>
                </a:cubicBezTo>
                <a:cubicBezTo>
                  <a:pt x="410" y="309"/>
                  <a:pt x="410" y="309"/>
                  <a:pt x="410" y="309"/>
                </a:cubicBezTo>
                <a:cubicBezTo>
                  <a:pt x="410" y="308"/>
                  <a:pt x="410" y="308"/>
                  <a:pt x="410" y="308"/>
                </a:cubicBezTo>
                <a:cubicBezTo>
                  <a:pt x="407" y="306"/>
                  <a:pt x="407" y="306"/>
                  <a:pt x="407" y="306"/>
                </a:cubicBezTo>
                <a:cubicBezTo>
                  <a:pt x="405" y="306"/>
                  <a:pt x="405" y="306"/>
                  <a:pt x="405" y="306"/>
                </a:cubicBezTo>
                <a:cubicBezTo>
                  <a:pt x="402" y="308"/>
                  <a:pt x="402" y="308"/>
                  <a:pt x="402" y="308"/>
                </a:cubicBezTo>
                <a:cubicBezTo>
                  <a:pt x="402" y="309"/>
                  <a:pt x="402" y="309"/>
                  <a:pt x="402" y="309"/>
                </a:cubicBezTo>
                <a:cubicBezTo>
                  <a:pt x="399" y="312"/>
                  <a:pt x="399" y="312"/>
                  <a:pt x="399" y="312"/>
                </a:cubicBezTo>
                <a:cubicBezTo>
                  <a:pt x="396" y="313"/>
                  <a:pt x="396" y="313"/>
                  <a:pt x="396" y="313"/>
                </a:cubicBezTo>
                <a:cubicBezTo>
                  <a:pt x="392" y="313"/>
                  <a:pt x="392" y="313"/>
                  <a:pt x="392" y="313"/>
                </a:cubicBezTo>
                <a:cubicBezTo>
                  <a:pt x="389" y="313"/>
                  <a:pt x="389" y="313"/>
                  <a:pt x="389" y="313"/>
                </a:cubicBezTo>
                <a:cubicBezTo>
                  <a:pt x="388" y="313"/>
                  <a:pt x="388" y="313"/>
                  <a:pt x="388" y="313"/>
                </a:cubicBezTo>
                <a:cubicBezTo>
                  <a:pt x="383" y="316"/>
                  <a:pt x="383" y="316"/>
                  <a:pt x="383" y="316"/>
                </a:cubicBezTo>
                <a:cubicBezTo>
                  <a:pt x="377" y="318"/>
                  <a:pt x="377" y="318"/>
                  <a:pt x="377" y="318"/>
                </a:cubicBezTo>
                <a:cubicBezTo>
                  <a:pt x="374" y="315"/>
                  <a:pt x="374" y="315"/>
                  <a:pt x="374" y="315"/>
                </a:cubicBezTo>
                <a:cubicBezTo>
                  <a:pt x="372" y="312"/>
                  <a:pt x="372" y="312"/>
                  <a:pt x="372" y="312"/>
                </a:cubicBezTo>
                <a:cubicBezTo>
                  <a:pt x="374" y="309"/>
                  <a:pt x="374" y="309"/>
                  <a:pt x="374" y="309"/>
                </a:cubicBezTo>
                <a:cubicBezTo>
                  <a:pt x="377" y="312"/>
                  <a:pt x="377" y="312"/>
                  <a:pt x="377" y="312"/>
                </a:cubicBezTo>
                <a:cubicBezTo>
                  <a:pt x="377" y="312"/>
                  <a:pt x="377" y="312"/>
                  <a:pt x="377" y="312"/>
                </a:cubicBezTo>
                <a:cubicBezTo>
                  <a:pt x="382" y="314"/>
                  <a:pt x="382" y="314"/>
                  <a:pt x="382" y="314"/>
                </a:cubicBezTo>
                <a:cubicBezTo>
                  <a:pt x="382" y="314"/>
                  <a:pt x="383" y="314"/>
                  <a:pt x="383" y="313"/>
                </a:cubicBezTo>
                <a:cubicBezTo>
                  <a:pt x="385" y="310"/>
                  <a:pt x="385" y="310"/>
                  <a:pt x="385" y="310"/>
                </a:cubicBezTo>
                <a:cubicBezTo>
                  <a:pt x="386" y="309"/>
                  <a:pt x="386" y="309"/>
                  <a:pt x="385" y="309"/>
                </a:cubicBezTo>
                <a:cubicBezTo>
                  <a:pt x="382" y="306"/>
                  <a:pt x="382" y="306"/>
                  <a:pt x="382" y="306"/>
                </a:cubicBezTo>
                <a:cubicBezTo>
                  <a:pt x="381" y="305"/>
                  <a:pt x="381" y="305"/>
                  <a:pt x="381" y="305"/>
                </a:cubicBezTo>
                <a:cubicBezTo>
                  <a:pt x="377" y="305"/>
                  <a:pt x="377" y="305"/>
                  <a:pt x="377" y="305"/>
                </a:cubicBezTo>
                <a:cubicBezTo>
                  <a:pt x="374" y="305"/>
                  <a:pt x="374" y="305"/>
                  <a:pt x="374" y="305"/>
                </a:cubicBezTo>
                <a:cubicBezTo>
                  <a:pt x="368" y="298"/>
                  <a:pt x="368" y="298"/>
                  <a:pt x="368" y="298"/>
                </a:cubicBezTo>
                <a:cubicBezTo>
                  <a:pt x="367" y="294"/>
                  <a:pt x="367" y="294"/>
                  <a:pt x="367" y="294"/>
                </a:cubicBezTo>
                <a:cubicBezTo>
                  <a:pt x="366" y="294"/>
                  <a:pt x="366" y="294"/>
                  <a:pt x="366" y="294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58" y="284"/>
                  <a:pt x="358" y="284"/>
                  <a:pt x="358" y="284"/>
                </a:cubicBezTo>
                <a:cubicBezTo>
                  <a:pt x="357" y="281"/>
                  <a:pt x="357" y="281"/>
                  <a:pt x="357" y="281"/>
                </a:cubicBezTo>
                <a:cubicBezTo>
                  <a:pt x="357" y="281"/>
                  <a:pt x="357" y="281"/>
                  <a:pt x="357" y="281"/>
                </a:cubicBezTo>
                <a:cubicBezTo>
                  <a:pt x="350" y="278"/>
                  <a:pt x="350" y="278"/>
                  <a:pt x="350" y="278"/>
                </a:cubicBezTo>
                <a:cubicBezTo>
                  <a:pt x="349" y="278"/>
                  <a:pt x="349" y="278"/>
                  <a:pt x="349" y="278"/>
                </a:cubicBezTo>
                <a:cubicBezTo>
                  <a:pt x="347" y="277"/>
                  <a:pt x="347" y="277"/>
                  <a:pt x="347" y="277"/>
                </a:cubicBezTo>
                <a:cubicBezTo>
                  <a:pt x="347" y="277"/>
                  <a:pt x="347" y="277"/>
                  <a:pt x="347" y="277"/>
                </a:cubicBezTo>
                <a:cubicBezTo>
                  <a:pt x="343" y="277"/>
                  <a:pt x="343" y="277"/>
                  <a:pt x="343" y="277"/>
                </a:cubicBezTo>
                <a:cubicBezTo>
                  <a:pt x="343" y="277"/>
                  <a:pt x="343" y="277"/>
                  <a:pt x="343" y="277"/>
                </a:cubicBezTo>
                <a:cubicBezTo>
                  <a:pt x="339" y="278"/>
                  <a:pt x="339" y="278"/>
                  <a:pt x="339" y="278"/>
                </a:cubicBezTo>
                <a:cubicBezTo>
                  <a:pt x="338" y="277"/>
                  <a:pt x="338" y="277"/>
                  <a:pt x="338" y="277"/>
                </a:cubicBezTo>
                <a:cubicBezTo>
                  <a:pt x="340" y="276"/>
                  <a:pt x="340" y="276"/>
                  <a:pt x="340" y="276"/>
                </a:cubicBezTo>
                <a:cubicBezTo>
                  <a:pt x="340" y="276"/>
                  <a:pt x="340" y="276"/>
                  <a:pt x="340" y="275"/>
                </a:cubicBezTo>
                <a:cubicBezTo>
                  <a:pt x="340" y="275"/>
                  <a:pt x="340" y="274"/>
                  <a:pt x="339" y="274"/>
                </a:cubicBezTo>
                <a:cubicBezTo>
                  <a:pt x="337" y="274"/>
                  <a:pt x="337" y="274"/>
                  <a:pt x="337" y="274"/>
                </a:cubicBezTo>
                <a:cubicBezTo>
                  <a:pt x="331" y="267"/>
                  <a:pt x="331" y="267"/>
                  <a:pt x="331" y="267"/>
                </a:cubicBezTo>
                <a:cubicBezTo>
                  <a:pt x="327" y="254"/>
                  <a:pt x="327" y="254"/>
                  <a:pt x="327" y="254"/>
                </a:cubicBezTo>
                <a:cubicBezTo>
                  <a:pt x="327" y="253"/>
                  <a:pt x="327" y="253"/>
                  <a:pt x="327" y="253"/>
                </a:cubicBezTo>
                <a:cubicBezTo>
                  <a:pt x="323" y="250"/>
                  <a:pt x="323" y="250"/>
                  <a:pt x="323" y="250"/>
                </a:cubicBezTo>
                <a:cubicBezTo>
                  <a:pt x="323" y="250"/>
                  <a:pt x="323" y="250"/>
                  <a:pt x="323" y="250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48"/>
                  <a:pt x="320" y="248"/>
                  <a:pt x="320" y="248"/>
                </a:cubicBezTo>
                <a:cubicBezTo>
                  <a:pt x="322" y="245"/>
                  <a:pt x="322" y="245"/>
                  <a:pt x="322" y="245"/>
                </a:cubicBezTo>
                <a:cubicBezTo>
                  <a:pt x="323" y="244"/>
                  <a:pt x="323" y="244"/>
                  <a:pt x="323" y="244"/>
                </a:cubicBezTo>
                <a:cubicBezTo>
                  <a:pt x="323" y="240"/>
                  <a:pt x="323" y="240"/>
                  <a:pt x="323" y="240"/>
                </a:cubicBezTo>
                <a:cubicBezTo>
                  <a:pt x="327" y="235"/>
                  <a:pt x="327" y="235"/>
                  <a:pt x="327" y="235"/>
                </a:cubicBezTo>
                <a:cubicBezTo>
                  <a:pt x="327" y="235"/>
                  <a:pt x="327" y="234"/>
                  <a:pt x="327" y="234"/>
                </a:cubicBezTo>
                <a:cubicBezTo>
                  <a:pt x="327" y="234"/>
                  <a:pt x="326" y="234"/>
                  <a:pt x="326" y="234"/>
                </a:cubicBezTo>
                <a:cubicBezTo>
                  <a:pt x="321" y="238"/>
                  <a:pt x="321" y="238"/>
                  <a:pt x="321" y="238"/>
                </a:cubicBezTo>
                <a:cubicBezTo>
                  <a:pt x="320" y="238"/>
                  <a:pt x="320" y="238"/>
                  <a:pt x="320" y="238"/>
                </a:cubicBezTo>
                <a:cubicBezTo>
                  <a:pt x="320" y="242"/>
                  <a:pt x="320" y="242"/>
                  <a:pt x="320" y="242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15" y="245"/>
                  <a:pt x="315" y="245"/>
                  <a:pt x="315" y="245"/>
                </a:cubicBezTo>
                <a:cubicBezTo>
                  <a:pt x="315" y="244"/>
                  <a:pt x="315" y="244"/>
                  <a:pt x="315" y="244"/>
                </a:cubicBezTo>
                <a:cubicBezTo>
                  <a:pt x="315" y="243"/>
                  <a:pt x="315" y="243"/>
                  <a:pt x="315" y="243"/>
                </a:cubicBezTo>
                <a:cubicBezTo>
                  <a:pt x="313" y="240"/>
                  <a:pt x="313" y="240"/>
                  <a:pt x="313" y="240"/>
                </a:cubicBezTo>
                <a:cubicBezTo>
                  <a:pt x="312" y="236"/>
                  <a:pt x="312" y="236"/>
                  <a:pt x="312" y="236"/>
                </a:cubicBezTo>
                <a:cubicBezTo>
                  <a:pt x="313" y="229"/>
                  <a:pt x="313" y="229"/>
                  <a:pt x="313" y="229"/>
                </a:cubicBezTo>
                <a:cubicBezTo>
                  <a:pt x="312" y="228"/>
                  <a:pt x="312" y="228"/>
                  <a:pt x="312" y="228"/>
                </a:cubicBezTo>
                <a:cubicBezTo>
                  <a:pt x="311" y="226"/>
                  <a:pt x="311" y="226"/>
                  <a:pt x="311" y="226"/>
                </a:cubicBezTo>
                <a:cubicBezTo>
                  <a:pt x="314" y="224"/>
                  <a:pt x="314" y="224"/>
                  <a:pt x="314" y="224"/>
                </a:cubicBezTo>
                <a:cubicBezTo>
                  <a:pt x="314" y="223"/>
                  <a:pt x="314" y="223"/>
                  <a:pt x="314" y="223"/>
                </a:cubicBezTo>
                <a:cubicBezTo>
                  <a:pt x="314" y="222"/>
                  <a:pt x="314" y="222"/>
                  <a:pt x="314" y="222"/>
                </a:cubicBezTo>
                <a:cubicBezTo>
                  <a:pt x="313" y="221"/>
                  <a:pt x="313" y="221"/>
                  <a:pt x="313" y="221"/>
                </a:cubicBezTo>
                <a:cubicBezTo>
                  <a:pt x="313" y="221"/>
                  <a:pt x="312" y="221"/>
                  <a:pt x="312" y="221"/>
                </a:cubicBezTo>
                <a:cubicBezTo>
                  <a:pt x="306" y="224"/>
                  <a:pt x="306" y="224"/>
                  <a:pt x="306" y="224"/>
                </a:cubicBezTo>
                <a:cubicBezTo>
                  <a:pt x="305" y="223"/>
                  <a:pt x="305" y="223"/>
                  <a:pt x="305" y="223"/>
                </a:cubicBezTo>
                <a:cubicBezTo>
                  <a:pt x="304" y="222"/>
                  <a:pt x="304" y="222"/>
                  <a:pt x="304" y="222"/>
                </a:cubicBezTo>
                <a:cubicBezTo>
                  <a:pt x="300" y="222"/>
                  <a:pt x="300" y="222"/>
                  <a:pt x="300" y="222"/>
                </a:cubicBezTo>
                <a:cubicBezTo>
                  <a:pt x="299" y="222"/>
                  <a:pt x="299" y="222"/>
                  <a:pt x="299" y="222"/>
                </a:cubicBezTo>
                <a:cubicBezTo>
                  <a:pt x="299" y="223"/>
                  <a:pt x="299" y="223"/>
                  <a:pt x="299" y="224"/>
                </a:cubicBezTo>
                <a:cubicBezTo>
                  <a:pt x="303" y="226"/>
                  <a:pt x="303" y="226"/>
                  <a:pt x="303" y="226"/>
                </a:cubicBezTo>
                <a:cubicBezTo>
                  <a:pt x="305" y="229"/>
                  <a:pt x="305" y="229"/>
                  <a:pt x="305" y="229"/>
                </a:cubicBezTo>
                <a:cubicBezTo>
                  <a:pt x="306" y="233"/>
                  <a:pt x="306" y="233"/>
                  <a:pt x="306" y="233"/>
                </a:cubicBezTo>
                <a:cubicBezTo>
                  <a:pt x="307" y="232"/>
                  <a:pt x="307" y="232"/>
                  <a:pt x="307" y="232"/>
                </a:cubicBezTo>
                <a:cubicBezTo>
                  <a:pt x="307" y="232"/>
                  <a:pt x="307" y="232"/>
                  <a:pt x="307" y="232"/>
                </a:cubicBezTo>
                <a:cubicBezTo>
                  <a:pt x="306" y="231"/>
                  <a:pt x="306" y="231"/>
                  <a:pt x="306" y="231"/>
                </a:cubicBezTo>
                <a:cubicBezTo>
                  <a:pt x="305" y="231"/>
                  <a:pt x="305" y="231"/>
                  <a:pt x="305" y="231"/>
                </a:cubicBezTo>
                <a:cubicBezTo>
                  <a:pt x="302" y="231"/>
                  <a:pt x="302" y="231"/>
                  <a:pt x="302" y="231"/>
                </a:cubicBezTo>
                <a:cubicBezTo>
                  <a:pt x="299" y="230"/>
                  <a:pt x="299" y="230"/>
                  <a:pt x="299" y="230"/>
                </a:cubicBezTo>
                <a:cubicBezTo>
                  <a:pt x="293" y="224"/>
                  <a:pt x="293" y="224"/>
                  <a:pt x="293" y="224"/>
                </a:cubicBezTo>
                <a:cubicBezTo>
                  <a:pt x="291" y="221"/>
                  <a:pt x="291" y="221"/>
                  <a:pt x="291" y="221"/>
                </a:cubicBezTo>
                <a:cubicBezTo>
                  <a:pt x="283" y="208"/>
                  <a:pt x="283" y="208"/>
                  <a:pt x="283" y="208"/>
                </a:cubicBezTo>
                <a:cubicBezTo>
                  <a:pt x="283" y="207"/>
                  <a:pt x="283" y="207"/>
                  <a:pt x="283" y="207"/>
                </a:cubicBezTo>
                <a:cubicBezTo>
                  <a:pt x="283" y="206"/>
                  <a:pt x="283" y="206"/>
                  <a:pt x="283" y="206"/>
                </a:cubicBezTo>
                <a:cubicBezTo>
                  <a:pt x="281" y="202"/>
                  <a:pt x="281" y="202"/>
                  <a:pt x="281" y="202"/>
                </a:cubicBezTo>
                <a:cubicBezTo>
                  <a:pt x="281" y="202"/>
                  <a:pt x="281" y="202"/>
                  <a:pt x="281" y="202"/>
                </a:cubicBezTo>
                <a:cubicBezTo>
                  <a:pt x="274" y="198"/>
                  <a:pt x="274" y="198"/>
                  <a:pt x="274" y="198"/>
                </a:cubicBezTo>
                <a:cubicBezTo>
                  <a:pt x="271" y="195"/>
                  <a:pt x="271" y="195"/>
                  <a:pt x="271" y="195"/>
                </a:cubicBezTo>
                <a:cubicBezTo>
                  <a:pt x="271" y="196"/>
                  <a:pt x="271" y="196"/>
                  <a:pt x="271" y="196"/>
                </a:cubicBezTo>
                <a:cubicBezTo>
                  <a:pt x="270" y="196"/>
                  <a:pt x="270" y="196"/>
                  <a:pt x="270" y="196"/>
                </a:cubicBezTo>
                <a:cubicBezTo>
                  <a:pt x="273" y="199"/>
                  <a:pt x="273" y="199"/>
                  <a:pt x="273" y="199"/>
                </a:cubicBezTo>
                <a:cubicBezTo>
                  <a:pt x="275" y="199"/>
                  <a:pt x="275" y="199"/>
                  <a:pt x="275" y="199"/>
                </a:cubicBezTo>
                <a:cubicBezTo>
                  <a:pt x="275" y="199"/>
                  <a:pt x="275" y="199"/>
                  <a:pt x="275" y="199"/>
                </a:cubicBezTo>
                <a:cubicBezTo>
                  <a:pt x="275" y="197"/>
                  <a:pt x="275" y="197"/>
                  <a:pt x="275" y="197"/>
                </a:cubicBezTo>
                <a:cubicBezTo>
                  <a:pt x="278" y="195"/>
                  <a:pt x="278" y="195"/>
                  <a:pt x="278" y="195"/>
                </a:cubicBezTo>
                <a:cubicBezTo>
                  <a:pt x="279" y="195"/>
                  <a:pt x="279" y="195"/>
                  <a:pt x="279" y="195"/>
                </a:cubicBezTo>
                <a:cubicBezTo>
                  <a:pt x="280" y="189"/>
                  <a:pt x="280" y="189"/>
                  <a:pt x="280" y="189"/>
                </a:cubicBezTo>
                <a:cubicBezTo>
                  <a:pt x="286" y="178"/>
                  <a:pt x="286" y="178"/>
                  <a:pt x="286" y="178"/>
                </a:cubicBezTo>
                <a:cubicBezTo>
                  <a:pt x="286" y="177"/>
                  <a:pt x="286" y="177"/>
                  <a:pt x="286" y="177"/>
                </a:cubicBezTo>
                <a:cubicBezTo>
                  <a:pt x="285" y="174"/>
                  <a:pt x="285" y="174"/>
                  <a:pt x="285" y="174"/>
                </a:cubicBezTo>
                <a:cubicBezTo>
                  <a:pt x="285" y="174"/>
                  <a:pt x="285" y="174"/>
                  <a:pt x="285" y="174"/>
                </a:cubicBezTo>
                <a:cubicBezTo>
                  <a:pt x="282" y="170"/>
                  <a:pt x="282" y="170"/>
                  <a:pt x="282" y="170"/>
                </a:cubicBezTo>
                <a:cubicBezTo>
                  <a:pt x="281" y="170"/>
                  <a:pt x="281" y="170"/>
                  <a:pt x="281" y="170"/>
                </a:cubicBezTo>
                <a:cubicBezTo>
                  <a:pt x="281" y="170"/>
                  <a:pt x="281" y="170"/>
                  <a:pt x="281" y="170"/>
                </a:cubicBezTo>
                <a:cubicBezTo>
                  <a:pt x="278" y="172"/>
                  <a:pt x="278" y="172"/>
                  <a:pt x="278" y="172"/>
                </a:cubicBezTo>
                <a:cubicBezTo>
                  <a:pt x="278" y="170"/>
                  <a:pt x="278" y="170"/>
                  <a:pt x="278" y="170"/>
                </a:cubicBezTo>
                <a:cubicBezTo>
                  <a:pt x="277" y="170"/>
                  <a:pt x="277" y="170"/>
                  <a:pt x="277" y="170"/>
                </a:cubicBezTo>
                <a:cubicBezTo>
                  <a:pt x="269" y="166"/>
                  <a:pt x="269" y="166"/>
                  <a:pt x="269" y="166"/>
                </a:cubicBezTo>
                <a:cubicBezTo>
                  <a:pt x="268" y="166"/>
                  <a:pt x="268" y="166"/>
                  <a:pt x="268" y="166"/>
                </a:cubicBezTo>
                <a:cubicBezTo>
                  <a:pt x="268" y="167"/>
                  <a:pt x="268" y="167"/>
                  <a:pt x="268" y="167"/>
                </a:cubicBezTo>
                <a:cubicBezTo>
                  <a:pt x="268" y="167"/>
                  <a:pt x="268" y="167"/>
                  <a:pt x="268" y="167"/>
                </a:cubicBezTo>
                <a:cubicBezTo>
                  <a:pt x="268" y="168"/>
                  <a:pt x="268" y="168"/>
                  <a:pt x="268" y="168"/>
                </a:cubicBezTo>
                <a:cubicBezTo>
                  <a:pt x="270" y="171"/>
                  <a:pt x="270" y="171"/>
                  <a:pt x="270" y="171"/>
                </a:cubicBezTo>
                <a:cubicBezTo>
                  <a:pt x="270" y="174"/>
                  <a:pt x="270" y="174"/>
                  <a:pt x="270" y="174"/>
                </a:cubicBezTo>
                <a:cubicBezTo>
                  <a:pt x="271" y="175"/>
                  <a:pt x="271" y="175"/>
                  <a:pt x="271" y="175"/>
                </a:cubicBezTo>
                <a:cubicBezTo>
                  <a:pt x="272" y="175"/>
                  <a:pt x="272" y="175"/>
                  <a:pt x="272" y="175"/>
                </a:cubicBezTo>
                <a:cubicBezTo>
                  <a:pt x="272" y="176"/>
                  <a:pt x="272" y="176"/>
                  <a:pt x="272" y="176"/>
                </a:cubicBezTo>
                <a:cubicBezTo>
                  <a:pt x="275" y="176"/>
                  <a:pt x="275" y="176"/>
                  <a:pt x="275" y="176"/>
                </a:cubicBezTo>
                <a:cubicBezTo>
                  <a:pt x="273" y="182"/>
                  <a:pt x="273" y="182"/>
                  <a:pt x="273" y="182"/>
                </a:cubicBezTo>
                <a:cubicBezTo>
                  <a:pt x="271" y="185"/>
                  <a:pt x="271" y="185"/>
                  <a:pt x="271" y="185"/>
                </a:cubicBezTo>
                <a:cubicBezTo>
                  <a:pt x="272" y="186"/>
                  <a:pt x="272" y="186"/>
                  <a:pt x="272" y="186"/>
                </a:cubicBezTo>
                <a:cubicBezTo>
                  <a:pt x="273" y="185"/>
                  <a:pt x="273" y="185"/>
                  <a:pt x="273" y="185"/>
                </a:cubicBezTo>
                <a:cubicBezTo>
                  <a:pt x="272" y="184"/>
                  <a:pt x="272" y="184"/>
                  <a:pt x="272" y="184"/>
                </a:cubicBezTo>
                <a:cubicBezTo>
                  <a:pt x="272" y="183"/>
                  <a:pt x="272" y="183"/>
                  <a:pt x="272" y="183"/>
                </a:cubicBezTo>
                <a:cubicBezTo>
                  <a:pt x="265" y="179"/>
                  <a:pt x="265" y="179"/>
                  <a:pt x="265" y="179"/>
                </a:cubicBezTo>
                <a:cubicBezTo>
                  <a:pt x="264" y="178"/>
                  <a:pt x="264" y="179"/>
                  <a:pt x="263" y="179"/>
                </a:cubicBezTo>
                <a:cubicBezTo>
                  <a:pt x="263" y="179"/>
                  <a:pt x="263" y="180"/>
                  <a:pt x="263" y="180"/>
                </a:cubicBezTo>
                <a:cubicBezTo>
                  <a:pt x="267" y="185"/>
                  <a:pt x="267" y="185"/>
                  <a:pt x="267" y="185"/>
                </a:cubicBezTo>
                <a:cubicBezTo>
                  <a:pt x="268" y="185"/>
                  <a:pt x="268" y="185"/>
                  <a:pt x="268" y="185"/>
                </a:cubicBezTo>
                <a:cubicBezTo>
                  <a:pt x="269" y="184"/>
                  <a:pt x="269" y="184"/>
                  <a:pt x="269" y="184"/>
                </a:cubicBezTo>
                <a:cubicBezTo>
                  <a:pt x="265" y="181"/>
                  <a:pt x="265" y="181"/>
                  <a:pt x="265" y="181"/>
                </a:cubicBezTo>
                <a:cubicBezTo>
                  <a:pt x="263" y="177"/>
                  <a:pt x="263" y="177"/>
                  <a:pt x="263" y="177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64"/>
                  <a:pt x="264" y="164"/>
                  <a:pt x="264" y="164"/>
                </a:cubicBezTo>
                <a:cubicBezTo>
                  <a:pt x="264" y="163"/>
                  <a:pt x="264" y="163"/>
                  <a:pt x="264" y="163"/>
                </a:cubicBezTo>
                <a:cubicBezTo>
                  <a:pt x="263" y="161"/>
                  <a:pt x="263" y="161"/>
                  <a:pt x="263" y="161"/>
                </a:cubicBezTo>
                <a:cubicBezTo>
                  <a:pt x="267" y="142"/>
                  <a:pt x="267" y="142"/>
                  <a:pt x="267" y="142"/>
                </a:cubicBezTo>
                <a:cubicBezTo>
                  <a:pt x="267" y="142"/>
                  <a:pt x="267" y="142"/>
                  <a:pt x="267" y="142"/>
                </a:cubicBezTo>
                <a:cubicBezTo>
                  <a:pt x="268" y="137"/>
                  <a:pt x="268" y="137"/>
                  <a:pt x="268" y="137"/>
                </a:cubicBezTo>
                <a:cubicBezTo>
                  <a:pt x="268" y="137"/>
                  <a:pt x="268" y="137"/>
                  <a:pt x="268" y="137"/>
                </a:cubicBezTo>
                <a:cubicBezTo>
                  <a:pt x="267" y="134"/>
                  <a:pt x="267" y="134"/>
                  <a:pt x="267" y="134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2"/>
                  <a:pt x="266" y="122"/>
                  <a:pt x="266" y="122"/>
                </a:cubicBezTo>
                <a:cubicBezTo>
                  <a:pt x="265" y="121"/>
                  <a:pt x="265" y="121"/>
                  <a:pt x="265" y="121"/>
                </a:cubicBezTo>
                <a:cubicBezTo>
                  <a:pt x="265" y="117"/>
                  <a:pt x="265" y="117"/>
                  <a:pt x="265" y="117"/>
                </a:cubicBezTo>
                <a:cubicBezTo>
                  <a:pt x="264" y="116"/>
                  <a:pt x="264" y="116"/>
                  <a:pt x="264" y="116"/>
                </a:cubicBezTo>
                <a:cubicBezTo>
                  <a:pt x="260" y="114"/>
                  <a:pt x="260" y="114"/>
                  <a:pt x="260" y="114"/>
                </a:cubicBezTo>
                <a:cubicBezTo>
                  <a:pt x="258" y="111"/>
                  <a:pt x="258" y="111"/>
                  <a:pt x="258" y="111"/>
                </a:cubicBezTo>
                <a:cubicBezTo>
                  <a:pt x="258" y="108"/>
                  <a:pt x="258" y="108"/>
                  <a:pt x="258" y="108"/>
                </a:cubicBezTo>
                <a:cubicBezTo>
                  <a:pt x="258" y="107"/>
                  <a:pt x="258" y="107"/>
                  <a:pt x="258" y="107"/>
                </a:cubicBezTo>
                <a:cubicBezTo>
                  <a:pt x="252" y="102"/>
                  <a:pt x="252" y="102"/>
                  <a:pt x="252" y="102"/>
                </a:cubicBezTo>
                <a:cubicBezTo>
                  <a:pt x="251" y="102"/>
                  <a:pt x="251" y="102"/>
                  <a:pt x="251" y="102"/>
                </a:cubicBezTo>
                <a:cubicBezTo>
                  <a:pt x="244" y="102"/>
                  <a:pt x="244" y="102"/>
                  <a:pt x="244" y="102"/>
                </a:cubicBezTo>
                <a:cubicBezTo>
                  <a:pt x="241" y="101"/>
                  <a:pt x="241" y="101"/>
                  <a:pt x="241" y="101"/>
                </a:cubicBezTo>
                <a:cubicBezTo>
                  <a:pt x="239" y="98"/>
                  <a:pt x="239" y="98"/>
                  <a:pt x="239" y="98"/>
                </a:cubicBezTo>
                <a:cubicBezTo>
                  <a:pt x="238" y="98"/>
                  <a:pt x="238" y="98"/>
                  <a:pt x="238" y="98"/>
                </a:cubicBezTo>
                <a:cubicBezTo>
                  <a:pt x="235" y="96"/>
                  <a:pt x="235" y="96"/>
                  <a:pt x="235" y="96"/>
                </a:cubicBezTo>
                <a:cubicBezTo>
                  <a:pt x="232" y="92"/>
                  <a:pt x="232" y="92"/>
                  <a:pt x="232" y="92"/>
                </a:cubicBezTo>
                <a:cubicBezTo>
                  <a:pt x="232" y="92"/>
                  <a:pt x="232" y="92"/>
                  <a:pt x="232" y="92"/>
                </a:cubicBezTo>
                <a:cubicBezTo>
                  <a:pt x="221" y="85"/>
                  <a:pt x="221" y="85"/>
                  <a:pt x="221" y="85"/>
                </a:cubicBezTo>
                <a:cubicBezTo>
                  <a:pt x="221" y="82"/>
                  <a:pt x="221" y="82"/>
                  <a:pt x="221" y="82"/>
                </a:cubicBezTo>
                <a:cubicBezTo>
                  <a:pt x="221" y="82"/>
                  <a:pt x="221" y="82"/>
                  <a:pt x="221" y="82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219" y="77"/>
                  <a:pt x="219" y="77"/>
                  <a:pt x="219" y="77"/>
                </a:cubicBezTo>
                <a:cubicBezTo>
                  <a:pt x="211" y="74"/>
                  <a:pt x="211" y="74"/>
                  <a:pt x="211" y="74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198" y="62"/>
                  <a:pt x="198" y="62"/>
                  <a:pt x="198" y="62"/>
                </a:cubicBezTo>
                <a:cubicBezTo>
                  <a:pt x="198" y="62"/>
                  <a:pt x="198" y="62"/>
                  <a:pt x="198" y="62"/>
                </a:cubicBezTo>
                <a:cubicBezTo>
                  <a:pt x="194" y="61"/>
                  <a:pt x="194" y="61"/>
                  <a:pt x="194" y="61"/>
                </a:cubicBezTo>
                <a:cubicBezTo>
                  <a:pt x="186" y="57"/>
                  <a:pt x="186" y="57"/>
                  <a:pt x="186" y="57"/>
                </a:cubicBezTo>
                <a:cubicBezTo>
                  <a:pt x="186" y="57"/>
                  <a:pt x="186" y="57"/>
                  <a:pt x="186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83" y="57"/>
                  <a:pt x="183" y="57"/>
                  <a:pt x="183" y="57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72" y="58"/>
                  <a:pt x="172" y="58"/>
                  <a:pt x="172" y="58"/>
                </a:cubicBezTo>
                <a:cubicBezTo>
                  <a:pt x="172" y="59"/>
                  <a:pt x="172" y="59"/>
                  <a:pt x="172" y="59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66" y="65"/>
                  <a:pt x="166" y="65"/>
                  <a:pt x="166" y="65"/>
                </a:cubicBezTo>
                <a:cubicBezTo>
                  <a:pt x="166" y="66"/>
                  <a:pt x="166" y="66"/>
                  <a:pt x="166" y="66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64" y="65"/>
                  <a:pt x="164" y="65"/>
                  <a:pt x="164" y="65"/>
                </a:cubicBezTo>
                <a:cubicBezTo>
                  <a:pt x="163" y="65"/>
                  <a:pt x="163" y="65"/>
                  <a:pt x="163" y="66"/>
                </a:cubicBezTo>
                <a:cubicBezTo>
                  <a:pt x="162" y="66"/>
                  <a:pt x="163" y="67"/>
                  <a:pt x="163" y="67"/>
                </a:cubicBezTo>
                <a:cubicBezTo>
                  <a:pt x="167" y="69"/>
                  <a:pt x="167" y="69"/>
                  <a:pt x="167" y="69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6" y="70"/>
                  <a:pt x="166" y="70"/>
                  <a:pt x="166" y="70"/>
                </a:cubicBezTo>
                <a:cubicBezTo>
                  <a:pt x="165" y="70"/>
                  <a:pt x="165" y="70"/>
                  <a:pt x="165" y="70"/>
                </a:cubicBezTo>
                <a:cubicBezTo>
                  <a:pt x="163" y="71"/>
                  <a:pt x="163" y="71"/>
                  <a:pt x="163" y="71"/>
                </a:cubicBezTo>
                <a:cubicBezTo>
                  <a:pt x="159" y="72"/>
                  <a:pt x="159" y="72"/>
                  <a:pt x="159" y="72"/>
                </a:cubicBezTo>
                <a:cubicBezTo>
                  <a:pt x="159" y="72"/>
                  <a:pt x="159" y="72"/>
                  <a:pt x="159" y="72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5" y="82"/>
                  <a:pt x="145" y="82"/>
                  <a:pt x="145" y="82"/>
                </a:cubicBezTo>
                <a:cubicBezTo>
                  <a:pt x="145" y="81"/>
                  <a:pt x="145" y="81"/>
                  <a:pt x="145" y="81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3" y="80"/>
                  <a:pt x="143" y="80"/>
                  <a:pt x="143" y="80"/>
                </a:cubicBezTo>
                <a:cubicBezTo>
                  <a:pt x="139" y="83"/>
                  <a:pt x="139" y="83"/>
                  <a:pt x="139" y="83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128" y="87"/>
                  <a:pt x="128" y="87"/>
                  <a:pt x="128" y="87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81"/>
                  <a:pt x="119" y="81"/>
                  <a:pt x="119" y="81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9" y="89"/>
                  <a:pt x="120" y="90"/>
                  <a:pt x="120" y="89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4" y="88"/>
                  <a:pt x="125" y="88"/>
                  <a:pt x="125" y="87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1" y="79"/>
                  <a:pt x="121" y="79"/>
                  <a:pt x="121" y="79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4" y="74"/>
                  <a:pt x="114" y="74"/>
                  <a:pt x="114" y="74"/>
                </a:cubicBezTo>
                <a:cubicBezTo>
                  <a:pt x="110" y="72"/>
                  <a:pt x="110" y="72"/>
                  <a:pt x="110" y="72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0" y="74"/>
                  <a:pt x="110" y="74"/>
                  <a:pt x="110" y="74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11" y="74"/>
                  <a:pt x="112" y="74"/>
                  <a:pt x="112" y="73"/>
                </a:cubicBezTo>
                <a:cubicBezTo>
                  <a:pt x="112" y="73"/>
                  <a:pt x="112" y="73"/>
                  <a:pt x="112" y="72"/>
                </a:cubicBezTo>
                <a:cubicBezTo>
                  <a:pt x="110" y="71"/>
                  <a:pt x="110" y="71"/>
                  <a:pt x="110" y="71"/>
                </a:cubicBezTo>
                <a:cubicBezTo>
                  <a:pt x="110" y="71"/>
                  <a:pt x="110" y="71"/>
                  <a:pt x="110" y="71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13" y="72"/>
                  <a:pt x="113" y="72"/>
                  <a:pt x="113" y="72"/>
                </a:cubicBezTo>
                <a:cubicBezTo>
                  <a:pt x="114" y="73"/>
                  <a:pt x="114" y="73"/>
                  <a:pt x="115" y="72"/>
                </a:cubicBezTo>
                <a:cubicBezTo>
                  <a:pt x="117" y="70"/>
                  <a:pt x="117" y="70"/>
                  <a:pt x="117" y="70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17" y="68"/>
                  <a:pt x="116" y="68"/>
                  <a:pt x="116" y="68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1" y="65"/>
                  <a:pt x="110" y="64"/>
                  <a:pt x="110" y="65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103" y="60"/>
                  <a:pt x="103" y="60"/>
                  <a:pt x="103" y="60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5"/>
                  <a:pt x="107" y="54"/>
                  <a:pt x="107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0" y="58"/>
                  <a:pt x="100" y="58"/>
                  <a:pt x="100" y="58"/>
                </a:cubicBezTo>
                <a:cubicBezTo>
                  <a:pt x="97" y="56"/>
                  <a:pt x="97" y="56"/>
                  <a:pt x="97" y="56"/>
                </a:cubicBezTo>
                <a:cubicBezTo>
                  <a:pt x="97" y="56"/>
                  <a:pt x="97" y="56"/>
                  <a:pt x="97" y="56"/>
                </a:cubicBezTo>
                <a:cubicBezTo>
                  <a:pt x="93" y="57"/>
                  <a:pt x="93" y="57"/>
                  <a:pt x="93" y="57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59"/>
                  <a:pt x="92" y="59"/>
                  <a:pt x="92" y="59"/>
                </a:cubicBezTo>
                <a:cubicBezTo>
                  <a:pt x="94" y="61"/>
                  <a:pt x="94" y="61"/>
                  <a:pt x="94" y="61"/>
                </a:cubicBezTo>
                <a:cubicBezTo>
                  <a:pt x="94" y="62"/>
                  <a:pt x="94" y="62"/>
                  <a:pt x="94" y="62"/>
                </a:cubicBezTo>
                <a:cubicBezTo>
                  <a:pt x="98" y="64"/>
                  <a:pt x="98" y="64"/>
                  <a:pt x="98" y="64"/>
                </a:cubicBezTo>
                <a:cubicBezTo>
                  <a:pt x="98" y="65"/>
                  <a:pt x="98" y="65"/>
                  <a:pt x="98" y="65"/>
                </a:cubicBezTo>
                <a:cubicBezTo>
                  <a:pt x="92" y="61"/>
                  <a:pt x="92" y="61"/>
                  <a:pt x="92" y="61"/>
                </a:cubicBezTo>
                <a:cubicBezTo>
                  <a:pt x="92" y="61"/>
                  <a:pt x="92" y="61"/>
                  <a:pt x="92" y="61"/>
                </a:cubicBezTo>
                <a:cubicBezTo>
                  <a:pt x="83" y="58"/>
                  <a:pt x="83" y="58"/>
                  <a:pt x="83" y="58"/>
                </a:cubicBezTo>
                <a:cubicBezTo>
                  <a:pt x="83" y="58"/>
                  <a:pt x="83" y="58"/>
                  <a:pt x="83" y="58"/>
                </a:cubicBezTo>
                <a:cubicBezTo>
                  <a:pt x="68" y="55"/>
                  <a:pt x="68" y="55"/>
                  <a:pt x="68" y="55"/>
                </a:cubicBezTo>
                <a:cubicBezTo>
                  <a:pt x="67" y="55"/>
                  <a:pt x="67" y="55"/>
                  <a:pt x="67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1" y="54"/>
                  <a:pt x="61" y="54"/>
                  <a:pt x="61" y="54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6"/>
                  <a:pt x="60" y="56"/>
                  <a:pt x="6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6"/>
                  <a:pt x="69" y="56"/>
                  <a:pt x="69" y="55"/>
                </a:cubicBezTo>
                <a:cubicBezTo>
                  <a:pt x="69" y="54"/>
                  <a:pt x="69" y="54"/>
                  <a:pt x="69" y="54"/>
                </a:cubicBezTo>
                <a:cubicBezTo>
                  <a:pt x="72" y="53"/>
                  <a:pt x="72" y="53"/>
                  <a:pt x="72" y="53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ubicBezTo>
                  <a:pt x="79" y="56"/>
                  <a:pt x="79" y="56"/>
                  <a:pt x="79" y="56"/>
                </a:cubicBezTo>
                <a:cubicBezTo>
                  <a:pt x="79" y="56"/>
                  <a:pt x="80" y="56"/>
                  <a:pt x="80" y="55"/>
                </a:cubicBezTo>
                <a:cubicBezTo>
                  <a:pt x="80" y="54"/>
                  <a:pt x="80" y="54"/>
                  <a:pt x="80" y="54"/>
                </a:cubicBezTo>
                <a:cubicBezTo>
                  <a:pt x="78" y="51"/>
                  <a:pt x="78" y="51"/>
                  <a:pt x="78" y="51"/>
                </a:cubicBezTo>
                <a:cubicBezTo>
                  <a:pt x="78" y="51"/>
                  <a:pt x="78" y="51"/>
                  <a:pt x="78" y="51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67" y="49"/>
                  <a:pt x="67" y="49"/>
                  <a:pt x="67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64" y="50"/>
                  <a:pt x="64" y="50"/>
                  <a:pt x="64" y="50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7"/>
                  <a:pt x="63" y="47"/>
                  <a:pt x="63" y="47"/>
                </a:cubicBezTo>
                <a:cubicBezTo>
                  <a:pt x="62" y="48"/>
                  <a:pt x="62" y="48"/>
                  <a:pt x="62" y="48"/>
                </a:cubicBezTo>
                <a:cubicBezTo>
                  <a:pt x="54" y="54"/>
                  <a:pt x="54" y="54"/>
                  <a:pt x="54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32" y="58"/>
                  <a:pt x="32" y="58"/>
                  <a:pt x="32" y="58"/>
                </a:cubicBezTo>
                <a:cubicBezTo>
                  <a:pt x="28" y="59"/>
                  <a:pt x="28" y="59"/>
                  <a:pt x="28" y="59"/>
                </a:cubicBezTo>
                <a:cubicBezTo>
                  <a:pt x="28" y="60"/>
                  <a:pt x="28" y="60"/>
                  <a:pt x="28" y="60"/>
                </a:cubicBezTo>
                <a:cubicBezTo>
                  <a:pt x="29" y="61"/>
                  <a:pt x="29" y="61"/>
                  <a:pt x="29" y="61"/>
                </a:cubicBezTo>
                <a:cubicBezTo>
                  <a:pt x="30" y="60"/>
                  <a:pt x="30" y="60"/>
                  <a:pt x="30" y="60"/>
                </a:cubicBezTo>
                <a:cubicBezTo>
                  <a:pt x="35" y="59"/>
                  <a:pt x="35" y="59"/>
                  <a:pt x="35" y="59"/>
                </a:cubicBezTo>
                <a:cubicBezTo>
                  <a:pt x="36" y="58"/>
                  <a:pt x="36" y="58"/>
                  <a:pt x="36" y="58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4"/>
                  <a:pt x="39" y="54"/>
                  <a:pt x="38" y="53"/>
                </a:cubicBezTo>
                <a:cubicBezTo>
                  <a:pt x="35" y="50"/>
                  <a:pt x="35" y="50"/>
                  <a:pt x="35" y="5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6"/>
                  <a:pt x="34" y="46"/>
                  <a:pt x="33" y="46"/>
                </a:cubicBezTo>
                <a:cubicBezTo>
                  <a:pt x="33" y="46"/>
                  <a:pt x="32" y="46"/>
                  <a:pt x="32" y="47"/>
                </a:cubicBezTo>
                <a:cubicBezTo>
                  <a:pt x="31" y="51"/>
                  <a:pt x="31" y="51"/>
                  <a:pt x="31" y="51"/>
                </a:cubicBezTo>
                <a:cubicBezTo>
                  <a:pt x="30" y="52"/>
                  <a:pt x="30" y="52"/>
                  <a:pt x="30" y="52"/>
                </a:cubicBezTo>
                <a:cubicBezTo>
                  <a:pt x="29" y="49"/>
                  <a:pt x="29" y="49"/>
                  <a:pt x="29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52"/>
                  <a:pt x="25" y="52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4"/>
                  <a:pt x="26" y="54"/>
                  <a:pt x="26" y="54"/>
                </a:cubicBezTo>
                <a:cubicBezTo>
                  <a:pt x="24" y="57"/>
                  <a:pt x="24" y="57"/>
                  <a:pt x="24" y="57"/>
                </a:cubicBezTo>
                <a:cubicBezTo>
                  <a:pt x="21" y="62"/>
                  <a:pt x="21" y="62"/>
                  <a:pt x="21" y="62"/>
                </a:cubicBezTo>
                <a:cubicBezTo>
                  <a:pt x="18" y="64"/>
                  <a:pt x="18" y="64"/>
                  <a:pt x="18" y="64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5" y="63"/>
                  <a:pt x="15" y="63"/>
                  <a:pt x="15" y="63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7"/>
                  <a:pt x="18" y="57"/>
                  <a:pt x="18" y="57"/>
                </a:cubicBezTo>
                <a:cubicBezTo>
                  <a:pt x="17" y="56"/>
                  <a:pt x="17" y="56"/>
                  <a:pt x="17" y="56"/>
                </a:cubicBezTo>
                <a:cubicBezTo>
                  <a:pt x="14" y="55"/>
                  <a:pt x="14" y="55"/>
                  <a:pt x="14" y="55"/>
                </a:cubicBezTo>
                <a:cubicBezTo>
                  <a:pt x="13" y="56"/>
                  <a:pt x="13" y="56"/>
                  <a:pt x="13" y="56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3" y="62"/>
                  <a:pt x="13" y="62"/>
                  <a:pt x="13" y="62"/>
                </a:cubicBezTo>
                <a:cubicBezTo>
                  <a:pt x="13" y="62"/>
                  <a:pt x="13" y="62"/>
                  <a:pt x="13" y="62"/>
                </a:cubicBezTo>
                <a:cubicBezTo>
                  <a:pt x="11" y="65"/>
                  <a:pt x="11" y="65"/>
                  <a:pt x="11" y="65"/>
                </a:cubicBezTo>
                <a:cubicBezTo>
                  <a:pt x="11" y="66"/>
                  <a:pt x="11" y="66"/>
                  <a:pt x="11" y="66"/>
                </a:cubicBezTo>
                <a:cubicBezTo>
                  <a:pt x="12" y="67"/>
                  <a:pt x="12" y="67"/>
                  <a:pt x="12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22" y="64"/>
                  <a:pt x="22" y="64"/>
                  <a:pt x="22" y="64"/>
                </a:cubicBezTo>
                <a:cubicBezTo>
                  <a:pt x="23" y="63"/>
                  <a:pt x="23" y="63"/>
                  <a:pt x="23" y="63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3"/>
                  <a:pt x="28" y="53"/>
                  <a:pt x="28" y="53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53"/>
                  <a:pt x="26" y="53"/>
                  <a:pt x="26" y="53"/>
                </a:cubicBezTo>
                <a:cubicBezTo>
                  <a:pt x="27" y="52"/>
                  <a:pt x="27" y="52"/>
                  <a:pt x="27" y="52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5"/>
                  <a:pt x="29" y="56"/>
                  <a:pt x="29" y="56"/>
                </a:cubicBezTo>
                <a:cubicBezTo>
                  <a:pt x="30" y="56"/>
                  <a:pt x="30" y="56"/>
                  <a:pt x="30" y="55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4" y="47"/>
                  <a:pt x="34" y="47"/>
                  <a:pt x="34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6" y="54"/>
                  <a:pt x="36" y="54"/>
                  <a:pt x="36" y="54"/>
                </a:cubicBezTo>
                <a:cubicBezTo>
                  <a:pt x="34" y="57"/>
                  <a:pt x="34" y="57"/>
                  <a:pt x="34" y="57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28" y="59"/>
                  <a:pt x="28" y="59"/>
                  <a:pt x="28" y="59"/>
                </a:cubicBezTo>
                <a:cubicBezTo>
                  <a:pt x="27" y="59"/>
                  <a:pt x="27" y="60"/>
                  <a:pt x="27" y="60"/>
                </a:cubicBezTo>
                <a:cubicBezTo>
                  <a:pt x="27" y="61"/>
                  <a:pt x="28" y="61"/>
                  <a:pt x="28" y="61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62" y="50"/>
                  <a:pt x="62" y="50"/>
                  <a:pt x="62" y="50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7" y="51"/>
                  <a:pt x="67" y="51"/>
                  <a:pt x="67" y="51"/>
                </a:cubicBezTo>
                <a:cubicBezTo>
                  <a:pt x="71" y="50"/>
                  <a:pt x="71" y="50"/>
                  <a:pt x="71" y="50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3"/>
                  <a:pt x="77" y="53"/>
                  <a:pt x="77" y="53"/>
                </a:cubicBezTo>
                <a:cubicBezTo>
                  <a:pt x="76" y="53"/>
                  <a:pt x="76" y="53"/>
                  <a:pt x="76" y="53"/>
                </a:cubicBezTo>
                <a:cubicBezTo>
                  <a:pt x="72" y="51"/>
                  <a:pt x="72" y="51"/>
                  <a:pt x="72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68" y="52"/>
                  <a:pt x="68" y="52"/>
                  <a:pt x="68" y="52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59" y="54"/>
                  <a:pt x="59" y="55"/>
                </a:cubicBezTo>
                <a:cubicBezTo>
                  <a:pt x="59" y="55"/>
                  <a:pt x="60" y="56"/>
                  <a:pt x="60" y="56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82" y="60"/>
                  <a:pt x="82" y="60"/>
                  <a:pt x="82" y="60"/>
                </a:cubicBezTo>
                <a:cubicBezTo>
                  <a:pt x="91" y="63"/>
                  <a:pt x="91" y="63"/>
                  <a:pt x="91" y="63"/>
                </a:cubicBezTo>
                <a:cubicBezTo>
                  <a:pt x="99" y="67"/>
                  <a:pt x="99" y="67"/>
                  <a:pt x="99" y="67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100" y="67"/>
                  <a:pt x="100" y="67"/>
                  <a:pt x="100" y="66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99" y="62"/>
                  <a:pt x="99" y="62"/>
                  <a:pt x="99" y="62"/>
                </a:cubicBezTo>
                <a:cubicBezTo>
                  <a:pt x="96" y="60"/>
                  <a:pt x="96" y="60"/>
                  <a:pt x="96" y="60"/>
                </a:cubicBezTo>
                <a:cubicBezTo>
                  <a:pt x="95" y="59"/>
                  <a:pt x="95" y="59"/>
                  <a:pt x="95" y="59"/>
                </a:cubicBezTo>
                <a:cubicBezTo>
                  <a:pt x="97" y="58"/>
                  <a:pt x="97" y="58"/>
                  <a:pt x="97" y="58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01" y="60"/>
                  <a:pt x="101" y="60"/>
                  <a:pt x="101" y="60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4" y="58"/>
                  <a:pt x="104" y="58"/>
                  <a:pt x="104" y="58"/>
                </a:cubicBezTo>
                <a:cubicBezTo>
                  <a:pt x="102" y="58"/>
                  <a:pt x="102" y="58"/>
                  <a:pt x="102" y="58"/>
                </a:cubicBezTo>
                <a:cubicBezTo>
                  <a:pt x="102" y="59"/>
                  <a:pt x="102" y="59"/>
                  <a:pt x="102" y="59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1" y="70"/>
                  <a:pt x="112" y="70"/>
                  <a:pt x="112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0" y="68"/>
                  <a:pt x="110" y="68"/>
                  <a:pt x="110" y="68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2" y="65"/>
                  <a:pt x="102" y="65"/>
                  <a:pt x="102" y="66"/>
                </a:cubicBezTo>
                <a:cubicBezTo>
                  <a:pt x="101" y="66"/>
                  <a:pt x="101" y="67"/>
                  <a:pt x="102" y="67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06" y="71"/>
                  <a:pt x="106" y="71"/>
                  <a:pt x="106" y="71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10" y="74"/>
                  <a:pt x="110" y="74"/>
                  <a:pt x="110" y="74"/>
                </a:cubicBezTo>
                <a:cubicBezTo>
                  <a:pt x="111" y="73"/>
                  <a:pt x="111" y="73"/>
                  <a:pt x="111" y="73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0" y="72"/>
                  <a:pt x="110" y="72"/>
                  <a:pt x="110" y="72"/>
                </a:cubicBezTo>
                <a:cubicBezTo>
                  <a:pt x="109" y="72"/>
                  <a:pt x="109" y="72"/>
                  <a:pt x="109" y="73"/>
                </a:cubicBezTo>
                <a:cubicBezTo>
                  <a:pt x="109" y="73"/>
                  <a:pt x="109" y="74"/>
                  <a:pt x="109" y="74"/>
                </a:cubicBezTo>
                <a:cubicBezTo>
                  <a:pt x="113" y="76"/>
                  <a:pt x="113" y="76"/>
                  <a:pt x="113" y="76"/>
                </a:cubicBezTo>
                <a:cubicBezTo>
                  <a:pt x="113" y="76"/>
                  <a:pt x="113" y="76"/>
                  <a:pt x="113" y="76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19" y="81"/>
                  <a:pt x="119" y="81"/>
                  <a:pt x="119" y="81"/>
                </a:cubicBezTo>
                <a:cubicBezTo>
                  <a:pt x="119" y="80"/>
                  <a:pt x="119" y="80"/>
                  <a:pt x="118" y="80"/>
                </a:cubicBezTo>
                <a:cubicBezTo>
                  <a:pt x="118" y="80"/>
                  <a:pt x="117" y="80"/>
                  <a:pt x="117" y="81"/>
                </a:cubicBezTo>
                <a:cubicBezTo>
                  <a:pt x="117" y="85"/>
                  <a:pt x="117" y="85"/>
                  <a:pt x="117" y="85"/>
                </a:cubicBezTo>
                <a:cubicBezTo>
                  <a:pt x="117" y="85"/>
                  <a:pt x="117" y="85"/>
                  <a:pt x="117" y="85"/>
                </a:cubicBezTo>
                <a:cubicBezTo>
                  <a:pt x="118" y="89"/>
                  <a:pt x="118" y="89"/>
                  <a:pt x="118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3" y="91"/>
                  <a:pt x="123" y="91"/>
                  <a:pt x="123" y="91"/>
                </a:cubicBezTo>
                <a:cubicBezTo>
                  <a:pt x="127" y="90"/>
                  <a:pt x="127" y="90"/>
                  <a:pt x="127" y="90"/>
                </a:cubicBezTo>
                <a:cubicBezTo>
                  <a:pt x="127" y="90"/>
                  <a:pt x="127" y="90"/>
                  <a:pt x="127" y="90"/>
                </a:cubicBezTo>
                <a:cubicBezTo>
                  <a:pt x="129" y="89"/>
                  <a:pt x="129" y="89"/>
                  <a:pt x="129" y="89"/>
                </a:cubicBezTo>
                <a:cubicBezTo>
                  <a:pt x="136" y="87"/>
                  <a:pt x="136" y="87"/>
                  <a:pt x="136" y="87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140" y="87"/>
                  <a:pt x="140" y="87"/>
                  <a:pt x="140" y="86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4" y="83"/>
                  <a:pt x="144" y="84"/>
                  <a:pt x="145" y="84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9" y="83"/>
                  <a:pt x="149" y="83"/>
                  <a:pt x="149" y="83"/>
                </a:cubicBezTo>
                <a:cubicBezTo>
                  <a:pt x="160" y="74"/>
                  <a:pt x="160" y="74"/>
                  <a:pt x="160" y="74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66" y="72"/>
                  <a:pt x="166" y="72"/>
                  <a:pt x="166" y="72"/>
                </a:cubicBezTo>
                <a:cubicBezTo>
                  <a:pt x="169" y="73"/>
                  <a:pt x="169" y="73"/>
                  <a:pt x="169" y="73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1" y="72"/>
                  <a:pt x="171" y="72"/>
                  <a:pt x="171" y="72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64" y="65"/>
                  <a:pt x="164" y="65"/>
                  <a:pt x="164" y="65"/>
                </a:cubicBezTo>
                <a:cubicBezTo>
                  <a:pt x="164" y="66"/>
                  <a:pt x="164" y="66"/>
                  <a:pt x="164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69" y="69"/>
                  <a:pt x="169" y="69"/>
                  <a:pt x="169" y="68"/>
                </a:cubicBezTo>
                <a:cubicBezTo>
                  <a:pt x="170" y="68"/>
                  <a:pt x="170" y="67"/>
                  <a:pt x="169" y="67"/>
                </a:cubicBezTo>
                <a:cubicBezTo>
                  <a:pt x="168" y="66"/>
                  <a:pt x="168" y="66"/>
                  <a:pt x="168" y="66"/>
                </a:cubicBezTo>
                <a:cubicBezTo>
                  <a:pt x="170" y="63"/>
                  <a:pt x="170" y="63"/>
                  <a:pt x="170" y="63"/>
                </a:cubicBezTo>
                <a:cubicBezTo>
                  <a:pt x="173" y="60"/>
                  <a:pt x="173" y="60"/>
                  <a:pt x="173" y="60"/>
                </a:cubicBezTo>
                <a:cubicBezTo>
                  <a:pt x="180" y="60"/>
                  <a:pt x="180" y="60"/>
                  <a:pt x="180" y="60"/>
                </a:cubicBezTo>
                <a:cubicBezTo>
                  <a:pt x="180" y="60"/>
                  <a:pt x="180" y="60"/>
                  <a:pt x="180" y="60"/>
                </a:cubicBezTo>
                <a:cubicBezTo>
                  <a:pt x="184" y="59"/>
                  <a:pt x="184" y="59"/>
                  <a:pt x="184" y="59"/>
                </a:cubicBezTo>
                <a:cubicBezTo>
                  <a:pt x="185" y="59"/>
                  <a:pt x="185" y="59"/>
                  <a:pt x="185" y="59"/>
                </a:cubicBezTo>
                <a:cubicBezTo>
                  <a:pt x="194" y="63"/>
                  <a:pt x="194" y="63"/>
                  <a:pt x="194" y="63"/>
                </a:cubicBezTo>
                <a:cubicBezTo>
                  <a:pt x="194" y="63"/>
                  <a:pt x="194" y="63"/>
                  <a:pt x="194" y="63"/>
                </a:cubicBezTo>
                <a:cubicBezTo>
                  <a:pt x="197" y="64"/>
                  <a:pt x="197" y="64"/>
                  <a:pt x="197" y="64"/>
                </a:cubicBezTo>
                <a:cubicBezTo>
                  <a:pt x="204" y="68"/>
                  <a:pt x="204" y="68"/>
                  <a:pt x="204" y="68"/>
                </a:cubicBezTo>
                <a:cubicBezTo>
                  <a:pt x="210" y="75"/>
                  <a:pt x="210" y="75"/>
                  <a:pt x="210" y="75"/>
                </a:cubicBezTo>
                <a:cubicBezTo>
                  <a:pt x="210" y="76"/>
                  <a:pt x="210" y="76"/>
                  <a:pt x="210" y="76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9" y="83"/>
                  <a:pt x="219" y="83"/>
                  <a:pt x="219" y="83"/>
                </a:cubicBezTo>
                <a:cubicBezTo>
                  <a:pt x="219" y="86"/>
                  <a:pt x="219" y="86"/>
                  <a:pt x="219" y="86"/>
                </a:cubicBezTo>
                <a:cubicBezTo>
                  <a:pt x="220" y="87"/>
                  <a:pt x="220" y="87"/>
                  <a:pt x="220" y="87"/>
                </a:cubicBezTo>
                <a:cubicBezTo>
                  <a:pt x="230" y="94"/>
                  <a:pt x="230" y="94"/>
                  <a:pt x="230" y="94"/>
                </a:cubicBezTo>
                <a:cubicBezTo>
                  <a:pt x="234" y="98"/>
                  <a:pt x="234" y="98"/>
                  <a:pt x="234" y="98"/>
                </a:cubicBezTo>
                <a:cubicBezTo>
                  <a:pt x="234" y="98"/>
                  <a:pt x="234" y="98"/>
                  <a:pt x="234" y="98"/>
                </a:cubicBezTo>
                <a:cubicBezTo>
                  <a:pt x="237" y="100"/>
                  <a:pt x="237" y="100"/>
                  <a:pt x="237" y="100"/>
                </a:cubicBezTo>
                <a:cubicBezTo>
                  <a:pt x="239" y="103"/>
                  <a:pt x="239" y="103"/>
                  <a:pt x="239" y="103"/>
                </a:cubicBezTo>
                <a:cubicBezTo>
                  <a:pt x="240" y="103"/>
                  <a:pt x="240" y="103"/>
                  <a:pt x="240" y="103"/>
                </a:cubicBezTo>
                <a:cubicBezTo>
                  <a:pt x="243" y="104"/>
                  <a:pt x="243" y="104"/>
                  <a:pt x="243" y="104"/>
                </a:cubicBezTo>
                <a:cubicBezTo>
                  <a:pt x="244" y="104"/>
                  <a:pt x="244" y="104"/>
                  <a:pt x="244" y="104"/>
                </a:cubicBezTo>
                <a:cubicBezTo>
                  <a:pt x="251" y="104"/>
                  <a:pt x="251" y="104"/>
                  <a:pt x="251" y="104"/>
                </a:cubicBezTo>
                <a:cubicBezTo>
                  <a:pt x="256" y="108"/>
                  <a:pt x="256" y="108"/>
                  <a:pt x="256" y="108"/>
                </a:cubicBezTo>
                <a:cubicBezTo>
                  <a:pt x="256" y="112"/>
                  <a:pt x="256" y="112"/>
                  <a:pt x="256" y="112"/>
                </a:cubicBezTo>
                <a:cubicBezTo>
                  <a:pt x="256" y="112"/>
                  <a:pt x="256" y="112"/>
                  <a:pt x="256" y="112"/>
                </a:cubicBezTo>
                <a:cubicBezTo>
                  <a:pt x="259" y="116"/>
                  <a:pt x="259" y="116"/>
                  <a:pt x="259" y="116"/>
                </a:cubicBezTo>
                <a:cubicBezTo>
                  <a:pt x="259" y="116"/>
                  <a:pt x="259" y="116"/>
                  <a:pt x="259" y="116"/>
                </a:cubicBezTo>
                <a:cubicBezTo>
                  <a:pt x="263" y="118"/>
                  <a:pt x="263" y="118"/>
                  <a:pt x="263" y="118"/>
                </a:cubicBezTo>
                <a:cubicBezTo>
                  <a:pt x="263" y="121"/>
                  <a:pt x="263" y="121"/>
                  <a:pt x="263" y="121"/>
                </a:cubicBezTo>
                <a:cubicBezTo>
                  <a:pt x="263" y="121"/>
                  <a:pt x="263" y="121"/>
                  <a:pt x="263" y="121"/>
                </a:cubicBezTo>
                <a:cubicBezTo>
                  <a:pt x="264" y="123"/>
                  <a:pt x="264" y="123"/>
                  <a:pt x="264" y="123"/>
                </a:cubicBezTo>
                <a:cubicBezTo>
                  <a:pt x="265" y="134"/>
                  <a:pt x="265" y="134"/>
                  <a:pt x="265" y="134"/>
                </a:cubicBezTo>
                <a:cubicBezTo>
                  <a:pt x="265" y="134"/>
                  <a:pt x="265" y="134"/>
                  <a:pt x="265" y="134"/>
                </a:cubicBezTo>
                <a:cubicBezTo>
                  <a:pt x="266" y="137"/>
                  <a:pt x="266" y="137"/>
                  <a:pt x="266" y="137"/>
                </a:cubicBezTo>
                <a:cubicBezTo>
                  <a:pt x="265" y="142"/>
                  <a:pt x="265" y="142"/>
                  <a:pt x="265" y="142"/>
                </a:cubicBezTo>
                <a:cubicBezTo>
                  <a:pt x="261" y="160"/>
                  <a:pt x="261" y="160"/>
                  <a:pt x="261" y="160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2" y="164"/>
                  <a:pt x="262" y="164"/>
                  <a:pt x="262" y="164"/>
                </a:cubicBezTo>
                <a:cubicBezTo>
                  <a:pt x="262" y="171"/>
                  <a:pt x="262" y="171"/>
                  <a:pt x="262" y="171"/>
                </a:cubicBezTo>
                <a:cubicBezTo>
                  <a:pt x="261" y="177"/>
                  <a:pt x="261" y="177"/>
                  <a:pt x="261" y="177"/>
                </a:cubicBezTo>
                <a:cubicBezTo>
                  <a:pt x="261" y="178"/>
                  <a:pt x="261" y="178"/>
                  <a:pt x="261" y="178"/>
                </a:cubicBezTo>
                <a:cubicBezTo>
                  <a:pt x="263" y="182"/>
                  <a:pt x="263" y="182"/>
                  <a:pt x="263" y="182"/>
                </a:cubicBezTo>
                <a:cubicBezTo>
                  <a:pt x="263" y="182"/>
                  <a:pt x="263" y="182"/>
                  <a:pt x="263" y="182"/>
                </a:cubicBezTo>
                <a:cubicBezTo>
                  <a:pt x="267" y="186"/>
                  <a:pt x="267" y="186"/>
                  <a:pt x="267" y="186"/>
                </a:cubicBezTo>
                <a:cubicBezTo>
                  <a:pt x="268" y="186"/>
                  <a:pt x="268" y="186"/>
                  <a:pt x="269" y="186"/>
                </a:cubicBezTo>
                <a:cubicBezTo>
                  <a:pt x="269" y="185"/>
                  <a:pt x="269" y="185"/>
                  <a:pt x="269" y="184"/>
                </a:cubicBezTo>
                <a:cubicBezTo>
                  <a:pt x="268" y="183"/>
                  <a:pt x="268" y="183"/>
                  <a:pt x="268" y="183"/>
                </a:cubicBezTo>
                <a:cubicBezTo>
                  <a:pt x="270" y="185"/>
                  <a:pt x="270" y="185"/>
                  <a:pt x="270" y="185"/>
                </a:cubicBezTo>
                <a:cubicBezTo>
                  <a:pt x="271" y="186"/>
                  <a:pt x="271" y="186"/>
                  <a:pt x="271" y="186"/>
                </a:cubicBezTo>
                <a:cubicBezTo>
                  <a:pt x="271" y="186"/>
                  <a:pt x="271" y="187"/>
                  <a:pt x="271" y="187"/>
                </a:cubicBezTo>
                <a:cubicBezTo>
                  <a:pt x="272" y="187"/>
                  <a:pt x="272" y="187"/>
                  <a:pt x="272" y="186"/>
                </a:cubicBezTo>
                <a:cubicBezTo>
                  <a:pt x="275" y="183"/>
                  <a:pt x="275" y="183"/>
                  <a:pt x="275" y="183"/>
                </a:cubicBezTo>
                <a:cubicBezTo>
                  <a:pt x="275" y="182"/>
                  <a:pt x="275" y="182"/>
                  <a:pt x="275" y="182"/>
                </a:cubicBezTo>
                <a:cubicBezTo>
                  <a:pt x="277" y="175"/>
                  <a:pt x="277" y="175"/>
                  <a:pt x="277" y="175"/>
                </a:cubicBezTo>
                <a:cubicBezTo>
                  <a:pt x="277" y="174"/>
                  <a:pt x="277" y="174"/>
                  <a:pt x="277" y="174"/>
                </a:cubicBezTo>
                <a:cubicBezTo>
                  <a:pt x="276" y="174"/>
                  <a:pt x="276" y="174"/>
                  <a:pt x="276" y="174"/>
                </a:cubicBezTo>
                <a:cubicBezTo>
                  <a:pt x="273" y="174"/>
                  <a:pt x="273" y="174"/>
                  <a:pt x="273" y="174"/>
                </a:cubicBezTo>
                <a:cubicBezTo>
                  <a:pt x="272" y="173"/>
                  <a:pt x="272" y="173"/>
                  <a:pt x="272" y="173"/>
                </a:cubicBezTo>
                <a:cubicBezTo>
                  <a:pt x="272" y="170"/>
                  <a:pt x="272" y="170"/>
                  <a:pt x="272" y="170"/>
                </a:cubicBezTo>
                <a:cubicBezTo>
                  <a:pt x="272" y="170"/>
                  <a:pt x="272" y="170"/>
                  <a:pt x="272" y="170"/>
                </a:cubicBezTo>
                <a:cubicBezTo>
                  <a:pt x="270" y="167"/>
                  <a:pt x="270" y="167"/>
                  <a:pt x="270" y="167"/>
                </a:cubicBezTo>
                <a:cubicBezTo>
                  <a:pt x="270" y="167"/>
                  <a:pt x="270" y="167"/>
                  <a:pt x="270" y="167"/>
                </a:cubicBezTo>
                <a:cubicBezTo>
                  <a:pt x="269" y="167"/>
                  <a:pt x="269" y="167"/>
                  <a:pt x="269" y="167"/>
                </a:cubicBezTo>
                <a:cubicBezTo>
                  <a:pt x="268" y="168"/>
                  <a:pt x="268" y="168"/>
                  <a:pt x="268" y="168"/>
                </a:cubicBezTo>
                <a:cubicBezTo>
                  <a:pt x="276" y="171"/>
                  <a:pt x="276" y="171"/>
                  <a:pt x="276" y="171"/>
                </a:cubicBezTo>
                <a:cubicBezTo>
                  <a:pt x="277" y="174"/>
                  <a:pt x="277" y="174"/>
                  <a:pt x="277" y="174"/>
                </a:cubicBezTo>
                <a:cubicBezTo>
                  <a:pt x="277" y="175"/>
                  <a:pt x="277" y="175"/>
                  <a:pt x="277" y="175"/>
                </a:cubicBezTo>
                <a:cubicBezTo>
                  <a:pt x="278" y="175"/>
                  <a:pt x="278" y="175"/>
                  <a:pt x="278" y="175"/>
                </a:cubicBezTo>
                <a:cubicBezTo>
                  <a:pt x="281" y="172"/>
                  <a:pt x="281" y="172"/>
                  <a:pt x="281" y="172"/>
                </a:cubicBezTo>
                <a:cubicBezTo>
                  <a:pt x="284" y="175"/>
                  <a:pt x="284" y="175"/>
                  <a:pt x="284" y="175"/>
                </a:cubicBezTo>
                <a:cubicBezTo>
                  <a:pt x="284" y="177"/>
                  <a:pt x="284" y="177"/>
                  <a:pt x="284" y="177"/>
                </a:cubicBezTo>
                <a:cubicBezTo>
                  <a:pt x="278" y="188"/>
                  <a:pt x="278" y="188"/>
                  <a:pt x="278" y="188"/>
                </a:cubicBezTo>
                <a:cubicBezTo>
                  <a:pt x="278" y="188"/>
                  <a:pt x="278" y="188"/>
                  <a:pt x="278" y="188"/>
                </a:cubicBezTo>
                <a:cubicBezTo>
                  <a:pt x="277" y="194"/>
                  <a:pt x="277" y="194"/>
                  <a:pt x="277" y="194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3" y="195"/>
                  <a:pt x="273" y="196"/>
                  <a:pt x="273" y="196"/>
                </a:cubicBezTo>
                <a:cubicBezTo>
                  <a:pt x="273" y="196"/>
                  <a:pt x="273" y="196"/>
                  <a:pt x="273" y="196"/>
                </a:cubicBezTo>
                <a:cubicBezTo>
                  <a:pt x="271" y="195"/>
                  <a:pt x="271" y="195"/>
                  <a:pt x="271" y="195"/>
                </a:cubicBezTo>
                <a:cubicBezTo>
                  <a:pt x="271" y="195"/>
                  <a:pt x="270" y="195"/>
                  <a:pt x="270" y="195"/>
                </a:cubicBezTo>
                <a:cubicBezTo>
                  <a:pt x="269" y="195"/>
                  <a:pt x="269" y="196"/>
                  <a:pt x="270" y="196"/>
                </a:cubicBezTo>
                <a:cubicBezTo>
                  <a:pt x="272" y="200"/>
                  <a:pt x="272" y="200"/>
                  <a:pt x="272" y="200"/>
                </a:cubicBezTo>
                <a:cubicBezTo>
                  <a:pt x="273" y="200"/>
                  <a:pt x="273" y="200"/>
                  <a:pt x="273" y="200"/>
                </a:cubicBezTo>
                <a:cubicBezTo>
                  <a:pt x="279" y="204"/>
                  <a:pt x="279" y="204"/>
                  <a:pt x="279" y="204"/>
                </a:cubicBezTo>
                <a:cubicBezTo>
                  <a:pt x="281" y="206"/>
                  <a:pt x="281" y="206"/>
                  <a:pt x="281" y="206"/>
                </a:cubicBezTo>
                <a:cubicBezTo>
                  <a:pt x="281" y="207"/>
                  <a:pt x="281" y="207"/>
                  <a:pt x="281" y="207"/>
                </a:cubicBezTo>
                <a:cubicBezTo>
                  <a:pt x="281" y="208"/>
                  <a:pt x="281" y="208"/>
                  <a:pt x="281" y="208"/>
                </a:cubicBezTo>
                <a:cubicBezTo>
                  <a:pt x="289" y="222"/>
                  <a:pt x="289" y="222"/>
                  <a:pt x="289" y="222"/>
                </a:cubicBezTo>
                <a:cubicBezTo>
                  <a:pt x="289" y="222"/>
                  <a:pt x="289" y="222"/>
                  <a:pt x="289" y="222"/>
                </a:cubicBezTo>
                <a:cubicBezTo>
                  <a:pt x="292" y="226"/>
                  <a:pt x="292" y="226"/>
                  <a:pt x="292" y="226"/>
                </a:cubicBezTo>
                <a:cubicBezTo>
                  <a:pt x="292" y="226"/>
                  <a:pt x="292" y="226"/>
                  <a:pt x="292" y="226"/>
                </a:cubicBezTo>
                <a:cubicBezTo>
                  <a:pt x="297" y="232"/>
                  <a:pt x="297" y="232"/>
                  <a:pt x="297" y="232"/>
                </a:cubicBezTo>
                <a:cubicBezTo>
                  <a:pt x="298" y="232"/>
                  <a:pt x="298" y="232"/>
                  <a:pt x="298" y="232"/>
                </a:cubicBezTo>
                <a:cubicBezTo>
                  <a:pt x="301" y="233"/>
                  <a:pt x="301" y="233"/>
                  <a:pt x="301" y="233"/>
                </a:cubicBezTo>
                <a:cubicBezTo>
                  <a:pt x="302" y="233"/>
                  <a:pt x="302" y="233"/>
                  <a:pt x="302" y="233"/>
                </a:cubicBezTo>
                <a:cubicBezTo>
                  <a:pt x="305" y="233"/>
                  <a:pt x="305" y="233"/>
                  <a:pt x="305" y="233"/>
                </a:cubicBezTo>
                <a:cubicBezTo>
                  <a:pt x="306" y="233"/>
                  <a:pt x="306" y="233"/>
                  <a:pt x="306" y="233"/>
                </a:cubicBezTo>
                <a:cubicBezTo>
                  <a:pt x="307" y="233"/>
                  <a:pt x="307" y="233"/>
                  <a:pt x="307" y="233"/>
                </a:cubicBezTo>
                <a:cubicBezTo>
                  <a:pt x="308" y="233"/>
                  <a:pt x="308" y="233"/>
                  <a:pt x="308" y="232"/>
                </a:cubicBezTo>
                <a:cubicBezTo>
                  <a:pt x="307" y="229"/>
                  <a:pt x="307" y="229"/>
                  <a:pt x="307" y="229"/>
                </a:cubicBezTo>
                <a:cubicBezTo>
                  <a:pt x="306" y="228"/>
                  <a:pt x="306" y="228"/>
                  <a:pt x="306" y="228"/>
                </a:cubicBezTo>
                <a:cubicBezTo>
                  <a:pt x="304" y="225"/>
                  <a:pt x="304" y="225"/>
                  <a:pt x="304" y="225"/>
                </a:cubicBezTo>
                <a:cubicBezTo>
                  <a:pt x="304" y="224"/>
                  <a:pt x="304" y="224"/>
                  <a:pt x="304" y="224"/>
                </a:cubicBezTo>
                <a:cubicBezTo>
                  <a:pt x="304" y="224"/>
                  <a:pt x="304" y="224"/>
                  <a:pt x="304" y="224"/>
                </a:cubicBezTo>
                <a:cubicBezTo>
                  <a:pt x="304" y="224"/>
                  <a:pt x="304" y="224"/>
                  <a:pt x="304" y="224"/>
                </a:cubicBezTo>
                <a:cubicBezTo>
                  <a:pt x="304" y="223"/>
                  <a:pt x="304" y="223"/>
                  <a:pt x="304" y="223"/>
                </a:cubicBezTo>
                <a:cubicBezTo>
                  <a:pt x="303" y="224"/>
                  <a:pt x="303" y="224"/>
                  <a:pt x="303" y="224"/>
                </a:cubicBezTo>
                <a:cubicBezTo>
                  <a:pt x="305" y="226"/>
                  <a:pt x="305" y="226"/>
                  <a:pt x="305" y="226"/>
                </a:cubicBezTo>
                <a:cubicBezTo>
                  <a:pt x="305" y="227"/>
                  <a:pt x="306" y="227"/>
                  <a:pt x="306" y="227"/>
                </a:cubicBezTo>
                <a:cubicBezTo>
                  <a:pt x="312" y="223"/>
                  <a:pt x="312" y="223"/>
                  <a:pt x="312" y="223"/>
                </a:cubicBezTo>
                <a:cubicBezTo>
                  <a:pt x="312" y="224"/>
                  <a:pt x="312" y="224"/>
                  <a:pt x="312" y="224"/>
                </a:cubicBezTo>
                <a:cubicBezTo>
                  <a:pt x="313" y="223"/>
                  <a:pt x="313" y="223"/>
                  <a:pt x="313" y="223"/>
                </a:cubicBezTo>
                <a:cubicBezTo>
                  <a:pt x="313" y="222"/>
                  <a:pt x="313" y="222"/>
                  <a:pt x="313" y="222"/>
                </a:cubicBezTo>
                <a:cubicBezTo>
                  <a:pt x="309" y="224"/>
                  <a:pt x="309" y="224"/>
                  <a:pt x="309" y="224"/>
                </a:cubicBezTo>
                <a:cubicBezTo>
                  <a:pt x="308" y="225"/>
                  <a:pt x="308" y="225"/>
                  <a:pt x="308" y="225"/>
                </a:cubicBezTo>
                <a:cubicBezTo>
                  <a:pt x="308" y="226"/>
                  <a:pt x="308" y="226"/>
                  <a:pt x="308" y="226"/>
                </a:cubicBezTo>
                <a:cubicBezTo>
                  <a:pt x="311" y="229"/>
                  <a:pt x="311" y="229"/>
                  <a:pt x="311" y="229"/>
                </a:cubicBezTo>
                <a:cubicBezTo>
                  <a:pt x="310" y="236"/>
                  <a:pt x="310" y="236"/>
                  <a:pt x="310" y="236"/>
                </a:cubicBezTo>
                <a:cubicBezTo>
                  <a:pt x="310" y="237"/>
                  <a:pt x="310" y="237"/>
                  <a:pt x="310" y="237"/>
                </a:cubicBezTo>
                <a:cubicBezTo>
                  <a:pt x="311" y="241"/>
                  <a:pt x="311" y="241"/>
                  <a:pt x="311" y="241"/>
                </a:cubicBezTo>
                <a:cubicBezTo>
                  <a:pt x="311" y="241"/>
                  <a:pt x="311" y="241"/>
                  <a:pt x="311" y="241"/>
                </a:cubicBezTo>
                <a:cubicBezTo>
                  <a:pt x="313" y="244"/>
                  <a:pt x="313" y="244"/>
                  <a:pt x="313" y="244"/>
                </a:cubicBezTo>
                <a:cubicBezTo>
                  <a:pt x="312" y="246"/>
                  <a:pt x="312" y="246"/>
                  <a:pt x="312" y="246"/>
                </a:cubicBezTo>
                <a:cubicBezTo>
                  <a:pt x="313" y="247"/>
                  <a:pt x="313" y="247"/>
                  <a:pt x="313" y="247"/>
                </a:cubicBezTo>
                <a:cubicBezTo>
                  <a:pt x="314" y="247"/>
                  <a:pt x="314" y="247"/>
                  <a:pt x="314" y="247"/>
                </a:cubicBezTo>
                <a:cubicBezTo>
                  <a:pt x="317" y="247"/>
                  <a:pt x="317" y="247"/>
                  <a:pt x="317" y="247"/>
                </a:cubicBezTo>
                <a:cubicBezTo>
                  <a:pt x="318" y="247"/>
                  <a:pt x="318" y="247"/>
                  <a:pt x="318" y="247"/>
                </a:cubicBezTo>
                <a:cubicBezTo>
                  <a:pt x="321" y="243"/>
                  <a:pt x="321" y="243"/>
                  <a:pt x="321" y="243"/>
                </a:cubicBezTo>
                <a:cubicBezTo>
                  <a:pt x="322" y="242"/>
                  <a:pt x="322" y="242"/>
                  <a:pt x="322" y="242"/>
                </a:cubicBezTo>
                <a:cubicBezTo>
                  <a:pt x="322" y="239"/>
                  <a:pt x="322" y="239"/>
                  <a:pt x="322" y="239"/>
                </a:cubicBezTo>
                <a:cubicBezTo>
                  <a:pt x="327" y="235"/>
                  <a:pt x="327" y="235"/>
                  <a:pt x="327" y="235"/>
                </a:cubicBezTo>
                <a:cubicBezTo>
                  <a:pt x="326" y="235"/>
                  <a:pt x="326" y="235"/>
                  <a:pt x="326" y="235"/>
                </a:cubicBezTo>
                <a:cubicBezTo>
                  <a:pt x="326" y="234"/>
                  <a:pt x="326" y="234"/>
                  <a:pt x="326" y="234"/>
                </a:cubicBezTo>
                <a:cubicBezTo>
                  <a:pt x="321" y="239"/>
                  <a:pt x="321" y="239"/>
                  <a:pt x="321" y="239"/>
                </a:cubicBezTo>
                <a:cubicBezTo>
                  <a:pt x="321" y="240"/>
                  <a:pt x="321" y="240"/>
                  <a:pt x="321" y="240"/>
                </a:cubicBezTo>
                <a:cubicBezTo>
                  <a:pt x="321" y="244"/>
                  <a:pt x="321" y="244"/>
                  <a:pt x="321" y="244"/>
                </a:cubicBezTo>
                <a:cubicBezTo>
                  <a:pt x="318" y="247"/>
                  <a:pt x="318" y="247"/>
                  <a:pt x="318" y="247"/>
                </a:cubicBezTo>
                <a:cubicBezTo>
                  <a:pt x="318" y="248"/>
                  <a:pt x="318" y="248"/>
                  <a:pt x="318" y="248"/>
                </a:cubicBezTo>
                <a:cubicBezTo>
                  <a:pt x="318" y="250"/>
                  <a:pt x="318" y="250"/>
                  <a:pt x="318" y="250"/>
                </a:cubicBezTo>
                <a:cubicBezTo>
                  <a:pt x="318" y="250"/>
                  <a:pt x="319" y="250"/>
                  <a:pt x="319" y="251"/>
                </a:cubicBezTo>
                <a:cubicBezTo>
                  <a:pt x="322" y="252"/>
                  <a:pt x="322" y="252"/>
                  <a:pt x="322" y="252"/>
                </a:cubicBezTo>
                <a:cubicBezTo>
                  <a:pt x="325" y="254"/>
                  <a:pt x="325" y="254"/>
                  <a:pt x="325" y="254"/>
                </a:cubicBezTo>
                <a:cubicBezTo>
                  <a:pt x="329" y="268"/>
                  <a:pt x="329" y="268"/>
                  <a:pt x="329" y="268"/>
                </a:cubicBezTo>
                <a:cubicBezTo>
                  <a:pt x="329" y="268"/>
                  <a:pt x="329" y="268"/>
                  <a:pt x="329" y="268"/>
                </a:cubicBezTo>
                <a:cubicBezTo>
                  <a:pt x="336" y="276"/>
                  <a:pt x="336" y="276"/>
                  <a:pt x="336" y="276"/>
                </a:cubicBezTo>
                <a:cubicBezTo>
                  <a:pt x="336" y="276"/>
                  <a:pt x="336" y="276"/>
                  <a:pt x="336" y="276"/>
                </a:cubicBezTo>
                <a:cubicBezTo>
                  <a:pt x="339" y="276"/>
                  <a:pt x="339" y="276"/>
                  <a:pt x="339" y="276"/>
                </a:cubicBezTo>
                <a:cubicBezTo>
                  <a:pt x="339" y="275"/>
                  <a:pt x="339" y="275"/>
                  <a:pt x="339" y="275"/>
                </a:cubicBezTo>
                <a:cubicBezTo>
                  <a:pt x="339" y="274"/>
                  <a:pt x="339" y="274"/>
                  <a:pt x="339" y="274"/>
                </a:cubicBezTo>
                <a:cubicBezTo>
                  <a:pt x="335" y="276"/>
                  <a:pt x="335" y="276"/>
                  <a:pt x="335" y="276"/>
                </a:cubicBezTo>
                <a:cubicBezTo>
                  <a:pt x="335" y="276"/>
                  <a:pt x="335" y="276"/>
                  <a:pt x="335" y="277"/>
                </a:cubicBezTo>
                <a:cubicBezTo>
                  <a:pt x="335" y="277"/>
                  <a:pt x="335" y="277"/>
                  <a:pt x="335" y="278"/>
                </a:cubicBezTo>
                <a:cubicBezTo>
                  <a:pt x="339" y="280"/>
                  <a:pt x="339" y="280"/>
                  <a:pt x="339" y="280"/>
                </a:cubicBezTo>
                <a:cubicBezTo>
                  <a:pt x="339" y="280"/>
                  <a:pt x="339" y="280"/>
                  <a:pt x="339" y="280"/>
                </a:cubicBezTo>
                <a:cubicBezTo>
                  <a:pt x="343" y="279"/>
                  <a:pt x="343" y="279"/>
                  <a:pt x="343" y="279"/>
                </a:cubicBezTo>
                <a:cubicBezTo>
                  <a:pt x="347" y="279"/>
                  <a:pt x="347" y="279"/>
                  <a:pt x="347" y="279"/>
                </a:cubicBezTo>
                <a:cubicBezTo>
                  <a:pt x="349" y="280"/>
                  <a:pt x="349" y="280"/>
                  <a:pt x="349" y="280"/>
                </a:cubicBezTo>
                <a:cubicBezTo>
                  <a:pt x="356" y="282"/>
                  <a:pt x="356" y="282"/>
                  <a:pt x="356" y="282"/>
                </a:cubicBezTo>
                <a:cubicBezTo>
                  <a:pt x="356" y="285"/>
                  <a:pt x="356" y="285"/>
                  <a:pt x="356" y="285"/>
                </a:cubicBezTo>
                <a:cubicBezTo>
                  <a:pt x="357" y="286"/>
                  <a:pt x="357" y="286"/>
                  <a:pt x="357" y="286"/>
                </a:cubicBezTo>
                <a:cubicBezTo>
                  <a:pt x="360" y="289"/>
                  <a:pt x="360" y="289"/>
                  <a:pt x="360" y="289"/>
                </a:cubicBezTo>
                <a:cubicBezTo>
                  <a:pt x="365" y="295"/>
                  <a:pt x="365" y="295"/>
                  <a:pt x="365" y="295"/>
                </a:cubicBezTo>
                <a:cubicBezTo>
                  <a:pt x="367" y="299"/>
                  <a:pt x="367" y="299"/>
                  <a:pt x="367" y="299"/>
                </a:cubicBezTo>
                <a:cubicBezTo>
                  <a:pt x="367" y="299"/>
                  <a:pt x="367" y="299"/>
                  <a:pt x="367" y="299"/>
                </a:cubicBezTo>
                <a:cubicBezTo>
                  <a:pt x="373" y="306"/>
                  <a:pt x="373" y="306"/>
                  <a:pt x="373" y="306"/>
                </a:cubicBezTo>
                <a:cubicBezTo>
                  <a:pt x="374" y="306"/>
                  <a:pt x="374" y="306"/>
                  <a:pt x="374" y="306"/>
                </a:cubicBezTo>
                <a:cubicBezTo>
                  <a:pt x="377" y="307"/>
                  <a:pt x="377" y="307"/>
                  <a:pt x="377" y="307"/>
                </a:cubicBezTo>
                <a:cubicBezTo>
                  <a:pt x="377" y="307"/>
                  <a:pt x="377" y="307"/>
                  <a:pt x="377" y="307"/>
                </a:cubicBezTo>
                <a:cubicBezTo>
                  <a:pt x="381" y="307"/>
                  <a:pt x="381" y="307"/>
                  <a:pt x="381" y="307"/>
                </a:cubicBezTo>
                <a:cubicBezTo>
                  <a:pt x="383" y="310"/>
                  <a:pt x="383" y="310"/>
                  <a:pt x="383" y="310"/>
                </a:cubicBezTo>
                <a:cubicBezTo>
                  <a:pt x="382" y="312"/>
                  <a:pt x="382" y="312"/>
                  <a:pt x="382" y="312"/>
                </a:cubicBezTo>
                <a:cubicBezTo>
                  <a:pt x="378" y="310"/>
                  <a:pt x="378" y="310"/>
                  <a:pt x="378" y="310"/>
                </a:cubicBezTo>
                <a:cubicBezTo>
                  <a:pt x="375" y="307"/>
                  <a:pt x="375" y="307"/>
                  <a:pt x="375" y="307"/>
                </a:cubicBezTo>
                <a:cubicBezTo>
                  <a:pt x="374" y="307"/>
                  <a:pt x="374" y="307"/>
                  <a:pt x="374" y="307"/>
                </a:cubicBezTo>
                <a:cubicBezTo>
                  <a:pt x="373" y="307"/>
                  <a:pt x="373" y="307"/>
                  <a:pt x="373" y="307"/>
                </a:cubicBezTo>
                <a:cubicBezTo>
                  <a:pt x="371" y="311"/>
                  <a:pt x="371" y="311"/>
                  <a:pt x="371" y="311"/>
                </a:cubicBezTo>
                <a:cubicBezTo>
                  <a:pt x="370" y="312"/>
                  <a:pt x="370" y="312"/>
                  <a:pt x="370" y="312"/>
                </a:cubicBezTo>
                <a:cubicBezTo>
                  <a:pt x="372" y="315"/>
                  <a:pt x="372" y="315"/>
                  <a:pt x="372" y="315"/>
                </a:cubicBezTo>
                <a:cubicBezTo>
                  <a:pt x="372" y="316"/>
                  <a:pt x="372" y="316"/>
                  <a:pt x="372" y="316"/>
                </a:cubicBezTo>
                <a:cubicBezTo>
                  <a:pt x="376" y="320"/>
                  <a:pt x="376" y="320"/>
                  <a:pt x="376" y="320"/>
                </a:cubicBezTo>
                <a:cubicBezTo>
                  <a:pt x="376" y="320"/>
                  <a:pt x="376" y="320"/>
                  <a:pt x="377" y="320"/>
                </a:cubicBezTo>
                <a:cubicBezTo>
                  <a:pt x="384" y="317"/>
                  <a:pt x="384" y="317"/>
                  <a:pt x="384" y="317"/>
                </a:cubicBezTo>
                <a:cubicBezTo>
                  <a:pt x="384" y="317"/>
                  <a:pt x="384" y="317"/>
                  <a:pt x="384" y="317"/>
                </a:cubicBezTo>
                <a:cubicBezTo>
                  <a:pt x="389" y="315"/>
                  <a:pt x="389" y="315"/>
                  <a:pt x="389" y="315"/>
                </a:cubicBezTo>
                <a:cubicBezTo>
                  <a:pt x="392" y="315"/>
                  <a:pt x="392" y="315"/>
                  <a:pt x="392" y="315"/>
                </a:cubicBezTo>
                <a:cubicBezTo>
                  <a:pt x="392" y="315"/>
                  <a:pt x="392" y="315"/>
                  <a:pt x="392" y="315"/>
                </a:cubicBezTo>
                <a:cubicBezTo>
                  <a:pt x="396" y="315"/>
                  <a:pt x="396" y="315"/>
                  <a:pt x="396" y="315"/>
                </a:cubicBezTo>
                <a:cubicBezTo>
                  <a:pt x="396" y="315"/>
                  <a:pt x="396" y="315"/>
                  <a:pt x="396" y="315"/>
                </a:cubicBezTo>
                <a:cubicBezTo>
                  <a:pt x="400" y="313"/>
                  <a:pt x="400" y="313"/>
                  <a:pt x="400" y="313"/>
                </a:cubicBezTo>
                <a:cubicBezTo>
                  <a:pt x="400" y="313"/>
                  <a:pt x="400" y="313"/>
                  <a:pt x="400" y="313"/>
                </a:cubicBezTo>
                <a:cubicBezTo>
                  <a:pt x="403" y="310"/>
                  <a:pt x="403" y="310"/>
                  <a:pt x="403" y="310"/>
                </a:cubicBezTo>
                <a:cubicBezTo>
                  <a:pt x="406" y="308"/>
                  <a:pt x="406" y="308"/>
                  <a:pt x="406" y="308"/>
                </a:cubicBezTo>
                <a:cubicBezTo>
                  <a:pt x="409" y="310"/>
                  <a:pt x="409" y="310"/>
                  <a:pt x="409" y="310"/>
                </a:cubicBezTo>
                <a:cubicBezTo>
                  <a:pt x="410" y="310"/>
                  <a:pt x="410" y="310"/>
                  <a:pt x="411" y="310"/>
                </a:cubicBezTo>
                <a:cubicBezTo>
                  <a:pt x="411" y="309"/>
                  <a:pt x="411" y="309"/>
                  <a:pt x="411" y="308"/>
                </a:cubicBezTo>
                <a:cubicBezTo>
                  <a:pt x="408" y="306"/>
                  <a:pt x="408" y="306"/>
                  <a:pt x="408" y="306"/>
                </a:cubicBezTo>
                <a:cubicBezTo>
                  <a:pt x="408" y="307"/>
                  <a:pt x="408" y="307"/>
                  <a:pt x="408" y="307"/>
                </a:cubicBezTo>
                <a:cubicBezTo>
                  <a:pt x="407" y="308"/>
                  <a:pt x="407" y="308"/>
                  <a:pt x="407" y="308"/>
                </a:cubicBezTo>
                <a:cubicBezTo>
                  <a:pt x="412" y="310"/>
                  <a:pt x="412" y="310"/>
                  <a:pt x="412" y="310"/>
                </a:cubicBezTo>
                <a:cubicBezTo>
                  <a:pt x="412" y="310"/>
                  <a:pt x="413" y="310"/>
                  <a:pt x="413" y="310"/>
                </a:cubicBezTo>
                <a:cubicBezTo>
                  <a:pt x="413" y="309"/>
                  <a:pt x="414" y="309"/>
                  <a:pt x="413" y="309"/>
                </a:cubicBezTo>
                <a:cubicBezTo>
                  <a:pt x="412" y="305"/>
                  <a:pt x="412" y="305"/>
                  <a:pt x="412" y="305"/>
                </a:cubicBezTo>
                <a:cubicBezTo>
                  <a:pt x="413" y="302"/>
                  <a:pt x="413" y="302"/>
                  <a:pt x="413" y="302"/>
                </a:cubicBezTo>
                <a:cubicBezTo>
                  <a:pt x="416" y="298"/>
                  <a:pt x="416" y="298"/>
                  <a:pt x="416" y="298"/>
                </a:cubicBezTo>
                <a:cubicBezTo>
                  <a:pt x="416" y="298"/>
                  <a:pt x="416" y="298"/>
                  <a:pt x="416" y="298"/>
                </a:cubicBezTo>
                <a:cubicBezTo>
                  <a:pt x="414" y="291"/>
                  <a:pt x="414" y="291"/>
                  <a:pt x="414" y="291"/>
                </a:cubicBezTo>
                <a:cubicBezTo>
                  <a:pt x="414" y="289"/>
                  <a:pt x="414" y="289"/>
                  <a:pt x="414" y="289"/>
                </a:cubicBezTo>
                <a:cubicBezTo>
                  <a:pt x="415" y="288"/>
                  <a:pt x="415" y="288"/>
                  <a:pt x="415" y="288"/>
                </a:cubicBezTo>
                <a:cubicBezTo>
                  <a:pt x="414" y="285"/>
                  <a:pt x="414" y="285"/>
                  <a:pt x="414" y="285"/>
                </a:cubicBezTo>
                <a:cubicBezTo>
                  <a:pt x="416" y="281"/>
                  <a:pt x="416" y="281"/>
                  <a:pt x="416" y="281"/>
                </a:cubicBezTo>
                <a:cubicBezTo>
                  <a:pt x="416" y="281"/>
                  <a:pt x="416" y="281"/>
                  <a:pt x="416" y="281"/>
                </a:cubicBezTo>
                <a:cubicBezTo>
                  <a:pt x="416" y="278"/>
                  <a:pt x="416" y="278"/>
                  <a:pt x="416" y="278"/>
                </a:cubicBezTo>
                <a:cubicBezTo>
                  <a:pt x="419" y="275"/>
                  <a:pt x="419" y="275"/>
                  <a:pt x="419" y="275"/>
                </a:cubicBezTo>
                <a:cubicBezTo>
                  <a:pt x="419" y="274"/>
                  <a:pt x="419" y="274"/>
                  <a:pt x="419" y="274"/>
                </a:cubicBezTo>
                <a:cubicBezTo>
                  <a:pt x="418" y="271"/>
                  <a:pt x="418" y="271"/>
                  <a:pt x="418" y="271"/>
                </a:cubicBezTo>
                <a:cubicBezTo>
                  <a:pt x="419" y="270"/>
                  <a:pt x="419" y="270"/>
                  <a:pt x="419" y="270"/>
                </a:cubicBezTo>
                <a:cubicBezTo>
                  <a:pt x="419" y="271"/>
                  <a:pt x="419" y="271"/>
                  <a:pt x="419" y="271"/>
                </a:cubicBezTo>
                <a:cubicBezTo>
                  <a:pt x="419" y="272"/>
                  <a:pt x="420" y="272"/>
                  <a:pt x="420" y="272"/>
                </a:cubicBezTo>
                <a:cubicBezTo>
                  <a:pt x="421" y="272"/>
                  <a:pt x="421" y="271"/>
                  <a:pt x="421" y="271"/>
                </a:cubicBezTo>
                <a:cubicBezTo>
                  <a:pt x="421" y="267"/>
                  <a:pt x="421" y="267"/>
                  <a:pt x="421" y="267"/>
                </a:cubicBezTo>
                <a:cubicBezTo>
                  <a:pt x="421" y="267"/>
                  <a:pt x="421" y="267"/>
                  <a:pt x="421" y="267"/>
                </a:cubicBezTo>
                <a:cubicBezTo>
                  <a:pt x="420" y="262"/>
                  <a:pt x="420" y="262"/>
                  <a:pt x="420" y="262"/>
                </a:cubicBezTo>
                <a:cubicBezTo>
                  <a:pt x="420" y="255"/>
                  <a:pt x="420" y="255"/>
                  <a:pt x="420" y="255"/>
                </a:cubicBezTo>
                <a:cubicBezTo>
                  <a:pt x="420" y="244"/>
                  <a:pt x="420" y="244"/>
                  <a:pt x="420" y="244"/>
                </a:cubicBezTo>
                <a:cubicBezTo>
                  <a:pt x="420" y="244"/>
                  <a:pt x="420" y="244"/>
                  <a:pt x="420" y="244"/>
                </a:cubicBezTo>
                <a:cubicBezTo>
                  <a:pt x="419" y="240"/>
                  <a:pt x="419" y="240"/>
                  <a:pt x="419" y="240"/>
                </a:cubicBezTo>
                <a:cubicBezTo>
                  <a:pt x="418" y="223"/>
                  <a:pt x="418" y="223"/>
                  <a:pt x="418" y="223"/>
                </a:cubicBezTo>
                <a:cubicBezTo>
                  <a:pt x="418" y="223"/>
                  <a:pt x="418" y="223"/>
                  <a:pt x="418" y="223"/>
                </a:cubicBezTo>
                <a:cubicBezTo>
                  <a:pt x="414" y="209"/>
                  <a:pt x="414" y="209"/>
                  <a:pt x="414" y="209"/>
                </a:cubicBezTo>
                <a:cubicBezTo>
                  <a:pt x="413" y="208"/>
                  <a:pt x="413" y="208"/>
                  <a:pt x="413" y="208"/>
                </a:cubicBezTo>
                <a:cubicBezTo>
                  <a:pt x="412" y="207"/>
                  <a:pt x="412" y="207"/>
                  <a:pt x="412" y="207"/>
                </a:cubicBezTo>
                <a:cubicBezTo>
                  <a:pt x="411" y="203"/>
                  <a:pt x="411" y="203"/>
                  <a:pt x="411" y="203"/>
                </a:cubicBezTo>
                <a:cubicBezTo>
                  <a:pt x="411" y="203"/>
                  <a:pt x="411" y="203"/>
                  <a:pt x="411" y="203"/>
                </a:cubicBezTo>
                <a:cubicBezTo>
                  <a:pt x="405" y="195"/>
                  <a:pt x="405" y="195"/>
                  <a:pt x="405" y="195"/>
                </a:cubicBezTo>
                <a:cubicBezTo>
                  <a:pt x="405" y="195"/>
                  <a:pt x="405" y="195"/>
                  <a:pt x="405" y="195"/>
                </a:cubicBezTo>
                <a:cubicBezTo>
                  <a:pt x="401" y="193"/>
                  <a:pt x="401" y="193"/>
                  <a:pt x="401" y="193"/>
                </a:cubicBezTo>
                <a:cubicBezTo>
                  <a:pt x="400" y="193"/>
                  <a:pt x="400" y="193"/>
                  <a:pt x="400" y="193"/>
                </a:cubicBezTo>
                <a:cubicBezTo>
                  <a:pt x="399" y="194"/>
                  <a:pt x="399" y="194"/>
                  <a:pt x="399" y="194"/>
                </a:cubicBezTo>
                <a:cubicBezTo>
                  <a:pt x="400" y="195"/>
                  <a:pt x="400" y="195"/>
                  <a:pt x="400" y="195"/>
                </a:cubicBezTo>
                <a:cubicBezTo>
                  <a:pt x="400" y="195"/>
                  <a:pt x="400" y="195"/>
                  <a:pt x="400" y="19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401" y="193"/>
                  <a:pt x="401" y="193"/>
                  <a:pt x="401" y="193"/>
                </a:cubicBezTo>
                <a:cubicBezTo>
                  <a:pt x="401" y="190"/>
                  <a:pt x="401" y="190"/>
                  <a:pt x="401" y="190"/>
                </a:cubicBezTo>
                <a:cubicBezTo>
                  <a:pt x="401" y="189"/>
                  <a:pt x="401" y="189"/>
                  <a:pt x="401" y="189"/>
                </a:cubicBezTo>
                <a:cubicBezTo>
                  <a:pt x="397" y="182"/>
                  <a:pt x="397" y="182"/>
                  <a:pt x="397" y="182"/>
                </a:cubicBez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ubicBezTo>
                  <a:pt x="376" y="149"/>
                  <a:pt x="376" y="149"/>
                  <a:pt x="376" y="149"/>
                </a:cubicBezTo>
                <a:cubicBezTo>
                  <a:pt x="365" y="131"/>
                  <a:pt x="365" y="131"/>
                  <a:pt x="365" y="131"/>
                </a:cubicBezTo>
                <a:cubicBezTo>
                  <a:pt x="363" y="127"/>
                  <a:pt x="363" y="127"/>
                  <a:pt x="363" y="127"/>
                </a:cubicBezTo>
                <a:cubicBezTo>
                  <a:pt x="358" y="116"/>
                  <a:pt x="358" y="116"/>
                  <a:pt x="358" y="116"/>
                </a:cubicBezTo>
                <a:cubicBezTo>
                  <a:pt x="356" y="110"/>
                  <a:pt x="356" y="110"/>
                  <a:pt x="356" y="110"/>
                </a:cubicBezTo>
                <a:cubicBezTo>
                  <a:pt x="356" y="110"/>
                  <a:pt x="356" y="110"/>
                  <a:pt x="356" y="110"/>
                </a:cubicBezTo>
                <a:cubicBezTo>
                  <a:pt x="356" y="109"/>
                  <a:pt x="356" y="109"/>
                  <a:pt x="356" y="109"/>
                </a:cubicBezTo>
                <a:cubicBezTo>
                  <a:pt x="356" y="110"/>
                  <a:pt x="356" y="110"/>
                  <a:pt x="356" y="110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58" y="115"/>
                  <a:pt x="358" y="115"/>
                  <a:pt x="358" y="115"/>
                </a:cubicBezTo>
                <a:cubicBezTo>
                  <a:pt x="359" y="116"/>
                  <a:pt x="359" y="116"/>
                  <a:pt x="359" y="116"/>
                </a:cubicBezTo>
                <a:cubicBezTo>
                  <a:pt x="362" y="119"/>
                  <a:pt x="362" y="119"/>
                  <a:pt x="362" y="119"/>
                </a:cubicBezTo>
                <a:cubicBezTo>
                  <a:pt x="363" y="119"/>
                  <a:pt x="363" y="119"/>
                  <a:pt x="363" y="119"/>
                </a:cubicBezTo>
                <a:cubicBezTo>
                  <a:pt x="367" y="118"/>
                  <a:pt x="367" y="118"/>
                  <a:pt x="367" y="118"/>
                </a:cubicBezTo>
                <a:cubicBezTo>
                  <a:pt x="369" y="120"/>
                  <a:pt x="369" y="120"/>
                  <a:pt x="369" y="120"/>
                </a:cubicBezTo>
                <a:cubicBezTo>
                  <a:pt x="370" y="123"/>
                  <a:pt x="370" y="123"/>
                  <a:pt x="370" y="123"/>
                </a:cubicBezTo>
                <a:cubicBezTo>
                  <a:pt x="369" y="131"/>
                  <a:pt x="369" y="131"/>
                  <a:pt x="369" y="131"/>
                </a:cubicBezTo>
                <a:cubicBezTo>
                  <a:pt x="369" y="131"/>
                  <a:pt x="369" y="131"/>
                  <a:pt x="369" y="131"/>
                </a:cubicBezTo>
                <a:cubicBezTo>
                  <a:pt x="371" y="142"/>
                  <a:pt x="371" y="142"/>
                  <a:pt x="371" y="142"/>
                </a:cubicBezTo>
                <a:cubicBezTo>
                  <a:pt x="372" y="143"/>
                  <a:pt x="372" y="143"/>
                  <a:pt x="372" y="143"/>
                </a:cubicBezTo>
                <a:cubicBezTo>
                  <a:pt x="379" y="154"/>
                  <a:pt x="379" y="154"/>
                  <a:pt x="379" y="154"/>
                </a:cubicBezTo>
                <a:cubicBezTo>
                  <a:pt x="379" y="155"/>
                  <a:pt x="379" y="155"/>
                  <a:pt x="379" y="155"/>
                </a:cubicBezTo>
                <a:cubicBezTo>
                  <a:pt x="383" y="158"/>
                  <a:pt x="383" y="158"/>
                  <a:pt x="383" y="158"/>
                </a:cubicBezTo>
                <a:cubicBezTo>
                  <a:pt x="384" y="159"/>
                  <a:pt x="384" y="159"/>
                  <a:pt x="385" y="159"/>
                </a:cubicBezTo>
                <a:cubicBezTo>
                  <a:pt x="385" y="158"/>
                  <a:pt x="385" y="158"/>
                  <a:pt x="385" y="157"/>
                </a:cubicBezTo>
                <a:cubicBezTo>
                  <a:pt x="377" y="146"/>
                  <a:pt x="377" y="146"/>
                  <a:pt x="377" y="146"/>
                </a:cubicBezTo>
                <a:cubicBezTo>
                  <a:pt x="375" y="143"/>
                  <a:pt x="375" y="143"/>
                  <a:pt x="375" y="143"/>
                </a:cubicBezTo>
                <a:cubicBezTo>
                  <a:pt x="373" y="136"/>
                  <a:pt x="373" y="136"/>
                  <a:pt x="373" y="136"/>
                </a:cubicBezTo>
                <a:cubicBezTo>
                  <a:pt x="372" y="129"/>
                  <a:pt x="372" y="129"/>
                  <a:pt x="372" y="129"/>
                </a:cubicBezTo>
                <a:cubicBezTo>
                  <a:pt x="375" y="126"/>
                  <a:pt x="375" y="126"/>
                  <a:pt x="375" y="126"/>
                </a:cubicBezTo>
                <a:cubicBezTo>
                  <a:pt x="375" y="125"/>
                  <a:pt x="375" y="125"/>
                  <a:pt x="375" y="125"/>
                </a:cubicBezTo>
                <a:cubicBezTo>
                  <a:pt x="373" y="121"/>
                  <a:pt x="373" y="121"/>
                  <a:pt x="373" y="121"/>
                </a:cubicBezTo>
                <a:cubicBezTo>
                  <a:pt x="373" y="121"/>
                  <a:pt x="373" y="121"/>
                  <a:pt x="373" y="121"/>
                </a:cubicBezTo>
                <a:cubicBezTo>
                  <a:pt x="370" y="117"/>
                  <a:pt x="370" y="117"/>
                  <a:pt x="370" y="117"/>
                </a:cubicBezTo>
                <a:cubicBezTo>
                  <a:pt x="370" y="117"/>
                  <a:pt x="370" y="117"/>
                  <a:pt x="370" y="117"/>
                </a:cubicBezTo>
                <a:cubicBezTo>
                  <a:pt x="363" y="110"/>
                  <a:pt x="363" y="110"/>
                  <a:pt x="363" y="110"/>
                </a:cubicBezTo>
                <a:cubicBezTo>
                  <a:pt x="342" y="84"/>
                  <a:pt x="342" y="84"/>
                  <a:pt x="342" y="84"/>
                </a:cubicBezTo>
                <a:cubicBezTo>
                  <a:pt x="331" y="64"/>
                  <a:pt x="331" y="64"/>
                  <a:pt x="331" y="64"/>
                </a:cubicBezTo>
                <a:cubicBezTo>
                  <a:pt x="325" y="53"/>
                  <a:pt x="325" y="53"/>
                  <a:pt x="325" y="53"/>
                </a:cubicBezTo>
                <a:cubicBezTo>
                  <a:pt x="319" y="39"/>
                  <a:pt x="319" y="39"/>
                  <a:pt x="319" y="39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318" y="35"/>
                  <a:pt x="318" y="35"/>
                  <a:pt x="318" y="35"/>
                </a:cubicBezTo>
                <a:cubicBezTo>
                  <a:pt x="314" y="28"/>
                  <a:pt x="314" y="28"/>
                  <a:pt x="314" y="28"/>
                </a:cubicBezTo>
                <a:cubicBezTo>
                  <a:pt x="313" y="21"/>
                  <a:pt x="313" y="21"/>
                  <a:pt x="313" y="21"/>
                </a:cubicBezTo>
                <a:cubicBezTo>
                  <a:pt x="313" y="21"/>
                  <a:pt x="313" y="21"/>
                  <a:pt x="313" y="21"/>
                </a:cubicBezTo>
                <a:cubicBezTo>
                  <a:pt x="311" y="18"/>
                  <a:pt x="311" y="18"/>
                  <a:pt x="311" y="18"/>
                </a:cubicBezTo>
                <a:cubicBezTo>
                  <a:pt x="311" y="17"/>
                  <a:pt x="311" y="17"/>
                  <a:pt x="311" y="17"/>
                </a:cubicBezTo>
                <a:cubicBezTo>
                  <a:pt x="308" y="14"/>
                  <a:pt x="308" y="14"/>
                  <a:pt x="308" y="14"/>
                </a:cubicBezTo>
                <a:cubicBezTo>
                  <a:pt x="306" y="10"/>
                  <a:pt x="306" y="10"/>
                  <a:pt x="306" y="10"/>
                </a:cubicBezTo>
                <a:cubicBezTo>
                  <a:pt x="305" y="10"/>
                  <a:pt x="305" y="10"/>
                  <a:pt x="305" y="10"/>
                </a:cubicBezTo>
                <a:cubicBezTo>
                  <a:pt x="304" y="11"/>
                  <a:pt x="304" y="11"/>
                  <a:pt x="304" y="11"/>
                </a:cubicBezTo>
                <a:cubicBezTo>
                  <a:pt x="306" y="14"/>
                  <a:pt x="306" y="14"/>
                  <a:pt x="306" y="14"/>
                </a:cubicBezTo>
                <a:cubicBezTo>
                  <a:pt x="306" y="14"/>
                  <a:pt x="307" y="14"/>
                  <a:pt x="307" y="14"/>
                </a:cubicBezTo>
                <a:cubicBezTo>
                  <a:pt x="308" y="14"/>
                  <a:pt x="308" y="13"/>
                  <a:pt x="308" y="13"/>
                </a:cubicBezTo>
                <a:cubicBezTo>
                  <a:pt x="309" y="6"/>
                  <a:pt x="309" y="6"/>
                  <a:pt x="309" y="6"/>
                </a:cubicBezTo>
                <a:cubicBezTo>
                  <a:pt x="309" y="5"/>
                  <a:pt x="308" y="5"/>
                  <a:pt x="308" y="4"/>
                </a:cubicBezTo>
                <a:cubicBezTo>
                  <a:pt x="304" y="3"/>
                  <a:pt x="304" y="3"/>
                  <a:pt x="304" y="3"/>
                </a:cubicBezTo>
                <a:cubicBezTo>
                  <a:pt x="303" y="3"/>
                  <a:pt x="303" y="3"/>
                  <a:pt x="303" y="3"/>
                </a:cubicBezTo>
                <a:cubicBezTo>
                  <a:pt x="301" y="3"/>
                  <a:pt x="301" y="3"/>
                  <a:pt x="301" y="3"/>
                </a:cubicBezTo>
                <a:cubicBezTo>
                  <a:pt x="300" y="4"/>
                  <a:pt x="300" y="4"/>
                  <a:pt x="300" y="4"/>
                </a:cubicBezTo>
                <a:cubicBezTo>
                  <a:pt x="296" y="3"/>
                  <a:pt x="296" y="3"/>
                  <a:pt x="296" y="3"/>
                </a:cubicBezTo>
                <a:cubicBezTo>
                  <a:pt x="287" y="1"/>
                  <a:pt x="287" y="1"/>
                  <a:pt x="287" y="1"/>
                </a:cubicBezTo>
                <a:cubicBezTo>
                  <a:pt x="283" y="0"/>
                  <a:pt x="283" y="0"/>
                  <a:pt x="283" y="0"/>
                </a:cubicBezTo>
                <a:cubicBezTo>
                  <a:pt x="283" y="0"/>
                  <a:pt x="282" y="0"/>
                  <a:pt x="282" y="0"/>
                </a:cubicBezTo>
                <a:cubicBezTo>
                  <a:pt x="279" y="3"/>
                  <a:pt x="279" y="3"/>
                  <a:pt x="279" y="3"/>
                </a:cubicBezTo>
                <a:cubicBezTo>
                  <a:pt x="278" y="3"/>
                  <a:pt x="278" y="3"/>
                  <a:pt x="278" y="3"/>
                </a:cubicBezTo>
                <a:cubicBezTo>
                  <a:pt x="278" y="3"/>
                  <a:pt x="277" y="3"/>
                  <a:pt x="277" y="3"/>
                </a:cubicBezTo>
                <a:cubicBezTo>
                  <a:pt x="276" y="7"/>
                  <a:pt x="276" y="7"/>
                  <a:pt x="276" y="7"/>
                </a:cubicBezTo>
                <a:cubicBezTo>
                  <a:pt x="276" y="8"/>
                  <a:pt x="276" y="8"/>
                  <a:pt x="276" y="8"/>
                </a:cubicBezTo>
                <a:cubicBezTo>
                  <a:pt x="276" y="11"/>
                  <a:pt x="276" y="11"/>
                  <a:pt x="276" y="11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9" y="15"/>
                  <a:pt x="279" y="15"/>
                  <a:pt x="279" y="15"/>
                </a:cubicBezTo>
                <a:cubicBezTo>
                  <a:pt x="279" y="18"/>
                  <a:pt x="279" y="18"/>
                  <a:pt x="279" y="18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3" y="27"/>
                  <a:pt x="273" y="27"/>
                  <a:pt x="273" y="27"/>
                </a:cubicBezTo>
                <a:cubicBezTo>
                  <a:pt x="271" y="20"/>
                  <a:pt x="271" y="20"/>
                  <a:pt x="271" y="20"/>
                </a:cubicBezTo>
                <a:cubicBezTo>
                  <a:pt x="270" y="20"/>
                  <a:pt x="270" y="20"/>
                  <a:pt x="270" y="20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139" y="27"/>
                  <a:pt x="139" y="27"/>
                  <a:pt x="139" y="27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30" y="11"/>
                  <a:pt x="130" y="11"/>
                  <a:pt x="129" y="11"/>
                </a:cubicBezTo>
                <a:cubicBezTo>
                  <a:pt x="52" y="21"/>
                  <a:pt x="52" y="21"/>
                  <a:pt x="52" y="21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0" y="34"/>
                  <a:pt x="0" y="34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4"/>
                  <a:pt x="10" y="44"/>
                  <a:pt x="10" y="44"/>
                </a:cubicBezTo>
                <a:cubicBezTo>
                  <a:pt x="13" y="47"/>
                  <a:pt x="13" y="47"/>
                  <a:pt x="13" y="47"/>
                </a:cubicBezTo>
                <a:cubicBezTo>
                  <a:pt x="11" y="52"/>
                  <a:pt x="11" y="52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3" y="56"/>
                  <a:pt x="13" y="56"/>
                  <a:pt x="13" y="56"/>
                </a:cubicBezTo>
                <a:lnTo>
                  <a:pt x="14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7" name="Freeform 70">
            <a:extLst>
              <a:ext uri="{FF2B5EF4-FFF2-40B4-BE49-F238E27FC236}">
                <a16:creationId xmlns:a16="http://schemas.microsoft.com/office/drawing/2014/main" id="{FE2D4EA2-90ED-B7A6-B59D-9260A695AC01}"/>
              </a:ext>
            </a:extLst>
          </p:cNvPr>
          <p:cNvSpPr>
            <a:spLocks/>
          </p:cNvSpPr>
          <p:nvPr/>
        </p:nvSpPr>
        <p:spPr bwMode="auto">
          <a:xfrm>
            <a:off x="5320114" y="2935954"/>
            <a:ext cx="547065" cy="626295"/>
          </a:xfrm>
          <a:custGeom>
            <a:avLst/>
            <a:gdLst>
              <a:gd name="T0" fmla="*/ 59 w 290"/>
              <a:gd name="T1" fmla="*/ 56 h 332"/>
              <a:gd name="T2" fmla="*/ 86 w 290"/>
              <a:gd name="T3" fmla="*/ 53 h 332"/>
              <a:gd name="T4" fmla="*/ 104 w 290"/>
              <a:gd name="T5" fmla="*/ 56 h 332"/>
              <a:gd name="T6" fmla="*/ 117 w 290"/>
              <a:gd name="T7" fmla="*/ 62 h 332"/>
              <a:gd name="T8" fmla="*/ 128 w 290"/>
              <a:gd name="T9" fmla="*/ 59 h 332"/>
              <a:gd name="T10" fmla="*/ 125 w 290"/>
              <a:gd name="T11" fmla="*/ 66 h 332"/>
              <a:gd name="T12" fmla="*/ 125 w 290"/>
              <a:gd name="T13" fmla="*/ 71 h 332"/>
              <a:gd name="T14" fmla="*/ 142 w 290"/>
              <a:gd name="T15" fmla="*/ 66 h 332"/>
              <a:gd name="T16" fmla="*/ 154 w 290"/>
              <a:gd name="T17" fmla="*/ 71 h 332"/>
              <a:gd name="T18" fmla="*/ 164 w 290"/>
              <a:gd name="T19" fmla="*/ 65 h 332"/>
              <a:gd name="T20" fmla="*/ 182 w 290"/>
              <a:gd name="T21" fmla="*/ 56 h 332"/>
              <a:gd name="T22" fmla="*/ 199 w 290"/>
              <a:gd name="T23" fmla="*/ 54 h 332"/>
              <a:gd name="T24" fmla="*/ 216 w 290"/>
              <a:gd name="T25" fmla="*/ 36 h 332"/>
              <a:gd name="T26" fmla="*/ 225 w 290"/>
              <a:gd name="T27" fmla="*/ 27 h 332"/>
              <a:gd name="T28" fmla="*/ 270 w 290"/>
              <a:gd name="T29" fmla="*/ 0 h 332"/>
              <a:gd name="T30" fmla="*/ 290 w 290"/>
              <a:gd name="T31" fmla="*/ 116 h 332"/>
              <a:gd name="T32" fmla="*/ 284 w 290"/>
              <a:gd name="T33" fmla="*/ 119 h 332"/>
              <a:gd name="T34" fmla="*/ 285 w 290"/>
              <a:gd name="T35" fmla="*/ 128 h 332"/>
              <a:gd name="T36" fmla="*/ 287 w 290"/>
              <a:gd name="T37" fmla="*/ 151 h 332"/>
              <a:gd name="T38" fmla="*/ 285 w 290"/>
              <a:gd name="T39" fmla="*/ 174 h 332"/>
              <a:gd name="T40" fmla="*/ 282 w 290"/>
              <a:gd name="T41" fmla="*/ 181 h 332"/>
              <a:gd name="T42" fmla="*/ 282 w 290"/>
              <a:gd name="T43" fmla="*/ 193 h 332"/>
              <a:gd name="T44" fmla="*/ 280 w 290"/>
              <a:gd name="T45" fmla="*/ 210 h 332"/>
              <a:gd name="T46" fmla="*/ 267 w 290"/>
              <a:gd name="T47" fmla="*/ 227 h 332"/>
              <a:gd name="T48" fmla="*/ 246 w 290"/>
              <a:gd name="T49" fmla="*/ 233 h 332"/>
              <a:gd name="T50" fmla="*/ 241 w 290"/>
              <a:gd name="T51" fmla="*/ 246 h 332"/>
              <a:gd name="T52" fmla="*/ 231 w 290"/>
              <a:gd name="T53" fmla="*/ 255 h 332"/>
              <a:gd name="T54" fmla="*/ 228 w 290"/>
              <a:gd name="T55" fmla="*/ 267 h 332"/>
              <a:gd name="T56" fmla="*/ 228 w 290"/>
              <a:gd name="T57" fmla="*/ 278 h 332"/>
              <a:gd name="T58" fmla="*/ 220 w 290"/>
              <a:gd name="T59" fmla="*/ 275 h 332"/>
              <a:gd name="T60" fmla="*/ 211 w 290"/>
              <a:gd name="T61" fmla="*/ 280 h 332"/>
              <a:gd name="T62" fmla="*/ 208 w 290"/>
              <a:gd name="T63" fmla="*/ 290 h 332"/>
              <a:gd name="T64" fmla="*/ 205 w 290"/>
              <a:gd name="T65" fmla="*/ 299 h 332"/>
              <a:gd name="T66" fmla="*/ 208 w 290"/>
              <a:gd name="T67" fmla="*/ 313 h 332"/>
              <a:gd name="T68" fmla="*/ 202 w 290"/>
              <a:gd name="T69" fmla="*/ 322 h 332"/>
              <a:gd name="T70" fmla="*/ 190 w 290"/>
              <a:gd name="T71" fmla="*/ 331 h 332"/>
              <a:gd name="T72" fmla="*/ 184 w 290"/>
              <a:gd name="T73" fmla="*/ 332 h 332"/>
              <a:gd name="T74" fmla="*/ 175 w 290"/>
              <a:gd name="T75" fmla="*/ 322 h 332"/>
              <a:gd name="T76" fmla="*/ 164 w 290"/>
              <a:gd name="T77" fmla="*/ 316 h 332"/>
              <a:gd name="T78" fmla="*/ 154 w 290"/>
              <a:gd name="T79" fmla="*/ 310 h 332"/>
              <a:gd name="T80" fmla="*/ 143 w 290"/>
              <a:gd name="T81" fmla="*/ 320 h 332"/>
              <a:gd name="T82" fmla="*/ 133 w 290"/>
              <a:gd name="T83" fmla="*/ 323 h 332"/>
              <a:gd name="T84" fmla="*/ 120 w 290"/>
              <a:gd name="T85" fmla="*/ 317 h 332"/>
              <a:gd name="T86" fmla="*/ 111 w 290"/>
              <a:gd name="T87" fmla="*/ 323 h 332"/>
              <a:gd name="T88" fmla="*/ 95 w 290"/>
              <a:gd name="T89" fmla="*/ 314 h 332"/>
              <a:gd name="T90" fmla="*/ 80 w 290"/>
              <a:gd name="T91" fmla="*/ 314 h 332"/>
              <a:gd name="T92" fmla="*/ 65 w 290"/>
              <a:gd name="T93" fmla="*/ 302 h 332"/>
              <a:gd name="T94" fmla="*/ 48 w 290"/>
              <a:gd name="T95" fmla="*/ 290 h 332"/>
              <a:gd name="T96" fmla="*/ 34 w 290"/>
              <a:gd name="T97" fmla="*/ 290 h 332"/>
              <a:gd name="T98" fmla="*/ 9 w 290"/>
              <a:gd name="T99" fmla="*/ 147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0" h="332">
                <a:moveTo>
                  <a:pt x="0" y="65"/>
                </a:moveTo>
                <a:lnTo>
                  <a:pt x="59" y="56"/>
                </a:lnTo>
                <a:lnTo>
                  <a:pt x="84" y="50"/>
                </a:lnTo>
                <a:lnTo>
                  <a:pt x="86" y="53"/>
                </a:lnTo>
                <a:lnTo>
                  <a:pt x="98" y="54"/>
                </a:lnTo>
                <a:lnTo>
                  <a:pt x="104" y="56"/>
                </a:lnTo>
                <a:lnTo>
                  <a:pt x="111" y="59"/>
                </a:lnTo>
                <a:lnTo>
                  <a:pt x="117" y="62"/>
                </a:lnTo>
                <a:lnTo>
                  <a:pt x="123" y="63"/>
                </a:lnTo>
                <a:lnTo>
                  <a:pt x="128" y="59"/>
                </a:lnTo>
                <a:lnTo>
                  <a:pt x="133" y="63"/>
                </a:lnTo>
                <a:lnTo>
                  <a:pt x="125" y="66"/>
                </a:lnTo>
                <a:lnTo>
                  <a:pt x="119" y="71"/>
                </a:lnTo>
                <a:lnTo>
                  <a:pt x="125" y="71"/>
                </a:lnTo>
                <a:lnTo>
                  <a:pt x="130" y="66"/>
                </a:lnTo>
                <a:lnTo>
                  <a:pt x="142" y="66"/>
                </a:lnTo>
                <a:lnTo>
                  <a:pt x="148" y="69"/>
                </a:lnTo>
                <a:lnTo>
                  <a:pt x="154" y="71"/>
                </a:lnTo>
                <a:lnTo>
                  <a:pt x="158" y="66"/>
                </a:lnTo>
                <a:lnTo>
                  <a:pt x="164" y="65"/>
                </a:lnTo>
                <a:lnTo>
                  <a:pt x="170" y="60"/>
                </a:lnTo>
                <a:lnTo>
                  <a:pt x="182" y="56"/>
                </a:lnTo>
                <a:lnTo>
                  <a:pt x="187" y="56"/>
                </a:lnTo>
                <a:lnTo>
                  <a:pt x="199" y="54"/>
                </a:lnTo>
                <a:lnTo>
                  <a:pt x="210" y="45"/>
                </a:lnTo>
                <a:lnTo>
                  <a:pt x="216" y="36"/>
                </a:lnTo>
                <a:lnTo>
                  <a:pt x="220" y="32"/>
                </a:lnTo>
                <a:lnTo>
                  <a:pt x="225" y="27"/>
                </a:lnTo>
                <a:lnTo>
                  <a:pt x="237" y="18"/>
                </a:lnTo>
                <a:lnTo>
                  <a:pt x="270" y="0"/>
                </a:lnTo>
                <a:lnTo>
                  <a:pt x="270" y="3"/>
                </a:lnTo>
                <a:lnTo>
                  <a:pt x="290" y="116"/>
                </a:lnTo>
                <a:lnTo>
                  <a:pt x="285" y="119"/>
                </a:lnTo>
                <a:lnTo>
                  <a:pt x="284" y="119"/>
                </a:lnTo>
                <a:lnTo>
                  <a:pt x="282" y="124"/>
                </a:lnTo>
                <a:lnTo>
                  <a:pt x="285" y="128"/>
                </a:lnTo>
                <a:lnTo>
                  <a:pt x="290" y="145"/>
                </a:lnTo>
                <a:lnTo>
                  <a:pt x="287" y="151"/>
                </a:lnTo>
                <a:lnTo>
                  <a:pt x="284" y="168"/>
                </a:lnTo>
                <a:lnTo>
                  <a:pt x="285" y="174"/>
                </a:lnTo>
                <a:lnTo>
                  <a:pt x="285" y="181"/>
                </a:lnTo>
                <a:lnTo>
                  <a:pt x="282" y="181"/>
                </a:lnTo>
                <a:lnTo>
                  <a:pt x="284" y="187"/>
                </a:lnTo>
                <a:lnTo>
                  <a:pt x="282" y="193"/>
                </a:lnTo>
                <a:lnTo>
                  <a:pt x="282" y="199"/>
                </a:lnTo>
                <a:lnTo>
                  <a:pt x="280" y="210"/>
                </a:lnTo>
                <a:lnTo>
                  <a:pt x="273" y="216"/>
                </a:lnTo>
                <a:lnTo>
                  <a:pt x="267" y="227"/>
                </a:lnTo>
                <a:lnTo>
                  <a:pt x="255" y="237"/>
                </a:lnTo>
                <a:lnTo>
                  <a:pt x="246" y="233"/>
                </a:lnTo>
                <a:lnTo>
                  <a:pt x="241" y="240"/>
                </a:lnTo>
                <a:lnTo>
                  <a:pt x="241" y="246"/>
                </a:lnTo>
                <a:lnTo>
                  <a:pt x="232" y="249"/>
                </a:lnTo>
                <a:lnTo>
                  <a:pt x="231" y="255"/>
                </a:lnTo>
                <a:lnTo>
                  <a:pt x="231" y="261"/>
                </a:lnTo>
                <a:lnTo>
                  <a:pt x="228" y="267"/>
                </a:lnTo>
                <a:lnTo>
                  <a:pt x="231" y="272"/>
                </a:lnTo>
                <a:lnTo>
                  <a:pt x="228" y="278"/>
                </a:lnTo>
                <a:lnTo>
                  <a:pt x="226" y="284"/>
                </a:lnTo>
                <a:lnTo>
                  <a:pt x="220" y="275"/>
                </a:lnTo>
                <a:lnTo>
                  <a:pt x="214" y="273"/>
                </a:lnTo>
                <a:lnTo>
                  <a:pt x="211" y="280"/>
                </a:lnTo>
                <a:lnTo>
                  <a:pt x="208" y="284"/>
                </a:lnTo>
                <a:lnTo>
                  <a:pt x="208" y="290"/>
                </a:lnTo>
                <a:lnTo>
                  <a:pt x="207" y="293"/>
                </a:lnTo>
                <a:lnTo>
                  <a:pt x="205" y="299"/>
                </a:lnTo>
                <a:lnTo>
                  <a:pt x="208" y="302"/>
                </a:lnTo>
                <a:lnTo>
                  <a:pt x="208" y="313"/>
                </a:lnTo>
                <a:lnTo>
                  <a:pt x="202" y="316"/>
                </a:lnTo>
                <a:lnTo>
                  <a:pt x="202" y="322"/>
                </a:lnTo>
                <a:lnTo>
                  <a:pt x="199" y="328"/>
                </a:lnTo>
                <a:lnTo>
                  <a:pt x="190" y="331"/>
                </a:lnTo>
                <a:lnTo>
                  <a:pt x="185" y="332"/>
                </a:lnTo>
                <a:lnTo>
                  <a:pt x="184" y="332"/>
                </a:lnTo>
                <a:lnTo>
                  <a:pt x="179" y="326"/>
                </a:lnTo>
                <a:lnTo>
                  <a:pt x="175" y="322"/>
                </a:lnTo>
                <a:lnTo>
                  <a:pt x="169" y="322"/>
                </a:lnTo>
                <a:lnTo>
                  <a:pt x="164" y="316"/>
                </a:lnTo>
                <a:lnTo>
                  <a:pt x="160" y="307"/>
                </a:lnTo>
                <a:lnTo>
                  <a:pt x="154" y="310"/>
                </a:lnTo>
                <a:lnTo>
                  <a:pt x="148" y="314"/>
                </a:lnTo>
                <a:lnTo>
                  <a:pt x="143" y="320"/>
                </a:lnTo>
                <a:lnTo>
                  <a:pt x="139" y="320"/>
                </a:lnTo>
                <a:lnTo>
                  <a:pt x="133" y="323"/>
                </a:lnTo>
                <a:lnTo>
                  <a:pt x="128" y="319"/>
                </a:lnTo>
                <a:lnTo>
                  <a:pt x="120" y="317"/>
                </a:lnTo>
                <a:lnTo>
                  <a:pt x="116" y="317"/>
                </a:lnTo>
                <a:lnTo>
                  <a:pt x="111" y="323"/>
                </a:lnTo>
                <a:lnTo>
                  <a:pt x="105" y="323"/>
                </a:lnTo>
                <a:lnTo>
                  <a:pt x="95" y="314"/>
                </a:lnTo>
                <a:lnTo>
                  <a:pt x="90" y="314"/>
                </a:lnTo>
                <a:lnTo>
                  <a:pt x="80" y="314"/>
                </a:lnTo>
                <a:lnTo>
                  <a:pt x="74" y="314"/>
                </a:lnTo>
                <a:lnTo>
                  <a:pt x="65" y="302"/>
                </a:lnTo>
                <a:lnTo>
                  <a:pt x="62" y="296"/>
                </a:lnTo>
                <a:lnTo>
                  <a:pt x="48" y="290"/>
                </a:lnTo>
                <a:lnTo>
                  <a:pt x="39" y="293"/>
                </a:lnTo>
                <a:lnTo>
                  <a:pt x="34" y="290"/>
                </a:lnTo>
                <a:lnTo>
                  <a:pt x="27" y="293"/>
                </a:lnTo>
                <a:lnTo>
                  <a:pt x="9" y="147"/>
                </a:lnTo>
                <a:lnTo>
                  <a:pt x="0" y="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8" name="Freeform 71">
            <a:extLst>
              <a:ext uri="{FF2B5EF4-FFF2-40B4-BE49-F238E27FC236}">
                <a16:creationId xmlns:a16="http://schemas.microsoft.com/office/drawing/2014/main" id="{1CAC8DE2-DDA3-49AD-D0E8-CE54DF4607EF}"/>
              </a:ext>
            </a:extLst>
          </p:cNvPr>
          <p:cNvSpPr>
            <a:spLocks/>
          </p:cNvSpPr>
          <p:nvPr/>
        </p:nvSpPr>
        <p:spPr bwMode="auto">
          <a:xfrm>
            <a:off x="5316340" y="2932180"/>
            <a:ext cx="552725" cy="633841"/>
          </a:xfrm>
          <a:custGeom>
            <a:avLst/>
            <a:gdLst>
              <a:gd name="T0" fmla="*/ 57 w 194"/>
              <a:gd name="T1" fmla="*/ 36 h 222"/>
              <a:gd name="T2" fmla="*/ 75 w 194"/>
              <a:gd name="T3" fmla="*/ 40 h 222"/>
              <a:gd name="T4" fmla="*/ 86 w 194"/>
              <a:gd name="T5" fmla="*/ 41 h 222"/>
              <a:gd name="T6" fmla="*/ 79 w 194"/>
              <a:gd name="T7" fmla="*/ 48 h 222"/>
              <a:gd name="T8" fmla="*/ 94 w 194"/>
              <a:gd name="T9" fmla="*/ 46 h 222"/>
              <a:gd name="T10" fmla="*/ 107 w 194"/>
              <a:gd name="T11" fmla="*/ 46 h 222"/>
              <a:gd name="T12" fmla="*/ 125 w 194"/>
              <a:gd name="T13" fmla="*/ 39 h 222"/>
              <a:gd name="T14" fmla="*/ 141 w 194"/>
              <a:gd name="T15" fmla="*/ 32 h 222"/>
              <a:gd name="T16" fmla="*/ 179 w 194"/>
              <a:gd name="T17" fmla="*/ 2 h 222"/>
              <a:gd name="T18" fmla="*/ 189 w 194"/>
              <a:gd name="T19" fmla="*/ 79 h 222"/>
              <a:gd name="T20" fmla="*/ 192 w 194"/>
              <a:gd name="T21" fmla="*/ 97 h 222"/>
              <a:gd name="T22" fmla="*/ 189 w 194"/>
              <a:gd name="T23" fmla="*/ 116 h 222"/>
              <a:gd name="T24" fmla="*/ 188 w 194"/>
              <a:gd name="T25" fmla="*/ 125 h 222"/>
              <a:gd name="T26" fmla="*/ 182 w 194"/>
              <a:gd name="T27" fmla="*/ 143 h 222"/>
              <a:gd name="T28" fmla="*/ 163 w 194"/>
              <a:gd name="T29" fmla="*/ 155 h 222"/>
              <a:gd name="T30" fmla="*/ 155 w 194"/>
              <a:gd name="T31" fmla="*/ 166 h 222"/>
              <a:gd name="T32" fmla="*/ 151 w 194"/>
              <a:gd name="T33" fmla="*/ 179 h 222"/>
              <a:gd name="T34" fmla="*/ 148 w 194"/>
              <a:gd name="T35" fmla="*/ 183 h 222"/>
              <a:gd name="T36" fmla="*/ 140 w 194"/>
              <a:gd name="T37" fmla="*/ 185 h 222"/>
              <a:gd name="T38" fmla="*/ 137 w 194"/>
              <a:gd name="T39" fmla="*/ 194 h 222"/>
              <a:gd name="T40" fmla="*/ 135 w 194"/>
              <a:gd name="T41" fmla="*/ 210 h 222"/>
              <a:gd name="T42" fmla="*/ 123 w 194"/>
              <a:gd name="T43" fmla="*/ 220 h 222"/>
              <a:gd name="T44" fmla="*/ 121 w 194"/>
              <a:gd name="T45" fmla="*/ 217 h 222"/>
              <a:gd name="T46" fmla="*/ 108 w 194"/>
              <a:gd name="T47" fmla="*/ 203 h 222"/>
              <a:gd name="T48" fmla="*/ 98 w 194"/>
              <a:gd name="T49" fmla="*/ 209 h 222"/>
              <a:gd name="T50" fmla="*/ 89 w 194"/>
              <a:gd name="T51" fmla="*/ 214 h 222"/>
              <a:gd name="T52" fmla="*/ 77 w 194"/>
              <a:gd name="T53" fmla="*/ 210 h 222"/>
              <a:gd name="T54" fmla="*/ 64 w 194"/>
              <a:gd name="T55" fmla="*/ 208 h 222"/>
              <a:gd name="T56" fmla="*/ 45 w 194"/>
              <a:gd name="T57" fmla="*/ 201 h 222"/>
              <a:gd name="T58" fmla="*/ 27 w 194"/>
              <a:gd name="T59" fmla="*/ 194 h 222"/>
              <a:gd name="T60" fmla="*/ 8 w 194"/>
              <a:gd name="T61" fmla="*/ 98 h 222"/>
              <a:gd name="T62" fmla="*/ 6 w 194"/>
              <a:gd name="T63" fmla="*/ 98 h 222"/>
              <a:gd name="T64" fmla="*/ 27 w 194"/>
              <a:gd name="T65" fmla="*/ 196 h 222"/>
              <a:gd name="T66" fmla="*/ 43 w 194"/>
              <a:gd name="T67" fmla="*/ 202 h 222"/>
              <a:gd name="T68" fmla="*/ 61 w 194"/>
              <a:gd name="T69" fmla="*/ 210 h 222"/>
              <a:gd name="T70" fmla="*/ 76 w 194"/>
              <a:gd name="T71" fmla="*/ 215 h 222"/>
              <a:gd name="T72" fmla="*/ 90 w 194"/>
              <a:gd name="T73" fmla="*/ 216 h 222"/>
              <a:gd name="T74" fmla="*/ 103 w 194"/>
              <a:gd name="T75" fmla="*/ 207 h 222"/>
              <a:gd name="T76" fmla="*/ 113 w 194"/>
              <a:gd name="T77" fmla="*/ 215 h 222"/>
              <a:gd name="T78" fmla="*/ 123 w 194"/>
              <a:gd name="T79" fmla="*/ 222 h 222"/>
              <a:gd name="T80" fmla="*/ 133 w 194"/>
              <a:gd name="T81" fmla="*/ 219 h 222"/>
              <a:gd name="T82" fmla="*/ 140 w 194"/>
              <a:gd name="T83" fmla="*/ 208 h 222"/>
              <a:gd name="T84" fmla="*/ 140 w 194"/>
              <a:gd name="T85" fmla="*/ 194 h 222"/>
              <a:gd name="T86" fmla="*/ 146 w 194"/>
              <a:gd name="T87" fmla="*/ 184 h 222"/>
              <a:gd name="T88" fmla="*/ 155 w 194"/>
              <a:gd name="T89" fmla="*/ 182 h 222"/>
              <a:gd name="T90" fmla="*/ 155 w 194"/>
              <a:gd name="T91" fmla="*/ 170 h 222"/>
              <a:gd name="T92" fmla="*/ 164 w 194"/>
              <a:gd name="T93" fmla="*/ 157 h 222"/>
              <a:gd name="T94" fmla="*/ 183 w 194"/>
              <a:gd name="T95" fmla="*/ 145 h 222"/>
              <a:gd name="T96" fmla="*/ 189 w 194"/>
              <a:gd name="T97" fmla="*/ 129 h 222"/>
              <a:gd name="T98" fmla="*/ 191 w 194"/>
              <a:gd name="T99" fmla="*/ 121 h 222"/>
              <a:gd name="T100" fmla="*/ 194 w 194"/>
              <a:gd name="T101" fmla="*/ 98 h 222"/>
              <a:gd name="T102" fmla="*/ 189 w 194"/>
              <a:gd name="T103" fmla="*/ 81 h 222"/>
              <a:gd name="T104" fmla="*/ 181 w 194"/>
              <a:gd name="T105" fmla="*/ 3 h 222"/>
              <a:gd name="T106" fmla="*/ 157 w 194"/>
              <a:gd name="T107" fmla="*/ 13 h 222"/>
              <a:gd name="T108" fmla="*/ 146 w 194"/>
              <a:gd name="T109" fmla="*/ 21 h 222"/>
              <a:gd name="T110" fmla="*/ 125 w 194"/>
              <a:gd name="T111" fmla="*/ 37 h 222"/>
              <a:gd name="T112" fmla="*/ 110 w 194"/>
              <a:gd name="T113" fmla="*/ 43 h 222"/>
              <a:gd name="T114" fmla="*/ 95 w 194"/>
              <a:gd name="T115" fmla="*/ 44 h 222"/>
              <a:gd name="T116" fmla="*/ 82 w 194"/>
              <a:gd name="T117" fmla="*/ 47 h 222"/>
              <a:gd name="T118" fmla="*/ 87 w 194"/>
              <a:gd name="T119" fmla="*/ 39 h 222"/>
              <a:gd name="T120" fmla="*/ 76 w 194"/>
              <a:gd name="T121" fmla="*/ 39 h 222"/>
              <a:gd name="T122" fmla="*/ 59 w 194"/>
              <a:gd name="T123" fmla="*/ 35 h 222"/>
              <a:gd name="T124" fmla="*/ 1 w 194"/>
              <a:gd name="T125" fmla="*/ 4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" h="222">
                <a:moveTo>
                  <a:pt x="1" y="45"/>
                </a:move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6"/>
                  <a:pt x="57" y="36"/>
                  <a:pt x="57" y="36"/>
                </a:cubicBezTo>
                <a:cubicBezTo>
                  <a:pt x="58" y="37"/>
                  <a:pt x="58" y="37"/>
                  <a:pt x="58" y="37"/>
                </a:cubicBezTo>
                <a:cubicBezTo>
                  <a:pt x="66" y="38"/>
                  <a:pt x="66" y="38"/>
                  <a:pt x="66" y="38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75" y="40"/>
                  <a:pt x="75" y="40"/>
                  <a:pt x="75" y="40"/>
                </a:cubicBezTo>
                <a:cubicBezTo>
                  <a:pt x="78" y="43"/>
                  <a:pt x="78" y="43"/>
                  <a:pt x="78" y="43"/>
                </a:cubicBezTo>
                <a:cubicBezTo>
                  <a:pt x="78" y="43"/>
                  <a:pt x="78" y="43"/>
                  <a:pt x="78" y="43"/>
                </a:cubicBezTo>
                <a:cubicBezTo>
                  <a:pt x="82" y="44"/>
                  <a:pt x="82" y="44"/>
                  <a:pt x="82" y="44"/>
                </a:cubicBezTo>
                <a:cubicBezTo>
                  <a:pt x="83" y="44"/>
                  <a:pt x="83" y="44"/>
                  <a:pt x="83" y="44"/>
                </a:cubicBezTo>
                <a:cubicBezTo>
                  <a:pt x="86" y="41"/>
                  <a:pt x="86" y="41"/>
                  <a:pt x="86" y="41"/>
                </a:cubicBezTo>
                <a:cubicBezTo>
                  <a:pt x="87" y="43"/>
                  <a:pt x="87" y="43"/>
                  <a:pt x="87" y="43"/>
                </a:cubicBezTo>
                <a:cubicBezTo>
                  <a:pt x="83" y="44"/>
                  <a:pt x="83" y="44"/>
                  <a:pt x="83" y="44"/>
                </a:cubicBezTo>
                <a:cubicBezTo>
                  <a:pt x="83" y="44"/>
                  <a:pt x="83" y="44"/>
                  <a:pt x="83" y="44"/>
                </a:cubicBezTo>
                <a:cubicBezTo>
                  <a:pt x="79" y="47"/>
                  <a:pt x="79" y="47"/>
                  <a:pt x="79" y="47"/>
                </a:cubicBezTo>
                <a:cubicBezTo>
                  <a:pt x="79" y="48"/>
                  <a:pt x="79" y="48"/>
                  <a:pt x="79" y="48"/>
                </a:cubicBezTo>
                <a:cubicBezTo>
                  <a:pt x="79" y="49"/>
                  <a:pt x="80" y="49"/>
                  <a:pt x="80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8" y="46"/>
                  <a:pt x="88" y="46"/>
                  <a:pt x="88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9" y="48"/>
                  <a:pt x="99" y="48"/>
                  <a:pt x="99" y="48"/>
                </a:cubicBezTo>
                <a:cubicBezTo>
                  <a:pt x="99" y="48"/>
                  <a:pt x="99" y="48"/>
                  <a:pt x="99" y="48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0" y="45"/>
                  <a:pt x="110" y="45"/>
                  <a:pt x="110" y="45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22" y="39"/>
                  <a:pt x="122" y="39"/>
                  <a:pt x="122" y="39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33" y="38"/>
                  <a:pt x="133" y="38"/>
                  <a:pt x="133" y="38"/>
                </a:cubicBezTo>
                <a:cubicBezTo>
                  <a:pt x="133" y="38"/>
                  <a:pt x="133" y="38"/>
                  <a:pt x="133" y="38"/>
                </a:cubicBezTo>
                <a:cubicBezTo>
                  <a:pt x="140" y="32"/>
                  <a:pt x="140" y="32"/>
                  <a:pt x="140" y="32"/>
                </a:cubicBezTo>
                <a:cubicBezTo>
                  <a:pt x="141" y="32"/>
                  <a:pt x="141" y="32"/>
                  <a:pt x="141" y="32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8" y="22"/>
                  <a:pt x="148" y="22"/>
                  <a:pt x="148" y="22"/>
                </a:cubicBezTo>
                <a:cubicBezTo>
                  <a:pt x="151" y="20"/>
                  <a:pt x="151" y="20"/>
                  <a:pt x="151" y="20"/>
                </a:cubicBezTo>
                <a:cubicBezTo>
                  <a:pt x="159" y="14"/>
                  <a:pt x="159" y="14"/>
                  <a:pt x="159" y="14"/>
                </a:cubicBezTo>
                <a:cubicBezTo>
                  <a:pt x="179" y="2"/>
                  <a:pt x="179" y="2"/>
                  <a:pt x="179" y="2"/>
                </a:cubicBezTo>
                <a:cubicBezTo>
                  <a:pt x="179" y="3"/>
                  <a:pt x="179" y="3"/>
                  <a:pt x="179" y="3"/>
                </a:cubicBezTo>
                <a:cubicBezTo>
                  <a:pt x="179" y="3"/>
                  <a:pt x="179" y="3"/>
                  <a:pt x="179" y="3"/>
                </a:cubicBezTo>
                <a:cubicBezTo>
                  <a:pt x="192" y="77"/>
                  <a:pt x="192" y="77"/>
                  <a:pt x="192" y="77"/>
                </a:cubicBezTo>
                <a:cubicBezTo>
                  <a:pt x="190" y="79"/>
                  <a:pt x="190" y="79"/>
                  <a:pt x="190" y="79"/>
                </a:cubicBezTo>
                <a:cubicBezTo>
                  <a:pt x="189" y="79"/>
                  <a:pt x="189" y="79"/>
                  <a:pt x="189" y="79"/>
                </a:cubicBezTo>
                <a:cubicBezTo>
                  <a:pt x="188" y="79"/>
                  <a:pt x="188" y="79"/>
                  <a:pt x="188" y="79"/>
                </a:cubicBezTo>
                <a:cubicBezTo>
                  <a:pt x="187" y="83"/>
                  <a:pt x="187" y="83"/>
                  <a:pt x="187" y="83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89" y="87"/>
                  <a:pt x="189" y="87"/>
                  <a:pt x="189" y="87"/>
                </a:cubicBezTo>
                <a:cubicBezTo>
                  <a:pt x="192" y="97"/>
                  <a:pt x="192" y="97"/>
                  <a:pt x="192" y="97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188" y="112"/>
                  <a:pt x="188" y="112"/>
                  <a:pt x="188" y="112"/>
                </a:cubicBezTo>
                <a:cubicBezTo>
                  <a:pt x="188" y="113"/>
                  <a:pt x="188" y="113"/>
                  <a:pt x="188" y="113"/>
                </a:cubicBezTo>
                <a:cubicBezTo>
                  <a:pt x="189" y="116"/>
                  <a:pt x="189" y="116"/>
                  <a:pt x="189" y="116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7" y="121"/>
                  <a:pt x="187" y="121"/>
                  <a:pt x="187" y="121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5"/>
                  <a:pt x="188" y="125"/>
                  <a:pt x="188" y="125"/>
                </a:cubicBezTo>
                <a:cubicBezTo>
                  <a:pt x="187" y="128"/>
                  <a:pt x="187" y="128"/>
                  <a:pt x="187" y="128"/>
                </a:cubicBezTo>
                <a:cubicBezTo>
                  <a:pt x="187" y="129"/>
                  <a:pt x="187" y="129"/>
                  <a:pt x="187" y="129"/>
                </a:cubicBezTo>
                <a:cubicBezTo>
                  <a:pt x="187" y="132"/>
                  <a:pt x="187" y="132"/>
                  <a:pt x="187" y="132"/>
                </a:cubicBezTo>
                <a:cubicBezTo>
                  <a:pt x="186" y="139"/>
                  <a:pt x="186" y="139"/>
                  <a:pt x="186" y="139"/>
                </a:cubicBezTo>
                <a:cubicBezTo>
                  <a:pt x="182" y="143"/>
                  <a:pt x="182" y="143"/>
                  <a:pt x="182" y="143"/>
                </a:cubicBezTo>
                <a:cubicBezTo>
                  <a:pt x="181" y="143"/>
                  <a:pt x="181" y="143"/>
                  <a:pt x="181" y="143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70" y="157"/>
                  <a:pt x="170" y="157"/>
                  <a:pt x="170" y="157"/>
                </a:cubicBezTo>
                <a:cubicBezTo>
                  <a:pt x="164" y="154"/>
                  <a:pt x="164" y="154"/>
                  <a:pt x="164" y="154"/>
                </a:cubicBezTo>
                <a:cubicBezTo>
                  <a:pt x="164" y="154"/>
                  <a:pt x="164" y="154"/>
                  <a:pt x="163" y="155"/>
                </a:cubicBezTo>
                <a:cubicBezTo>
                  <a:pt x="160" y="159"/>
                  <a:pt x="160" y="159"/>
                  <a:pt x="160" y="159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0" y="163"/>
                  <a:pt x="160" y="163"/>
                  <a:pt x="160" y="163"/>
                </a:cubicBezTo>
                <a:cubicBezTo>
                  <a:pt x="155" y="166"/>
                  <a:pt x="155" y="166"/>
                  <a:pt x="155" y="166"/>
                </a:cubicBezTo>
                <a:cubicBezTo>
                  <a:pt x="155" y="166"/>
                  <a:pt x="155" y="166"/>
                  <a:pt x="155" y="166"/>
                </a:cubicBezTo>
                <a:cubicBezTo>
                  <a:pt x="153" y="170"/>
                  <a:pt x="153" y="170"/>
                  <a:pt x="153" y="170"/>
                </a:cubicBezTo>
                <a:cubicBezTo>
                  <a:pt x="153" y="170"/>
                  <a:pt x="153" y="170"/>
                  <a:pt x="153" y="170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0" y="178"/>
                  <a:pt x="150" y="178"/>
                  <a:pt x="151" y="179"/>
                </a:cubicBezTo>
                <a:cubicBezTo>
                  <a:pt x="153" y="182"/>
                  <a:pt x="153" y="182"/>
                  <a:pt x="153" y="182"/>
                </a:cubicBezTo>
                <a:cubicBezTo>
                  <a:pt x="151" y="185"/>
                  <a:pt x="151" y="185"/>
                  <a:pt x="151" y="185"/>
                </a:cubicBezTo>
                <a:cubicBezTo>
                  <a:pt x="151" y="185"/>
                  <a:pt x="151" y="185"/>
                  <a:pt x="151" y="185"/>
                </a:cubicBezTo>
                <a:cubicBezTo>
                  <a:pt x="151" y="187"/>
                  <a:pt x="151" y="187"/>
                  <a:pt x="151" y="187"/>
                </a:cubicBezTo>
                <a:cubicBezTo>
                  <a:pt x="148" y="183"/>
                  <a:pt x="148" y="183"/>
                  <a:pt x="148" y="183"/>
                </a:cubicBezTo>
                <a:cubicBezTo>
                  <a:pt x="147" y="182"/>
                  <a:pt x="147" y="182"/>
                  <a:pt x="147" y="182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3" y="181"/>
                  <a:pt x="143" y="181"/>
                  <a:pt x="142" y="181"/>
                </a:cubicBezTo>
                <a:cubicBezTo>
                  <a:pt x="140" y="185"/>
                  <a:pt x="140" y="185"/>
                  <a:pt x="140" y="185"/>
                </a:cubicBezTo>
                <a:cubicBezTo>
                  <a:pt x="140" y="185"/>
                  <a:pt x="140" y="185"/>
                  <a:pt x="140" y="185"/>
                </a:cubicBezTo>
                <a:cubicBezTo>
                  <a:pt x="138" y="189"/>
                  <a:pt x="138" y="189"/>
                  <a:pt x="138" y="189"/>
                </a:cubicBezTo>
                <a:cubicBezTo>
                  <a:pt x="138" y="189"/>
                  <a:pt x="138" y="189"/>
                  <a:pt x="138" y="189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6" y="198"/>
                  <a:pt x="136" y="198"/>
                  <a:pt x="136" y="198"/>
                </a:cubicBezTo>
                <a:cubicBezTo>
                  <a:pt x="136" y="199"/>
                  <a:pt x="136" y="199"/>
                  <a:pt x="136" y="199"/>
                </a:cubicBezTo>
                <a:cubicBezTo>
                  <a:pt x="138" y="201"/>
                  <a:pt x="138" y="201"/>
                  <a:pt x="138" y="201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35" y="210"/>
                  <a:pt x="135" y="210"/>
                  <a:pt x="135" y="210"/>
                </a:cubicBezTo>
                <a:cubicBezTo>
                  <a:pt x="134" y="210"/>
                  <a:pt x="134" y="210"/>
                  <a:pt x="134" y="210"/>
                </a:cubicBezTo>
                <a:cubicBezTo>
                  <a:pt x="134" y="214"/>
                  <a:pt x="134" y="214"/>
                  <a:pt x="134" y="214"/>
                </a:cubicBezTo>
                <a:cubicBezTo>
                  <a:pt x="132" y="217"/>
                  <a:pt x="132" y="217"/>
                  <a:pt x="132" y="217"/>
                </a:cubicBezTo>
                <a:cubicBezTo>
                  <a:pt x="127" y="220"/>
                  <a:pt x="127" y="220"/>
                  <a:pt x="127" y="220"/>
                </a:cubicBezTo>
                <a:cubicBezTo>
                  <a:pt x="123" y="220"/>
                  <a:pt x="123" y="220"/>
                  <a:pt x="123" y="220"/>
                </a:cubicBezTo>
                <a:cubicBezTo>
                  <a:pt x="124" y="221"/>
                  <a:pt x="124" y="221"/>
                  <a:pt x="124" y="221"/>
                </a:cubicBezTo>
                <a:cubicBezTo>
                  <a:pt x="124" y="220"/>
                  <a:pt x="124" y="220"/>
                  <a:pt x="124" y="220"/>
                </a:cubicBezTo>
                <a:cubicBezTo>
                  <a:pt x="124" y="220"/>
                  <a:pt x="124" y="220"/>
                  <a:pt x="124" y="220"/>
                </a:cubicBezTo>
                <a:cubicBezTo>
                  <a:pt x="121" y="217"/>
                  <a:pt x="121" y="217"/>
                  <a:pt x="121" y="217"/>
                </a:cubicBezTo>
                <a:cubicBezTo>
                  <a:pt x="121" y="217"/>
                  <a:pt x="121" y="217"/>
                  <a:pt x="121" y="217"/>
                </a:cubicBezTo>
                <a:cubicBezTo>
                  <a:pt x="118" y="213"/>
                  <a:pt x="118" y="213"/>
                  <a:pt x="118" y="213"/>
                </a:cubicBezTo>
                <a:cubicBezTo>
                  <a:pt x="117" y="213"/>
                  <a:pt x="117" y="213"/>
                  <a:pt x="117" y="213"/>
                </a:cubicBezTo>
                <a:cubicBezTo>
                  <a:pt x="114" y="213"/>
                  <a:pt x="114" y="213"/>
                  <a:pt x="114" y="213"/>
                </a:cubicBezTo>
                <a:cubicBezTo>
                  <a:pt x="111" y="210"/>
                  <a:pt x="111" y="210"/>
                  <a:pt x="111" y="210"/>
                </a:cubicBezTo>
                <a:cubicBezTo>
                  <a:pt x="108" y="203"/>
                  <a:pt x="108" y="203"/>
                  <a:pt x="108" y="203"/>
                </a:cubicBezTo>
                <a:cubicBezTo>
                  <a:pt x="107" y="203"/>
                  <a:pt x="107" y="203"/>
                  <a:pt x="107" y="203"/>
                </a:cubicBezTo>
                <a:cubicBezTo>
                  <a:pt x="106" y="203"/>
                  <a:pt x="106" y="203"/>
                  <a:pt x="106" y="203"/>
                </a:cubicBezTo>
                <a:cubicBezTo>
                  <a:pt x="102" y="205"/>
                  <a:pt x="102" y="205"/>
                  <a:pt x="102" y="205"/>
                </a:cubicBezTo>
                <a:cubicBezTo>
                  <a:pt x="102" y="205"/>
                  <a:pt x="102" y="205"/>
                  <a:pt x="102" y="205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3" y="212"/>
                  <a:pt x="93" y="212"/>
                  <a:pt x="93" y="212"/>
                </a:cubicBezTo>
                <a:cubicBezTo>
                  <a:pt x="92" y="212"/>
                  <a:pt x="92" y="212"/>
                  <a:pt x="92" y="212"/>
                </a:cubicBezTo>
                <a:cubicBezTo>
                  <a:pt x="89" y="214"/>
                  <a:pt x="89" y="214"/>
                  <a:pt x="89" y="214"/>
                </a:cubicBezTo>
                <a:cubicBezTo>
                  <a:pt x="86" y="211"/>
                  <a:pt x="86" y="211"/>
                  <a:pt x="86" y="211"/>
                </a:cubicBezTo>
                <a:cubicBezTo>
                  <a:pt x="86" y="211"/>
                  <a:pt x="86" y="211"/>
                  <a:pt x="86" y="211"/>
                </a:cubicBezTo>
                <a:cubicBezTo>
                  <a:pt x="81" y="210"/>
                  <a:pt x="81" y="210"/>
                  <a:pt x="81" y="210"/>
                </a:cubicBezTo>
                <a:cubicBezTo>
                  <a:pt x="81" y="210"/>
                  <a:pt x="81" y="210"/>
                  <a:pt x="81" y="210"/>
                </a:cubicBezTo>
                <a:cubicBezTo>
                  <a:pt x="77" y="210"/>
                  <a:pt x="77" y="210"/>
                  <a:pt x="77" y="210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74" y="214"/>
                  <a:pt x="74" y="214"/>
                  <a:pt x="74" y="214"/>
                </a:cubicBezTo>
                <a:cubicBezTo>
                  <a:pt x="71" y="214"/>
                  <a:pt x="71" y="214"/>
                  <a:pt x="71" y="214"/>
                </a:cubicBezTo>
                <a:cubicBezTo>
                  <a:pt x="64" y="208"/>
                  <a:pt x="64" y="208"/>
                  <a:pt x="64" y="208"/>
                </a:cubicBezTo>
                <a:cubicBezTo>
                  <a:pt x="64" y="208"/>
                  <a:pt x="64" y="208"/>
                  <a:pt x="64" y="208"/>
                </a:cubicBezTo>
                <a:cubicBezTo>
                  <a:pt x="62" y="208"/>
                  <a:pt x="62" y="208"/>
                  <a:pt x="62" y="208"/>
                </a:cubicBezTo>
                <a:cubicBezTo>
                  <a:pt x="61" y="208"/>
                  <a:pt x="61" y="208"/>
                  <a:pt x="61" y="208"/>
                </a:cubicBezTo>
                <a:cubicBezTo>
                  <a:pt x="54" y="208"/>
                  <a:pt x="54" y="208"/>
                  <a:pt x="54" y="208"/>
                </a:cubicBezTo>
                <a:cubicBezTo>
                  <a:pt x="51" y="208"/>
                  <a:pt x="51" y="208"/>
                  <a:pt x="51" y="208"/>
                </a:cubicBezTo>
                <a:cubicBezTo>
                  <a:pt x="45" y="201"/>
                  <a:pt x="45" y="201"/>
                  <a:pt x="45" y="201"/>
                </a:cubicBezTo>
                <a:cubicBezTo>
                  <a:pt x="43" y="196"/>
                  <a:pt x="43" y="196"/>
                  <a:pt x="43" y="196"/>
                </a:cubicBezTo>
                <a:cubicBezTo>
                  <a:pt x="43" y="196"/>
                  <a:pt x="43" y="196"/>
                  <a:pt x="43" y="196"/>
                </a:cubicBezTo>
                <a:cubicBezTo>
                  <a:pt x="34" y="192"/>
                  <a:pt x="34" y="192"/>
                  <a:pt x="34" y="192"/>
                </a:cubicBezTo>
                <a:cubicBezTo>
                  <a:pt x="33" y="192"/>
                  <a:pt x="33" y="192"/>
                  <a:pt x="33" y="192"/>
                </a:cubicBezTo>
                <a:cubicBezTo>
                  <a:pt x="27" y="194"/>
                  <a:pt x="27" y="194"/>
                  <a:pt x="27" y="19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9" y="194"/>
                  <a:pt x="19" y="194"/>
                  <a:pt x="19" y="194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2" y="44"/>
                  <a:pt x="2" y="44"/>
                  <a:pt x="2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6" y="98"/>
                  <a:pt x="6" y="98"/>
                  <a:pt x="6" y="98"/>
                </a:cubicBezTo>
                <a:cubicBezTo>
                  <a:pt x="7" y="98"/>
                  <a:pt x="7" y="98"/>
                  <a:pt x="7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9" y="196"/>
                  <a:pt x="19" y="196"/>
                  <a:pt x="19" y="196"/>
                </a:cubicBezTo>
                <a:cubicBezTo>
                  <a:pt x="23" y="194"/>
                  <a:pt x="23" y="194"/>
                  <a:pt x="23" y="194"/>
                </a:cubicBezTo>
                <a:cubicBezTo>
                  <a:pt x="27" y="196"/>
                  <a:pt x="27" y="196"/>
                  <a:pt x="27" y="196"/>
                </a:cubicBezTo>
                <a:cubicBezTo>
                  <a:pt x="27" y="196"/>
                  <a:pt x="27" y="196"/>
                  <a:pt x="27" y="196"/>
                </a:cubicBezTo>
                <a:cubicBezTo>
                  <a:pt x="33" y="194"/>
                  <a:pt x="33" y="194"/>
                  <a:pt x="33" y="194"/>
                </a:cubicBezTo>
                <a:cubicBezTo>
                  <a:pt x="41" y="198"/>
                  <a:pt x="41" y="198"/>
                  <a:pt x="41" y="198"/>
                </a:cubicBezTo>
                <a:cubicBezTo>
                  <a:pt x="43" y="202"/>
                  <a:pt x="43" y="202"/>
                  <a:pt x="43" y="202"/>
                </a:cubicBezTo>
                <a:cubicBezTo>
                  <a:pt x="43" y="202"/>
                  <a:pt x="43" y="202"/>
                  <a:pt x="43" y="202"/>
                </a:cubicBezTo>
                <a:cubicBezTo>
                  <a:pt x="49" y="209"/>
                  <a:pt x="49" y="209"/>
                  <a:pt x="49" y="209"/>
                </a:cubicBezTo>
                <a:cubicBezTo>
                  <a:pt x="50" y="210"/>
                  <a:pt x="50" y="210"/>
                  <a:pt x="50" y="210"/>
                </a:cubicBezTo>
                <a:cubicBezTo>
                  <a:pt x="54" y="210"/>
                  <a:pt x="54" y="210"/>
                  <a:pt x="54" y="210"/>
                </a:cubicBezTo>
                <a:cubicBezTo>
                  <a:pt x="54" y="210"/>
                  <a:pt x="54" y="210"/>
                  <a:pt x="54" y="210"/>
                </a:cubicBezTo>
                <a:cubicBezTo>
                  <a:pt x="61" y="210"/>
                  <a:pt x="61" y="210"/>
                  <a:pt x="61" y="210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16"/>
                  <a:pt x="70" y="216"/>
                  <a:pt x="70" y="216"/>
                </a:cubicBezTo>
                <a:cubicBezTo>
                  <a:pt x="71" y="216"/>
                  <a:pt x="71" y="216"/>
                  <a:pt x="71" y="216"/>
                </a:cubicBezTo>
                <a:cubicBezTo>
                  <a:pt x="75" y="216"/>
                  <a:pt x="75" y="216"/>
                  <a:pt x="75" y="216"/>
                </a:cubicBezTo>
                <a:cubicBezTo>
                  <a:pt x="76" y="215"/>
                  <a:pt x="76" y="215"/>
                  <a:pt x="76" y="215"/>
                </a:cubicBezTo>
                <a:cubicBezTo>
                  <a:pt x="78" y="212"/>
                  <a:pt x="78" y="212"/>
                  <a:pt x="78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89" y="215"/>
                  <a:pt x="89" y="215"/>
                  <a:pt x="89" y="215"/>
                </a:cubicBezTo>
                <a:cubicBezTo>
                  <a:pt x="89" y="216"/>
                  <a:pt x="89" y="216"/>
                  <a:pt x="90" y="216"/>
                </a:cubicBezTo>
                <a:cubicBezTo>
                  <a:pt x="93" y="214"/>
                  <a:pt x="93" y="214"/>
                  <a:pt x="93" y="214"/>
                </a:cubicBezTo>
                <a:cubicBezTo>
                  <a:pt x="96" y="214"/>
                  <a:pt x="96" y="214"/>
                  <a:pt x="96" y="214"/>
                </a:cubicBezTo>
                <a:cubicBezTo>
                  <a:pt x="97" y="213"/>
                  <a:pt x="97" y="213"/>
                  <a:pt x="97" y="213"/>
                </a:cubicBezTo>
                <a:cubicBezTo>
                  <a:pt x="99" y="210"/>
                  <a:pt x="99" y="210"/>
                  <a:pt x="99" y="210"/>
                </a:cubicBezTo>
                <a:cubicBezTo>
                  <a:pt x="103" y="207"/>
                  <a:pt x="103" y="207"/>
                  <a:pt x="103" y="207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09" y="210"/>
                  <a:pt x="109" y="210"/>
                  <a:pt x="109" y="210"/>
                </a:cubicBezTo>
                <a:cubicBezTo>
                  <a:pt x="109" y="211"/>
                  <a:pt x="109" y="211"/>
                  <a:pt x="109" y="211"/>
                </a:cubicBezTo>
                <a:cubicBezTo>
                  <a:pt x="113" y="214"/>
                  <a:pt x="113" y="214"/>
                  <a:pt x="113" y="214"/>
                </a:cubicBezTo>
                <a:cubicBezTo>
                  <a:pt x="113" y="215"/>
                  <a:pt x="113" y="215"/>
                  <a:pt x="113" y="215"/>
                </a:cubicBezTo>
                <a:cubicBezTo>
                  <a:pt x="116" y="215"/>
                  <a:pt x="116" y="215"/>
                  <a:pt x="116" y="215"/>
                </a:cubicBezTo>
                <a:cubicBezTo>
                  <a:pt x="120" y="218"/>
                  <a:pt x="120" y="218"/>
                  <a:pt x="120" y="218"/>
                </a:cubicBezTo>
                <a:cubicBezTo>
                  <a:pt x="123" y="221"/>
                  <a:pt x="123" y="221"/>
                  <a:pt x="123" y="221"/>
                </a:cubicBezTo>
                <a:cubicBezTo>
                  <a:pt x="123" y="222"/>
                  <a:pt x="123" y="222"/>
                  <a:pt x="123" y="222"/>
                </a:cubicBezTo>
                <a:cubicBezTo>
                  <a:pt x="123" y="222"/>
                  <a:pt x="123" y="222"/>
                  <a:pt x="123" y="222"/>
                </a:cubicBezTo>
                <a:cubicBezTo>
                  <a:pt x="124" y="222"/>
                  <a:pt x="124" y="222"/>
                  <a:pt x="124" y="222"/>
                </a:cubicBezTo>
                <a:cubicBezTo>
                  <a:pt x="127" y="221"/>
                  <a:pt x="127" y="221"/>
                  <a:pt x="127" y="221"/>
                </a:cubicBezTo>
                <a:cubicBezTo>
                  <a:pt x="128" y="221"/>
                  <a:pt x="128" y="221"/>
                  <a:pt x="128" y="221"/>
                </a:cubicBezTo>
                <a:cubicBezTo>
                  <a:pt x="133" y="219"/>
                  <a:pt x="133" y="219"/>
                  <a:pt x="133" y="219"/>
                </a:cubicBezTo>
                <a:cubicBezTo>
                  <a:pt x="133" y="219"/>
                  <a:pt x="133" y="219"/>
                  <a:pt x="133" y="219"/>
                </a:cubicBezTo>
                <a:cubicBezTo>
                  <a:pt x="136" y="215"/>
                  <a:pt x="136" y="215"/>
                  <a:pt x="136" y="215"/>
                </a:cubicBezTo>
                <a:cubicBezTo>
                  <a:pt x="136" y="214"/>
                  <a:pt x="136" y="214"/>
                  <a:pt x="136" y="214"/>
                </a:cubicBezTo>
                <a:cubicBezTo>
                  <a:pt x="136" y="211"/>
                  <a:pt x="136" y="211"/>
                  <a:pt x="136" y="211"/>
                </a:cubicBezTo>
                <a:cubicBezTo>
                  <a:pt x="140" y="209"/>
                  <a:pt x="140" y="209"/>
                  <a:pt x="140" y="209"/>
                </a:cubicBezTo>
                <a:cubicBezTo>
                  <a:pt x="140" y="209"/>
                  <a:pt x="140" y="208"/>
                  <a:pt x="140" y="208"/>
                </a:cubicBezTo>
                <a:cubicBezTo>
                  <a:pt x="140" y="201"/>
                  <a:pt x="140" y="201"/>
                  <a:pt x="140" y="201"/>
                </a:cubicBezTo>
                <a:cubicBezTo>
                  <a:pt x="139" y="200"/>
                  <a:pt x="139" y="200"/>
                  <a:pt x="139" y="200"/>
                </a:cubicBezTo>
                <a:cubicBezTo>
                  <a:pt x="138" y="198"/>
                  <a:pt x="138" y="198"/>
                  <a:pt x="138" y="198"/>
                </a:cubicBezTo>
                <a:cubicBezTo>
                  <a:pt x="139" y="195"/>
                  <a:pt x="139" y="195"/>
                  <a:pt x="139" y="195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3"/>
                  <a:pt x="140" y="193"/>
                  <a:pt x="140" y="193"/>
                </a:cubicBezTo>
                <a:cubicBezTo>
                  <a:pt x="140" y="190"/>
                  <a:pt x="140" y="190"/>
                  <a:pt x="140" y="190"/>
                </a:cubicBezTo>
                <a:cubicBezTo>
                  <a:pt x="142" y="186"/>
                  <a:pt x="142" y="186"/>
                  <a:pt x="142" y="186"/>
                </a:cubicBezTo>
                <a:cubicBezTo>
                  <a:pt x="144" y="183"/>
                  <a:pt x="144" y="183"/>
                  <a:pt x="144" y="183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50" y="190"/>
                  <a:pt x="150" y="190"/>
                  <a:pt x="150" y="190"/>
                </a:cubicBezTo>
                <a:cubicBezTo>
                  <a:pt x="150" y="190"/>
                  <a:pt x="151" y="190"/>
                  <a:pt x="151" y="190"/>
                </a:cubicBezTo>
                <a:cubicBezTo>
                  <a:pt x="151" y="190"/>
                  <a:pt x="152" y="190"/>
                  <a:pt x="152" y="189"/>
                </a:cubicBezTo>
                <a:cubicBezTo>
                  <a:pt x="153" y="186"/>
                  <a:pt x="153" y="186"/>
                  <a:pt x="153" y="186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1"/>
                  <a:pt x="155" y="181"/>
                  <a:pt x="155" y="181"/>
                </a:cubicBezTo>
                <a:cubicBezTo>
                  <a:pt x="153" y="178"/>
                  <a:pt x="153" y="178"/>
                  <a:pt x="153" y="178"/>
                </a:cubicBezTo>
                <a:cubicBezTo>
                  <a:pt x="155" y="175"/>
                  <a:pt x="155" y="175"/>
                  <a:pt x="155" y="175"/>
                </a:cubicBezTo>
                <a:cubicBezTo>
                  <a:pt x="155" y="174"/>
                  <a:pt x="155" y="174"/>
                  <a:pt x="155" y="174"/>
                </a:cubicBezTo>
                <a:cubicBezTo>
                  <a:pt x="155" y="170"/>
                  <a:pt x="155" y="170"/>
                  <a:pt x="155" y="170"/>
                </a:cubicBezTo>
                <a:cubicBezTo>
                  <a:pt x="156" y="167"/>
                  <a:pt x="156" y="167"/>
                  <a:pt x="156" y="16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62" y="164"/>
                  <a:pt x="162" y="164"/>
                  <a:pt x="162" y="164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1" y="159"/>
                  <a:pt x="171" y="159"/>
                  <a:pt x="171" y="159"/>
                </a:cubicBezTo>
                <a:cubicBezTo>
                  <a:pt x="178" y="152"/>
                  <a:pt x="178" y="152"/>
                  <a:pt x="178" y="152"/>
                </a:cubicBezTo>
                <a:cubicBezTo>
                  <a:pt x="178" y="152"/>
                  <a:pt x="178" y="152"/>
                  <a:pt x="178" y="152"/>
                </a:cubicBezTo>
                <a:cubicBezTo>
                  <a:pt x="183" y="145"/>
                  <a:pt x="183" y="145"/>
                  <a:pt x="183" y="145"/>
                </a:cubicBezTo>
                <a:cubicBezTo>
                  <a:pt x="188" y="140"/>
                  <a:pt x="188" y="140"/>
                  <a:pt x="188" y="140"/>
                </a:cubicBezTo>
                <a:cubicBezTo>
                  <a:pt x="188" y="140"/>
                  <a:pt x="188" y="140"/>
                  <a:pt x="188" y="140"/>
                </a:cubicBezTo>
                <a:cubicBezTo>
                  <a:pt x="189" y="133"/>
                  <a:pt x="189" y="133"/>
                  <a:pt x="189" y="133"/>
                </a:cubicBezTo>
                <a:cubicBezTo>
                  <a:pt x="189" y="132"/>
                  <a:pt x="189" y="132"/>
                  <a:pt x="189" y="132"/>
                </a:cubicBezTo>
                <a:cubicBezTo>
                  <a:pt x="189" y="129"/>
                  <a:pt x="189" y="129"/>
                  <a:pt x="189" y="129"/>
                </a:cubicBezTo>
                <a:cubicBezTo>
                  <a:pt x="190" y="125"/>
                  <a:pt x="190" y="125"/>
                  <a:pt x="190" y="125"/>
                </a:cubicBezTo>
                <a:cubicBezTo>
                  <a:pt x="190" y="125"/>
                  <a:pt x="190" y="125"/>
                  <a:pt x="190" y="125"/>
                </a:cubicBezTo>
                <a:cubicBezTo>
                  <a:pt x="189" y="122"/>
                  <a:pt x="189" y="122"/>
                  <a:pt x="189" y="122"/>
                </a:cubicBezTo>
                <a:cubicBezTo>
                  <a:pt x="190" y="122"/>
                  <a:pt x="190" y="122"/>
                  <a:pt x="190" y="122"/>
                </a:cubicBezTo>
                <a:cubicBezTo>
                  <a:pt x="190" y="122"/>
                  <a:pt x="191" y="122"/>
                  <a:pt x="191" y="121"/>
                </a:cubicBezTo>
                <a:cubicBezTo>
                  <a:pt x="191" y="116"/>
                  <a:pt x="191" y="116"/>
                  <a:pt x="191" y="116"/>
                </a:cubicBezTo>
                <a:cubicBezTo>
                  <a:pt x="191" y="116"/>
                  <a:pt x="191" y="116"/>
                  <a:pt x="191" y="116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192" y="102"/>
                  <a:pt x="192" y="102"/>
                  <a:pt x="192" y="102"/>
                </a:cubicBezTo>
                <a:cubicBezTo>
                  <a:pt x="194" y="98"/>
                  <a:pt x="194" y="98"/>
                  <a:pt x="194" y="98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89" y="83"/>
                  <a:pt x="189" y="83"/>
                  <a:pt x="189" y="83"/>
                </a:cubicBezTo>
                <a:cubicBezTo>
                  <a:pt x="189" y="81"/>
                  <a:pt x="189" y="81"/>
                  <a:pt x="189" y="81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1" y="80"/>
                  <a:pt x="191" y="80"/>
                  <a:pt x="191" y="80"/>
                </a:cubicBezTo>
                <a:cubicBezTo>
                  <a:pt x="194" y="79"/>
                  <a:pt x="194" y="79"/>
                  <a:pt x="194" y="79"/>
                </a:cubicBezTo>
                <a:cubicBezTo>
                  <a:pt x="194" y="78"/>
                  <a:pt x="194" y="78"/>
                  <a:pt x="194" y="78"/>
                </a:cubicBezTo>
                <a:cubicBezTo>
                  <a:pt x="181" y="3"/>
                  <a:pt x="181" y="3"/>
                  <a:pt x="181" y="3"/>
                </a:cubicBezTo>
                <a:cubicBezTo>
                  <a:pt x="181" y="3"/>
                  <a:pt x="181" y="3"/>
                  <a:pt x="181" y="3"/>
                </a:cubicBezTo>
                <a:cubicBezTo>
                  <a:pt x="181" y="0"/>
                  <a:pt x="181" y="0"/>
                  <a:pt x="181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5"/>
                  <a:pt x="143" y="25"/>
                  <a:pt x="143" y="25"/>
                </a:cubicBezTo>
                <a:cubicBezTo>
                  <a:pt x="143" y="25"/>
                  <a:pt x="143" y="25"/>
                  <a:pt x="143" y="25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21" y="37"/>
                  <a:pt x="121" y="37"/>
                  <a:pt x="121" y="37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99" y="46"/>
                  <a:pt x="99" y="46"/>
                  <a:pt x="99" y="46"/>
                </a:cubicBezTo>
                <a:cubicBezTo>
                  <a:pt x="95" y="44"/>
                  <a:pt x="95" y="44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5"/>
                  <a:pt x="87" y="45"/>
                  <a:pt x="87" y="45"/>
                </a:cubicBezTo>
                <a:cubicBezTo>
                  <a:pt x="83" y="47"/>
                  <a:pt x="83" y="47"/>
                  <a:pt x="83" y="47"/>
                </a:cubicBezTo>
                <a:cubicBezTo>
                  <a:pt x="82" y="47"/>
                  <a:pt x="82" y="47"/>
                  <a:pt x="82" y="47"/>
                </a:cubicBezTo>
                <a:cubicBezTo>
                  <a:pt x="84" y="45"/>
                  <a:pt x="84" y="45"/>
                  <a:pt x="84" y="45"/>
                </a:cubicBezTo>
                <a:cubicBezTo>
                  <a:pt x="90" y="44"/>
                  <a:pt x="90" y="44"/>
                  <a:pt x="90" y="44"/>
                </a:cubicBezTo>
                <a:cubicBezTo>
                  <a:pt x="90" y="43"/>
                  <a:pt x="90" y="43"/>
                  <a:pt x="90" y="43"/>
                </a:cubicBezTo>
                <a:cubicBezTo>
                  <a:pt x="90" y="42"/>
                  <a:pt x="90" y="42"/>
                  <a:pt x="90" y="42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5" y="39"/>
                  <a:pt x="85" y="39"/>
                  <a:pt x="85" y="39"/>
                </a:cubicBezTo>
                <a:cubicBezTo>
                  <a:pt x="82" y="42"/>
                  <a:pt x="82" y="42"/>
                  <a:pt x="82" y="42"/>
                </a:cubicBezTo>
                <a:cubicBezTo>
                  <a:pt x="79" y="41"/>
                  <a:pt x="79" y="41"/>
                  <a:pt x="79" y="41"/>
                </a:cubicBezTo>
                <a:cubicBezTo>
                  <a:pt x="76" y="39"/>
                  <a:pt x="76" y="39"/>
                  <a:pt x="76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0" y="38"/>
                  <a:pt x="70" y="38"/>
                  <a:pt x="70" y="38"/>
                </a:cubicBezTo>
                <a:cubicBezTo>
                  <a:pt x="67" y="36"/>
                  <a:pt x="67" y="36"/>
                  <a:pt x="67" y="36"/>
                </a:cubicBezTo>
                <a:cubicBezTo>
                  <a:pt x="66" y="36"/>
                  <a:pt x="66" y="36"/>
                  <a:pt x="66" y="36"/>
                </a:cubicBezTo>
                <a:cubicBezTo>
                  <a:pt x="59" y="35"/>
                  <a:pt x="59" y="35"/>
                  <a:pt x="59" y="35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3"/>
                  <a:pt x="57" y="33"/>
                  <a:pt x="57" y="33"/>
                </a:cubicBezTo>
                <a:cubicBezTo>
                  <a:pt x="39" y="37"/>
                  <a:pt x="39" y="37"/>
                  <a:pt x="39" y="37"/>
                </a:cubicBezTo>
                <a:cubicBezTo>
                  <a:pt x="0" y="43"/>
                  <a:pt x="0" y="43"/>
                  <a:pt x="0" y="43"/>
                </a:cubicBezTo>
                <a:lnTo>
                  <a:pt x="1" y="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9" name="Freeform 72">
            <a:extLst>
              <a:ext uri="{FF2B5EF4-FFF2-40B4-BE49-F238E27FC236}">
                <a16:creationId xmlns:a16="http://schemas.microsoft.com/office/drawing/2014/main" id="{022477AB-6D4F-E1F8-C132-82F73EA59209}"/>
              </a:ext>
            </a:extLst>
          </p:cNvPr>
          <p:cNvSpPr>
            <a:spLocks/>
          </p:cNvSpPr>
          <p:nvPr/>
        </p:nvSpPr>
        <p:spPr bwMode="auto">
          <a:xfrm>
            <a:off x="5348412" y="4135723"/>
            <a:ext cx="720617" cy="741368"/>
          </a:xfrm>
          <a:custGeom>
            <a:avLst/>
            <a:gdLst>
              <a:gd name="T0" fmla="*/ 92 w 382"/>
              <a:gd name="T1" fmla="*/ 14 h 393"/>
              <a:gd name="T2" fmla="*/ 167 w 382"/>
              <a:gd name="T3" fmla="*/ 20 h 393"/>
              <a:gd name="T4" fmla="*/ 173 w 382"/>
              <a:gd name="T5" fmla="*/ 35 h 393"/>
              <a:gd name="T6" fmla="*/ 198 w 382"/>
              <a:gd name="T7" fmla="*/ 42 h 393"/>
              <a:gd name="T8" fmla="*/ 213 w 382"/>
              <a:gd name="T9" fmla="*/ 59 h 393"/>
              <a:gd name="T10" fmla="*/ 240 w 382"/>
              <a:gd name="T11" fmla="*/ 91 h 393"/>
              <a:gd name="T12" fmla="*/ 259 w 382"/>
              <a:gd name="T13" fmla="*/ 109 h 393"/>
              <a:gd name="T14" fmla="*/ 278 w 382"/>
              <a:gd name="T15" fmla="*/ 120 h 393"/>
              <a:gd name="T16" fmla="*/ 284 w 382"/>
              <a:gd name="T17" fmla="*/ 132 h 393"/>
              <a:gd name="T18" fmla="*/ 297 w 382"/>
              <a:gd name="T19" fmla="*/ 142 h 393"/>
              <a:gd name="T20" fmla="*/ 308 w 382"/>
              <a:gd name="T21" fmla="*/ 150 h 393"/>
              <a:gd name="T22" fmla="*/ 327 w 382"/>
              <a:gd name="T23" fmla="*/ 171 h 393"/>
              <a:gd name="T24" fmla="*/ 332 w 382"/>
              <a:gd name="T25" fmla="*/ 189 h 393"/>
              <a:gd name="T26" fmla="*/ 349 w 382"/>
              <a:gd name="T27" fmla="*/ 201 h 393"/>
              <a:gd name="T28" fmla="*/ 356 w 382"/>
              <a:gd name="T29" fmla="*/ 219 h 393"/>
              <a:gd name="T30" fmla="*/ 371 w 382"/>
              <a:gd name="T31" fmla="*/ 231 h 393"/>
              <a:gd name="T32" fmla="*/ 382 w 382"/>
              <a:gd name="T33" fmla="*/ 234 h 393"/>
              <a:gd name="T34" fmla="*/ 374 w 382"/>
              <a:gd name="T35" fmla="*/ 250 h 393"/>
              <a:gd name="T36" fmla="*/ 364 w 382"/>
              <a:gd name="T37" fmla="*/ 253 h 393"/>
              <a:gd name="T38" fmla="*/ 358 w 382"/>
              <a:gd name="T39" fmla="*/ 265 h 393"/>
              <a:gd name="T40" fmla="*/ 365 w 382"/>
              <a:gd name="T41" fmla="*/ 271 h 393"/>
              <a:gd name="T42" fmla="*/ 361 w 382"/>
              <a:gd name="T43" fmla="*/ 278 h 393"/>
              <a:gd name="T44" fmla="*/ 362 w 382"/>
              <a:gd name="T45" fmla="*/ 283 h 393"/>
              <a:gd name="T46" fmla="*/ 356 w 382"/>
              <a:gd name="T47" fmla="*/ 299 h 393"/>
              <a:gd name="T48" fmla="*/ 342 w 382"/>
              <a:gd name="T49" fmla="*/ 298 h 393"/>
              <a:gd name="T50" fmla="*/ 361 w 382"/>
              <a:gd name="T51" fmla="*/ 304 h 393"/>
              <a:gd name="T52" fmla="*/ 349 w 382"/>
              <a:gd name="T53" fmla="*/ 314 h 393"/>
              <a:gd name="T54" fmla="*/ 350 w 382"/>
              <a:gd name="T55" fmla="*/ 327 h 393"/>
              <a:gd name="T56" fmla="*/ 347 w 382"/>
              <a:gd name="T57" fmla="*/ 333 h 393"/>
              <a:gd name="T58" fmla="*/ 347 w 382"/>
              <a:gd name="T59" fmla="*/ 345 h 393"/>
              <a:gd name="T60" fmla="*/ 349 w 382"/>
              <a:gd name="T61" fmla="*/ 355 h 393"/>
              <a:gd name="T62" fmla="*/ 326 w 382"/>
              <a:gd name="T63" fmla="*/ 352 h 393"/>
              <a:gd name="T64" fmla="*/ 312 w 382"/>
              <a:gd name="T65" fmla="*/ 355 h 393"/>
              <a:gd name="T66" fmla="*/ 314 w 382"/>
              <a:gd name="T67" fmla="*/ 372 h 393"/>
              <a:gd name="T68" fmla="*/ 309 w 382"/>
              <a:gd name="T69" fmla="*/ 393 h 393"/>
              <a:gd name="T70" fmla="*/ 294 w 382"/>
              <a:gd name="T71" fmla="*/ 376 h 393"/>
              <a:gd name="T72" fmla="*/ 96 w 382"/>
              <a:gd name="T73" fmla="*/ 379 h 393"/>
              <a:gd name="T74" fmla="*/ 83 w 382"/>
              <a:gd name="T75" fmla="*/ 357 h 393"/>
              <a:gd name="T76" fmla="*/ 78 w 382"/>
              <a:gd name="T77" fmla="*/ 333 h 393"/>
              <a:gd name="T78" fmla="*/ 77 w 382"/>
              <a:gd name="T79" fmla="*/ 313 h 393"/>
              <a:gd name="T80" fmla="*/ 71 w 382"/>
              <a:gd name="T81" fmla="*/ 286 h 393"/>
              <a:gd name="T82" fmla="*/ 75 w 382"/>
              <a:gd name="T83" fmla="*/ 265 h 393"/>
              <a:gd name="T84" fmla="*/ 74 w 382"/>
              <a:gd name="T85" fmla="*/ 251 h 393"/>
              <a:gd name="T86" fmla="*/ 72 w 382"/>
              <a:gd name="T87" fmla="*/ 234 h 393"/>
              <a:gd name="T88" fmla="*/ 57 w 382"/>
              <a:gd name="T89" fmla="*/ 212 h 393"/>
              <a:gd name="T90" fmla="*/ 27 w 382"/>
              <a:gd name="T91" fmla="*/ 107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82" h="393">
                <a:moveTo>
                  <a:pt x="0" y="23"/>
                </a:moveTo>
                <a:lnTo>
                  <a:pt x="65" y="15"/>
                </a:lnTo>
                <a:lnTo>
                  <a:pt x="92" y="14"/>
                </a:lnTo>
                <a:lnTo>
                  <a:pt x="178" y="0"/>
                </a:lnTo>
                <a:lnTo>
                  <a:pt x="178" y="5"/>
                </a:lnTo>
                <a:lnTo>
                  <a:pt x="167" y="20"/>
                </a:lnTo>
                <a:lnTo>
                  <a:pt x="164" y="26"/>
                </a:lnTo>
                <a:lnTo>
                  <a:pt x="167" y="30"/>
                </a:lnTo>
                <a:lnTo>
                  <a:pt x="173" y="35"/>
                </a:lnTo>
                <a:lnTo>
                  <a:pt x="179" y="35"/>
                </a:lnTo>
                <a:lnTo>
                  <a:pt x="190" y="44"/>
                </a:lnTo>
                <a:lnTo>
                  <a:pt x="198" y="42"/>
                </a:lnTo>
                <a:lnTo>
                  <a:pt x="204" y="49"/>
                </a:lnTo>
                <a:lnTo>
                  <a:pt x="207" y="53"/>
                </a:lnTo>
                <a:lnTo>
                  <a:pt x="213" y="59"/>
                </a:lnTo>
                <a:lnTo>
                  <a:pt x="214" y="65"/>
                </a:lnTo>
                <a:lnTo>
                  <a:pt x="229" y="83"/>
                </a:lnTo>
                <a:lnTo>
                  <a:pt x="240" y="91"/>
                </a:lnTo>
                <a:lnTo>
                  <a:pt x="250" y="95"/>
                </a:lnTo>
                <a:lnTo>
                  <a:pt x="256" y="101"/>
                </a:lnTo>
                <a:lnTo>
                  <a:pt x="259" y="109"/>
                </a:lnTo>
                <a:lnTo>
                  <a:pt x="264" y="112"/>
                </a:lnTo>
                <a:lnTo>
                  <a:pt x="270" y="112"/>
                </a:lnTo>
                <a:lnTo>
                  <a:pt x="278" y="120"/>
                </a:lnTo>
                <a:lnTo>
                  <a:pt x="282" y="123"/>
                </a:lnTo>
                <a:lnTo>
                  <a:pt x="282" y="126"/>
                </a:lnTo>
                <a:lnTo>
                  <a:pt x="284" y="132"/>
                </a:lnTo>
                <a:lnTo>
                  <a:pt x="290" y="135"/>
                </a:lnTo>
                <a:lnTo>
                  <a:pt x="291" y="139"/>
                </a:lnTo>
                <a:lnTo>
                  <a:pt x="297" y="142"/>
                </a:lnTo>
                <a:lnTo>
                  <a:pt x="297" y="142"/>
                </a:lnTo>
                <a:lnTo>
                  <a:pt x="303" y="148"/>
                </a:lnTo>
                <a:lnTo>
                  <a:pt x="308" y="150"/>
                </a:lnTo>
                <a:lnTo>
                  <a:pt x="320" y="157"/>
                </a:lnTo>
                <a:lnTo>
                  <a:pt x="320" y="162"/>
                </a:lnTo>
                <a:lnTo>
                  <a:pt x="327" y="171"/>
                </a:lnTo>
                <a:lnTo>
                  <a:pt x="329" y="177"/>
                </a:lnTo>
                <a:lnTo>
                  <a:pt x="329" y="183"/>
                </a:lnTo>
                <a:lnTo>
                  <a:pt x="332" y="189"/>
                </a:lnTo>
                <a:lnTo>
                  <a:pt x="336" y="192"/>
                </a:lnTo>
                <a:lnTo>
                  <a:pt x="344" y="195"/>
                </a:lnTo>
                <a:lnTo>
                  <a:pt x="349" y="201"/>
                </a:lnTo>
                <a:lnTo>
                  <a:pt x="352" y="207"/>
                </a:lnTo>
                <a:lnTo>
                  <a:pt x="356" y="213"/>
                </a:lnTo>
                <a:lnTo>
                  <a:pt x="356" y="219"/>
                </a:lnTo>
                <a:lnTo>
                  <a:pt x="356" y="224"/>
                </a:lnTo>
                <a:lnTo>
                  <a:pt x="361" y="230"/>
                </a:lnTo>
                <a:lnTo>
                  <a:pt x="371" y="231"/>
                </a:lnTo>
                <a:lnTo>
                  <a:pt x="374" y="233"/>
                </a:lnTo>
                <a:lnTo>
                  <a:pt x="377" y="234"/>
                </a:lnTo>
                <a:lnTo>
                  <a:pt x="382" y="234"/>
                </a:lnTo>
                <a:lnTo>
                  <a:pt x="379" y="239"/>
                </a:lnTo>
                <a:lnTo>
                  <a:pt x="373" y="243"/>
                </a:lnTo>
                <a:lnTo>
                  <a:pt x="374" y="250"/>
                </a:lnTo>
                <a:lnTo>
                  <a:pt x="368" y="250"/>
                </a:lnTo>
                <a:lnTo>
                  <a:pt x="364" y="246"/>
                </a:lnTo>
                <a:lnTo>
                  <a:pt x="364" y="253"/>
                </a:lnTo>
                <a:lnTo>
                  <a:pt x="368" y="257"/>
                </a:lnTo>
                <a:lnTo>
                  <a:pt x="364" y="263"/>
                </a:lnTo>
                <a:lnTo>
                  <a:pt x="358" y="265"/>
                </a:lnTo>
                <a:lnTo>
                  <a:pt x="359" y="269"/>
                </a:lnTo>
                <a:lnTo>
                  <a:pt x="365" y="268"/>
                </a:lnTo>
                <a:lnTo>
                  <a:pt x="365" y="271"/>
                </a:lnTo>
                <a:lnTo>
                  <a:pt x="364" y="275"/>
                </a:lnTo>
                <a:lnTo>
                  <a:pt x="358" y="272"/>
                </a:lnTo>
                <a:lnTo>
                  <a:pt x="361" y="278"/>
                </a:lnTo>
                <a:lnTo>
                  <a:pt x="355" y="283"/>
                </a:lnTo>
                <a:lnTo>
                  <a:pt x="358" y="286"/>
                </a:lnTo>
                <a:lnTo>
                  <a:pt x="362" y="283"/>
                </a:lnTo>
                <a:lnTo>
                  <a:pt x="359" y="295"/>
                </a:lnTo>
                <a:lnTo>
                  <a:pt x="356" y="293"/>
                </a:lnTo>
                <a:lnTo>
                  <a:pt x="356" y="299"/>
                </a:lnTo>
                <a:lnTo>
                  <a:pt x="350" y="299"/>
                </a:lnTo>
                <a:lnTo>
                  <a:pt x="344" y="298"/>
                </a:lnTo>
                <a:lnTo>
                  <a:pt x="342" y="298"/>
                </a:lnTo>
                <a:lnTo>
                  <a:pt x="349" y="301"/>
                </a:lnTo>
                <a:lnTo>
                  <a:pt x="355" y="301"/>
                </a:lnTo>
                <a:lnTo>
                  <a:pt x="361" y="304"/>
                </a:lnTo>
                <a:lnTo>
                  <a:pt x="358" y="308"/>
                </a:lnTo>
                <a:lnTo>
                  <a:pt x="353" y="318"/>
                </a:lnTo>
                <a:lnTo>
                  <a:pt x="349" y="314"/>
                </a:lnTo>
                <a:lnTo>
                  <a:pt x="346" y="319"/>
                </a:lnTo>
                <a:lnTo>
                  <a:pt x="353" y="321"/>
                </a:lnTo>
                <a:lnTo>
                  <a:pt x="350" y="327"/>
                </a:lnTo>
                <a:lnTo>
                  <a:pt x="346" y="324"/>
                </a:lnTo>
                <a:lnTo>
                  <a:pt x="350" y="328"/>
                </a:lnTo>
                <a:lnTo>
                  <a:pt x="347" y="333"/>
                </a:lnTo>
                <a:lnTo>
                  <a:pt x="352" y="333"/>
                </a:lnTo>
                <a:lnTo>
                  <a:pt x="349" y="339"/>
                </a:lnTo>
                <a:lnTo>
                  <a:pt x="347" y="345"/>
                </a:lnTo>
                <a:lnTo>
                  <a:pt x="352" y="349"/>
                </a:lnTo>
                <a:lnTo>
                  <a:pt x="350" y="355"/>
                </a:lnTo>
                <a:lnTo>
                  <a:pt x="349" y="355"/>
                </a:lnTo>
                <a:lnTo>
                  <a:pt x="346" y="357"/>
                </a:lnTo>
                <a:lnTo>
                  <a:pt x="339" y="355"/>
                </a:lnTo>
                <a:lnTo>
                  <a:pt x="326" y="352"/>
                </a:lnTo>
                <a:lnTo>
                  <a:pt x="320" y="351"/>
                </a:lnTo>
                <a:lnTo>
                  <a:pt x="315" y="355"/>
                </a:lnTo>
                <a:lnTo>
                  <a:pt x="312" y="355"/>
                </a:lnTo>
                <a:lnTo>
                  <a:pt x="311" y="361"/>
                </a:lnTo>
                <a:lnTo>
                  <a:pt x="311" y="366"/>
                </a:lnTo>
                <a:lnTo>
                  <a:pt x="314" y="372"/>
                </a:lnTo>
                <a:lnTo>
                  <a:pt x="315" y="376"/>
                </a:lnTo>
                <a:lnTo>
                  <a:pt x="315" y="389"/>
                </a:lnTo>
                <a:lnTo>
                  <a:pt x="309" y="393"/>
                </a:lnTo>
                <a:lnTo>
                  <a:pt x="305" y="392"/>
                </a:lnTo>
                <a:lnTo>
                  <a:pt x="300" y="381"/>
                </a:lnTo>
                <a:lnTo>
                  <a:pt x="294" y="376"/>
                </a:lnTo>
                <a:lnTo>
                  <a:pt x="101" y="392"/>
                </a:lnTo>
                <a:lnTo>
                  <a:pt x="96" y="386"/>
                </a:lnTo>
                <a:lnTo>
                  <a:pt x="96" y="379"/>
                </a:lnTo>
                <a:lnTo>
                  <a:pt x="87" y="367"/>
                </a:lnTo>
                <a:lnTo>
                  <a:pt x="87" y="364"/>
                </a:lnTo>
                <a:lnTo>
                  <a:pt x="83" y="357"/>
                </a:lnTo>
                <a:lnTo>
                  <a:pt x="78" y="351"/>
                </a:lnTo>
                <a:lnTo>
                  <a:pt x="77" y="345"/>
                </a:lnTo>
                <a:lnTo>
                  <a:pt x="78" y="333"/>
                </a:lnTo>
                <a:lnTo>
                  <a:pt x="78" y="327"/>
                </a:lnTo>
                <a:lnTo>
                  <a:pt x="80" y="322"/>
                </a:lnTo>
                <a:lnTo>
                  <a:pt x="77" y="313"/>
                </a:lnTo>
                <a:lnTo>
                  <a:pt x="72" y="308"/>
                </a:lnTo>
                <a:lnTo>
                  <a:pt x="69" y="296"/>
                </a:lnTo>
                <a:lnTo>
                  <a:pt x="71" y="286"/>
                </a:lnTo>
                <a:lnTo>
                  <a:pt x="72" y="280"/>
                </a:lnTo>
                <a:lnTo>
                  <a:pt x="72" y="269"/>
                </a:lnTo>
                <a:lnTo>
                  <a:pt x="75" y="265"/>
                </a:lnTo>
                <a:lnTo>
                  <a:pt x="81" y="260"/>
                </a:lnTo>
                <a:lnTo>
                  <a:pt x="80" y="254"/>
                </a:lnTo>
                <a:lnTo>
                  <a:pt x="74" y="251"/>
                </a:lnTo>
                <a:lnTo>
                  <a:pt x="75" y="243"/>
                </a:lnTo>
                <a:lnTo>
                  <a:pt x="72" y="236"/>
                </a:lnTo>
                <a:lnTo>
                  <a:pt x="72" y="234"/>
                </a:lnTo>
                <a:lnTo>
                  <a:pt x="65" y="228"/>
                </a:lnTo>
                <a:lnTo>
                  <a:pt x="60" y="216"/>
                </a:lnTo>
                <a:lnTo>
                  <a:pt x="57" y="212"/>
                </a:lnTo>
                <a:lnTo>
                  <a:pt x="54" y="206"/>
                </a:lnTo>
                <a:lnTo>
                  <a:pt x="53" y="203"/>
                </a:lnTo>
                <a:lnTo>
                  <a:pt x="27" y="107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0" name="Freeform 73">
            <a:extLst>
              <a:ext uri="{FF2B5EF4-FFF2-40B4-BE49-F238E27FC236}">
                <a16:creationId xmlns:a16="http://schemas.microsoft.com/office/drawing/2014/main" id="{B35F7C2C-AB11-2496-E3E9-AB82327AA88B}"/>
              </a:ext>
            </a:extLst>
          </p:cNvPr>
          <p:cNvSpPr>
            <a:spLocks/>
          </p:cNvSpPr>
          <p:nvPr/>
        </p:nvSpPr>
        <p:spPr bwMode="auto">
          <a:xfrm>
            <a:off x="5344638" y="4133836"/>
            <a:ext cx="726276" cy="747027"/>
          </a:xfrm>
          <a:custGeom>
            <a:avLst/>
            <a:gdLst>
              <a:gd name="T0" fmla="*/ 111 w 255"/>
              <a:gd name="T1" fmla="*/ 13 h 262"/>
              <a:gd name="T2" fmla="*/ 116 w 255"/>
              <a:gd name="T3" fmla="*/ 25 h 262"/>
              <a:gd name="T4" fmla="*/ 137 w 255"/>
              <a:gd name="T5" fmla="*/ 37 h 262"/>
              <a:gd name="T6" fmla="*/ 160 w 255"/>
              <a:gd name="T7" fmla="*/ 62 h 262"/>
              <a:gd name="T8" fmla="*/ 179 w 255"/>
              <a:gd name="T9" fmla="*/ 76 h 262"/>
              <a:gd name="T10" fmla="*/ 189 w 255"/>
              <a:gd name="T11" fmla="*/ 89 h 262"/>
              <a:gd name="T12" fmla="*/ 201 w 255"/>
              <a:gd name="T13" fmla="*/ 100 h 262"/>
              <a:gd name="T14" fmla="*/ 218 w 255"/>
              <a:gd name="T15" fmla="*/ 118 h 262"/>
              <a:gd name="T16" fmla="*/ 229 w 255"/>
              <a:gd name="T17" fmla="*/ 131 h 262"/>
              <a:gd name="T18" fmla="*/ 236 w 255"/>
              <a:gd name="T19" fmla="*/ 149 h 262"/>
              <a:gd name="T20" fmla="*/ 251 w 255"/>
              <a:gd name="T21" fmla="*/ 156 h 262"/>
              <a:gd name="T22" fmla="*/ 245 w 255"/>
              <a:gd name="T23" fmla="*/ 165 h 262"/>
              <a:gd name="T24" fmla="*/ 242 w 255"/>
              <a:gd name="T25" fmla="*/ 174 h 262"/>
              <a:gd name="T26" fmla="*/ 242 w 255"/>
              <a:gd name="T27" fmla="*/ 179 h 262"/>
              <a:gd name="T28" fmla="*/ 235 w 255"/>
              <a:gd name="T29" fmla="*/ 187 h 262"/>
              <a:gd name="T30" fmla="*/ 237 w 255"/>
              <a:gd name="T31" fmla="*/ 194 h 262"/>
              <a:gd name="T32" fmla="*/ 228 w 255"/>
              <a:gd name="T33" fmla="*/ 198 h 262"/>
              <a:gd name="T34" fmla="*/ 237 w 255"/>
              <a:gd name="T35" fmla="*/ 205 h 262"/>
              <a:gd name="T36" fmla="*/ 230 w 255"/>
              <a:gd name="T37" fmla="*/ 213 h 262"/>
              <a:gd name="T38" fmla="*/ 230 w 255"/>
              <a:gd name="T39" fmla="*/ 221 h 262"/>
              <a:gd name="T40" fmla="*/ 230 w 255"/>
              <a:gd name="T41" fmla="*/ 229 h 262"/>
              <a:gd name="T42" fmla="*/ 217 w 255"/>
              <a:gd name="T43" fmla="*/ 233 h 262"/>
              <a:gd name="T44" fmla="*/ 206 w 255"/>
              <a:gd name="T45" fmla="*/ 240 h 262"/>
              <a:gd name="T46" fmla="*/ 203 w 255"/>
              <a:gd name="T47" fmla="*/ 259 h 262"/>
              <a:gd name="T48" fmla="*/ 66 w 255"/>
              <a:gd name="T49" fmla="*/ 252 h 262"/>
              <a:gd name="T50" fmla="*/ 54 w 255"/>
              <a:gd name="T51" fmla="*/ 233 h 262"/>
              <a:gd name="T52" fmla="*/ 53 w 255"/>
              <a:gd name="T53" fmla="*/ 208 h 262"/>
              <a:gd name="T54" fmla="*/ 50 w 255"/>
              <a:gd name="T55" fmla="*/ 179 h 262"/>
              <a:gd name="T56" fmla="*/ 52 w 255"/>
              <a:gd name="T57" fmla="*/ 162 h 262"/>
              <a:gd name="T58" fmla="*/ 42 w 255"/>
              <a:gd name="T59" fmla="*/ 144 h 262"/>
              <a:gd name="T60" fmla="*/ 20 w 255"/>
              <a:gd name="T61" fmla="*/ 71 h 262"/>
              <a:gd name="T62" fmla="*/ 38 w 255"/>
              <a:gd name="T63" fmla="*/ 141 h 262"/>
              <a:gd name="T64" fmla="*/ 50 w 255"/>
              <a:gd name="T65" fmla="*/ 162 h 262"/>
              <a:gd name="T66" fmla="*/ 48 w 255"/>
              <a:gd name="T67" fmla="*/ 179 h 262"/>
              <a:gd name="T68" fmla="*/ 48 w 255"/>
              <a:gd name="T69" fmla="*/ 205 h 262"/>
              <a:gd name="T70" fmla="*/ 51 w 255"/>
              <a:gd name="T71" fmla="*/ 229 h 262"/>
              <a:gd name="T72" fmla="*/ 58 w 255"/>
              <a:gd name="T73" fmla="*/ 245 h 262"/>
              <a:gd name="T74" fmla="*/ 199 w 255"/>
              <a:gd name="T75" fmla="*/ 253 h 262"/>
              <a:gd name="T76" fmla="*/ 211 w 255"/>
              <a:gd name="T77" fmla="*/ 250 h 262"/>
              <a:gd name="T78" fmla="*/ 210 w 255"/>
              <a:gd name="T79" fmla="*/ 237 h 262"/>
              <a:gd name="T80" fmla="*/ 230 w 255"/>
              <a:gd name="T81" fmla="*/ 238 h 262"/>
              <a:gd name="T82" fmla="*/ 232 w 255"/>
              <a:gd name="T83" fmla="*/ 228 h 262"/>
              <a:gd name="T84" fmla="*/ 234 w 255"/>
              <a:gd name="T85" fmla="*/ 217 h 262"/>
              <a:gd name="T86" fmla="*/ 236 w 255"/>
              <a:gd name="T87" fmla="*/ 213 h 262"/>
              <a:gd name="T88" fmla="*/ 236 w 255"/>
              <a:gd name="T89" fmla="*/ 211 h 262"/>
              <a:gd name="T90" fmla="*/ 232 w 255"/>
              <a:gd name="T91" fmla="*/ 199 h 262"/>
              <a:gd name="T92" fmla="*/ 237 w 255"/>
              <a:gd name="T93" fmla="*/ 200 h 262"/>
              <a:gd name="T94" fmla="*/ 242 w 255"/>
              <a:gd name="T95" fmla="*/ 188 h 262"/>
              <a:gd name="T96" fmla="*/ 241 w 255"/>
              <a:gd name="T97" fmla="*/ 184 h 262"/>
              <a:gd name="T98" fmla="*/ 242 w 255"/>
              <a:gd name="T99" fmla="*/ 177 h 262"/>
              <a:gd name="T100" fmla="*/ 243 w 255"/>
              <a:gd name="T101" fmla="*/ 168 h 262"/>
              <a:gd name="T102" fmla="*/ 249 w 255"/>
              <a:gd name="T103" fmla="*/ 162 h 262"/>
              <a:gd name="T104" fmla="*/ 250 w 255"/>
              <a:gd name="T105" fmla="*/ 154 h 262"/>
              <a:gd name="T106" fmla="*/ 238 w 255"/>
              <a:gd name="T107" fmla="*/ 141 h 262"/>
              <a:gd name="T108" fmla="*/ 221 w 255"/>
              <a:gd name="T109" fmla="*/ 125 h 262"/>
              <a:gd name="T110" fmla="*/ 214 w 255"/>
              <a:gd name="T111" fmla="*/ 105 h 262"/>
              <a:gd name="T112" fmla="*/ 198 w 255"/>
              <a:gd name="T113" fmla="*/ 94 h 262"/>
              <a:gd name="T114" fmla="*/ 189 w 255"/>
              <a:gd name="T115" fmla="*/ 81 h 262"/>
              <a:gd name="T116" fmla="*/ 172 w 255"/>
              <a:gd name="T117" fmla="*/ 68 h 262"/>
              <a:gd name="T118" fmla="*/ 142 w 255"/>
              <a:gd name="T119" fmla="*/ 40 h 262"/>
              <a:gd name="T120" fmla="*/ 120 w 255"/>
              <a:gd name="T121" fmla="*/ 24 h 262"/>
              <a:gd name="T122" fmla="*/ 120 w 255"/>
              <a:gd name="T123" fmla="*/ 4 h 262"/>
              <a:gd name="T124" fmla="*/ 1 w 255"/>
              <a:gd name="T125" fmla="*/ 1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5" h="262">
                <a:moveTo>
                  <a:pt x="1" y="17"/>
                </a:moveTo>
                <a:cubicBezTo>
                  <a:pt x="44" y="12"/>
                  <a:pt x="44" y="12"/>
                  <a:pt x="44" y="12"/>
                </a:cubicBezTo>
                <a:cubicBezTo>
                  <a:pt x="62" y="11"/>
                  <a:pt x="62" y="11"/>
                  <a:pt x="62" y="11"/>
                </a:cubicBezTo>
                <a:cubicBezTo>
                  <a:pt x="62" y="11"/>
                  <a:pt x="62" y="11"/>
                  <a:pt x="62" y="11"/>
                </a:cubicBezTo>
                <a:cubicBezTo>
                  <a:pt x="118" y="2"/>
                  <a:pt x="118" y="2"/>
                  <a:pt x="118" y="2"/>
                </a:cubicBezTo>
                <a:cubicBezTo>
                  <a:pt x="118" y="3"/>
                  <a:pt x="118" y="3"/>
                  <a:pt x="118" y="3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1" y="14"/>
                  <a:pt x="111" y="14"/>
                  <a:pt x="111" y="14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1" y="22"/>
                  <a:pt x="111" y="22"/>
                  <a:pt x="111" y="2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9" y="25"/>
                  <a:pt x="119" y="25"/>
                  <a:pt x="119" y="25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7" y="31"/>
                  <a:pt x="127" y="31"/>
                  <a:pt x="127" y="31"/>
                </a:cubicBezTo>
                <a:cubicBezTo>
                  <a:pt x="132" y="30"/>
                  <a:pt x="132" y="30"/>
                  <a:pt x="132" y="30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41" y="41"/>
                  <a:pt x="141" y="41"/>
                  <a:pt x="141" y="41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142" y="45"/>
                  <a:pt x="142" y="45"/>
                  <a:pt x="142" y="45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52" y="57"/>
                  <a:pt x="152" y="57"/>
                  <a:pt x="152" y="57"/>
                </a:cubicBezTo>
                <a:cubicBezTo>
                  <a:pt x="160" y="62"/>
                  <a:pt x="160" y="62"/>
                  <a:pt x="160" y="62"/>
                </a:cubicBezTo>
                <a:cubicBezTo>
                  <a:pt x="160" y="62"/>
                  <a:pt x="160" y="62"/>
                  <a:pt x="160" y="62"/>
                </a:cubicBezTo>
                <a:cubicBezTo>
                  <a:pt x="167" y="65"/>
                  <a:pt x="167" y="65"/>
                  <a:pt x="167" y="65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72" y="73"/>
                  <a:pt x="172" y="73"/>
                  <a:pt x="172" y="73"/>
                </a:cubicBezTo>
                <a:cubicBezTo>
                  <a:pt x="173" y="73"/>
                  <a:pt x="173" y="73"/>
                  <a:pt x="173" y="73"/>
                </a:cubicBezTo>
                <a:cubicBezTo>
                  <a:pt x="175" y="76"/>
                  <a:pt x="175" y="76"/>
                  <a:pt x="175" y="76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85" y="81"/>
                  <a:pt x="185" y="81"/>
                  <a:pt x="185" y="81"/>
                </a:cubicBezTo>
                <a:cubicBezTo>
                  <a:pt x="185" y="81"/>
                  <a:pt x="185" y="81"/>
                  <a:pt x="185" y="81"/>
                </a:cubicBezTo>
                <a:cubicBezTo>
                  <a:pt x="187" y="82"/>
                  <a:pt x="187" y="82"/>
                  <a:pt x="187" y="82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89" y="88"/>
                  <a:pt x="189" y="88"/>
                  <a:pt x="189" y="88"/>
                </a:cubicBezTo>
                <a:cubicBezTo>
                  <a:pt x="189" y="89"/>
                  <a:pt x="189" y="89"/>
                  <a:pt x="189" y="89"/>
                </a:cubicBezTo>
                <a:cubicBezTo>
                  <a:pt x="192" y="90"/>
                  <a:pt x="192" y="90"/>
                  <a:pt x="192" y="90"/>
                </a:cubicBezTo>
                <a:cubicBezTo>
                  <a:pt x="193" y="94"/>
                  <a:pt x="193" y="94"/>
                  <a:pt x="193" y="94"/>
                </a:cubicBezTo>
                <a:cubicBezTo>
                  <a:pt x="194" y="94"/>
                  <a:pt x="194" y="94"/>
                  <a:pt x="194" y="94"/>
                </a:cubicBezTo>
                <a:cubicBezTo>
                  <a:pt x="197" y="95"/>
                  <a:pt x="197" y="95"/>
                  <a:pt x="197" y="95"/>
                </a:cubicBezTo>
                <a:cubicBezTo>
                  <a:pt x="197" y="95"/>
                  <a:pt x="197" y="95"/>
                  <a:pt x="197" y="95"/>
                </a:cubicBezTo>
                <a:cubicBezTo>
                  <a:pt x="197" y="96"/>
                  <a:pt x="197" y="96"/>
                  <a:pt x="197" y="96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205" y="101"/>
                  <a:pt x="205" y="101"/>
                  <a:pt x="205" y="101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8"/>
                  <a:pt x="212" y="108"/>
                  <a:pt x="212" y="108"/>
                </a:cubicBezTo>
                <a:cubicBezTo>
                  <a:pt x="213" y="109"/>
                  <a:pt x="213" y="109"/>
                  <a:pt x="213" y="109"/>
                </a:cubicBezTo>
                <a:cubicBezTo>
                  <a:pt x="217" y="115"/>
                  <a:pt x="217" y="115"/>
                  <a:pt x="217" y="115"/>
                </a:cubicBezTo>
                <a:cubicBezTo>
                  <a:pt x="218" y="118"/>
                  <a:pt x="218" y="118"/>
                  <a:pt x="218" y="118"/>
                </a:cubicBezTo>
                <a:cubicBezTo>
                  <a:pt x="218" y="122"/>
                  <a:pt x="218" y="122"/>
                  <a:pt x="218" y="122"/>
                </a:cubicBezTo>
                <a:cubicBezTo>
                  <a:pt x="219" y="122"/>
                  <a:pt x="219" y="122"/>
                  <a:pt x="219" y="122"/>
                </a:cubicBezTo>
                <a:cubicBezTo>
                  <a:pt x="220" y="126"/>
                  <a:pt x="220" y="126"/>
                  <a:pt x="220" y="126"/>
                </a:cubicBezTo>
                <a:cubicBezTo>
                  <a:pt x="220" y="126"/>
                  <a:pt x="220" y="126"/>
                  <a:pt x="220" y="126"/>
                </a:cubicBezTo>
                <a:cubicBezTo>
                  <a:pt x="224" y="129"/>
                  <a:pt x="224" y="129"/>
                  <a:pt x="224" y="129"/>
                </a:cubicBezTo>
                <a:cubicBezTo>
                  <a:pt x="224" y="129"/>
                  <a:pt x="224" y="129"/>
                  <a:pt x="224" y="129"/>
                </a:cubicBezTo>
                <a:cubicBezTo>
                  <a:pt x="229" y="131"/>
                  <a:pt x="229" y="131"/>
                  <a:pt x="229" y="131"/>
                </a:cubicBezTo>
                <a:cubicBezTo>
                  <a:pt x="231" y="135"/>
                  <a:pt x="231" y="135"/>
                  <a:pt x="231" y="135"/>
                </a:cubicBezTo>
                <a:cubicBezTo>
                  <a:pt x="233" y="138"/>
                  <a:pt x="233" y="138"/>
                  <a:pt x="233" y="138"/>
                </a:cubicBezTo>
                <a:cubicBezTo>
                  <a:pt x="233" y="139"/>
                  <a:pt x="233" y="139"/>
                  <a:pt x="233" y="139"/>
                </a:cubicBezTo>
                <a:cubicBezTo>
                  <a:pt x="236" y="142"/>
                  <a:pt x="236" y="142"/>
                  <a:pt x="236" y="142"/>
                </a:cubicBezTo>
                <a:cubicBezTo>
                  <a:pt x="236" y="145"/>
                  <a:pt x="236" y="145"/>
                  <a:pt x="236" y="145"/>
                </a:cubicBezTo>
                <a:cubicBezTo>
                  <a:pt x="236" y="146"/>
                  <a:pt x="236" y="146"/>
                  <a:pt x="236" y="146"/>
                </a:cubicBezTo>
                <a:cubicBezTo>
                  <a:pt x="236" y="149"/>
                  <a:pt x="236" y="149"/>
                  <a:pt x="236" y="149"/>
                </a:cubicBezTo>
                <a:cubicBezTo>
                  <a:pt x="237" y="150"/>
                  <a:pt x="237" y="150"/>
                  <a:pt x="237" y="150"/>
                </a:cubicBezTo>
                <a:cubicBezTo>
                  <a:pt x="239" y="153"/>
                  <a:pt x="239" y="153"/>
                  <a:pt x="239" y="153"/>
                </a:cubicBezTo>
                <a:cubicBezTo>
                  <a:pt x="240" y="154"/>
                  <a:pt x="240" y="154"/>
                  <a:pt x="240" y="154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249" y="156"/>
                  <a:pt x="249" y="156"/>
                  <a:pt x="249" y="156"/>
                </a:cubicBezTo>
                <a:cubicBezTo>
                  <a:pt x="249" y="156"/>
                  <a:pt x="249" y="156"/>
                  <a:pt x="249" y="156"/>
                </a:cubicBezTo>
                <a:cubicBezTo>
                  <a:pt x="251" y="156"/>
                  <a:pt x="251" y="156"/>
                  <a:pt x="251" y="156"/>
                </a:cubicBezTo>
                <a:cubicBezTo>
                  <a:pt x="251" y="157"/>
                  <a:pt x="251" y="157"/>
                  <a:pt x="251" y="157"/>
                </a:cubicBezTo>
                <a:cubicBezTo>
                  <a:pt x="252" y="157"/>
                  <a:pt x="252" y="157"/>
                  <a:pt x="252" y="157"/>
                </a:cubicBezTo>
                <a:cubicBezTo>
                  <a:pt x="251" y="159"/>
                  <a:pt x="251" y="159"/>
                  <a:pt x="251" y="159"/>
                </a:cubicBezTo>
                <a:cubicBezTo>
                  <a:pt x="248" y="161"/>
                  <a:pt x="248" y="161"/>
                  <a:pt x="248" y="161"/>
                </a:cubicBezTo>
                <a:cubicBezTo>
                  <a:pt x="247" y="162"/>
                  <a:pt x="247" y="162"/>
                  <a:pt x="247" y="162"/>
                </a:cubicBezTo>
                <a:cubicBezTo>
                  <a:pt x="248" y="165"/>
                  <a:pt x="248" y="165"/>
                  <a:pt x="248" y="165"/>
                </a:cubicBezTo>
                <a:cubicBezTo>
                  <a:pt x="245" y="165"/>
                  <a:pt x="245" y="165"/>
                  <a:pt x="245" y="165"/>
                </a:cubicBezTo>
                <a:cubicBezTo>
                  <a:pt x="242" y="163"/>
                  <a:pt x="242" y="163"/>
                  <a:pt x="242" y="163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41" y="164"/>
                  <a:pt x="241" y="164"/>
                  <a:pt x="241" y="164"/>
                </a:cubicBezTo>
                <a:cubicBezTo>
                  <a:pt x="241" y="168"/>
                  <a:pt x="241" y="168"/>
                  <a:pt x="241" y="168"/>
                </a:cubicBezTo>
                <a:cubicBezTo>
                  <a:pt x="241" y="169"/>
                  <a:pt x="241" y="169"/>
                  <a:pt x="241" y="169"/>
                </a:cubicBezTo>
                <a:cubicBezTo>
                  <a:pt x="244" y="171"/>
                  <a:pt x="244" y="171"/>
                  <a:pt x="244" y="171"/>
                </a:cubicBezTo>
                <a:cubicBezTo>
                  <a:pt x="242" y="174"/>
                  <a:pt x="242" y="174"/>
                  <a:pt x="242" y="174"/>
                </a:cubicBezTo>
                <a:cubicBezTo>
                  <a:pt x="238" y="175"/>
                  <a:pt x="238" y="175"/>
                  <a:pt x="238" y="175"/>
                </a:cubicBezTo>
                <a:cubicBezTo>
                  <a:pt x="238" y="175"/>
                  <a:pt x="238" y="175"/>
                  <a:pt x="238" y="175"/>
                </a:cubicBezTo>
                <a:cubicBezTo>
                  <a:pt x="237" y="176"/>
                  <a:pt x="237" y="176"/>
                  <a:pt x="237" y="176"/>
                </a:cubicBezTo>
                <a:cubicBezTo>
                  <a:pt x="238" y="179"/>
                  <a:pt x="238" y="179"/>
                  <a:pt x="238" y="179"/>
                </a:cubicBezTo>
                <a:cubicBezTo>
                  <a:pt x="239" y="180"/>
                  <a:pt x="239" y="180"/>
                  <a:pt x="239" y="180"/>
                </a:cubicBezTo>
                <a:cubicBezTo>
                  <a:pt x="239" y="180"/>
                  <a:pt x="239" y="180"/>
                  <a:pt x="239" y="180"/>
                </a:cubicBezTo>
                <a:cubicBezTo>
                  <a:pt x="242" y="179"/>
                  <a:pt x="242" y="179"/>
                  <a:pt x="242" y="179"/>
                </a:cubicBezTo>
                <a:cubicBezTo>
                  <a:pt x="242" y="179"/>
                  <a:pt x="242" y="179"/>
                  <a:pt x="242" y="179"/>
                </a:cubicBezTo>
                <a:cubicBezTo>
                  <a:pt x="241" y="182"/>
                  <a:pt x="241" y="182"/>
                  <a:pt x="241" y="182"/>
                </a:cubicBezTo>
                <a:cubicBezTo>
                  <a:pt x="238" y="180"/>
                  <a:pt x="238" y="180"/>
                  <a:pt x="238" y="180"/>
                </a:cubicBezTo>
                <a:cubicBezTo>
                  <a:pt x="238" y="180"/>
                  <a:pt x="237" y="180"/>
                  <a:pt x="237" y="180"/>
                </a:cubicBezTo>
                <a:cubicBezTo>
                  <a:pt x="237" y="181"/>
                  <a:pt x="237" y="181"/>
                  <a:pt x="237" y="181"/>
                </a:cubicBezTo>
                <a:cubicBezTo>
                  <a:pt x="238" y="184"/>
                  <a:pt x="238" y="184"/>
                  <a:pt x="238" y="184"/>
                </a:cubicBezTo>
                <a:cubicBezTo>
                  <a:pt x="235" y="187"/>
                  <a:pt x="235" y="187"/>
                  <a:pt x="235" y="187"/>
                </a:cubicBezTo>
                <a:cubicBezTo>
                  <a:pt x="235" y="188"/>
                  <a:pt x="235" y="188"/>
                  <a:pt x="235" y="188"/>
                </a:cubicBezTo>
                <a:cubicBezTo>
                  <a:pt x="235" y="188"/>
                  <a:pt x="235" y="188"/>
                  <a:pt x="235" y="188"/>
                </a:cubicBezTo>
                <a:cubicBezTo>
                  <a:pt x="237" y="190"/>
                  <a:pt x="237" y="190"/>
                  <a:pt x="237" y="190"/>
                </a:cubicBezTo>
                <a:cubicBezTo>
                  <a:pt x="238" y="190"/>
                  <a:pt x="238" y="190"/>
                  <a:pt x="238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38" y="194"/>
                  <a:pt x="238" y="194"/>
                  <a:pt x="238" y="194"/>
                </a:cubicBezTo>
                <a:cubicBezTo>
                  <a:pt x="237" y="194"/>
                  <a:pt x="237" y="194"/>
                  <a:pt x="237" y="194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5"/>
                  <a:pt x="236" y="195"/>
                  <a:pt x="236" y="195"/>
                </a:cubicBezTo>
                <a:cubicBezTo>
                  <a:pt x="236" y="198"/>
                  <a:pt x="236" y="198"/>
                  <a:pt x="236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0" y="197"/>
                  <a:pt x="230" y="197"/>
                  <a:pt x="230" y="197"/>
                </a:cubicBezTo>
                <a:cubicBezTo>
                  <a:pt x="229" y="197"/>
                  <a:pt x="229" y="197"/>
                  <a:pt x="229" y="197"/>
                </a:cubicBezTo>
                <a:cubicBezTo>
                  <a:pt x="228" y="198"/>
                  <a:pt x="228" y="198"/>
                  <a:pt x="228" y="198"/>
                </a:cubicBezTo>
                <a:cubicBezTo>
                  <a:pt x="228" y="198"/>
                  <a:pt x="227" y="198"/>
                  <a:pt x="227" y="198"/>
                </a:cubicBezTo>
                <a:cubicBezTo>
                  <a:pt x="227" y="199"/>
                  <a:pt x="228" y="199"/>
                  <a:pt x="228" y="199"/>
                </a:cubicBezTo>
                <a:cubicBezTo>
                  <a:pt x="232" y="201"/>
                  <a:pt x="232" y="201"/>
                  <a:pt x="232" y="201"/>
                </a:cubicBezTo>
                <a:cubicBezTo>
                  <a:pt x="232" y="201"/>
                  <a:pt x="232" y="201"/>
                  <a:pt x="232" y="201"/>
                </a:cubicBezTo>
                <a:cubicBezTo>
                  <a:pt x="235" y="201"/>
                  <a:pt x="235" y="201"/>
                  <a:pt x="235" y="201"/>
                </a:cubicBezTo>
                <a:cubicBezTo>
                  <a:pt x="238" y="202"/>
                  <a:pt x="238" y="202"/>
                  <a:pt x="238" y="202"/>
                </a:cubicBezTo>
                <a:cubicBezTo>
                  <a:pt x="237" y="205"/>
                  <a:pt x="237" y="205"/>
                  <a:pt x="237" y="205"/>
                </a:cubicBezTo>
                <a:cubicBezTo>
                  <a:pt x="235" y="210"/>
                  <a:pt x="235" y="210"/>
                  <a:pt x="235" y="210"/>
                </a:cubicBezTo>
                <a:cubicBezTo>
                  <a:pt x="232" y="208"/>
                  <a:pt x="232" y="208"/>
                  <a:pt x="232" y="208"/>
                </a:cubicBezTo>
                <a:cubicBezTo>
                  <a:pt x="231" y="208"/>
                  <a:pt x="231" y="208"/>
                  <a:pt x="231" y="208"/>
                </a:cubicBezTo>
                <a:cubicBezTo>
                  <a:pt x="231" y="208"/>
                  <a:pt x="231" y="208"/>
                  <a:pt x="231" y="208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9" y="213"/>
                  <a:pt x="229" y="213"/>
                  <a:pt x="229" y="213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34" y="214"/>
                  <a:pt x="234" y="214"/>
                  <a:pt x="234" y="214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0" y="214"/>
                  <a:pt x="230" y="214"/>
                  <a:pt x="230" y="214"/>
                </a:cubicBezTo>
                <a:cubicBezTo>
                  <a:pt x="230" y="213"/>
                  <a:pt x="229" y="214"/>
                  <a:pt x="229" y="214"/>
                </a:cubicBezTo>
                <a:cubicBezTo>
                  <a:pt x="229" y="214"/>
                  <a:pt x="229" y="215"/>
                  <a:pt x="229" y="215"/>
                </a:cubicBezTo>
                <a:cubicBezTo>
                  <a:pt x="232" y="218"/>
                  <a:pt x="232" y="218"/>
                  <a:pt x="232" y="218"/>
                </a:cubicBezTo>
                <a:cubicBezTo>
                  <a:pt x="230" y="221"/>
                  <a:pt x="230" y="221"/>
                  <a:pt x="230" y="221"/>
                </a:cubicBezTo>
                <a:cubicBezTo>
                  <a:pt x="230" y="222"/>
                  <a:pt x="230" y="222"/>
                  <a:pt x="230" y="222"/>
                </a:cubicBezTo>
                <a:cubicBezTo>
                  <a:pt x="231" y="222"/>
                  <a:pt x="231" y="222"/>
                  <a:pt x="231" y="222"/>
                </a:cubicBezTo>
                <a:cubicBezTo>
                  <a:pt x="232" y="222"/>
                  <a:pt x="232" y="222"/>
                  <a:pt x="232" y="222"/>
                </a:cubicBezTo>
                <a:cubicBezTo>
                  <a:pt x="231" y="224"/>
                  <a:pt x="231" y="224"/>
                  <a:pt x="231" y="224"/>
                </a:cubicBezTo>
                <a:cubicBezTo>
                  <a:pt x="231" y="225"/>
                  <a:pt x="231" y="225"/>
                  <a:pt x="231" y="225"/>
                </a:cubicBezTo>
                <a:cubicBezTo>
                  <a:pt x="230" y="228"/>
                  <a:pt x="230" y="228"/>
                  <a:pt x="230" y="228"/>
                </a:cubicBezTo>
                <a:cubicBezTo>
                  <a:pt x="230" y="229"/>
                  <a:pt x="230" y="229"/>
                  <a:pt x="230" y="229"/>
                </a:cubicBezTo>
                <a:cubicBezTo>
                  <a:pt x="233" y="232"/>
                  <a:pt x="233" y="232"/>
                  <a:pt x="233" y="232"/>
                </a:cubicBezTo>
                <a:cubicBezTo>
                  <a:pt x="232" y="235"/>
                  <a:pt x="232" y="235"/>
                  <a:pt x="232" y="235"/>
                </a:cubicBezTo>
                <a:cubicBezTo>
                  <a:pt x="231" y="235"/>
                  <a:pt x="231" y="235"/>
                  <a:pt x="231" y="235"/>
                </a:cubicBezTo>
                <a:cubicBezTo>
                  <a:pt x="231" y="235"/>
                  <a:pt x="231" y="235"/>
                  <a:pt x="231" y="235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26" y="235"/>
                  <a:pt x="226" y="235"/>
                  <a:pt x="226" y="235"/>
                </a:cubicBezTo>
                <a:cubicBezTo>
                  <a:pt x="217" y="233"/>
                  <a:pt x="217" y="233"/>
                  <a:pt x="217" y="233"/>
                </a:cubicBezTo>
                <a:cubicBezTo>
                  <a:pt x="213" y="232"/>
                  <a:pt x="213" y="232"/>
                  <a:pt x="213" y="232"/>
                </a:cubicBezTo>
                <a:cubicBezTo>
                  <a:pt x="213" y="232"/>
                  <a:pt x="212" y="232"/>
                  <a:pt x="212" y="232"/>
                </a:cubicBezTo>
                <a:cubicBezTo>
                  <a:pt x="209" y="235"/>
                  <a:pt x="209" y="235"/>
                  <a:pt x="209" y="235"/>
                </a:cubicBezTo>
                <a:cubicBezTo>
                  <a:pt x="208" y="235"/>
                  <a:pt x="208" y="235"/>
                  <a:pt x="208" y="235"/>
                </a:cubicBezTo>
                <a:cubicBezTo>
                  <a:pt x="208" y="235"/>
                  <a:pt x="207" y="235"/>
                  <a:pt x="207" y="235"/>
                </a:cubicBezTo>
                <a:cubicBezTo>
                  <a:pt x="206" y="239"/>
                  <a:pt x="206" y="239"/>
                  <a:pt x="206" y="239"/>
                </a:cubicBezTo>
                <a:cubicBezTo>
                  <a:pt x="206" y="240"/>
                  <a:pt x="206" y="240"/>
                  <a:pt x="206" y="240"/>
                </a:cubicBezTo>
                <a:cubicBezTo>
                  <a:pt x="206" y="243"/>
                  <a:pt x="206" y="243"/>
                  <a:pt x="206" y="243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9" y="247"/>
                  <a:pt x="209" y="247"/>
                  <a:pt x="209" y="247"/>
                </a:cubicBezTo>
                <a:cubicBezTo>
                  <a:pt x="209" y="250"/>
                  <a:pt x="209" y="250"/>
                  <a:pt x="209" y="250"/>
                </a:cubicBezTo>
                <a:cubicBezTo>
                  <a:pt x="209" y="258"/>
                  <a:pt x="209" y="258"/>
                  <a:pt x="209" y="258"/>
                </a:cubicBezTo>
                <a:cubicBezTo>
                  <a:pt x="206" y="260"/>
                  <a:pt x="206" y="260"/>
                  <a:pt x="206" y="260"/>
                </a:cubicBezTo>
                <a:cubicBezTo>
                  <a:pt x="203" y="259"/>
                  <a:pt x="203" y="259"/>
                  <a:pt x="203" y="259"/>
                </a:cubicBezTo>
                <a:cubicBezTo>
                  <a:pt x="201" y="252"/>
                  <a:pt x="201" y="252"/>
                  <a:pt x="201" y="252"/>
                </a:cubicBezTo>
                <a:cubicBezTo>
                  <a:pt x="200" y="252"/>
                  <a:pt x="200" y="252"/>
                  <a:pt x="200" y="252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69" y="259"/>
                  <a:pt x="69" y="259"/>
                  <a:pt x="69" y="259"/>
                </a:cubicBezTo>
                <a:cubicBezTo>
                  <a:pt x="66" y="256"/>
                  <a:pt x="66" y="256"/>
                  <a:pt x="66" y="256"/>
                </a:cubicBezTo>
                <a:cubicBezTo>
                  <a:pt x="66" y="252"/>
                  <a:pt x="66" y="252"/>
                  <a:pt x="66" y="252"/>
                </a:cubicBezTo>
                <a:cubicBezTo>
                  <a:pt x="65" y="252"/>
                  <a:pt x="65" y="252"/>
                  <a:pt x="65" y="252"/>
                </a:cubicBezTo>
                <a:cubicBezTo>
                  <a:pt x="60" y="244"/>
                  <a:pt x="60" y="244"/>
                  <a:pt x="60" y="244"/>
                </a:cubicBezTo>
                <a:cubicBezTo>
                  <a:pt x="60" y="242"/>
                  <a:pt x="60" y="242"/>
                  <a:pt x="60" y="242"/>
                </a:cubicBezTo>
                <a:cubicBezTo>
                  <a:pt x="60" y="242"/>
                  <a:pt x="60" y="242"/>
                  <a:pt x="60" y="242"/>
                </a:cubicBezTo>
                <a:cubicBezTo>
                  <a:pt x="57" y="236"/>
                  <a:pt x="57" y="236"/>
                  <a:pt x="57" y="236"/>
                </a:cubicBezTo>
                <a:cubicBezTo>
                  <a:pt x="57" y="236"/>
                  <a:pt x="57" y="236"/>
                  <a:pt x="57" y="236"/>
                </a:cubicBezTo>
                <a:cubicBezTo>
                  <a:pt x="54" y="233"/>
                  <a:pt x="54" y="233"/>
                  <a:pt x="54" y="233"/>
                </a:cubicBezTo>
                <a:cubicBezTo>
                  <a:pt x="53" y="229"/>
                  <a:pt x="53" y="229"/>
                  <a:pt x="53" y="229"/>
                </a:cubicBezTo>
                <a:cubicBezTo>
                  <a:pt x="54" y="221"/>
                  <a:pt x="54" y="221"/>
                  <a:pt x="54" y="221"/>
                </a:cubicBezTo>
                <a:cubicBezTo>
                  <a:pt x="54" y="221"/>
                  <a:pt x="54" y="221"/>
                  <a:pt x="54" y="221"/>
                </a:cubicBezTo>
                <a:cubicBezTo>
                  <a:pt x="54" y="218"/>
                  <a:pt x="54" y="218"/>
                  <a:pt x="54" y="218"/>
                </a:cubicBezTo>
                <a:cubicBezTo>
                  <a:pt x="55" y="214"/>
                  <a:pt x="55" y="214"/>
                  <a:pt x="55" y="214"/>
                </a:cubicBezTo>
                <a:cubicBezTo>
                  <a:pt x="55" y="214"/>
                  <a:pt x="55" y="214"/>
                  <a:pt x="55" y="214"/>
                </a:cubicBezTo>
                <a:cubicBezTo>
                  <a:pt x="53" y="208"/>
                  <a:pt x="53" y="208"/>
                  <a:pt x="53" y="208"/>
                </a:cubicBezTo>
                <a:cubicBezTo>
                  <a:pt x="53" y="208"/>
                  <a:pt x="53" y="208"/>
                  <a:pt x="53" y="208"/>
                </a:cubicBezTo>
                <a:cubicBezTo>
                  <a:pt x="50" y="204"/>
                  <a:pt x="50" y="204"/>
                  <a:pt x="50" y="204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50" y="187"/>
                  <a:pt x="50" y="187"/>
                  <a:pt x="50" y="187"/>
                </a:cubicBezTo>
                <a:cubicBezTo>
                  <a:pt x="50" y="186"/>
                  <a:pt x="50" y="186"/>
                  <a:pt x="50" y="186"/>
                </a:cubicBezTo>
                <a:cubicBezTo>
                  <a:pt x="50" y="179"/>
                  <a:pt x="50" y="179"/>
                  <a:pt x="50" y="179"/>
                </a:cubicBezTo>
                <a:cubicBezTo>
                  <a:pt x="52" y="176"/>
                  <a:pt x="52" y="176"/>
                  <a:pt x="52" y="176"/>
                </a:cubicBezTo>
                <a:cubicBezTo>
                  <a:pt x="55" y="174"/>
                  <a:pt x="55" y="174"/>
                  <a:pt x="55" y="174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5" y="169"/>
                  <a:pt x="55" y="169"/>
                  <a:pt x="55" y="169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1" y="167"/>
                  <a:pt x="51" y="167"/>
                  <a:pt x="51" y="167"/>
                </a:cubicBezTo>
                <a:cubicBezTo>
                  <a:pt x="52" y="162"/>
                  <a:pt x="52" y="162"/>
                  <a:pt x="52" y="162"/>
                </a:cubicBezTo>
                <a:cubicBezTo>
                  <a:pt x="52" y="161"/>
                  <a:pt x="52" y="161"/>
                  <a:pt x="52" y="161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49" y="155"/>
                  <a:pt x="49" y="155"/>
                  <a:pt x="49" y="155"/>
                </a:cubicBezTo>
                <a:cubicBezTo>
                  <a:pt x="49" y="155"/>
                  <a:pt x="49" y="155"/>
                  <a:pt x="49" y="155"/>
                </a:cubicBezTo>
                <a:cubicBezTo>
                  <a:pt x="45" y="151"/>
                  <a:pt x="45" y="151"/>
                  <a:pt x="45" y="151"/>
                </a:cubicBezTo>
                <a:cubicBezTo>
                  <a:pt x="42" y="144"/>
                  <a:pt x="42" y="144"/>
                  <a:pt x="42" y="144"/>
                </a:cubicBezTo>
                <a:cubicBezTo>
                  <a:pt x="42" y="144"/>
                  <a:pt x="42" y="144"/>
                  <a:pt x="42" y="144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7" y="134"/>
                  <a:pt x="37" y="134"/>
                  <a:pt x="37" y="134"/>
                </a:cubicBezTo>
                <a:cubicBezTo>
                  <a:pt x="20" y="71"/>
                  <a:pt x="20" y="71"/>
                  <a:pt x="20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2" y="16"/>
                  <a:pt x="2" y="16"/>
                  <a:pt x="2" y="16"/>
                </a:cubicBezTo>
                <a:cubicBezTo>
                  <a:pt x="0" y="17"/>
                  <a:pt x="0" y="17"/>
                  <a:pt x="0" y="17"/>
                </a:cubicBezTo>
                <a:cubicBezTo>
                  <a:pt x="18" y="72"/>
                  <a:pt x="18" y="72"/>
                  <a:pt x="18" y="72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40" y="145"/>
                  <a:pt x="40" y="145"/>
                  <a:pt x="40" y="145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8" y="157"/>
                  <a:pt x="48" y="157"/>
                  <a:pt x="48" y="157"/>
                </a:cubicBezTo>
                <a:cubicBezTo>
                  <a:pt x="48" y="158"/>
                  <a:pt x="48" y="158"/>
                  <a:pt x="48" y="158"/>
                </a:cubicBezTo>
                <a:cubicBezTo>
                  <a:pt x="50" y="162"/>
                  <a:pt x="50" y="162"/>
                  <a:pt x="50" y="162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9" y="168"/>
                  <a:pt x="50" y="168"/>
                  <a:pt x="50" y="168"/>
                </a:cubicBezTo>
                <a:cubicBezTo>
                  <a:pt x="53" y="170"/>
                  <a:pt x="53" y="170"/>
                  <a:pt x="53" y="170"/>
                </a:cubicBezTo>
                <a:cubicBezTo>
                  <a:pt x="54" y="172"/>
                  <a:pt x="54" y="172"/>
                  <a:pt x="54" y="172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8" y="179"/>
                  <a:pt x="48" y="179"/>
                  <a:pt x="48" y="179"/>
                </a:cubicBezTo>
                <a:cubicBezTo>
                  <a:pt x="48" y="179"/>
                  <a:pt x="48" y="179"/>
                  <a:pt x="48" y="179"/>
                </a:cubicBezTo>
                <a:cubicBezTo>
                  <a:pt x="48" y="186"/>
                  <a:pt x="48" y="186"/>
                  <a:pt x="48" y="186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6" y="197"/>
                  <a:pt x="46" y="197"/>
                  <a:pt x="46" y="197"/>
                </a:cubicBezTo>
                <a:cubicBezTo>
                  <a:pt x="46" y="198"/>
                  <a:pt x="46" y="198"/>
                  <a:pt x="46" y="198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51" y="209"/>
                  <a:pt x="51" y="209"/>
                  <a:pt x="51" y="209"/>
                </a:cubicBezTo>
                <a:cubicBezTo>
                  <a:pt x="53" y="214"/>
                  <a:pt x="53" y="214"/>
                  <a:pt x="53" y="214"/>
                </a:cubicBezTo>
                <a:cubicBezTo>
                  <a:pt x="52" y="217"/>
                  <a:pt x="52" y="217"/>
                  <a:pt x="52" y="217"/>
                </a:cubicBezTo>
                <a:cubicBezTo>
                  <a:pt x="52" y="218"/>
                  <a:pt x="52" y="218"/>
                  <a:pt x="52" y="218"/>
                </a:cubicBezTo>
                <a:cubicBezTo>
                  <a:pt x="52" y="221"/>
                  <a:pt x="52" y="221"/>
                  <a:pt x="52" y="221"/>
                </a:cubicBezTo>
                <a:cubicBezTo>
                  <a:pt x="51" y="229"/>
                  <a:pt x="51" y="229"/>
                  <a:pt x="51" y="229"/>
                </a:cubicBezTo>
                <a:cubicBezTo>
                  <a:pt x="51" y="229"/>
                  <a:pt x="51" y="229"/>
                  <a:pt x="51" y="229"/>
                </a:cubicBezTo>
                <a:cubicBezTo>
                  <a:pt x="52" y="233"/>
                  <a:pt x="52" y="233"/>
                  <a:pt x="52" y="233"/>
                </a:cubicBezTo>
                <a:cubicBezTo>
                  <a:pt x="52" y="234"/>
                  <a:pt x="52" y="234"/>
                  <a:pt x="52" y="234"/>
                </a:cubicBezTo>
                <a:cubicBezTo>
                  <a:pt x="55" y="237"/>
                  <a:pt x="55" y="237"/>
                  <a:pt x="55" y="237"/>
                </a:cubicBezTo>
                <a:cubicBezTo>
                  <a:pt x="58" y="243"/>
                  <a:pt x="58" y="243"/>
                  <a:pt x="58" y="243"/>
                </a:cubicBezTo>
                <a:cubicBezTo>
                  <a:pt x="58" y="244"/>
                  <a:pt x="58" y="244"/>
                  <a:pt x="58" y="244"/>
                </a:cubicBezTo>
                <a:cubicBezTo>
                  <a:pt x="58" y="245"/>
                  <a:pt x="58" y="245"/>
                  <a:pt x="58" y="245"/>
                </a:cubicBezTo>
                <a:cubicBezTo>
                  <a:pt x="64" y="253"/>
                  <a:pt x="64" y="253"/>
                  <a:pt x="64" y="253"/>
                </a:cubicBezTo>
                <a:cubicBezTo>
                  <a:pt x="64" y="256"/>
                  <a:pt x="64" y="256"/>
                  <a:pt x="64" y="256"/>
                </a:cubicBezTo>
                <a:cubicBezTo>
                  <a:pt x="65" y="257"/>
                  <a:pt x="65" y="257"/>
                  <a:pt x="65" y="257"/>
                </a:cubicBezTo>
                <a:cubicBezTo>
                  <a:pt x="67" y="260"/>
                  <a:pt x="67" y="260"/>
                  <a:pt x="67" y="260"/>
                </a:cubicBezTo>
                <a:cubicBezTo>
                  <a:pt x="68" y="261"/>
                  <a:pt x="68" y="261"/>
                  <a:pt x="68" y="261"/>
                </a:cubicBezTo>
                <a:cubicBezTo>
                  <a:pt x="196" y="251"/>
                  <a:pt x="196" y="251"/>
                  <a:pt x="196" y="251"/>
                </a:cubicBezTo>
                <a:cubicBezTo>
                  <a:pt x="199" y="253"/>
                  <a:pt x="199" y="253"/>
                  <a:pt x="199" y="253"/>
                </a:cubicBezTo>
                <a:cubicBezTo>
                  <a:pt x="202" y="261"/>
                  <a:pt x="202" y="261"/>
                  <a:pt x="202" y="261"/>
                </a:cubicBezTo>
                <a:cubicBezTo>
                  <a:pt x="202" y="261"/>
                  <a:pt x="202" y="261"/>
                  <a:pt x="203" y="261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7" y="261"/>
                  <a:pt x="207" y="261"/>
                  <a:pt x="207" y="261"/>
                </a:cubicBezTo>
                <a:cubicBezTo>
                  <a:pt x="210" y="259"/>
                  <a:pt x="210" y="259"/>
                  <a:pt x="210" y="259"/>
                </a:cubicBezTo>
                <a:cubicBezTo>
                  <a:pt x="211" y="258"/>
                  <a:pt x="211" y="258"/>
                  <a:pt x="211" y="258"/>
                </a:cubicBezTo>
                <a:cubicBezTo>
                  <a:pt x="211" y="250"/>
                  <a:pt x="211" y="250"/>
                  <a:pt x="211" y="250"/>
                </a:cubicBezTo>
                <a:cubicBezTo>
                  <a:pt x="211" y="250"/>
                  <a:pt x="211" y="250"/>
                  <a:pt x="211" y="250"/>
                </a:cubicBezTo>
                <a:cubicBezTo>
                  <a:pt x="210" y="247"/>
                  <a:pt x="210" y="247"/>
                  <a:pt x="210" y="247"/>
                </a:cubicBezTo>
                <a:cubicBezTo>
                  <a:pt x="210" y="246"/>
                  <a:pt x="210" y="246"/>
                  <a:pt x="210" y="246"/>
                </a:cubicBezTo>
                <a:cubicBezTo>
                  <a:pt x="208" y="243"/>
                  <a:pt x="208" y="243"/>
                  <a:pt x="208" y="243"/>
                </a:cubicBezTo>
                <a:cubicBezTo>
                  <a:pt x="208" y="240"/>
                  <a:pt x="208" y="240"/>
                  <a:pt x="208" y="240"/>
                </a:cubicBezTo>
                <a:cubicBezTo>
                  <a:pt x="209" y="237"/>
                  <a:pt x="209" y="237"/>
                  <a:pt x="209" y="237"/>
                </a:cubicBezTo>
                <a:cubicBezTo>
                  <a:pt x="210" y="237"/>
                  <a:pt x="210" y="237"/>
                  <a:pt x="210" y="237"/>
                </a:cubicBezTo>
                <a:cubicBezTo>
                  <a:pt x="211" y="236"/>
                  <a:pt x="211" y="236"/>
                  <a:pt x="211" y="236"/>
                </a:cubicBezTo>
                <a:cubicBezTo>
                  <a:pt x="213" y="234"/>
                  <a:pt x="213" y="234"/>
                  <a:pt x="213" y="234"/>
                </a:cubicBezTo>
                <a:cubicBezTo>
                  <a:pt x="216" y="235"/>
                  <a:pt x="216" y="235"/>
                  <a:pt x="216" y="235"/>
                </a:cubicBezTo>
                <a:cubicBezTo>
                  <a:pt x="216" y="235"/>
                  <a:pt x="216" y="235"/>
                  <a:pt x="216" y="235"/>
                </a:cubicBezTo>
                <a:cubicBezTo>
                  <a:pt x="226" y="237"/>
                  <a:pt x="226" y="237"/>
                  <a:pt x="226" y="237"/>
                </a:cubicBezTo>
                <a:cubicBezTo>
                  <a:pt x="226" y="237"/>
                  <a:pt x="226" y="237"/>
                  <a:pt x="226" y="237"/>
                </a:cubicBezTo>
                <a:cubicBezTo>
                  <a:pt x="230" y="238"/>
                  <a:pt x="230" y="238"/>
                  <a:pt x="230" y="238"/>
                </a:cubicBezTo>
                <a:cubicBezTo>
                  <a:pt x="230" y="238"/>
                  <a:pt x="230" y="238"/>
                  <a:pt x="230" y="238"/>
                </a:cubicBezTo>
                <a:cubicBezTo>
                  <a:pt x="232" y="237"/>
                  <a:pt x="232" y="237"/>
                  <a:pt x="232" y="237"/>
                </a:cubicBezTo>
                <a:cubicBezTo>
                  <a:pt x="234" y="237"/>
                  <a:pt x="234" y="237"/>
                  <a:pt x="234" y="237"/>
                </a:cubicBezTo>
                <a:cubicBezTo>
                  <a:pt x="234" y="237"/>
                  <a:pt x="234" y="237"/>
                  <a:pt x="234" y="236"/>
                </a:cubicBezTo>
                <a:cubicBezTo>
                  <a:pt x="235" y="232"/>
                  <a:pt x="235" y="232"/>
                  <a:pt x="235" y="232"/>
                </a:cubicBezTo>
                <a:cubicBezTo>
                  <a:pt x="235" y="231"/>
                  <a:pt x="235" y="231"/>
                  <a:pt x="235" y="231"/>
                </a:cubicBezTo>
                <a:cubicBezTo>
                  <a:pt x="232" y="228"/>
                  <a:pt x="232" y="228"/>
                  <a:pt x="232" y="228"/>
                </a:cubicBezTo>
                <a:cubicBezTo>
                  <a:pt x="233" y="225"/>
                  <a:pt x="233" y="225"/>
                  <a:pt x="233" y="225"/>
                </a:cubicBezTo>
                <a:cubicBezTo>
                  <a:pt x="235" y="222"/>
                  <a:pt x="235" y="222"/>
                  <a:pt x="235" y="222"/>
                </a:cubicBezTo>
                <a:cubicBezTo>
                  <a:pt x="235" y="221"/>
                  <a:pt x="235" y="221"/>
                  <a:pt x="235" y="221"/>
                </a:cubicBezTo>
                <a:cubicBezTo>
                  <a:pt x="234" y="220"/>
                  <a:pt x="234" y="220"/>
                  <a:pt x="234" y="220"/>
                </a:cubicBezTo>
                <a:cubicBezTo>
                  <a:pt x="233" y="220"/>
                  <a:pt x="233" y="220"/>
                  <a:pt x="233" y="220"/>
                </a:cubicBezTo>
                <a:cubicBezTo>
                  <a:pt x="234" y="218"/>
                  <a:pt x="234" y="218"/>
                  <a:pt x="234" y="218"/>
                </a:cubicBezTo>
                <a:cubicBezTo>
                  <a:pt x="235" y="218"/>
                  <a:pt x="234" y="217"/>
                  <a:pt x="234" y="217"/>
                </a:cubicBezTo>
                <a:cubicBezTo>
                  <a:pt x="231" y="214"/>
                  <a:pt x="231" y="214"/>
                  <a:pt x="231" y="214"/>
                </a:cubicBezTo>
                <a:cubicBezTo>
                  <a:pt x="230" y="215"/>
                  <a:pt x="230" y="215"/>
                  <a:pt x="230" y="215"/>
                </a:cubicBezTo>
                <a:cubicBezTo>
                  <a:pt x="229" y="215"/>
                  <a:pt x="229" y="215"/>
                  <a:pt x="229" y="215"/>
                </a:cubicBezTo>
                <a:cubicBezTo>
                  <a:pt x="233" y="218"/>
                  <a:pt x="233" y="218"/>
                  <a:pt x="233" y="218"/>
                </a:cubicBezTo>
                <a:cubicBezTo>
                  <a:pt x="234" y="218"/>
                  <a:pt x="234" y="218"/>
                  <a:pt x="234" y="218"/>
                </a:cubicBezTo>
                <a:cubicBezTo>
                  <a:pt x="234" y="217"/>
                  <a:pt x="234" y="217"/>
                  <a:pt x="234" y="217"/>
                </a:cubicBezTo>
                <a:cubicBezTo>
                  <a:pt x="236" y="213"/>
                  <a:pt x="236" y="213"/>
                  <a:pt x="236" y="213"/>
                </a:cubicBezTo>
                <a:cubicBezTo>
                  <a:pt x="236" y="212"/>
                  <a:pt x="236" y="212"/>
                  <a:pt x="236" y="212"/>
                </a:cubicBezTo>
                <a:cubicBezTo>
                  <a:pt x="235" y="212"/>
                  <a:pt x="235" y="212"/>
                  <a:pt x="235" y="212"/>
                </a:cubicBezTo>
                <a:cubicBezTo>
                  <a:pt x="232" y="212"/>
                  <a:pt x="232" y="212"/>
                  <a:pt x="232" y="212"/>
                </a:cubicBezTo>
                <a:cubicBezTo>
                  <a:pt x="232" y="210"/>
                  <a:pt x="232" y="210"/>
                  <a:pt x="232" y="210"/>
                </a:cubicBezTo>
                <a:cubicBezTo>
                  <a:pt x="235" y="212"/>
                  <a:pt x="235" y="212"/>
                  <a:pt x="235" y="212"/>
                </a:cubicBezTo>
                <a:cubicBezTo>
                  <a:pt x="235" y="212"/>
                  <a:pt x="235" y="212"/>
                  <a:pt x="235" y="212"/>
                </a:cubicBezTo>
                <a:cubicBezTo>
                  <a:pt x="236" y="211"/>
                  <a:pt x="236" y="211"/>
                  <a:pt x="236" y="211"/>
                </a:cubicBezTo>
                <a:cubicBezTo>
                  <a:pt x="239" y="206"/>
                  <a:pt x="239" y="206"/>
                  <a:pt x="239" y="206"/>
                </a:cubicBezTo>
                <a:cubicBezTo>
                  <a:pt x="239" y="206"/>
                  <a:pt x="239" y="206"/>
                  <a:pt x="239" y="206"/>
                </a:cubicBezTo>
                <a:cubicBezTo>
                  <a:pt x="240" y="202"/>
                  <a:pt x="240" y="202"/>
                  <a:pt x="240" y="202"/>
                </a:cubicBezTo>
                <a:cubicBezTo>
                  <a:pt x="241" y="201"/>
                  <a:pt x="240" y="201"/>
                  <a:pt x="240" y="201"/>
                </a:cubicBezTo>
                <a:cubicBezTo>
                  <a:pt x="236" y="199"/>
                  <a:pt x="236" y="199"/>
                  <a:pt x="236" y="199"/>
                </a:cubicBezTo>
                <a:cubicBezTo>
                  <a:pt x="236" y="199"/>
                  <a:pt x="236" y="199"/>
                  <a:pt x="236" y="199"/>
                </a:cubicBezTo>
                <a:cubicBezTo>
                  <a:pt x="232" y="199"/>
                  <a:pt x="232" y="199"/>
                  <a:pt x="232" y="199"/>
                </a:cubicBezTo>
                <a:cubicBezTo>
                  <a:pt x="229" y="198"/>
                  <a:pt x="229" y="198"/>
                  <a:pt x="229" y="198"/>
                </a:cubicBezTo>
                <a:cubicBezTo>
                  <a:pt x="228" y="198"/>
                  <a:pt x="228" y="198"/>
                  <a:pt x="228" y="198"/>
                </a:cubicBezTo>
                <a:cubicBezTo>
                  <a:pt x="229" y="199"/>
                  <a:pt x="229" y="199"/>
                  <a:pt x="229" y="199"/>
                </a:cubicBezTo>
                <a:cubicBezTo>
                  <a:pt x="229" y="199"/>
                  <a:pt x="229" y="199"/>
                  <a:pt x="229" y="199"/>
                </a:cubicBezTo>
                <a:cubicBezTo>
                  <a:pt x="233" y="200"/>
                  <a:pt x="233" y="200"/>
                  <a:pt x="233" y="200"/>
                </a:cubicBezTo>
                <a:cubicBezTo>
                  <a:pt x="233" y="200"/>
                  <a:pt x="233" y="200"/>
                  <a:pt x="233" y="200"/>
                </a:cubicBezTo>
                <a:cubicBezTo>
                  <a:pt x="237" y="200"/>
                  <a:pt x="237" y="200"/>
                  <a:pt x="237" y="200"/>
                </a:cubicBezTo>
                <a:cubicBezTo>
                  <a:pt x="237" y="200"/>
                  <a:pt x="237" y="200"/>
                  <a:pt x="237" y="200"/>
                </a:cubicBezTo>
                <a:cubicBezTo>
                  <a:pt x="238" y="199"/>
                  <a:pt x="238" y="199"/>
                  <a:pt x="238" y="199"/>
                </a:cubicBezTo>
                <a:cubicBezTo>
                  <a:pt x="238" y="196"/>
                  <a:pt x="238" y="196"/>
                  <a:pt x="238" y="196"/>
                </a:cubicBezTo>
                <a:cubicBezTo>
                  <a:pt x="239" y="197"/>
                  <a:pt x="239" y="197"/>
                  <a:pt x="239" y="197"/>
                </a:cubicBezTo>
                <a:cubicBezTo>
                  <a:pt x="239" y="197"/>
                  <a:pt x="240" y="196"/>
                  <a:pt x="240" y="196"/>
                </a:cubicBezTo>
                <a:cubicBezTo>
                  <a:pt x="242" y="189"/>
                  <a:pt x="242" y="189"/>
                  <a:pt x="242" y="189"/>
                </a:cubicBezTo>
                <a:cubicBezTo>
                  <a:pt x="242" y="188"/>
                  <a:pt x="242" y="188"/>
                  <a:pt x="242" y="188"/>
                </a:cubicBezTo>
                <a:cubicBezTo>
                  <a:pt x="242" y="187"/>
                  <a:pt x="241" y="187"/>
                  <a:pt x="241" y="188"/>
                </a:cubicBezTo>
                <a:cubicBezTo>
                  <a:pt x="238" y="188"/>
                  <a:pt x="238" y="188"/>
                  <a:pt x="238" y="188"/>
                </a:cubicBezTo>
                <a:cubicBezTo>
                  <a:pt x="237" y="188"/>
                  <a:pt x="237" y="188"/>
                  <a:pt x="237" y="188"/>
                </a:cubicBezTo>
                <a:cubicBezTo>
                  <a:pt x="240" y="185"/>
                  <a:pt x="240" y="185"/>
                  <a:pt x="240" y="185"/>
                </a:cubicBezTo>
                <a:cubicBezTo>
                  <a:pt x="241" y="185"/>
                  <a:pt x="241" y="184"/>
                  <a:pt x="240" y="184"/>
                </a:cubicBezTo>
                <a:cubicBezTo>
                  <a:pt x="240" y="184"/>
                  <a:pt x="240" y="184"/>
                  <a:pt x="240" y="184"/>
                </a:cubicBezTo>
                <a:cubicBezTo>
                  <a:pt x="241" y="184"/>
                  <a:pt x="241" y="184"/>
                  <a:pt x="241" y="184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43" y="184"/>
                  <a:pt x="243" y="184"/>
                  <a:pt x="243" y="184"/>
                </a:cubicBezTo>
                <a:cubicBezTo>
                  <a:pt x="244" y="180"/>
                  <a:pt x="244" y="180"/>
                  <a:pt x="244" y="180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4" y="178"/>
                  <a:pt x="244" y="178"/>
                  <a:pt x="244" y="178"/>
                </a:cubicBezTo>
                <a:cubicBezTo>
                  <a:pt x="243" y="177"/>
                  <a:pt x="243" y="177"/>
                  <a:pt x="243" y="177"/>
                </a:cubicBezTo>
                <a:cubicBezTo>
                  <a:pt x="242" y="177"/>
                  <a:pt x="242" y="177"/>
                  <a:pt x="242" y="177"/>
                </a:cubicBezTo>
                <a:cubicBezTo>
                  <a:pt x="240" y="178"/>
                  <a:pt x="240" y="178"/>
                  <a:pt x="240" y="178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3" y="176"/>
                  <a:pt x="243" y="176"/>
                  <a:pt x="243" y="176"/>
                </a:cubicBezTo>
                <a:cubicBezTo>
                  <a:pt x="243" y="175"/>
                  <a:pt x="243" y="175"/>
                  <a:pt x="243" y="175"/>
                </a:cubicBezTo>
                <a:cubicBezTo>
                  <a:pt x="246" y="171"/>
                  <a:pt x="246" y="171"/>
                  <a:pt x="246" y="171"/>
                </a:cubicBezTo>
                <a:cubicBezTo>
                  <a:pt x="246" y="171"/>
                  <a:pt x="246" y="170"/>
                  <a:pt x="246" y="170"/>
                </a:cubicBezTo>
                <a:cubicBezTo>
                  <a:pt x="243" y="168"/>
                  <a:pt x="243" y="168"/>
                  <a:pt x="243" y="168"/>
                </a:cubicBezTo>
                <a:cubicBezTo>
                  <a:pt x="243" y="166"/>
                  <a:pt x="243" y="166"/>
                  <a:pt x="243" y="166"/>
                </a:cubicBezTo>
                <a:cubicBezTo>
                  <a:pt x="245" y="167"/>
                  <a:pt x="245" y="167"/>
                  <a:pt x="245" y="167"/>
                </a:cubicBezTo>
                <a:cubicBezTo>
                  <a:pt x="245" y="167"/>
                  <a:pt x="245" y="167"/>
                  <a:pt x="245" y="167"/>
                </a:cubicBezTo>
                <a:cubicBezTo>
                  <a:pt x="249" y="167"/>
                  <a:pt x="249" y="167"/>
                  <a:pt x="249" y="167"/>
                </a:cubicBezTo>
                <a:cubicBezTo>
                  <a:pt x="250" y="166"/>
                  <a:pt x="250" y="166"/>
                  <a:pt x="250" y="166"/>
                </a:cubicBezTo>
                <a:cubicBezTo>
                  <a:pt x="250" y="165"/>
                  <a:pt x="250" y="165"/>
                  <a:pt x="250" y="165"/>
                </a:cubicBezTo>
                <a:cubicBezTo>
                  <a:pt x="249" y="162"/>
                  <a:pt x="249" y="162"/>
                  <a:pt x="249" y="162"/>
                </a:cubicBezTo>
                <a:cubicBezTo>
                  <a:pt x="253" y="160"/>
                  <a:pt x="253" y="160"/>
                  <a:pt x="253" y="160"/>
                </a:cubicBezTo>
                <a:cubicBezTo>
                  <a:pt x="253" y="160"/>
                  <a:pt x="253" y="160"/>
                  <a:pt x="253" y="160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5" y="155"/>
                  <a:pt x="255" y="155"/>
                  <a:pt x="255" y="155"/>
                </a:cubicBezTo>
                <a:cubicBezTo>
                  <a:pt x="254" y="155"/>
                  <a:pt x="254" y="155"/>
                  <a:pt x="254" y="155"/>
                </a:cubicBezTo>
                <a:cubicBezTo>
                  <a:pt x="251" y="155"/>
                  <a:pt x="251" y="155"/>
                  <a:pt x="251" y="155"/>
                </a:cubicBezTo>
                <a:cubicBezTo>
                  <a:pt x="250" y="154"/>
                  <a:pt x="250" y="154"/>
                  <a:pt x="250" y="154"/>
                </a:cubicBezTo>
                <a:cubicBezTo>
                  <a:pt x="248" y="153"/>
                  <a:pt x="248" y="153"/>
                  <a:pt x="248" y="153"/>
                </a:cubicBezTo>
                <a:cubicBezTo>
                  <a:pt x="248" y="153"/>
                  <a:pt x="248" y="153"/>
                  <a:pt x="248" y="153"/>
                </a:cubicBezTo>
                <a:cubicBezTo>
                  <a:pt x="240" y="152"/>
                  <a:pt x="240" y="152"/>
                  <a:pt x="240" y="152"/>
                </a:cubicBezTo>
                <a:cubicBezTo>
                  <a:pt x="238" y="149"/>
                  <a:pt x="238" y="149"/>
                  <a:pt x="238" y="149"/>
                </a:cubicBezTo>
                <a:cubicBezTo>
                  <a:pt x="238" y="146"/>
                  <a:pt x="238" y="146"/>
                  <a:pt x="238" y="146"/>
                </a:cubicBezTo>
                <a:cubicBezTo>
                  <a:pt x="238" y="142"/>
                  <a:pt x="238" y="142"/>
                  <a:pt x="238" y="142"/>
                </a:cubicBezTo>
                <a:cubicBezTo>
                  <a:pt x="238" y="141"/>
                  <a:pt x="238" y="141"/>
                  <a:pt x="238" y="141"/>
                </a:cubicBezTo>
                <a:cubicBezTo>
                  <a:pt x="235" y="138"/>
                  <a:pt x="235" y="138"/>
                  <a:pt x="235" y="138"/>
                </a:cubicBezTo>
                <a:cubicBezTo>
                  <a:pt x="233" y="134"/>
                  <a:pt x="233" y="134"/>
                  <a:pt x="233" y="134"/>
                </a:cubicBezTo>
                <a:cubicBezTo>
                  <a:pt x="233" y="134"/>
                  <a:pt x="233" y="134"/>
                  <a:pt x="233" y="134"/>
                </a:cubicBezTo>
                <a:cubicBezTo>
                  <a:pt x="230" y="130"/>
                  <a:pt x="230" y="130"/>
                  <a:pt x="230" y="130"/>
                </a:cubicBezTo>
                <a:cubicBezTo>
                  <a:pt x="230" y="129"/>
                  <a:pt x="230" y="129"/>
                  <a:pt x="230" y="129"/>
                </a:cubicBezTo>
                <a:cubicBezTo>
                  <a:pt x="225" y="127"/>
                  <a:pt x="225" y="127"/>
                  <a:pt x="225" y="127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20" y="121"/>
                  <a:pt x="220" y="121"/>
                  <a:pt x="220" y="121"/>
                </a:cubicBezTo>
                <a:cubicBezTo>
                  <a:pt x="220" y="118"/>
                  <a:pt x="220" y="118"/>
                  <a:pt x="220" y="118"/>
                </a:cubicBezTo>
                <a:cubicBezTo>
                  <a:pt x="220" y="118"/>
                  <a:pt x="220" y="118"/>
                  <a:pt x="220" y="118"/>
                </a:cubicBezTo>
                <a:cubicBezTo>
                  <a:pt x="219" y="114"/>
                  <a:pt x="219" y="114"/>
                  <a:pt x="219" y="114"/>
                </a:cubicBezTo>
                <a:cubicBezTo>
                  <a:pt x="218" y="113"/>
                  <a:pt x="218" y="113"/>
                  <a:pt x="218" y="113"/>
                </a:cubicBezTo>
                <a:cubicBezTo>
                  <a:pt x="214" y="108"/>
                  <a:pt x="214" y="108"/>
                  <a:pt x="214" y="108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4"/>
                  <a:pt x="214" y="104"/>
                  <a:pt x="214" y="104"/>
                </a:cubicBezTo>
                <a:cubicBezTo>
                  <a:pt x="206" y="99"/>
                  <a:pt x="206" y="99"/>
                  <a:pt x="206" y="99"/>
                </a:cubicBezTo>
                <a:cubicBezTo>
                  <a:pt x="205" y="99"/>
                  <a:pt x="205" y="99"/>
                  <a:pt x="205" y="99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199" y="95"/>
                  <a:pt x="199" y="95"/>
                  <a:pt x="199" y="95"/>
                </a:cubicBezTo>
                <a:cubicBezTo>
                  <a:pt x="199" y="95"/>
                  <a:pt x="199" y="95"/>
                  <a:pt x="199" y="95"/>
                </a:cubicBezTo>
                <a:cubicBezTo>
                  <a:pt x="199" y="94"/>
                  <a:pt x="199" y="94"/>
                  <a:pt x="198" y="94"/>
                </a:cubicBezTo>
                <a:cubicBezTo>
                  <a:pt x="195" y="93"/>
                  <a:pt x="195" y="93"/>
                  <a:pt x="195" y="93"/>
                </a:cubicBezTo>
                <a:cubicBezTo>
                  <a:pt x="194" y="90"/>
                  <a:pt x="194" y="90"/>
                  <a:pt x="194" y="90"/>
                </a:cubicBezTo>
                <a:cubicBezTo>
                  <a:pt x="194" y="89"/>
                  <a:pt x="194" y="89"/>
                  <a:pt x="194" y="89"/>
                </a:cubicBezTo>
                <a:cubicBezTo>
                  <a:pt x="190" y="87"/>
                  <a:pt x="190" y="87"/>
                  <a:pt x="190" y="87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9" y="82"/>
                  <a:pt x="189" y="82"/>
                  <a:pt x="189" y="82"/>
                </a:cubicBezTo>
                <a:cubicBezTo>
                  <a:pt x="189" y="81"/>
                  <a:pt x="189" y="81"/>
                  <a:pt x="189" y="81"/>
                </a:cubicBezTo>
                <a:cubicBezTo>
                  <a:pt x="186" y="79"/>
                  <a:pt x="186" y="79"/>
                  <a:pt x="186" y="79"/>
                </a:cubicBezTo>
                <a:cubicBezTo>
                  <a:pt x="180" y="75"/>
                  <a:pt x="180" y="75"/>
                  <a:pt x="180" y="75"/>
                </a:cubicBezTo>
                <a:cubicBezTo>
                  <a:pt x="180" y="74"/>
                  <a:pt x="180" y="74"/>
                  <a:pt x="180" y="74"/>
                </a:cubicBezTo>
                <a:cubicBezTo>
                  <a:pt x="176" y="74"/>
                  <a:pt x="176" y="74"/>
                  <a:pt x="176" y="74"/>
                </a:cubicBezTo>
                <a:cubicBezTo>
                  <a:pt x="174" y="72"/>
                  <a:pt x="174" y="72"/>
                  <a:pt x="174" y="72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61" y="60"/>
                  <a:pt x="161" y="60"/>
                  <a:pt x="161" y="60"/>
                </a:cubicBezTo>
                <a:cubicBezTo>
                  <a:pt x="153" y="55"/>
                  <a:pt x="153" y="55"/>
                  <a:pt x="153" y="55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42" y="40"/>
                  <a:pt x="142" y="40"/>
                  <a:pt x="142" y="40"/>
                </a:cubicBezTo>
                <a:cubicBezTo>
                  <a:pt x="142" y="40"/>
                  <a:pt x="142" y="40"/>
                  <a:pt x="142" y="40"/>
                </a:cubicBezTo>
                <a:cubicBezTo>
                  <a:pt x="139" y="36"/>
                  <a:pt x="139" y="36"/>
                  <a:pt x="139" y="36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3" y="29"/>
                  <a:pt x="133" y="29"/>
                  <a:pt x="133" y="29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16" y="23"/>
                  <a:pt x="116" y="23"/>
                  <a:pt x="116" y="23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9" y="4"/>
                  <a:pt x="119" y="4"/>
                  <a:pt x="119" y="4"/>
                </a:cubicBezTo>
                <a:cubicBezTo>
                  <a:pt x="120" y="4"/>
                  <a:pt x="120" y="4"/>
                  <a:pt x="120" y="4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0"/>
                  <a:pt x="120" y="0"/>
                  <a:pt x="120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62" y="9"/>
                  <a:pt x="62" y="9"/>
                  <a:pt x="62" y="9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1" y="15"/>
                  <a:pt x="1" y="15"/>
                  <a:pt x="1" y="15"/>
                </a:cubicBezTo>
                <a:lnTo>
                  <a:pt x="1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1" name="Freeform 74">
            <a:extLst>
              <a:ext uri="{FF2B5EF4-FFF2-40B4-BE49-F238E27FC236}">
                <a16:creationId xmlns:a16="http://schemas.microsoft.com/office/drawing/2014/main" id="{66CBE699-31DC-5A55-5B84-D0D8E1BAAC8E}"/>
              </a:ext>
            </a:extLst>
          </p:cNvPr>
          <p:cNvSpPr>
            <a:spLocks/>
          </p:cNvSpPr>
          <p:nvPr/>
        </p:nvSpPr>
        <p:spPr bwMode="auto">
          <a:xfrm>
            <a:off x="5521962" y="3711275"/>
            <a:ext cx="1111109" cy="503679"/>
          </a:xfrm>
          <a:custGeom>
            <a:avLst/>
            <a:gdLst>
              <a:gd name="T0" fmla="*/ 16 w 589"/>
              <a:gd name="T1" fmla="*/ 207 h 267"/>
              <a:gd name="T2" fmla="*/ 36 w 589"/>
              <a:gd name="T3" fmla="*/ 181 h 267"/>
              <a:gd name="T4" fmla="*/ 78 w 589"/>
              <a:gd name="T5" fmla="*/ 156 h 267"/>
              <a:gd name="T6" fmla="*/ 95 w 589"/>
              <a:gd name="T7" fmla="*/ 141 h 267"/>
              <a:gd name="T8" fmla="*/ 109 w 589"/>
              <a:gd name="T9" fmla="*/ 134 h 267"/>
              <a:gd name="T10" fmla="*/ 125 w 589"/>
              <a:gd name="T11" fmla="*/ 119 h 267"/>
              <a:gd name="T12" fmla="*/ 151 w 589"/>
              <a:gd name="T13" fmla="*/ 101 h 267"/>
              <a:gd name="T14" fmla="*/ 163 w 589"/>
              <a:gd name="T15" fmla="*/ 77 h 267"/>
              <a:gd name="T16" fmla="*/ 254 w 589"/>
              <a:gd name="T17" fmla="*/ 59 h 267"/>
              <a:gd name="T18" fmla="*/ 552 w 589"/>
              <a:gd name="T19" fmla="*/ 6 h 267"/>
              <a:gd name="T20" fmla="*/ 574 w 589"/>
              <a:gd name="T21" fmla="*/ 32 h 267"/>
              <a:gd name="T22" fmla="*/ 561 w 589"/>
              <a:gd name="T23" fmla="*/ 27 h 267"/>
              <a:gd name="T24" fmla="*/ 543 w 589"/>
              <a:gd name="T25" fmla="*/ 26 h 267"/>
              <a:gd name="T26" fmla="*/ 549 w 589"/>
              <a:gd name="T27" fmla="*/ 39 h 267"/>
              <a:gd name="T28" fmla="*/ 534 w 589"/>
              <a:gd name="T29" fmla="*/ 41 h 267"/>
              <a:gd name="T30" fmla="*/ 516 w 589"/>
              <a:gd name="T31" fmla="*/ 53 h 267"/>
              <a:gd name="T32" fmla="*/ 510 w 589"/>
              <a:gd name="T33" fmla="*/ 35 h 267"/>
              <a:gd name="T34" fmla="*/ 509 w 589"/>
              <a:gd name="T35" fmla="*/ 45 h 267"/>
              <a:gd name="T36" fmla="*/ 524 w 589"/>
              <a:gd name="T37" fmla="*/ 62 h 267"/>
              <a:gd name="T38" fmla="*/ 548 w 589"/>
              <a:gd name="T39" fmla="*/ 53 h 267"/>
              <a:gd name="T40" fmla="*/ 563 w 589"/>
              <a:gd name="T41" fmla="*/ 63 h 267"/>
              <a:gd name="T42" fmla="*/ 565 w 589"/>
              <a:gd name="T43" fmla="*/ 79 h 267"/>
              <a:gd name="T44" fmla="*/ 577 w 589"/>
              <a:gd name="T45" fmla="*/ 54 h 267"/>
              <a:gd name="T46" fmla="*/ 586 w 589"/>
              <a:gd name="T47" fmla="*/ 59 h 267"/>
              <a:gd name="T48" fmla="*/ 578 w 589"/>
              <a:gd name="T49" fmla="*/ 79 h 267"/>
              <a:gd name="T50" fmla="*/ 554 w 589"/>
              <a:gd name="T51" fmla="*/ 106 h 267"/>
              <a:gd name="T52" fmla="*/ 539 w 589"/>
              <a:gd name="T53" fmla="*/ 104 h 267"/>
              <a:gd name="T54" fmla="*/ 531 w 589"/>
              <a:gd name="T55" fmla="*/ 101 h 267"/>
              <a:gd name="T56" fmla="*/ 515 w 589"/>
              <a:gd name="T57" fmla="*/ 107 h 267"/>
              <a:gd name="T58" fmla="*/ 528 w 589"/>
              <a:gd name="T59" fmla="*/ 113 h 267"/>
              <a:gd name="T60" fmla="*/ 537 w 589"/>
              <a:gd name="T61" fmla="*/ 125 h 267"/>
              <a:gd name="T62" fmla="*/ 533 w 589"/>
              <a:gd name="T63" fmla="*/ 145 h 267"/>
              <a:gd name="T64" fmla="*/ 510 w 589"/>
              <a:gd name="T65" fmla="*/ 141 h 267"/>
              <a:gd name="T66" fmla="*/ 530 w 589"/>
              <a:gd name="T67" fmla="*/ 151 h 267"/>
              <a:gd name="T68" fmla="*/ 549 w 589"/>
              <a:gd name="T69" fmla="*/ 141 h 267"/>
              <a:gd name="T70" fmla="*/ 552 w 589"/>
              <a:gd name="T71" fmla="*/ 147 h 267"/>
              <a:gd name="T72" fmla="*/ 565 w 589"/>
              <a:gd name="T73" fmla="*/ 142 h 267"/>
              <a:gd name="T74" fmla="*/ 549 w 589"/>
              <a:gd name="T75" fmla="*/ 165 h 267"/>
              <a:gd name="T76" fmla="*/ 534 w 589"/>
              <a:gd name="T77" fmla="*/ 166 h 267"/>
              <a:gd name="T78" fmla="*/ 510 w 589"/>
              <a:gd name="T79" fmla="*/ 174 h 267"/>
              <a:gd name="T80" fmla="*/ 494 w 589"/>
              <a:gd name="T81" fmla="*/ 190 h 267"/>
              <a:gd name="T82" fmla="*/ 491 w 589"/>
              <a:gd name="T83" fmla="*/ 192 h 267"/>
              <a:gd name="T84" fmla="*/ 469 w 589"/>
              <a:gd name="T85" fmla="*/ 230 h 267"/>
              <a:gd name="T86" fmla="*/ 462 w 589"/>
              <a:gd name="T87" fmla="*/ 233 h 267"/>
              <a:gd name="T88" fmla="*/ 457 w 589"/>
              <a:gd name="T89" fmla="*/ 260 h 267"/>
              <a:gd name="T90" fmla="*/ 423 w 589"/>
              <a:gd name="T91" fmla="*/ 267 h 267"/>
              <a:gd name="T92" fmla="*/ 250 w 589"/>
              <a:gd name="T93" fmla="*/ 213 h 267"/>
              <a:gd name="T94" fmla="*/ 234 w 589"/>
              <a:gd name="T95" fmla="*/ 195 h 267"/>
              <a:gd name="T96" fmla="*/ 136 w 589"/>
              <a:gd name="T97" fmla="*/ 199 h 267"/>
              <a:gd name="T98" fmla="*/ 104 w 589"/>
              <a:gd name="T99" fmla="*/ 21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89" h="267">
                <a:moveTo>
                  <a:pt x="0" y="239"/>
                </a:moveTo>
                <a:lnTo>
                  <a:pt x="0" y="216"/>
                </a:lnTo>
                <a:lnTo>
                  <a:pt x="12" y="213"/>
                </a:lnTo>
                <a:lnTo>
                  <a:pt x="16" y="207"/>
                </a:lnTo>
                <a:lnTo>
                  <a:pt x="18" y="199"/>
                </a:lnTo>
                <a:lnTo>
                  <a:pt x="19" y="193"/>
                </a:lnTo>
                <a:lnTo>
                  <a:pt x="24" y="187"/>
                </a:lnTo>
                <a:lnTo>
                  <a:pt x="36" y="181"/>
                </a:lnTo>
                <a:lnTo>
                  <a:pt x="47" y="181"/>
                </a:lnTo>
                <a:lnTo>
                  <a:pt x="51" y="178"/>
                </a:lnTo>
                <a:lnTo>
                  <a:pt x="68" y="163"/>
                </a:lnTo>
                <a:lnTo>
                  <a:pt x="78" y="156"/>
                </a:lnTo>
                <a:lnTo>
                  <a:pt x="84" y="156"/>
                </a:lnTo>
                <a:lnTo>
                  <a:pt x="87" y="150"/>
                </a:lnTo>
                <a:lnTo>
                  <a:pt x="89" y="139"/>
                </a:lnTo>
                <a:lnTo>
                  <a:pt x="95" y="141"/>
                </a:lnTo>
                <a:lnTo>
                  <a:pt x="96" y="134"/>
                </a:lnTo>
                <a:lnTo>
                  <a:pt x="98" y="133"/>
                </a:lnTo>
                <a:lnTo>
                  <a:pt x="104" y="128"/>
                </a:lnTo>
                <a:lnTo>
                  <a:pt x="109" y="134"/>
                </a:lnTo>
                <a:lnTo>
                  <a:pt x="113" y="134"/>
                </a:lnTo>
                <a:lnTo>
                  <a:pt x="118" y="128"/>
                </a:lnTo>
                <a:lnTo>
                  <a:pt x="121" y="124"/>
                </a:lnTo>
                <a:lnTo>
                  <a:pt x="125" y="119"/>
                </a:lnTo>
                <a:lnTo>
                  <a:pt x="137" y="115"/>
                </a:lnTo>
                <a:lnTo>
                  <a:pt x="142" y="118"/>
                </a:lnTo>
                <a:lnTo>
                  <a:pt x="146" y="112"/>
                </a:lnTo>
                <a:lnTo>
                  <a:pt x="151" y="101"/>
                </a:lnTo>
                <a:lnTo>
                  <a:pt x="155" y="95"/>
                </a:lnTo>
                <a:lnTo>
                  <a:pt x="161" y="94"/>
                </a:lnTo>
                <a:lnTo>
                  <a:pt x="163" y="83"/>
                </a:lnTo>
                <a:lnTo>
                  <a:pt x="163" y="77"/>
                </a:lnTo>
                <a:lnTo>
                  <a:pt x="166" y="70"/>
                </a:lnTo>
                <a:lnTo>
                  <a:pt x="177" y="70"/>
                </a:lnTo>
                <a:lnTo>
                  <a:pt x="198" y="68"/>
                </a:lnTo>
                <a:lnTo>
                  <a:pt x="254" y="59"/>
                </a:lnTo>
                <a:lnTo>
                  <a:pt x="406" y="32"/>
                </a:lnTo>
                <a:lnTo>
                  <a:pt x="483" y="15"/>
                </a:lnTo>
                <a:lnTo>
                  <a:pt x="551" y="0"/>
                </a:lnTo>
                <a:lnTo>
                  <a:pt x="552" y="6"/>
                </a:lnTo>
                <a:lnTo>
                  <a:pt x="557" y="12"/>
                </a:lnTo>
                <a:lnTo>
                  <a:pt x="563" y="12"/>
                </a:lnTo>
                <a:lnTo>
                  <a:pt x="563" y="15"/>
                </a:lnTo>
                <a:lnTo>
                  <a:pt x="574" y="32"/>
                </a:lnTo>
                <a:lnTo>
                  <a:pt x="574" y="38"/>
                </a:lnTo>
                <a:lnTo>
                  <a:pt x="569" y="30"/>
                </a:lnTo>
                <a:lnTo>
                  <a:pt x="558" y="21"/>
                </a:lnTo>
                <a:lnTo>
                  <a:pt x="561" y="27"/>
                </a:lnTo>
                <a:lnTo>
                  <a:pt x="568" y="32"/>
                </a:lnTo>
                <a:lnTo>
                  <a:pt x="560" y="32"/>
                </a:lnTo>
                <a:lnTo>
                  <a:pt x="549" y="24"/>
                </a:lnTo>
                <a:lnTo>
                  <a:pt x="543" y="26"/>
                </a:lnTo>
                <a:lnTo>
                  <a:pt x="548" y="27"/>
                </a:lnTo>
                <a:lnTo>
                  <a:pt x="554" y="32"/>
                </a:lnTo>
                <a:lnTo>
                  <a:pt x="554" y="38"/>
                </a:lnTo>
                <a:lnTo>
                  <a:pt x="549" y="39"/>
                </a:lnTo>
                <a:lnTo>
                  <a:pt x="543" y="38"/>
                </a:lnTo>
                <a:lnTo>
                  <a:pt x="548" y="42"/>
                </a:lnTo>
                <a:lnTo>
                  <a:pt x="539" y="41"/>
                </a:lnTo>
                <a:lnTo>
                  <a:pt x="534" y="41"/>
                </a:lnTo>
                <a:lnTo>
                  <a:pt x="540" y="45"/>
                </a:lnTo>
                <a:lnTo>
                  <a:pt x="527" y="54"/>
                </a:lnTo>
                <a:lnTo>
                  <a:pt x="522" y="53"/>
                </a:lnTo>
                <a:lnTo>
                  <a:pt x="516" y="53"/>
                </a:lnTo>
                <a:lnTo>
                  <a:pt x="510" y="42"/>
                </a:lnTo>
                <a:lnTo>
                  <a:pt x="512" y="38"/>
                </a:lnTo>
                <a:lnTo>
                  <a:pt x="510" y="36"/>
                </a:lnTo>
                <a:lnTo>
                  <a:pt x="510" y="35"/>
                </a:lnTo>
                <a:lnTo>
                  <a:pt x="509" y="32"/>
                </a:lnTo>
                <a:lnTo>
                  <a:pt x="510" y="36"/>
                </a:lnTo>
                <a:lnTo>
                  <a:pt x="509" y="41"/>
                </a:lnTo>
                <a:lnTo>
                  <a:pt x="509" y="45"/>
                </a:lnTo>
                <a:lnTo>
                  <a:pt x="512" y="51"/>
                </a:lnTo>
                <a:lnTo>
                  <a:pt x="516" y="57"/>
                </a:lnTo>
                <a:lnTo>
                  <a:pt x="518" y="63"/>
                </a:lnTo>
                <a:lnTo>
                  <a:pt x="524" y="62"/>
                </a:lnTo>
                <a:lnTo>
                  <a:pt x="530" y="60"/>
                </a:lnTo>
                <a:lnTo>
                  <a:pt x="534" y="56"/>
                </a:lnTo>
                <a:lnTo>
                  <a:pt x="546" y="59"/>
                </a:lnTo>
                <a:lnTo>
                  <a:pt x="548" y="53"/>
                </a:lnTo>
                <a:lnTo>
                  <a:pt x="555" y="50"/>
                </a:lnTo>
                <a:lnTo>
                  <a:pt x="561" y="51"/>
                </a:lnTo>
                <a:lnTo>
                  <a:pt x="563" y="56"/>
                </a:lnTo>
                <a:lnTo>
                  <a:pt x="563" y="63"/>
                </a:lnTo>
                <a:lnTo>
                  <a:pt x="560" y="68"/>
                </a:lnTo>
                <a:lnTo>
                  <a:pt x="566" y="70"/>
                </a:lnTo>
                <a:lnTo>
                  <a:pt x="561" y="76"/>
                </a:lnTo>
                <a:lnTo>
                  <a:pt x="565" y="79"/>
                </a:lnTo>
                <a:lnTo>
                  <a:pt x="569" y="73"/>
                </a:lnTo>
                <a:lnTo>
                  <a:pt x="568" y="62"/>
                </a:lnTo>
                <a:lnTo>
                  <a:pt x="568" y="56"/>
                </a:lnTo>
                <a:lnTo>
                  <a:pt x="577" y="54"/>
                </a:lnTo>
                <a:lnTo>
                  <a:pt x="577" y="51"/>
                </a:lnTo>
                <a:lnTo>
                  <a:pt x="577" y="48"/>
                </a:lnTo>
                <a:lnTo>
                  <a:pt x="583" y="53"/>
                </a:lnTo>
                <a:lnTo>
                  <a:pt x="586" y="59"/>
                </a:lnTo>
                <a:lnTo>
                  <a:pt x="587" y="70"/>
                </a:lnTo>
                <a:lnTo>
                  <a:pt x="589" y="76"/>
                </a:lnTo>
                <a:lnTo>
                  <a:pt x="584" y="80"/>
                </a:lnTo>
                <a:lnTo>
                  <a:pt x="578" y="79"/>
                </a:lnTo>
                <a:lnTo>
                  <a:pt x="578" y="85"/>
                </a:lnTo>
                <a:lnTo>
                  <a:pt x="571" y="101"/>
                </a:lnTo>
                <a:lnTo>
                  <a:pt x="566" y="107"/>
                </a:lnTo>
                <a:lnTo>
                  <a:pt x="554" y="106"/>
                </a:lnTo>
                <a:lnTo>
                  <a:pt x="548" y="106"/>
                </a:lnTo>
                <a:lnTo>
                  <a:pt x="545" y="100"/>
                </a:lnTo>
                <a:lnTo>
                  <a:pt x="545" y="106"/>
                </a:lnTo>
                <a:lnTo>
                  <a:pt x="539" y="104"/>
                </a:lnTo>
                <a:lnTo>
                  <a:pt x="533" y="100"/>
                </a:lnTo>
                <a:lnTo>
                  <a:pt x="537" y="95"/>
                </a:lnTo>
                <a:lnTo>
                  <a:pt x="531" y="97"/>
                </a:lnTo>
                <a:lnTo>
                  <a:pt x="531" y="101"/>
                </a:lnTo>
                <a:lnTo>
                  <a:pt x="534" y="107"/>
                </a:lnTo>
                <a:lnTo>
                  <a:pt x="530" y="106"/>
                </a:lnTo>
                <a:lnTo>
                  <a:pt x="525" y="109"/>
                </a:lnTo>
                <a:lnTo>
                  <a:pt x="515" y="107"/>
                </a:lnTo>
                <a:lnTo>
                  <a:pt x="503" y="104"/>
                </a:lnTo>
                <a:lnTo>
                  <a:pt x="501" y="106"/>
                </a:lnTo>
                <a:lnTo>
                  <a:pt x="503" y="107"/>
                </a:lnTo>
                <a:lnTo>
                  <a:pt x="528" y="113"/>
                </a:lnTo>
                <a:lnTo>
                  <a:pt x="533" y="113"/>
                </a:lnTo>
                <a:lnTo>
                  <a:pt x="545" y="118"/>
                </a:lnTo>
                <a:lnTo>
                  <a:pt x="543" y="124"/>
                </a:lnTo>
                <a:lnTo>
                  <a:pt x="537" y="125"/>
                </a:lnTo>
                <a:lnTo>
                  <a:pt x="536" y="130"/>
                </a:lnTo>
                <a:lnTo>
                  <a:pt x="540" y="128"/>
                </a:lnTo>
                <a:lnTo>
                  <a:pt x="540" y="134"/>
                </a:lnTo>
                <a:lnTo>
                  <a:pt x="533" y="145"/>
                </a:lnTo>
                <a:lnTo>
                  <a:pt x="528" y="148"/>
                </a:lnTo>
                <a:lnTo>
                  <a:pt x="522" y="147"/>
                </a:lnTo>
                <a:lnTo>
                  <a:pt x="516" y="142"/>
                </a:lnTo>
                <a:lnTo>
                  <a:pt x="510" y="141"/>
                </a:lnTo>
                <a:lnTo>
                  <a:pt x="506" y="136"/>
                </a:lnTo>
                <a:lnTo>
                  <a:pt x="510" y="142"/>
                </a:lnTo>
                <a:lnTo>
                  <a:pt x="519" y="151"/>
                </a:lnTo>
                <a:lnTo>
                  <a:pt x="530" y="151"/>
                </a:lnTo>
                <a:lnTo>
                  <a:pt x="542" y="145"/>
                </a:lnTo>
                <a:lnTo>
                  <a:pt x="546" y="148"/>
                </a:lnTo>
                <a:lnTo>
                  <a:pt x="545" y="142"/>
                </a:lnTo>
                <a:lnTo>
                  <a:pt x="549" y="141"/>
                </a:lnTo>
                <a:lnTo>
                  <a:pt x="549" y="141"/>
                </a:lnTo>
                <a:lnTo>
                  <a:pt x="551" y="134"/>
                </a:lnTo>
                <a:lnTo>
                  <a:pt x="554" y="141"/>
                </a:lnTo>
                <a:lnTo>
                  <a:pt x="552" y="147"/>
                </a:lnTo>
                <a:lnTo>
                  <a:pt x="557" y="145"/>
                </a:lnTo>
                <a:lnTo>
                  <a:pt x="560" y="139"/>
                </a:lnTo>
                <a:lnTo>
                  <a:pt x="561" y="139"/>
                </a:lnTo>
                <a:lnTo>
                  <a:pt x="565" y="142"/>
                </a:lnTo>
                <a:lnTo>
                  <a:pt x="561" y="148"/>
                </a:lnTo>
                <a:lnTo>
                  <a:pt x="557" y="154"/>
                </a:lnTo>
                <a:lnTo>
                  <a:pt x="552" y="165"/>
                </a:lnTo>
                <a:lnTo>
                  <a:pt x="549" y="165"/>
                </a:lnTo>
                <a:lnTo>
                  <a:pt x="545" y="162"/>
                </a:lnTo>
                <a:lnTo>
                  <a:pt x="542" y="168"/>
                </a:lnTo>
                <a:lnTo>
                  <a:pt x="539" y="162"/>
                </a:lnTo>
                <a:lnTo>
                  <a:pt x="534" y="166"/>
                </a:lnTo>
                <a:lnTo>
                  <a:pt x="534" y="169"/>
                </a:lnTo>
                <a:lnTo>
                  <a:pt x="530" y="169"/>
                </a:lnTo>
                <a:lnTo>
                  <a:pt x="516" y="177"/>
                </a:lnTo>
                <a:lnTo>
                  <a:pt x="510" y="174"/>
                </a:lnTo>
                <a:lnTo>
                  <a:pt x="504" y="186"/>
                </a:lnTo>
                <a:lnTo>
                  <a:pt x="501" y="190"/>
                </a:lnTo>
                <a:lnTo>
                  <a:pt x="500" y="192"/>
                </a:lnTo>
                <a:lnTo>
                  <a:pt x="494" y="190"/>
                </a:lnTo>
                <a:lnTo>
                  <a:pt x="497" y="184"/>
                </a:lnTo>
                <a:lnTo>
                  <a:pt x="492" y="181"/>
                </a:lnTo>
                <a:lnTo>
                  <a:pt x="494" y="186"/>
                </a:lnTo>
                <a:lnTo>
                  <a:pt x="491" y="192"/>
                </a:lnTo>
                <a:lnTo>
                  <a:pt x="494" y="196"/>
                </a:lnTo>
                <a:lnTo>
                  <a:pt x="481" y="207"/>
                </a:lnTo>
                <a:lnTo>
                  <a:pt x="474" y="218"/>
                </a:lnTo>
                <a:lnTo>
                  <a:pt x="469" y="230"/>
                </a:lnTo>
                <a:lnTo>
                  <a:pt x="468" y="236"/>
                </a:lnTo>
                <a:lnTo>
                  <a:pt x="468" y="252"/>
                </a:lnTo>
                <a:lnTo>
                  <a:pt x="465" y="239"/>
                </a:lnTo>
                <a:lnTo>
                  <a:pt x="462" y="233"/>
                </a:lnTo>
                <a:lnTo>
                  <a:pt x="460" y="233"/>
                </a:lnTo>
                <a:lnTo>
                  <a:pt x="465" y="245"/>
                </a:lnTo>
                <a:lnTo>
                  <a:pt x="463" y="255"/>
                </a:lnTo>
                <a:lnTo>
                  <a:pt x="457" y="260"/>
                </a:lnTo>
                <a:lnTo>
                  <a:pt x="448" y="260"/>
                </a:lnTo>
                <a:lnTo>
                  <a:pt x="438" y="263"/>
                </a:lnTo>
                <a:lnTo>
                  <a:pt x="426" y="267"/>
                </a:lnTo>
                <a:lnTo>
                  <a:pt x="423" y="267"/>
                </a:lnTo>
                <a:lnTo>
                  <a:pt x="420" y="266"/>
                </a:lnTo>
                <a:lnTo>
                  <a:pt x="331" y="202"/>
                </a:lnTo>
                <a:lnTo>
                  <a:pt x="252" y="215"/>
                </a:lnTo>
                <a:lnTo>
                  <a:pt x="250" y="213"/>
                </a:lnTo>
                <a:lnTo>
                  <a:pt x="250" y="207"/>
                </a:lnTo>
                <a:lnTo>
                  <a:pt x="247" y="201"/>
                </a:lnTo>
                <a:lnTo>
                  <a:pt x="238" y="193"/>
                </a:lnTo>
                <a:lnTo>
                  <a:pt x="234" y="195"/>
                </a:lnTo>
                <a:lnTo>
                  <a:pt x="228" y="190"/>
                </a:lnTo>
                <a:lnTo>
                  <a:pt x="204" y="192"/>
                </a:lnTo>
                <a:lnTo>
                  <a:pt x="140" y="198"/>
                </a:lnTo>
                <a:lnTo>
                  <a:pt x="136" y="199"/>
                </a:lnTo>
                <a:lnTo>
                  <a:pt x="130" y="202"/>
                </a:lnTo>
                <a:lnTo>
                  <a:pt x="119" y="207"/>
                </a:lnTo>
                <a:lnTo>
                  <a:pt x="110" y="215"/>
                </a:lnTo>
                <a:lnTo>
                  <a:pt x="104" y="216"/>
                </a:lnTo>
                <a:lnTo>
                  <a:pt x="86" y="225"/>
                </a:lnTo>
                <a:lnTo>
                  <a:pt x="0" y="2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2" name="Freeform 75">
            <a:extLst>
              <a:ext uri="{FF2B5EF4-FFF2-40B4-BE49-F238E27FC236}">
                <a16:creationId xmlns:a16="http://schemas.microsoft.com/office/drawing/2014/main" id="{7BF132DC-3B32-74FD-C326-89F6028EEC8B}"/>
              </a:ext>
            </a:extLst>
          </p:cNvPr>
          <p:cNvSpPr>
            <a:spLocks/>
          </p:cNvSpPr>
          <p:nvPr/>
        </p:nvSpPr>
        <p:spPr bwMode="auto">
          <a:xfrm>
            <a:off x="5518188" y="3707503"/>
            <a:ext cx="1116768" cy="511223"/>
          </a:xfrm>
          <a:custGeom>
            <a:avLst/>
            <a:gdLst>
              <a:gd name="T0" fmla="*/ 32 w 392"/>
              <a:gd name="T1" fmla="*/ 122 h 179"/>
              <a:gd name="T2" fmla="*/ 64 w 392"/>
              <a:gd name="T3" fmla="*/ 95 h 179"/>
              <a:gd name="T4" fmla="*/ 80 w 392"/>
              <a:gd name="T5" fmla="*/ 86 h 179"/>
              <a:gd name="T6" fmla="*/ 109 w 392"/>
              <a:gd name="T7" fmla="*/ 63 h 179"/>
              <a:gd name="T8" fmla="*/ 270 w 392"/>
              <a:gd name="T9" fmla="*/ 23 h 179"/>
              <a:gd name="T10" fmla="*/ 373 w 392"/>
              <a:gd name="T11" fmla="*/ 12 h 179"/>
              <a:gd name="T12" fmla="*/ 373 w 392"/>
              <a:gd name="T13" fmla="*/ 19 h 179"/>
              <a:gd name="T14" fmla="*/ 365 w 392"/>
              <a:gd name="T15" fmla="*/ 26 h 179"/>
              <a:gd name="T16" fmla="*/ 350 w 392"/>
              <a:gd name="T17" fmla="*/ 36 h 179"/>
              <a:gd name="T18" fmla="*/ 337 w 392"/>
              <a:gd name="T19" fmla="*/ 21 h 179"/>
              <a:gd name="T20" fmla="*/ 344 w 392"/>
              <a:gd name="T21" fmla="*/ 44 h 179"/>
              <a:gd name="T22" fmla="*/ 373 w 392"/>
              <a:gd name="T23" fmla="*/ 36 h 179"/>
              <a:gd name="T24" fmla="*/ 376 w 392"/>
              <a:gd name="T25" fmla="*/ 54 h 179"/>
              <a:gd name="T26" fmla="*/ 382 w 392"/>
              <a:gd name="T27" fmla="*/ 34 h 179"/>
              <a:gd name="T28" fmla="*/ 379 w 392"/>
              <a:gd name="T29" fmla="*/ 68 h 179"/>
              <a:gd name="T30" fmla="*/ 357 w 392"/>
              <a:gd name="T31" fmla="*/ 64 h 179"/>
              <a:gd name="T32" fmla="*/ 334 w 392"/>
              <a:gd name="T33" fmla="*/ 69 h 179"/>
              <a:gd name="T34" fmla="*/ 357 w 392"/>
              <a:gd name="T35" fmla="*/ 83 h 179"/>
              <a:gd name="T36" fmla="*/ 343 w 392"/>
              <a:gd name="T37" fmla="*/ 94 h 179"/>
              <a:gd name="T38" fmla="*/ 360 w 392"/>
              <a:gd name="T39" fmla="*/ 98 h 179"/>
              <a:gd name="T40" fmla="*/ 366 w 392"/>
              <a:gd name="T41" fmla="*/ 93 h 179"/>
              <a:gd name="T42" fmla="*/ 369 w 392"/>
              <a:gd name="T43" fmla="*/ 102 h 179"/>
              <a:gd name="T44" fmla="*/ 355 w 392"/>
              <a:gd name="T45" fmla="*/ 111 h 179"/>
              <a:gd name="T46" fmla="*/ 329 w 392"/>
              <a:gd name="T47" fmla="*/ 126 h 179"/>
              <a:gd name="T48" fmla="*/ 320 w 392"/>
              <a:gd name="T49" fmla="*/ 137 h 179"/>
              <a:gd name="T50" fmla="*/ 308 w 392"/>
              <a:gd name="T51" fmla="*/ 155 h 179"/>
              <a:gd name="T52" fmla="*/ 290 w 392"/>
              <a:gd name="T53" fmla="*/ 174 h 179"/>
              <a:gd name="T54" fmla="*/ 166 w 392"/>
              <a:gd name="T55" fmla="*/ 134 h 179"/>
              <a:gd name="T56" fmla="*/ 91 w 392"/>
              <a:gd name="T57" fmla="*/ 132 h 179"/>
              <a:gd name="T58" fmla="*/ 59 w 392"/>
              <a:gd name="T59" fmla="*/ 151 h 179"/>
              <a:gd name="T60" fmla="*/ 152 w 392"/>
              <a:gd name="T61" fmla="*/ 128 h 179"/>
              <a:gd name="T62" fmla="*/ 279 w 392"/>
              <a:gd name="T63" fmla="*/ 178 h 179"/>
              <a:gd name="T64" fmla="*/ 310 w 392"/>
              <a:gd name="T65" fmla="*/ 163 h 179"/>
              <a:gd name="T66" fmla="*/ 313 w 392"/>
              <a:gd name="T67" fmla="*/ 153 h 179"/>
              <a:gd name="T68" fmla="*/ 329 w 392"/>
              <a:gd name="T69" fmla="*/ 123 h 179"/>
              <a:gd name="T70" fmla="*/ 342 w 392"/>
              <a:gd name="T71" fmla="*/ 119 h 179"/>
              <a:gd name="T72" fmla="*/ 365 w 392"/>
              <a:gd name="T73" fmla="*/ 111 h 179"/>
              <a:gd name="T74" fmla="*/ 372 w 392"/>
              <a:gd name="T75" fmla="*/ 92 h 179"/>
              <a:gd name="T76" fmla="*/ 364 w 392"/>
              <a:gd name="T77" fmla="*/ 95 h 179"/>
              <a:gd name="T78" fmla="*/ 339 w 392"/>
              <a:gd name="T79" fmla="*/ 94 h 179"/>
              <a:gd name="T80" fmla="*/ 354 w 392"/>
              <a:gd name="T81" fmla="*/ 98 h 179"/>
              <a:gd name="T82" fmla="*/ 363 w 392"/>
              <a:gd name="T83" fmla="*/ 80 h 179"/>
              <a:gd name="T84" fmla="*/ 341 w 392"/>
              <a:gd name="T85" fmla="*/ 73 h 179"/>
              <a:gd name="T86" fmla="*/ 354 w 392"/>
              <a:gd name="T87" fmla="*/ 68 h 179"/>
              <a:gd name="T88" fmla="*/ 376 w 392"/>
              <a:gd name="T89" fmla="*/ 73 h 179"/>
              <a:gd name="T90" fmla="*/ 391 w 392"/>
              <a:gd name="T91" fmla="*/ 47 h 179"/>
              <a:gd name="T92" fmla="*/ 376 w 392"/>
              <a:gd name="T93" fmla="*/ 38 h 179"/>
              <a:gd name="T94" fmla="*/ 375 w 392"/>
              <a:gd name="T95" fmla="*/ 43 h 179"/>
              <a:gd name="T96" fmla="*/ 355 w 392"/>
              <a:gd name="T97" fmla="*/ 37 h 179"/>
              <a:gd name="T98" fmla="*/ 338 w 392"/>
              <a:gd name="T99" fmla="*/ 21 h 179"/>
              <a:gd name="T100" fmla="*/ 346 w 392"/>
              <a:gd name="T101" fmla="*/ 37 h 179"/>
              <a:gd name="T102" fmla="*/ 364 w 392"/>
              <a:gd name="T103" fmla="*/ 28 h 179"/>
              <a:gd name="T104" fmla="*/ 361 w 392"/>
              <a:gd name="T105" fmla="*/ 19 h 179"/>
              <a:gd name="T106" fmla="*/ 378 w 392"/>
              <a:gd name="T107" fmla="*/ 21 h 179"/>
              <a:gd name="T108" fmla="*/ 367 w 392"/>
              <a:gd name="T109" fmla="*/ 1 h 179"/>
              <a:gd name="T110" fmla="*/ 118 w 392"/>
              <a:gd name="T111" fmla="*/ 46 h 179"/>
              <a:gd name="T112" fmla="*/ 98 w 392"/>
              <a:gd name="T113" fmla="*/ 75 h 179"/>
              <a:gd name="T114" fmla="*/ 70 w 392"/>
              <a:gd name="T115" fmla="*/ 86 h 179"/>
              <a:gd name="T116" fmla="*/ 56 w 392"/>
              <a:gd name="T117" fmla="*/ 103 h 179"/>
              <a:gd name="T118" fmla="*/ 13 w 392"/>
              <a:gd name="T119" fmla="*/ 128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2" h="179">
                <a:moveTo>
                  <a:pt x="2" y="159"/>
                </a:moveTo>
                <a:cubicBezTo>
                  <a:pt x="2" y="144"/>
                  <a:pt x="2" y="144"/>
                  <a:pt x="2" y="144"/>
                </a:cubicBezTo>
                <a:cubicBezTo>
                  <a:pt x="9" y="142"/>
                  <a:pt x="9" y="142"/>
                  <a:pt x="9" y="142"/>
                </a:cubicBezTo>
                <a:cubicBezTo>
                  <a:pt x="9" y="142"/>
                  <a:pt x="9" y="142"/>
                  <a:pt x="9" y="142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5" y="130"/>
                  <a:pt x="15" y="130"/>
                  <a:pt x="15" y="130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5" y="122"/>
                  <a:pt x="25" y="122"/>
                  <a:pt x="25" y="122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1"/>
                  <a:pt x="60" y="101"/>
                  <a:pt x="60" y="101"/>
                </a:cubicBezTo>
                <a:cubicBezTo>
                  <a:pt x="60" y="101"/>
                  <a:pt x="60" y="101"/>
                  <a:pt x="60" y="101"/>
                </a:cubicBezTo>
                <a:cubicBezTo>
                  <a:pt x="61" y="94"/>
                  <a:pt x="61" y="94"/>
                  <a:pt x="61" y="94"/>
                </a:cubicBezTo>
                <a:cubicBezTo>
                  <a:pt x="64" y="95"/>
                  <a:pt x="64" y="95"/>
                  <a:pt x="64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5" y="94"/>
                  <a:pt x="65" y="94"/>
                  <a:pt x="65" y="94"/>
                </a:cubicBezTo>
                <a:cubicBezTo>
                  <a:pt x="66" y="91"/>
                  <a:pt x="66" y="91"/>
                  <a:pt x="66" y="91"/>
                </a:cubicBezTo>
                <a:cubicBezTo>
                  <a:pt x="67" y="89"/>
                  <a:pt x="67" y="89"/>
                  <a:pt x="67" y="89"/>
                </a:cubicBezTo>
                <a:cubicBezTo>
                  <a:pt x="70" y="88"/>
                  <a:pt x="70" y="88"/>
                  <a:pt x="70" y="88"/>
                </a:cubicBezTo>
                <a:cubicBezTo>
                  <a:pt x="73" y="91"/>
                  <a:pt x="73" y="91"/>
                  <a:pt x="73" y="91"/>
                </a:cubicBezTo>
                <a:cubicBezTo>
                  <a:pt x="73" y="91"/>
                  <a:pt x="73" y="91"/>
                  <a:pt x="73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7" y="91"/>
                  <a:pt x="77" y="91"/>
                  <a:pt x="77" y="91"/>
                </a:cubicBezTo>
                <a:cubicBezTo>
                  <a:pt x="80" y="87"/>
                  <a:pt x="80" y="87"/>
                  <a:pt x="80" y="87"/>
                </a:cubicBezTo>
                <a:cubicBezTo>
                  <a:pt x="80" y="86"/>
                  <a:pt x="80" y="86"/>
                  <a:pt x="80" y="86"/>
                </a:cubicBezTo>
                <a:cubicBezTo>
                  <a:pt x="82" y="83"/>
                  <a:pt x="82" y="83"/>
                  <a:pt x="82" y="83"/>
                </a:cubicBezTo>
                <a:cubicBezTo>
                  <a:pt x="85" y="81"/>
                  <a:pt x="85" y="81"/>
                  <a:pt x="85" y="81"/>
                </a:cubicBezTo>
                <a:cubicBezTo>
                  <a:pt x="91" y="78"/>
                  <a:pt x="91" y="78"/>
                  <a:pt x="91" y="78"/>
                </a:cubicBezTo>
                <a:cubicBezTo>
                  <a:pt x="94" y="80"/>
                  <a:pt x="94" y="80"/>
                  <a:pt x="94" y="80"/>
                </a:cubicBezTo>
                <a:cubicBezTo>
                  <a:pt x="95" y="80"/>
                  <a:pt x="95" y="80"/>
                  <a:pt x="96" y="80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9" y="76"/>
                  <a:pt x="99" y="76"/>
                </a:cubicBezTo>
                <a:cubicBezTo>
                  <a:pt x="102" y="68"/>
                  <a:pt x="102" y="68"/>
                  <a:pt x="102" y="68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8" y="63"/>
                  <a:pt x="108" y="63"/>
                  <a:pt x="108" y="63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0" y="56"/>
                  <a:pt x="110" y="56"/>
                  <a:pt x="110" y="56"/>
                </a:cubicBezTo>
                <a:cubicBezTo>
                  <a:pt x="110" y="56"/>
                  <a:pt x="110" y="56"/>
                  <a:pt x="110" y="56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8" y="48"/>
                  <a:pt x="118" y="48"/>
                  <a:pt x="118" y="48"/>
                </a:cubicBezTo>
                <a:cubicBezTo>
                  <a:pt x="118" y="48"/>
                  <a:pt x="118" y="48"/>
                  <a:pt x="118" y="48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33" y="47"/>
                  <a:pt x="133" y="47"/>
                  <a:pt x="133" y="47"/>
                </a:cubicBezTo>
                <a:cubicBezTo>
                  <a:pt x="169" y="41"/>
                  <a:pt x="169" y="41"/>
                  <a:pt x="169" y="41"/>
                </a:cubicBezTo>
                <a:cubicBezTo>
                  <a:pt x="169" y="41"/>
                  <a:pt x="169" y="41"/>
                  <a:pt x="169" y="41"/>
                </a:cubicBezTo>
                <a:cubicBezTo>
                  <a:pt x="270" y="23"/>
                  <a:pt x="270" y="23"/>
                  <a:pt x="270" y="23"/>
                </a:cubicBezTo>
                <a:cubicBezTo>
                  <a:pt x="270" y="23"/>
                  <a:pt x="270" y="23"/>
                  <a:pt x="270" y="23"/>
                </a:cubicBezTo>
                <a:cubicBezTo>
                  <a:pt x="321" y="12"/>
                  <a:pt x="321" y="12"/>
                  <a:pt x="321" y="12"/>
                </a:cubicBezTo>
                <a:cubicBezTo>
                  <a:pt x="321" y="12"/>
                  <a:pt x="321" y="12"/>
                  <a:pt x="321" y="12"/>
                </a:cubicBezTo>
                <a:cubicBezTo>
                  <a:pt x="365" y="3"/>
                  <a:pt x="365" y="3"/>
                  <a:pt x="365" y="3"/>
                </a:cubicBezTo>
                <a:cubicBezTo>
                  <a:pt x="366" y="5"/>
                  <a:pt x="366" y="5"/>
                  <a:pt x="366" y="5"/>
                </a:cubicBezTo>
                <a:cubicBezTo>
                  <a:pt x="366" y="6"/>
                  <a:pt x="366" y="6"/>
                  <a:pt x="366" y="6"/>
                </a:cubicBezTo>
                <a:cubicBezTo>
                  <a:pt x="369" y="9"/>
                  <a:pt x="369" y="9"/>
                  <a:pt x="369" y="9"/>
                </a:cubicBezTo>
                <a:cubicBezTo>
                  <a:pt x="370" y="9"/>
                  <a:pt x="370" y="9"/>
                  <a:pt x="370" y="9"/>
                </a:cubicBezTo>
                <a:cubicBezTo>
                  <a:pt x="373" y="10"/>
                  <a:pt x="373" y="10"/>
                  <a:pt x="373" y="10"/>
                </a:cubicBezTo>
                <a:cubicBezTo>
                  <a:pt x="373" y="11"/>
                  <a:pt x="373" y="11"/>
                  <a:pt x="373" y="11"/>
                </a:cubicBezTo>
                <a:cubicBezTo>
                  <a:pt x="373" y="12"/>
                  <a:pt x="373" y="12"/>
                  <a:pt x="373" y="12"/>
                </a:cubicBezTo>
                <a:cubicBezTo>
                  <a:pt x="380" y="22"/>
                  <a:pt x="380" y="22"/>
                  <a:pt x="380" y="22"/>
                </a:cubicBezTo>
                <a:cubicBezTo>
                  <a:pt x="380" y="26"/>
                  <a:pt x="380" y="26"/>
                  <a:pt x="380" y="26"/>
                </a:cubicBezTo>
                <a:cubicBezTo>
                  <a:pt x="381" y="26"/>
                  <a:pt x="381" y="26"/>
                  <a:pt x="381" y="26"/>
                </a:cubicBezTo>
                <a:cubicBezTo>
                  <a:pt x="382" y="25"/>
                  <a:pt x="382" y="25"/>
                  <a:pt x="382" y="25"/>
                </a:cubicBezTo>
                <a:cubicBezTo>
                  <a:pt x="379" y="20"/>
                  <a:pt x="379" y="20"/>
                  <a:pt x="379" y="20"/>
                </a:cubicBezTo>
                <a:cubicBezTo>
                  <a:pt x="379" y="20"/>
                  <a:pt x="379" y="20"/>
                  <a:pt x="379" y="20"/>
                </a:cubicBezTo>
                <a:cubicBezTo>
                  <a:pt x="371" y="14"/>
                  <a:pt x="371" y="14"/>
                  <a:pt x="371" y="14"/>
                </a:cubicBezTo>
                <a:cubicBezTo>
                  <a:pt x="371" y="14"/>
                  <a:pt x="371" y="14"/>
                  <a:pt x="370" y="14"/>
                </a:cubicBezTo>
                <a:cubicBezTo>
                  <a:pt x="370" y="15"/>
                  <a:pt x="370" y="15"/>
                  <a:pt x="370" y="16"/>
                </a:cubicBezTo>
                <a:cubicBezTo>
                  <a:pt x="373" y="19"/>
                  <a:pt x="373" y="19"/>
                  <a:pt x="373" y="19"/>
                </a:cubicBezTo>
                <a:cubicBezTo>
                  <a:pt x="373" y="19"/>
                  <a:pt x="373" y="19"/>
                  <a:pt x="373" y="19"/>
                </a:cubicBezTo>
                <a:cubicBezTo>
                  <a:pt x="375" y="21"/>
                  <a:pt x="375" y="21"/>
                  <a:pt x="375" y="21"/>
                </a:cubicBezTo>
                <a:cubicBezTo>
                  <a:pt x="373" y="21"/>
                  <a:pt x="373" y="21"/>
                  <a:pt x="373" y="21"/>
                </a:cubicBezTo>
                <a:cubicBezTo>
                  <a:pt x="365" y="17"/>
                  <a:pt x="365" y="17"/>
                  <a:pt x="365" y="17"/>
                </a:cubicBezTo>
                <a:cubicBezTo>
                  <a:pt x="365" y="16"/>
                  <a:pt x="365" y="16"/>
                  <a:pt x="365" y="16"/>
                </a:cubicBezTo>
                <a:cubicBezTo>
                  <a:pt x="361" y="17"/>
                  <a:pt x="361" y="17"/>
                  <a:pt x="361" y="17"/>
                </a:cubicBezTo>
                <a:cubicBezTo>
                  <a:pt x="360" y="17"/>
                  <a:pt x="360" y="18"/>
                  <a:pt x="360" y="18"/>
                </a:cubicBezTo>
                <a:cubicBezTo>
                  <a:pt x="360" y="19"/>
                  <a:pt x="360" y="19"/>
                  <a:pt x="361" y="19"/>
                </a:cubicBezTo>
                <a:cubicBezTo>
                  <a:pt x="364" y="20"/>
                  <a:pt x="364" y="20"/>
                  <a:pt x="364" y="20"/>
                </a:cubicBezTo>
                <a:cubicBezTo>
                  <a:pt x="367" y="23"/>
                  <a:pt x="367" y="23"/>
                  <a:pt x="367" y="23"/>
                </a:cubicBezTo>
                <a:cubicBezTo>
                  <a:pt x="367" y="25"/>
                  <a:pt x="367" y="25"/>
                  <a:pt x="367" y="25"/>
                </a:cubicBezTo>
                <a:cubicBezTo>
                  <a:pt x="365" y="26"/>
                  <a:pt x="365" y="26"/>
                  <a:pt x="365" y="26"/>
                </a:cubicBezTo>
                <a:cubicBezTo>
                  <a:pt x="361" y="25"/>
                  <a:pt x="361" y="25"/>
                  <a:pt x="361" y="25"/>
                </a:cubicBezTo>
                <a:cubicBezTo>
                  <a:pt x="361" y="25"/>
                  <a:pt x="360" y="25"/>
                  <a:pt x="360" y="25"/>
                </a:cubicBezTo>
                <a:cubicBezTo>
                  <a:pt x="360" y="25"/>
                  <a:pt x="360" y="26"/>
                  <a:pt x="360" y="26"/>
                </a:cubicBezTo>
                <a:cubicBezTo>
                  <a:pt x="361" y="28"/>
                  <a:pt x="361" y="28"/>
                  <a:pt x="361" y="28"/>
                </a:cubicBezTo>
                <a:cubicBezTo>
                  <a:pt x="359" y="27"/>
                  <a:pt x="359" y="27"/>
                  <a:pt x="359" y="27"/>
                </a:cubicBezTo>
                <a:cubicBezTo>
                  <a:pt x="358" y="27"/>
                  <a:pt x="358" y="27"/>
                  <a:pt x="358" y="27"/>
                </a:cubicBezTo>
                <a:cubicBezTo>
                  <a:pt x="355" y="27"/>
                  <a:pt x="355" y="27"/>
                  <a:pt x="355" y="27"/>
                </a:cubicBezTo>
                <a:cubicBezTo>
                  <a:pt x="354" y="27"/>
                  <a:pt x="354" y="27"/>
                  <a:pt x="354" y="28"/>
                </a:cubicBezTo>
                <a:cubicBezTo>
                  <a:pt x="354" y="28"/>
                  <a:pt x="354" y="29"/>
                  <a:pt x="354" y="2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0" y="36"/>
                  <a:pt x="350" y="36"/>
                  <a:pt x="350" y="36"/>
                </a:cubicBezTo>
                <a:cubicBezTo>
                  <a:pt x="347" y="35"/>
                  <a:pt x="347" y="35"/>
                  <a:pt x="347" y="35"/>
                </a:cubicBezTo>
                <a:cubicBezTo>
                  <a:pt x="346" y="35"/>
                  <a:pt x="346" y="35"/>
                  <a:pt x="346" y="35"/>
                </a:cubicBezTo>
                <a:cubicBezTo>
                  <a:pt x="344" y="35"/>
                  <a:pt x="344" y="35"/>
                  <a:pt x="344" y="35"/>
                </a:cubicBezTo>
                <a:cubicBezTo>
                  <a:pt x="340" y="29"/>
                  <a:pt x="340" y="29"/>
                  <a:pt x="340" y="29"/>
                </a:cubicBezTo>
                <a:cubicBezTo>
                  <a:pt x="341" y="26"/>
                  <a:pt x="341" y="26"/>
                  <a:pt x="341" y="26"/>
                </a:cubicBezTo>
                <a:cubicBezTo>
                  <a:pt x="341" y="25"/>
                  <a:pt x="341" y="25"/>
                  <a:pt x="341" y="25"/>
                </a:cubicBezTo>
                <a:cubicBezTo>
                  <a:pt x="340" y="25"/>
                  <a:pt x="340" y="25"/>
                  <a:pt x="340" y="25"/>
                </a:cubicBezTo>
                <a:cubicBezTo>
                  <a:pt x="340" y="24"/>
                  <a:pt x="340" y="24"/>
                  <a:pt x="340" y="24"/>
                </a:cubicBezTo>
                <a:cubicBezTo>
                  <a:pt x="340" y="23"/>
                  <a:pt x="340" y="23"/>
                  <a:pt x="340" y="23"/>
                </a:cubicBezTo>
                <a:cubicBezTo>
                  <a:pt x="338" y="21"/>
                  <a:pt x="338" y="21"/>
                  <a:pt x="338" y="21"/>
                </a:cubicBezTo>
                <a:cubicBezTo>
                  <a:pt x="338" y="21"/>
                  <a:pt x="337" y="21"/>
                  <a:pt x="337" y="21"/>
                </a:cubicBezTo>
                <a:cubicBezTo>
                  <a:pt x="337" y="21"/>
                  <a:pt x="336" y="22"/>
                  <a:pt x="337" y="22"/>
                </a:cubicBezTo>
                <a:cubicBezTo>
                  <a:pt x="338" y="25"/>
                  <a:pt x="338" y="25"/>
                  <a:pt x="338" y="25"/>
                </a:cubicBezTo>
                <a:cubicBezTo>
                  <a:pt x="337" y="27"/>
                  <a:pt x="337" y="27"/>
                  <a:pt x="337" y="27"/>
                </a:cubicBezTo>
                <a:cubicBezTo>
                  <a:pt x="337" y="28"/>
                  <a:pt x="337" y="28"/>
                  <a:pt x="337" y="28"/>
                </a:cubicBezTo>
                <a:cubicBezTo>
                  <a:pt x="337" y="32"/>
                  <a:pt x="337" y="32"/>
                  <a:pt x="337" y="32"/>
                </a:cubicBezTo>
                <a:cubicBezTo>
                  <a:pt x="337" y="32"/>
                  <a:pt x="337" y="32"/>
                  <a:pt x="337" y="32"/>
                </a:cubicBezTo>
                <a:cubicBezTo>
                  <a:pt x="340" y="36"/>
                  <a:pt x="340" y="36"/>
                  <a:pt x="340" y="36"/>
                </a:cubicBezTo>
                <a:cubicBezTo>
                  <a:pt x="340" y="36"/>
                  <a:pt x="340" y="36"/>
                  <a:pt x="340" y="36"/>
                </a:cubicBezTo>
                <a:cubicBezTo>
                  <a:pt x="342" y="39"/>
                  <a:pt x="342" y="39"/>
                  <a:pt x="342" y="39"/>
                </a:cubicBezTo>
                <a:cubicBezTo>
                  <a:pt x="343" y="43"/>
                  <a:pt x="343" y="43"/>
                  <a:pt x="343" y="43"/>
                </a:cubicBezTo>
                <a:cubicBezTo>
                  <a:pt x="343" y="44"/>
                  <a:pt x="344" y="44"/>
                  <a:pt x="344" y="44"/>
                </a:cubicBezTo>
                <a:cubicBezTo>
                  <a:pt x="348" y="43"/>
                  <a:pt x="348" y="43"/>
                  <a:pt x="348" y="43"/>
                </a:cubicBezTo>
                <a:cubicBezTo>
                  <a:pt x="348" y="43"/>
                  <a:pt x="348" y="43"/>
                  <a:pt x="348" y="43"/>
                </a:cubicBezTo>
                <a:cubicBezTo>
                  <a:pt x="352" y="42"/>
                  <a:pt x="352" y="42"/>
                  <a:pt x="352" y="42"/>
                </a:cubicBezTo>
                <a:cubicBezTo>
                  <a:pt x="352" y="42"/>
                  <a:pt x="352" y="42"/>
                  <a:pt x="352" y="42"/>
                </a:cubicBezTo>
                <a:cubicBezTo>
                  <a:pt x="356" y="39"/>
                  <a:pt x="356" y="39"/>
                  <a:pt x="356" y="39"/>
                </a:cubicBezTo>
                <a:cubicBezTo>
                  <a:pt x="363" y="41"/>
                  <a:pt x="363" y="41"/>
                  <a:pt x="363" y="41"/>
                </a:cubicBezTo>
                <a:cubicBezTo>
                  <a:pt x="364" y="41"/>
                  <a:pt x="364" y="41"/>
                  <a:pt x="364" y="41"/>
                </a:cubicBezTo>
                <a:cubicBezTo>
                  <a:pt x="364" y="40"/>
                  <a:pt x="364" y="40"/>
                  <a:pt x="364" y="40"/>
                </a:cubicBezTo>
                <a:cubicBezTo>
                  <a:pt x="365" y="37"/>
                  <a:pt x="365" y="37"/>
                  <a:pt x="365" y="37"/>
                </a:cubicBezTo>
                <a:cubicBezTo>
                  <a:pt x="370" y="35"/>
                  <a:pt x="370" y="35"/>
                  <a:pt x="370" y="35"/>
                </a:cubicBezTo>
                <a:cubicBezTo>
                  <a:pt x="373" y="36"/>
                  <a:pt x="373" y="36"/>
                  <a:pt x="373" y="36"/>
                </a:cubicBezTo>
                <a:cubicBezTo>
                  <a:pt x="373" y="38"/>
                  <a:pt x="373" y="38"/>
                  <a:pt x="373" y="38"/>
                </a:cubicBezTo>
                <a:cubicBezTo>
                  <a:pt x="373" y="42"/>
                  <a:pt x="373" y="42"/>
                  <a:pt x="373" y="42"/>
                </a:cubicBezTo>
                <a:cubicBezTo>
                  <a:pt x="371" y="46"/>
                  <a:pt x="371" y="46"/>
                  <a:pt x="371" y="46"/>
                </a:cubicBezTo>
                <a:cubicBezTo>
                  <a:pt x="371" y="46"/>
                  <a:pt x="371" y="46"/>
                  <a:pt x="371" y="46"/>
                </a:cubicBezTo>
                <a:cubicBezTo>
                  <a:pt x="372" y="47"/>
                  <a:pt x="372" y="47"/>
                  <a:pt x="372" y="47"/>
                </a:cubicBezTo>
                <a:cubicBezTo>
                  <a:pt x="374" y="48"/>
                  <a:pt x="374" y="48"/>
                  <a:pt x="374" y="48"/>
                </a:cubicBezTo>
                <a:cubicBezTo>
                  <a:pt x="373" y="51"/>
                  <a:pt x="373" y="51"/>
                  <a:pt x="373" y="51"/>
                </a:cubicBezTo>
                <a:cubicBezTo>
                  <a:pt x="372" y="51"/>
                  <a:pt x="372" y="51"/>
                  <a:pt x="373" y="52"/>
                </a:cubicBezTo>
                <a:cubicBezTo>
                  <a:pt x="374" y="53"/>
                  <a:pt x="374" y="53"/>
                  <a:pt x="374" y="53"/>
                </a:cubicBezTo>
                <a:cubicBezTo>
                  <a:pt x="375" y="54"/>
                  <a:pt x="375" y="54"/>
                  <a:pt x="375" y="54"/>
                </a:cubicBezTo>
                <a:cubicBezTo>
                  <a:pt x="376" y="54"/>
                  <a:pt x="376" y="54"/>
                  <a:pt x="376" y="54"/>
                </a:cubicBezTo>
                <a:cubicBezTo>
                  <a:pt x="379" y="50"/>
                  <a:pt x="379" y="50"/>
                  <a:pt x="379" y="50"/>
                </a:cubicBezTo>
                <a:cubicBezTo>
                  <a:pt x="379" y="49"/>
                  <a:pt x="379" y="49"/>
                  <a:pt x="379" y="49"/>
                </a:cubicBezTo>
                <a:cubicBezTo>
                  <a:pt x="378" y="42"/>
                  <a:pt x="378" y="42"/>
                  <a:pt x="378" y="42"/>
                </a:cubicBezTo>
                <a:cubicBezTo>
                  <a:pt x="378" y="39"/>
                  <a:pt x="378" y="39"/>
                  <a:pt x="378" y="39"/>
                </a:cubicBezTo>
                <a:cubicBezTo>
                  <a:pt x="383" y="38"/>
                  <a:pt x="383" y="38"/>
                  <a:pt x="383" y="38"/>
                </a:cubicBezTo>
                <a:cubicBezTo>
                  <a:pt x="383" y="38"/>
                  <a:pt x="384" y="38"/>
                  <a:pt x="384" y="38"/>
                </a:cubicBezTo>
                <a:cubicBezTo>
                  <a:pt x="384" y="35"/>
                  <a:pt x="384" y="35"/>
                  <a:pt x="384" y="35"/>
                </a:cubicBezTo>
                <a:cubicBezTo>
                  <a:pt x="384" y="35"/>
                  <a:pt x="384" y="35"/>
                  <a:pt x="384" y="35"/>
                </a:cubicBezTo>
                <a:cubicBezTo>
                  <a:pt x="384" y="33"/>
                  <a:pt x="384" y="33"/>
                  <a:pt x="384" y="33"/>
                </a:cubicBezTo>
                <a:cubicBezTo>
                  <a:pt x="383" y="33"/>
                  <a:pt x="383" y="33"/>
                  <a:pt x="383" y="33"/>
                </a:cubicBezTo>
                <a:cubicBezTo>
                  <a:pt x="382" y="34"/>
                  <a:pt x="382" y="34"/>
                  <a:pt x="382" y="34"/>
                </a:cubicBezTo>
                <a:cubicBezTo>
                  <a:pt x="386" y="37"/>
                  <a:pt x="386" y="37"/>
                  <a:pt x="386" y="37"/>
                </a:cubicBezTo>
                <a:cubicBezTo>
                  <a:pt x="388" y="40"/>
                  <a:pt x="388" y="40"/>
                  <a:pt x="388" y="40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0" y="50"/>
                  <a:pt x="390" y="50"/>
                  <a:pt x="390" y="50"/>
                </a:cubicBezTo>
                <a:cubicBezTo>
                  <a:pt x="388" y="53"/>
                  <a:pt x="388" y="53"/>
                  <a:pt x="388" y="53"/>
                </a:cubicBezTo>
                <a:cubicBezTo>
                  <a:pt x="385" y="52"/>
                  <a:pt x="385" y="52"/>
                  <a:pt x="385" y="52"/>
                </a:cubicBezTo>
                <a:cubicBezTo>
                  <a:pt x="384" y="52"/>
                  <a:pt x="384" y="52"/>
                  <a:pt x="384" y="52"/>
                </a:cubicBezTo>
                <a:cubicBezTo>
                  <a:pt x="383" y="53"/>
                  <a:pt x="383" y="53"/>
                  <a:pt x="383" y="53"/>
                </a:cubicBezTo>
                <a:cubicBezTo>
                  <a:pt x="383" y="57"/>
                  <a:pt x="383" y="57"/>
                  <a:pt x="383" y="57"/>
                </a:cubicBezTo>
                <a:cubicBezTo>
                  <a:pt x="379" y="68"/>
                  <a:pt x="379" y="68"/>
                  <a:pt x="379" y="68"/>
                </a:cubicBezTo>
                <a:cubicBezTo>
                  <a:pt x="376" y="71"/>
                  <a:pt x="376" y="71"/>
                  <a:pt x="376" y="71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5" y="70"/>
                  <a:pt x="365" y="70"/>
                  <a:pt x="365" y="70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363" y="66"/>
                  <a:pt x="362" y="66"/>
                  <a:pt x="362" y="66"/>
                </a:cubicBezTo>
                <a:cubicBezTo>
                  <a:pt x="362" y="66"/>
                  <a:pt x="361" y="67"/>
                  <a:pt x="361" y="67"/>
                </a:cubicBezTo>
                <a:cubicBezTo>
                  <a:pt x="361" y="70"/>
                  <a:pt x="361" y="70"/>
                  <a:pt x="361" y="70"/>
                </a:cubicBezTo>
                <a:cubicBezTo>
                  <a:pt x="358" y="69"/>
                  <a:pt x="358" y="69"/>
                  <a:pt x="358" y="69"/>
                </a:cubicBezTo>
                <a:cubicBezTo>
                  <a:pt x="356" y="67"/>
                  <a:pt x="356" y="67"/>
                  <a:pt x="356" y="67"/>
                </a:cubicBezTo>
                <a:cubicBezTo>
                  <a:pt x="357" y="65"/>
                  <a:pt x="357" y="65"/>
                  <a:pt x="357" y="65"/>
                </a:cubicBezTo>
                <a:cubicBezTo>
                  <a:pt x="358" y="65"/>
                  <a:pt x="358" y="64"/>
                  <a:pt x="357" y="64"/>
                </a:cubicBezTo>
                <a:cubicBezTo>
                  <a:pt x="357" y="63"/>
                  <a:pt x="357" y="63"/>
                  <a:pt x="356" y="63"/>
                </a:cubicBezTo>
                <a:cubicBezTo>
                  <a:pt x="353" y="64"/>
                  <a:pt x="353" y="64"/>
                  <a:pt x="353" y="64"/>
                </a:cubicBezTo>
                <a:cubicBezTo>
                  <a:pt x="352" y="64"/>
                  <a:pt x="352" y="64"/>
                  <a:pt x="352" y="65"/>
                </a:cubicBezTo>
                <a:cubicBezTo>
                  <a:pt x="352" y="68"/>
                  <a:pt x="352" y="68"/>
                  <a:pt x="352" y="68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2" y="70"/>
                  <a:pt x="352" y="70"/>
                  <a:pt x="352" y="70"/>
                </a:cubicBezTo>
                <a:cubicBezTo>
                  <a:pt x="349" y="72"/>
                  <a:pt x="349" y="72"/>
                  <a:pt x="349" y="72"/>
                </a:cubicBezTo>
                <a:cubicBezTo>
                  <a:pt x="342" y="71"/>
                  <a:pt x="342" y="71"/>
                  <a:pt x="342" y="71"/>
                </a:cubicBezTo>
                <a:cubicBezTo>
                  <a:pt x="334" y="69"/>
                  <a:pt x="334" y="69"/>
                  <a:pt x="334" y="69"/>
                </a:cubicBezTo>
                <a:cubicBezTo>
                  <a:pt x="333" y="69"/>
                  <a:pt x="333" y="69"/>
                  <a:pt x="333" y="70"/>
                </a:cubicBezTo>
                <a:cubicBezTo>
                  <a:pt x="332" y="70"/>
                  <a:pt x="332" y="70"/>
                  <a:pt x="332" y="70"/>
                </a:cubicBezTo>
                <a:cubicBezTo>
                  <a:pt x="333" y="71"/>
                  <a:pt x="333" y="71"/>
                  <a:pt x="333" y="71"/>
                </a:cubicBezTo>
                <a:cubicBezTo>
                  <a:pt x="334" y="73"/>
                  <a:pt x="334" y="73"/>
                  <a:pt x="334" y="73"/>
                </a:cubicBezTo>
                <a:cubicBezTo>
                  <a:pt x="334" y="73"/>
                  <a:pt x="334" y="73"/>
                  <a:pt x="334" y="73"/>
                </a:cubicBezTo>
                <a:cubicBezTo>
                  <a:pt x="351" y="77"/>
                  <a:pt x="351" y="77"/>
                  <a:pt x="351" y="77"/>
                </a:cubicBezTo>
                <a:cubicBezTo>
                  <a:pt x="351" y="77"/>
                  <a:pt x="351" y="77"/>
                  <a:pt x="351" y="77"/>
                </a:cubicBezTo>
                <a:cubicBezTo>
                  <a:pt x="354" y="77"/>
                  <a:pt x="354" y="77"/>
                  <a:pt x="354" y="77"/>
                </a:cubicBezTo>
                <a:cubicBezTo>
                  <a:pt x="361" y="80"/>
                  <a:pt x="361" y="80"/>
                  <a:pt x="361" y="80"/>
                </a:cubicBezTo>
                <a:cubicBezTo>
                  <a:pt x="360" y="82"/>
                  <a:pt x="360" y="82"/>
                  <a:pt x="360" y="82"/>
                </a:cubicBezTo>
                <a:cubicBezTo>
                  <a:pt x="357" y="83"/>
                  <a:pt x="357" y="83"/>
                  <a:pt x="357" y="83"/>
                </a:cubicBezTo>
                <a:cubicBezTo>
                  <a:pt x="356" y="84"/>
                  <a:pt x="356" y="84"/>
                  <a:pt x="356" y="84"/>
                </a:cubicBezTo>
                <a:cubicBezTo>
                  <a:pt x="355" y="86"/>
                  <a:pt x="355" y="86"/>
                  <a:pt x="355" y="86"/>
                </a:cubicBezTo>
                <a:cubicBezTo>
                  <a:pt x="355" y="87"/>
                  <a:pt x="355" y="87"/>
                  <a:pt x="355" y="87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8" y="87"/>
                  <a:pt x="358" y="87"/>
                  <a:pt x="358" y="87"/>
                </a:cubicBezTo>
                <a:cubicBezTo>
                  <a:pt x="358" y="89"/>
                  <a:pt x="358" y="89"/>
                  <a:pt x="358" y="89"/>
                </a:cubicBezTo>
                <a:cubicBezTo>
                  <a:pt x="353" y="96"/>
                  <a:pt x="353" y="96"/>
                  <a:pt x="353" y="96"/>
                </a:cubicBezTo>
                <a:cubicBezTo>
                  <a:pt x="351" y="98"/>
                  <a:pt x="351" y="98"/>
                  <a:pt x="351" y="98"/>
                </a:cubicBezTo>
                <a:cubicBezTo>
                  <a:pt x="348" y="97"/>
                  <a:pt x="348" y="97"/>
                  <a:pt x="348" y="97"/>
                </a:cubicBezTo>
                <a:cubicBezTo>
                  <a:pt x="344" y="94"/>
                  <a:pt x="344" y="94"/>
                  <a:pt x="344" y="94"/>
                </a:cubicBezTo>
                <a:cubicBezTo>
                  <a:pt x="343" y="94"/>
                  <a:pt x="343" y="94"/>
                  <a:pt x="343" y="94"/>
                </a:cubicBezTo>
                <a:cubicBezTo>
                  <a:pt x="339" y="93"/>
                  <a:pt x="339" y="93"/>
                  <a:pt x="339" y="93"/>
                </a:cubicBezTo>
                <a:cubicBezTo>
                  <a:pt x="336" y="91"/>
                  <a:pt x="336" y="91"/>
                  <a:pt x="336" y="91"/>
                </a:cubicBezTo>
                <a:cubicBezTo>
                  <a:pt x="336" y="90"/>
                  <a:pt x="335" y="90"/>
                  <a:pt x="335" y="91"/>
                </a:cubicBezTo>
                <a:cubicBezTo>
                  <a:pt x="335" y="91"/>
                  <a:pt x="335" y="92"/>
                  <a:pt x="335" y="92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44" y="101"/>
                  <a:pt x="344" y="101"/>
                  <a:pt x="344" y="101"/>
                </a:cubicBezTo>
                <a:cubicBezTo>
                  <a:pt x="345" y="102"/>
                  <a:pt x="345" y="102"/>
                  <a:pt x="345" y="102"/>
                </a:cubicBezTo>
                <a:cubicBezTo>
                  <a:pt x="352" y="102"/>
                  <a:pt x="352" y="102"/>
                  <a:pt x="352" y="102"/>
                </a:cubicBezTo>
                <a:cubicBezTo>
                  <a:pt x="353" y="102"/>
                  <a:pt x="353" y="102"/>
                  <a:pt x="353" y="102"/>
                </a:cubicBezTo>
                <a:cubicBezTo>
                  <a:pt x="360" y="98"/>
                  <a:pt x="360" y="98"/>
                  <a:pt x="360" y="98"/>
                </a:cubicBezTo>
                <a:cubicBezTo>
                  <a:pt x="363" y="100"/>
                  <a:pt x="363" y="100"/>
                  <a:pt x="363" y="100"/>
                </a:cubicBezTo>
                <a:cubicBezTo>
                  <a:pt x="364" y="99"/>
                  <a:pt x="364" y="99"/>
                  <a:pt x="364" y="99"/>
                </a:cubicBezTo>
                <a:cubicBezTo>
                  <a:pt x="364" y="99"/>
                  <a:pt x="364" y="99"/>
                  <a:pt x="364" y="98"/>
                </a:cubicBezTo>
                <a:cubicBezTo>
                  <a:pt x="364" y="96"/>
                  <a:pt x="364" y="96"/>
                  <a:pt x="364" y="96"/>
                </a:cubicBezTo>
                <a:cubicBezTo>
                  <a:pt x="365" y="95"/>
                  <a:pt x="365" y="95"/>
                  <a:pt x="365" y="95"/>
                </a:cubicBezTo>
                <a:cubicBezTo>
                  <a:pt x="366" y="95"/>
                  <a:pt x="366" y="95"/>
                  <a:pt x="366" y="95"/>
                </a:cubicBezTo>
                <a:cubicBezTo>
                  <a:pt x="366" y="94"/>
                  <a:pt x="366" y="94"/>
                  <a:pt x="366" y="94"/>
                </a:cubicBezTo>
                <a:cubicBezTo>
                  <a:pt x="365" y="93"/>
                  <a:pt x="365" y="93"/>
                  <a:pt x="365" y="93"/>
                </a:cubicBezTo>
                <a:cubicBezTo>
                  <a:pt x="365" y="94"/>
                  <a:pt x="365" y="94"/>
                  <a:pt x="365" y="94"/>
                </a:cubicBezTo>
                <a:cubicBezTo>
                  <a:pt x="366" y="94"/>
                  <a:pt x="366" y="94"/>
                  <a:pt x="366" y="94"/>
                </a:cubicBezTo>
                <a:cubicBezTo>
                  <a:pt x="366" y="93"/>
                  <a:pt x="366" y="93"/>
                  <a:pt x="366" y="93"/>
                </a:cubicBezTo>
                <a:cubicBezTo>
                  <a:pt x="367" y="94"/>
                  <a:pt x="367" y="94"/>
                  <a:pt x="367" y="94"/>
                </a:cubicBezTo>
                <a:cubicBezTo>
                  <a:pt x="366" y="97"/>
                  <a:pt x="366" y="97"/>
                  <a:pt x="366" y="97"/>
                </a:cubicBezTo>
                <a:cubicBezTo>
                  <a:pt x="366" y="98"/>
                  <a:pt x="366" y="98"/>
                  <a:pt x="366" y="98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70" y="98"/>
                  <a:pt x="370" y="98"/>
                  <a:pt x="370" y="98"/>
                </a:cubicBezTo>
                <a:cubicBezTo>
                  <a:pt x="371" y="97"/>
                  <a:pt x="371" y="97"/>
                  <a:pt x="371" y="97"/>
                </a:cubicBezTo>
                <a:cubicBezTo>
                  <a:pt x="373" y="94"/>
                  <a:pt x="373" y="94"/>
                  <a:pt x="373" y="94"/>
                </a:cubicBezTo>
                <a:cubicBezTo>
                  <a:pt x="373" y="94"/>
                  <a:pt x="373" y="94"/>
                  <a:pt x="373" y="94"/>
                </a:cubicBezTo>
                <a:cubicBezTo>
                  <a:pt x="374" y="95"/>
                  <a:pt x="374" y="95"/>
                  <a:pt x="374" y="95"/>
                </a:cubicBezTo>
                <a:cubicBezTo>
                  <a:pt x="372" y="99"/>
                  <a:pt x="372" y="99"/>
                  <a:pt x="372" y="99"/>
                </a:cubicBezTo>
                <a:cubicBezTo>
                  <a:pt x="369" y="102"/>
                  <a:pt x="369" y="102"/>
                  <a:pt x="369" y="102"/>
                </a:cubicBezTo>
                <a:cubicBezTo>
                  <a:pt x="369" y="102"/>
                  <a:pt x="369" y="102"/>
                  <a:pt x="369" y="102"/>
                </a:cubicBezTo>
                <a:cubicBezTo>
                  <a:pt x="366" y="109"/>
                  <a:pt x="366" y="109"/>
                  <a:pt x="366" y="109"/>
                </a:cubicBezTo>
                <a:cubicBezTo>
                  <a:pt x="366" y="109"/>
                  <a:pt x="366" y="109"/>
                  <a:pt x="366" y="109"/>
                </a:cubicBezTo>
                <a:cubicBezTo>
                  <a:pt x="362" y="107"/>
                  <a:pt x="362" y="107"/>
                  <a:pt x="362" y="107"/>
                </a:cubicBezTo>
                <a:cubicBezTo>
                  <a:pt x="361" y="107"/>
                  <a:pt x="361" y="107"/>
                  <a:pt x="361" y="107"/>
                </a:cubicBezTo>
                <a:cubicBezTo>
                  <a:pt x="361" y="108"/>
                  <a:pt x="361" y="108"/>
                  <a:pt x="361" y="108"/>
                </a:cubicBezTo>
                <a:cubicBezTo>
                  <a:pt x="360" y="109"/>
                  <a:pt x="360" y="109"/>
                  <a:pt x="360" y="109"/>
                </a:cubicBezTo>
                <a:cubicBezTo>
                  <a:pt x="359" y="108"/>
                  <a:pt x="359" y="108"/>
                  <a:pt x="359" y="108"/>
                </a:cubicBezTo>
                <a:cubicBezTo>
                  <a:pt x="358" y="107"/>
                  <a:pt x="358" y="107"/>
                  <a:pt x="358" y="107"/>
                </a:cubicBezTo>
                <a:cubicBezTo>
                  <a:pt x="358" y="107"/>
                  <a:pt x="358" y="107"/>
                  <a:pt x="358" y="107"/>
                </a:cubicBezTo>
                <a:cubicBezTo>
                  <a:pt x="355" y="111"/>
                  <a:pt x="355" y="111"/>
                  <a:pt x="355" y="111"/>
                </a:cubicBezTo>
                <a:cubicBezTo>
                  <a:pt x="354" y="111"/>
                  <a:pt x="354" y="111"/>
                  <a:pt x="354" y="111"/>
                </a:cubicBezTo>
                <a:cubicBezTo>
                  <a:pt x="354" y="112"/>
                  <a:pt x="354" y="112"/>
                  <a:pt x="354" y="112"/>
                </a:cubicBezTo>
                <a:cubicBezTo>
                  <a:pt x="352" y="112"/>
                  <a:pt x="352" y="112"/>
                  <a:pt x="352" y="112"/>
                </a:cubicBezTo>
                <a:cubicBezTo>
                  <a:pt x="351" y="112"/>
                  <a:pt x="351" y="112"/>
                  <a:pt x="351" y="112"/>
                </a:cubicBezTo>
                <a:cubicBezTo>
                  <a:pt x="343" y="117"/>
                  <a:pt x="343" y="117"/>
                  <a:pt x="343" y="117"/>
                </a:cubicBezTo>
                <a:cubicBezTo>
                  <a:pt x="339" y="116"/>
                  <a:pt x="339" y="116"/>
                  <a:pt x="339" y="116"/>
                </a:cubicBezTo>
                <a:cubicBezTo>
                  <a:pt x="339" y="115"/>
                  <a:pt x="338" y="116"/>
                  <a:pt x="338" y="116"/>
                </a:cubicBezTo>
                <a:cubicBezTo>
                  <a:pt x="334" y="123"/>
                  <a:pt x="334" y="123"/>
                  <a:pt x="334" y="123"/>
                </a:cubicBezTo>
                <a:cubicBezTo>
                  <a:pt x="332" y="126"/>
                  <a:pt x="332" y="126"/>
                  <a:pt x="332" y="126"/>
                </a:cubicBezTo>
                <a:cubicBezTo>
                  <a:pt x="331" y="127"/>
                  <a:pt x="331" y="127"/>
                  <a:pt x="331" y="127"/>
                </a:cubicBezTo>
                <a:cubicBezTo>
                  <a:pt x="329" y="126"/>
                  <a:pt x="329" y="126"/>
                  <a:pt x="329" y="126"/>
                </a:cubicBezTo>
                <a:cubicBezTo>
                  <a:pt x="331" y="123"/>
                  <a:pt x="331" y="123"/>
                  <a:pt x="331" y="123"/>
                </a:cubicBezTo>
                <a:cubicBezTo>
                  <a:pt x="331" y="123"/>
                  <a:pt x="331" y="123"/>
                  <a:pt x="331" y="123"/>
                </a:cubicBezTo>
                <a:cubicBezTo>
                  <a:pt x="330" y="122"/>
                  <a:pt x="330" y="122"/>
                  <a:pt x="330" y="122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26" y="120"/>
                  <a:pt x="326" y="121"/>
                  <a:pt x="326" y="121"/>
                </a:cubicBezTo>
                <a:cubicBezTo>
                  <a:pt x="325" y="121"/>
                  <a:pt x="325" y="122"/>
                  <a:pt x="326" y="122"/>
                </a:cubicBezTo>
                <a:cubicBezTo>
                  <a:pt x="327" y="124"/>
                  <a:pt x="327" y="124"/>
                  <a:pt x="327" y="124"/>
                </a:cubicBezTo>
                <a:cubicBezTo>
                  <a:pt x="325" y="127"/>
                  <a:pt x="325" y="127"/>
                  <a:pt x="325" y="127"/>
                </a:cubicBezTo>
                <a:cubicBezTo>
                  <a:pt x="325" y="128"/>
                  <a:pt x="325" y="128"/>
                  <a:pt x="325" y="128"/>
                </a:cubicBezTo>
                <a:cubicBezTo>
                  <a:pt x="327" y="131"/>
                  <a:pt x="327" y="131"/>
                  <a:pt x="327" y="131"/>
                </a:cubicBezTo>
                <a:cubicBezTo>
                  <a:pt x="320" y="137"/>
                  <a:pt x="320" y="137"/>
                  <a:pt x="320" y="137"/>
                </a:cubicBezTo>
                <a:cubicBezTo>
                  <a:pt x="320" y="137"/>
                  <a:pt x="320" y="137"/>
                  <a:pt x="320" y="137"/>
                </a:cubicBezTo>
                <a:cubicBezTo>
                  <a:pt x="315" y="145"/>
                  <a:pt x="315" y="145"/>
                  <a:pt x="315" y="145"/>
                </a:cubicBezTo>
                <a:cubicBezTo>
                  <a:pt x="314" y="145"/>
                  <a:pt x="314" y="145"/>
                  <a:pt x="314" y="145"/>
                </a:cubicBezTo>
                <a:cubicBezTo>
                  <a:pt x="311" y="153"/>
                  <a:pt x="311" y="153"/>
                  <a:pt x="311" y="153"/>
                </a:cubicBezTo>
                <a:cubicBezTo>
                  <a:pt x="311" y="153"/>
                  <a:pt x="311" y="153"/>
                  <a:pt x="311" y="153"/>
                </a:cubicBezTo>
                <a:cubicBezTo>
                  <a:pt x="310" y="157"/>
                  <a:pt x="310" y="157"/>
                  <a:pt x="310" y="157"/>
                </a:cubicBezTo>
                <a:cubicBezTo>
                  <a:pt x="310" y="157"/>
                  <a:pt x="310" y="157"/>
                  <a:pt x="310" y="157"/>
                </a:cubicBezTo>
                <a:cubicBezTo>
                  <a:pt x="310" y="161"/>
                  <a:pt x="310" y="161"/>
                  <a:pt x="310" y="161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08" y="155"/>
                  <a:pt x="308" y="155"/>
                  <a:pt x="308" y="155"/>
                </a:cubicBezTo>
                <a:cubicBezTo>
                  <a:pt x="308" y="155"/>
                  <a:pt x="307" y="154"/>
                  <a:pt x="307" y="154"/>
                </a:cubicBezTo>
                <a:cubicBezTo>
                  <a:pt x="306" y="154"/>
                  <a:pt x="306" y="154"/>
                  <a:pt x="306" y="154"/>
                </a:cubicBezTo>
                <a:cubicBezTo>
                  <a:pt x="305" y="155"/>
                  <a:pt x="305" y="155"/>
                  <a:pt x="305" y="155"/>
                </a:cubicBezTo>
                <a:cubicBezTo>
                  <a:pt x="305" y="156"/>
                  <a:pt x="305" y="156"/>
                  <a:pt x="305" y="156"/>
                </a:cubicBezTo>
                <a:cubicBezTo>
                  <a:pt x="308" y="163"/>
                  <a:pt x="308" y="163"/>
                  <a:pt x="308" y="163"/>
                </a:cubicBezTo>
                <a:cubicBezTo>
                  <a:pt x="307" y="170"/>
                  <a:pt x="307" y="170"/>
                  <a:pt x="307" y="170"/>
                </a:cubicBezTo>
                <a:cubicBezTo>
                  <a:pt x="304" y="172"/>
                  <a:pt x="304" y="172"/>
                  <a:pt x="304" y="172"/>
                </a:cubicBezTo>
                <a:cubicBezTo>
                  <a:pt x="298" y="172"/>
                  <a:pt x="298" y="172"/>
                  <a:pt x="298" y="172"/>
                </a:cubicBezTo>
                <a:cubicBezTo>
                  <a:pt x="298" y="172"/>
                  <a:pt x="298" y="172"/>
                  <a:pt x="298" y="172"/>
                </a:cubicBezTo>
                <a:cubicBezTo>
                  <a:pt x="291" y="174"/>
                  <a:pt x="291" y="174"/>
                  <a:pt x="291" y="174"/>
                </a:cubicBezTo>
                <a:cubicBezTo>
                  <a:pt x="290" y="174"/>
                  <a:pt x="290" y="174"/>
                  <a:pt x="290" y="174"/>
                </a:cubicBezTo>
                <a:cubicBezTo>
                  <a:pt x="283" y="177"/>
                  <a:pt x="283" y="177"/>
                  <a:pt x="283" y="177"/>
                </a:cubicBezTo>
                <a:cubicBezTo>
                  <a:pt x="281" y="177"/>
                  <a:pt x="281" y="177"/>
                  <a:pt x="281" y="177"/>
                </a:cubicBezTo>
                <a:cubicBezTo>
                  <a:pt x="280" y="176"/>
                  <a:pt x="280" y="176"/>
                  <a:pt x="280" y="176"/>
                </a:cubicBezTo>
                <a:cubicBezTo>
                  <a:pt x="280" y="176"/>
                  <a:pt x="280" y="176"/>
                  <a:pt x="280" y="176"/>
                </a:cubicBezTo>
                <a:cubicBezTo>
                  <a:pt x="221" y="134"/>
                  <a:pt x="221" y="134"/>
                  <a:pt x="221" y="134"/>
                </a:cubicBezTo>
                <a:cubicBezTo>
                  <a:pt x="220" y="134"/>
                  <a:pt x="220" y="134"/>
                  <a:pt x="220" y="134"/>
                </a:cubicBezTo>
                <a:cubicBezTo>
                  <a:pt x="168" y="142"/>
                  <a:pt x="168" y="142"/>
                  <a:pt x="168" y="142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68" y="138"/>
                  <a:pt x="168" y="138"/>
                  <a:pt x="168" y="138"/>
                </a:cubicBezTo>
                <a:cubicBezTo>
                  <a:pt x="168" y="138"/>
                  <a:pt x="168" y="138"/>
                  <a:pt x="168" y="138"/>
                </a:cubicBezTo>
                <a:cubicBezTo>
                  <a:pt x="166" y="134"/>
                  <a:pt x="166" y="134"/>
                  <a:pt x="166" y="134"/>
                </a:cubicBezTo>
                <a:cubicBezTo>
                  <a:pt x="166" y="134"/>
                  <a:pt x="166" y="134"/>
                  <a:pt x="166" y="134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0" y="128"/>
                  <a:pt x="159" y="128"/>
                  <a:pt x="159" y="128"/>
                </a:cubicBezTo>
                <a:cubicBezTo>
                  <a:pt x="156" y="129"/>
                  <a:pt x="156" y="129"/>
                  <a:pt x="156" y="129"/>
                </a:cubicBezTo>
                <a:cubicBezTo>
                  <a:pt x="153" y="126"/>
                  <a:pt x="153" y="126"/>
                  <a:pt x="153" y="126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36" y="127"/>
                  <a:pt x="136" y="127"/>
                  <a:pt x="136" y="127"/>
                </a:cubicBezTo>
                <a:cubicBezTo>
                  <a:pt x="136" y="127"/>
                  <a:pt x="136" y="127"/>
                  <a:pt x="136" y="127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87" y="135"/>
                  <a:pt x="87" y="135"/>
                  <a:pt x="87" y="135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4" y="142"/>
                  <a:pt x="74" y="142"/>
                  <a:pt x="74" y="142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1" y="158"/>
                  <a:pt x="1" y="158"/>
                  <a:pt x="1" y="158"/>
                </a:cubicBezTo>
                <a:cubicBezTo>
                  <a:pt x="1" y="160"/>
                  <a:pt x="1" y="160"/>
                  <a:pt x="1" y="160"/>
                </a:cubicBezTo>
                <a:cubicBezTo>
                  <a:pt x="59" y="151"/>
                  <a:pt x="59" y="151"/>
                  <a:pt x="59" y="151"/>
                </a:cubicBezTo>
                <a:cubicBezTo>
                  <a:pt x="59" y="151"/>
                  <a:pt x="59" y="151"/>
                  <a:pt x="59" y="151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80" y="139"/>
                  <a:pt x="80" y="139"/>
                  <a:pt x="80" y="139"/>
                </a:cubicBezTo>
                <a:cubicBezTo>
                  <a:pt x="88" y="136"/>
                  <a:pt x="88" y="136"/>
                  <a:pt x="88" y="136"/>
                </a:cubicBezTo>
                <a:cubicBezTo>
                  <a:pt x="88" y="136"/>
                  <a:pt x="88" y="136"/>
                  <a:pt x="88" y="136"/>
                </a:cubicBezTo>
                <a:cubicBezTo>
                  <a:pt x="91" y="134"/>
                  <a:pt x="91" y="134"/>
                  <a:pt x="91" y="134"/>
                </a:cubicBezTo>
                <a:cubicBezTo>
                  <a:pt x="95" y="133"/>
                  <a:pt x="95" y="133"/>
                  <a:pt x="95" y="133"/>
                </a:cubicBezTo>
                <a:cubicBezTo>
                  <a:pt x="136" y="129"/>
                  <a:pt x="136" y="129"/>
                  <a:pt x="136" y="129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5" y="131"/>
                  <a:pt x="156" y="131"/>
                  <a:pt x="156" y="131"/>
                </a:cubicBezTo>
                <a:cubicBezTo>
                  <a:pt x="159" y="130"/>
                  <a:pt x="159" y="130"/>
                  <a:pt x="159" y="130"/>
                </a:cubicBezTo>
                <a:cubicBezTo>
                  <a:pt x="164" y="135"/>
                  <a:pt x="164" y="135"/>
                  <a:pt x="164" y="135"/>
                </a:cubicBezTo>
                <a:cubicBezTo>
                  <a:pt x="166" y="139"/>
                  <a:pt x="166" y="139"/>
                  <a:pt x="166" y="139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6" y="143"/>
                  <a:pt x="166" y="143"/>
                  <a:pt x="166" y="143"/>
                </a:cubicBezTo>
                <a:cubicBezTo>
                  <a:pt x="167" y="144"/>
                  <a:pt x="167" y="144"/>
                  <a:pt x="167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220" y="136"/>
                  <a:pt x="220" y="136"/>
                  <a:pt x="220" y="136"/>
                </a:cubicBezTo>
                <a:cubicBezTo>
                  <a:pt x="279" y="178"/>
                  <a:pt x="279" y="178"/>
                  <a:pt x="279" y="178"/>
                </a:cubicBezTo>
                <a:cubicBezTo>
                  <a:pt x="280" y="179"/>
                  <a:pt x="280" y="179"/>
                  <a:pt x="280" y="179"/>
                </a:cubicBezTo>
                <a:cubicBezTo>
                  <a:pt x="281" y="179"/>
                  <a:pt x="281" y="179"/>
                  <a:pt x="281" y="179"/>
                </a:cubicBezTo>
                <a:cubicBezTo>
                  <a:pt x="283" y="179"/>
                  <a:pt x="283" y="179"/>
                  <a:pt x="283" y="179"/>
                </a:cubicBezTo>
                <a:cubicBezTo>
                  <a:pt x="284" y="179"/>
                  <a:pt x="284" y="179"/>
                  <a:pt x="284" y="179"/>
                </a:cubicBezTo>
                <a:cubicBezTo>
                  <a:pt x="291" y="176"/>
                  <a:pt x="291" y="176"/>
                  <a:pt x="291" y="176"/>
                </a:cubicBezTo>
                <a:cubicBezTo>
                  <a:pt x="298" y="174"/>
                  <a:pt x="298" y="174"/>
                  <a:pt x="298" y="174"/>
                </a:cubicBezTo>
                <a:cubicBezTo>
                  <a:pt x="304" y="174"/>
                  <a:pt x="304" y="174"/>
                  <a:pt x="304" y="174"/>
                </a:cubicBezTo>
                <a:cubicBezTo>
                  <a:pt x="305" y="174"/>
                  <a:pt x="305" y="174"/>
                  <a:pt x="305" y="174"/>
                </a:cubicBezTo>
                <a:cubicBezTo>
                  <a:pt x="308" y="171"/>
                  <a:pt x="308" y="171"/>
                  <a:pt x="308" y="171"/>
                </a:cubicBezTo>
                <a:cubicBezTo>
                  <a:pt x="309" y="171"/>
                  <a:pt x="309" y="171"/>
                  <a:pt x="309" y="171"/>
                </a:cubicBezTo>
                <a:cubicBezTo>
                  <a:pt x="310" y="163"/>
                  <a:pt x="310" y="163"/>
                  <a:pt x="310" y="163"/>
                </a:cubicBezTo>
                <a:cubicBezTo>
                  <a:pt x="310" y="163"/>
                  <a:pt x="310" y="163"/>
                  <a:pt x="310" y="163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6" y="155"/>
                  <a:pt x="306" y="155"/>
                  <a:pt x="306" y="155"/>
                </a:cubicBezTo>
                <a:cubicBezTo>
                  <a:pt x="306" y="156"/>
                  <a:pt x="306" y="156"/>
                  <a:pt x="306" y="156"/>
                </a:cubicBezTo>
                <a:cubicBezTo>
                  <a:pt x="306" y="156"/>
                  <a:pt x="306" y="156"/>
                  <a:pt x="306" y="156"/>
                </a:cubicBezTo>
                <a:cubicBezTo>
                  <a:pt x="308" y="159"/>
                  <a:pt x="308" y="159"/>
                  <a:pt x="308" y="159"/>
                </a:cubicBezTo>
                <a:cubicBezTo>
                  <a:pt x="310" y="168"/>
                  <a:pt x="310" y="168"/>
                  <a:pt x="310" y="168"/>
                </a:cubicBezTo>
                <a:cubicBezTo>
                  <a:pt x="310" y="169"/>
                  <a:pt x="311" y="169"/>
                  <a:pt x="311" y="169"/>
                </a:cubicBezTo>
                <a:cubicBezTo>
                  <a:pt x="312" y="169"/>
                  <a:pt x="312" y="168"/>
                  <a:pt x="312" y="168"/>
                </a:cubicBezTo>
                <a:cubicBezTo>
                  <a:pt x="312" y="157"/>
                  <a:pt x="312" y="157"/>
                  <a:pt x="312" y="157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16" y="146"/>
                  <a:pt x="316" y="146"/>
                  <a:pt x="316" y="146"/>
                </a:cubicBezTo>
                <a:cubicBezTo>
                  <a:pt x="321" y="139"/>
                  <a:pt x="321" y="139"/>
                  <a:pt x="321" y="139"/>
                </a:cubicBezTo>
                <a:cubicBezTo>
                  <a:pt x="329" y="132"/>
                  <a:pt x="329" y="132"/>
                  <a:pt x="329" y="132"/>
                </a:cubicBezTo>
                <a:cubicBezTo>
                  <a:pt x="329" y="132"/>
                  <a:pt x="329" y="131"/>
                  <a:pt x="329" y="131"/>
                </a:cubicBezTo>
                <a:cubicBezTo>
                  <a:pt x="327" y="128"/>
                  <a:pt x="327" y="128"/>
                  <a:pt x="327" y="128"/>
                </a:cubicBezTo>
                <a:cubicBezTo>
                  <a:pt x="329" y="125"/>
                  <a:pt x="329" y="125"/>
                  <a:pt x="329" y="125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26" y="122"/>
                  <a:pt x="326" y="122"/>
                  <a:pt x="326" y="122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7" y="126"/>
                  <a:pt x="327" y="126"/>
                  <a:pt x="327" y="126"/>
                </a:cubicBezTo>
                <a:cubicBezTo>
                  <a:pt x="327" y="127"/>
                  <a:pt x="327" y="127"/>
                  <a:pt x="327" y="127"/>
                </a:cubicBezTo>
                <a:cubicBezTo>
                  <a:pt x="327" y="127"/>
                  <a:pt x="327" y="127"/>
                  <a:pt x="327" y="127"/>
                </a:cubicBezTo>
                <a:cubicBezTo>
                  <a:pt x="331" y="129"/>
                  <a:pt x="331" y="129"/>
                  <a:pt x="331" y="129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33" y="128"/>
                  <a:pt x="333" y="128"/>
                  <a:pt x="333" y="128"/>
                </a:cubicBezTo>
                <a:cubicBezTo>
                  <a:pt x="333" y="128"/>
                  <a:pt x="333" y="128"/>
                  <a:pt x="333" y="128"/>
                </a:cubicBezTo>
                <a:cubicBezTo>
                  <a:pt x="336" y="124"/>
                  <a:pt x="336" y="124"/>
                  <a:pt x="336" y="124"/>
                </a:cubicBezTo>
                <a:cubicBezTo>
                  <a:pt x="336" y="124"/>
                  <a:pt x="336" y="124"/>
                  <a:pt x="336" y="124"/>
                </a:cubicBezTo>
                <a:cubicBezTo>
                  <a:pt x="339" y="118"/>
                  <a:pt x="339" y="118"/>
                  <a:pt x="339" y="118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52" y="114"/>
                  <a:pt x="352" y="114"/>
                  <a:pt x="352" y="114"/>
                </a:cubicBezTo>
                <a:cubicBezTo>
                  <a:pt x="355" y="114"/>
                  <a:pt x="355" y="114"/>
                  <a:pt x="355" y="114"/>
                </a:cubicBezTo>
                <a:cubicBezTo>
                  <a:pt x="356" y="114"/>
                  <a:pt x="356" y="114"/>
                  <a:pt x="356" y="113"/>
                </a:cubicBezTo>
                <a:cubicBezTo>
                  <a:pt x="356" y="112"/>
                  <a:pt x="356" y="112"/>
                  <a:pt x="356" y="112"/>
                </a:cubicBezTo>
                <a:cubicBezTo>
                  <a:pt x="358" y="110"/>
                  <a:pt x="358" y="110"/>
                  <a:pt x="358" y="110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59" y="113"/>
                  <a:pt x="360" y="113"/>
                  <a:pt x="360" y="113"/>
                </a:cubicBezTo>
                <a:cubicBezTo>
                  <a:pt x="361" y="113"/>
                  <a:pt x="361" y="113"/>
                  <a:pt x="361" y="112"/>
                </a:cubicBezTo>
                <a:cubicBezTo>
                  <a:pt x="362" y="109"/>
                  <a:pt x="362" y="109"/>
                  <a:pt x="362" y="109"/>
                </a:cubicBezTo>
                <a:cubicBezTo>
                  <a:pt x="365" y="111"/>
                  <a:pt x="365" y="111"/>
                  <a:pt x="365" y="111"/>
                </a:cubicBezTo>
                <a:cubicBezTo>
                  <a:pt x="366" y="111"/>
                  <a:pt x="366" y="111"/>
                  <a:pt x="366" y="111"/>
                </a:cubicBezTo>
                <a:cubicBezTo>
                  <a:pt x="367" y="111"/>
                  <a:pt x="367" y="111"/>
                  <a:pt x="367" y="111"/>
                </a:cubicBezTo>
                <a:cubicBezTo>
                  <a:pt x="368" y="110"/>
                  <a:pt x="368" y="110"/>
                  <a:pt x="368" y="110"/>
                </a:cubicBezTo>
                <a:cubicBezTo>
                  <a:pt x="371" y="103"/>
                  <a:pt x="371" y="103"/>
                  <a:pt x="371" y="103"/>
                </a:cubicBezTo>
                <a:cubicBezTo>
                  <a:pt x="374" y="100"/>
                  <a:pt x="374" y="100"/>
                  <a:pt x="374" y="100"/>
                </a:cubicBezTo>
                <a:cubicBezTo>
                  <a:pt x="374" y="100"/>
                  <a:pt x="374" y="100"/>
                  <a:pt x="374" y="100"/>
                </a:cubicBezTo>
                <a:cubicBezTo>
                  <a:pt x="376" y="96"/>
                  <a:pt x="376" y="96"/>
                  <a:pt x="376" y="96"/>
                </a:cubicBezTo>
                <a:cubicBezTo>
                  <a:pt x="376" y="95"/>
                  <a:pt x="376" y="95"/>
                  <a:pt x="376" y="95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374" y="92"/>
                  <a:pt x="374" y="91"/>
                  <a:pt x="373" y="92"/>
                </a:cubicBezTo>
                <a:cubicBezTo>
                  <a:pt x="372" y="92"/>
                  <a:pt x="372" y="92"/>
                  <a:pt x="372" y="92"/>
                </a:cubicBezTo>
                <a:cubicBezTo>
                  <a:pt x="371" y="92"/>
                  <a:pt x="371" y="92"/>
                  <a:pt x="371" y="92"/>
                </a:cubicBezTo>
                <a:cubicBezTo>
                  <a:pt x="369" y="96"/>
                  <a:pt x="369" y="96"/>
                  <a:pt x="369" y="96"/>
                </a:cubicBezTo>
                <a:cubicBezTo>
                  <a:pt x="368" y="96"/>
                  <a:pt x="368" y="96"/>
                  <a:pt x="368" y="96"/>
                </a:cubicBezTo>
                <a:cubicBezTo>
                  <a:pt x="369" y="94"/>
                  <a:pt x="369" y="94"/>
                  <a:pt x="369" y="94"/>
                </a:cubicBezTo>
                <a:cubicBezTo>
                  <a:pt x="369" y="94"/>
                  <a:pt x="369" y="94"/>
                  <a:pt x="369" y="94"/>
                </a:cubicBezTo>
                <a:cubicBezTo>
                  <a:pt x="367" y="90"/>
                  <a:pt x="367" y="90"/>
                  <a:pt x="367" y="90"/>
                </a:cubicBezTo>
                <a:cubicBezTo>
                  <a:pt x="367" y="90"/>
                  <a:pt x="366" y="89"/>
                  <a:pt x="366" y="89"/>
                </a:cubicBezTo>
                <a:cubicBezTo>
                  <a:pt x="365" y="89"/>
                  <a:pt x="365" y="90"/>
                  <a:pt x="365" y="90"/>
                </a:cubicBezTo>
                <a:cubicBezTo>
                  <a:pt x="364" y="94"/>
                  <a:pt x="364" y="94"/>
                  <a:pt x="364" y="94"/>
                </a:cubicBezTo>
                <a:cubicBezTo>
                  <a:pt x="364" y="95"/>
                  <a:pt x="364" y="95"/>
                  <a:pt x="364" y="95"/>
                </a:cubicBezTo>
                <a:cubicBezTo>
                  <a:pt x="364" y="95"/>
                  <a:pt x="364" y="95"/>
                  <a:pt x="364" y="95"/>
                </a:cubicBezTo>
                <a:cubicBezTo>
                  <a:pt x="365" y="94"/>
                  <a:pt x="365" y="94"/>
                  <a:pt x="365" y="94"/>
                </a:cubicBezTo>
                <a:cubicBezTo>
                  <a:pt x="365" y="93"/>
                  <a:pt x="365" y="93"/>
                  <a:pt x="365" y="93"/>
                </a:cubicBezTo>
                <a:cubicBezTo>
                  <a:pt x="362" y="94"/>
                  <a:pt x="362" y="94"/>
                  <a:pt x="362" y="94"/>
                </a:cubicBezTo>
                <a:cubicBezTo>
                  <a:pt x="361" y="95"/>
                  <a:pt x="361" y="95"/>
                  <a:pt x="361" y="95"/>
                </a:cubicBezTo>
                <a:cubicBezTo>
                  <a:pt x="361" y="95"/>
                  <a:pt x="361" y="95"/>
                  <a:pt x="361" y="95"/>
                </a:cubicBezTo>
                <a:cubicBezTo>
                  <a:pt x="362" y="97"/>
                  <a:pt x="362" y="97"/>
                  <a:pt x="362" y="97"/>
                </a:cubicBezTo>
                <a:cubicBezTo>
                  <a:pt x="360" y="96"/>
                  <a:pt x="360" y="96"/>
                  <a:pt x="360" y="96"/>
                </a:cubicBezTo>
                <a:cubicBezTo>
                  <a:pt x="359" y="96"/>
                  <a:pt x="359" y="96"/>
                  <a:pt x="359" y="96"/>
                </a:cubicBezTo>
                <a:cubicBezTo>
                  <a:pt x="352" y="100"/>
                  <a:pt x="352" y="100"/>
                  <a:pt x="352" y="100"/>
                </a:cubicBezTo>
                <a:cubicBezTo>
                  <a:pt x="345" y="100"/>
                  <a:pt x="345" y="100"/>
                  <a:pt x="345" y="100"/>
                </a:cubicBezTo>
                <a:cubicBezTo>
                  <a:pt x="339" y="94"/>
                  <a:pt x="339" y="94"/>
                  <a:pt x="339" y="94"/>
                </a:cubicBezTo>
                <a:cubicBezTo>
                  <a:pt x="337" y="91"/>
                  <a:pt x="337" y="91"/>
                  <a:pt x="337" y="91"/>
                </a:cubicBezTo>
                <a:cubicBezTo>
                  <a:pt x="336" y="91"/>
                  <a:pt x="336" y="91"/>
                  <a:pt x="336" y="91"/>
                </a:cubicBezTo>
                <a:cubicBezTo>
                  <a:pt x="335" y="92"/>
                  <a:pt x="335" y="92"/>
                  <a:pt x="335" y="92"/>
                </a:cubicBezTo>
                <a:cubicBezTo>
                  <a:pt x="338" y="94"/>
                  <a:pt x="338" y="94"/>
                  <a:pt x="338" y="94"/>
                </a:cubicBezTo>
                <a:cubicBezTo>
                  <a:pt x="339" y="95"/>
                  <a:pt x="339" y="95"/>
                  <a:pt x="339" y="95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7" y="99"/>
                  <a:pt x="347" y="99"/>
                  <a:pt x="347" y="99"/>
                </a:cubicBezTo>
                <a:cubicBezTo>
                  <a:pt x="347" y="99"/>
                  <a:pt x="347" y="99"/>
                  <a:pt x="347" y="99"/>
                </a:cubicBezTo>
                <a:cubicBezTo>
                  <a:pt x="351" y="100"/>
                  <a:pt x="351" y="100"/>
                  <a:pt x="351" y="100"/>
                </a:cubicBezTo>
                <a:cubicBezTo>
                  <a:pt x="352" y="99"/>
                  <a:pt x="352" y="99"/>
                  <a:pt x="352" y="99"/>
                </a:cubicBezTo>
                <a:cubicBezTo>
                  <a:pt x="354" y="98"/>
                  <a:pt x="354" y="98"/>
                  <a:pt x="354" y="98"/>
                </a:cubicBezTo>
                <a:cubicBezTo>
                  <a:pt x="354" y="97"/>
                  <a:pt x="354" y="97"/>
                  <a:pt x="354" y="97"/>
                </a:cubicBezTo>
                <a:cubicBezTo>
                  <a:pt x="360" y="90"/>
                  <a:pt x="360" y="90"/>
                  <a:pt x="360" y="90"/>
                </a:cubicBezTo>
                <a:cubicBezTo>
                  <a:pt x="360" y="90"/>
                  <a:pt x="360" y="90"/>
                  <a:pt x="360" y="90"/>
                </a:cubicBezTo>
                <a:cubicBezTo>
                  <a:pt x="360" y="86"/>
                  <a:pt x="360" y="86"/>
                  <a:pt x="360" y="8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59" y="85"/>
                  <a:pt x="359" y="85"/>
                  <a:pt x="359" y="85"/>
                </a:cubicBezTo>
                <a:cubicBezTo>
                  <a:pt x="357" y="85"/>
                  <a:pt x="357" y="85"/>
                  <a:pt x="357" y="85"/>
                </a:cubicBezTo>
                <a:cubicBezTo>
                  <a:pt x="358" y="85"/>
                  <a:pt x="358" y="85"/>
                  <a:pt x="358" y="85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2" y="84"/>
                  <a:pt x="362" y="84"/>
                  <a:pt x="362" y="84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63" y="79"/>
                  <a:pt x="363" y="79"/>
                  <a:pt x="363" y="78"/>
                </a:cubicBezTo>
                <a:cubicBezTo>
                  <a:pt x="355" y="76"/>
                  <a:pt x="355" y="76"/>
                  <a:pt x="355" y="76"/>
                </a:cubicBezTo>
                <a:cubicBezTo>
                  <a:pt x="354" y="75"/>
                  <a:pt x="354" y="75"/>
                  <a:pt x="354" y="75"/>
                </a:cubicBezTo>
                <a:cubicBezTo>
                  <a:pt x="351" y="75"/>
                  <a:pt x="351" y="75"/>
                  <a:pt x="351" y="75"/>
                </a:cubicBezTo>
                <a:cubicBezTo>
                  <a:pt x="335" y="71"/>
                  <a:pt x="335" y="71"/>
                  <a:pt x="335" y="71"/>
                </a:cubicBezTo>
                <a:cubicBezTo>
                  <a:pt x="334" y="71"/>
                  <a:pt x="334" y="71"/>
                  <a:pt x="334" y="71"/>
                </a:cubicBezTo>
                <a:cubicBezTo>
                  <a:pt x="335" y="70"/>
                  <a:pt x="335" y="70"/>
                  <a:pt x="335" y="70"/>
                </a:cubicBezTo>
                <a:cubicBezTo>
                  <a:pt x="334" y="70"/>
                  <a:pt x="334" y="70"/>
                  <a:pt x="334" y="70"/>
                </a:cubicBezTo>
                <a:cubicBezTo>
                  <a:pt x="333" y="71"/>
                  <a:pt x="333" y="71"/>
                  <a:pt x="333" y="71"/>
                </a:cubicBezTo>
                <a:cubicBezTo>
                  <a:pt x="341" y="73"/>
                  <a:pt x="341" y="73"/>
                  <a:pt x="341" y="73"/>
                </a:cubicBezTo>
                <a:cubicBezTo>
                  <a:pt x="341" y="73"/>
                  <a:pt x="341" y="73"/>
                  <a:pt x="341" y="73"/>
                </a:cubicBezTo>
                <a:cubicBezTo>
                  <a:pt x="349" y="74"/>
                  <a:pt x="349" y="74"/>
                  <a:pt x="349" y="74"/>
                </a:cubicBezTo>
                <a:cubicBezTo>
                  <a:pt x="349" y="73"/>
                  <a:pt x="349" y="73"/>
                  <a:pt x="349" y="73"/>
                </a:cubicBezTo>
                <a:cubicBezTo>
                  <a:pt x="352" y="72"/>
                  <a:pt x="352" y="72"/>
                  <a:pt x="352" y="72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5" y="73"/>
                  <a:pt x="355" y="73"/>
                  <a:pt x="355" y="72"/>
                </a:cubicBezTo>
                <a:cubicBezTo>
                  <a:pt x="356" y="71"/>
                  <a:pt x="356" y="71"/>
                  <a:pt x="356" y="71"/>
                </a:cubicBezTo>
                <a:cubicBezTo>
                  <a:pt x="354" y="68"/>
                  <a:pt x="354" y="68"/>
                  <a:pt x="354" y="68"/>
                </a:cubicBezTo>
                <a:cubicBezTo>
                  <a:pt x="354" y="66"/>
                  <a:pt x="354" y="66"/>
                  <a:pt x="354" y="66"/>
                </a:cubicBezTo>
                <a:cubicBezTo>
                  <a:pt x="354" y="66"/>
                  <a:pt x="354" y="66"/>
                  <a:pt x="354" y="66"/>
                </a:cubicBezTo>
                <a:cubicBezTo>
                  <a:pt x="354" y="66"/>
                  <a:pt x="354" y="66"/>
                  <a:pt x="354" y="66"/>
                </a:cubicBezTo>
                <a:cubicBezTo>
                  <a:pt x="353" y="67"/>
                  <a:pt x="353" y="67"/>
                  <a:pt x="354" y="68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8" y="71"/>
                  <a:pt x="358" y="71"/>
                  <a:pt x="358" y="71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63" y="71"/>
                  <a:pt x="363" y="71"/>
                  <a:pt x="363" y="71"/>
                </a:cubicBezTo>
                <a:cubicBezTo>
                  <a:pt x="363" y="70"/>
                  <a:pt x="363" y="70"/>
                  <a:pt x="363" y="70"/>
                </a:cubicBezTo>
                <a:cubicBezTo>
                  <a:pt x="364" y="71"/>
                  <a:pt x="364" y="71"/>
                  <a:pt x="364" y="71"/>
                </a:cubicBezTo>
                <a:cubicBezTo>
                  <a:pt x="364" y="72"/>
                  <a:pt x="364" y="72"/>
                  <a:pt x="364" y="72"/>
                </a:cubicBezTo>
                <a:cubicBezTo>
                  <a:pt x="368" y="72"/>
                  <a:pt x="368" y="72"/>
                  <a:pt x="368" y="72"/>
                </a:cubicBezTo>
                <a:cubicBezTo>
                  <a:pt x="368" y="72"/>
                  <a:pt x="368" y="72"/>
                  <a:pt x="368" y="72"/>
                </a:cubicBezTo>
                <a:cubicBezTo>
                  <a:pt x="376" y="73"/>
                  <a:pt x="376" y="73"/>
                  <a:pt x="376" y="73"/>
                </a:cubicBezTo>
                <a:cubicBezTo>
                  <a:pt x="377" y="72"/>
                  <a:pt x="377" y="72"/>
                  <a:pt x="377" y="72"/>
                </a:cubicBezTo>
                <a:cubicBezTo>
                  <a:pt x="380" y="69"/>
                  <a:pt x="380" y="69"/>
                  <a:pt x="380" y="69"/>
                </a:cubicBezTo>
                <a:cubicBezTo>
                  <a:pt x="380" y="69"/>
                  <a:pt x="380" y="69"/>
                  <a:pt x="380" y="69"/>
                </a:cubicBezTo>
                <a:cubicBezTo>
                  <a:pt x="385" y="57"/>
                  <a:pt x="385" y="57"/>
                  <a:pt x="385" y="57"/>
                </a:cubicBezTo>
                <a:cubicBezTo>
                  <a:pt x="385" y="57"/>
                  <a:pt x="385" y="57"/>
                  <a:pt x="385" y="57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388" y="55"/>
                  <a:pt x="388" y="55"/>
                  <a:pt x="388" y="55"/>
                </a:cubicBezTo>
                <a:cubicBezTo>
                  <a:pt x="388" y="55"/>
                  <a:pt x="388" y="55"/>
                  <a:pt x="389" y="55"/>
                </a:cubicBezTo>
                <a:cubicBezTo>
                  <a:pt x="392" y="51"/>
                  <a:pt x="392" y="51"/>
                  <a:pt x="392" y="51"/>
                </a:cubicBezTo>
                <a:cubicBezTo>
                  <a:pt x="392" y="50"/>
                  <a:pt x="392" y="50"/>
                  <a:pt x="392" y="50"/>
                </a:cubicBezTo>
                <a:cubicBezTo>
                  <a:pt x="391" y="47"/>
                  <a:pt x="391" y="47"/>
                  <a:pt x="391" y="47"/>
                </a:cubicBezTo>
                <a:cubicBezTo>
                  <a:pt x="390" y="40"/>
                  <a:pt x="390" y="40"/>
                  <a:pt x="390" y="40"/>
                </a:cubicBezTo>
                <a:cubicBezTo>
                  <a:pt x="390" y="39"/>
                  <a:pt x="390" y="39"/>
                  <a:pt x="390" y="39"/>
                </a:cubicBezTo>
                <a:cubicBezTo>
                  <a:pt x="388" y="36"/>
                  <a:pt x="388" y="36"/>
                  <a:pt x="388" y="36"/>
                </a:cubicBezTo>
                <a:cubicBezTo>
                  <a:pt x="388" y="36"/>
                  <a:pt x="388" y="36"/>
                  <a:pt x="388" y="36"/>
                </a:cubicBezTo>
                <a:cubicBezTo>
                  <a:pt x="384" y="32"/>
                  <a:pt x="384" y="32"/>
                  <a:pt x="384" y="32"/>
                </a:cubicBezTo>
                <a:cubicBezTo>
                  <a:pt x="383" y="32"/>
                  <a:pt x="383" y="32"/>
                  <a:pt x="382" y="32"/>
                </a:cubicBezTo>
                <a:cubicBezTo>
                  <a:pt x="382" y="32"/>
                  <a:pt x="382" y="33"/>
                  <a:pt x="382" y="33"/>
                </a:cubicBezTo>
                <a:cubicBezTo>
                  <a:pt x="382" y="35"/>
                  <a:pt x="382" y="35"/>
                  <a:pt x="382" y="35"/>
                </a:cubicBezTo>
                <a:cubicBezTo>
                  <a:pt x="382" y="37"/>
                  <a:pt x="382" y="37"/>
                  <a:pt x="382" y="37"/>
                </a:cubicBezTo>
                <a:cubicBezTo>
                  <a:pt x="377" y="37"/>
                  <a:pt x="377" y="37"/>
                  <a:pt x="377" y="37"/>
                </a:cubicBezTo>
                <a:cubicBezTo>
                  <a:pt x="377" y="37"/>
                  <a:pt x="376" y="38"/>
                  <a:pt x="376" y="38"/>
                </a:cubicBezTo>
                <a:cubicBezTo>
                  <a:pt x="376" y="42"/>
                  <a:pt x="376" y="42"/>
                  <a:pt x="376" y="42"/>
                </a:cubicBezTo>
                <a:cubicBezTo>
                  <a:pt x="376" y="42"/>
                  <a:pt x="376" y="42"/>
                  <a:pt x="376" y="42"/>
                </a:cubicBezTo>
                <a:cubicBezTo>
                  <a:pt x="377" y="49"/>
                  <a:pt x="377" y="49"/>
                  <a:pt x="377" y="49"/>
                </a:cubicBezTo>
                <a:cubicBezTo>
                  <a:pt x="375" y="51"/>
                  <a:pt x="375" y="51"/>
                  <a:pt x="375" y="51"/>
                </a:cubicBezTo>
                <a:cubicBezTo>
                  <a:pt x="375" y="51"/>
                  <a:pt x="375" y="51"/>
                  <a:pt x="375" y="51"/>
                </a:cubicBezTo>
                <a:cubicBezTo>
                  <a:pt x="377" y="48"/>
                  <a:pt x="377" y="48"/>
                  <a:pt x="377" y="48"/>
                </a:cubicBezTo>
                <a:cubicBezTo>
                  <a:pt x="377" y="47"/>
                  <a:pt x="377" y="47"/>
                  <a:pt x="377" y="47"/>
                </a:cubicBezTo>
                <a:cubicBezTo>
                  <a:pt x="376" y="47"/>
                  <a:pt x="376" y="47"/>
                  <a:pt x="376" y="47"/>
                </a:cubicBezTo>
                <a:cubicBezTo>
                  <a:pt x="374" y="46"/>
                  <a:pt x="374" y="46"/>
                  <a:pt x="374" y="46"/>
                </a:cubicBezTo>
                <a:cubicBezTo>
                  <a:pt x="375" y="43"/>
                  <a:pt x="375" y="43"/>
                  <a:pt x="375" y="43"/>
                </a:cubicBezTo>
                <a:cubicBezTo>
                  <a:pt x="375" y="43"/>
                  <a:pt x="375" y="43"/>
                  <a:pt x="375" y="43"/>
                </a:cubicBezTo>
                <a:cubicBezTo>
                  <a:pt x="375" y="38"/>
                  <a:pt x="375" y="38"/>
                  <a:pt x="375" y="38"/>
                </a:cubicBezTo>
                <a:cubicBezTo>
                  <a:pt x="375" y="38"/>
                  <a:pt x="375" y="38"/>
                  <a:pt x="375" y="38"/>
                </a:cubicBezTo>
                <a:cubicBezTo>
                  <a:pt x="374" y="34"/>
                  <a:pt x="374" y="34"/>
                  <a:pt x="374" y="34"/>
                </a:cubicBezTo>
                <a:cubicBezTo>
                  <a:pt x="374" y="34"/>
                  <a:pt x="374" y="34"/>
                  <a:pt x="373" y="34"/>
                </a:cubicBezTo>
                <a:cubicBezTo>
                  <a:pt x="370" y="33"/>
                  <a:pt x="370" y="33"/>
                  <a:pt x="370" y="33"/>
                </a:cubicBezTo>
                <a:cubicBezTo>
                  <a:pt x="369" y="33"/>
                  <a:pt x="369" y="33"/>
                  <a:pt x="369" y="33"/>
                </a:cubicBezTo>
                <a:cubicBezTo>
                  <a:pt x="363" y="35"/>
                  <a:pt x="363" y="35"/>
                  <a:pt x="363" y="35"/>
                </a:cubicBezTo>
                <a:cubicBezTo>
                  <a:pt x="363" y="36"/>
                  <a:pt x="363" y="36"/>
                  <a:pt x="363" y="36"/>
                </a:cubicBezTo>
                <a:cubicBezTo>
                  <a:pt x="362" y="39"/>
                  <a:pt x="362" y="39"/>
                  <a:pt x="362" y="39"/>
                </a:cubicBezTo>
                <a:cubicBezTo>
                  <a:pt x="356" y="37"/>
                  <a:pt x="356" y="37"/>
                  <a:pt x="356" y="37"/>
                </a:cubicBezTo>
                <a:cubicBezTo>
                  <a:pt x="355" y="37"/>
                  <a:pt x="355" y="37"/>
                  <a:pt x="355" y="37"/>
                </a:cubicBezTo>
                <a:cubicBezTo>
                  <a:pt x="351" y="40"/>
                  <a:pt x="351" y="40"/>
                  <a:pt x="351" y="40"/>
                </a:cubicBezTo>
                <a:cubicBezTo>
                  <a:pt x="348" y="41"/>
                  <a:pt x="348" y="41"/>
                  <a:pt x="348" y="41"/>
                </a:cubicBezTo>
                <a:cubicBezTo>
                  <a:pt x="345" y="42"/>
                  <a:pt x="345" y="42"/>
                  <a:pt x="345" y="42"/>
                </a:cubicBezTo>
                <a:cubicBezTo>
                  <a:pt x="344" y="39"/>
                  <a:pt x="344" y="39"/>
                  <a:pt x="344" y="39"/>
                </a:cubicBezTo>
                <a:cubicBezTo>
                  <a:pt x="344" y="38"/>
                  <a:pt x="344" y="38"/>
                  <a:pt x="344" y="38"/>
                </a:cubicBezTo>
                <a:cubicBezTo>
                  <a:pt x="341" y="35"/>
                  <a:pt x="341" y="35"/>
                  <a:pt x="341" y="35"/>
                </a:cubicBezTo>
                <a:cubicBezTo>
                  <a:pt x="339" y="31"/>
                  <a:pt x="339" y="31"/>
                  <a:pt x="339" y="31"/>
                </a:cubicBezTo>
                <a:cubicBezTo>
                  <a:pt x="339" y="28"/>
                  <a:pt x="339" y="28"/>
                  <a:pt x="339" y="28"/>
                </a:cubicBezTo>
                <a:cubicBezTo>
                  <a:pt x="340" y="25"/>
                  <a:pt x="340" y="25"/>
                  <a:pt x="340" y="25"/>
                </a:cubicBezTo>
                <a:cubicBezTo>
                  <a:pt x="340" y="24"/>
                  <a:pt x="340" y="24"/>
                  <a:pt x="340" y="24"/>
                </a:cubicBezTo>
                <a:cubicBezTo>
                  <a:pt x="338" y="21"/>
                  <a:pt x="338" y="21"/>
                  <a:pt x="338" y="21"/>
                </a:cubicBezTo>
                <a:cubicBezTo>
                  <a:pt x="338" y="22"/>
                  <a:pt x="338" y="22"/>
                  <a:pt x="338" y="22"/>
                </a:cubicBezTo>
                <a:cubicBezTo>
                  <a:pt x="337" y="22"/>
                  <a:pt x="337" y="22"/>
                  <a:pt x="337" y="22"/>
                </a:cubicBezTo>
                <a:cubicBezTo>
                  <a:pt x="338" y="24"/>
                  <a:pt x="338" y="24"/>
                  <a:pt x="338" y="24"/>
                </a:cubicBezTo>
                <a:cubicBezTo>
                  <a:pt x="338" y="24"/>
                  <a:pt x="338" y="24"/>
                  <a:pt x="338" y="24"/>
                </a:cubicBezTo>
                <a:cubicBezTo>
                  <a:pt x="338" y="25"/>
                  <a:pt x="338" y="25"/>
                  <a:pt x="338" y="25"/>
                </a:cubicBezTo>
                <a:cubicBezTo>
                  <a:pt x="339" y="26"/>
                  <a:pt x="339" y="26"/>
                  <a:pt x="339" y="26"/>
                </a:cubicBezTo>
                <a:cubicBezTo>
                  <a:pt x="338" y="29"/>
                  <a:pt x="338" y="29"/>
                  <a:pt x="338" y="29"/>
                </a:cubicBezTo>
                <a:cubicBezTo>
                  <a:pt x="338" y="30"/>
                  <a:pt x="338" y="30"/>
                  <a:pt x="338" y="30"/>
                </a:cubicBezTo>
                <a:cubicBezTo>
                  <a:pt x="342" y="37"/>
                  <a:pt x="342" y="37"/>
                  <a:pt x="342" y="37"/>
                </a:cubicBezTo>
                <a:cubicBezTo>
                  <a:pt x="342" y="37"/>
                  <a:pt x="343" y="37"/>
                  <a:pt x="343" y="37"/>
                </a:cubicBezTo>
                <a:cubicBezTo>
                  <a:pt x="346" y="37"/>
                  <a:pt x="346" y="37"/>
                  <a:pt x="346" y="37"/>
                </a:cubicBezTo>
                <a:cubicBezTo>
                  <a:pt x="350" y="38"/>
                  <a:pt x="350" y="38"/>
                  <a:pt x="350" y="38"/>
                </a:cubicBezTo>
                <a:cubicBezTo>
                  <a:pt x="351" y="38"/>
                  <a:pt x="351" y="38"/>
                  <a:pt x="351" y="38"/>
                </a:cubicBezTo>
                <a:cubicBezTo>
                  <a:pt x="359" y="31"/>
                  <a:pt x="359" y="31"/>
                  <a:pt x="359" y="31"/>
                </a:cubicBezTo>
                <a:cubicBezTo>
                  <a:pt x="360" y="31"/>
                  <a:pt x="360" y="31"/>
                  <a:pt x="360" y="31"/>
                </a:cubicBezTo>
                <a:cubicBezTo>
                  <a:pt x="359" y="30"/>
                  <a:pt x="359" y="30"/>
                  <a:pt x="359" y="30"/>
                </a:cubicBezTo>
                <a:cubicBezTo>
                  <a:pt x="358" y="29"/>
                  <a:pt x="358" y="29"/>
                  <a:pt x="358" y="29"/>
                </a:cubicBezTo>
                <a:cubicBezTo>
                  <a:pt x="358" y="29"/>
                  <a:pt x="358" y="29"/>
                  <a:pt x="358" y="29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64" y="30"/>
                  <a:pt x="364" y="30"/>
                  <a:pt x="365" y="30"/>
                </a:cubicBezTo>
                <a:cubicBezTo>
                  <a:pt x="364" y="29"/>
                  <a:pt x="364" y="29"/>
                  <a:pt x="364" y="29"/>
                </a:cubicBezTo>
                <a:cubicBezTo>
                  <a:pt x="364" y="28"/>
                  <a:pt x="364" y="28"/>
                  <a:pt x="364" y="28"/>
                </a:cubicBezTo>
                <a:cubicBezTo>
                  <a:pt x="364" y="28"/>
                  <a:pt x="364" y="28"/>
                  <a:pt x="364" y="28"/>
                </a:cubicBezTo>
                <a:cubicBezTo>
                  <a:pt x="365" y="28"/>
                  <a:pt x="365" y="28"/>
                  <a:pt x="365" y="28"/>
                </a:cubicBezTo>
                <a:cubicBezTo>
                  <a:pt x="369" y="27"/>
                  <a:pt x="369" y="27"/>
                  <a:pt x="369" y="27"/>
                </a:cubicBezTo>
                <a:cubicBezTo>
                  <a:pt x="369" y="26"/>
                  <a:pt x="369" y="26"/>
                  <a:pt x="369" y="26"/>
                </a:cubicBezTo>
                <a:cubicBezTo>
                  <a:pt x="369" y="22"/>
                  <a:pt x="369" y="22"/>
                  <a:pt x="369" y="22"/>
                </a:cubicBezTo>
                <a:cubicBezTo>
                  <a:pt x="369" y="22"/>
                  <a:pt x="369" y="22"/>
                  <a:pt x="369" y="22"/>
                </a:cubicBezTo>
                <a:cubicBezTo>
                  <a:pt x="365" y="18"/>
                  <a:pt x="365" y="18"/>
                  <a:pt x="365" y="18"/>
                </a:cubicBezTo>
                <a:cubicBezTo>
                  <a:pt x="365" y="18"/>
                  <a:pt x="365" y="18"/>
                  <a:pt x="365" y="18"/>
                </a:cubicBezTo>
                <a:cubicBezTo>
                  <a:pt x="361" y="17"/>
                  <a:pt x="361" y="17"/>
                  <a:pt x="361" y="17"/>
                </a:cubicBezTo>
                <a:cubicBezTo>
                  <a:pt x="361" y="18"/>
                  <a:pt x="361" y="18"/>
                  <a:pt x="361" y="18"/>
                </a:cubicBezTo>
                <a:cubicBezTo>
                  <a:pt x="361" y="19"/>
                  <a:pt x="361" y="19"/>
                  <a:pt x="361" y="19"/>
                </a:cubicBezTo>
                <a:cubicBezTo>
                  <a:pt x="365" y="19"/>
                  <a:pt x="365" y="19"/>
                  <a:pt x="365" y="19"/>
                </a:cubicBezTo>
                <a:cubicBezTo>
                  <a:pt x="372" y="23"/>
                  <a:pt x="372" y="23"/>
                  <a:pt x="372" y="23"/>
                </a:cubicBezTo>
                <a:cubicBezTo>
                  <a:pt x="372" y="23"/>
                  <a:pt x="372" y="23"/>
                  <a:pt x="372" y="23"/>
                </a:cubicBezTo>
                <a:cubicBezTo>
                  <a:pt x="377" y="23"/>
                  <a:pt x="377" y="23"/>
                  <a:pt x="377" y="23"/>
                </a:cubicBezTo>
                <a:cubicBezTo>
                  <a:pt x="377" y="23"/>
                  <a:pt x="378" y="23"/>
                  <a:pt x="378" y="22"/>
                </a:cubicBezTo>
                <a:cubicBezTo>
                  <a:pt x="378" y="22"/>
                  <a:pt x="378" y="22"/>
                  <a:pt x="378" y="21"/>
                </a:cubicBezTo>
                <a:cubicBezTo>
                  <a:pt x="374" y="18"/>
                  <a:pt x="374" y="18"/>
                  <a:pt x="374" y="18"/>
                </a:cubicBezTo>
                <a:cubicBezTo>
                  <a:pt x="372" y="14"/>
                  <a:pt x="372" y="14"/>
                  <a:pt x="372" y="14"/>
                </a:cubicBezTo>
                <a:cubicBezTo>
                  <a:pt x="371" y="15"/>
                  <a:pt x="371" y="15"/>
                  <a:pt x="371" y="15"/>
                </a:cubicBezTo>
                <a:cubicBezTo>
                  <a:pt x="370" y="16"/>
                  <a:pt x="370" y="16"/>
                  <a:pt x="370" y="16"/>
                </a:cubicBezTo>
                <a:cubicBezTo>
                  <a:pt x="378" y="21"/>
                  <a:pt x="378" y="21"/>
                  <a:pt x="378" y="21"/>
                </a:cubicBezTo>
                <a:cubicBezTo>
                  <a:pt x="380" y="26"/>
                  <a:pt x="380" y="26"/>
                  <a:pt x="380" y="26"/>
                </a:cubicBezTo>
                <a:cubicBezTo>
                  <a:pt x="381" y="27"/>
                  <a:pt x="381" y="27"/>
                  <a:pt x="382" y="27"/>
                </a:cubicBezTo>
                <a:cubicBezTo>
                  <a:pt x="382" y="27"/>
                  <a:pt x="382" y="26"/>
                  <a:pt x="382" y="26"/>
                </a:cubicBezTo>
                <a:cubicBezTo>
                  <a:pt x="382" y="22"/>
                  <a:pt x="382" y="22"/>
                  <a:pt x="382" y="22"/>
                </a:cubicBezTo>
                <a:cubicBezTo>
                  <a:pt x="382" y="21"/>
                  <a:pt x="382" y="21"/>
                  <a:pt x="382" y="21"/>
                </a:cubicBezTo>
                <a:cubicBezTo>
                  <a:pt x="375" y="11"/>
                  <a:pt x="375" y="11"/>
                  <a:pt x="375" y="11"/>
                </a:cubicBezTo>
                <a:cubicBezTo>
                  <a:pt x="375" y="9"/>
                  <a:pt x="375" y="9"/>
                  <a:pt x="375" y="9"/>
                </a:cubicBezTo>
                <a:cubicBezTo>
                  <a:pt x="375" y="9"/>
                  <a:pt x="374" y="8"/>
                  <a:pt x="374" y="8"/>
                </a:cubicBezTo>
                <a:cubicBezTo>
                  <a:pt x="370" y="8"/>
                  <a:pt x="370" y="8"/>
                  <a:pt x="370" y="8"/>
                </a:cubicBezTo>
                <a:cubicBezTo>
                  <a:pt x="368" y="5"/>
                  <a:pt x="368" y="5"/>
                  <a:pt x="368" y="5"/>
                </a:cubicBezTo>
                <a:cubicBezTo>
                  <a:pt x="367" y="1"/>
                  <a:pt x="367" y="1"/>
                  <a:pt x="367" y="1"/>
                </a:cubicBezTo>
                <a:cubicBezTo>
                  <a:pt x="367" y="1"/>
                  <a:pt x="367" y="1"/>
                  <a:pt x="367" y="1"/>
                </a:cubicBezTo>
                <a:cubicBezTo>
                  <a:pt x="366" y="0"/>
                  <a:pt x="366" y="0"/>
                  <a:pt x="366" y="0"/>
                </a:cubicBezTo>
                <a:cubicBezTo>
                  <a:pt x="321" y="10"/>
                  <a:pt x="321" y="10"/>
                  <a:pt x="321" y="10"/>
                </a:cubicBezTo>
                <a:cubicBezTo>
                  <a:pt x="321" y="11"/>
                  <a:pt x="321" y="11"/>
                  <a:pt x="321" y="11"/>
                </a:cubicBezTo>
                <a:cubicBezTo>
                  <a:pt x="321" y="10"/>
                  <a:pt x="321" y="10"/>
                  <a:pt x="321" y="10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2"/>
                  <a:pt x="270" y="22"/>
                  <a:pt x="270" y="22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169" y="39"/>
                  <a:pt x="169" y="39"/>
                  <a:pt x="169" y="39"/>
                </a:cubicBezTo>
                <a:cubicBezTo>
                  <a:pt x="132" y="45"/>
                  <a:pt x="132" y="45"/>
                  <a:pt x="132" y="45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11" y="46"/>
                  <a:pt x="111" y="46"/>
                  <a:pt x="111" y="46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03" y="63"/>
                  <a:pt x="103" y="63"/>
                  <a:pt x="103" y="63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98" y="75"/>
                  <a:pt x="98" y="75"/>
                  <a:pt x="98" y="75"/>
                </a:cubicBezTo>
                <a:cubicBezTo>
                  <a:pt x="95" y="78"/>
                  <a:pt x="95" y="78"/>
                  <a:pt x="95" y="78"/>
                </a:cubicBezTo>
                <a:cubicBezTo>
                  <a:pt x="92" y="76"/>
                  <a:pt x="92" y="76"/>
                  <a:pt x="92" y="76"/>
                </a:cubicBezTo>
                <a:cubicBezTo>
                  <a:pt x="91" y="76"/>
                  <a:pt x="91" y="76"/>
                  <a:pt x="91" y="76"/>
                </a:cubicBezTo>
                <a:cubicBezTo>
                  <a:pt x="84" y="79"/>
                  <a:pt x="84" y="79"/>
                  <a:pt x="84" y="79"/>
                </a:cubicBezTo>
                <a:cubicBezTo>
                  <a:pt x="84" y="79"/>
                  <a:pt x="84" y="79"/>
                  <a:pt x="84" y="79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82"/>
                  <a:pt x="80" y="82"/>
                  <a:pt x="80" y="82"/>
                </a:cubicBezTo>
                <a:cubicBezTo>
                  <a:pt x="79" y="86"/>
                  <a:pt x="79" y="86"/>
                  <a:pt x="79" y="86"/>
                </a:cubicBezTo>
                <a:cubicBezTo>
                  <a:pt x="75" y="89"/>
                  <a:pt x="75" y="89"/>
                  <a:pt x="75" y="89"/>
                </a:cubicBezTo>
                <a:cubicBezTo>
                  <a:pt x="74" y="89"/>
                  <a:pt x="74" y="89"/>
                  <a:pt x="74" y="89"/>
                </a:cubicBezTo>
                <a:cubicBezTo>
                  <a:pt x="70" y="86"/>
                  <a:pt x="70" y="86"/>
                  <a:pt x="70" y="86"/>
                </a:cubicBezTo>
                <a:cubicBezTo>
                  <a:pt x="70" y="85"/>
                  <a:pt x="70" y="85"/>
                  <a:pt x="69" y="86"/>
                </a:cubicBezTo>
                <a:cubicBezTo>
                  <a:pt x="66" y="88"/>
                  <a:pt x="66" y="88"/>
                  <a:pt x="66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3" y="93"/>
                  <a:pt x="63" y="93"/>
                  <a:pt x="63" y="93"/>
                </a:cubicBezTo>
                <a:cubicBezTo>
                  <a:pt x="60" y="92"/>
                  <a:pt x="60" y="92"/>
                  <a:pt x="60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93"/>
                  <a:pt x="59" y="93"/>
                  <a:pt x="59" y="93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52" y="103"/>
                  <a:pt x="52" y="103"/>
                  <a:pt x="52" y="103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25" y="120"/>
                  <a:pt x="25" y="120"/>
                  <a:pt x="25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3" y="128"/>
                  <a:pt x="13" y="128"/>
                  <a:pt x="13" y="128"/>
                </a:cubicBezTo>
                <a:cubicBezTo>
                  <a:pt x="13" y="129"/>
                  <a:pt x="13" y="129"/>
                  <a:pt x="13" y="129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1" y="138"/>
                  <a:pt x="11" y="138"/>
                  <a:pt x="11" y="138"/>
                </a:cubicBezTo>
                <a:cubicBezTo>
                  <a:pt x="8" y="141"/>
                  <a:pt x="8" y="141"/>
                  <a:pt x="8" y="141"/>
                </a:cubicBezTo>
                <a:cubicBezTo>
                  <a:pt x="1" y="143"/>
                  <a:pt x="1" y="143"/>
                  <a:pt x="1" y="143"/>
                </a:cubicBezTo>
                <a:cubicBezTo>
                  <a:pt x="0" y="143"/>
                  <a:pt x="0" y="143"/>
                  <a:pt x="0" y="144"/>
                </a:cubicBezTo>
                <a:cubicBezTo>
                  <a:pt x="0" y="159"/>
                  <a:pt x="0" y="159"/>
                  <a:pt x="0" y="159"/>
                </a:cubicBezTo>
                <a:lnTo>
                  <a:pt x="2" y="1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3" name="Freeform 76">
            <a:extLst>
              <a:ext uri="{FF2B5EF4-FFF2-40B4-BE49-F238E27FC236}">
                <a16:creationId xmlns:a16="http://schemas.microsoft.com/office/drawing/2014/main" id="{BA77522C-EF63-DC1F-28DA-B48626C74053}"/>
              </a:ext>
            </a:extLst>
          </p:cNvPr>
          <p:cNvSpPr>
            <a:spLocks/>
          </p:cNvSpPr>
          <p:nvPr/>
        </p:nvSpPr>
        <p:spPr bwMode="auto">
          <a:xfrm>
            <a:off x="5667217" y="3154779"/>
            <a:ext cx="582908" cy="588567"/>
          </a:xfrm>
          <a:custGeom>
            <a:avLst/>
            <a:gdLst>
              <a:gd name="T0" fmla="*/ 6 w 309"/>
              <a:gd name="T1" fmla="*/ 215 h 312"/>
              <a:gd name="T2" fmla="*/ 18 w 309"/>
              <a:gd name="T3" fmla="*/ 200 h 312"/>
              <a:gd name="T4" fmla="*/ 21 w 309"/>
              <a:gd name="T5" fmla="*/ 183 h 312"/>
              <a:gd name="T6" fmla="*/ 24 w 309"/>
              <a:gd name="T7" fmla="*/ 168 h 312"/>
              <a:gd name="T8" fmla="*/ 36 w 309"/>
              <a:gd name="T9" fmla="*/ 159 h 312"/>
              <a:gd name="T10" fmla="*/ 47 w 309"/>
              <a:gd name="T11" fmla="*/ 156 h 312"/>
              <a:gd name="T12" fmla="*/ 47 w 309"/>
              <a:gd name="T13" fmla="*/ 139 h 312"/>
              <a:gd name="T14" fmla="*/ 57 w 309"/>
              <a:gd name="T15" fmla="*/ 124 h 312"/>
              <a:gd name="T16" fmla="*/ 83 w 309"/>
              <a:gd name="T17" fmla="*/ 111 h 312"/>
              <a:gd name="T18" fmla="*/ 98 w 309"/>
              <a:gd name="T19" fmla="*/ 82 h 312"/>
              <a:gd name="T20" fmla="*/ 98 w 309"/>
              <a:gd name="T21" fmla="*/ 65 h 312"/>
              <a:gd name="T22" fmla="*/ 100 w 309"/>
              <a:gd name="T23" fmla="*/ 52 h 312"/>
              <a:gd name="T24" fmla="*/ 101 w 309"/>
              <a:gd name="T25" fmla="*/ 12 h 312"/>
              <a:gd name="T26" fmla="*/ 101 w 309"/>
              <a:gd name="T27" fmla="*/ 3 h 312"/>
              <a:gd name="T28" fmla="*/ 189 w 309"/>
              <a:gd name="T29" fmla="*/ 67 h 312"/>
              <a:gd name="T30" fmla="*/ 207 w 309"/>
              <a:gd name="T31" fmla="*/ 102 h 312"/>
              <a:gd name="T32" fmla="*/ 217 w 309"/>
              <a:gd name="T33" fmla="*/ 85 h 312"/>
              <a:gd name="T34" fmla="*/ 234 w 309"/>
              <a:gd name="T35" fmla="*/ 73 h 312"/>
              <a:gd name="T36" fmla="*/ 243 w 309"/>
              <a:gd name="T37" fmla="*/ 73 h 312"/>
              <a:gd name="T38" fmla="*/ 258 w 309"/>
              <a:gd name="T39" fmla="*/ 67 h 312"/>
              <a:gd name="T40" fmla="*/ 272 w 309"/>
              <a:gd name="T41" fmla="*/ 55 h 312"/>
              <a:gd name="T42" fmla="*/ 287 w 309"/>
              <a:gd name="T43" fmla="*/ 59 h 312"/>
              <a:gd name="T44" fmla="*/ 297 w 309"/>
              <a:gd name="T45" fmla="*/ 64 h 312"/>
              <a:gd name="T46" fmla="*/ 308 w 309"/>
              <a:gd name="T47" fmla="*/ 76 h 312"/>
              <a:gd name="T48" fmla="*/ 303 w 309"/>
              <a:gd name="T49" fmla="*/ 96 h 312"/>
              <a:gd name="T50" fmla="*/ 269 w 309"/>
              <a:gd name="T51" fmla="*/ 86 h 312"/>
              <a:gd name="T52" fmla="*/ 263 w 309"/>
              <a:gd name="T53" fmla="*/ 111 h 312"/>
              <a:gd name="T54" fmla="*/ 249 w 309"/>
              <a:gd name="T55" fmla="*/ 127 h 312"/>
              <a:gd name="T56" fmla="*/ 234 w 309"/>
              <a:gd name="T57" fmla="*/ 139 h 312"/>
              <a:gd name="T58" fmla="*/ 228 w 309"/>
              <a:gd name="T59" fmla="*/ 159 h 312"/>
              <a:gd name="T60" fmla="*/ 217 w 309"/>
              <a:gd name="T61" fmla="*/ 177 h 312"/>
              <a:gd name="T62" fmla="*/ 201 w 309"/>
              <a:gd name="T63" fmla="*/ 168 h 312"/>
              <a:gd name="T64" fmla="*/ 193 w 309"/>
              <a:gd name="T65" fmla="*/ 188 h 312"/>
              <a:gd name="T66" fmla="*/ 184 w 309"/>
              <a:gd name="T67" fmla="*/ 206 h 312"/>
              <a:gd name="T68" fmla="*/ 175 w 309"/>
              <a:gd name="T69" fmla="*/ 232 h 312"/>
              <a:gd name="T70" fmla="*/ 172 w 309"/>
              <a:gd name="T71" fmla="*/ 259 h 312"/>
              <a:gd name="T72" fmla="*/ 167 w 309"/>
              <a:gd name="T73" fmla="*/ 271 h 312"/>
              <a:gd name="T74" fmla="*/ 140 w 309"/>
              <a:gd name="T75" fmla="*/ 286 h 312"/>
              <a:gd name="T76" fmla="*/ 130 w 309"/>
              <a:gd name="T77" fmla="*/ 293 h 312"/>
              <a:gd name="T78" fmla="*/ 107 w 309"/>
              <a:gd name="T79" fmla="*/ 303 h 312"/>
              <a:gd name="T80" fmla="*/ 84 w 309"/>
              <a:gd name="T81" fmla="*/ 312 h 312"/>
              <a:gd name="T82" fmla="*/ 59 w 309"/>
              <a:gd name="T83" fmla="*/ 298 h 312"/>
              <a:gd name="T84" fmla="*/ 44 w 309"/>
              <a:gd name="T85" fmla="*/ 286 h 312"/>
              <a:gd name="T86" fmla="*/ 15 w 309"/>
              <a:gd name="T87" fmla="*/ 257 h 312"/>
              <a:gd name="T88" fmla="*/ 3 w 309"/>
              <a:gd name="T89" fmla="*/ 228 h 312"/>
              <a:gd name="T90" fmla="*/ 0 w 309"/>
              <a:gd name="T91" fmla="*/ 216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9" h="312">
                <a:moveTo>
                  <a:pt x="0" y="216"/>
                </a:moveTo>
                <a:lnTo>
                  <a:pt x="1" y="216"/>
                </a:lnTo>
                <a:lnTo>
                  <a:pt x="6" y="215"/>
                </a:lnTo>
                <a:lnTo>
                  <a:pt x="15" y="212"/>
                </a:lnTo>
                <a:lnTo>
                  <a:pt x="18" y="206"/>
                </a:lnTo>
                <a:lnTo>
                  <a:pt x="18" y="200"/>
                </a:lnTo>
                <a:lnTo>
                  <a:pt x="24" y="197"/>
                </a:lnTo>
                <a:lnTo>
                  <a:pt x="24" y="186"/>
                </a:lnTo>
                <a:lnTo>
                  <a:pt x="21" y="183"/>
                </a:lnTo>
                <a:lnTo>
                  <a:pt x="23" y="177"/>
                </a:lnTo>
                <a:lnTo>
                  <a:pt x="24" y="174"/>
                </a:lnTo>
                <a:lnTo>
                  <a:pt x="24" y="168"/>
                </a:lnTo>
                <a:lnTo>
                  <a:pt x="27" y="164"/>
                </a:lnTo>
                <a:lnTo>
                  <a:pt x="30" y="157"/>
                </a:lnTo>
                <a:lnTo>
                  <a:pt x="36" y="159"/>
                </a:lnTo>
                <a:lnTo>
                  <a:pt x="42" y="168"/>
                </a:lnTo>
                <a:lnTo>
                  <a:pt x="44" y="162"/>
                </a:lnTo>
                <a:lnTo>
                  <a:pt x="47" y="156"/>
                </a:lnTo>
                <a:lnTo>
                  <a:pt x="44" y="151"/>
                </a:lnTo>
                <a:lnTo>
                  <a:pt x="47" y="145"/>
                </a:lnTo>
                <a:lnTo>
                  <a:pt x="47" y="139"/>
                </a:lnTo>
                <a:lnTo>
                  <a:pt x="48" y="133"/>
                </a:lnTo>
                <a:lnTo>
                  <a:pt x="57" y="130"/>
                </a:lnTo>
                <a:lnTo>
                  <a:pt x="57" y="124"/>
                </a:lnTo>
                <a:lnTo>
                  <a:pt x="62" y="117"/>
                </a:lnTo>
                <a:lnTo>
                  <a:pt x="71" y="121"/>
                </a:lnTo>
                <a:lnTo>
                  <a:pt x="83" y="111"/>
                </a:lnTo>
                <a:lnTo>
                  <a:pt x="89" y="100"/>
                </a:lnTo>
                <a:lnTo>
                  <a:pt x="96" y="94"/>
                </a:lnTo>
                <a:lnTo>
                  <a:pt x="98" y="82"/>
                </a:lnTo>
                <a:lnTo>
                  <a:pt x="98" y="77"/>
                </a:lnTo>
                <a:lnTo>
                  <a:pt x="100" y="71"/>
                </a:lnTo>
                <a:lnTo>
                  <a:pt x="98" y="65"/>
                </a:lnTo>
                <a:lnTo>
                  <a:pt x="101" y="65"/>
                </a:lnTo>
                <a:lnTo>
                  <a:pt x="101" y="58"/>
                </a:lnTo>
                <a:lnTo>
                  <a:pt x="100" y="52"/>
                </a:lnTo>
                <a:lnTo>
                  <a:pt x="103" y="35"/>
                </a:lnTo>
                <a:lnTo>
                  <a:pt x="106" y="29"/>
                </a:lnTo>
                <a:lnTo>
                  <a:pt x="101" y="12"/>
                </a:lnTo>
                <a:lnTo>
                  <a:pt x="98" y="8"/>
                </a:lnTo>
                <a:lnTo>
                  <a:pt x="100" y="3"/>
                </a:lnTo>
                <a:lnTo>
                  <a:pt x="101" y="3"/>
                </a:lnTo>
                <a:lnTo>
                  <a:pt x="106" y="0"/>
                </a:lnTo>
                <a:lnTo>
                  <a:pt x="119" y="80"/>
                </a:lnTo>
                <a:lnTo>
                  <a:pt x="189" y="67"/>
                </a:lnTo>
                <a:lnTo>
                  <a:pt x="196" y="114"/>
                </a:lnTo>
                <a:lnTo>
                  <a:pt x="201" y="108"/>
                </a:lnTo>
                <a:lnTo>
                  <a:pt x="207" y="102"/>
                </a:lnTo>
                <a:lnTo>
                  <a:pt x="210" y="97"/>
                </a:lnTo>
                <a:lnTo>
                  <a:pt x="214" y="91"/>
                </a:lnTo>
                <a:lnTo>
                  <a:pt x="217" y="85"/>
                </a:lnTo>
                <a:lnTo>
                  <a:pt x="222" y="83"/>
                </a:lnTo>
                <a:lnTo>
                  <a:pt x="226" y="85"/>
                </a:lnTo>
                <a:lnTo>
                  <a:pt x="234" y="73"/>
                </a:lnTo>
                <a:lnTo>
                  <a:pt x="235" y="67"/>
                </a:lnTo>
                <a:lnTo>
                  <a:pt x="237" y="67"/>
                </a:lnTo>
                <a:lnTo>
                  <a:pt x="243" y="73"/>
                </a:lnTo>
                <a:lnTo>
                  <a:pt x="247" y="73"/>
                </a:lnTo>
                <a:lnTo>
                  <a:pt x="257" y="73"/>
                </a:lnTo>
                <a:lnTo>
                  <a:pt x="258" y="67"/>
                </a:lnTo>
                <a:lnTo>
                  <a:pt x="263" y="61"/>
                </a:lnTo>
                <a:lnTo>
                  <a:pt x="269" y="61"/>
                </a:lnTo>
                <a:lnTo>
                  <a:pt x="272" y="55"/>
                </a:lnTo>
                <a:lnTo>
                  <a:pt x="276" y="53"/>
                </a:lnTo>
                <a:lnTo>
                  <a:pt x="282" y="55"/>
                </a:lnTo>
                <a:lnTo>
                  <a:pt x="287" y="59"/>
                </a:lnTo>
                <a:lnTo>
                  <a:pt x="299" y="58"/>
                </a:lnTo>
                <a:lnTo>
                  <a:pt x="299" y="58"/>
                </a:lnTo>
                <a:lnTo>
                  <a:pt x="297" y="64"/>
                </a:lnTo>
                <a:lnTo>
                  <a:pt x="303" y="65"/>
                </a:lnTo>
                <a:lnTo>
                  <a:pt x="303" y="71"/>
                </a:lnTo>
                <a:lnTo>
                  <a:pt x="308" y="76"/>
                </a:lnTo>
                <a:lnTo>
                  <a:pt x="309" y="79"/>
                </a:lnTo>
                <a:lnTo>
                  <a:pt x="308" y="89"/>
                </a:lnTo>
                <a:lnTo>
                  <a:pt x="303" y="96"/>
                </a:lnTo>
                <a:lnTo>
                  <a:pt x="273" y="79"/>
                </a:lnTo>
                <a:lnTo>
                  <a:pt x="267" y="82"/>
                </a:lnTo>
                <a:lnTo>
                  <a:pt x="269" y="86"/>
                </a:lnTo>
                <a:lnTo>
                  <a:pt x="266" y="92"/>
                </a:lnTo>
                <a:lnTo>
                  <a:pt x="267" y="105"/>
                </a:lnTo>
                <a:lnTo>
                  <a:pt x="263" y="111"/>
                </a:lnTo>
                <a:lnTo>
                  <a:pt x="260" y="121"/>
                </a:lnTo>
                <a:lnTo>
                  <a:pt x="255" y="126"/>
                </a:lnTo>
                <a:lnTo>
                  <a:pt x="249" y="127"/>
                </a:lnTo>
                <a:lnTo>
                  <a:pt x="244" y="138"/>
                </a:lnTo>
                <a:lnTo>
                  <a:pt x="240" y="139"/>
                </a:lnTo>
                <a:lnTo>
                  <a:pt x="234" y="139"/>
                </a:lnTo>
                <a:lnTo>
                  <a:pt x="231" y="145"/>
                </a:lnTo>
                <a:lnTo>
                  <a:pt x="231" y="153"/>
                </a:lnTo>
                <a:lnTo>
                  <a:pt x="228" y="159"/>
                </a:lnTo>
                <a:lnTo>
                  <a:pt x="225" y="170"/>
                </a:lnTo>
                <a:lnTo>
                  <a:pt x="223" y="176"/>
                </a:lnTo>
                <a:lnTo>
                  <a:pt x="217" y="177"/>
                </a:lnTo>
                <a:lnTo>
                  <a:pt x="207" y="176"/>
                </a:lnTo>
                <a:lnTo>
                  <a:pt x="205" y="174"/>
                </a:lnTo>
                <a:lnTo>
                  <a:pt x="201" y="168"/>
                </a:lnTo>
                <a:lnTo>
                  <a:pt x="195" y="170"/>
                </a:lnTo>
                <a:lnTo>
                  <a:pt x="195" y="182"/>
                </a:lnTo>
                <a:lnTo>
                  <a:pt x="193" y="188"/>
                </a:lnTo>
                <a:lnTo>
                  <a:pt x="192" y="189"/>
                </a:lnTo>
                <a:lnTo>
                  <a:pt x="187" y="201"/>
                </a:lnTo>
                <a:lnTo>
                  <a:pt x="184" y="206"/>
                </a:lnTo>
                <a:lnTo>
                  <a:pt x="183" y="212"/>
                </a:lnTo>
                <a:lnTo>
                  <a:pt x="181" y="224"/>
                </a:lnTo>
                <a:lnTo>
                  <a:pt x="175" y="232"/>
                </a:lnTo>
                <a:lnTo>
                  <a:pt x="169" y="242"/>
                </a:lnTo>
                <a:lnTo>
                  <a:pt x="167" y="253"/>
                </a:lnTo>
                <a:lnTo>
                  <a:pt x="172" y="259"/>
                </a:lnTo>
                <a:lnTo>
                  <a:pt x="167" y="265"/>
                </a:lnTo>
                <a:lnTo>
                  <a:pt x="169" y="269"/>
                </a:lnTo>
                <a:lnTo>
                  <a:pt x="167" y="271"/>
                </a:lnTo>
                <a:lnTo>
                  <a:pt x="157" y="278"/>
                </a:lnTo>
                <a:lnTo>
                  <a:pt x="151" y="277"/>
                </a:lnTo>
                <a:lnTo>
                  <a:pt x="140" y="286"/>
                </a:lnTo>
                <a:lnTo>
                  <a:pt x="131" y="284"/>
                </a:lnTo>
                <a:lnTo>
                  <a:pt x="131" y="289"/>
                </a:lnTo>
                <a:lnTo>
                  <a:pt x="130" y="293"/>
                </a:lnTo>
                <a:lnTo>
                  <a:pt x="125" y="295"/>
                </a:lnTo>
                <a:lnTo>
                  <a:pt x="112" y="301"/>
                </a:lnTo>
                <a:lnTo>
                  <a:pt x="107" y="303"/>
                </a:lnTo>
                <a:lnTo>
                  <a:pt x="98" y="298"/>
                </a:lnTo>
                <a:lnTo>
                  <a:pt x="95" y="304"/>
                </a:lnTo>
                <a:lnTo>
                  <a:pt x="84" y="312"/>
                </a:lnTo>
                <a:lnTo>
                  <a:pt x="75" y="310"/>
                </a:lnTo>
                <a:lnTo>
                  <a:pt x="65" y="303"/>
                </a:lnTo>
                <a:lnTo>
                  <a:pt x="59" y="298"/>
                </a:lnTo>
                <a:lnTo>
                  <a:pt x="54" y="292"/>
                </a:lnTo>
                <a:lnTo>
                  <a:pt x="54" y="286"/>
                </a:lnTo>
                <a:lnTo>
                  <a:pt x="44" y="286"/>
                </a:lnTo>
                <a:lnTo>
                  <a:pt x="32" y="278"/>
                </a:lnTo>
                <a:lnTo>
                  <a:pt x="19" y="263"/>
                </a:lnTo>
                <a:lnTo>
                  <a:pt x="15" y="257"/>
                </a:lnTo>
                <a:lnTo>
                  <a:pt x="13" y="251"/>
                </a:lnTo>
                <a:lnTo>
                  <a:pt x="1" y="239"/>
                </a:lnTo>
                <a:lnTo>
                  <a:pt x="3" y="228"/>
                </a:lnTo>
                <a:lnTo>
                  <a:pt x="3" y="222"/>
                </a:lnTo>
                <a:lnTo>
                  <a:pt x="1" y="219"/>
                </a:lnTo>
                <a:lnTo>
                  <a:pt x="0" y="2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4" name="Freeform 77">
            <a:extLst>
              <a:ext uri="{FF2B5EF4-FFF2-40B4-BE49-F238E27FC236}">
                <a16:creationId xmlns:a16="http://schemas.microsoft.com/office/drawing/2014/main" id="{5FC44541-4B9B-A3BA-E1E2-A5DF9BE2E1B0}"/>
              </a:ext>
            </a:extLst>
          </p:cNvPr>
          <p:cNvSpPr>
            <a:spLocks/>
          </p:cNvSpPr>
          <p:nvPr/>
        </p:nvSpPr>
        <p:spPr bwMode="auto">
          <a:xfrm>
            <a:off x="5663444" y="3152892"/>
            <a:ext cx="590453" cy="592339"/>
          </a:xfrm>
          <a:custGeom>
            <a:avLst/>
            <a:gdLst>
              <a:gd name="T0" fmla="*/ 11 w 207"/>
              <a:gd name="T1" fmla="*/ 142 h 208"/>
              <a:gd name="T2" fmla="*/ 17 w 207"/>
              <a:gd name="T3" fmla="*/ 123 h 208"/>
              <a:gd name="T4" fmla="*/ 22 w 207"/>
              <a:gd name="T5" fmla="*/ 106 h 208"/>
              <a:gd name="T6" fmla="*/ 33 w 207"/>
              <a:gd name="T7" fmla="*/ 104 h 208"/>
              <a:gd name="T8" fmla="*/ 40 w 207"/>
              <a:gd name="T9" fmla="*/ 87 h 208"/>
              <a:gd name="T10" fmla="*/ 61 w 207"/>
              <a:gd name="T11" fmla="*/ 68 h 208"/>
              <a:gd name="T12" fmla="*/ 68 w 207"/>
              <a:gd name="T13" fmla="*/ 48 h 208"/>
              <a:gd name="T14" fmla="*/ 70 w 207"/>
              <a:gd name="T15" fmla="*/ 25 h 208"/>
              <a:gd name="T16" fmla="*/ 68 w 207"/>
              <a:gd name="T17" fmla="*/ 4 h 208"/>
              <a:gd name="T18" fmla="*/ 130 w 207"/>
              <a:gd name="T19" fmla="*/ 76 h 208"/>
              <a:gd name="T20" fmla="*/ 144 w 207"/>
              <a:gd name="T21" fmla="*/ 62 h 208"/>
              <a:gd name="T22" fmla="*/ 157 w 207"/>
              <a:gd name="T23" fmla="*/ 49 h 208"/>
              <a:gd name="T24" fmla="*/ 165 w 207"/>
              <a:gd name="T25" fmla="*/ 50 h 208"/>
              <a:gd name="T26" fmla="*/ 180 w 207"/>
              <a:gd name="T27" fmla="*/ 42 h 208"/>
              <a:gd name="T28" fmla="*/ 198 w 207"/>
              <a:gd name="T29" fmla="*/ 40 h 208"/>
              <a:gd name="T30" fmla="*/ 201 w 207"/>
              <a:gd name="T31" fmla="*/ 48 h 208"/>
              <a:gd name="T32" fmla="*/ 181 w 207"/>
              <a:gd name="T33" fmla="*/ 52 h 208"/>
              <a:gd name="T34" fmla="*/ 174 w 207"/>
              <a:gd name="T35" fmla="*/ 73 h 208"/>
              <a:gd name="T36" fmla="*/ 160 w 207"/>
              <a:gd name="T37" fmla="*/ 92 h 208"/>
              <a:gd name="T38" fmla="*/ 151 w 207"/>
              <a:gd name="T39" fmla="*/ 105 h 208"/>
              <a:gd name="T40" fmla="*/ 134 w 207"/>
              <a:gd name="T41" fmla="*/ 112 h 208"/>
              <a:gd name="T42" fmla="*/ 127 w 207"/>
              <a:gd name="T43" fmla="*/ 126 h 208"/>
              <a:gd name="T44" fmla="*/ 116 w 207"/>
              <a:gd name="T45" fmla="*/ 153 h 208"/>
              <a:gd name="T46" fmla="*/ 111 w 207"/>
              <a:gd name="T47" fmla="*/ 176 h 208"/>
              <a:gd name="T48" fmla="*/ 88 w 207"/>
              <a:gd name="T49" fmla="*/ 188 h 208"/>
              <a:gd name="T50" fmla="*/ 75 w 207"/>
              <a:gd name="T51" fmla="*/ 199 h 208"/>
              <a:gd name="T52" fmla="*/ 44 w 207"/>
              <a:gd name="T53" fmla="*/ 201 h 208"/>
              <a:gd name="T54" fmla="*/ 23 w 207"/>
              <a:gd name="T55" fmla="*/ 184 h 208"/>
              <a:gd name="T56" fmla="*/ 4 w 207"/>
              <a:gd name="T57" fmla="*/ 152 h 208"/>
              <a:gd name="T58" fmla="*/ 1 w 207"/>
              <a:gd name="T59" fmla="*/ 146 h 208"/>
              <a:gd name="T60" fmla="*/ 10 w 207"/>
              <a:gd name="T61" fmla="*/ 171 h 208"/>
              <a:gd name="T62" fmla="*/ 36 w 207"/>
              <a:gd name="T63" fmla="*/ 191 h 208"/>
              <a:gd name="T64" fmla="*/ 51 w 207"/>
              <a:gd name="T65" fmla="*/ 207 h 208"/>
              <a:gd name="T66" fmla="*/ 71 w 207"/>
              <a:gd name="T67" fmla="*/ 202 h 208"/>
              <a:gd name="T68" fmla="*/ 89 w 207"/>
              <a:gd name="T69" fmla="*/ 192 h 208"/>
              <a:gd name="T70" fmla="*/ 106 w 207"/>
              <a:gd name="T71" fmla="*/ 186 h 208"/>
              <a:gd name="T72" fmla="*/ 115 w 207"/>
              <a:gd name="T73" fmla="*/ 171 h 208"/>
              <a:gd name="T74" fmla="*/ 123 w 207"/>
              <a:gd name="T75" fmla="*/ 141 h 208"/>
              <a:gd name="T76" fmla="*/ 131 w 207"/>
              <a:gd name="T77" fmla="*/ 121 h 208"/>
              <a:gd name="T78" fmla="*/ 145 w 207"/>
              <a:gd name="T79" fmla="*/ 119 h 208"/>
              <a:gd name="T80" fmla="*/ 154 w 207"/>
              <a:gd name="T81" fmla="*/ 102 h 208"/>
              <a:gd name="T82" fmla="*/ 164 w 207"/>
              <a:gd name="T83" fmla="*/ 93 h 208"/>
              <a:gd name="T84" fmla="*/ 178 w 207"/>
              <a:gd name="T85" fmla="*/ 70 h 208"/>
              <a:gd name="T86" fmla="*/ 202 w 207"/>
              <a:gd name="T87" fmla="*/ 65 h 208"/>
              <a:gd name="T88" fmla="*/ 206 w 207"/>
              <a:gd name="T89" fmla="*/ 51 h 208"/>
              <a:gd name="T90" fmla="*/ 199 w 207"/>
              <a:gd name="T91" fmla="*/ 38 h 208"/>
              <a:gd name="T92" fmla="*/ 180 w 207"/>
              <a:gd name="T93" fmla="*/ 36 h 208"/>
              <a:gd name="T94" fmla="*/ 170 w 207"/>
              <a:gd name="T95" fmla="*/ 48 h 208"/>
              <a:gd name="T96" fmla="*/ 155 w 207"/>
              <a:gd name="T97" fmla="*/ 49 h 208"/>
              <a:gd name="T98" fmla="*/ 139 w 207"/>
              <a:gd name="T99" fmla="*/ 64 h 208"/>
              <a:gd name="T100" fmla="*/ 126 w 207"/>
              <a:gd name="T101" fmla="*/ 45 h 208"/>
              <a:gd name="T102" fmla="*/ 67 w 207"/>
              <a:gd name="T103" fmla="*/ 2 h 208"/>
              <a:gd name="T104" fmla="*/ 68 w 207"/>
              <a:gd name="T105" fmla="*/ 24 h 208"/>
              <a:gd name="T106" fmla="*/ 65 w 207"/>
              <a:gd name="T107" fmla="*/ 45 h 208"/>
              <a:gd name="T108" fmla="*/ 59 w 207"/>
              <a:gd name="T109" fmla="*/ 66 h 208"/>
              <a:gd name="T110" fmla="*/ 38 w 207"/>
              <a:gd name="T111" fmla="*/ 86 h 208"/>
              <a:gd name="T112" fmla="*/ 29 w 207"/>
              <a:gd name="T113" fmla="*/ 102 h 208"/>
              <a:gd name="T114" fmla="*/ 22 w 207"/>
              <a:gd name="T115" fmla="*/ 104 h 208"/>
              <a:gd name="T116" fmla="*/ 16 w 207"/>
              <a:gd name="T117" fmla="*/ 117 h 208"/>
              <a:gd name="T118" fmla="*/ 12 w 207"/>
              <a:gd name="T119" fmla="*/ 133 h 208"/>
              <a:gd name="T120" fmla="*/ 2 w 207"/>
              <a:gd name="T121" fmla="*/ 143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7" h="208">
                <a:moveTo>
                  <a:pt x="1" y="145"/>
                </a:moveTo>
                <a:cubicBezTo>
                  <a:pt x="1" y="145"/>
                  <a:pt x="1" y="145"/>
                  <a:pt x="1" y="145"/>
                </a:cubicBezTo>
                <a:cubicBezTo>
                  <a:pt x="2" y="145"/>
                  <a:pt x="2" y="145"/>
                  <a:pt x="2" y="145"/>
                </a:cubicBezTo>
                <a:cubicBezTo>
                  <a:pt x="5" y="144"/>
                  <a:pt x="5" y="144"/>
                  <a:pt x="5" y="144"/>
                </a:cubicBezTo>
                <a:cubicBezTo>
                  <a:pt x="6" y="144"/>
                  <a:pt x="6" y="144"/>
                  <a:pt x="6" y="144"/>
                </a:cubicBezTo>
                <a:cubicBezTo>
                  <a:pt x="11" y="142"/>
                  <a:pt x="11" y="142"/>
                  <a:pt x="11" y="142"/>
                </a:cubicBezTo>
                <a:cubicBezTo>
                  <a:pt x="11" y="142"/>
                  <a:pt x="11" y="142"/>
                  <a:pt x="11" y="142"/>
                </a:cubicBezTo>
                <a:cubicBezTo>
                  <a:pt x="14" y="138"/>
                  <a:pt x="14" y="138"/>
                  <a:pt x="14" y="138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8" y="132"/>
                  <a:pt x="18" y="132"/>
                  <a:pt x="18" y="132"/>
                </a:cubicBezTo>
                <a:cubicBezTo>
                  <a:pt x="18" y="132"/>
                  <a:pt x="18" y="131"/>
                  <a:pt x="18" y="131"/>
                </a:cubicBezTo>
                <a:cubicBezTo>
                  <a:pt x="18" y="124"/>
                  <a:pt x="18" y="124"/>
                  <a:pt x="18" y="124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18" y="113"/>
                  <a:pt x="18" y="113"/>
                  <a:pt x="18" y="113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113"/>
                  <a:pt x="29" y="113"/>
                  <a:pt x="29" y="113"/>
                </a:cubicBezTo>
                <a:cubicBezTo>
                  <a:pt x="29" y="113"/>
                  <a:pt x="30" y="113"/>
                  <a:pt x="30" y="112"/>
                </a:cubicBezTo>
                <a:cubicBezTo>
                  <a:pt x="31" y="109"/>
                  <a:pt x="31" y="109"/>
                  <a:pt x="31" y="109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4"/>
                  <a:pt x="33" y="104"/>
                  <a:pt x="33" y="104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3"/>
                  <a:pt x="33" y="93"/>
                  <a:pt x="33" y="93"/>
                </a:cubicBezTo>
                <a:cubicBezTo>
                  <a:pt x="34" y="90"/>
                  <a:pt x="34" y="90"/>
                  <a:pt x="34" y="90"/>
                </a:cubicBezTo>
                <a:cubicBezTo>
                  <a:pt x="39" y="88"/>
                  <a:pt x="39" y="88"/>
                  <a:pt x="39" y="88"/>
                </a:cubicBezTo>
                <a:cubicBezTo>
                  <a:pt x="40" y="87"/>
                  <a:pt x="40" y="87"/>
                  <a:pt x="40" y="87"/>
                </a:cubicBezTo>
                <a:cubicBezTo>
                  <a:pt x="40" y="83"/>
                  <a:pt x="40" y="83"/>
                  <a:pt x="40" y="83"/>
                </a:cubicBezTo>
                <a:cubicBezTo>
                  <a:pt x="42" y="80"/>
                  <a:pt x="42" y="80"/>
                  <a:pt x="42" y="80"/>
                </a:cubicBezTo>
                <a:cubicBezTo>
                  <a:pt x="48" y="82"/>
                  <a:pt x="48" y="82"/>
                  <a:pt x="48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5"/>
                  <a:pt x="56" y="75"/>
                  <a:pt x="56" y="75"/>
                </a:cubicBezTo>
                <a:cubicBezTo>
                  <a:pt x="61" y="68"/>
                  <a:pt x="61" y="68"/>
                  <a:pt x="61" y="68"/>
                </a:cubicBezTo>
                <a:cubicBezTo>
                  <a:pt x="66" y="63"/>
                  <a:pt x="66" y="63"/>
                  <a:pt x="66" y="63"/>
                </a:cubicBezTo>
                <a:cubicBezTo>
                  <a:pt x="66" y="63"/>
                  <a:pt x="66" y="63"/>
                  <a:pt x="66" y="63"/>
                </a:cubicBezTo>
                <a:cubicBezTo>
                  <a:pt x="67" y="56"/>
                  <a:pt x="67" y="56"/>
                  <a:pt x="67" y="56"/>
                </a:cubicBezTo>
                <a:cubicBezTo>
                  <a:pt x="67" y="55"/>
                  <a:pt x="67" y="55"/>
                  <a:pt x="67" y="55"/>
                </a:cubicBezTo>
                <a:cubicBezTo>
                  <a:pt x="67" y="52"/>
                  <a:pt x="67" y="52"/>
                  <a:pt x="67" y="52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5"/>
                  <a:pt x="67" y="45"/>
                  <a:pt x="67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5"/>
                  <a:pt x="69" y="45"/>
                  <a:pt x="69" y="44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25"/>
                  <a:pt x="70" y="25"/>
                  <a:pt x="70" y="25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0"/>
                  <a:pt x="72" y="20"/>
                  <a:pt x="72" y="20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67" y="6"/>
                  <a:pt x="67" y="6"/>
                  <a:pt x="67" y="6"/>
                </a:cubicBezTo>
                <a:cubicBezTo>
                  <a:pt x="67" y="4"/>
                  <a:pt x="67" y="4"/>
                  <a:pt x="67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9" y="3"/>
                  <a:pt x="69" y="3"/>
                  <a:pt x="69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9" y="54"/>
                  <a:pt x="79" y="54"/>
                  <a:pt x="79" y="54"/>
                </a:cubicBezTo>
                <a:cubicBezTo>
                  <a:pt x="80" y="55"/>
                  <a:pt x="80" y="55"/>
                  <a:pt x="80" y="55"/>
                </a:cubicBezTo>
                <a:cubicBezTo>
                  <a:pt x="80" y="55"/>
                  <a:pt x="80" y="55"/>
                  <a:pt x="80" y="55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130" y="76"/>
                  <a:pt x="130" y="76"/>
                  <a:pt x="130" y="76"/>
                </a:cubicBezTo>
                <a:cubicBezTo>
                  <a:pt x="130" y="76"/>
                  <a:pt x="130" y="76"/>
                  <a:pt x="130" y="76"/>
                </a:cubicBezTo>
                <a:cubicBezTo>
                  <a:pt x="131" y="77"/>
                  <a:pt x="131" y="76"/>
                  <a:pt x="131" y="76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40" y="65"/>
                  <a:pt x="140" y="65"/>
                  <a:pt x="140" y="65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4" y="61"/>
                  <a:pt x="144" y="61"/>
                  <a:pt x="144" y="61"/>
                </a:cubicBezTo>
                <a:cubicBezTo>
                  <a:pt x="145" y="58"/>
                  <a:pt x="145" y="58"/>
                  <a:pt x="145" y="58"/>
                </a:cubicBezTo>
                <a:cubicBezTo>
                  <a:pt x="148" y="57"/>
                  <a:pt x="148" y="57"/>
                  <a:pt x="148" y="57"/>
                </a:cubicBezTo>
                <a:cubicBezTo>
                  <a:pt x="151" y="58"/>
                  <a:pt x="151" y="58"/>
                  <a:pt x="151" y="58"/>
                </a:cubicBezTo>
                <a:cubicBezTo>
                  <a:pt x="152" y="58"/>
                  <a:pt x="152" y="57"/>
                  <a:pt x="152" y="57"/>
                </a:cubicBezTo>
                <a:cubicBezTo>
                  <a:pt x="157" y="50"/>
                  <a:pt x="157" y="50"/>
                  <a:pt x="157" y="50"/>
                </a:cubicBezTo>
                <a:cubicBezTo>
                  <a:pt x="157" y="49"/>
                  <a:pt x="157" y="49"/>
                  <a:pt x="157" y="49"/>
                </a:cubicBezTo>
                <a:cubicBezTo>
                  <a:pt x="158" y="46"/>
                  <a:pt x="158" y="46"/>
                  <a:pt x="158" y="46"/>
                </a:cubicBezTo>
                <a:cubicBezTo>
                  <a:pt x="158" y="46"/>
                  <a:pt x="158" y="46"/>
                  <a:pt x="158" y="46"/>
                </a:cubicBezTo>
                <a:cubicBezTo>
                  <a:pt x="158" y="45"/>
                  <a:pt x="158" y="45"/>
                  <a:pt x="158" y="45"/>
                </a:cubicBezTo>
                <a:cubicBezTo>
                  <a:pt x="157" y="46"/>
                  <a:pt x="157" y="46"/>
                  <a:pt x="157" y="46"/>
                </a:cubicBezTo>
                <a:cubicBezTo>
                  <a:pt x="161" y="49"/>
                  <a:pt x="161" y="49"/>
                  <a:pt x="161" y="49"/>
                </a:cubicBezTo>
                <a:cubicBezTo>
                  <a:pt x="162" y="50"/>
                  <a:pt x="162" y="50"/>
                  <a:pt x="162" y="50"/>
                </a:cubicBezTo>
                <a:cubicBezTo>
                  <a:pt x="165" y="50"/>
                  <a:pt x="165" y="50"/>
                  <a:pt x="165" y="50"/>
                </a:cubicBezTo>
                <a:cubicBezTo>
                  <a:pt x="166" y="50"/>
                  <a:pt x="166" y="50"/>
                  <a:pt x="166" y="50"/>
                </a:cubicBezTo>
                <a:cubicBezTo>
                  <a:pt x="171" y="50"/>
                  <a:pt x="171" y="50"/>
                  <a:pt x="171" y="50"/>
                </a:cubicBezTo>
                <a:cubicBezTo>
                  <a:pt x="172" y="50"/>
                  <a:pt x="172" y="49"/>
                  <a:pt x="172" y="49"/>
                </a:cubicBezTo>
                <a:cubicBezTo>
                  <a:pt x="173" y="46"/>
                  <a:pt x="173" y="46"/>
                  <a:pt x="173" y="46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2"/>
                  <a:pt x="180" y="42"/>
                  <a:pt x="180" y="42"/>
                </a:cubicBezTo>
                <a:cubicBezTo>
                  <a:pt x="182" y="38"/>
                  <a:pt x="182" y="38"/>
                  <a:pt x="182" y="38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7" y="38"/>
                  <a:pt x="187" y="38"/>
                  <a:pt x="187" y="38"/>
                </a:cubicBezTo>
                <a:cubicBezTo>
                  <a:pt x="191" y="41"/>
                  <a:pt x="191" y="41"/>
                  <a:pt x="191" y="41"/>
                </a:cubicBezTo>
                <a:cubicBezTo>
                  <a:pt x="191" y="41"/>
                  <a:pt x="191" y="41"/>
                  <a:pt x="191" y="41"/>
                </a:cubicBezTo>
                <a:cubicBezTo>
                  <a:pt x="198" y="40"/>
                  <a:pt x="198" y="40"/>
                  <a:pt x="198" y="40"/>
                </a:cubicBezTo>
                <a:cubicBezTo>
                  <a:pt x="198" y="40"/>
                  <a:pt x="198" y="40"/>
                  <a:pt x="198" y="40"/>
                </a:cubicBezTo>
                <a:cubicBezTo>
                  <a:pt x="199" y="39"/>
                  <a:pt x="199" y="39"/>
                  <a:pt x="199" y="39"/>
                </a:cubicBezTo>
                <a:cubicBezTo>
                  <a:pt x="198" y="39"/>
                  <a:pt x="198" y="39"/>
                  <a:pt x="198" y="39"/>
                </a:cubicBezTo>
                <a:cubicBezTo>
                  <a:pt x="197" y="43"/>
                  <a:pt x="197" y="43"/>
                  <a:pt x="197" y="43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8" y="44"/>
                  <a:pt x="198" y="44"/>
                  <a:pt x="198" y="44"/>
                </a:cubicBezTo>
                <a:cubicBezTo>
                  <a:pt x="201" y="45"/>
                  <a:pt x="201" y="45"/>
                  <a:pt x="201" y="45"/>
                </a:cubicBezTo>
                <a:cubicBezTo>
                  <a:pt x="201" y="48"/>
                  <a:pt x="201" y="48"/>
                  <a:pt x="201" y="48"/>
                </a:cubicBezTo>
                <a:cubicBezTo>
                  <a:pt x="201" y="49"/>
                  <a:pt x="201" y="49"/>
                  <a:pt x="201" y="49"/>
                </a:cubicBezTo>
                <a:cubicBezTo>
                  <a:pt x="204" y="52"/>
                  <a:pt x="204" y="52"/>
                  <a:pt x="204" y="52"/>
                </a:cubicBezTo>
                <a:cubicBezTo>
                  <a:pt x="205" y="53"/>
                  <a:pt x="205" y="53"/>
                  <a:pt x="205" y="53"/>
                </a:cubicBezTo>
                <a:cubicBezTo>
                  <a:pt x="204" y="60"/>
                  <a:pt x="204" y="60"/>
                  <a:pt x="204" y="60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182" y="52"/>
                  <a:pt x="182" y="52"/>
                  <a:pt x="182" y="52"/>
                </a:cubicBezTo>
                <a:cubicBezTo>
                  <a:pt x="181" y="52"/>
                  <a:pt x="181" y="52"/>
                  <a:pt x="181" y="52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77" y="54"/>
                  <a:pt x="177" y="55"/>
                  <a:pt x="177" y="55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7" y="70"/>
                  <a:pt x="177" y="70"/>
                  <a:pt x="177" y="70"/>
                </a:cubicBezTo>
                <a:cubicBezTo>
                  <a:pt x="174" y="73"/>
                  <a:pt x="174" y="73"/>
                  <a:pt x="174" y="73"/>
                </a:cubicBezTo>
                <a:cubicBezTo>
                  <a:pt x="174" y="73"/>
                  <a:pt x="174" y="73"/>
                  <a:pt x="174" y="73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63" y="92"/>
                  <a:pt x="163" y="92"/>
                  <a:pt x="163" y="92"/>
                </a:cubicBezTo>
                <a:cubicBezTo>
                  <a:pt x="160" y="92"/>
                  <a:pt x="160" y="92"/>
                  <a:pt x="160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5" y="92"/>
                  <a:pt x="155" y="92"/>
                  <a:pt x="155" y="93"/>
                </a:cubicBezTo>
                <a:cubicBezTo>
                  <a:pt x="153" y="96"/>
                  <a:pt x="153" y="96"/>
                  <a:pt x="153" y="96"/>
                </a:cubicBezTo>
                <a:cubicBezTo>
                  <a:pt x="153" y="97"/>
                  <a:pt x="153" y="97"/>
                  <a:pt x="153" y="97"/>
                </a:cubicBezTo>
                <a:cubicBezTo>
                  <a:pt x="153" y="102"/>
                  <a:pt x="153" y="102"/>
                  <a:pt x="153" y="102"/>
                </a:cubicBezTo>
                <a:cubicBezTo>
                  <a:pt x="151" y="105"/>
                  <a:pt x="151" y="105"/>
                  <a:pt x="151" y="105"/>
                </a:cubicBezTo>
                <a:cubicBezTo>
                  <a:pt x="151" y="105"/>
                  <a:pt x="151" y="105"/>
                  <a:pt x="151" y="105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5" y="117"/>
                  <a:pt x="145" y="117"/>
                  <a:pt x="145" y="117"/>
                </a:cubicBezTo>
                <a:cubicBezTo>
                  <a:pt x="138" y="116"/>
                  <a:pt x="138" y="116"/>
                  <a:pt x="138" y="116"/>
                </a:cubicBezTo>
                <a:cubicBezTo>
                  <a:pt x="138" y="115"/>
                  <a:pt x="138" y="115"/>
                  <a:pt x="138" y="115"/>
                </a:cubicBezTo>
                <a:cubicBezTo>
                  <a:pt x="138" y="115"/>
                  <a:pt x="138" y="115"/>
                  <a:pt x="138" y="115"/>
                </a:cubicBezTo>
                <a:cubicBezTo>
                  <a:pt x="134" y="112"/>
                  <a:pt x="134" y="112"/>
                  <a:pt x="134" y="112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29" y="113"/>
                  <a:pt x="129" y="113"/>
                  <a:pt x="129" y="113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28" y="124"/>
                  <a:pt x="128" y="124"/>
                  <a:pt x="128" y="124"/>
                </a:cubicBezTo>
                <a:cubicBezTo>
                  <a:pt x="127" y="126"/>
                  <a:pt x="127" y="126"/>
                  <a:pt x="127" y="126"/>
                </a:cubicBezTo>
                <a:cubicBezTo>
                  <a:pt x="127" y="126"/>
                  <a:pt x="127" y="126"/>
                  <a:pt x="127" y="126"/>
                </a:cubicBezTo>
                <a:cubicBezTo>
                  <a:pt x="124" y="133"/>
                  <a:pt x="124" y="133"/>
                  <a:pt x="124" y="133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20" y="148"/>
                  <a:pt x="120" y="148"/>
                  <a:pt x="120" y="148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11" y="169"/>
                  <a:pt x="111" y="169"/>
                  <a:pt x="111" y="169"/>
                </a:cubicBezTo>
                <a:cubicBezTo>
                  <a:pt x="113" y="172"/>
                  <a:pt x="113" y="172"/>
                  <a:pt x="113" y="172"/>
                </a:cubicBezTo>
                <a:cubicBezTo>
                  <a:pt x="111" y="175"/>
                  <a:pt x="111" y="175"/>
                  <a:pt x="111" y="175"/>
                </a:cubicBezTo>
                <a:cubicBezTo>
                  <a:pt x="111" y="176"/>
                  <a:pt x="111" y="176"/>
                  <a:pt x="111" y="176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111" y="179"/>
                  <a:pt x="111" y="179"/>
                  <a:pt x="111" y="179"/>
                </a:cubicBezTo>
                <a:cubicBezTo>
                  <a:pt x="105" y="184"/>
                  <a:pt x="105" y="184"/>
                  <a:pt x="105" y="184"/>
                </a:cubicBezTo>
                <a:cubicBezTo>
                  <a:pt x="101" y="183"/>
                  <a:pt x="101" y="183"/>
                  <a:pt x="101" y="183"/>
                </a:cubicBezTo>
                <a:cubicBezTo>
                  <a:pt x="100" y="183"/>
                  <a:pt x="100" y="183"/>
                  <a:pt x="100" y="183"/>
                </a:cubicBezTo>
                <a:cubicBezTo>
                  <a:pt x="94" y="189"/>
                  <a:pt x="94" y="189"/>
                  <a:pt x="94" y="189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7" y="189"/>
                  <a:pt x="87" y="189"/>
                  <a:pt x="87" y="189"/>
                </a:cubicBezTo>
                <a:cubicBezTo>
                  <a:pt x="87" y="192"/>
                  <a:pt x="87" y="192"/>
                  <a:pt x="87" y="192"/>
                </a:cubicBezTo>
                <a:cubicBezTo>
                  <a:pt x="86" y="194"/>
                  <a:pt x="86" y="194"/>
                  <a:pt x="86" y="194"/>
                </a:cubicBezTo>
                <a:cubicBezTo>
                  <a:pt x="83" y="195"/>
                  <a:pt x="83" y="195"/>
                  <a:pt x="83" y="195"/>
                </a:cubicBezTo>
                <a:cubicBezTo>
                  <a:pt x="83" y="195"/>
                  <a:pt x="83" y="195"/>
                  <a:pt x="83" y="195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6" y="197"/>
                  <a:pt x="66" y="197"/>
                  <a:pt x="66" y="197"/>
                </a:cubicBezTo>
                <a:cubicBezTo>
                  <a:pt x="66" y="197"/>
                  <a:pt x="65" y="197"/>
                  <a:pt x="65" y="198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56" y="206"/>
                  <a:pt x="56" y="206"/>
                  <a:pt x="56" y="206"/>
                </a:cubicBezTo>
                <a:cubicBezTo>
                  <a:pt x="52" y="205"/>
                  <a:pt x="52" y="205"/>
                  <a:pt x="52" y="205"/>
                </a:cubicBezTo>
                <a:cubicBezTo>
                  <a:pt x="44" y="201"/>
                  <a:pt x="44" y="201"/>
                  <a:pt x="44" y="201"/>
                </a:cubicBezTo>
                <a:cubicBezTo>
                  <a:pt x="41" y="197"/>
                  <a:pt x="41" y="197"/>
                  <a:pt x="41" y="197"/>
                </a:cubicBezTo>
                <a:cubicBezTo>
                  <a:pt x="38" y="194"/>
                  <a:pt x="38" y="194"/>
                  <a:pt x="38" y="194"/>
                </a:cubicBezTo>
                <a:cubicBezTo>
                  <a:pt x="38" y="190"/>
                  <a:pt x="38" y="190"/>
                  <a:pt x="38" y="190"/>
                </a:cubicBezTo>
                <a:cubicBezTo>
                  <a:pt x="38" y="190"/>
                  <a:pt x="38" y="190"/>
                  <a:pt x="38" y="190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30" y="189"/>
                  <a:pt x="30" y="189"/>
                  <a:pt x="30" y="189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15" y="174"/>
                  <a:pt x="15" y="174"/>
                  <a:pt x="15" y="174"/>
                </a:cubicBezTo>
                <a:cubicBezTo>
                  <a:pt x="15" y="174"/>
                  <a:pt x="15" y="174"/>
                  <a:pt x="15" y="174"/>
                </a:cubicBezTo>
                <a:cubicBezTo>
                  <a:pt x="11" y="170"/>
                  <a:pt x="11" y="170"/>
                  <a:pt x="11" y="170"/>
                </a:cubicBezTo>
                <a:cubicBezTo>
                  <a:pt x="10" y="167"/>
                  <a:pt x="10" y="167"/>
                  <a:pt x="10" y="167"/>
                </a:cubicBezTo>
                <a:cubicBezTo>
                  <a:pt x="10" y="167"/>
                  <a:pt x="10" y="167"/>
                  <a:pt x="10" y="167"/>
                </a:cubicBezTo>
                <a:cubicBezTo>
                  <a:pt x="3" y="159"/>
                  <a:pt x="3" y="159"/>
                  <a:pt x="3" y="159"/>
                </a:cubicBezTo>
                <a:cubicBezTo>
                  <a:pt x="4" y="152"/>
                  <a:pt x="4" y="152"/>
                  <a:pt x="4" y="152"/>
                </a:cubicBezTo>
                <a:cubicBezTo>
                  <a:pt x="4" y="152"/>
                  <a:pt x="4" y="152"/>
                  <a:pt x="4" y="152"/>
                </a:cubicBezTo>
                <a:cubicBezTo>
                  <a:pt x="4" y="148"/>
                  <a:pt x="4" y="148"/>
                  <a:pt x="4" y="148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6"/>
                  <a:pt x="3" y="146"/>
                  <a:pt x="3" y="146"/>
                </a:cubicBezTo>
                <a:cubicBezTo>
                  <a:pt x="2" y="144"/>
                  <a:pt x="2" y="144"/>
                  <a:pt x="2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1" y="146"/>
                  <a:pt x="1" y="146"/>
                  <a:pt x="1" y="146"/>
                </a:cubicBezTo>
                <a:cubicBezTo>
                  <a:pt x="1" y="147"/>
                  <a:pt x="1" y="147"/>
                  <a:pt x="1" y="147"/>
                </a:cubicBezTo>
                <a:cubicBezTo>
                  <a:pt x="2" y="148"/>
                  <a:pt x="2" y="148"/>
                  <a:pt x="2" y="148"/>
                </a:cubicBezTo>
                <a:cubicBezTo>
                  <a:pt x="2" y="152"/>
                  <a:pt x="2" y="152"/>
                  <a:pt x="2" y="152"/>
                </a:cubicBezTo>
                <a:cubicBezTo>
                  <a:pt x="1" y="159"/>
                  <a:pt x="1" y="159"/>
                  <a:pt x="1" y="159"/>
                </a:cubicBezTo>
                <a:cubicBezTo>
                  <a:pt x="1" y="160"/>
                  <a:pt x="1" y="160"/>
                  <a:pt x="1" y="160"/>
                </a:cubicBezTo>
                <a:cubicBezTo>
                  <a:pt x="9" y="168"/>
                  <a:pt x="9" y="168"/>
                  <a:pt x="9" y="168"/>
                </a:cubicBezTo>
                <a:cubicBezTo>
                  <a:pt x="10" y="171"/>
                  <a:pt x="10" y="171"/>
                  <a:pt x="10" y="171"/>
                </a:cubicBezTo>
                <a:cubicBezTo>
                  <a:pt x="10" y="172"/>
                  <a:pt x="10" y="172"/>
                  <a:pt x="10" y="172"/>
                </a:cubicBezTo>
                <a:cubicBezTo>
                  <a:pt x="13" y="175"/>
                  <a:pt x="13" y="175"/>
                  <a:pt x="13" y="175"/>
                </a:cubicBezTo>
                <a:cubicBezTo>
                  <a:pt x="21" y="185"/>
                  <a:pt x="21" y="185"/>
                  <a:pt x="21" y="185"/>
                </a:cubicBezTo>
                <a:cubicBezTo>
                  <a:pt x="21" y="185"/>
                  <a:pt x="21" y="185"/>
                  <a:pt x="21" y="185"/>
                </a:cubicBezTo>
                <a:cubicBezTo>
                  <a:pt x="29" y="191"/>
                  <a:pt x="29" y="191"/>
                  <a:pt x="29" y="191"/>
                </a:cubicBezTo>
                <a:cubicBezTo>
                  <a:pt x="29" y="191"/>
                  <a:pt x="29" y="191"/>
                  <a:pt x="29" y="191"/>
                </a:cubicBezTo>
                <a:cubicBezTo>
                  <a:pt x="36" y="191"/>
                  <a:pt x="36" y="191"/>
                  <a:pt x="36" y="191"/>
                </a:cubicBezTo>
                <a:cubicBezTo>
                  <a:pt x="36" y="194"/>
                  <a:pt x="36" y="194"/>
                  <a:pt x="36" y="194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9" y="198"/>
                  <a:pt x="39" y="198"/>
                  <a:pt x="39" y="198"/>
                </a:cubicBezTo>
                <a:cubicBezTo>
                  <a:pt x="39" y="199"/>
                  <a:pt x="39" y="199"/>
                  <a:pt x="39" y="199"/>
                </a:cubicBezTo>
                <a:cubicBezTo>
                  <a:pt x="43" y="202"/>
                  <a:pt x="43" y="202"/>
                  <a:pt x="43" y="202"/>
                </a:cubicBezTo>
                <a:cubicBezTo>
                  <a:pt x="43" y="202"/>
                  <a:pt x="43" y="202"/>
                  <a:pt x="43" y="202"/>
                </a:cubicBezTo>
                <a:cubicBezTo>
                  <a:pt x="51" y="207"/>
                  <a:pt x="51" y="207"/>
                  <a:pt x="51" y="207"/>
                </a:cubicBezTo>
                <a:cubicBezTo>
                  <a:pt x="51" y="207"/>
                  <a:pt x="51" y="207"/>
                  <a:pt x="51" y="207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64" y="203"/>
                  <a:pt x="64" y="203"/>
                  <a:pt x="64" y="203"/>
                </a:cubicBezTo>
                <a:cubicBezTo>
                  <a:pt x="65" y="202"/>
                  <a:pt x="65" y="202"/>
                  <a:pt x="65" y="202"/>
                </a:cubicBezTo>
                <a:cubicBezTo>
                  <a:pt x="66" y="199"/>
                  <a:pt x="66" y="199"/>
                  <a:pt x="66" y="199"/>
                </a:cubicBezTo>
                <a:cubicBezTo>
                  <a:pt x="71" y="202"/>
                  <a:pt x="71" y="202"/>
                  <a:pt x="71" y="202"/>
                </a:cubicBezTo>
                <a:cubicBezTo>
                  <a:pt x="72" y="202"/>
                  <a:pt x="72" y="202"/>
                  <a:pt x="72" y="202"/>
                </a:cubicBezTo>
                <a:cubicBezTo>
                  <a:pt x="75" y="201"/>
                  <a:pt x="75" y="201"/>
                  <a:pt x="75" y="201"/>
                </a:cubicBezTo>
                <a:cubicBezTo>
                  <a:pt x="76" y="201"/>
                  <a:pt x="76" y="201"/>
                  <a:pt x="76" y="201"/>
                </a:cubicBezTo>
                <a:cubicBezTo>
                  <a:pt x="84" y="197"/>
                  <a:pt x="84" y="197"/>
                  <a:pt x="84" y="197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6"/>
                  <a:pt x="88" y="196"/>
                  <a:pt x="88" y="196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94" y="191"/>
                  <a:pt x="94" y="191"/>
                  <a:pt x="94" y="191"/>
                </a:cubicBezTo>
                <a:cubicBezTo>
                  <a:pt x="95" y="191"/>
                  <a:pt x="95" y="191"/>
                  <a:pt x="95" y="191"/>
                </a:cubicBezTo>
                <a:cubicBezTo>
                  <a:pt x="101" y="185"/>
                  <a:pt x="101" y="185"/>
                  <a:pt x="101" y="185"/>
                </a:cubicBezTo>
                <a:cubicBezTo>
                  <a:pt x="105" y="186"/>
                  <a:pt x="105" y="186"/>
                  <a:pt x="105" y="186"/>
                </a:cubicBezTo>
                <a:cubicBezTo>
                  <a:pt x="106" y="186"/>
                  <a:pt x="106" y="186"/>
                  <a:pt x="106" y="186"/>
                </a:cubicBezTo>
                <a:cubicBezTo>
                  <a:pt x="113" y="181"/>
                  <a:pt x="113" y="181"/>
                  <a:pt x="113" y="181"/>
                </a:cubicBezTo>
                <a:cubicBezTo>
                  <a:pt x="113" y="181"/>
                  <a:pt x="113" y="181"/>
                  <a:pt x="113" y="181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4" y="179"/>
                  <a:pt x="114" y="179"/>
                  <a:pt x="114" y="179"/>
                </a:cubicBezTo>
                <a:cubicBezTo>
                  <a:pt x="113" y="176"/>
                  <a:pt x="113" y="176"/>
                  <a:pt x="113" y="176"/>
                </a:cubicBezTo>
                <a:cubicBezTo>
                  <a:pt x="115" y="173"/>
                  <a:pt x="115" y="173"/>
                  <a:pt x="115" y="173"/>
                </a:cubicBezTo>
                <a:cubicBezTo>
                  <a:pt x="116" y="172"/>
                  <a:pt x="116" y="172"/>
                  <a:pt x="115" y="171"/>
                </a:cubicBezTo>
                <a:cubicBezTo>
                  <a:pt x="113" y="168"/>
                  <a:pt x="113" y="168"/>
                  <a:pt x="113" y="168"/>
                </a:cubicBezTo>
                <a:cubicBezTo>
                  <a:pt x="114" y="162"/>
                  <a:pt x="114" y="162"/>
                  <a:pt x="114" y="162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22" y="149"/>
                  <a:pt x="122" y="149"/>
                  <a:pt x="122" y="149"/>
                </a:cubicBezTo>
                <a:cubicBezTo>
                  <a:pt x="122" y="149"/>
                  <a:pt x="122" y="149"/>
                  <a:pt x="122" y="149"/>
                </a:cubicBezTo>
                <a:cubicBezTo>
                  <a:pt x="123" y="142"/>
                  <a:pt x="123" y="142"/>
                  <a:pt x="123" y="142"/>
                </a:cubicBezTo>
                <a:cubicBezTo>
                  <a:pt x="123" y="141"/>
                  <a:pt x="123" y="141"/>
                  <a:pt x="123" y="141"/>
                </a:cubicBezTo>
                <a:cubicBezTo>
                  <a:pt x="124" y="138"/>
                  <a:pt x="124" y="138"/>
                  <a:pt x="124" y="138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30" y="126"/>
                  <a:pt x="130" y="126"/>
                  <a:pt x="130" y="126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3" y="113"/>
                  <a:pt x="133" y="113"/>
                  <a:pt x="133" y="113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7" y="118"/>
                  <a:pt x="137" y="118"/>
                  <a:pt x="137" y="118"/>
                </a:cubicBezTo>
                <a:cubicBezTo>
                  <a:pt x="137" y="118"/>
                  <a:pt x="137" y="118"/>
                  <a:pt x="137" y="118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3" y="106"/>
                  <a:pt x="153" y="106"/>
                  <a:pt x="153" y="106"/>
                </a:cubicBezTo>
                <a:cubicBezTo>
                  <a:pt x="154" y="102"/>
                  <a:pt x="154" y="102"/>
                  <a:pt x="154" y="102"/>
                </a:cubicBezTo>
                <a:cubicBezTo>
                  <a:pt x="155" y="102"/>
                  <a:pt x="155" y="102"/>
                  <a:pt x="155" y="102"/>
                </a:cubicBezTo>
                <a:cubicBezTo>
                  <a:pt x="155" y="97"/>
                  <a:pt x="155" y="97"/>
                  <a:pt x="155" y="97"/>
                </a:cubicBezTo>
                <a:cubicBezTo>
                  <a:pt x="156" y="94"/>
                  <a:pt x="156" y="94"/>
                  <a:pt x="156" y="94"/>
                </a:cubicBezTo>
                <a:cubicBezTo>
                  <a:pt x="160" y="94"/>
                  <a:pt x="160" y="94"/>
                  <a:pt x="160" y="94"/>
                </a:cubicBezTo>
                <a:cubicBezTo>
                  <a:pt x="160" y="94"/>
                  <a:pt x="160" y="94"/>
                  <a:pt x="160" y="94"/>
                </a:cubicBezTo>
                <a:cubicBezTo>
                  <a:pt x="164" y="93"/>
                  <a:pt x="164" y="93"/>
                  <a:pt x="164" y="93"/>
                </a:cubicBezTo>
                <a:cubicBezTo>
                  <a:pt x="164" y="93"/>
                  <a:pt x="164" y="93"/>
                  <a:pt x="164" y="93"/>
                </a:cubicBezTo>
                <a:cubicBezTo>
                  <a:pt x="167" y="86"/>
                  <a:pt x="167" y="86"/>
                  <a:pt x="167" y="86"/>
                </a:cubicBezTo>
                <a:cubicBezTo>
                  <a:pt x="170" y="85"/>
                  <a:pt x="170" y="85"/>
                  <a:pt x="170" y="85"/>
                </a:cubicBezTo>
                <a:cubicBezTo>
                  <a:pt x="170" y="85"/>
                  <a:pt x="170" y="85"/>
                  <a:pt x="170" y="85"/>
                </a:cubicBezTo>
                <a:cubicBezTo>
                  <a:pt x="173" y="82"/>
                  <a:pt x="173" y="82"/>
                  <a:pt x="173" y="82"/>
                </a:cubicBezTo>
                <a:cubicBezTo>
                  <a:pt x="173" y="81"/>
                  <a:pt x="173" y="81"/>
                  <a:pt x="173" y="81"/>
                </a:cubicBezTo>
                <a:cubicBezTo>
                  <a:pt x="176" y="74"/>
                  <a:pt x="176" y="74"/>
                  <a:pt x="176" y="74"/>
                </a:cubicBezTo>
                <a:cubicBezTo>
                  <a:pt x="178" y="70"/>
                  <a:pt x="178" y="70"/>
                  <a:pt x="178" y="70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178" y="62"/>
                  <a:pt x="178" y="62"/>
                  <a:pt x="178" y="62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79" y="55"/>
                  <a:pt x="179" y="55"/>
                  <a:pt x="179" y="55"/>
                </a:cubicBezTo>
                <a:cubicBezTo>
                  <a:pt x="182" y="54"/>
                  <a:pt x="182" y="54"/>
                  <a:pt x="182" y="54"/>
                </a:cubicBezTo>
                <a:cubicBezTo>
                  <a:pt x="202" y="65"/>
                  <a:pt x="202" y="65"/>
                  <a:pt x="202" y="65"/>
                </a:cubicBezTo>
                <a:cubicBezTo>
                  <a:pt x="202" y="65"/>
                  <a:pt x="203" y="65"/>
                  <a:pt x="203" y="65"/>
                </a:cubicBezTo>
                <a:cubicBezTo>
                  <a:pt x="206" y="61"/>
                  <a:pt x="206" y="61"/>
                  <a:pt x="206" y="61"/>
                </a:cubicBezTo>
                <a:cubicBezTo>
                  <a:pt x="206" y="60"/>
                  <a:pt x="206" y="60"/>
                  <a:pt x="206" y="60"/>
                </a:cubicBezTo>
                <a:cubicBezTo>
                  <a:pt x="207" y="54"/>
                  <a:pt x="207" y="54"/>
                  <a:pt x="207" y="54"/>
                </a:cubicBezTo>
                <a:cubicBezTo>
                  <a:pt x="207" y="53"/>
                  <a:pt x="207" y="53"/>
                  <a:pt x="207" y="53"/>
                </a:cubicBezTo>
                <a:cubicBezTo>
                  <a:pt x="206" y="51"/>
                  <a:pt x="206" y="51"/>
                  <a:pt x="206" y="51"/>
                </a:cubicBezTo>
                <a:cubicBezTo>
                  <a:pt x="206" y="51"/>
                  <a:pt x="206" y="51"/>
                  <a:pt x="206" y="51"/>
                </a:cubicBezTo>
                <a:cubicBezTo>
                  <a:pt x="203" y="48"/>
                  <a:pt x="203" y="48"/>
                  <a:pt x="203" y="48"/>
                </a:cubicBezTo>
                <a:cubicBezTo>
                  <a:pt x="202" y="44"/>
                  <a:pt x="202" y="44"/>
                  <a:pt x="202" y="44"/>
                </a:cubicBezTo>
                <a:cubicBezTo>
                  <a:pt x="202" y="44"/>
                  <a:pt x="202" y="43"/>
                  <a:pt x="202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0"/>
                  <a:pt x="200" y="40"/>
                  <a:pt x="200" y="40"/>
                </a:cubicBezTo>
                <a:cubicBezTo>
                  <a:pt x="200" y="39"/>
                  <a:pt x="200" y="39"/>
                  <a:pt x="200" y="39"/>
                </a:cubicBezTo>
                <a:cubicBezTo>
                  <a:pt x="199" y="38"/>
                  <a:pt x="199" y="38"/>
                  <a:pt x="199" y="38"/>
                </a:cubicBezTo>
                <a:cubicBezTo>
                  <a:pt x="199" y="38"/>
                  <a:pt x="199" y="38"/>
                  <a:pt x="199" y="38"/>
                </a:cubicBezTo>
                <a:cubicBezTo>
                  <a:pt x="191" y="39"/>
                  <a:pt x="191" y="39"/>
                  <a:pt x="191" y="39"/>
                </a:cubicBezTo>
                <a:cubicBezTo>
                  <a:pt x="188" y="36"/>
                  <a:pt x="188" y="36"/>
                  <a:pt x="188" y="36"/>
                </a:cubicBezTo>
                <a:cubicBezTo>
                  <a:pt x="188" y="36"/>
                  <a:pt x="188" y="36"/>
                  <a:pt x="188" y="36"/>
                </a:cubicBezTo>
                <a:cubicBezTo>
                  <a:pt x="184" y="35"/>
                  <a:pt x="184" y="35"/>
                  <a:pt x="184" y="35"/>
                </a:cubicBezTo>
                <a:cubicBezTo>
                  <a:pt x="183" y="35"/>
                  <a:pt x="183" y="35"/>
                  <a:pt x="183" y="35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37"/>
                  <a:pt x="180" y="37"/>
                  <a:pt x="180" y="37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75" y="40"/>
                  <a:pt x="175" y="40"/>
                  <a:pt x="175" y="40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70" y="48"/>
                  <a:pt x="170" y="48"/>
                  <a:pt x="170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59" y="44"/>
                  <a:pt x="159" y="44"/>
                  <a:pt x="159" y="44"/>
                </a:cubicBezTo>
                <a:cubicBezTo>
                  <a:pt x="158" y="44"/>
                  <a:pt x="158" y="44"/>
                  <a:pt x="158" y="44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5" y="49"/>
                  <a:pt x="155" y="49"/>
                  <a:pt x="155" y="49"/>
                </a:cubicBezTo>
                <a:cubicBezTo>
                  <a:pt x="151" y="55"/>
                  <a:pt x="151" y="55"/>
                  <a:pt x="151" y="55"/>
                </a:cubicBezTo>
                <a:cubicBezTo>
                  <a:pt x="148" y="55"/>
                  <a:pt x="148" y="55"/>
                  <a:pt x="148" y="55"/>
                </a:cubicBezTo>
                <a:cubicBezTo>
                  <a:pt x="147" y="55"/>
                  <a:pt x="147" y="55"/>
                  <a:pt x="147" y="55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7"/>
                  <a:pt x="144" y="57"/>
                  <a:pt x="144" y="57"/>
                </a:cubicBezTo>
                <a:cubicBezTo>
                  <a:pt x="142" y="60"/>
                  <a:pt x="142" y="60"/>
                  <a:pt x="142" y="60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131" y="73"/>
                  <a:pt x="131" y="73"/>
                  <a:pt x="131" y="73"/>
                </a:cubicBezTo>
                <a:cubicBezTo>
                  <a:pt x="127" y="45"/>
                  <a:pt x="127" y="45"/>
                  <a:pt x="127" y="45"/>
                </a:cubicBezTo>
                <a:cubicBezTo>
                  <a:pt x="126" y="45"/>
                  <a:pt x="126" y="45"/>
                  <a:pt x="126" y="45"/>
                </a:cubicBezTo>
                <a:cubicBezTo>
                  <a:pt x="126" y="45"/>
                  <a:pt x="126" y="45"/>
                  <a:pt x="126" y="45"/>
                </a:cubicBezTo>
                <a:cubicBezTo>
                  <a:pt x="81" y="53"/>
                  <a:pt x="81" y="53"/>
                  <a:pt x="81" y="53"/>
                </a:cubicBezTo>
                <a:cubicBezTo>
                  <a:pt x="72" y="1"/>
                  <a:pt x="72" y="1"/>
                  <a:pt x="72" y="1"/>
                </a:cubicBezTo>
                <a:cubicBezTo>
                  <a:pt x="71" y="0"/>
                  <a:pt x="71" y="0"/>
                  <a:pt x="71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8" y="2"/>
                  <a:pt x="68" y="2"/>
                  <a:pt x="68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5" y="6"/>
                  <a:pt x="65" y="6"/>
                  <a:pt x="65" y="6"/>
                </a:cubicBezTo>
                <a:cubicBezTo>
                  <a:pt x="65" y="7"/>
                  <a:pt x="65" y="7"/>
                  <a:pt x="65" y="7"/>
                </a:cubicBezTo>
                <a:cubicBezTo>
                  <a:pt x="67" y="10"/>
                  <a:pt x="67" y="10"/>
                  <a:pt x="67" y="10"/>
                </a:cubicBezTo>
                <a:cubicBezTo>
                  <a:pt x="70" y="20"/>
                  <a:pt x="70" y="20"/>
                  <a:pt x="70" y="20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6"/>
                  <a:pt x="66" y="36"/>
                  <a:pt x="66" y="36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43"/>
                  <a:pt x="67" y="43"/>
                  <a:pt x="67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5" y="44"/>
                  <a:pt x="65" y="44"/>
                  <a:pt x="65" y="44"/>
                </a:cubicBezTo>
                <a:cubicBezTo>
                  <a:pt x="65" y="45"/>
                  <a:pt x="65" y="45"/>
                  <a:pt x="65" y="45"/>
                </a:cubicBezTo>
                <a:cubicBezTo>
                  <a:pt x="66" y="48"/>
                  <a:pt x="66" y="48"/>
                  <a:pt x="66" y="48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5"/>
                  <a:pt x="65" y="55"/>
                  <a:pt x="65" y="55"/>
                </a:cubicBezTo>
                <a:cubicBezTo>
                  <a:pt x="64" y="62"/>
                  <a:pt x="64" y="62"/>
                  <a:pt x="64" y="62"/>
                </a:cubicBezTo>
                <a:cubicBezTo>
                  <a:pt x="60" y="66"/>
                  <a:pt x="60" y="66"/>
                  <a:pt x="60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5" y="74"/>
                  <a:pt x="55" y="74"/>
                  <a:pt x="55" y="74"/>
                </a:cubicBezTo>
                <a:cubicBezTo>
                  <a:pt x="48" y="80"/>
                  <a:pt x="48" y="80"/>
                  <a:pt x="48" y="80"/>
                </a:cubicBezTo>
                <a:cubicBezTo>
                  <a:pt x="42" y="77"/>
                  <a:pt x="42" y="77"/>
                  <a:pt x="42" y="77"/>
                </a:cubicBezTo>
                <a:cubicBezTo>
                  <a:pt x="42" y="77"/>
                  <a:pt x="42" y="77"/>
                  <a:pt x="41" y="78"/>
                </a:cubicBezTo>
                <a:cubicBezTo>
                  <a:pt x="38" y="82"/>
                  <a:pt x="38" y="82"/>
                  <a:pt x="38" y="82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6"/>
                  <a:pt x="38" y="86"/>
                  <a:pt x="38" y="86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9"/>
                  <a:pt x="33" y="89"/>
                  <a:pt x="33" y="89"/>
                </a:cubicBezTo>
                <a:cubicBezTo>
                  <a:pt x="31" y="93"/>
                  <a:pt x="31" y="93"/>
                  <a:pt x="31" y="93"/>
                </a:cubicBezTo>
                <a:cubicBezTo>
                  <a:pt x="31" y="93"/>
                  <a:pt x="31" y="93"/>
                  <a:pt x="31" y="93"/>
                </a:cubicBezTo>
                <a:cubicBezTo>
                  <a:pt x="31" y="97"/>
                  <a:pt x="31" y="97"/>
                  <a:pt x="31" y="97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8" y="101"/>
                  <a:pt x="28" y="101"/>
                  <a:pt x="29" y="102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5" y="105"/>
                  <a:pt x="25" y="105"/>
                  <a:pt x="25" y="105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1" y="104"/>
                  <a:pt x="21" y="104"/>
                  <a:pt x="20" y="104"/>
                </a:cubicBezTo>
                <a:cubicBezTo>
                  <a:pt x="18" y="108"/>
                  <a:pt x="18" y="108"/>
                  <a:pt x="18" y="108"/>
                </a:cubicBezTo>
                <a:cubicBezTo>
                  <a:pt x="18" y="108"/>
                  <a:pt x="18" y="108"/>
                  <a:pt x="18" y="108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6" y="130"/>
                  <a:pt x="16" y="130"/>
                  <a:pt x="16" y="130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2" y="137"/>
                  <a:pt x="12" y="137"/>
                  <a:pt x="12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5" y="143"/>
                  <a:pt x="5" y="143"/>
                  <a:pt x="5" y="143"/>
                </a:cubicBezTo>
                <a:cubicBezTo>
                  <a:pt x="1" y="143"/>
                  <a:pt x="1" y="143"/>
                  <a:pt x="1" y="143"/>
                </a:cubicBezTo>
                <a:cubicBezTo>
                  <a:pt x="2" y="144"/>
                  <a:pt x="2" y="144"/>
                  <a:pt x="2" y="144"/>
                </a:cubicBezTo>
                <a:cubicBezTo>
                  <a:pt x="2" y="143"/>
                  <a:pt x="2" y="143"/>
                  <a:pt x="2" y="143"/>
                </a:cubicBezTo>
                <a:cubicBezTo>
                  <a:pt x="2" y="143"/>
                  <a:pt x="2" y="143"/>
                  <a:pt x="2" y="143"/>
                </a:cubicBezTo>
                <a:lnTo>
                  <a:pt x="1" y="1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5" name="Freeform 78">
            <a:extLst>
              <a:ext uri="{FF2B5EF4-FFF2-40B4-BE49-F238E27FC236}">
                <a16:creationId xmlns:a16="http://schemas.microsoft.com/office/drawing/2014/main" id="{5DF96545-C55D-2EE7-46F4-68B4AA248F4E}"/>
              </a:ext>
            </a:extLst>
          </p:cNvPr>
          <p:cNvSpPr>
            <a:spLocks/>
          </p:cNvSpPr>
          <p:nvPr/>
        </p:nvSpPr>
        <p:spPr bwMode="auto">
          <a:xfrm>
            <a:off x="5657785" y="4069696"/>
            <a:ext cx="662139" cy="507451"/>
          </a:xfrm>
          <a:custGeom>
            <a:avLst/>
            <a:gdLst>
              <a:gd name="T0" fmla="*/ 38 w 351"/>
              <a:gd name="T1" fmla="*/ 25 h 269"/>
              <a:gd name="T2" fmla="*/ 64 w 351"/>
              <a:gd name="T3" fmla="*/ 9 h 269"/>
              <a:gd name="T4" fmla="*/ 156 w 351"/>
              <a:gd name="T5" fmla="*/ 0 h 269"/>
              <a:gd name="T6" fmla="*/ 175 w 351"/>
              <a:gd name="T7" fmla="*/ 11 h 269"/>
              <a:gd name="T8" fmla="*/ 180 w 351"/>
              <a:gd name="T9" fmla="*/ 25 h 269"/>
              <a:gd name="T10" fmla="*/ 351 w 351"/>
              <a:gd name="T11" fmla="*/ 77 h 269"/>
              <a:gd name="T12" fmla="*/ 332 w 351"/>
              <a:gd name="T13" fmla="*/ 97 h 269"/>
              <a:gd name="T14" fmla="*/ 317 w 351"/>
              <a:gd name="T15" fmla="*/ 144 h 269"/>
              <a:gd name="T16" fmla="*/ 314 w 351"/>
              <a:gd name="T17" fmla="*/ 124 h 269"/>
              <a:gd name="T18" fmla="*/ 308 w 351"/>
              <a:gd name="T19" fmla="*/ 138 h 269"/>
              <a:gd name="T20" fmla="*/ 313 w 351"/>
              <a:gd name="T21" fmla="*/ 153 h 269"/>
              <a:gd name="T22" fmla="*/ 308 w 351"/>
              <a:gd name="T23" fmla="*/ 159 h 269"/>
              <a:gd name="T24" fmla="*/ 295 w 351"/>
              <a:gd name="T25" fmla="*/ 165 h 269"/>
              <a:gd name="T26" fmla="*/ 290 w 351"/>
              <a:gd name="T27" fmla="*/ 179 h 269"/>
              <a:gd name="T28" fmla="*/ 277 w 351"/>
              <a:gd name="T29" fmla="*/ 191 h 269"/>
              <a:gd name="T30" fmla="*/ 272 w 351"/>
              <a:gd name="T31" fmla="*/ 194 h 269"/>
              <a:gd name="T32" fmla="*/ 269 w 351"/>
              <a:gd name="T33" fmla="*/ 204 h 269"/>
              <a:gd name="T34" fmla="*/ 257 w 351"/>
              <a:gd name="T35" fmla="*/ 213 h 269"/>
              <a:gd name="T36" fmla="*/ 251 w 351"/>
              <a:gd name="T37" fmla="*/ 220 h 269"/>
              <a:gd name="T38" fmla="*/ 233 w 351"/>
              <a:gd name="T39" fmla="*/ 221 h 269"/>
              <a:gd name="T40" fmla="*/ 231 w 351"/>
              <a:gd name="T41" fmla="*/ 227 h 269"/>
              <a:gd name="T42" fmla="*/ 236 w 351"/>
              <a:gd name="T43" fmla="*/ 236 h 269"/>
              <a:gd name="T44" fmla="*/ 233 w 351"/>
              <a:gd name="T45" fmla="*/ 244 h 269"/>
              <a:gd name="T46" fmla="*/ 222 w 351"/>
              <a:gd name="T47" fmla="*/ 242 h 269"/>
              <a:gd name="T48" fmla="*/ 210 w 351"/>
              <a:gd name="T49" fmla="*/ 227 h 269"/>
              <a:gd name="T50" fmla="*/ 221 w 351"/>
              <a:gd name="T51" fmla="*/ 247 h 269"/>
              <a:gd name="T52" fmla="*/ 218 w 351"/>
              <a:gd name="T53" fmla="*/ 257 h 269"/>
              <a:gd name="T54" fmla="*/ 213 w 351"/>
              <a:gd name="T55" fmla="*/ 269 h 269"/>
              <a:gd name="T56" fmla="*/ 197 w 351"/>
              <a:gd name="T57" fmla="*/ 265 h 269"/>
              <a:gd name="T58" fmla="*/ 192 w 351"/>
              <a:gd name="T59" fmla="*/ 248 h 269"/>
              <a:gd name="T60" fmla="*/ 180 w 351"/>
              <a:gd name="T61" fmla="*/ 230 h 269"/>
              <a:gd name="T62" fmla="*/ 165 w 351"/>
              <a:gd name="T63" fmla="*/ 218 h 269"/>
              <a:gd name="T64" fmla="*/ 156 w 351"/>
              <a:gd name="T65" fmla="*/ 197 h 269"/>
              <a:gd name="T66" fmla="*/ 139 w 351"/>
              <a:gd name="T67" fmla="*/ 183 h 269"/>
              <a:gd name="T68" fmla="*/ 127 w 351"/>
              <a:gd name="T69" fmla="*/ 174 h 269"/>
              <a:gd name="T70" fmla="*/ 118 w 351"/>
              <a:gd name="T71" fmla="*/ 161 h 269"/>
              <a:gd name="T72" fmla="*/ 106 w 351"/>
              <a:gd name="T73" fmla="*/ 147 h 269"/>
              <a:gd name="T74" fmla="*/ 92 w 351"/>
              <a:gd name="T75" fmla="*/ 136 h 269"/>
              <a:gd name="T76" fmla="*/ 65 w 351"/>
              <a:gd name="T77" fmla="*/ 118 h 269"/>
              <a:gd name="T78" fmla="*/ 43 w 351"/>
              <a:gd name="T79" fmla="*/ 88 h 269"/>
              <a:gd name="T80" fmla="*/ 26 w 351"/>
              <a:gd name="T81" fmla="*/ 79 h 269"/>
              <a:gd name="T82" fmla="*/ 3 w 351"/>
              <a:gd name="T83" fmla="*/ 65 h 269"/>
              <a:gd name="T84" fmla="*/ 14 w 351"/>
              <a:gd name="T85" fmla="*/ 4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1" h="269">
                <a:moveTo>
                  <a:pt x="14" y="35"/>
                </a:moveTo>
                <a:lnTo>
                  <a:pt x="32" y="26"/>
                </a:lnTo>
                <a:lnTo>
                  <a:pt x="38" y="25"/>
                </a:lnTo>
                <a:lnTo>
                  <a:pt x="47" y="17"/>
                </a:lnTo>
                <a:lnTo>
                  <a:pt x="58" y="12"/>
                </a:lnTo>
                <a:lnTo>
                  <a:pt x="64" y="9"/>
                </a:lnTo>
                <a:lnTo>
                  <a:pt x="68" y="8"/>
                </a:lnTo>
                <a:lnTo>
                  <a:pt x="132" y="2"/>
                </a:lnTo>
                <a:lnTo>
                  <a:pt x="156" y="0"/>
                </a:lnTo>
                <a:lnTo>
                  <a:pt x="162" y="5"/>
                </a:lnTo>
                <a:lnTo>
                  <a:pt x="166" y="3"/>
                </a:lnTo>
                <a:lnTo>
                  <a:pt x="175" y="11"/>
                </a:lnTo>
                <a:lnTo>
                  <a:pt x="178" y="17"/>
                </a:lnTo>
                <a:lnTo>
                  <a:pt x="178" y="23"/>
                </a:lnTo>
                <a:lnTo>
                  <a:pt x="180" y="25"/>
                </a:lnTo>
                <a:lnTo>
                  <a:pt x="259" y="12"/>
                </a:lnTo>
                <a:lnTo>
                  <a:pt x="348" y="76"/>
                </a:lnTo>
                <a:lnTo>
                  <a:pt x="351" y="77"/>
                </a:lnTo>
                <a:lnTo>
                  <a:pt x="351" y="82"/>
                </a:lnTo>
                <a:lnTo>
                  <a:pt x="346" y="85"/>
                </a:lnTo>
                <a:lnTo>
                  <a:pt x="332" y="97"/>
                </a:lnTo>
                <a:lnTo>
                  <a:pt x="320" y="120"/>
                </a:lnTo>
                <a:lnTo>
                  <a:pt x="319" y="126"/>
                </a:lnTo>
                <a:lnTo>
                  <a:pt x="317" y="144"/>
                </a:lnTo>
                <a:lnTo>
                  <a:pt x="316" y="138"/>
                </a:lnTo>
                <a:lnTo>
                  <a:pt x="310" y="136"/>
                </a:lnTo>
                <a:lnTo>
                  <a:pt x="314" y="124"/>
                </a:lnTo>
                <a:lnTo>
                  <a:pt x="313" y="126"/>
                </a:lnTo>
                <a:lnTo>
                  <a:pt x="310" y="132"/>
                </a:lnTo>
                <a:lnTo>
                  <a:pt x="308" y="138"/>
                </a:lnTo>
                <a:lnTo>
                  <a:pt x="314" y="142"/>
                </a:lnTo>
                <a:lnTo>
                  <a:pt x="319" y="147"/>
                </a:lnTo>
                <a:lnTo>
                  <a:pt x="313" y="153"/>
                </a:lnTo>
                <a:lnTo>
                  <a:pt x="308" y="152"/>
                </a:lnTo>
                <a:lnTo>
                  <a:pt x="313" y="153"/>
                </a:lnTo>
                <a:lnTo>
                  <a:pt x="308" y="159"/>
                </a:lnTo>
                <a:lnTo>
                  <a:pt x="305" y="165"/>
                </a:lnTo>
                <a:lnTo>
                  <a:pt x="301" y="167"/>
                </a:lnTo>
                <a:lnTo>
                  <a:pt x="295" y="165"/>
                </a:lnTo>
                <a:lnTo>
                  <a:pt x="292" y="171"/>
                </a:lnTo>
                <a:lnTo>
                  <a:pt x="293" y="176"/>
                </a:lnTo>
                <a:lnTo>
                  <a:pt x="290" y="179"/>
                </a:lnTo>
                <a:lnTo>
                  <a:pt x="287" y="185"/>
                </a:lnTo>
                <a:lnTo>
                  <a:pt x="281" y="189"/>
                </a:lnTo>
                <a:lnTo>
                  <a:pt x="277" y="191"/>
                </a:lnTo>
                <a:lnTo>
                  <a:pt x="274" y="185"/>
                </a:lnTo>
                <a:lnTo>
                  <a:pt x="269" y="185"/>
                </a:lnTo>
                <a:lnTo>
                  <a:pt x="272" y="194"/>
                </a:lnTo>
                <a:lnTo>
                  <a:pt x="277" y="195"/>
                </a:lnTo>
                <a:lnTo>
                  <a:pt x="274" y="201"/>
                </a:lnTo>
                <a:lnTo>
                  <a:pt x="269" y="204"/>
                </a:lnTo>
                <a:lnTo>
                  <a:pt x="269" y="207"/>
                </a:lnTo>
                <a:lnTo>
                  <a:pt x="263" y="209"/>
                </a:lnTo>
                <a:lnTo>
                  <a:pt x="257" y="213"/>
                </a:lnTo>
                <a:lnTo>
                  <a:pt x="252" y="210"/>
                </a:lnTo>
                <a:lnTo>
                  <a:pt x="255" y="213"/>
                </a:lnTo>
                <a:lnTo>
                  <a:pt x="251" y="220"/>
                </a:lnTo>
                <a:lnTo>
                  <a:pt x="245" y="220"/>
                </a:lnTo>
                <a:lnTo>
                  <a:pt x="239" y="223"/>
                </a:lnTo>
                <a:lnTo>
                  <a:pt x="233" y="221"/>
                </a:lnTo>
                <a:lnTo>
                  <a:pt x="222" y="226"/>
                </a:lnTo>
                <a:lnTo>
                  <a:pt x="227" y="226"/>
                </a:lnTo>
                <a:lnTo>
                  <a:pt x="231" y="227"/>
                </a:lnTo>
                <a:lnTo>
                  <a:pt x="237" y="227"/>
                </a:lnTo>
                <a:lnTo>
                  <a:pt x="239" y="230"/>
                </a:lnTo>
                <a:lnTo>
                  <a:pt x="236" y="236"/>
                </a:lnTo>
                <a:lnTo>
                  <a:pt x="242" y="230"/>
                </a:lnTo>
                <a:lnTo>
                  <a:pt x="239" y="239"/>
                </a:lnTo>
                <a:lnTo>
                  <a:pt x="233" y="244"/>
                </a:lnTo>
                <a:lnTo>
                  <a:pt x="227" y="241"/>
                </a:lnTo>
                <a:lnTo>
                  <a:pt x="224" y="230"/>
                </a:lnTo>
                <a:lnTo>
                  <a:pt x="222" y="242"/>
                </a:lnTo>
                <a:lnTo>
                  <a:pt x="218" y="236"/>
                </a:lnTo>
                <a:lnTo>
                  <a:pt x="215" y="232"/>
                </a:lnTo>
                <a:lnTo>
                  <a:pt x="210" y="227"/>
                </a:lnTo>
                <a:lnTo>
                  <a:pt x="216" y="238"/>
                </a:lnTo>
                <a:lnTo>
                  <a:pt x="218" y="244"/>
                </a:lnTo>
                <a:lnTo>
                  <a:pt x="221" y="247"/>
                </a:lnTo>
                <a:lnTo>
                  <a:pt x="225" y="251"/>
                </a:lnTo>
                <a:lnTo>
                  <a:pt x="222" y="257"/>
                </a:lnTo>
                <a:lnTo>
                  <a:pt x="218" y="257"/>
                </a:lnTo>
                <a:lnTo>
                  <a:pt x="218" y="251"/>
                </a:lnTo>
                <a:lnTo>
                  <a:pt x="216" y="257"/>
                </a:lnTo>
                <a:lnTo>
                  <a:pt x="213" y="269"/>
                </a:lnTo>
                <a:lnTo>
                  <a:pt x="210" y="268"/>
                </a:lnTo>
                <a:lnTo>
                  <a:pt x="207" y="266"/>
                </a:lnTo>
                <a:lnTo>
                  <a:pt x="197" y="265"/>
                </a:lnTo>
                <a:lnTo>
                  <a:pt x="192" y="259"/>
                </a:lnTo>
                <a:lnTo>
                  <a:pt x="192" y="254"/>
                </a:lnTo>
                <a:lnTo>
                  <a:pt x="192" y="248"/>
                </a:lnTo>
                <a:lnTo>
                  <a:pt x="188" y="242"/>
                </a:lnTo>
                <a:lnTo>
                  <a:pt x="185" y="236"/>
                </a:lnTo>
                <a:lnTo>
                  <a:pt x="180" y="230"/>
                </a:lnTo>
                <a:lnTo>
                  <a:pt x="172" y="227"/>
                </a:lnTo>
                <a:lnTo>
                  <a:pt x="168" y="224"/>
                </a:lnTo>
                <a:lnTo>
                  <a:pt x="165" y="218"/>
                </a:lnTo>
                <a:lnTo>
                  <a:pt x="165" y="212"/>
                </a:lnTo>
                <a:lnTo>
                  <a:pt x="163" y="206"/>
                </a:lnTo>
                <a:lnTo>
                  <a:pt x="156" y="197"/>
                </a:lnTo>
                <a:lnTo>
                  <a:pt x="156" y="192"/>
                </a:lnTo>
                <a:lnTo>
                  <a:pt x="144" y="185"/>
                </a:lnTo>
                <a:lnTo>
                  <a:pt x="139" y="183"/>
                </a:lnTo>
                <a:lnTo>
                  <a:pt x="133" y="177"/>
                </a:lnTo>
                <a:lnTo>
                  <a:pt x="133" y="177"/>
                </a:lnTo>
                <a:lnTo>
                  <a:pt x="127" y="174"/>
                </a:lnTo>
                <a:lnTo>
                  <a:pt x="126" y="170"/>
                </a:lnTo>
                <a:lnTo>
                  <a:pt x="120" y="167"/>
                </a:lnTo>
                <a:lnTo>
                  <a:pt x="118" y="161"/>
                </a:lnTo>
                <a:lnTo>
                  <a:pt x="118" y="158"/>
                </a:lnTo>
                <a:lnTo>
                  <a:pt x="114" y="155"/>
                </a:lnTo>
                <a:lnTo>
                  <a:pt x="106" y="147"/>
                </a:lnTo>
                <a:lnTo>
                  <a:pt x="100" y="147"/>
                </a:lnTo>
                <a:lnTo>
                  <a:pt x="95" y="144"/>
                </a:lnTo>
                <a:lnTo>
                  <a:pt x="92" y="136"/>
                </a:lnTo>
                <a:lnTo>
                  <a:pt x="86" y="130"/>
                </a:lnTo>
                <a:lnTo>
                  <a:pt x="76" y="126"/>
                </a:lnTo>
                <a:lnTo>
                  <a:pt x="65" y="118"/>
                </a:lnTo>
                <a:lnTo>
                  <a:pt x="50" y="100"/>
                </a:lnTo>
                <a:lnTo>
                  <a:pt x="49" y="94"/>
                </a:lnTo>
                <a:lnTo>
                  <a:pt x="43" y="88"/>
                </a:lnTo>
                <a:lnTo>
                  <a:pt x="40" y="84"/>
                </a:lnTo>
                <a:lnTo>
                  <a:pt x="34" y="77"/>
                </a:lnTo>
                <a:lnTo>
                  <a:pt x="26" y="79"/>
                </a:lnTo>
                <a:lnTo>
                  <a:pt x="15" y="70"/>
                </a:lnTo>
                <a:lnTo>
                  <a:pt x="9" y="70"/>
                </a:lnTo>
                <a:lnTo>
                  <a:pt x="3" y="65"/>
                </a:lnTo>
                <a:lnTo>
                  <a:pt x="0" y="61"/>
                </a:lnTo>
                <a:lnTo>
                  <a:pt x="3" y="55"/>
                </a:lnTo>
                <a:lnTo>
                  <a:pt x="14" y="40"/>
                </a:lnTo>
                <a:lnTo>
                  <a:pt x="14" y="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6" name="Freeform 79">
            <a:extLst>
              <a:ext uri="{FF2B5EF4-FFF2-40B4-BE49-F238E27FC236}">
                <a16:creationId xmlns:a16="http://schemas.microsoft.com/office/drawing/2014/main" id="{A0912B5F-9D02-83CD-5C26-E7491826F88F}"/>
              </a:ext>
            </a:extLst>
          </p:cNvPr>
          <p:cNvSpPr>
            <a:spLocks/>
          </p:cNvSpPr>
          <p:nvPr/>
        </p:nvSpPr>
        <p:spPr bwMode="auto">
          <a:xfrm>
            <a:off x="5655898" y="4067812"/>
            <a:ext cx="665911" cy="509336"/>
          </a:xfrm>
          <a:custGeom>
            <a:avLst/>
            <a:gdLst>
              <a:gd name="T0" fmla="*/ 40 w 234"/>
              <a:gd name="T1" fmla="*/ 10 h 179"/>
              <a:gd name="T2" fmla="*/ 111 w 234"/>
              <a:gd name="T3" fmla="*/ 4 h 179"/>
              <a:gd name="T4" fmla="*/ 172 w 234"/>
              <a:gd name="T5" fmla="*/ 10 h 179"/>
              <a:gd name="T6" fmla="*/ 220 w 234"/>
              <a:gd name="T7" fmla="*/ 65 h 179"/>
              <a:gd name="T8" fmla="*/ 212 w 234"/>
              <a:gd name="T9" fmla="*/ 96 h 179"/>
              <a:gd name="T10" fmla="*/ 207 w 234"/>
              <a:gd name="T11" fmla="*/ 83 h 179"/>
              <a:gd name="T12" fmla="*/ 210 w 234"/>
              <a:gd name="T13" fmla="*/ 98 h 179"/>
              <a:gd name="T14" fmla="*/ 204 w 234"/>
              <a:gd name="T15" fmla="*/ 106 h 179"/>
              <a:gd name="T16" fmla="*/ 194 w 234"/>
              <a:gd name="T17" fmla="*/ 117 h 179"/>
              <a:gd name="T18" fmla="*/ 182 w 234"/>
              <a:gd name="T19" fmla="*/ 122 h 179"/>
              <a:gd name="T20" fmla="*/ 182 w 234"/>
              <a:gd name="T21" fmla="*/ 133 h 179"/>
              <a:gd name="T22" fmla="*/ 168 w 234"/>
              <a:gd name="T23" fmla="*/ 139 h 179"/>
              <a:gd name="T24" fmla="*/ 159 w 234"/>
              <a:gd name="T25" fmla="*/ 147 h 179"/>
              <a:gd name="T26" fmla="*/ 154 w 234"/>
              <a:gd name="T27" fmla="*/ 152 h 179"/>
              <a:gd name="T28" fmla="*/ 158 w 234"/>
              <a:gd name="T29" fmla="*/ 157 h 179"/>
              <a:gd name="T30" fmla="*/ 147 w 234"/>
              <a:gd name="T31" fmla="*/ 159 h 179"/>
              <a:gd name="T32" fmla="*/ 143 w 234"/>
              <a:gd name="T33" fmla="*/ 159 h 179"/>
              <a:gd name="T34" fmla="*/ 146 w 234"/>
              <a:gd name="T35" fmla="*/ 170 h 179"/>
              <a:gd name="T36" fmla="*/ 141 w 234"/>
              <a:gd name="T37" fmla="*/ 177 h 179"/>
              <a:gd name="T38" fmla="*/ 129 w 234"/>
              <a:gd name="T39" fmla="*/ 164 h 179"/>
              <a:gd name="T40" fmla="*/ 112 w 234"/>
              <a:gd name="T41" fmla="*/ 148 h 179"/>
              <a:gd name="T42" fmla="*/ 105 w 234"/>
              <a:gd name="T43" fmla="*/ 128 h 179"/>
              <a:gd name="T44" fmla="*/ 89 w 234"/>
              <a:gd name="T45" fmla="*/ 117 h 179"/>
              <a:gd name="T46" fmla="*/ 80 w 234"/>
              <a:gd name="T47" fmla="*/ 104 h 179"/>
              <a:gd name="T48" fmla="*/ 63 w 234"/>
              <a:gd name="T49" fmla="*/ 91 h 179"/>
              <a:gd name="T50" fmla="*/ 33 w 234"/>
              <a:gd name="T51" fmla="*/ 63 h 179"/>
              <a:gd name="T52" fmla="*/ 11 w 234"/>
              <a:gd name="T53" fmla="*/ 47 h 179"/>
              <a:gd name="T54" fmla="*/ 11 w 234"/>
              <a:gd name="T55" fmla="*/ 27 h 179"/>
              <a:gd name="T56" fmla="*/ 1 w 234"/>
              <a:gd name="T57" fmla="*/ 41 h 179"/>
              <a:gd name="T58" fmla="*/ 18 w 234"/>
              <a:gd name="T59" fmla="*/ 54 h 179"/>
              <a:gd name="T60" fmla="*/ 33 w 234"/>
              <a:gd name="T61" fmla="*/ 68 h 179"/>
              <a:gd name="T62" fmla="*/ 63 w 234"/>
              <a:gd name="T63" fmla="*/ 96 h 179"/>
              <a:gd name="T64" fmla="*/ 78 w 234"/>
              <a:gd name="T65" fmla="*/ 105 h 179"/>
              <a:gd name="T66" fmla="*/ 85 w 234"/>
              <a:gd name="T67" fmla="*/ 117 h 179"/>
              <a:gd name="T68" fmla="*/ 103 w 234"/>
              <a:gd name="T69" fmla="*/ 128 h 179"/>
              <a:gd name="T70" fmla="*/ 111 w 234"/>
              <a:gd name="T71" fmla="*/ 149 h 179"/>
              <a:gd name="T72" fmla="*/ 124 w 234"/>
              <a:gd name="T73" fmla="*/ 162 h 179"/>
              <a:gd name="T74" fmla="*/ 131 w 234"/>
              <a:gd name="T75" fmla="*/ 177 h 179"/>
              <a:gd name="T76" fmla="*/ 145 w 234"/>
              <a:gd name="T77" fmla="*/ 171 h 179"/>
              <a:gd name="T78" fmla="*/ 148 w 234"/>
              <a:gd name="T79" fmla="*/ 172 h 179"/>
              <a:gd name="T80" fmla="*/ 145 w 234"/>
              <a:gd name="T81" fmla="*/ 158 h 179"/>
              <a:gd name="T82" fmla="*/ 148 w 234"/>
              <a:gd name="T83" fmla="*/ 161 h 179"/>
              <a:gd name="T84" fmla="*/ 155 w 234"/>
              <a:gd name="T85" fmla="*/ 163 h 179"/>
              <a:gd name="T86" fmla="*/ 157 w 234"/>
              <a:gd name="T87" fmla="*/ 157 h 179"/>
              <a:gd name="T88" fmla="*/ 151 w 234"/>
              <a:gd name="T89" fmla="*/ 149 h 179"/>
              <a:gd name="T90" fmla="*/ 160 w 234"/>
              <a:gd name="T91" fmla="*/ 149 h 179"/>
              <a:gd name="T92" fmla="*/ 168 w 234"/>
              <a:gd name="T93" fmla="*/ 139 h 179"/>
              <a:gd name="T94" fmla="*/ 180 w 234"/>
              <a:gd name="T95" fmla="*/ 138 h 179"/>
              <a:gd name="T96" fmla="*/ 181 w 234"/>
              <a:gd name="T97" fmla="*/ 128 h 179"/>
              <a:gd name="T98" fmla="*/ 191 w 234"/>
              <a:gd name="T99" fmla="*/ 123 h 179"/>
              <a:gd name="T100" fmla="*/ 200 w 234"/>
              <a:gd name="T101" fmla="*/ 112 h 179"/>
              <a:gd name="T102" fmla="*/ 208 w 234"/>
              <a:gd name="T103" fmla="*/ 101 h 179"/>
              <a:gd name="T104" fmla="*/ 212 w 234"/>
              <a:gd name="T105" fmla="*/ 98 h 179"/>
              <a:gd name="T106" fmla="*/ 209 w 234"/>
              <a:gd name="T107" fmla="*/ 83 h 179"/>
              <a:gd name="T108" fmla="*/ 212 w 234"/>
              <a:gd name="T109" fmla="*/ 96 h 179"/>
              <a:gd name="T110" fmla="*/ 234 w 234"/>
              <a:gd name="T111" fmla="*/ 52 h 179"/>
              <a:gd name="T112" fmla="*/ 120 w 234"/>
              <a:gd name="T113" fmla="*/ 15 h 179"/>
              <a:gd name="T114" fmla="*/ 108 w 234"/>
              <a:gd name="T115" fmla="*/ 3 h 179"/>
              <a:gd name="T116" fmla="*/ 43 w 234"/>
              <a:gd name="T117" fmla="*/ 6 h 179"/>
              <a:gd name="T118" fmla="*/ 22 w 234"/>
              <a:gd name="T119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4" h="179">
                <a:moveTo>
                  <a:pt x="11" y="25"/>
                </a:moveTo>
                <a:cubicBezTo>
                  <a:pt x="22" y="19"/>
                  <a:pt x="22" y="19"/>
                  <a:pt x="22" y="19"/>
                </a:cubicBezTo>
                <a:cubicBezTo>
                  <a:pt x="26" y="18"/>
                  <a:pt x="26" y="18"/>
                  <a:pt x="26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2" y="13"/>
                  <a:pt x="32" y="13"/>
                  <a:pt x="32" y="13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3" y="8"/>
                  <a:pt x="43" y="8"/>
                  <a:pt x="43" y="8"/>
                </a:cubicBezTo>
                <a:cubicBezTo>
                  <a:pt x="47" y="7"/>
                  <a:pt x="47" y="7"/>
                  <a:pt x="47" y="7"/>
                </a:cubicBezTo>
                <a:cubicBezTo>
                  <a:pt x="88" y="3"/>
                  <a:pt x="88" y="3"/>
                  <a:pt x="88" y="3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5"/>
                  <a:pt x="107" y="5"/>
                  <a:pt x="107" y="5"/>
                </a:cubicBezTo>
                <a:cubicBezTo>
                  <a:pt x="107" y="5"/>
                  <a:pt x="108" y="5"/>
                  <a:pt x="108" y="5"/>
                </a:cubicBezTo>
                <a:cubicBezTo>
                  <a:pt x="111" y="4"/>
                  <a:pt x="111" y="4"/>
                  <a:pt x="111" y="4"/>
                </a:cubicBezTo>
                <a:cubicBezTo>
                  <a:pt x="116" y="9"/>
                  <a:pt x="116" y="9"/>
                  <a:pt x="116" y="9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72" y="10"/>
                  <a:pt x="172" y="10"/>
                  <a:pt x="172" y="10"/>
                </a:cubicBezTo>
                <a:cubicBezTo>
                  <a:pt x="231" y="52"/>
                  <a:pt x="231" y="52"/>
                  <a:pt x="231" y="52"/>
                </a:cubicBezTo>
                <a:cubicBezTo>
                  <a:pt x="232" y="53"/>
                  <a:pt x="232" y="53"/>
                  <a:pt x="232" y="53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29" y="56"/>
                  <a:pt x="229" y="56"/>
                  <a:pt x="229" y="56"/>
                </a:cubicBezTo>
                <a:cubicBezTo>
                  <a:pt x="229" y="56"/>
                  <a:pt x="229" y="56"/>
                  <a:pt x="229" y="56"/>
                </a:cubicBezTo>
                <a:cubicBezTo>
                  <a:pt x="221" y="65"/>
                  <a:pt x="221" y="65"/>
                  <a:pt x="221" y="65"/>
                </a:cubicBezTo>
                <a:cubicBezTo>
                  <a:pt x="220" y="65"/>
                  <a:pt x="220" y="65"/>
                  <a:pt x="220" y="65"/>
                </a:cubicBezTo>
                <a:cubicBezTo>
                  <a:pt x="213" y="79"/>
                  <a:pt x="213" y="79"/>
                  <a:pt x="213" y="79"/>
                </a:cubicBezTo>
                <a:cubicBezTo>
                  <a:pt x="213" y="79"/>
                  <a:pt x="213" y="79"/>
                  <a:pt x="213" y="79"/>
                </a:cubicBezTo>
                <a:cubicBezTo>
                  <a:pt x="211" y="83"/>
                  <a:pt x="211" y="83"/>
                  <a:pt x="211" y="83"/>
                </a:cubicBezTo>
                <a:cubicBezTo>
                  <a:pt x="211" y="84"/>
                  <a:pt x="211" y="84"/>
                  <a:pt x="211" y="84"/>
                </a:cubicBezTo>
                <a:cubicBezTo>
                  <a:pt x="210" y="96"/>
                  <a:pt x="210" y="96"/>
                  <a:pt x="210" y="96"/>
                </a:cubicBezTo>
                <a:cubicBezTo>
                  <a:pt x="211" y="96"/>
                  <a:pt x="211" y="96"/>
                  <a:pt x="211" y="96"/>
                </a:cubicBezTo>
                <a:cubicBezTo>
                  <a:pt x="212" y="96"/>
                  <a:pt x="212" y="96"/>
                  <a:pt x="212" y="96"/>
                </a:cubicBezTo>
                <a:cubicBezTo>
                  <a:pt x="211" y="92"/>
                  <a:pt x="211" y="92"/>
                  <a:pt x="211" y="92"/>
                </a:cubicBezTo>
                <a:cubicBezTo>
                  <a:pt x="210" y="91"/>
                  <a:pt x="210" y="91"/>
                  <a:pt x="210" y="91"/>
                </a:cubicBezTo>
                <a:cubicBezTo>
                  <a:pt x="208" y="90"/>
                  <a:pt x="208" y="90"/>
                  <a:pt x="208" y="90"/>
                </a:cubicBezTo>
                <a:cubicBezTo>
                  <a:pt x="210" y="84"/>
                  <a:pt x="210" y="84"/>
                  <a:pt x="210" y="84"/>
                </a:cubicBezTo>
                <a:cubicBezTo>
                  <a:pt x="210" y="83"/>
                  <a:pt x="210" y="83"/>
                  <a:pt x="209" y="83"/>
                </a:cubicBezTo>
                <a:cubicBezTo>
                  <a:pt x="208" y="83"/>
                  <a:pt x="208" y="83"/>
                  <a:pt x="208" y="83"/>
                </a:cubicBezTo>
                <a:cubicBezTo>
                  <a:pt x="207" y="83"/>
                  <a:pt x="207" y="83"/>
                  <a:pt x="207" y="83"/>
                </a:cubicBezTo>
                <a:cubicBezTo>
                  <a:pt x="207" y="84"/>
                  <a:pt x="207" y="84"/>
                  <a:pt x="207" y="84"/>
                </a:cubicBezTo>
                <a:cubicBezTo>
                  <a:pt x="205" y="88"/>
                  <a:pt x="205" y="88"/>
                  <a:pt x="205" y="88"/>
                </a:cubicBezTo>
                <a:cubicBezTo>
                  <a:pt x="205" y="88"/>
                  <a:pt x="205" y="88"/>
                  <a:pt x="205" y="88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8" y="96"/>
                  <a:pt x="208" y="96"/>
                  <a:pt x="208" y="96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8" y="101"/>
                  <a:pt x="208" y="101"/>
                  <a:pt x="208" y="101"/>
                </a:cubicBezTo>
                <a:cubicBezTo>
                  <a:pt x="205" y="100"/>
                  <a:pt x="205" y="100"/>
                  <a:pt x="205" y="100"/>
                </a:cubicBezTo>
                <a:cubicBezTo>
                  <a:pt x="205" y="100"/>
                  <a:pt x="204" y="100"/>
                  <a:pt x="204" y="101"/>
                </a:cubicBezTo>
                <a:cubicBezTo>
                  <a:pt x="204" y="101"/>
                  <a:pt x="204" y="102"/>
                  <a:pt x="204" y="102"/>
                </a:cubicBezTo>
                <a:cubicBezTo>
                  <a:pt x="206" y="103"/>
                  <a:pt x="206" y="103"/>
                  <a:pt x="206" y="103"/>
                </a:cubicBezTo>
                <a:cubicBezTo>
                  <a:pt x="204" y="106"/>
                  <a:pt x="204" y="106"/>
                  <a:pt x="204" y="106"/>
                </a:cubicBezTo>
                <a:cubicBezTo>
                  <a:pt x="204" y="106"/>
                  <a:pt x="204" y="106"/>
                  <a:pt x="204" y="106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0" y="110"/>
                  <a:pt x="200" y="110"/>
                  <a:pt x="200" y="110"/>
                </a:cubicBezTo>
                <a:cubicBezTo>
                  <a:pt x="197" y="109"/>
                  <a:pt x="197" y="109"/>
                  <a:pt x="197" y="109"/>
                </a:cubicBezTo>
                <a:cubicBezTo>
                  <a:pt x="196" y="109"/>
                  <a:pt x="196" y="109"/>
                  <a:pt x="195" y="109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94" y="117"/>
                  <a:pt x="194" y="117"/>
                  <a:pt x="194" y="117"/>
                </a:cubicBezTo>
                <a:cubicBezTo>
                  <a:pt x="192" y="118"/>
                  <a:pt x="192" y="118"/>
                  <a:pt x="192" y="118"/>
                </a:cubicBezTo>
                <a:cubicBezTo>
                  <a:pt x="192" y="119"/>
                  <a:pt x="192" y="119"/>
                  <a:pt x="192" y="119"/>
                </a:cubicBezTo>
                <a:cubicBezTo>
                  <a:pt x="190" y="122"/>
                  <a:pt x="190" y="122"/>
                  <a:pt x="190" y="122"/>
                </a:cubicBezTo>
                <a:cubicBezTo>
                  <a:pt x="187" y="125"/>
                  <a:pt x="187" y="125"/>
                  <a:pt x="187" y="125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3" y="123"/>
                  <a:pt x="183" y="123"/>
                  <a:pt x="183" y="123"/>
                </a:cubicBezTo>
                <a:cubicBezTo>
                  <a:pt x="183" y="123"/>
                  <a:pt x="183" y="122"/>
                  <a:pt x="182" y="122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8" y="123"/>
                  <a:pt x="178" y="123"/>
                  <a:pt x="178" y="123"/>
                </a:cubicBezTo>
                <a:cubicBezTo>
                  <a:pt x="178" y="124"/>
                  <a:pt x="178" y="124"/>
                  <a:pt x="178" y="124"/>
                </a:cubicBezTo>
                <a:cubicBezTo>
                  <a:pt x="180" y="129"/>
                  <a:pt x="180" y="129"/>
                  <a:pt x="180" y="129"/>
                </a:cubicBezTo>
                <a:cubicBezTo>
                  <a:pt x="180" y="130"/>
                  <a:pt x="180" y="130"/>
                  <a:pt x="180" y="130"/>
                </a:cubicBezTo>
                <a:cubicBezTo>
                  <a:pt x="183" y="131"/>
                  <a:pt x="183" y="131"/>
                  <a:pt x="183" y="131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78" y="135"/>
                  <a:pt x="178" y="135"/>
                  <a:pt x="178" y="135"/>
                </a:cubicBezTo>
                <a:cubicBezTo>
                  <a:pt x="178" y="135"/>
                  <a:pt x="178" y="136"/>
                  <a:pt x="178" y="136"/>
                </a:cubicBezTo>
                <a:cubicBezTo>
                  <a:pt x="178" y="137"/>
                  <a:pt x="178" y="137"/>
                  <a:pt x="178" y="137"/>
                </a:cubicBezTo>
                <a:cubicBezTo>
                  <a:pt x="175" y="138"/>
                  <a:pt x="175" y="138"/>
                  <a:pt x="175" y="138"/>
                </a:cubicBezTo>
                <a:cubicBezTo>
                  <a:pt x="174" y="138"/>
                  <a:pt x="174" y="138"/>
                  <a:pt x="174" y="138"/>
                </a:cubicBezTo>
                <a:cubicBezTo>
                  <a:pt x="171" y="141"/>
                  <a:pt x="171" y="141"/>
                  <a:pt x="171" y="14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7" y="139"/>
                  <a:pt x="167" y="140"/>
                </a:cubicBezTo>
                <a:cubicBezTo>
                  <a:pt x="167" y="140"/>
                  <a:pt x="167" y="141"/>
                  <a:pt x="167" y="141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6" y="145"/>
                  <a:pt x="166" y="145"/>
                  <a:pt x="166" y="145"/>
                </a:cubicBezTo>
                <a:cubicBezTo>
                  <a:pt x="163" y="145"/>
                  <a:pt x="163" y="145"/>
                  <a:pt x="163" y="145"/>
                </a:cubicBezTo>
                <a:cubicBezTo>
                  <a:pt x="163" y="145"/>
                  <a:pt x="163" y="145"/>
                  <a:pt x="163" y="145"/>
                </a:cubicBezTo>
                <a:cubicBezTo>
                  <a:pt x="159" y="147"/>
                  <a:pt x="159" y="147"/>
                  <a:pt x="159" y="147"/>
                </a:cubicBezTo>
                <a:cubicBezTo>
                  <a:pt x="155" y="146"/>
                  <a:pt x="155" y="146"/>
                  <a:pt x="155" y="146"/>
                </a:cubicBezTo>
                <a:cubicBezTo>
                  <a:pt x="154" y="146"/>
                  <a:pt x="154" y="146"/>
                  <a:pt x="154" y="146"/>
                </a:cubicBezTo>
                <a:cubicBezTo>
                  <a:pt x="147" y="149"/>
                  <a:pt x="147" y="149"/>
                  <a:pt x="147" y="149"/>
                </a:cubicBezTo>
                <a:cubicBezTo>
                  <a:pt x="147" y="149"/>
                  <a:pt x="147" y="150"/>
                  <a:pt x="147" y="150"/>
                </a:cubicBezTo>
                <a:cubicBezTo>
                  <a:pt x="147" y="151"/>
                  <a:pt x="147" y="151"/>
                  <a:pt x="148" y="151"/>
                </a:cubicBezTo>
                <a:cubicBezTo>
                  <a:pt x="150" y="151"/>
                  <a:pt x="150" y="151"/>
                  <a:pt x="150" y="151"/>
                </a:cubicBezTo>
                <a:cubicBezTo>
                  <a:pt x="154" y="152"/>
                  <a:pt x="154" y="152"/>
                  <a:pt x="154" y="152"/>
                </a:cubicBezTo>
                <a:cubicBezTo>
                  <a:pt x="154" y="152"/>
                  <a:pt x="154" y="152"/>
                  <a:pt x="154" y="152"/>
                </a:cubicBezTo>
                <a:cubicBezTo>
                  <a:pt x="158" y="152"/>
                  <a:pt x="158" y="152"/>
                  <a:pt x="158" y="152"/>
                </a:cubicBezTo>
                <a:cubicBezTo>
                  <a:pt x="158" y="153"/>
                  <a:pt x="158" y="153"/>
                  <a:pt x="158" y="153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6" y="157"/>
                  <a:pt x="156" y="157"/>
                  <a:pt x="156" y="158"/>
                </a:cubicBezTo>
                <a:cubicBezTo>
                  <a:pt x="157" y="158"/>
                  <a:pt x="157" y="158"/>
                  <a:pt x="158" y="157"/>
                </a:cubicBezTo>
                <a:cubicBezTo>
                  <a:pt x="158" y="157"/>
                  <a:pt x="158" y="157"/>
                  <a:pt x="158" y="157"/>
                </a:cubicBezTo>
                <a:cubicBezTo>
                  <a:pt x="158" y="159"/>
                  <a:pt x="158" y="159"/>
                  <a:pt x="158" y="159"/>
                </a:cubicBezTo>
                <a:cubicBezTo>
                  <a:pt x="155" y="161"/>
                  <a:pt x="155" y="161"/>
                  <a:pt x="155" y="161"/>
                </a:cubicBezTo>
                <a:cubicBezTo>
                  <a:pt x="152" y="159"/>
                  <a:pt x="152" y="159"/>
                  <a:pt x="152" y="159"/>
                </a:cubicBezTo>
                <a:cubicBezTo>
                  <a:pt x="150" y="153"/>
                  <a:pt x="150" y="153"/>
                  <a:pt x="150" y="153"/>
                </a:cubicBezTo>
                <a:cubicBezTo>
                  <a:pt x="150" y="152"/>
                  <a:pt x="149" y="152"/>
                  <a:pt x="149" y="152"/>
                </a:cubicBezTo>
                <a:cubicBezTo>
                  <a:pt x="148" y="152"/>
                  <a:pt x="148" y="153"/>
                  <a:pt x="148" y="153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6" y="157"/>
                  <a:pt x="146" y="157"/>
                  <a:pt x="146" y="157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1" y="150"/>
                  <a:pt x="141" y="150"/>
                  <a:pt x="141" y="150"/>
                </a:cubicBezTo>
                <a:cubicBezTo>
                  <a:pt x="141" y="150"/>
                  <a:pt x="140" y="150"/>
                  <a:pt x="140" y="150"/>
                </a:cubicBezTo>
                <a:cubicBezTo>
                  <a:pt x="139" y="150"/>
                  <a:pt x="139" y="151"/>
                  <a:pt x="139" y="151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49" y="167"/>
                  <a:pt x="149" y="167"/>
                  <a:pt x="149" y="167"/>
                </a:cubicBezTo>
                <a:cubicBezTo>
                  <a:pt x="147" y="170"/>
                  <a:pt x="147" y="170"/>
                  <a:pt x="147" y="170"/>
                </a:cubicBezTo>
                <a:cubicBezTo>
                  <a:pt x="146" y="170"/>
                  <a:pt x="146" y="170"/>
                  <a:pt x="146" y="170"/>
                </a:cubicBezTo>
                <a:cubicBezTo>
                  <a:pt x="146" y="167"/>
                  <a:pt x="146" y="167"/>
                  <a:pt x="146" y="167"/>
                </a:cubicBezTo>
                <a:cubicBezTo>
                  <a:pt x="146" y="167"/>
                  <a:pt x="146" y="167"/>
                  <a:pt x="145" y="167"/>
                </a:cubicBezTo>
                <a:cubicBezTo>
                  <a:pt x="145" y="166"/>
                  <a:pt x="144" y="167"/>
                  <a:pt x="144" y="167"/>
                </a:cubicBezTo>
                <a:cubicBezTo>
                  <a:pt x="143" y="171"/>
                  <a:pt x="143" y="171"/>
                  <a:pt x="143" y="171"/>
                </a:cubicBezTo>
                <a:cubicBezTo>
                  <a:pt x="143" y="171"/>
                  <a:pt x="143" y="171"/>
                  <a:pt x="143" y="171"/>
                </a:cubicBezTo>
                <a:cubicBezTo>
                  <a:pt x="141" y="177"/>
                  <a:pt x="141" y="177"/>
                  <a:pt x="141" y="177"/>
                </a:cubicBezTo>
                <a:cubicBezTo>
                  <a:pt x="141" y="177"/>
                  <a:pt x="141" y="177"/>
                  <a:pt x="141" y="177"/>
                </a:cubicBezTo>
                <a:cubicBezTo>
                  <a:pt x="139" y="176"/>
                  <a:pt x="139" y="176"/>
                  <a:pt x="139" y="176"/>
                </a:cubicBezTo>
                <a:cubicBezTo>
                  <a:pt x="138" y="176"/>
                  <a:pt x="138" y="176"/>
                  <a:pt x="138" y="176"/>
                </a:cubicBezTo>
                <a:cubicBezTo>
                  <a:pt x="131" y="175"/>
                  <a:pt x="131" y="175"/>
                  <a:pt x="131" y="175"/>
                </a:cubicBezTo>
                <a:cubicBezTo>
                  <a:pt x="129" y="172"/>
                  <a:pt x="129" y="172"/>
                  <a:pt x="129" y="172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29" y="165"/>
                  <a:pt x="129" y="165"/>
                  <a:pt x="129" y="165"/>
                </a:cubicBezTo>
                <a:cubicBezTo>
                  <a:pt x="129" y="164"/>
                  <a:pt x="129" y="164"/>
                  <a:pt x="129" y="164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4" y="157"/>
                  <a:pt x="124" y="157"/>
                  <a:pt x="124" y="157"/>
                </a:cubicBezTo>
                <a:cubicBezTo>
                  <a:pt x="124" y="157"/>
                  <a:pt x="124" y="157"/>
                  <a:pt x="124" y="157"/>
                </a:cubicBezTo>
                <a:cubicBezTo>
                  <a:pt x="121" y="153"/>
                  <a:pt x="121" y="153"/>
                  <a:pt x="121" y="153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16" y="150"/>
                  <a:pt x="116" y="150"/>
                  <a:pt x="116" y="150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1" y="144"/>
                  <a:pt x="111" y="144"/>
                  <a:pt x="111" y="144"/>
                </a:cubicBezTo>
                <a:cubicBezTo>
                  <a:pt x="111" y="141"/>
                  <a:pt x="111" y="141"/>
                  <a:pt x="111" y="141"/>
                </a:cubicBezTo>
                <a:cubicBezTo>
                  <a:pt x="111" y="141"/>
                  <a:pt x="111" y="141"/>
                  <a:pt x="111" y="141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109" y="136"/>
                  <a:pt x="109" y="136"/>
                  <a:pt x="109" y="136"/>
                </a:cubicBezTo>
                <a:cubicBezTo>
                  <a:pt x="105" y="131"/>
                  <a:pt x="105" y="131"/>
                  <a:pt x="105" y="131"/>
                </a:cubicBezTo>
                <a:cubicBezTo>
                  <a:pt x="105" y="128"/>
                  <a:pt x="105" y="128"/>
                  <a:pt x="105" y="128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0" y="117"/>
                  <a:pt x="90" y="117"/>
                  <a:pt x="89" y="117"/>
                </a:cubicBezTo>
                <a:cubicBezTo>
                  <a:pt x="86" y="116"/>
                  <a:pt x="86" y="116"/>
                  <a:pt x="86" y="116"/>
                </a:cubicBezTo>
                <a:cubicBezTo>
                  <a:pt x="85" y="113"/>
                  <a:pt x="85" y="113"/>
                  <a:pt x="85" y="113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81" y="110"/>
                  <a:pt x="81" y="110"/>
                  <a:pt x="81" y="110"/>
                </a:cubicBezTo>
                <a:cubicBezTo>
                  <a:pt x="80" y="107"/>
                  <a:pt x="80" y="107"/>
                  <a:pt x="80" y="107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7" y="102"/>
                  <a:pt x="77" y="102"/>
                  <a:pt x="77" y="102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97"/>
                  <a:pt x="71" y="97"/>
                  <a:pt x="71" y="97"/>
                </a:cubicBezTo>
                <a:cubicBezTo>
                  <a:pt x="67" y="97"/>
                  <a:pt x="67" y="97"/>
                  <a:pt x="67" y="97"/>
                </a:cubicBezTo>
                <a:cubicBezTo>
                  <a:pt x="65" y="95"/>
                  <a:pt x="65" y="95"/>
                  <a:pt x="65" y="95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59" y="87"/>
                  <a:pt x="59" y="87"/>
                  <a:pt x="59" y="87"/>
                </a:cubicBezTo>
                <a:cubicBezTo>
                  <a:pt x="59" y="86"/>
                  <a:pt x="59" y="86"/>
                  <a:pt x="59" y="86"/>
                </a:cubicBezTo>
                <a:cubicBezTo>
                  <a:pt x="52" y="83"/>
                  <a:pt x="52" y="83"/>
                  <a:pt x="52" y="83"/>
                </a:cubicBezTo>
                <a:cubicBezTo>
                  <a:pt x="44" y="78"/>
                  <a:pt x="44" y="78"/>
                  <a:pt x="44" y="78"/>
                </a:cubicBezTo>
                <a:cubicBezTo>
                  <a:pt x="35" y="66"/>
                  <a:pt x="35" y="66"/>
                  <a:pt x="35" y="66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0" y="59"/>
                  <a:pt x="30" y="59"/>
                  <a:pt x="30" y="59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4" y="52"/>
                  <a:pt x="24" y="52"/>
                  <a:pt x="24" y="52"/>
                </a:cubicBezTo>
                <a:cubicBezTo>
                  <a:pt x="23" y="51"/>
                  <a:pt x="23" y="51"/>
                  <a:pt x="23" y="51"/>
                </a:cubicBezTo>
                <a:cubicBezTo>
                  <a:pt x="18" y="52"/>
                  <a:pt x="18" y="52"/>
                  <a:pt x="18" y="52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4" y="44"/>
                  <a:pt x="4" y="44"/>
                  <a:pt x="4" y="44"/>
                </a:cubicBezTo>
                <a:cubicBezTo>
                  <a:pt x="2" y="41"/>
                  <a:pt x="2" y="41"/>
                  <a:pt x="2" y="41"/>
                </a:cubicBezTo>
                <a:cubicBezTo>
                  <a:pt x="3" y="37"/>
                  <a:pt x="3" y="37"/>
                  <a:pt x="3" y="37"/>
                </a:cubicBezTo>
                <a:cubicBezTo>
                  <a:pt x="10" y="27"/>
                  <a:pt x="10" y="27"/>
                  <a:pt x="10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4"/>
                  <a:pt x="11" y="24"/>
                  <a:pt x="11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6"/>
                  <a:pt x="9" y="26"/>
                  <a:pt x="9" y="2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0" y="41"/>
                  <a:pt x="0" y="41"/>
                  <a:pt x="0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2" y="45"/>
                  <a:pt x="2" y="45"/>
                  <a:pt x="2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7" y="54"/>
                  <a:pt x="17" y="54"/>
                  <a:pt x="17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3"/>
                  <a:pt x="23" y="53"/>
                  <a:pt x="23" y="53"/>
                </a:cubicBezTo>
                <a:cubicBezTo>
                  <a:pt x="26" y="56"/>
                  <a:pt x="26" y="56"/>
                  <a:pt x="26" y="56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32" y="64"/>
                  <a:pt x="32" y="64"/>
                  <a:pt x="32" y="64"/>
                </a:cubicBezTo>
                <a:cubicBezTo>
                  <a:pt x="33" y="67"/>
                  <a:pt x="33" y="67"/>
                  <a:pt x="33" y="67"/>
                </a:cubicBezTo>
                <a:cubicBezTo>
                  <a:pt x="33" y="68"/>
                  <a:pt x="33" y="68"/>
                  <a:pt x="33" y="68"/>
                </a:cubicBezTo>
                <a:cubicBezTo>
                  <a:pt x="43" y="79"/>
                  <a:pt x="43" y="79"/>
                  <a:pt x="43" y="79"/>
                </a:cubicBezTo>
                <a:cubicBezTo>
                  <a:pt x="43" y="80"/>
                  <a:pt x="43" y="80"/>
                  <a:pt x="43" y="80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8" y="88"/>
                  <a:pt x="58" y="88"/>
                  <a:pt x="58" y="88"/>
                </a:cubicBezTo>
                <a:cubicBezTo>
                  <a:pt x="61" y="92"/>
                  <a:pt x="61" y="92"/>
                  <a:pt x="61" y="92"/>
                </a:cubicBezTo>
                <a:cubicBezTo>
                  <a:pt x="63" y="96"/>
                  <a:pt x="63" y="96"/>
                  <a:pt x="63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6" y="99"/>
                  <a:pt x="66" y="99"/>
                  <a:pt x="66" y="99"/>
                </a:cubicBezTo>
                <a:cubicBezTo>
                  <a:pt x="67" y="99"/>
                  <a:pt x="67" y="99"/>
                  <a:pt x="67" y="99"/>
                </a:cubicBezTo>
                <a:cubicBezTo>
                  <a:pt x="70" y="99"/>
                  <a:pt x="70" y="99"/>
                  <a:pt x="70" y="99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4" y="117"/>
                  <a:pt x="84" y="117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09" y="141"/>
                  <a:pt x="109" y="141"/>
                  <a:pt x="109" y="141"/>
                </a:cubicBezTo>
                <a:cubicBezTo>
                  <a:pt x="109" y="145"/>
                  <a:pt x="109" y="145"/>
                  <a:pt x="109" y="145"/>
                </a:cubicBezTo>
                <a:cubicBezTo>
                  <a:pt x="110" y="145"/>
                  <a:pt x="110" y="145"/>
                  <a:pt x="110" y="145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5" y="152"/>
                  <a:pt x="115" y="152"/>
                  <a:pt x="115" y="152"/>
                </a:cubicBezTo>
                <a:cubicBezTo>
                  <a:pt x="115" y="152"/>
                  <a:pt x="115" y="152"/>
                  <a:pt x="115" y="152"/>
                </a:cubicBezTo>
                <a:cubicBezTo>
                  <a:pt x="120" y="154"/>
                  <a:pt x="120" y="154"/>
                  <a:pt x="120" y="154"/>
                </a:cubicBezTo>
                <a:cubicBezTo>
                  <a:pt x="122" y="158"/>
                  <a:pt x="122" y="158"/>
                  <a:pt x="122" y="158"/>
                </a:cubicBezTo>
                <a:cubicBezTo>
                  <a:pt x="124" y="161"/>
                  <a:pt x="124" y="161"/>
                  <a:pt x="124" y="161"/>
                </a:cubicBezTo>
                <a:cubicBezTo>
                  <a:pt x="124" y="162"/>
                  <a:pt x="124" y="162"/>
                  <a:pt x="124" y="162"/>
                </a:cubicBezTo>
                <a:cubicBezTo>
                  <a:pt x="127" y="165"/>
                  <a:pt x="127" y="165"/>
                  <a:pt x="127" y="165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9"/>
                  <a:pt x="127" y="169"/>
                  <a:pt x="127" y="169"/>
                </a:cubicBezTo>
                <a:cubicBezTo>
                  <a:pt x="127" y="172"/>
                  <a:pt x="127" y="172"/>
                  <a:pt x="127" y="172"/>
                </a:cubicBezTo>
                <a:cubicBezTo>
                  <a:pt x="128" y="173"/>
                  <a:pt x="128" y="173"/>
                  <a:pt x="128" y="173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31" y="177"/>
                  <a:pt x="131" y="177"/>
                  <a:pt x="131" y="177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40" y="179"/>
                  <a:pt x="140" y="179"/>
                  <a:pt x="140" y="179"/>
                </a:cubicBezTo>
                <a:cubicBezTo>
                  <a:pt x="140" y="179"/>
                  <a:pt x="140" y="179"/>
                  <a:pt x="140" y="179"/>
                </a:cubicBezTo>
                <a:cubicBezTo>
                  <a:pt x="142" y="179"/>
                  <a:pt x="142" y="179"/>
                  <a:pt x="142" y="179"/>
                </a:cubicBezTo>
                <a:cubicBezTo>
                  <a:pt x="142" y="179"/>
                  <a:pt x="142" y="179"/>
                  <a:pt x="142" y="179"/>
                </a:cubicBezTo>
                <a:cubicBezTo>
                  <a:pt x="143" y="179"/>
                  <a:pt x="143" y="179"/>
                  <a:pt x="143" y="179"/>
                </a:cubicBezTo>
                <a:cubicBezTo>
                  <a:pt x="145" y="171"/>
                  <a:pt x="145" y="171"/>
                  <a:pt x="145" y="171"/>
                </a:cubicBezTo>
                <a:cubicBezTo>
                  <a:pt x="146" y="168"/>
                  <a:pt x="146" y="168"/>
                  <a:pt x="146" y="168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4" y="167"/>
                  <a:pt x="144" y="167"/>
                  <a:pt x="144" y="167"/>
                </a:cubicBezTo>
                <a:cubicBezTo>
                  <a:pt x="144" y="171"/>
                  <a:pt x="144" y="171"/>
                  <a:pt x="144" y="171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5" y="172"/>
                  <a:pt x="145" y="172"/>
                  <a:pt x="145" y="172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148" y="171"/>
                  <a:pt x="148" y="171"/>
                  <a:pt x="148" y="171"/>
                </a:cubicBezTo>
                <a:cubicBezTo>
                  <a:pt x="151" y="168"/>
                  <a:pt x="151" y="168"/>
                  <a:pt x="151" y="168"/>
                </a:cubicBezTo>
                <a:cubicBezTo>
                  <a:pt x="151" y="167"/>
                  <a:pt x="151" y="167"/>
                  <a:pt x="151" y="166"/>
                </a:cubicBezTo>
                <a:cubicBezTo>
                  <a:pt x="147" y="164"/>
                  <a:pt x="147" y="164"/>
                  <a:pt x="147" y="164"/>
                </a:cubicBezTo>
                <a:cubicBezTo>
                  <a:pt x="146" y="161"/>
                  <a:pt x="146" y="161"/>
                  <a:pt x="146" y="161"/>
                </a:cubicBezTo>
                <a:cubicBezTo>
                  <a:pt x="145" y="158"/>
                  <a:pt x="145" y="158"/>
                  <a:pt x="145" y="158"/>
                </a:cubicBezTo>
                <a:cubicBezTo>
                  <a:pt x="145" y="158"/>
                  <a:pt x="145" y="158"/>
                  <a:pt x="145" y="158"/>
                </a:cubicBezTo>
                <a:cubicBezTo>
                  <a:pt x="141" y="151"/>
                  <a:pt x="141" y="151"/>
                  <a:pt x="141" y="151"/>
                </a:cubicBezTo>
                <a:cubicBezTo>
                  <a:pt x="140" y="151"/>
                  <a:pt x="140" y="151"/>
                  <a:pt x="140" y="151"/>
                </a:cubicBezTo>
                <a:cubicBezTo>
                  <a:pt x="139" y="152"/>
                  <a:pt x="139" y="152"/>
                  <a:pt x="139" y="152"/>
                </a:cubicBezTo>
                <a:cubicBezTo>
                  <a:pt x="142" y="154"/>
                  <a:pt x="142" y="154"/>
                  <a:pt x="142" y="154"/>
                </a:cubicBezTo>
                <a:cubicBezTo>
                  <a:pt x="144" y="158"/>
                  <a:pt x="144" y="158"/>
                  <a:pt x="144" y="158"/>
                </a:cubicBezTo>
                <a:cubicBezTo>
                  <a:pt x="144" y="158"/>
                  <a:pt x="144" y="158"/>
                  <a:pt x="144" y="158"/>
                </a:cubicBezTo>
                <a:cubicBezTo>
                  <a:pt x="148" y="161"/>
                  <a:pt x="148" y="161"/>
                  <a:pt x="148" y="161"/>
                </a:cubicBezTo>
                <a:cubicBezTo>
                  <a:pt x="149" y="162"/>
                  <a:pt x="149" y="162"/>
                  <a:pt x="149" y="162"/>
                </a:cubicBezTo>
                <a:cubicBezTo>
                  <a:pt x="149" y="161"/>
                  <a:pt x="149" y="161"/>
                  <a:pt x="149" y="161"/>
                </a:cubicBezTo>
                <a:cubicBezTo>
                  <a:pt x="149" y="158"/>
                  <a:pt x="149" y="158"/>
                  <a:pt x="149" y="158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1" y="161"/>
                  <a:pt x="151" y="161"/>
                  <a:pt x="151" y="161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55" y="163"/>
                  <a:pt x="155" y="163"/>
                  <a:pt x="155" y="163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1" y="153"/>
                  <a:pt x="161" y="153"/>
                  <a:pt x="161" y="153"/>
                </a:cubicBezTo>
                <a:cubicBezTo>
                  <a:pt x="162" y="153"/>
                  <a:pt x="161" y="153"/>
                  <a:pt x="161" y="152"/>
                </a:cubicBezTo>
                <a:cubicBezTo>
                  <a:pt x="161" y="152"/>
                  <a:pt x="160" y="152"/>
                  <a:pt x="160" y="152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57" y="157"/>
                  <a:pt x="157" y="157"/>
                  <a:pt x="157" y="157"/>
                </a:cubicBezTo>
                <a:cubicBezTo>
                  <a:pt x="158" y="157"/>
                  <a:pt x="158" y="157"/>
                  <a:pt x="158" y="157"/>
                </a:cubicBezTo>
                <a:cubicBezTo>
                  <a:pt x="160" y="154"/>
                  <a:pt x="160" y="154"/>
                  <a:pt x="160" y="154"/>
                </a:cubicBezTo>
                <a:cubicBezTo>
                  <a:pt x="161" y="153"/>
                  <a:pt x="161" y="153"/>
                  <a:pt x="160" y="153"/>
                </a:cubicBezTo>
                <a:cubicBezTo>
                  <a:pt x="159" y="151"/>
                  <a:pt x="159" y="151"/>
                  <a:pt x="159" y="151"/>
                </a:cubicBezTo>
                <a:cubicBezTo>
                  <a:pt x="158" y="150"/>
                  <a:pt x="158" y="150"/>
                  <a:pt x="158" y="150"/>
                </a:cubicBezTo>
                <a:cubicBezTo>
                  <a:pt x="154" y="150"/>
                  <a:pt x="154" y="150"/>
                  <a:pt x="154" y="150"/>
                </a:cubicBezTo>
                <a:cubicBezTo>
                  <a:pt x="151" y="149"/>
                  <a:pt x="151" y="149"/>
                  <a:pt x="151" y="149"/>
                </a:cubicBezTo>
                <a:cubicBezTo>
                  <a:pt x="150" y="149"/>
                  <a:pt x="150" y="149"/>
                  <a:pt x="150" y="149"/>
                </a:cubicBezTo>
                <a:cubicBezTo>
                  <a:pt x="148" y="149"/>
                  <a:pt x="148" y="149"/>
                  <a:pt x="148" y="149"/>
                </a:cubicBezTo>
                <a:cubicBezTo>
                  <a:pt x="148" y="150"/>
                  <a:pt x="148" y="150"/>
                  <a:pt x="148" y="150"/>
                </a:cubicBezTo>
                <a:cubicBezTo>
                  <a:pt x="148" y="151"/>
                  <a:pt x="148" y="151"/>
                  <a:pt x="148" y="151"/>
                </a:cubicBezTo>
                <a:cubicBezTo>
                  <a:pt x="155" y="148"/>
                  <a:pt x="155" y="148"/>
                  <a:pt x="155" y="148"/>
                </a:cubicBezTo>
                <a:cubicBezTo>
                  <a:pt x="159" y="149"/>
                  <a:pt x="159" y="149"/>
                  <a:pt x="159" y="149"/>
                </a:cubicBezTo>
                <a:cubicBezTo>
                  <a:pt x="160" y="149"/>
                  <a:pt x="160" y="149"/>
                  <a:pt x="160" y="149"/>
                </a:cubicBezTo>
                <a:cubicBezTo>
                  <a:pt x="163" y="147"/>
                  <a:pt x="163" y="147"/>
                  <a:pt x="163" y="147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1" y="142"/>
                  <a:pt x="171" y="142"/>
                  <a:pt x="171" y="142"/>
                </a:cubicBezTo>
                <a:cubicBezTo>
                  <a:pt x="171" y="141"/>
                  <a:pt x="171" y="141"/>
                  <a:pt x="171" y="14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40"/>
                  <a:pt x="168" y="140"/>
                  <a:pt x="168" y="140"/>
                </a:cubicBezTo>
                <a:cubicBezTo>
                  <a:pt x="167" y="141"/>
                  <a:pt x="167" y="141"/>
                  <a:pt x="167" y="141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2" y="143"/>
                  <a:pt x="172" y="143"/>
                  <a:pt x="172" y="143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79" y="139"/>
                  <a:pt x="179" y="139"/>
                  <a:pt x="179" y="139"/>
                </a:cubicBezTo>
                <a:cubicBezTo>
                  <a:pt x="180" y="139"/>
                  <a:pt x="180" y="138"/>
                  <a:pt x="180" y="138"/>
                </a:cubicBezTo>
                <a:cubicBezTo>
                  <a:pt x="180" y="137"/>
                  <a:pt x="180" y="137"/>
                  <a:pt x="180" y="137"/>
                </a:cubicBezTo>
                <a:cubicBezTo>
                  <a:pt x="183" y="135"/>
                  <a:pt x="183" y="135"/>
                  <a:pt x="183" y="135"/>
                </a:cubicBezTo>
                <a:cubicBezTo>
                  <a:pt x="183" y="135"/>
                  <a:pt x="183" y="135"/>
                  <a:pt x="183" y="135"/>
                </a:cubicBezTo>
                <a:cubicBezTo>
                  <a:pt x="185" y="131"/>
                  <a:pt x="185" y="131"/>
                  <a:pt x="185" y="131"/>
                </a:cubicBezTo>
                <a:cubicBezTo>
                  <a:pt x="185" y="130"/>
                  <a:pt x="185" y="130"/>
                  <a:pt x="185" y="130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81" y="128"/>
                  <a:pt x="181" y="128"/>
                  <a:pt x="181" y="128"/>
                </a:cubicBezTo>
                <a:cubicBezTo>
                  <a:pt x="180" y="124"/>
                  <a:pt x="180" y="124"/>
                  <a:pt x="180" y="124"/>
                </a:cubicBezTo>
                <a:cubicBezTo>
                  <a:pt x="182" y="124"/>
                  <a:pt x="182" y="124"/>
                  <a:pt x="182" y="124"/>
                </a:cubicBezTo>
                <a:cubicBezTo>
                  <a:pt x="183" y="127"/>
                  <a:pt x="183" y="127"/>
                  <a:pt x="183" y="127"/>
                </a:cubicBezTo>
                <a:cubicBezTo>
                  <a:pt x="183" y="128"/>
                  <a:pt x="183" y="128"/>
                  <a:pt x="184" y="128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191" y="123"/>
                  <a:pt x="191" y="123"/>
                  <a:pt x="191" y="123"/>
                </a:cubicBezTo>
                <a:cubicBezTo>
                  <a:pt x="191" y="123"/>
                  <a:pt x="191" y="123"/>
                  <a:pt x="191" y="123"/>
                </a:cubicBezTo>
                <a:cubicBezTo>
                  <a:pt x="193" y="120"/>
                  <a:pt x="193" y="120"/>
                  <a:pt x="193" y="120"/>
                </a:cubicBezTo>
                <a:cubicBezTo>
                  <a:pt x="196" y="118"/>
                  <a:pt x="196" y="118"/>
                  <a:pt x="196" y="118"/>
                </a:cubicBezTo>
                <a:cubicBezTo>
                  <a:pt x="196" y="118"/>
                  <a:pt x="196" y="118"/>
                  <a:pt x="196" y="117"/>
                </a:cubicBezTo>
                <a:cubicBezTo>
                  <a:pt x="195" y="114"/>
                  <a:pt x="195" y="114"/>
                  <a:pt x="195" y="114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200" y="112"/>
                  <a:pt x="200" y="112"/>
                  <a:pt x="200" y="112"/>
                </a:cubicBezTo>
                <a:cubicBezTo>
                  <a:pt x="200" y="112"/>
                  <a:pt x="200" y="112"/>
                  <a:pt x="200" y="112"/>
                </a:cubicBezTo>
                <a:cubicBezTo>
                  <a:pt x="204" y="111"/>
                  <a:pt x="204" y="111"/>
                  <a:pt x="204" y="111"/>
                </a:cubicBezTo>
                <a:cubicBezTo>
                  <a:pt x="204" y="110"/>
                  <a:pt x="204" y="110"/>
                  <a:pt x="204" y="110"/>
                </a:cubicBezTo>
                <a:cubicBezTo>
                  <a:pt x="206" y="107"/>
                  <a:pt x="206" y="107"/>
                  <a:pt x="206" y="107"/>
                </a:cubicBezTo>
                <a:cubicBezTo>
                  <a:pt x="209" y="103"/>
                  <a:pt x="209" y="103"/>
                  <a:pt x="209" y="103"/>
                </a:cubicBezTo>
                <a:cubicBezTo>
                  <a:pt x="209" y="102"/>
                  <a:pt x="209" y="102"/>
                  <a:pt x="209" y="102"/>
                </a:cubicBezTo>
                <a:cubicBezTo>
                  <a:pt x="208" y="101"/>
                  <a:pt x="208" y="101"/>
                  <a:pt x="208" y="101"/>
                </a:cubicBezTo>
                <a:cubicBezTo>
                  <a:pt x="205" y="100"/>
                  <a:pt x="205" y="100"/>
                  <a:pt x="205" y="100"/>
                </a:cubicBezTo>
                <a:cubicBezTo>
                  <a:pt x="205" y="101"/>
                  <a:pt x="205" y="101"/>
                  <a:pt x="205" y="101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8" y="103"/>
                  <a:pt x="208" y="103"/>
                  <a:pt x="208" y="103"/>
                </a:cubicBezTo>
                <a:cubicBezTo>
                  <a:pt x="209" y="103"/>
                  <a:pt x="209" y="103"/>
                  <a:pt x="209" y="103"/>
                </a:cubicBezTo>
                <a:cubicBezTo>
                  <a:pt x="212" y="99"/>
                  <a:pt x="212" y="99"/>
                  <a:pt x="212" y="99"/>
                </a:cubicBezTo>
                <a:cubicBezTo>
                  <a:pt x="213" y="99"/>
                  <a:pt x="213" y="98"/>
                  <a:pt x="212" y="98"/>
                </a:cubicBezTo>
                <a:cubicBezTo>
                  <a:pt x="210" y="94"/>
                  <a:pt x="210" y="94"/>
                  <a:pt x="210" y="94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06" y="92"/>
                  <a:pt x="206" y="92"/>
                  <a:pt x="206" y="92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208" y="85"/>
                  <a:pt x="208" y="85"/>
                  <a:pt x="208" y="85"/>
                </a:cubicBezTo>
                <a:cubicBezTo>
                  <a:pt x="209" y="84"/>
                  <a:pt x="209" y="84"/>
                  <a:pt x="209" y="84"/>
                </a:cubicBezTo>
                <a:cubicBezTo>
                  <a:pt x="209" y="83"/>
                  <a:pt x="209" y="83"/>
                  <a:pt x="209" y="83"/>
                </a:cubicBezTo>
                <a:cubicBezTo>
                  <a:pt x="208" y="83"/>
                  <a:pt x="208" y="83"/>
                  <a:pt x="208" y="83"/>
                </a:cubicBezTo>
                <a:cubicBezTo>
                  <a:pt x="205" y="91"/>
                  <a:pt x="205" y="91"/>
                  <a:pt x="205" y="91"/>
                </a:cubicBezTo>
                <a:cubicBezTo>
                  <a:pt x="205" y="91"/>
                  <a:pt x="205" y="92"/>
                  <a:pt x="206" y="92"/>
                </a:cubicBezTo>
                <a:cubicBezTo>
                  <a:pt x="209" y="93"/>
                  <a:pt x="209" y="93"/>
                  <a:pt x="209" y="93"/>
                </a:cubicBezTo>
                <a:cubicBezTo>
                  <a:pt x="210" y="96"/>
                  <a:pt x="210" y="96"/>
                  <a:pt x="210" y="96"/>
                </a:cubicBezTo>
                <a:cubicBezTo>
                  <a:pt x="211" y="97"/>
                  <a:pt x="211" y="97"/>
                  <a:pt x="211" y="97"/>
                </a:cubicBezTo>
                <a:cubicBezTo>
                  <a:pt x="212" y="97"/>
                  <a:pt x="212" y="96"/>
                  <a:pt x="212" y="96"/>
                </a:cubicBezTo>
                <a:cubicBezTo>
                  <a:pt x="213" y="84"/>
                  <a:pt x="213" y="84"/>
                  <a:pt x="213" y="84"/>
                </a:cubicBezTo>
                <a:cubicBezTo>
                  <a:pt x="214" y="80"/>
                  <a:pt x="214" y="80"/>
                  <a:pt x="214" y="8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30" y="57"/>
                  <a:pt x="230" y="57"/>
                  <a:pt x="230" y="57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2"/>
                  <a:pt x="234" y="52"/>
                  <a:pt x="234" y="52"/>
                </a:cubicBezTo>
                <a:cubicBezTo>
                  <a:pt x="234" y="52"/>
                  <a:pt x="234" y="52"/>
                  <a:pt x="234" y="52"/>
                </a:cubicBezTo>
                <a:cubicBezTo>
                  <a:pt x="232" y="50"/>
                  <a:pt x="232" y="50"/>
                  <a:pt x="232" y="50"/>
                </a:cubicBezTo>
                <a:cubicBezTo>
                  <a:pt x="232" y="50"/>
                  <a:pt x="232" y="50"/>
                  <a:pt x="232" y="50"/>
                </a:cubicBezTo>
                <a:cubicBezTo>
                  <a:pt x="173" y="8"/>
                  <a:pt x="173" y="8"/>
                  <a:pt x="173" y="8"/>
                </a:cubicBezTo>
                <a:cubicBezTo>
                  <a:pt x="172" y="8"/>
                  <a:pt x="172" y="8"/>
                  <a:pt x="172" y="8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18" y="8"/>
                  <a:pt x="118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12" y="2"/>
                  <a:pt x="112" y="2"/>
                  <a:pt x="112" y="2"/>
                </a:cubicBezTo>
                <a:cubicBezTo>
                  <a:pt x="112" y="2"/>
                  <a:pt x="111" y="2"/>
                  <a:pt x="111" y="2"/>
                </a:cubicBezTo>
                <a:cubicBezTo>
                  <a:pt x="108" y="3"/>
                  <a:pt x="108" y="3"/>
                  <a:pt x="108" y="3"/>
                </a:cubicBezTo>
                <a:cubicBezTo>
                  <a:pt x="105" y="0"/>
                  <a:pt x="105" y="0"/>
                  <a:pt x="105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88" y="1"/>
                  <a:pt x="88" y="1"/>
                  <a:pt x="88" y="1"/>
                </a:cubicBezTo>
                <a:cubicBezTo>
                  <a:pt x="88" y="1"/>
                  <a:pt x="88" y="1"/>
                  <a:pt x="88" y="1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3" y="6"/>
                  <a:pt x="43" y="6"/>
                  <a:pt x="43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39" y="9"/>
                  <a:pt x="39" y="9"/>
                  <a:pt x="39" y="9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6" y="16"/>
                  <a:pt x="26" y="16"/>
                  <a:pt x="26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10" y="23"/>
                  <a:pt x="10" y="23"/>
                  <a:pt x="10" y="23"/>
                </a:cubicBezTo>
                <a:lnTo>
                  <a:pt x="11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7" name="Freeform 80">
            <a:extLst>
              <a:ext uri="{FF2B5EF4-FFF2-40B4-BE49-F238E27FC236}">
                <a16:creationId xmlns:a16="http://schemas.microsoft.com/office/drawing/2014/main" id="{EB724219-2198-5C9B-8EBC-76A0BA7575A0}"/>
              </a:ext>
            </a:extLst>
          </p:cNvPr>
          <p:cNvSpPr>
            <a:spLocks/>
          </p:cNvSpPr>
          <p:nvPr/>
        </p:nvSpPr>
        <p:spPr bwMode="auto">
          <a:xfrm>
            <a:off x="5829449" y="2807676"/>
            <a:ext cx="760232" cy="498017"/>
          </a:xfrm>
          <a:custGeom>
            <a:avLst/>
            <a:gdLst>
              <a:gd name="T0" fmla="*/ 7 w 403"/>
              <a:gd name="T1" fmla="*/ 63 h 264"/>
              <a:gd name="T2" fmla="*/ 24 w 403"/>
              <a:gd name="T3" fmla="*/ 48 h 264"/>
              <a:gd name="T4" fmla="*/ 44 w 403"/>
              <a:gd name="T5" fmla="*/ 35 h 264"/>
              <a:gd name="T6" fmla="*/ 48 w 403"/>
              <a:gd name="T7" fmla="*/ 57 h 264"/>
              <a:gd name="T8" fmla="*/ 178 w 403"/>
              <a:gd name="T9" fmla="*/ 32 h 264"/>
              <a:gd name="T10" fmla="*/ 328 w 403"/>
              <a:gd name="T11" fmla="*/ 0 h 264"/>
              <a:gd name="T12" fmla="*/ 334 w 403"/>
              <a:gd name="T13" fmla="*/ 3 h 264"/>
              <a:gd name="T14" fmla="*/ 341 w 403"/>
              <a:gd name="T15" fmla="*/ 7 h 264"/>
              <a:gd name="T16" fmla="*/ 353 w 403"/>
              <a:gd name="T17" fmla="*/ 24 h 264"/>
              <a:gd name="T18" fmla="*/ 359 w 403"/>
              <a:gd name="T19" fmla="*/ 36 h 264"/>
              <a:gd name="T20" fmla="*/ 374 w 403"/>
              <a:gd name="T21" fmla="*/ 41 h 264"/>
              <a:gd name="T22" fmla="*/ 382 w 403"/>
              <a:gd name="T23" fmla="*/ 45 h 264"/>
              <a:gd name="T24" fmla="*/ 373 w 403"/>
              <a:gd name="T25" fmla="*/ 59 h 264"/>
              <a:gd name="T26" fmla="*/ 367 w 403"/>
              <a:gd name="T27" fmla="*/ 79 h 264"/>
              <a:gd name="T28" fmla="*/ 364 w 403"/>
              <a:gd name="T29" fmla="*/ 88 h 264"/>
              <a:gd name="T30" fmla="*/ 368 w 403"/>
              <a:gd name="T31" fmla="*/ 94 h 264"/>
              <a:gd name="T32" fmla="*/ 362 w 403"/>
              <a:gd name="T33" fmla="*/ 106 h 264"/>
              <a:gd name="T34" fmla="*/ 368 w 403"/>
              <a:gd name="T35" fmla="*/ 121 h 264"/>
              <a:gd name="T36" fmla="*/ 376 w 403"/>
              <a:gd name="T37" fmla="*/ 128 h 264"/>
              <a:gd name="T38" fmla="*/ 385 w 403"/>
              <a:gd name="T39" fmla="*/ 133 h 264"/>
              <a:gd name="T40" fmla="*/ 403 w 403"/>
              <a:gd name="T41" fmla="*/ 148 h 264"/>
              <a:gd name="T42" fmla="*/ 392 w 403"/>
              <a:gd name="T43" fmla="*/ 159 h 264"/>
              <a:gd name="T44" fmla="*/ 386 w 403"/>
              <a:gd name="T45" fmla="*/ 166 h 264"/>
              <a:gd name="T46" fmla="*/ 386 w 403"/>
              <a:gd name="T47" fmla="*/ 166 h 264"/>
              <a:gd name="T48" fmla="*/ 382 w 403"/>
              <a:gd name="T49" fmla="*/ 177 h 264"/>
              <a:gd name="T50" fmla="*/ 371 w 403"/>
              <a:gd name="T51" fmla="*/ 183 h 264"/>
              <a:gd name="T52" fmla="*/ 364 w 403"/>
              <a:gd name="T53" fmla="*/ 187 h 264"/>
              <a:gd name="T54" fmla="*/ 355 w 403"/>
              <a:gd name="T55" fmla="*/ 189 h 264"/>
              <a:gd name="T56" fmla="*/ 346 w 403"/>
              <a:gd name="T57" fmla="*/ 196 h 264"/>
              <a:gd name="T58" fmla="*/ 216 w 403"/>
              <a:gd name="T59" fmla="*/ 230 h 264"/>
              <a:gd name="T60" fmla="*/ 33 w 403"/>
              <a:gd name="T61" fmla="*/ 264 h 264"/>
              <a:gd name="T62" fmla="*/ 0 w 403"/>
              <a:gd name="T63" fmla="*/ 7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3" h="264">
                <a:moveTo>
                  <a:pt x="0" y="68"/>
                </a:moveTo>
                <a:lnTo>
                  <a:pt x="7" y="63"/>
                </a:lnTo>
                <a:lnTo>
                  <a:pt x="18" y="54"/>
                </a:lnTo>
                <a:lnTo>
                  <a:pt x="24" y="48"/>
                </a:lnTo>
                <a:lnTo>
                  <a:pt x="24" y="50"/>
                </a:lnTo>
                <a:lnTo>
                  <a:pt x="44" y="35"/>
                </a:lnTo>
                <a:lnTo>
                  <a:pt x="44" y="36"/>
                </a:lnTo>
                <a:lnTo>
                  <a:pt x="48" y="57"/>
                </a:lnTo>
                <a:lnTo>
                  <a:pt x="100" y="48"/>
                </a:lnTo>
                <a:lnTo>
                  <a:pt x="178" y="32"/>
                </a:lnTo>
                <a:lnTo>
                  <a:pt x="269" y="14"/>
                </a:lnTo>
                <a:lnTo>
                  <a:pt x="328" y="0"/>
                </a:lnTo>
                <a:lnTo>
                  <a:pt x="329" y="1"/>
                </a:lnTo>
                <a:lnTo>
                  <a:pt x="334" y="3"/>
                </a:lnTo>
                <a:lnTo>
                  <a:pt x="337" y="9"/>
                </a:lnTo>
                <a:lnTo>
                  <a:pt x="341" y="7"/>
                </a:lnTo>
                <a:lnTo>
                  <a:pt x="347" y="12"/>
                </a:lnTo>
                <a:lnTo>
                  <a:pt x="353" y="24"/>
                </a:lnTo>
                <a:lnTo>
                  <a:pt x="355" y="30"/>
                </a:lnTo>
                <a:lnTo>
                  <a:pt x="359" y="36"/>
                </a:lnTo>
                <a:lnTo>
                  <a:pt x="370" y="41"/>
                </a:lnTo>
                <a:lnTo>
                  <a:pt x="374" y="41"/>
                </a:lnTo>
                <a:lnTo>
                  <a:pt x="382" y="44"/>
                </a:lnTo>
                <a:lnTo>
                  <a:pt x="382" y="45"/>
                </a:lnTo>
                <a:lnTo>
                  <a:pt x="376" y="53"/>
                </a:lnTo>
                <a:lnTo>
                  <a:pt x="373" y="59"/>
                </a:lnTo>
                <a:lnTo>
                  <a:pt x="373" y="63"/>
                </a:lnTo>
                <a:lnTo>
                  <a:pt x="367" y="79"/>
                </a:lnTo>
                <a:lnTo>
                  <a:pt x="361" y="83"/>
                </a:lnTo>
                <a:lnTo>
                  <a:pt x="364" y="88"/>
                </a:lnTo>
                <a:lnTo>
                  <a:pt x="365" y="89"/>
                </a:lnTo>
                <a:lnTo>
                  <a:pt x="368" y="94"/>
                </a:lnTo>
                <a:lnTo>
                  <a:pt x="367" y="100"/>
                </a:lnTo>
                <a:lnTo>
                  <a:pt x="362" y="106"/>
                </a:lnTo>
                <a:lnTo>
                  <a:pt x="364" y="115"/>
                </a:lnTo>
                <a:lnTo>
                  <a:pt x="368" y="121"/>
                </a:lnTo>
                <a:lnTo>
                  <a:pt x="374" y="122"/>
                </a:lnTo>
                <a:lnTo>
                  <a:pt x="376" y="128"/>
                </a:lnTo>
                <a:lnTo>
                  <a:pt x="382" y="131"/>
                </a:lnTo>
                <a:lnTo>
                  <a:pt x="385" y="133"/>
                </a:lnTo>
                <a:lnTo>
                  <a:pt x="389" y="137"/>
                </a:lnTo>
                <a:lnTo>
                  <a:pt x="403" y="148"/>
                </a:lnTo>
                <a:lnTo>
                  <a:pt x="400" y="153"/>
                </a:lnTo>
                <a:lnTo>
                  <a:pt x="392" y="159"/>
                </a:lnTo>
                <a:lnTo>
                  <a:pt x="389" y="165"/>
                </a:lnTo>
                <a:lnTo>
                  <a:pt x="386" y="166"/>
                </a:lnTo>
                <a:lnTo>
                  <a:pt x="386" y="166"/>
                </a:lnTo>
                <a:lnTo>
                  <a:pt x="386" y="166"/>
                </a:lnTo>
                <a:lnTo>
                  <a:pt x="382" y="172"/>
                </a:lnTo>
                <a:lnTo>
                  <a:pt x="382" y="177"/>
                </a:lnTo>
                <a:lnTo>
                  <a:pt x="377" y="181"/>
                </a:lnTo>
                <a:lnTo>
                  <a:pt x="371" y="183"/>
                </a:lnTo>
                <a:lnTo>
                  <a:pt x="367" y="189"/>
                </a:lnTo>
                <a:lnTo>
                  <a:pt x="364" y="187"/>
                </a:lnTo>
                <a:lnTo>
                  <a:pt x="359" y="187"/>
                </a:lnTo>
                <a:lnTo>
                  <a:pt x="355" y="189"/>
                </a:lnTo>
                <a:lnTo>
                  <a:pt x="349" y="192"/>
                </a:lnTo>
                <a:lnTo>
                  <a:pt x="346" y="196"/>
                </a:lnTo>
                <a:lnTo>
                  <a:pt x="344" y="202"/>
                </a:lnTo>
                <a:lnTo>
                  <a:pt x="216" y="230"/>
                </a:lnTo>
                <a:lnTo>
                  <a:pt x="103" y="251"/>
                </a:lnTo>
                <a:lnTo>
                  <a:pt x="33" y="264"/>
                </a:lnTo>
                <a:lnTo>
                  <a:pt x="20" y="184"/>
                </a:lnTo>
                <a:lnTo>
                  <a:pt x="0" y="71"/>
                </a:lnTo>
                <a:lnTo>
                  <a:pt x="0" y="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8" name="Freeform 81">
            <a:extLst>
              <a:ext uri="{FF2B5EF4-FFF2-40B4-BE49-F238E27FC236}">
                <a16:creationId xmlns:a16="http://schemas.microsoft.com/office/drawing/2014/main" id="{34C1E8C7-6792-CC97-6F1A-4DB7A5C45CEF}"/>
              </a:ext>
            </a:extLst>
          </p:cNvPr>
          <p:cNvSpPr>
            <a:spLocks/>
          </p:cNvSpPr>
          <p:nvPr/>
        </p:nvSpPr>
        <p:spPr bwMode="auto">
          <a:xfrm>
            <a:off x="5825677" y="2803903"/>
            <a:ext cx="767779" cy="505564"/>
          </a:xfrm>
          <a:custGeom>
            <a:avLst/>
            <a:gdLst>
              <a:gd name="T0" fmla="*/ 14 w 269"/>
              <a:gd name="T1" fmla="*/ 37 h 177"/>
              <a:gd name="T2" fmla="*/ 16 w 269"/>
              <a:gd name="T3" fmla="*/ 33 h 177"/>
              <a:gd name="T4" fmla="*/ 30 w 269"/>
              <a:gd name="T5" fmla="*/ 25 h 177"/>
              <a:gd name="T6" fmla="*/ 32 w 269"/>
              <a:gd name="T7" fmla="*/ 39 h 177"/>
              <a:gd name="T8" fmla="*/ 120 w 269"/>
              <a:gd name="T9" fmla="*/ 23 h 177"/>
              <a:gd name="T10" fmla="*/ 218 w 269"/>
              <a:gd name="T11" fmla="*/ 2 h 177"/>
              <a:gd name="T12" fmla="*/ 223 w 269"/>
              <a:gd name="T13" fmla="*/ 7 h 177"/>
              <a:gd name="T14" fmla="*/ 234 w 269"/>
              <a:gd name="T15" fmla="*/ 18 h 177"/>
              <a:gd name="T16" fmla="*/ 238 w 269"/>
              <a:gd name="T17" fmla="*/ 26 h 177"/>
              <a:gd name="T18" fmla="*/ 253 w 269"/>
              <a:gd name="T19" fmla="*/ 31 h 177"/>
              <a:gd name="T20" fmla="*/ 247 w 269"/>
              <a:gd name="T21" fmla="*/ 39 h 177"/>
              <a:gd name="T22" fmla="*/ 240 w 269"/>
              <a:gd name="T23" fmla="*/ 56 h 177"/>
              <a:gd name="T24" fmla="*/ 242 w 269"/>
              <a:gd name="T25" fmla="*/ 61 h 177"/>
              <a:gd name="T26" fmla="*/ 240 w 269"/>
              <a:gd name="T27" fmla="*/ 71 h 177"/>
              <a:gd name="T28" fmla="*/ 245 w 269"/>
              <a:gd name="T29" fmla="*/ 82 h 177"/>
              <a:gd name="T30" fmla="*/ 253 w 269"/>
              <a:gd name="T31" fmla="*/ 89 h 177"/>
              <a:gd name="T32" fmla="*/ 259 w 269"/>
              <a:gd name="T33" fmla="*/ 93 h 177"/>
              <a:gd name="T34" fmla="*/ 261 w 269"/>
              <a:gd name="T35" fmla="*/ 106 h 177"/>
              <a:gd name="T36" fmla="*/ 256 w 269"/>
              <a:gd name="T37" fmla="*/ 111 h 177"/>
              <a:gd name="T38" fmla="*/ 256 w 269"/>
              <a:gd name="T39" fmla="*/ 111 h 177"/>
              <a:gd name="T40" fmla="*/ 250 w 269"/>
              <a:gd name="T41" fmla="*/ 120 h 177"/>
              <a:gd name="T42" fmla="*/ 243 w 269"/>
              <a:gd name="T43" fmla="*/ 125 h 177"/>
              <a:gd name="T44" fmla="*/ 235 w 269"/>
              <a:gd name="T45" fmla="*/ 125 h 177"/>
              <a:gd name="T46" fmla="*/ 229 w 269"/>
              <a:gd name="T47" fmla="*/ 131 h 177"/>
              <a:gd name="T48" fmla="*/ 69 w 269"/>
              <a:gd name="T49" fmla="*/ 167 h 177"/>
              <a:gd name="T50" fmla="*/ 2 w 269"/>
              <a:gd name="T51" fmla="*/ 48 h 177"/>
              <a:gd name="T52" fmla="*/ 0 w 269"/>
              <a:gd name="T53" fmla="*/ 48 h 177"/>
              <a:gd name="T54" fmla="*/ 23 w 269"/>
              <a:gd name="T55" fmla="*/ 177 h 177"/>
              <a:gd name="T56" fmla="*/ 144 w 269"/>
              <a:gd name="T57" fmla="*/ 154 h 177"/>
              <a:gd name="T58" fmla="*/ 231 w 269"/>
              <a:gd name="T59" fmla="*/ 132 h 177"/>
              <a:gd name="T60" fmla="*/ 242 w 269"/>
              <a:gd name="T61" fmla="*/ 126 h 177"/>
              <a:gd name="T62" fmla="*/ 251 w 269"/>
              <a:gd name="T63" fmla="*/ 122 h 177"/>
              <a:gd name="T64" fmla="*/ 255 w 269"/>
              <a:gd name="T65" fmla="*/ 115 h 177"/>
              <a:gd name="T66" fmla="*/ 258 w 269"/>
              <a:gd name="T67" fmla="*/ 111 h 177"/>
              <a:gd name="T68" fmla="*/ 259 w 269"/>
              <a:gd name="T69" fmla="*/ 111 h 177"/>
              <a:gd name="T70" fmla="*/ 269 w 269"/>
              <a:gd name="T71" fmla="*/ 99 h 177"/>
              <a:gd name="T72" fmla="*/ 256 w 269"/>
              <a:gd name="T73" fmla="*/ 88 h 177"/>
              <a:gd name="T74" fmla="*/ 250 w 269"/>
              <a:gd name="T75" fmla="*/ 81 h 177"/>
              <a:gd name="T76" fmla="*/ 245 w 269"/>
              <a:gd name="T77" fmla="*/ 68 h 177"/>
              <a:gd name="T78" fmla="*/ 244 w 269"/>
              <a:gd name="T79" fmla="*/ 59 h 177"/>
              <a:gd name="T80" fmla="*/ 245 w 269"/>
              <a:gd name="T81" fmla="*/ 53 h 177"/>
              <a:gd name="T82" fmla="*/ 249 w 269"/>
              <a:gd name="T83" fmla="*/ 40 h 177"/>
              <a:gd name="T84" fmla="*/ 255 w 269"/>
              <a:gd name="T85" fmla="*/ 30 h 177"/>
              <a:gd name="T86" fmla="*/ 246 w 269"/>
              <a:gd name="T87" fmla="*/ 27 h 177"/>
              <a:gd name="T88" fmla="*/ 236 w 269"/>
              <a:gd name="T89" fmla="*/ 17 h 177"/>
              <a:gd name="T90" fmla="*/ 227 w 269"/>
              <a:gd name="T91" fmla="*/ 5 h 177"/>
              <a:gd name="T92" fmla="*/ 219 w 269"/>
              <a:gd name="T93" fmla="*/ 1 h 177"/>
              <a:gd name="T94" fmla="*/ 179 w 269"/>
              <a:gd name="T95" fmla="*/ 10 h 177"/>
              <a:gd name="T96" fmla="*/ 119 w 269"/>
              <a:gd name="T97" fmla="*/ 21 h 177"/>
              <a:gd name="T98" fmla="*/ 31 w 269"/>
              <a:gd name="T99" fmla="*/ 25 h 177"/>
              <a:gd name="T100" fmla="*/ 17 w 269"/>
              <a:gd name="T101" fmla="*/ 33 h 177"/>
              <a:gd name="T102" fmla="*/ 17 w 269"/>
              <a:gd name="T103" fmla="*/ 32 h 177"/>
              <a:gd name="T104" fmla="*/ 0 w 269"/>
              <a:gd name="T105" fmla="*/ 45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9" h="177">
                <a:moveTo>
                  <a:pt x="1" y="46"/>
                </a:moveTo>
                <a:cubicBezTo>
                  <a:pt x="6" y="44"/>
                  <a:pt x="6" y="44"/>
                  <a:pt x="6" y="44"/>
                </a:cubicBezTo>
                <a:cubicBezTo>
                  <a:pt x="6" y="43"/>
                  <a:pt x="6" y="43"/>
                  <a:pt x="6" y="43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8" y="33"/>
                  <a:pt x="18" y="33"/>
                  <a:pt x="18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4"/>
                  <a:pt x="16" y="34"/>
                  <a:pt x="16" y="34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4"/>
                  <a:pt x="30" y="24"/>
                  <a:pt x="30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5"/>
                  <a:pt x="29" y="25"/>
                  <a:pt x="29" y="25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0"/>
                  <a:pt x="32" y="40"/>
                  <a:pt x="33" y="40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79" y="11"/>
                  <a:pt x="179" y="11"/>
                  <a:pt x="179" y="11"/>
                </a:cubicBezTo>
                <a:cubicBezTo>
                  <a:pt x="179" y="11"/>
                  <a:pt x="179" y="11"/>
                  <a:pt x="179" y="11"/>
                </a:cubicBezTo>
                <a:cubicBezTo>
                  <a:pt x="218" y="2"/>
                  <a:pt x="218" y="2"/>
                  <a:pt x="218" y="2"/>
                </a:cubicBezTo>
                <a:cubicBezTo>
                  <a:pt x="218" y="2"/>
                  <a:pt x="218" y="2"/>
                  <a:pt x="218" y="2"/>
                </a:cubicBezTo>
                <a:cubicBezTo>
                  <a:pt x="218" y="3"/>
                  <a:pt x="218" y="3"/>
                  <a:pt x="218" y="3"/>
                </a:cubicBezTo>
                <a:cubicBezTo>
                  <a:pt x="221" y="4"/>
                  <a:pt x="221" y="4"/>
                  <a:pt x="221" y="4"/>
                </a:cubicBezTo>
                <a:cubicBezTo>
                  <a:pt x="223" y="7"/>
                  <a:pt x="223" y="7"/>
                  <a:pt x="223" y="7"/>
                </a:cubicBezTo>
                <a:cubicBezTo>
                  <a:pt x="223" y="8"/>
                  <a:pt x="224" y="8"/>
                  <a:pt x="224" y="8"/>
                </a:cubicBezTo>
                <a:cubicBezTo>
                  <a:pt x="227" y="7"/>
                  <a:pt x="227" y="7"/>
                  <a:pt x="227" y="7"/>
                </a:cubicBezTo>
                <a:cubicBezTo>
                  <a:pt x="230" y="10"/>
                  <a:pt x="230" y="10"/>
                  <a:pt x="230" y="10"/>
                </a:cubicBezTo>
                <a:cubicBezTo>
                  <a:pt x="234" y="18"/>
                  <a:pt x="234" y="18"/>
                  <a:pt x="234" y="18"/>
                </a:cubicBezTo>
                <a:cubicBezTo>
                  <a:pt x="235" y="21"/>
                  <a:pt x="235" y="21"/>
                  <a:pt x="235" y="21"/>
                </a:cubicBezTo>
                <a:cubicBezTo>
                  <a:pt x="235" y="22"/>
                  <a:pt x="235" y="22"/>
                  <a:pt x="235" y="22"/>
                </a:cubicBezTo>
                <a:cubicBezTo>
                  <a:pt x="238" y="25"/>
                  <a:pt x="238" y="25"/>
                  <a:pt x="238" y="25"/>
                </a:cubicBezTo>
                <a:cubicBezTo>
                  <a:pt x="238" y="26"/>
                  <a:pt x="238" y="26"/>
                  <a:pt x="238" y="26"/>
                </a:cubicBezTo>
                <a:cubicBezTo>
                  <a:pt x="245" y="29"/>
                  <a:pt x="245" y="29"/>
                  <a:pt x="245" y="29"/>
                </a:cubicBezTo>
                <a:cubicBezTo>
                  <a:pt x="246" y="29"/>
                  <a:pt x="246" y="29"/>
                  <a:pt x="246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3" y="31"/>
                  <a:pt x="253" y="31"/>
                  <a:pt x="253" y="31"/>
                </a:cubicBezTo>
                <a:cubicBezTo>
                  <a:pt x="253" y="31"/>
                  <a:pt x="253" y="31"/>
                  <a:pt x="253" y="31"/>
                </a:cubicBezTo>
                <a:cubicBezTo>
                  <a:pt x="249" y="35"/>
                  <a:pt x="249" y="35"/>
                  <a:pt x="249" y="35"/>
                </a:cubicBezTo>
                <a:cubicBezTo>
                  <a:pt x="249" y="36"/>
                  <a:pt x="249" y="36"/>
                  <a:pt x="249" y="36"/>
                </a:cubicBezTo>
                <a:cubicBezTo>
                  <a:pt x="247" y="39"/>
                  <a:pt x="247" y="39"/>
                  <a:pt x="247" y="39"/>
                </a:cubicBezTo>
                <a:cubicBezTo>
                  <a:pt x="247" y="40"/>
                  <a:pt x="247" y="40"/>
                  <a:pt x="247" y="40"/>
                </a:cubicBezTo>
                <a:cubicBezTo>
                  <a:pt x="247" y="43"/>
                  <a:pt x="247" y="43"/>
                  <a:pt x="247" y="43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40" y="56"/>
                  <a:pt x="240" y="56"/>
                  <a:pt x="240" y="56"/>
                </a:cubicBezTo>
                <a:cubicBezTo>
                  <a:pt x="239" y="56"/>
                  <a:pt x="239" y="56"/>
                  <a:pt x="239" y="57"/>
                </a:cubicBezTo>
                <a:cubicBezTo>
                  <a:pt x="241" y="60"/>
                  <a:pt x="241" y="60"/>
                  <a:pt x="241" y="60"/>
                </a:cubicBezTo>
                <a:cubicBezTo>
                  <a:pt x="241" y="60"/>
                  <a:pt x="241" y="60"/>
                  <a:pt x="241" y="60"/>
                </a:cubicBezTo>
                <a:cubicBezTo>
                  <a:pt x="242" y="61"/>
                  <a:pt x="242" y="61"/>
                  <a:pt x="242" y="61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0" y="70"/>
                  <a:pt x="240" y="70"/>
                  <a:pt x="240" y="70"/>
                </a:cubicBezTo>
                <a:cubicBezTo>
                  <a:pt x="240" y="71"/>
                  <a:pt x="240" y="71"/>
                  <a:pt x="240" y="71"/>
                </a:cubicBezTo>
                <a:cubicBezTo>
                  <a:pt x="241" y="77"/>
                  <a:pt x="241" y="77"/>
                  <a:pt x="241" y="77"/>
                </a:cubicBezTo>
                <a:cubicBezTo>
                  <a:pt x="241" y="77"/>
                  <a:pt x="241" y="77"/>
                  <a:pt x="241" y="77"/>
                </a:cubicBezTo>
                <a:cubicBezTo>
                  <a:pt x="245" y="81"/>
                  <a:pt x="245" y="81"/>
                  <a:pt x="245" y="81"/>
                </a:cubicBezTo>
                <a:cubicBezTo>
                  <a:pt x="245" y="82"/>
                  <a:pt x="245" y="82"/>
                  <a:pt x="245" y="82"/>
                </a:cubicBezTo>
                <a:cubicBezTo>
                  <a:pt x="248" y="83"/>
                  <a:pt x="248" y="83"/>
                  <a:pt x="248" y="83"/>
                </a:cubicBezTo>
                <a:cubicBezTo>
                  <a:pt x="249" y="86"/>
                  <a:pt x="249" y="86"/>
                  <a:pt x="249" y="86"/>
                </a:cubicBezTo>
                <a:cubicBezTo>
                  <a:pt x="249" y="86"/>
                  <a:pt x="249" y="86"/>
                  <a:pt x="249" y="86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55" y="90"/>
                  <a:pt x="255" y="90"/>
                  <a:pt x="255" y="90"/>
                </a:cubicBezTo>
                <a:cubicBezTo>
                  <a:pt x="259" y="93"/>
                  <a:pt x="259" y="93"/>
                  <a:pt x="259" y="93"/>
                </a:cubicBezTo>
                <a:cubicBezTo>
                  <a:pt x="259" y="93"/>
                  <a:pt x="259" y="93"/>
                  <a:pt x="259" y="93"/>
                </a:cubicBezTo>
                <a:cubicBezTo>
                  <a:pt x="267" y="99"/>
                  <a:pt x="267" y="99"/>
                  <a:pt x="267" y="99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1" y="106"/>
                  <a:pt x="261" y="106"/>
                  <a:pt x="261" y="106"/>
                </a:cubicBezTo>
                <a:cubicBezTo>
                  <a:pt x="261" y="106"/>
                  <a:pt x="261" y="106"/>
                  <a:pt x="261" y="106"/>
                </a:cubicBezTo>
                <a:cubicBezTo>
                  <a:pt x="258" y="109"/>
                  <a:pt x="258" y="109"/>
                  <a:pt x="258" y="109"/>
                </a:cubicBezTo>
                <a:cubicBezTo>
                  <a:pt x="257" y="110"/>
                  <a:pt x="257" y="110"/>
                  <a:pt x="257" y="110"/>
                </a:cubicBezTo>
                <a:cubicBezTo>
                  <a:pt x="257" y="110"/>
                  <a:pt x="256" y="110"/>
                  <a:pt x="256" y="111"/>
                </a:cubicBezTo>
                <a:cubicBezTo>
                  <a:pt x="256" y="111"/>
                  <a:pt x="256" y="111"/>
                  <a:pt x="256" y="111"/>
                </a:cubicBezTo>
                <a:cubicBezTo>
                  <a:pt x="257" y="111"/>
                  <a:pt x="257" y="111"/>
                  <a:pt x="257" y="111"/>
                </a:cubicBezTo>
                <a:cubicBezTo>
                  <a:pt x="257" y="110"/>
                  <a:pt x="257" y="110"/>
                  <a:pt x="257" y="110"/>
                </a:cubicBezTo>
                <a:cubicBezTo>
                  <a:pt x="256" y="111"/>
                  <a:pt x="256" y="111"/>
                  <a:pt x="256" y="111"/>
                </a:cubicBezTo>
                <a:cubicBezTo>
                  <a:pt x="256" y="111"/>
                  <a:pt x="256" y="111"/>
                  <a:pt x="256" y="111"/>
                </a:cubicBezTo>
                <a:cubicBezTo>
                  <a:pt x="254" y="114"/>
                  <a:pt x="254" y="114"/>
                  <a:pt x="254" y="114"/>
                </a:cubicBezTo>
                <a:cubicBezTo>
                  <a:pt x="253" y="115"/>
                  <a:pt x="253" y="115"/>
                  <a:pt x="253" y="115"/>
                </a:cubicBezTo>
                <a:cubicBezTo>
                  <a:pt x="253" y="118"/>
                  <a:pt x="253" y="118"/>
                  <a:pt x="253" y="118"/>
                </a:cubicBezTo>
                <a:cubicBezTo>
                  <a:pt x="250" y="120"/>
                  <a:pt x="250" y="120"/>
                  <a:pt x="250" y="120"/>
                </a:cubicBezTo>
                <a:cubicBezTo>
                  <a:pt x="247" y="121"/>
                  <a:pt x="247" y="121"/>
                  <a:pt x="247" y="121"/>
                </a:cubicBezTo>
                <a:cubicBezTo>
                  <a:pt x="246" y="122"/>
                  <a:pt x="246" y="122"/>
                  <a:pt x="246" y="122"/>
                </a:cubicBezTo>
                <a:cubicBezTo>
                  <a:pt x="243" y="125"/>
                  <a:pt x="243" y="125"/>
                  <a:pt x="243" y="125"/>
                </a:cubicBezTo>
                <a:cubicBezTo>
                  <a:pt x="243" y="125"/>
                  <a:pt x="243" y="125"/>
                  <a:pt x="243" y="125"/>
                </a:cubicBezTo>
                <a:cubicBezTo>
                  <a:pt x="242" y="124"/>
                  <a:pt x="242" y="124"/>
                  <a:pt x="242" y="124"/>
                </a:cubicBezTo>
                <a:cubicBezTo>
                  <a:pt x="239" y="124"/>
                  <a:pt x="239" y="124"/>
                  <a:pt x="239" y="124"/>
                </a:cubicBezTo>
                <a:cubicBezTo>
                  <a:pt x="239" y="124"/>
                  <a:pt x="239" y="124"/>
                  <a:pt x="239" y="124"/>
                </a:cubicBezTo>
                <a:cubicBezTo>
                  <a:pt x="235" y="125"/>
                  <a:pt x="235" y="125"/>
                  <a:pt x="235" y="125"/>
                </a:cubicBezTo>
                <a:cubicBezTo>
                  <a:pt x="235" y="125"/>
                  <a:pt x="235" y="125"/>
                  <a:pt x="235" y="125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1" y="127"/>
                  <a:pt x="231" y="127"/>
                  <a:pt x="231" y="127"/>
                </a:cubicBezTo>
                <a:cubicBezTo>
                  <a:pt x="229" y="131"/>
                  <a:pt x="229" y="131"/>
                  <a:pt x="229" y="131"/>
                </a:cubicBezTo>
                <a:cubicBezTo>
                  <a:pt x="229" y="131"/>
                  <a:pt x="229" y="131"/>
                  <a:pt x="229" y="131"/>
                </a:cubicBezTo>
                <a:cubicBezTo>
                  <a:pt x="228" y="134"/>
                  <a:pt x="228" y="134"/>
                  <a:pt x="228" y="134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24" y="175"/>
                  <a:pt x="24" y="175"/>
                  <a:pt x="24" y="175"/>
                </a:cubicBezTo>
                <a:cubicBezTo>
                  <a:pt x="15" y="123"/>
                  <a:pt x="15" y="123"/>
                  <a:pt x="15" y="123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5"/>
                  <a:pt x="2" y="45"/>
                  <a:pt x="2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13" y="123"/>
                  <a:pt x="13" y="123"/>
                  <a:pt x="13" y="123"/>
                </a:cubicBezTo>
                <a:cubicBezTo>
                  <a:pt x="22" y="176"/>
                  <a:pt x="22" y="176"/>
                  <a:pt x="22" y="176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69" y="168"/>
                  <a:pt x="69" y="168"/>
                  <a:pt x="69" y="168"/>
                </a:cubicBezTo>
                <a:cubicBezTo>
                  <a:pt x="69" y="168"/>
                  <a:pt x="69" y="168"/>
                  <a:pt x="69" y="168"/>
                </a:cubicBezTo>
                <a:cubicBezTo>
                  <a:pt x="144" y="154"/>
                  <a:pt x="144" y="154"/>
                  <a:pt x="144" y="154"/>
                </a:cubicBezTo>
                <a:cubicBezTo>
                  <a:pt x="144" y="154"/>
                  <a:pt x="144" y="154"/>
                  <a:pt x="144" y="154"/>
                </a:cubicBezTo>
                <a:cubicBezTo>
                  <a:pt x="229" y="136"/>
                  <a:pt x="229" y="136"/>
                  <a:pt x="229" y="136"/>
                </a:cubicBezTo>
                <a:cubicBezTo>
                  <a:pt x="230" y="135"/>
                  <a:pt x="230" y="135"/>
                  <a:pt x="230" y="135"/>
                </a:cubicBezTo>
                <a:cubicBezTo>
                  <a:pt x="231" y="132"/>
                  <a:pt x="231" y="132"/>
                  <a:pt x="231" y="132"/>
                </a:cubicBezTo>
                <a:cubicBezTo>
                  <a:pt x="233" y="129"/>
                  <a:pt x="233" y="129"/>
                  <a:pt x="233" y="129"/>
                </a:cubicBezTo>
                <a:cubicBezTo>
                  <a:pt x="236" y="127"/>
                  <a:pt x="236" y="127"/>
                  <a:pt x="236" y="127"/>
                </a:cubicBezTo>
                <a:cubicBezTo>
                  <a:pt x="239" y="126"/>
                  <a:pt x="239" y="126"/>
                  <a:pt x="239" y="126"/>
                </a:cubicBezTo>
                <a:cubicBezTo>
                  <a:pt x="242" y="126"/>
                  <a:pt x="242" y="126"/>
                  <a:pt x="242" y="126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4" y="127"/>
                  <a:pt x="244" y="127"/>
                </a:cubicBezTo>
                <a:cubicBezTo>
                  <a:pt x="248" y="123"/>
                  <a:pt x="248" y="123"/>
                  <a:pt x="248" y="123"/>
                </a:cubicBezTo>
                <a:cubicBezTo>
                  <a:pt x="251" y="122"/>
                  <a:pt x="251" y="122"/>
                  <a:pt x="251" y="122"/>
                </a:cubicBezTo>
                <a:cubicBezTo>
                  <a:pt x="251" y="122"/>
                  <a:pt x="251" y="122"/>
                  <a:pt x="251" y="122"/>
                </a:cubicBezTo>
                <a:cubicBezTo>
                  <a:pt x="255" y="119"/>
                  <a:pt x="255" y="119"/>
                  <a:pt x="255" y="119"/>
                </a:cubicBezTo>
                <a:cubicBezTo>
                  <a:pt x="255" y="118"/>
                  <a:pt x="255" y="118"/>
                  <a:pt x="255" y="118"/>
                </a:cubicBezTo>
                <a:cubicBezTo>
                  <a:pt x="255" y="115"/>
                  <a:pt x="255" y="115"/>
                  <a:pt x="255" y="115"/>
                </a:cubicBezTo>
                <a:cubicBezTo>
                  <a:pt x="258" y="112"/>
                  <a:pt x="258" y="112"/>
                  <a:pt x="258" y="112"/>
                </a:cubicBezTo>
                <a:cubicBezTo>
                  <a:pt x="258" y="112"/>
                  <a:pt x="258" y="112"/>
                  <a:pt x="258" y="112"/>
                </a:cubicBezTo>
                <a:cubicBezTo>
                  <a:pt x="258" y="111"/>
                  <a:pt x="258" y="111"/>
                  <a:pt x="258" y="111"/>
                </a:cubicBezTo>
                <a:cubicBezTo>
                  <a:pt x="258" y="111"/>
                  <a:pt x="258" y="111"/>
                  <a:pt x="258" y="111"/>
                </a:cubicBezTo>
                <a:cubicBezTo>
                  <a:pt x="257" y="111"/>
                  <a:pt x="257" y="111"/>
                  <a:pt x="257" y="111"/>
                </a:cubicBezTo>
                <a:cubicBezTo>
                  <a:pt x="258" y="112"/>
                  <a:pt x="258" y="112"/>
                  <a:pt x="258" y="112"/>
                </a:cubicBezTo>
                <a:cubicBezTo>
                  <a:pt x="259" y="111"/>
                  <a:pt x="259" y="111"/>
                  <a:pt x="259" y="111"/>
                </a:cubicBezTo>
                <a:cubicBezTo>
                  <a:pt x="259" y="111"/>
                  <a:pt x="259" y="111"/>
                  <a:pt x="259" y="111"/>
                </a:cubicBezTo>
                <a:cubicBezTo>
                  <a:pt x="262" y="107"/>
                  <a:pt x="262" y="107"/>
                  <a:pt x="262" y="107"/>
                </a:cubicBezTo>
                <a:cubicBezTo>
                  <a:pt x="266" y="103"/>
                  <a:pt x="266" y="103"/>
                  <a:pt x="266" y="103"/>
                </a:cubicBezTo>
                <a:cubicBezTo>
                  <a:pt x="267" y="103"/>
                  <a:pt x="267" y="103"/>
                  <a:pt x="267" y="103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69" y="99"/>
                  <a:pt x="269" y="98"/>
                  <a:pt x="268" y="98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56" y="88"/>
                  <a:pt x="256" y="88"/>
                  <a:pt x="256" y="88"/>
                </a:cubicBezTo>
                <a:cubicBezTo>
                  <a:pt x="256" y="88"/>
                  <a:pt x="256" y="88"/>
                  <a:pt x="256" y="88"/>
                </a:cubicBezTo>
                <a:cubicBezTo>
                  <a:pt x="254" y="87"/>
                  <a:pt x="254" y="87"/>
                  <a:pt x="254" y="87"/>
                </a:cubicBezTo>
                <a:cubicBezTo>
                  <a:pt x="251" y="85"/>
                  <a:pt x="251" y="85"/>
                  <a:pt x="251" y="85"/>
                </a:cubicBezTo>
                <a:cubicBezTo>
                  <a:pt x="250" y="82"/>
                  <a:pt x="250" y="82"/>
                  <a:pt x="250" y="82"/>
                </a:cubicBezTo>
                <a:cubicBezTo>
                  <a:pt x="250" y="81"/>
                  <a:pt x="250" y="81"/>
                  <a:pt x="250" y="81"/>
                </a:cubicBezTo>
                <a:cubicBezTo>
                  <a:pt x="246" y="80"/>
                  <a:pt x="246" y="80"/>
                  <a:pt x="246" y="80"/>
                </a:cubicBezTo>
                <a:cubicBezTo>
                  <a:pt x="243" y="76"/>
                  <a:pt x="243" y="76"/>
                  <a:pt x="243" y="76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245" y="68"/>
                  <a:pt x="245" y="68"/>
                  <a:pt x="245" y="68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6" y="64"/>
                  <a:pt x="246" y="64"/>
                  <a:pt x="246" y="64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44" y="59"/>
                  <a:pt x="244" y="59"/>
                  <a:pt x="244" y="59"/>
                </a:cubicBezTo>
                <a:cubicBezTo>
                  <a:pt x="244" y="59"/>
                  <a:pt x="244" y="59"/>
                  <a:pt x="244" y="59"/>
                </a:cubicBezTo>
                <a:cubicBezTo>
                  <a:pt x="243" y="58"/>
                  <a:pt x="243" y="58"/>
                  <a:pt x="243" y="58"/>
                </a:cubicBezTo>
                <a:cubicBezTo>
                  <a:pt x="242" y="56"/>
                  <a:pt x="242" y="56"/>
                  <a:pt x="242" y="56"/>
                </a:cubicBezTo>
                <a:cubicBezTo>
                  <a:pt x="245" y="53"/>
                  <a:pt x="245" y="53"/>
                  <a:pt x="245" y="53"/>
                </a:cubicBezTo>
                <a:cubicBezTo>
                  <a:pt x="245" y="53"/>
                  <a:pt x="245" y="53"/>
                  <a:pt x="245" y="53"/>
                </a:cubicBezTo>
                <a:cubicBezTo>
                  <a:pt x="249" y="43"/>
                  <a:pt x="249" y="43"/>
                  <a:pt x="249" y="43"/>
                </a:cubicBezTo>
                <a:cubicBezTo>
                  <a:pt x="249" y="43"/>
                  <a:pt x="249" y="43"/>
                  <a:pt x="249" y="43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50" y="36"/>
                  <a:pt x="250" y="36"/>
                  <a:pt x="250" y="36"/>
                </a:cubicBezTo>
                <a:cubicBezTo>
                  <a:pt x="254" y="32"/>
                  <a:pt x="254" y="32"/>
                  <a:pt x="254" y="32"/>
                </a:cubicBezTo>
                <a:cubicBezTo>
                  <a:pt x="255" y="31"/>
                  <a:pt x="255" y="31"/>
                  <a:pt x="255" y="31"/>
                </a:cubicBezTo>
                <a:cubicBezTo>
                  <a:pt x="255" y="30"/>
                  <a:pt x="255" y="30"/>
                  <a:pt x="255" y="30"/>
                </a:cubicBezTo>
                <a:cubicBezTo>
                  <a:pt x="255" y="29"/>
                  <a:pt x="254" y="29"/>
                  <a:pt x="254" y="29"/>
                </a:cubicBezTo>
                <a:cubicBezTo>
                  <a:pt x="250" y="27"/>
                  <a:pt x="250" y="27"/>
                  <a:pt x="250" y="27"/>
                </a:cubicBezTo>
                <a:cubicBezTo>
                  <a:pt x="249" y="27"/>
                  <a:pt x="249" y="27"/>
                  <a:pt x="249" y="27"/>
                </a:cubicBezTo>
                <a:cubicBezTo>
                  <a:pt x="246" y="27"/>
                  <a:pt x="246" y="27"/>
                  <a:pt x="246" y="27"/>
                </a:cubicBezTo>
                <a:cubicBezTo>
                  <a:pt x="240" y="24"/>
                  <a:pt x="240" y="24"/>
                  <a:pt x="240" y="24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17"/>
                  <a:pt x="236" y="17"/>
                  <a:pt x="236" y="17"/>
                </a:cubicBezTo>
                <a:cubicBezTo>
                  <a:pt x="236" y="17"/>
                  <a:pt x="236" y="17"/>
                  <a:pt x="236" y="17"/>
                </a:cubicBezTo>
                <a:cubicBezTo>
                  <a:pt x="232" y="9"/>
                  <a:pt x="232" y="9"/>
                  <a:pt x="232" y="9"/>
                </a:cubicBezTo>
                <a:cubicBezTo>
                  <a:pt x="232" y="9"/>
                  <a:pt x="232" y="9"/>
                  <a:pt x="232" y="9"/>
                </a:cubicBezTo>
                <a:cubicBezTo>
                  <a:pt x="228" y="5"/>
                  <a:pt x="228" y="5"/>
                  <a:pt x="228" y="5"/>
                </a:cubicBezTo>
                <a:cubicBezTo>
                  <a:pt x="227" y="5"/>
                  <a:pt x="227" y="5"/>
                  <a:pt x="227" y="5"/>
                </a:cubicBezTo>
                <a:cubicBezTo>
                  <a:pt x="224" y="6"/>
                  <a:pt x="224" y="6"/>
                  <a:pt x="224" y="6"/>
                </a:cubicBezTo>
                <a:cubicBezTo>
                  <a:pt x="223" y="3"/>
                  <a:pt x="223" y="3"/>
                  <a:pt x="223" y="3"/>
                </a:cubicBezTo>
                <a:cubicBezTo>
                  <a:pt x="223" y="2"/>
                  <a:pt x="223" y="2"/>
                  <a:pt x="223" y="2"/>
                </a:cubicBezTo>
                <a:cubicBezTo>
                  <a:pt x="219" y="1"/>
                  <a:pt x="219" y="1"/>
                  <a:pt x="219" y="1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8" y="0"/>
                  <a:pt x="218" y="0"/>
                </a:cubicBezTo>
                <a:cubicBezTo>
                  <a:pt x="179" y="9"/>
                  <a:pt x="179" y="9"/>
                  <a:pt x="179" y="9"/>
                </a:cubicBezTo>
                <a:cubicBezTo>
                  <a:pt x="179" y="10"/>
                  <a:pt x="179" y="10"/>
                  <a:pt x="179" y="10"/>
                </a:cubicBezTo>
                <a:cubicBezTo>
                  <a:pt x="179" y="9"/>
                  <a:pt x="179" y="9"/>
                  <a:pt x="179" y="9"/>
                </a:cubicBezTo>
                <a:cubicBezTo>
                  <a:pt x="119" y="21"/>
                  <a:pt x="119" y="21"/>
                  <a:pt x="119" y="21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19" y="21"/>
                  <a:pt x="119" y="21"/>
                  <a:pt x="119" y="21"/>
                </a:cubicBezTo>
                <a:cubicBezTo>
                  <a:pt x="67" y="32"/>
                  <a:pt x="67" y="32"/>
                  <a:pt x="67" y="32"/>
                </a:cubicBezTo>
                <a:cubicBezTo>
                  <a:pt x="33" y="38"/>
                  <a:pt x="33" y="38"/>
                  <a:pt x="33" y="38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1" y="24"/>
                  <a:pt x="31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2"/>
                  <a:pt x="18" y="32"/>
                  <a:pt x="18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3" y="36"/>
                  <a:pt x="13" y="36"/>
                  <a:pt x="13" y="36"/>
                </a:cubicBezTo>
                <a:cubicBezTo>
                  <a:pt x="5" y="42"/>
                  <a:pt x="5" y="42"/>
                  <a:pt x="5" y="42"/>
                </a:cubicBezTo>
                <a:cubicBezTo>
                  <a:pt x="0" y="45"/>
                  <a:pt x="0" y="45"/>
                  <a:pt x="0" y="45"/>
                </a:cubicBezTo>
                <a:lnTo>
                  <a:pt x="1" y="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9" name="Freeform 82">
            <a:extLst>
              <a:ext uri="{FF2B5EF4-FFF2-40B4-BE49-F238E27FC236}">
                <a16:creationId xmlns:a16="http://schemas.microsoft.com/office/drawing/2014/main" id="{42978A81-DEC9-2DB7-3A10-C4D857C720D3}"/>
              </a:ext>
            </a:extLst>
          </p:cNvPr>
          <p:cNvSpPr>
            <a:spLocks/>
          </p:cNvSpPr>
          <p:nvPr/>
        </p:nvSpPr>
        <p:spPr bwMode="auto">
          <a:xfrm>
            <a:off x="6023753" y="3188735"/>
            <a:ext cx="592339" cy="292397"/>
          </a:xfrm>
          <a:custGeom>
            <a:avLst/>
            <a:gdLst>
              <a:gd name="T0" fmla="*/ 241 w 314"/>
              <a:gd name="T1" fmla="*/ 0 h 155"/>
              <a:gd name="T2" fmla="*/ 271 w 314"/>
              <a:gd name="T3" fmla="*/ 108 h 155"/>
              <a:gd name="T4" fmla="*/ 308 w 314"/>
              <a:gd name="T5" fmla="*/ 103 h 155"/>
              <a:gd name="T6" fmla="*/ 308 w 314"/>
              <a:gd name="T7" fmla="*/ 118 h 155"/>
              <a:gd name="T8" fmla="*/ 302 w 314"/>
              <a:gd name="T9" fmla="*/ 141 h 155"/>
              <a:gd name="T10" fmla="*/ 279 w 314"/>
              <a:gd name="T11" fmla="*/ 150 h 155"/>
              <a:gd name="T12" fmla="*/ 273 w 314"/>
              <a:gd name="T13" fmla="*/ 144 h 155"/>
              <a:gd name="T14" fmla="*/ 267 w 314"/>
              <a:gd name="T15" fmla="*/ 136 h 155"/>
              <a:gd name="T16" fmla="*/ 265 w 314"/>
              <a:gd name="T17" fmla="*/ 129 h 155"/>
              <a:gd name="T18" fmla="*/ 256 w 314"/>
              <a:gd name="T19" fmla="*/ 127 h 155"/>
              <a:gd name="T20" fmla="*/ 252 w 314"/>
              <a:gd name="T21" fmla="*/ 126 h 155"/>
              <a:gd name="T22" fmla="*/ 243 w 314"/>
              <a:gd name="T23" fmla="*/ 124 h 155"/>
              <a:gd name="T24" fmla="*/ 234 w 314"/>
              <a:gd name="T25" fmla="*/ 121 h 155"/>
              <a:gd name="T26" fmla="*/ 231 w 314"/>
              <a:gd name="T27" fmla="*/ 108 h 155"/>
              <a:gd name="T28" fmla="*/ 250 w 314"/>
              <a:gd name="T29" fmla="*/ 97 h 155"/>
              <a:gd name="T30" fmla="*/ 235 w 314"/>
              <a:gd name="T31" fmla="*/ 93 h 155"/>
              <a:gd name="T32" fmla="*/ 226 w 314"/>
              <a:gd name="T33" fmla="*/ 97 h 155"/>
              <a:gd name="T34" fmla="*/ 229 w 314"/>
              <a:gd name="T35" fmla="*/ 84 h 155"/>
              <a:gd name="T36" fmla="*/ 237 w 314"/>
              <a:gd name="T37" fmla="*/ 78 h 155"/>
              <a:gd name="T38" fmla="*/ 226 w 314"/>
              <a:gd name="T39" fmla="*/ 74 h 155"/>
              <a:gd name="T40" fmla="*/ 220 w 314"/>
              <a:gd name="T41" fmla="*/ 71 h 155"/>
              <a:gd name="T42" fmla="*/ 229 w 314"/>
              <a:gd name="T43" fmla="*/ 64 h 155"/>
              <a:gd name="T44" fmla="*/ 225 w 314"/>
              <a:gd name="T45" fmla="*/ 62 h 155"/>
              <a:gd name="T46" fmla="*/ 229 w 314"/>
              <a:gd name="T47" fmla="*/ 35 h 155"/>
              <a:gd name="T48" fmla="*/ 232 w 314"/>
              <a:gd name="T49" fmla="*/ 31 h 155"/>
              <a:gd name="T50" fmla="*/ 232 w 314"/>
              <a:gd name="T51" fmla="*/ 22 h 155"/>
              <a:gd name="T52" fmla="*/ 225 w 314"/>
              <a:gd name="T53" fmla="*/ 19 h 155"/>
              <a:gd name="T54" fmla="*/ 223 w 314"/>
              <a:gd name="T55" fmla="*/ 34 h 155"/>
              <a:gd name="T56" fmla="*/ 215 w 314"/>
              <a:gd name="T57" fmla="*/ 32 h 155"/>
              <a:gd name="T58" fmla="*/ 209 w 314"/>
              <a:gd name="T59" fmla="*/ 38 h 155"/>
              <a:gd name="T60" fmla="*/ 205 w 314"/>
              <a:gd name="T61" fmla="*/ 47 h 155"/>
              <a:gd name="T62" fmla="*/ 202 w 314"/>
              <a:gd name="T63" fmla="*/ 52 h 155"/>
              <a:gd name="T64" fmla="*/ 209 w 314"/>
              <a:gd name="T65" fmla="*/ 67 h 155"/>
              <a:gd name="T66" fmla="*/ 206 w 314"/>
              <a:gd name="T67" fmla="*/ 70 h 155"/>
              <a:gd name="T68" fmla="*/ 209 w 314"/>
              <a:gd name="T69" fmla="*/ 85 h 155"/>
              <a:gd name="T70" fmla="*/ 212 w 314"/>
              <a:gd name="T71" fmla="*/ 100 h 155"/>
              <a:gd name="T72" fmla="*/ 223 w 314"/>
              <a:gd name="T73" fmla="*/ 129 h 155"/>
              <a:gd name="T74" fmla="*/ 209 w 314"/>
              <a:gd name="T75" fmla="*/ 120 h 155"/>
              <a:gd name="T76" fmla="*/ 202 w 314"/>
              <a:gd name="T77" fmla="*/ 106 h 155"/>
              <a:gd name="T78" fmla="*/ 218 w 314"/>
              <a:gd name="T79" fmla="*/ 127 h 155"/>
              <a:gd name="T80" fmla="*/ 237 w 314"/>
              <a:gd name="T81" fmla="*/ 146 h 155"/>
              <a:gd name="T82" fmla="*/ 223 w 314"/>
              <a:gd name="T83" fmla="*/ 146 h 155"/>
              <a:gd name="T84" fmla="*/ 211 w 314"/>
              <a:gd name="T85" fmla="*/ 141 h 155"/>
              <a:gd name="T86" fmla="*/ 197 w 314"/>
              <a:gd name="T87" fmla="*/ 132 h 155"/>
              <a:gd name="T88" fmla="*/ 191 w 314"/>
              <a:gd name="T89" fmla="*/ 136 h 155"/>
              <a:gd name="T90" fmla="*/ 178 w 314"/>
              <a:gd name="T91" fmla="*/ 127 h 155"/>
              <a:gd name="T92" fmla="*/ 169 w 314"/>
              <a:gd name="T93" fmla="*/ 132 h 155"/>
              <a:gd name="T94" fmla="*/ 170 w 314"/>
              <a:gd name="T95" fmla="*/ 120 h 155"/>
              <a:gd name="T96" fmla="*/ 178 w 314"/>
              <a:gd name="T97" fmla="*/ 103 h 155"/>
              <a:gd name="T98" fmla="*/ 181 w 314"/>
              <a:gd name="T99" fmla="*/ 87 h 155"/>
              <a:gd name="T100" fmla="*/ 163 w 314"/>
              <a:gd name="T101" fmla="*/ 85 h 155"/>
              <a:gd name="T102" fmla="*/ 145 w 314"/>
              <a:gd name="T103" fmla="*/ 81 h 155"/>
              <a:gd name="T104" fmla="*/ 137 w 314"/>
              <a:gd name="T105" fmla="*/ 65 h 155"/>
              <a:gd name="T106" fmla="*/ 119 w 314"/>
              <a:gd name="T107" fmla="*/ 58 h 155"/>
              <a:gd name="T108" fmla="*/ 108 w 314"/>
              <a:gd name="T109" fmla="*/ 46 h 155"/>
              <a:gd name="T110" fmla="*/ 98 w 314"/>
              <a:gd name="T111" fmla="*/ 41 h 155"/>
              <a:gd name="T112" fmla="*/ 83 w 314"/>
              <a:gd name="T113" fmla="*/ 37 h 155"/>
              <a:gd name="T114" fmla="*/ 69 w 314"/>
              <a:gd name="T115" fmla="*/ 49 h 155"/>
              <a:gd name="T116" fmla="*/ 54 w 314"/>
              <a:gd name="T117" fmla="*/ 55 h 155"/>
              <a:gd name="T118" fmla="*/ 45 w 314"/>
              <a:gd name="T119" fmla="*/ 55 h 155"/>
              <a:gd name="T120" fmla="*/ 28 w 314"/>
              <a:gd name="T121" fmla="*/ 67 h 155"/>
              <a:gd name="T122" fmla="*/ 18 w 314"/>
              <a:gd name="T123" fmla="*/ 84 h 155"/>
              <a:gd name="T124" fmla="*/ 0 w 314"/>
              <a:gd name="T125" fmla="*/ 49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4" h="155">
                <a:moveTo>
                  <a:pt x="0" y="49"/>
                </a:moveTo>
                <a:lnTo>
                  <a:pt x="113" y="28"/>
                </a:lnTo>
                <a:lnTo>
                  <a:pt x="241" y="0"/>
                </a:lnTo>
                <a:lnTo>
                  <a:pt x="259" y="64"/>
                </a:lnTo>
                <a:lnTo>
                  <a:pt x="268" y="103"/>
                </a:lnTo>
                <a:lnTo>
                  <a:pt x="271" y="108"/>
                </a:lnTo>
                <a:lnTo>
                  <a:pt x="312" y="99"/>
                </a:lnTo>
                <a:lnTo>
                  <a:pt x="311" y="102"/>
                </a:lnTo>
                <a:lnTo>
                  <a:pt x="308" y="103"/>
                </a:lnTo>
                <a:lnTo>
                  <a:pt x="314" y="108"/>
                </a:lnTo>
                <a:lnTo>
                  <a:pt x="311" y="120"/>
                </a:lnTo>
                <a:lnTo>
                  <a:pt x="308" y="118"/>
                </a:lnTo>
                <a:lnTo>
                  <a:pt x="305" y="129"/>
                </a:lnTo>
                <a:lnTo>
                  <a:pt x="302" y="135"/>
                </a:lnTo>
                <a:lnTo>
                  <a:pt x="302" y="141"/>
                </a:lnTo>
                <a:lnTo>
                  <a:pt x="289" y="144"/>
                </a:lnTo>
                <a:lnTo>
                  <a:pt x="283" y="150"/>
                </a:lnTo>
                <a:lnTo>
                  <a:pt x="279" y="150"/>
                </a:lnTo>
                <a:lnTo>
                  <a:pt x="268" y="155"/>
                </a:lnTo>
                <a:lnTo>
                  <a:pt x="268" y="150"/>
                </a:lnTo>
                <a:lnTo>
                  <a:pt x="273" y="144"/>
                </a:lnTo>
                <a:lnTo>
                  <a:pt x="274" y="138"/>
                </a:lnTo>
                <a:lnTo>
                  <a:pt x="268" y="141"/>
                </a:lnTo>
                <a:lnTo>
                  <a:pt x="267" y="136"/>
                </a:lnTo>
                <a:lnTo>
                  <a:pt x="261" y="141"/>
                </a:lnTo>
                <a:lnTo>
                  <a:pt x="261" y="135"/>
                </a:lnTo>
                <a:lnTo>
                  <a:pt x="265" y="129"/>
                </a:lnTo>
                <a:lnTo>
                  <a:pt x="261" y="127"/>
                </a:lnTo>
                <a:lnTo>
                  <a:pt x="261" y="117"/>
                </a:lnTo>
                <a:lnTo>
                  <a:pt x="256" y="127"/>
                </a:lnTo>
                <a:lnTo>
                  <a:pt x="253" y="126"/>
                </a:lnTo>
                <a:lnTo>
                  <a:pt x="253" y="120"/>
                </a:lnTo>
                <a:lnTo>
                  <a:pt x="252" y="126"/>
                </a:lnTo>
                <a:lnTo>
                  <a:pt x="253" y="130"/>
                </a:lnTo>
                <a:lnTo>
                  <a:pt x="249" y="129"/>
                </a:lnTo>
                <a:lnTo>
                  <a:pt x="243" y="124"/>
                </a:lnTo>
                <a:lnTo>
                  <a:pt x="238" y="121"/>
                </a:lnTo>
                <a:lnTo>
                  <a:pt x="240" y="127"/>
                </a:lnTo>
                <a:lnTo>
                  <a:pt x="234" y="121"/>
                </a:lnTo>
                <a:lnTo>
                  <a:pt x="234" y="115"/>
                </a:lnTo>
                <a:lnTo>
                  <a:pt x="237" y="105"/>
                </a:lnTo>
                <a:lnTo>
                  <a:pt x="231" y="108"/>
                </a:lnTo>
                <a:lnTo>
                  <a:pt x="232" y="102"/>
                </a:lnTo>
                <a:lnTo>
                  <a:pt x="246" y="103"/>
                </a:lnTo>
                <a:lnTo>
                  <a:pt x="250" y="97"/>
                </a:lnTo>
                <a:lnTo>
                  <a:pt x="244" y="100"/>
                </a:lnTo>
                <a:lnTo>
                  <a:pt x="238" y="99"/>
                </a:lnTo>
                <a:lnTo>
                  <a:pt x="235" y="93"/>
                </a:lnTo>
                <a:lnTo>
                  <a:pt x="232" y="91"/>
                </a:lnTo>
                <a:lnTo>
                  <a:pt x="228" y="91"/>
                </a:lnTo>
                <a:lnTo>
                  <a:pt x="226" y="97"/>
                </a:lnTo>
                <a:lnTo>
                  <a:pt x="223" y="93"/>
                </a:lnTo>
                <a:lnTo>
                  <a:pt x="225" y="87"/>
                </a:lnTo>
                <a:lnTo>
                  <a:pt x="229" y="84"/>
                </a:lnTo>
                <a:lnTo>
                  <a:pt x="235" y="88"/>
                </a:lnTo>
                <a:lnTo>
                  <a:pt x="232" y="84"/>
                </a:lnTo>
                <a:lnTo>
                  <a:pt x="237" y="78"/>
                </a:lnTo>
                <a:lnTo>
                  <a:pt x="231" y="78"/>
                </a:lnTo>
                <a:lnTo>
                  <a:pt x="228" y="73"/>
                </a:lnTo>
                <a:lnTo>
                  <a:pt x="226" y="74"/>
                </a:lnTo>
                <a:lnTo>
                  <a:pt x="220" y="78"/>
                </a:lnTo>
                <a:lnTo>
                  <a:pt x="220" y="84"/>
                </a:lnTo>
                <a:lnTo>
                  <a:pt x="220" y="71"/>
                </a:lnTo>
                <a:lnTo>
                  <a:pt x="225" y="70"/>
                </a:lnTo>
                <a:lnTo>
                  <a:pt x="231" y="65"/>
                </a:lnTo>
                <a:lnTo>
                  <a:pt x="229" y="64"/>
                </a:lnTo>
                <a:lnTo>
                  <a:pt x="229" y="58"/>
                </a:lnTo>
                <a:lnTo>
                  <a:pt x="228" y="58"/>
                </a:lnTo>
                <a:lnTo>
                  <a:pt x="225" y="62"/>
                </a:lnTo>
                <a:lnTo>
                  <a:pt x="222" y="56"/>
                </a:lnTo>
                <a:lnTo>
                  <a:pt x="223" y="40"/>
                </a:lnTo>
                <a:lnTo>
                  <a:pt x="229" y="35"/>
                </a:lnTo>
                <a:lnTo>
                  <a:pt x="234" y="34"/>
                </a:lnTo>
                <a:lnTo>
                  <a:pt x="240" y="31"/>
                </a:lnTo>
                <a:lnTo>
                  <a:pt x="232" y="31"/>
                </a:lnTo>
                <a:lnTo>
                  <a:pt x="240" y="19"/>
                </a:lnTo>
                <a:lnTo>
                  <a:pt x="238" y="17"/>
                </a:lnTo>
                <a:lnTo>
                  <a:pt x="232" y="22"/>
                </a:lnTo>
                <a:lnTo>
                  <a:pt x="234" y="16"/>
                </a:lnTo>
                <a:lnTo>
                  <a:pt x="231" y="17"/>
                </a:lnTo>
                <a:lnTo>
                  <a:pt x="225" y="19"/>
                </a:lnTo>
                <a:lnTo>
                  <a:pt x="225" y="22"/>
                </a:lnTo>
                <a:lnTo>
                  <a:pt x="228" y="28"/>
                </a:lnTo>
                <a:lnTo>
                  <a:pt x="223" y="34"/>
                </a:lnTo>
                <a:lnTo>
                  <a:pt x="218" y="35"/>
                </a:lnTo>
                <a:lnTo>
                  <a:pt x="218" y="29"/>
                </a:lnTo>
                <a:lnTo>
                  <a:pt x="215" y="32"/>
                </a:lnTo>
                <a:lnTo>
                  <a:pt x="215" y="41"/>
                </a:lnTo>
                <a:lnTo>
                  <a:pt x="211" y="35"/>
                </a:lnTo>
                <a:lnTo>
                  <a:pt x="209" y="38"/>
                </a:lnTo>
                <a:lnTo>
                  <a:pt x="211" y="43"/>
                </a:lnTo>
                <a:lnTo>
                  <a:pt x="209" y="49"/>
                </a:lnTo>
                <a:lnTo>
                  <a:pt x="205" y="47"/>
                </a:lnTo>
                <a:lnTo>
                  <a:pt x="209" y="53"/>
                </a:lnTo>
                <a:lnTo>
                  <a:pt x="205" y="53"/>
                </a:lnTo>
                <a:lnTo>
                  <a:pt x="202" y="52"/>
                </a:lnTo>
                <a:lnTo>
                  <a:pt x="197" y="53"/>
                </a:lnTo>
                <a:lnTo>
                  <a:pt x="211" y="61"/>
                </a:lnTo>
                <a:lnTo>
                  <a:pt x="209" y="67"/>
                </a:lnTo>
                <a:lnTo>
                  <a:pt x="214" y="70"/>
                </a:lnTo>
                <a:lnTo>
                  <a:pt x="212" y="71"/>
                </a:lnTo>
                <a:lnTo>
                  <a:pt x="206" y="70"/>
                </a:lnTo>
                <a:lnTo>
                  <a:pt x="205" y="71"/>
                </a:lnTo>
                <a:lnTo>
                  <a:pt x="209" y="74"/>
                </a:lnTo>
                <a:lnTo>
                  <a:pt x="209" y="85"/>
                </a:lnTo>
                <a:lnTo>
                  <a:pt x="211" y="90"/>
                </a:lnTo>
                <a:lnTo>
                  <a:pt x="209" y="96"/>
                </a:lnTo>
                <a:lnTo>
                  <a:pt x="212" y="100"/>
                </a:lnTo>
                <a:lnTo>
                  <a:pt x="215" y="114"/>
                </a:lnTo>
                <a:lnTo>
                  <a:pt x="228" y="124"/>
                </a:lnTo>
                <a:lnTo>
                  <a:pt x="223" y="129"/>
                </a:lnTo>
                <a:lnTo>
                  <a:pt x="222" y="126"/>
                </a:lnTo>
                <a:lnTo>
                  <a:pt x="215" y="124"/>
                </a:lnTo>
                <a:lnTo>
                  <a:pt x="209" y="120"/>
                </a:lnTo>
                <a:lnTo>
                  <a:pt x="203" y="109"/>
                </a:lnTo>
                <a:lnTo>
                  <a:pt x="202" y="103"/>
                </a:lnTo>
                <a:lnTo>
                  <a:pt x="202" y="106"/>
                </a:lnTo>
                <a:lnTo>
                  <a:pt x="206" y="118"/>
                </a:lnTo>
                <a:lnTo>
                  <a:pt x="209" y="123"/>
                </a:lnTo>
                <a:lnTo>
                  <a:pt x="218" y="127"/>
                </a:lnTo>
                <a:lnTo>
                  <a:pt x="223" y="133"/>
                </a:lnTo>
                <a:lnTo>
                  <a:pt x="229" y="135"/>
                </a:lnTo>
                <a:lnTo>
                  <a:pt x="237" y="146"/>
                </a:lnTo>
                <a:lnTo>
                  <a:pt x="235" y="150"/>
                </a:lnTo>
                <a:lnTo>
                  <a:pt x="229" y="146"/>
                </a:lnTo>
                <a:lnTo>
                  <a:pt x="223" y="146"/>
                </a:lnTo>
                <a:lnTo>
                  <a:pt x="222" y="147"/>
                </a:lnTo>
                <a:lnTo>
                  <a:pt x="217" y="141"/>
                </a:lnTo>
                <a:lnTo>
                  <a:pt x="211" y="141"/>
                </a:lnTo>
                <a:lnTo>
                  <a:pt x="205" y="142"/>
                </a:lnTo>
                <a:lnTo>
                  <a:pt x="200" y="138"/>
                </a:lnTo>
                <a:lnTo>
                  <a:pt x="197" y="132"/>
                </a:lnTo>
                <a:lnTo>
                  <a:pt x="197" y="135"/>
                </a:lnTo>
                <a:lnTo>
                  <a:pt x="197" y="141"/>
                </a:lnTo>
                <a:lnTo>
                  <a:pt x="191" y="136"/>
                </a:lnTo>
                <a:lnTo>
                  <a:pt x="187" y="132"/>
                </a:lnTo>
                <a:lnTo>
                  <a:pt x="184" y="126"/>
                </a:lnTo>
                <a:lnTo>
                  <a:pt x="178" y="127"/>
                </a:lnTo>
                <a:lnTo>
                  <a:pt x="178" y="132"/>
                </a:lnTo>
                <a:lnTo>
                  <a:pt x="173" y="138"/>
                </a:lnTo>
                <a:lnTo>
                  <a:pt x="169" y="132"/>
                </a:lnTo>
                <a:lnTo>
                  <a:pt x="167" y="126"/>
                </a:lnTo>
                <a:lnTo>
                  <a:pt x="169" y="121"/>
                </a:lnTo>
                <a:lnTo>
                  <a:pt x="170" y="120"/>
                </a:lnTo>
                <a:lnTo>
                  <a:pt x="173" y="114"/>
                </a:lnTo>
                <a:lnTo>
                  <a:pt x="175" y="109"/>
                </a:lnTo>
                <a:lnTo>
                  <a:pt x="178" y="103"/>
                </a:lnTo>
                <a:lnTo>
                  <a:pt x="178" y="97"/>
                </a:lnTo>
                <a:lnTo>
                  <a:pt x="181" y="91"/>
                </a:lnTo>
                <a:lnTo>
                  <a:pt x="181" y="87"/>
                </a:lnTo>
                <a:lnTo>
                  <a:pt x="175" y="82"/>
                </a:lnTo>
                <a:lnTo>
                  <a:pt x="167" y="87"/>
                </a:lnTo>
                <a:lnTo>
                  <a:pt x="163" y="85"/>
                </a:lnTo>
                <a:lnTo>
                  <a:pt x="158" y="82"/>
                </a:lnTo>
                <a:lnTo>
                  <a:pt x="152" y="79"/>
                </a:lnTo>
                <a:lnTo>
                  <a:pt x="145" y="81"/>
                </a:lnTo>
                <a:lnTo>
                  <a:pt x="138" y="76"/>
                </a:lnTo>
                <a:lnTo>
                  <a:pt x="140" y="70"/>
                </a:lnTo>
                <a:lnTo>
                  <a:pt x="137" y="65"/>
                </a:lnTo>
                <a:lnTo>
                  <a:pt x="132" y="61"/>
                </a:lnTo>
                <a:lnTo>
                  <a:pt x="120" y="61"/>
                </a:lnTo>
                <a:lnTo>
                  <a:pt x="119" y="58"/>
                </a:lnTo>
                <a:lnTo>
                  <a:pt x="114" y="53"/>
                </a:lnTo>
                <a:lnTo>
                  <a:pt x="114" y="47"/>
                </a:lnTo>
                <a:lnTo>
                  <a:pt x="108" y="46"/>
                </a:lnTo>
                <a:lnTo>
                  <a:pt x="110" y="40"/>
                </a:lnTo>
                <a:lnTo>
                  <a:pt x="110" y="40"/>
                </a:lnTo>
                <a:lnTo>
                  <a:pt x="98" y="41"/>
                </a:lnTo>
                <a:lnTo>
                  <a:pt x="93" y="37"/>
                </a:lnTo>
                <a:lnTo>
                  <a:pt x="87" y="35"/>
                </a:lnTo>
                <a:lnTo>
                  <a:pt x="83" y="37"/>
                </a:lnTo>
                <a:lnTo>
                  <a:pt x="80" y="43"/>
                </a:lnTo>
                <a:lnTo>
                  <a:pt x="74" y="43"/>
                </a:lnTo>
                <a:lnTo>
                  <a:pt x="69" y="49"/>
                </a:lnTo>
                <a:lnTo>
                  <a:pt x="68" y="55"/>
                </a:lnTo>
                <a:lnTo>
                  <a:pt x="58" y="55"/>
                </a:lnTo>
                <a:lnTo>
                  <a:pt x="54" y="55"/>
                </a:lnTo>
                <a:lnTo>
                  <a:pt x="48" y="49"/>
                </a:lnTo>
                <a:lnTo>
                  <a:pt x="46" y="49"/>
                </a:lnTo>
                <a:lnTo>
                  <a:pt x="45" y="55"/>
                </a:lnTo>
                <a:lnTo>
                  <a:pt x="37" y="67"/>
                </a:lnTo>
                <a:lnTo>
                  <a:pt x="33" y="65"/>
                </a:lnTo>
                <a:lnTo>
                  <a:pt x="28" y="67"/>
                </a:lnTo>
                <a:lnTo>
                  <a:pt x="25" y="73"/>
                </a:lnTo>
                <a:lnTo>
                  <a:pt x="21" y="79"/>
                </a:lnTo>
                <a:lnTo>
                  <a:pt x="18" y="84"/>
                </a:lnTo>
                <a:lnTo>
                  <a:pt x="12" y="90"/>
                </a:lnTo>
                <a:lnTo>
                  <a:pt x="7" y="96"/>
                </a:lnTo>
                <a:lnTo>
                  <a:pt x="0" y="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0" name="Freeform 83">
            <a:extLst>
              <a:ext uri="{FF2B5EF4-FFF2-40B4-BE49-F238E27FC236}">
                <a16:creationId xmlns:a16="http://schemas.microsoft.com/office/drawing/2014/main" id="{9D04F0AF-B151-71AE-4527-43CC0698685E}"/>
              </a:ext>
            </a:extLst>
          </p:cNvPr>
          <p:cNvSpPr>
            <a:spLocks/>
          </p:cNvSpPr>
          <p:nvPr/>
        </p:nvSpPr>
        <p:spPr bwMode="auto">
          <a:xfrm>
            <a:off x="6023753" y="3188735"/>
            <a:ext cx="592339" cy="292397"/>
          </a:xfrm>
          <a:custGeom>
            <a:avLst/>
            <a:gdLst>
              <a:gd name="T0" fmla="*/ 241 w 314"/>
              <a:gd name="T1" fmla="*/ 0 h 155"/>
              <a:gd name="T2" fmla="*/ 271 w 314"/>
              <a:gd name="T3" fmla="*/ 108 h 155"/>
              <a:gd name="T4" fmla="*/ 308 w 314"/>
              <a:gd name="T5" fmla="*/ 103 h 155"/>
              <a:gd name="T6" fmla="*/ 308 w 314"/>
              <a:gd name="T7" fmla="*/ 118 h 155"/>
              <a:gd name="T8" fmla="*/ 302 w 314"/>
              <a:gd name="T9" fmla="*/ 141 h 155"/>
              <a:gd name="T10" fmla="*/ 279 w 314"/>
              <a:gd name="T11" fmla="*/ 150 h 155"/>
              <a:gd name="T12" fmla="*/ 273 w 314"/>
              <a:gd name="T13" fmla="*/ 144 h 155"/>
              <a:gd name="T14" fmla="*/ 267 w 314"/>
              <a:gd name="T15" fmla="*/ 136 h 155"/>
              <a:gd name="T16" fmla="*/ 265 w 314"/>
              <a:gd name="T17" fmla="*/ 129 h 155"/>
              <a:gd name="T18" fmla="*/ 256 w 314"/>
              <a:gd name="T19" fmla="*/ 127 h 155"/>
              <a:gd name="T20" fmla="*/ 252 w 314"/>
              <a:gd name="T21" fmla="*/ 126 h 155"/>
              <a:gd name="T22" fmla="*/ 243 w 314"/>
              <a:gd name="T23" fmla="*/ 124 h 155"/>
              <a:gd name="T24" fmla="*/ 234 w 314"/>
              <a:gd name="T25" fmla="*/ 121 h 155"/>
              <a:gd name="T26" fmla="*/ 231 w 314"/>
              <a:gd name="T27" fmla="*/ 108 h 155"/>
              <a:gd name="T28" fmla="*/ 250 w 314"/>
              <a:gd name="T29" fmla="*/ 97 h 155"/>
              <a:gd name="T30" fmla="*/ 235 w 314"/>
              <a:gd name="T31" fmla="*/ 93 h 155"/>
              <a:gd name="T32" fmla="*/ 226 w 314"/>
              <a:gd name="T33" fmla="*/ 97 h 155"/>
              <a:gd name="T34" fmla="*/ 229 w 314"/>
              <a:gd name="T35" fmla="*/ 84 h 155"/>
              <a:gd name="T36" fmla="*/ 237 w 314"/>
              <a:gd name="T37" fmla="*/ 78 h 155"/>
              <a:gd name="T38" fmla="*/ 226 w 314"/>
              <a:gd name="T39" fmla="*/ 74 h 155"/>
              <a:gd name="T40" fmla="*/ 220 w 314"/>
              <a:gd name="T41" fmla="*/ 71 h 155"/>
              <a:gd name="T42" fmla="*/ 229 w 314"/>
              <a:gd name="T43" fmla="*/ 64 h 155"/>
              <a:gd name="T44" fmla="*/ 225 w 314"/>
              <a:gd name="T45" fmla="*/ 62 h 155"/>
              <a:gd name="T46" fmla="*/ 229 w 314"/>
              <a:gd name="T47" fmla="*/ 35 h 155"/>
              <a:gd name="T48" fmla="*/ 232 w 314"/>
              <a:gd name="T49" fmla="*/ 31 h 155"/>
              <a:gd name="T50" fmla="*/ 232 w 314"/>
              <a:gd name="T51" fmla="*/ 22 h 155"/>
              <a:gd name="T52" fmla="*/ 225 w 314"/>
              <a:gd name="T53" fmla="*/ 19 h 155"/>
              <a:gd name="T54" fmla="*/ 223 w 314"/>
              <a:gd name="T55" fmla="*/ 34 h 155"/>
              <a:gd name="T56" fmla="*/ 215 w 314"/>
              <a:gd name="T57" fmla="*/ 32 h 155"/>
              <a:gd name="T58" fmla="*/ 209 w 314"/>
              <a:gd name="T59" fmla="*/ 38 h 155"/>
              <a:gd name="T60" fmla="*/ 205 w 314"/>
              <a:gd name="T61" fmla="*/ 47 h 155"/>
              <a:gd name="T62" fmla="*/ 202 w 314"/>
              <a:gd name="T63" fmla="*/ 52 h 155"/>
              <a:gd name="T64" fmla="*/ 209 w 314"/>
              <a:gd name="T65" fmla="*/ 67 h 155"/>
              <a:gd name="T66" fmla="*/ 206 w 314"/>
              <a:gd name="T67" fmla="*/ 70 h 155"/>
              <a:gd name="T68" fmla="*/ 209 w 314"/>
              <a:gd name="T69" fmla="*/ 85 h 155"/>
              <a:gd name="T70" fmla="*/ 212 w 314"/>
              <a:gd name="T71" fmla="*/ 100 h 155"/>
              <a:gd name="T72" fmla="*/ 223 w 314"/>
              <a:gd name="T73" fmla="*/ 129 h 155"/>
              <a:gd name="T74" fmla="*/ 209 w 314"/>
              <a:gd name="T75" fmla="*/ 120 h 155"/>
              <a:gd name="T76" fmla="*/ 202 w 314"/>
              <a:gd name="T77" fmla="*/ 106 h 155"/>
              <a:gd name="T78" fmla="*/ 218 w 314"/>
              <a:gd name="T79" fmla="*/ 127 h 155"/>
              <a:gd name="T80" fmla="*/ 237 w 314"/>
              <a:gd name="T81" fmla="*/ 146 h 155"/>
              <a:gd name="T82" fmla="*/ 223 w 314"/>
              <a:gd name="T83" fmla="*/ 146 h 155"/>
              <a:gd name="T84" fmla="*/ 211 w 314"/>
              <a:gd name="T85" fmla="*/ 141 h 155"/>
              <a:gd name="T86" fmla="*/ 197 w 314"/>
              <a:gd name="T87" fmla="*/ 132 h 155"/>
              <a:gd name="T88" fmla="*/ 191 w 314"/>
              <a:gd name="T89" fmla="*/ 136 h 155"/>
              <a:gd name="T90" fmla="*/ 178 w 314"/>
              <a:gd name="T91" fmla="*/ 127 h 155"/>
              <a:gd name="T92" fmla="*/ 169 w 314"/>
              <a:gd name="T93" fmla="*/ 132 h 155"/>
              <a:gd name="T94" fmla="*/ 170 w 314"/>
              <a:gd name="T95" fmla="*/ 120 h 155"/>
              <a:gd name="T96" fmla="*/ 178 w 314"/>
              <a:gd name="T97" fmla="*/ 103 h 155"/>
              <a:gd name="T98" fmla="*/ 181 w 314"/>
              <a:gd name="T99" fmla="*/ 87 h 155"/>
              <a:gd name="T100" fmla="*/ 163 w 314"/>
              <a:gd name="T101" fmla="*/ 85 h 155"/>
              <a:gd name="T102" fmla="*/ 145 w 314"/>
              <a:gd name="T103" fmla="*/ 81 h 155"/>
              <a:gd name="T104" fmla="*/ 137 w 314"/>
              <a:gd name="T105" fmla="*/ 65 h 155"/>
              <a:gd name="T106" fmla="*/ 119 w 314"/>
              <a:gd name="T107" fmla="*/ 58 h 155"/>
              <a:gd name="T108" fmla="*/ 108 w 314"/>
              <a:gd name="T109" fmla="*/ 46 h 155"/>
              <a:gd name="T110" fmla="*/ 98 w 314"/>
              <a:gd name="T111" fmla="*/ 41 h 155"/>
              <a:gd name="T112" fmla="*/ 83 w 314"/>
              <a:gd name="T113" fmla="*/ 37 h 155"/>
              <a:gd name="T114" fmla="*/ 69 w 314"/>
              <a:gd name="T115" fmla="*/ 49 h 155"/>
              <a:gd name="T116" fmla="*/ 54 w 314"/>
              <a:gd name="T117" fmla="*/ 55 h 155"/>
              <a:gd name="T118" fmla="*/ 45 w 314"/>
              <a:gd name="T119" fmla="*/ 55 h 155"/>
              <a:gd name="T120" fmla="*/ 28 w 314"/>
              <a:gd name="T121" fmla="*/ 67 h 155"/>
              <a:gd name="T122" fmla="*/ 18 w 314"/>
              <a:gd name="T123" fmla="*/ 84 h 155"/>
              <a:gd name="T124" fmla="*/ 0 w 314"/>
              <a:gd name="T125" fmla="*/ 49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4" h="155">
                <a:moveTo>
                  <a:pt x="0" y="49"/>
                </a:moveTo>
                <a:lnTo>
                  <a:pt x="113" y="28"/>
                </a:lnTo>
                <a:lnTo>
                  <a:pt x="241" y="0"/>
                </a:lnTo>
                <a:lnTo>
                  <a:pt x="259" y="64"/>
                </a:lnTo>
                <a:lnTo>
                  <a:pt x="268" y="103"/>
                </a:lnTo>
                <a:lnTo>
                  <a:pt x="271" y="108"/>
                </a:lnTo>
                <a:lnTo>
                  <a:pt x="312" y="99"/>
                </a:lnTo>
                <a:lnTo>
                  <a:pt x="311" y="102"/>
                </a:lnTo>
                <a:lnTo>
                  <a:pt x="308" y="103"/>
                </a:lnTo>
                <a:lnTo>
                  <a:pt x="314" y="108"/>
                </a:lnTo>
                <a:lnTo>
                  <a:pt x="311" y="120"/>
                </a:lnTo>
                <a:lnTo>
                  <a:pt x="308" y="118"/>
                </a:lnTo>
                <a:lnTo>
                  <a:pt x="305" y="129"/>
                </a:lnTo>
                <a:lnTo>
                  <a:pt x="302" y="135"/>
                </a:lnTo>
                <a:lnTo>
                  <a:pt x="302" y="141"/>
                </a:lnTo>
                <a:lnTo>
                  <a:pt x="289" y="144"/>
                </a:lnTo>
                <a:lnTo>
                  <a:pt x="283" y="150"/>
                </a:lnTo>
                <a:lnTo>
                  <a:pt x="279" y="150"/>
                </a:lnTo>
                <a:lnTo>
                  <a:pt x="268" y="155"/>
                </a:lnTo>
                <a:lnTo>
                  <a:pt x="268" y="150"/>
                </a:lnTo>
                <a:lnTo>
                  <a:pt x="273" y="144"/>
                </a:lnTo>
                <a:lnTo>
                  <a:pt x="274" y="138"/>
                </a:lnTo>
                <a:lnTo>
                  <a:pt x="268" y="141"/>
                </a:lnTo>
                <a:lnTo>
                  <a:pt x="267" y="136"/>
                </a:lnTo>
                <a:lnTo>
                  <a:pt x="261" y="141"/>
                </a:lnTo>
                <a:lnTo>
                  <a:pt x="261" y="135"/>
                </a:lnTo>
                <a:lnTo>
                  <a:pt x="265" y="129"/>
                </a:lnTo>
                <a:lnTo>
                  <a:pt x="261" y="127"/>
                </a:lnTo>
                <a:lnTo>
                  <a:pt x="261" y="117"/>
                </a:lnTo>
                <a:lnTo>
                  <a:pt x="256" y="127"/>
                </a:lnTo>
                <a:lnTo>
                  <a:pt x="253" y="126"/>
                </a:lnTo>
                <a:lnTo>
                  <a:pt x="253" y="120"/>
                </a:lnTo>
                <a:lnTo>
                  <a:pt x="252" y="126"/>
                </a:lnTo>
                <a:lnTo>
                  <a:pt x="253" y="130"/>
                </a:lnTo>
                <a:lnTo>
                  <a:pt x="249" y="129"/>
                </a:lnTo>
                <a:lnTo>
                  <a:pt x="243" y="124"/>
                </a:lnTo>
                <a:lnTo>
                  <a:pt x="238" y="121"/>
                </a:lnTo>
                <a:lnTo>
                  <a:pt x="240" y="127"/>
                </a:lnTo>
                <a:lnTo>
                  <a:pt x="234" y="121"/>
                </a:lnTo>
                <a:lnTo>
                  <a:pt x="234" y="115"/>
                </a:lnTo>
                <a:lnTo>
                  <a:pt x="237" y="105"/>
                </a:lnTo>
                <a:lnTo>
                  <a:pt x="231" y="108"/>
                </a:lnTo>
                <a:lnTo>
                  <a:pt x="232" y="102"/>
                </a:lnTo>
                <a:lnTo>
                  <a:pt x="246" y="103"/>
                </a:lnTo>
                <a:lnTo>
                  <a:pt x="250" y="97"/>
                </a:lnTo>
                <a:lnTo>
                  <a:pt x="244" y="100"/>
                </a:lnTo>
                <a:lnTo>
                  <a:pt x="238" y="99"/>
                </a:lnTo>
                <a:lnTo>
                  <a:pt x="235" y="93"/>
                </a:lnTo>
                <a:lnTo>
                  <a:pt x="232" y="91"/>
                </a:lnTo>
                <a:lnTo>
                  <a:pt x="228" y="91"/>
                </a:lnTo>
                <a:lnTo>
                  <a:pt x="226" y="97"/>
                </a:lnTo>
                <a:lnTo>
                  <a:pt x="223" y="93"/>
                </a:lnTo>
                <a:lnTo>
                  <a:pt x="225" y="87"/>
                </a:lnTo>
                <a:lnTo>
                  <a:pt x="229" y="84"/>
                </a:lnTo>
                <a:lnTo>
                  <a:pt x="235" y="88"/>
                </a:lnTo>
                <a:lnTo>
                  <a:pt x="232" y="84"/>
                </a:lnTo>
                <a:lnTo>
                  <a:pt x="237" y="78"/>
                </a:lnTo>
                <a:lnTo>
                  <a:pt x="231" y="78"/>
                </a:lnTo>
                <a:lnTo>
                  <a:pt x="228" y="73"/>
                </a:lnTo>
                <a:lnTo>
                  <a:pt x="226" y="74"/>
                </a:lnTo>
                <a:lnTo>
                  <a:pt x="220" y="78"/>
                </a:lnTo>
                <a:lnTo>
                  <a:pt x="220" y="84"/>
                </a:lnTo>
                <a:lnTo>
                  <a:pt x="220" y="71"/>
                </a:lnTo>
                <a:lnTo>
                  <a:pt x="225" y="70"/>
                </a:lnTo>
                <a:lnTo>
                  <a:pt x="231" y="65"/>
                </a:lnTo>
                <a:lnTo>
                  <a:pt x="229" y="64"/>
                </a:lnTo>
                <a:lnTo>
                  <a:pt x="229" y="58"/>
                </a:lnTo>
                <a:lnTo>
                  <a:pt x="228" y="58"/>
                </a:lnTo>
                <a:lnTo>
                  <a:pt x="225" y="62"/>
                </a:lnTo>
                <a:lnTo>
                  <a:pt x="222" y="56"/>
                </a:lnTo>
                <a:lnTo>
                  <a:pt x="223" y="40"/>
                </a:lnTo>
                <a:lnTo>
                  <a:pt x="229" y="35"/>
                </a:lnTo>
                <a:lnTo>
                  <a:pt x="234" y="34"/>
                </a:lnTo>
                <a:lnTo>
                  <a:pt x="240" y="31"/>
                </a:lnTo>
                <a:lnTo>
                  <a:pt x="232" y="31"/>
                </a:lnTo>
                <a:lnTo>
                  <a:pt x="240" y="19"/>
                </a:lnTo>
                <a:lnTo>
                  <a:pt x="238" y="17"/>
                </a:lnTo>
                <a:lnTo>
                  <a:pt x="232" y="22"/>
                </a:lnTo>
                <a:lnTo>
                  <a:pt x="234" y="16"/>
                </a:lnTo>
                <a:lnTo>
                  <a:pt x="231" y="17"/>
                </a:lnTo>
                <a:lnTo>
                  <a:pt x="225" y="19"/>
                </a:lnTo>
                <a:lnTo>
                  <a:pt x="225" y="22"/>
                </a:lnTo>
                <a:lnTo>
                  <a:pt x="228" y="28"/>
                </a:lnTo>
                <a:lnTo>
                  <a:pt x="223" y="34"/>
                </a:lnTo>
                <a:lnTo>
                  <a:pt x="218" y="35"/>
                </a:lnTo>
                <a:lnTo>
                  <a:pt x="218" y="29"/>
                </a:lnTo>
                <a:lnTo>
                  <a:pt x="215" y="32"/>
                </a:lnTo>
                <a:lnTo>
                  <a:pt x="215" y="41"/>
                </a:lnTo>
                <a:lnTo>
                  <a:pt x="211" y="35"/>
                </a:lnTo>
                <a:lnTo>
                  <a:pt x="209" y="38"/>
                </a:lnTo>
                <a:lnTo>
                  <a:pt x="211" y="43"/>
                </a:lnTo>
                <a:lnTo>
                  <a:pt x="209" y="49"/>
                </a:lnTo>
                <a:lnTo>
                  <a:pt x="205" y="47"/>
                </a:lnTo>
                <a:lnTo>
                  <a:pt x="209" y="53"/>
                </a:lnTo>
                <a:lnTo>
                  <a:pt x="205" y="53"/>
                </a:lnTo>
                <a:lnTo>
                  <a:pt x="202" y="52"/>
                </a:lnTo>
                <a:lnTo>
                  <a:pt x="197" y="53"/>
                </a:lnTo>
                <a:lnTo>
                  <a:pt x="211" y="61"/>
                </a:lnTo>
                <a:lnTo>
                  <a:pt x="209" y="67"/>
                </a:lnTo>
                <a:lnTo>
                  <a:pt x="214" y="70"/>
                </a:lnTo>
                <a:lnTo>
                  <a:pt x="212" y="71"/>
                </a:lnTo>
                <a:lnTo>
                  <a:pt x="206" y="70"/>
                </a:lnTo>
                <a:lnTo>
                  <a:pt x="205" y="71"/>
                </a:lnTo>
                <a:lnTo>
                  <a:pt x="209" y="74"/>
                </a:lnTo>
                <a:lnTo>
                  <a:pt x="209" y="85"/>
                </a:lnTo>
                <a:lnTo>
                  <a:pt x="211" y="90"/>
                </a:lnTo>
                <a:lnTo>
                  <a:pt x="209" y="96"/>
                </a:lnTo>
                <a:lnTo>
                  <a:pt x="212" y="100"/>
                </a:lnTo>
                <a:lnTo>
                  <a:pt x="215" y="114"/>
                </a:lnTo>
                <a:lnTo>
                  <a:pt x="228" y="124"/>
                </a:lnTo>
                <a:lnTo>
                  <a:pt x="223" y="129"/>
                </a:lnTo>
                <a:lnTo>
                  <a:pt x="222" y="126"/>
                </a:lnTo>
                <a:lnTo>
                  <a:pt x="215" y="124"/>
                </a:lnTo>
                <a:lnTo>
                  <a:pt x="209" y="120"/>
                </a:lnTo>
                <a:lnTo>
                  <a:pt x="203" y="109"/>
                </a:lnTo>
                <a:lnTo>
                  <a:pt x="202" y="103"/>
                </a:lnTo>
                <a:lnTo>
                  <a:pt x="202" y="106"/>
                </a:lnTo>
                <a:lnTo>
                  <a:pt x="206" y="118"/>
                </a:lnTo>
                <a:lnTo>
                  <a:pt x="209" y="123"/>
                </a:lnTo>
                <a:lnTo>
                  <a:pt x="218" y="127"/>
                </a:lnTo>
                <a:lnTo>
                  <a:pt x="223" y="133"/>
                </a:lnTo>
                <a:lnTo>
                  <a:pt x="229" y="135"/>
                </a:lnTo>
                <a:lnTo>
                  <a:pt x="237" y="146"/>
                </a:lnTo>
                <a:lnTo>
                  <a:pt x="235" y="150"/>
                </a:lnTo>
                <a:lnTo>
                  <a:pt x="229" y="146"/>
                </a:lnTo>
                <a:lnTo>
                  <a:pt x="223" y="146"/>
                </a:lnTo>
                <a:lnTo>
                  <a:pt x="222" y="147"/>
                </a:lnTo>
                <a:lnTo>
                  <a:pt x="217" y="141"/>
                </a:lnTo>
                <a:lnTo>
                  <a:pt x="211" y="141"/>
                </a:lnTo>
                <a:lnTo>
                  <a:pt x="205" y="142"/>
                </a:lnTo>
                <a:lnTo>
                  <a:pt x="200" y="138"/>
                </a:lnTo>
                <a:lnTo>
                  <a:pt x="197" y="132"/>
                </a:lnTo>
                <a:lnTo>
                  <a:pt x="197" y="135"/>
                </a:lnTo>
                <a:lnTo>
                  <a:pt x="197" y="141"/>
                </a:lnTo>
                <a:lnTo>
                  <a:pt x="191" y="136"/>
                </a:lnTo>
                <a:lnTo>
                  <a:pt x="187" y="132"/>
                </a:lnTo>
                <a:lnTo>
                  <a:pt x="184" y="126"/>
                </a:lnTo>
                <a:lnTo>
                  <a:pt x="178" y="127"/>
                </a:lnTo>
                <a:lnTo>
                  <a:pt x="178" y="132"/>
                </a:lnTo>
                <a:lnTo>
                  <a:pt x="173" y="138"/>
                </a:lnTo>
                <a:lnTo>
                  <a:pt x="169" y="132"/>
                </a:lnTo>
                <a:lnTo>
                  <a:pt x="167" y="126"/>
                </a:lnTo>
                <a:lnTo>
                  <a:pt x="169" y="121"/>
                </a:lnTo>
                <a:lnTo>
                  <a:pt x="170" y="120"/>
                </a:lnTo>
                <a:lnTo>
                  <a:pt x="173" y="114"/>
                </a:lnTo>
                <a:lnTo>
                  <a:pt x="175" y="109"/>
                </a:lnTo>
                <a:lnTo>
                  <a:pt x="178" y="103"/>
                </a:lnTo>
                <a:lnTo>
                  <a:pt x="178" y="97"/>
                </a:lnTo>
                <a:lnTo>
                  <a:pt x="181" y="91"/>
                </a:lnTo>
                <a:lnTo>
                  <a:pt x="181" y="87"/>
                </a:lnTo>
                <a:lnTo>
                  <a:pt x="175" y="82"/>
                </a:lnTo>
                <a:lnTo>
                  <a:pt x="167" y="87"/>
                </a:lnTo>
                <a:lnTo>
                  <a:pt x="163" y="85"/>
                </a:lnTo>
                <a:lnTo>
                  <a:pt x="158" y="82"/>
                </a:lnTo>
                <a:lnTo>
                  <a:pt x="152" y="79"/>
                </a:lnTo>
                <a:lnTo>
                  <a:pt x="145" y="81"/>
                </a:lnTo>
                <a:lnTo>
                  <a:pt x="138" y="76"/>
                </a:lnTo>
                <a:lnTo>
                  <a:pt x="140" y="70"/>
                </a:lnTo>
                <a:lnTo>
                  <a:pt x="137" y="65"/>
                </a:lnTo>
                <a:lnTo>
                  <a:pt x="132" y="61"/>
                </a:lnTo>
                <a:lnTo>
                  <a:pt x="120" y="61"/>
                </a:lnTo>
                <a:lnTo>
                  <a:pt x="119" y="58"/>
                </a:lnTo>
                <a:lnTo>
                  <a:pt x="114" y="53"/>
                </a:lnTo>
                <a:lnTo>
                  <a:pt x="114" y="47"/>
                </a:lnTo>
                <a:lnTo>
                  <a:pt x="108" y="46"/>
                </a:lnTo>
                <a:lnTo>
                  <a:pt x="110" y="40"/>
                </a:lnTo>
                <a:lnTo>
                  <a:pt x="110" y="40"/>
                </a:lnTo>
                <a:lnTo>
                  <a:pt x="98" y="41"/>
                </a:lnTo>
                <a:lnTo>
                  <a:pt x="93" y="37"/>
                </a:lnTo>
                <a:lnTo>
                  <a:pt x="87" y="35"/>
                </a:lnTo>
                <a:lnTo>
                  <a:pt x="83" y="37"/>
                </a:lnTo>
                <a:lnTo>
                  <a:pt x="80" y="43"/>
                </a:lnTo>
                <a:lnTo>
                  <a:pt x="74" y="43"/>
                </a:lnTo>
                <a:lnTo>
                  <a:pt x="69" y="49"/>
                </a:lnTo>
                <a:lnTo>
                  <a:pt x="68" y="55"/>
                </a:lnTo>
                <a:lnTo>
                  <a:pt x="58" y="55"/>
                </a:lnTo>
                <a:lnTo>
                  <a:pt x="54" y="55"/>
                </a:lnTo>
                <a:lnTo>
                  <a:pt x="48" y="49"/>
                </a:lnTo>
                <a:lnTo>
                  <a:pt x="46" y="49"/>
                </a:lnTo>
                <a:lnTo>
                  <a:pt x="45" y="55"/>
                </a:lnTo>
                <a:lnTo>
                  <a:pt x="37" y="67"/>
                </a:lnTo>
                <a:lnTo>
                  <a:pt x="33" y="65"/>
                </a:lnTo>
                <a:lnTo>
                  <a:pt x="28" y="67"/>
                </a:lnTo>
                <a:lnTo>
                  <a:pt x="25" y="73"/>
                </a:lnTo>
                <a:lnTo>
                  <a:pt x="21" y="79"/>
                </a:lnTo>
                <a:lnTo>
                  <a:pt x="18" y="84"/>
                </a:lnTo>
                <a:lnTo>
                  <a:pt x="12" y="90"/>
                </a:lnTo>
                <a:lnTo>
                  <a:pt x="7" y="96"/>
                </a:lnTo>
                <a:lnTo>
                  <a:pt x="0" y="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1" name="Freeform 84">
            <a:extLst>
              <a:ext uri="{FF2B5EF4-FFF2-40B4-BE49-F238E27FC236}">
                <a16:creationId xmlns:a16="http://schemas.microsoft.com/office/drawing/2014/main" id="{B5B86F4A-C9C2-18A8-F68C-3AE9AF0CE0FC}"/>
              </a:ext>
            </a:extLst>
          </p:cNvPr>
          <p:cNvSpPr>
            <a:spLocks/>
          </p:cNvSpPr>
          <p:nvPr/>
        </p:nvSpPr>
        <p:spPr bwMode="auto">
          <a:xfrm>
            <a:off x="6019979" y="3186847"/>
            <a:ext cx="598000" cy="294283"/>
          </a:xfrm>
          <a:custGeom>
            <a:avLst/>
            <a:gdLst>
              <a:gd name="T0" fmla="*/ 208 w 210"/>
              <a:gd name="T1" fmla="*/ 66 h 103"/>
              <a:gd name="T2" fmla="*/ 202 w 210"/>
              <a:gd name="T3" fmla="*/ 86 h 103"/>
              <a:gd name="T4" fmla="*/ 182 w 210"/>
              <a:gd name="T5" fmla="*/ 97 h 103"/>
              <a:gd name="T6" fmla="*/ 178 w 210"/>
              <a:gd name="T7" fmla="*/ 87 h 103"/>
              <a:gd name="T8" fmla="*/ 169 w 210"/>
              <a:gd name="T9" fmla="*/ 80 h 103"/>
              <a:gd name="T10" fmla="*/ 160 w 210"/>
              <a:gd name="T11" fmla="*/ 85 h 103"/>
              <a:gd name="T12" fmla="*/ 168 w 210"/>
              <a:gd name="T13" fmla="*/ 66 h 103"/>
              <a:gd name="T14" fmla="*/ 150 w 210"/>
              <a:gd name="T15" fmla="*/ 62 h 103"/>
              <a:gd name="T16" fmla="*/ 155 w 210"/>
              <a:gd name="T17" fmla="*/ 51 h 103"/>
              <a:gd name="T18" fmla="*/ 150 w 210"/>
              <a:gd name="T19" fmla="*/ 48 h 103"/>
              <a:gd name="T20" fmla="*/ 150 w 210"/>
              <a:gd name="T21" fmla="*/ 28 h 103"/>
              <a:gd name="T22" fmla="*/ 159 w 210"/>
              <a:gd name="T23" fmla="*/ 11 h 103"/>
              <a:gd name="T24" fmla="*/ 151 w 210"/>
              <a:gd name="T25" fmla="*/ 19 h 103"/>
              <a:gd name="T26" fmla="*/ 140 w 210"/>
              <a:gd name="T27" fmla="*/ 24 h 103"/>
              <a:gd name="T28" fmla="*/ 135 w 210"/>
              <a:gd name="T29" fmla="*/ 34 h 103"/>
              <a:gd name="T30" fmla="*/ 138 w 210"/>
              <a:gd name="T31" fmla="*/ 46 h 103"/>
              <a:gd name="T32" fmla="*/ 141 w 210"/>
              <a:gd name="T33" fmla="*/ 68 h 103"/>
              <a:gd name="T34" fmla="*/ 135 w 210"/>
              <a:gd name="T35" fmla="*/ 68 h 103"/>
              <a:gd name="T36" fmla="*/ 152 w 210"/>
              <a:gd name="T37" fmla="*/ 91 h 103"/>
              <a:gd name="T38" fmla="*/ 141 w 210"/>
              <a:gd name="T39" fmla="*/ 93 h 103"/>
              <a:gd name="T40" fmla="*/ 124 w 210"/>
              <a:gd name="T41" fmla="*/ 83 h 103"/>
              <a:gd name="T42" fmla="*/ 117 w 210"/>
              <a:gd name="T43" fmla="*/ 77 h 103"/>
              <a:gd name="T44" fmla="*/ 116 w 210"/>
              <a:gd name="T45" fmla="*/ 54 h 103"/>
              <a:gd name="T46" fmla="*/ 93 w 210"/>
              <a:gd name="T47" fmla="*/ 43 h 103"/>
              <a:gd name="T48" fmla="*/ 75 w 210"/>
              <a:gd name="T49" fmla="*/ 28 h 103"/>
              <a:gd name="T50" fmla="*/ 53 w 210"/>
              <a:gd name="T51" fmla="*/ 28 h 103"/>
              <a:gd name="T52" fmla="*/ 31 w 210"/>
              <a:gd name="T53" fmla="*/ 33 h 103"/>
              <a:gd name="T54" fmla="*/ 8 w 210"/>
              <a:gd name="T55" fmla="*/ 59 h 103"/>
              <a:gd name="T56" fmla="*/ 15 w 210"/>
              <a:gd name="T57" fmla="*/ 53 h 103"/>
              <a:gd name="T58" fmla="*/ 33 w 210"/>
              <a:gd name="T59" fmla="*/ 33 h 103"/>
              <a:gd name="T60" fmla="*/ 55 w 210"/>
              <a:gd name="T61" fmla="*/ 30 h 103"/>
              <a:gd name="T62" fmla="*/ 72 w 210"/>
              <a:gd name="T63" fmla="*/ 32 h 103"/>
              <a:gd name="T64" fmla="*/ 92 w 210"/>
              <a:gd name="T65" fmla="*/ 51 h 103"/>
              <a:gd name="T66" fmla="*/ 120 w 210"/>
              <a:gd name="T67" fmla="*/ 59 h 103"/>
              <a:gd name="T68" fmla="*/ 111 w 210"/>
              <a:gd name="T69" fmla="*/ 84 h 103"/>
              <a:gd name="T70" fmla="*/ 124 w 210"/>
              <a:gd name="T71" fmla="*/ 88 h 103"/>
              <a:gd name="T72" fmla="*/ 133 w 210"/>
              <a:gd name="T73" fmla="*/ 92 h 103"/>
              <a:gd name="T74" fmla="*/ 157 w 210"/>
              <a:gd name="T75" fmla="*/ 101 h 103"/>
              <a:gd name="T76" fmla="*/ 136 w 210"/>
              <a:gd name="T77" fmla="*/ 71 h 103"/>
              <a:gd name="T78" fmla="*/ 149 w 210"/>
              <a:gd name="T79" fmla="*/ 87 h 103"/>
              <a:gd name="T80" fmla="*/ 141 w 210"/>
              <a:gd name="T81" fmla="*/ 57 h 103"/>
              <a:gd name="T82" fmla="*/ 144 w 210"/>
              <a:gd name="T83" fmla="*/ 47 h 103"/>
              <a:gd name="T84" fmla="*/ 137 w 210"/>
              <a:gd name="T85" fmla="*/ 32 h 103"/>
              <a:gd name="T86" fmla="*/ 144 w 210"/>
              <a:gd name="T87" fmla="*/ 29 h 103"/>
              <a:gd name="T88" fmla="*/ 153 w 210"/>
              <a:gd name="T89" fmla="*/ 20 h 103"/>
              <a:gd name="T90" fmla="*/ 159 w 210"/>
              <a:gd name="T91" fmla="*/ 13 h 103"/>
              <a:gd name="T92" fmla="*/ 147 w 210"/>
              <a:gd name="T93" fmla="*/ 39 h 103"/>
              <a:gd name="T94" fmla="*/ 149 w 210"/>
              <a:gd name="T95" fmla="*/ 47 h 103"/>
              <a:gd name="T96" fmla="*/ 154 w 210"/>
              <a:gd name="T97" fmla="*/ 53 h 103"/>
              <a:gd name="T98" fmla="*/ 148 w 210"/>
              <a:gd name="T99" fmla="*/ 62 h 103"/>
              <a:gd name="T100" fmla="*/ 164 w 210"/>
              <a:gd name="T101" fmla="*/ 68 h 103"/>
              <a:gd name="T102" fmla="*/ 155 w 210"/>
              <a:gd name="T103" fmla="*/ 77 h 103"/>
              <a:gd name="T104" fmla="*/ 169 w 210"/>
              <a:gd name="T105" fmla="*/ 88 h 103"/>
              <a:gd name="T106" fmla="*/ 172 w 210"/>
              <a:gd name="T107" fmla="*/ 86 h 103"/>
              <a:gd name="T108" fmla="*/ 179 w 210"/>
              <a:gd name="T109" fmla="*/ 94 h 103"/>
              <a:gd name="T110" fmla="*/ 190 w 210"/>
              <a:gd name="T111" fmla="*/ 101 h 103"/>
              <a:gd name="T112" fmla="*/ 210 w 210"/>
              <a:gd name="T113" fmla="*/ 73 h 103"/>
              <a:gd name="T114" fmla="*/ 174 w 210"/>
              <a:gd name="T115" fmla="*/ 4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0" h="103">
                <a:moveTo>
                  <a:pt x="1" y="34"/>
                </a:moveTo>
                <a:cubicBezTo>
                  <a:pt x="76" y="20"/>
                  <a:pt x="76" y="20"/>
                  <a:pt x="76" y="20"/>
                </a:cubicBezTo>
                <a:cubicBezTo>
                  <a:pt x="76" y="20"/>
                  <a:pt x="76" y="20"/>
                  <a:pt x="76" y="20"/>
                </a:cubicBezTo>
                <a:cubicBezTo>
                  <a:pt x="160" y="2"/>
                  <a:pt x="160" y="2"/>
                  <a:pt x="160" y="2"/>
                </a:cubicBezTo>
                <a:cubicBezTo>
                  <a:pt x="172" y="43"/>
                  <a:pt x="172" y="43"/>
                  <a:pt x="172" y="43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180" y="73"/>
                  <a:pt x="180" y="73"/>
                  <a:pt x="180" y="73"/>
                </a:cubicBezTo>
                <a:cubicBezTo>
                  <a:pt x="181" y="73"/>
                  <a:pt x="181" y="74"/>
                  <a:pt x="181" y="73"/>
                </a:cubicBezTo>
                <a:cubicBezTo>
                  <a:pt x="208" y="67"/>
                  <a:pt x="208" y="67"/>
                  <a:pt x="208" y="67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208" y="73"/>
                  <a:pt x="208" y="73"/>
                  <a:pt x="208" y="73"/>
                </a:cubicBezTo>
                <a:cubicBezTo>
                  <a:pt x="206" y="78"/>
                  <a:pt x="206" y="78"/>
                  <a:pt x="206" y="78"/>
                </a:cubicBezTo>
                <a:cubicBezTo>
                  <a:pt x="206" y="78"/>
                  <a:pt x="206" y="78"/>
                  <a:pt x="206" y="78"/>
                </a:cubicBezTo>
                <a:cubicBezTo>
                  <a:pt x="205" y="78"/>
                  <a:pt x="205" y="78"/>
                  <a:pt x="205" y="78"/>
                </a:cubicBezTo>
                <a:cubicBezTo>
                  <a:pt x="204" y="79"/>
                  <a:pt x="204" y="79"/>
                  <a:pt x="204" y="79"/>
                </a:cubicBezTo>
                <a:cubicBezTo>
                  <a:pt x="202" y="86"/>
                  <a:pt x="202" y="86"/>
                  <a:pt x="202" y="86"/>
                </a:cubicBezTo>
                <a:cubicBezTo>
                  <a:pt x="200" y="89"/>
                  <a:pt x="200" y="89"/>
                  <a:pt x="200" y="89"/>
                </a:cubicBezTo>
                <a:cubicBezTo>
                  <a:pt x="200" y="90"/>
                  <a:pt x="200" y="90"/>
                  <a:pt x="200" y="90"/>
                </a:cubicBezTo>
                <a:cubicBezTo>
                  <a:pt x="200" y="93"/>
                  <a:pt x="200" y="93"/>
                  <a:pt x="200" y="93"/>
                </a:cubicBezTo>
                <a:cubicBezTo>
                  <a:pt x="193" y="95"/>
                  <a:pt x="193" y="95"/>
                  <a:pt x="193" y="95"/>
                </a:cubicBezTo>
                <a:cubicBezTo>
                  <a:pt x="192" y="96"/>
                  <a:pt x="192" y="96"/>
                  <a:pt x="192" y="96"/>
                </a:cubicBezTo>
                <a:cubicBezTo>
                  <a:pt x="189" y="99"/>
                  <a:pt x="189" y="99"/>
                  <a:pt x="189" y="99"/>
                </a:cubicBezTo>
                <a:cubicBezTo>
                  <a:pt x="186" y="99"/>
                  <a:pt x="186" y="99"/>
                  <a:pt x="186" y="99"/>
                </a:cubicBezTo>
                <a:cubicBezTo>
                  <a:pt x="186" y="99"/>
                  <a:pt x="186" y="99"/>
                  <a:pt x="186" y="99"/>
                </a:cubicBezTo>
                <a:cubicBezTo>
                  <a:pt x="180" y="101"/>
                  <a:pt x="180" y="101"/>
                  <a:pt x="180" y="101"/>
                </a:cubicBezTo>
                <a:cubicBezTo>
                  <a:pt x="180" y="100"/>
                  <a:pt x="180" y="100"/>
                  <a:pt x="180" y="100"/>
                </a:cubicBezTo>
                <a:cubicBezTo>
                  <a:pt x="182" y="97"/>
                  <a:pt x="182" y="97"/>
                  <a:pt x="182" y="97"/>
                </a:cubicBezTo>
                <a:cubicBezTo>
                  <a:pt x="183" y="96"/>
                  <a:pt x="183" y="96"/>
                  <a:pt x="183" y="96"/>
                </a:cubicBezTo>
                <a:cubicBezTo>
                  <a:pt x="184" y="93"/>
                  <a:pt x="184" y="93"/>
                  <a:pt x="184" y="93"/>
                </a:cubicBezTo>
                <a:cubicBezTo>
                  <a:pt x="184" y="92"/>
                  <a:pt x="184" y="92"/>
                  <a:pt x="184" y="92"/>
                </a:cubicBezTo>
                <a:cubicBezTo>
                  <a:pt x="183" y="91"/>
                  <a:pt x="183" y="91"/>
                  <a:pt x="183" y="92"/>
                </a:cubicBezTo>
                <a:cubicBezTo>
                  <a:pt x="180" y="93"/>
                  <a:pt x="180" y="93"/>
                  <a:pt x="180" y="93"/>
                </a:cubicBezTo>
                <a:cubicBezTo>
                  <a:pt x="179" y="91"/>
                  <a:pt x="179" y="91"/>
                  <a:pt x="179" y="91"/>
                </a:cubicBezTo>
                <a:cubicBezTo>
                  <a:pt x="178" y="90"/>
                  <a:pt x="178" y="90"/>
                  <a:pt x="178" y="90"/>
                </a:cubicBezTo>
                <a:cubicBezTo>
                  <a:pt x="178" y="91"/>
                  <a:pt x="178" y="91"/>
                  <a:pt x="178" y="91"/>
                </a:cubicBezTo>
                <a:cubicBezTo>
                  <a:pt x="175" y="92"/>
                  <a:pt x="175" y="92"/>
                  <a:pt x="175" y="92"/>
                </a:cubicBezTo>
                <a:cubicBezTo>
                  <a:pt x="175" y="90"/>
                  <a:pt x="175" y="90"/>
                  <a:pt x="175" y="90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8" y="86"/>
                  <a:pt x="178" y="86"/>
                  <a:pt x="178" y="86"/>
                </a:cubicBezTo>
                <a:cubicBezTo>
                  <a:pt x="177" y="85"/>
                  <a:pt x="177" y="85"/>
                  <a:pt x="177" y="85"/>
                </a:cubicBezTo>
                <a:cubicBezTo>
                  <a:pt x="175" y="84"/>
                  <a:pt x="175" y="84"/>
                  <a:pt x="175" y="84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70" y="79"/>
                  <a:pt x="170" y="79"/>
                  <a:pt x="170" y="79"/>
                </a:cubicBezTo>
                <a:cubicBezTo>
                  <a:pt x="169" y="79"/>
                  <a:pt x="169" y="79"/>
                  <a:pt x="169" y="80"/>
                </a:cubicBezTo>
                <a:cubicBezTo>
                  <a:pt x="167" y="83"/>
                  <a:pt x="167" y="83"/>
                  <a:pt x="167" y="83"/>
                </a:cubicBezTo>
                <a:cubicBezTo>
                  <a:pt x="167" y="84"/>
                  <a:pt x="167" y="84"/>
                  <a:pt x="167" y="84"/>
                </a:cubicBezTo>
                <a:cubicBezTo>
                  <a:pt x="168" y="86"/>
                  <a:pt x="168" y="86"/>
                  <a:pt x="168" y="86"/>
                </a:cubicBezTo>
                <a:cubicBezTo>
                  <a:pt x="166" y="85"/>
                  <a:pt x="166" y="85"/>
                  <a:pt x="166" y="85"/>
                </a:cubicBezTo>
                <a:cubicBezTo>
                  <a:pt x="163" y="82"/>
                  <a:pt x="163" y="82"/>
                  <a:pt x="163" y="82"/>
                </a:cubicBezTo>
                <a:cubicBezTo>
                  <a:pt x="163" y="82"/>
                  <a:pt x="163" y="82"/>
                  <a:pt x="163" y="82"/>
                </a:cubicBezTo>
                <a:cubicBezTo>
                  <a:pt x="159" y="81"/>
                  <a:pt x="159" y="81"/>
                  <a:pt x="159" y="81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58" y="81"/>
                  <a:pt x="158" y="81"/>
                  <a:pt x="158" y="82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60" y="85"/>
                  <a:pt x="160" y="85"/>
                  <a:pt x="160" y="85"/>
                </a:cubicBezTo>
                <a:cubicBezTo>
                  <a:pt x="161" y="84"/>
                  <a:pt x="161" y="84"/>
                  <a:pt x="161" y="84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7" y="77"/>
                  <a:pt x="157" y="77"/>
                  <a:pt x="157" y="77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69"/>
                  <a:pt x="159" y="69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4" y="70"/>
                  <a:pt x="164" y="70"/>
                  <a:pt x="164" y="70"/>
                </a:cubicBezTo>
                <a:cubicBezTo>
                  <a:pt x="165" y="69"/>
                  <a:pt x="165" y="69"/>
                  <a:pt x="165" y="69"/>
                </a:cubicBezTo>
                <a:cubicBezTo>
                  <a:pt x="168" y="66"/>
                  <a:pt x="168" y="66"/>
                  <a:pt x="168" y="66"/>
                </a:cubicBezTo>
                <a:cubicBezTo>
                  <a:pt x="168" y="66"/>
                  <a:pt x="168" y="65"/>
                  <a:pt x="168" y="65"/>
                </a:cubicBezTo>
                <a:cubicBezTo>
                  <a:pt x="167" y="64"/>
                  <a:pt x="167" y="64"/>
                  <a:pt x="167" y="64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0" y="65"/>
                  <a:pt x="160" y="65"/>
                  <a:pt x="160" y="65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8" y="61"/>
                  <a:pt x="158" y="61"/>
                  <a:pt x="158" y="61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151" y="60"/>
                  <a:pt x="151" y="60"/>
                  <a:pt x="151" y="60"/>
                </a:cubicBezTo>
                <a:cubicBezTo>
                  <a:pt x="151" y="60"/>
                  <a:pt x="151" y="61"/>
                  <a:pt x="151" y="61"/>
                </a:cubicBezTo>
                <a:cubicBezTo>
                  <a:pt x="150" y="62"/>
                  <a:pt x="150" y="62"/>
                  <a:pt x="150" y="62"/>
                </a:cubicBezTo>
                <a:cubicBezTo>
                  <a:pt x="150" y="62"/>
                  <a:pt x="150" y="62"/>
                  <a:pt x="150" y="62"/>
                </a:cubicBezTo>
                <a:cubicBezTo>
                  <a:pt x="151" y="59"/>
                  <a:pt x="151" y="59"/>
                  <a:pt x="151" y="59"/>
                </a:cubicBezTo>
                <a:cubicBezTo>
                  <a:pt x="153" y="58"/>
                  <a:pt x="153" y="58"/>
                  <a:pt x="153" y="58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7" y="60"/>
                  <a:pt x="157" y="60"/>
                  <a:pt x="158" y="60"/>
                </a:cubicBezTo>
                <a:cubicBezTo>
                  <a:pt x="158" y="60"/>
                  <a:pt x="158" y="59"/>
                  <a:pt x="158" y="59"/>
                </a:cubicBezTo>
                <a:cubicBezTo>
                  <a:pt x="156" y="56"/>
                  <a:pt x="156" y="56"/>
                  <a:pt x="156" y="56"/>
                </a:cubicBezTo>
                <a:cubicBezTo>
                  <a:pt x="158" y="53"/>
                  <a:pt x="158" y="53"/>
                  <a:pt x="158" y="53"/>
                </a:cubicBezTo>
                <a:cubicBezTo>
                  <a:pt x="159" y="52"/>
                  <a:pt x="159" y="52"/>
                  <a:pt x="159" y="52"/>
                </a:cubicBezTo>
                <a:cubicBezTo>
                  <a:pt x="158" y="52"/>
                  <a:pt x="158" y="51"/>
                  <a:pt x="158" y="51"/>
                </a:cubicBezTo>
                <a:cubicBezTo>
                  <a:pt x="155" y="51"/>
                  <a:pt x="155" y="51"/>
                  <a:pt x="155" y="51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1" y="48"/>
                  <a:pt x="151" y="48"/>
                  <a:pt x="151" y="48"/>
                </a:cubicBezTo>
                <a:cubicBezTo>
                  <a:pt x="150" y="49"/>
                  <a:pt x="150" y="49"/>
                  <a:pt x="150" y="49"/>
                </a:cubicBezTo>
                <a:cubicBezTo>
                  <a:pt x="147" y="51"/>
                  <a:pt x="147" y="51"/>
                  <a:pt x="147" y="51"/>
                </a:cubicBezTo>
                <a:cubicBezTo>
                  <a:pt x="146" y="52"/>
                  <a:pt x="146" y="52"/>
                  <a:pt x="146" y="52"/>
                </a:cubicBezTo>
                <a:cubicBezTo>
                  <a:pt x="146" y="55"/>
                  <a:pt x="146" y="55"/>
                  <a:pt x="146" y="55"/>
                </a:cubicBezTo>
                <a:cubicBezTo>
                  <a:pt x="147" y="56"/>
                  <a:pt x="147" y="56"/>
                  <a:pt x="147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48" y="49"/>
                  <a:pt x="148" y="49"/>
                  <a:pt x="148" y="49"/>
                </a:cubicBezTo>
                <a:cubicBezTo>
                  <a:pt x="150" y="48"/>
                  <a:pt x="150" y="48"/>
                  <a:pt x="150" y="48"/>
                </a:cubicBezTo>
                <a:cubicBezTo>
                  <a:pt x="150" y="48"/>
                  <a:pt x="150" y="48"/>
                  <a:pt x="150" y="48"/>
                </a:cubicBezTo>
                <a:cubicBezTo>
                  <a:pt x="154" y="45"/>
                  <a:pt x="154" y="45"/>
                  <a:pt x="154" y="45"/>
                </a:cubicBezTo>
                <a:cubicBezTo>
                  <a:pt x="155" y="45"/>
                  <a:pt x="155" y="44"/>
                  <a:pt x="155" y="44"/>
                </a:cubicBezTo>
                <a:cubicBezTo>
                  <a:pt x="154" y="43"/>
                  <a:pt x="154" y="43"/>
                  <a:pt x="154" y="43"/>
                </a:cubicBezTo>
                <a:cubicBezTo>
                  <a:pt x="154" y="39"/>
                  <a:pt x="154" y="39"/>
                  <a:pt x="154" y="39"/>
                </a:cubicBezTo>
                <a:cubicBezTo>
                  <a:pt x="154" y="39"/>
                  <a:pt x="154" y="38"/>
                  <a:pt x="153" y="38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1" y="38"/>
                  <a:pt x="151" y="38"/>
                  <a:pt x="151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50" y="28"/>
                  <a:pt x="150" y="28"/>
                  <a:pt x="150" y="28"/>
                </a:cubicBezTo>
                <a:cubicBezTo>
                  <a:pt x="153" y="25"/>
                  <a:pt x="153" y="25"/>
                  <a:pt x="153" y="25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7" y="24"/>
                  <a:pt x="157" y="24"/>
                  <a:pt x="157" y="24"/>
                </a:cubicBezTo>
                <a:cubicBezTo>
                  <a:pt x="160" y="22"/>
                  <a:pt x="160" y="22"/>
                  <a:pt x="160" y="22"/>
                </a:cubicBezTo>
                <a:cubicBezTo>
                  <a:pt x="161" y="22"/>
                  <a:pt x="161" y="22"/>
                  <a:pt x="161" y="21"/>
                </a:cubicBezTo>
                <a:cubicBezTo>
                  <a:pt x="161" y="21"/>
                  <a:pt x="160" y="20"/>
                  <a:pt x="160" y="20"/>
                </a:cubicBezTo>
                <a:cubicBezTo>
                  <a:pt x="157" y="20"/>
                  <a:pt x="157" y="20"/>
                  <a:pt x="157" y="20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1" y="13"/>
                  <a:pt x="161" y="13"/>
                  <a:pt x="161" y="13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59" y="11"/>
                  <a:pt x="159" y="11"/>
                  <a:pt x="159" y="11"/>
                </a:cubicBezTo>
                <a:cubicBezTo>
                  <a:pt x="158" y="11"/>
                  <a:pt x="158" y="11"/>
                  <a:pt x="158" y="11"/>
                </a:cubicBezTo>
                <a:cubicBezTo>
                  <a:pt x="157" y="12"/>
                  <a:pt x="157" y="12"/>
                  <a:pt x="157" y="12"/>
                </a:cubicBezTo>
                <a:cubicBezTo>
                  <a:pt x="157" y="12"/>
                  <a:pt x="157" y="12"/>
                  <a:pt x="157" y="12"/>
                </a:cubicBezTo>
                <a:cubicBezTo>
                  <a:pt x="157" y="11"/>
                  <a:pt x="157" y="11"/>
                  <a:pt x="156" y="11"/>
                </a:cubicBezTo>
                <a:cubicBezTo>
                  <a:pt x="155" y="10"/>
                  <a:pt x="155" y="10"/>
                  <a:pt x="155" y="10"/>
                </a:cubicBezTo>
                <a:cubicBezTo>
                  <a:pt x="153" y="11"/>
                  <a:pt x="153" y="11"/>
                  <a:pt x="153" y="11"/>
                </a:cubicBezTo>
                <a:cubicBezTo>
                  <a:pt x="150" y="12"/>
                  <a:pt x="150" y="12"/>
                  <a:pt x="150" y="12"/>
                </a:cubicBezTo>
                <a:cubicBezTo>
                  <a:pt x="150" y="12"/>
                  <a:pt x="149" y="13"/>
                  <a:pt x="149" y="13"/>
                </a:cubicBezTo>
                <a:cubicBezTo>
                  <a:pt x="149" y="15"/>
                  <a:pt x="149" y="15"/>
                  <a:pt x="149" y="15"/>
                </a:cubicBezTo>
                <a:cubicBezTo>
                  <a:pt x="149" y="16"/>
                  <a:pt x="149" y="16"/>
                  <a:pt x="149" y="16"/>
                </a:cubicBezTo>
                <a:cubicBezTo>
                  <a:pt x="151" y="19"/>
                  <a:pt x="151" y="19"/>
                  <a:pt x="151" y="19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47" y="23"/>
                  <a:pt x="147" y="23"/>
                  <a:pt x="147" y="23"/>
                </a:cubicBezTo>
                <a:cubicBezTo>
                  <a:pt x="146" y="20"/>
                  <a:pt x="146" y="20"/>
                  <a:pt x="146" y="20"/>
                </a:cubicBezTo>
                <a:cubicBezTo>
                  <a:pt x="146" y="20"/>
                  <a:pt x="146" y="19"/>
                  <a:pt x="146" y="19"/>
                </a:cubicBezTo>
                <a:cubicBezTo>
                  <a:pt x="145" y="19"/>
                  <a:pt x="145" y="19"/>
                  <a:pt x="145" y="20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3" y="25"/>
                  <a:pt x="143" y="25"/>
                  <a:pt x="143" y="25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1" y="23"/>
                  <a:pt x="141" y="23"/>
                  <a:pt x="141" y="23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9" y="27"/>
                  <a:pt x="139" y="27"/>
                  <a:pt x="139" y="27"/>
                </a:cubicBezTo>
                <a:cubicBezTo>
                  <a:pt x="139" y="29"/>
                  <a:pt x="139" y="29"/>
                  <a:pt x="139" y="29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6" y="31"/>
                  <a:pt x="136" y="32"/>
                  <a:pt x="136" y="32"/>
                </a:cubicBezTo>
                <a:cubicBezTo>
                  <a:pt x="135" y="32"/>
                  <a:pt x="136" y="33"/>
                  <a:pt x="136" y="33"/>
                </a:cubicBezTo>
                <a:cubicBezTo>
                  <a:pt x="138" y="35"/>
                  <a:pt x="138" y="35"/>
                  <a:pt x="138" y="35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1" y="35"/>
                  <a:pt x="131" y="35"/>
                  <a:pt x="131" y="35"/>
                </a:cubicBezTo>
                <a:cubicBezTo>
                  <a:pt x="131" y="35"/>
                  <a:pt x="131" y="35"/>
                  <a:pt x="131" y="36"/>
                </a:cubicBezTo>
                <a:cubicBezTo>
                  <a:pt x="131" y="36"/>
                  <a:pt x="131" y="37"/>
                  <a:pt x="131" y="37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39" y="45"/>
                  <a:pt x="139" y="45"/>
                  <a:pt x="139" y="45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47"/>
                  <a:pt x="143" y="47"/>
                  <a:pt x="143" y="47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42" y="47"/>
                  <a:pt x="142" y="47"/>
                  <a:pt x="142" y="47"/>
                </a:cubicBezTo>
                <a:cubicBezTo>
                  <a:pt x="138" y="46"/>
                  <a:pt x="138" y="46"/>
                  <a:pt x="138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7" y="47"/>
                  <a:pt x="137" y="47"/>
                  <a:pt x="137" y="47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37" y="49"/>
                  <a:pt x="137" y="49"/>
                  <a:pt x="137" y="49"/>
                </a:cubicBezTo>
                <a:cubicBezTo>
                  <a:pt x="139" y="50"/>
                  <a:pt x="139" y="50"/>
                  <a:pt x="139" y="50"/>
                </a:cubicBezTo>
                <a:cubicBezTo>
                  <a:pt x="139" y="57"/>
                  <a:pt x="139" y="57"/>
                  <a:pt x="139" y="57"/>
                </a:cubicBezTo>
                <a:cubicBezTo>
                  <a:pt x="139" y="57"/>
                  <a:pt x="139" y="57"/>
                  <a:pt x="139" y="57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50" y="83"/>
                  <a:pt x="150" y="83"/>
                  <a:pt x="150" y="83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1" y="80"/>
                  <a:pt x="141" y="80"/>
                  <a:pt x="141" y="80"/>
                </a:cubicBezTo>
                <a:cubicBezTo>
                  <a:pt x="137" y="72"/>
                  <a:pt x="137" y="72"/>
                  <a:pt x="137" y="72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136" y="68"/>
                  <a:pt x="135" y="68"/>
                  <a:pt x="135" y="68"/>
                </a:cubicBezTo>
                <a:cubicBezTo>
                  <a:pt x="135" y="68"/>
                  <a:pt x="134" y="69"/>
                  <a:pt x="134" y="69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9" y="83"/>
                  <a:pt x="139" y="83"/>
                  <a:pt x="139" y="83"/>
                </a:cubicBezTo>
                <a:cubicBezTo>
                  <a:pt x="140" y="83"/>
                  <a:pt x="140" y="83"/>
                  <a:pt x="140" y="83"/>
                </a:cubicBezTo>
                <a:cubicBezTo>
                  <a:pt x="145" y="86"/>
                  <a:pt x="145" y="86"/>
                  <a:pt x="145" y="86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52" y="91"/>
                  <a:pt x="152" y="91"/>
                  <a:pt x="152" y="91"/>
                </a:cubicBezTo>
                <a:cubicBezTo>
                  <a:pt x="157" y="97"/>
                  <a:pt x="157" y="97"/>
                  <a:pt x="157" y="97"/>
                </a:cubicBezTo>
                <a:cubicBezTo>
                  <a:pt x="156" y="99"/>
                  <a:pt x="156" y="99"/>
                  <a:pt x="156" y="99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53" y="96"/>
                  <a:pt x="153" y="96"/>
                  <a:pt x="153" y="96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8" y="97"/>
                  <a:pt x="148" y="97"/>
                  <a:pt x="148" y="97"/>
                </a:cubicBezTo>
                <a:cubicBezTo>
                  <a:pt x="146" y="94"/>
                  <a:pt x="146" y="94"/>
                  <a:pt x="146" y="94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38" y="94"/>
                  <a:pt x="138" y="94"/>
                  <a:pt x="138" y="94"/>
                </a:cubicBezTo>
                <a:cubicBezTo>
                  <a:pt x="135" y="91"/>
                  <a:pt x="135" y="91"/>
                  <a:pt x="135" y="91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3" y="87"/>
                  <a:pt x="133" y="87"/>
                  <a:pt x="132" y="87"/>
                </a:cubicBezTo>
                <a:cubicBezTo>
                  <a:pt x="132" y="87"/>
                  <a:pt x="131" y="87"/>
                  <a:pt x="131" y="88"/>
                </a:cubicBezTo>
                <a:cubicBezTo>
                  <a:pt x="131" y="90"/>
                  <a:pt x="131" y="90"/>
                  <a:pt x="131" y="90"/>
                </a:cubicBezTo>
                <a:cubicBezTo>
                  <a:pt x="131" y="90"/>
                  <a:pt x="131" y="90"/>
                  <a:pt x="131" y="90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28" y="91"/>
                  <a:pt x="128" y="91"/>
                  <a:pt x="128" y="91"/>
                </a:cubicBezTo>
                <a:cubicBezTo>
                  <a:pt x="126" y="87"/>
                  <a:pt x="126" y="87"/>
                  <a:pt x="126" y="87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3" y="83"/>
                  <a:pt x="123" y="83"/>
                  <a:pt x="122" y="83"/>
                </a:cubicBezTo>
                <a:cubicBezTo>
                  <a:pt x="119" y="84"/>
                  <a:pt x="119" y="84"/>
                  <a:pt x="119" y="84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18" y="87"/>
                  <a:pt x="118" y="87"/>
                  <a:pt x="118" y="87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113" y="84"/>
                  <a:pt x="113" y="84"/>
                  <a:pt x="113" y="84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15" y="81"/>
                  <a:pt x="115" y="81"/>
                  <a:pt x="115" y="81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20" y="69"/>
                  <a:pt x="120" y="69"/>
                  <a:pt x="120" y="69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2" y="62"/>
                  <a:pt x="122" y="62"/>
                  <a:pt x="122" y="62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8"/>
                  <a:pt x="122" y="58"/>
                  <a:pt x="122" y="57"/>
                </a:cubicBezTo>
                <a:cubicBezTo>
                  <a:pt x="117" y="54"/>
                  <a:pt x="117" y="54"/>
                  <a:pt x="117" y="54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07" y="54"/>
                  <a:pt x="107" y="54"/>
                  <a:pt x="107" y="54"/>
                </a:cubicBezTo>
                <a:cubicBezTo>
                  <a:pt x="107" y="54"/>
                  <a:pt x="107" y="54"/>
                  <a:pt x="107" y="54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97" y="52"/>
                  <a:pt x="97" y="52"/>
                  <a:pt x="97" y="52"/>
                </a:cubicBezTo>
                <a:cubicBezTo>
                  <a:pt x="94" y="51"/>
                  <a:pt x="94" y="51"/>
                  <a:pt x="94" y="51"/>
                </a:cubicBezTo>
                <a:cubicBezTo>
                  <a:pt x="95" y="48"/>
                  <a:pt x="95" y="48"/>
                  <a:pt x="95" y="48"/>
                </a:cubicBezTo>
                <a:cubicBezTo>
                  <a:pt x="95" y="47"/>
                  <a:pt x="95" y="47"/>
                  <a:pt x="95" y="47"/>
                </a:cubicBezTo>
                <a:cubicBezTo>
                  <a:pt x="93" y="43"/>
                  <a:pt x="93" y="43"/>
                  <a:pt x="93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40"/>
                  <a:pt x="89" y="40"/>
                  <a:pt x="89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39"/>
                  <a:pt x="81" y="39"/>
                  <a:pt x="81" y="39"/>
                </a:cubicBezTo>
                <a:cubicBezTo>
                  <a:pt x="78" y="36"/>
                  <a:pt x="78" y="36"/>
                  <a:pt x="78" y="36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32"/>
                  <a:pt x="77" y="31"/>
                  <a:pt x="77" y="31"/>
                </a:cubicBezTo>
                <a:cubicBezTo>
                  <a:pt x="74" y="31"/>
                  <a:pt x="74" y="31"/>
                  <a:pt x="74" y="31"/>
                </a:cubicBezTo>
                <a:cubicBezTo>
                  <a:pt x="75" y="28"/>
                  <a:pt x="75" y="28"/>
                  <a:pt x="75" y="28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26"/>
                  <a:pt x="74" y="26"/>
                  <a:pt x="74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66" y="27"/>
                  <a:pt x="66" y="27"/>
                  <a:pt x="66" y="27"/>
                </a:cubicBezTo>
                <a:cubicBezTo>
                  <a:pt x="63" y="24"/>
                  <a:pt x="63" y="24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59" y="23"/>
                  <a:pt x="59" y="23"/>
                  <a:pt x="59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5" y="24"/>
                  <a:pt x="55" y="24"/>
                  <a:pt x="55" y="24"/>
                </a:cubicBezTo>
                <a:cubicBezTo>
                  <a:pt x="55" y="25"/>
                  <a:pt x="55" y="25"/>
                  <a:pt x="55" y="25"/>
                </a:cubicBezTo>
                <a:cubicBezTo>
                  <a:pt x="53" y="28"/>
                  <a:pt x="53" y="28"/>
                  <a:pt x="53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49" y="29"/>
                  <a:pt x="49" y="29"/>
                  <a:pt x="49" y="29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5" y="36"/>
                  <a:pt x="45" y="36"/>
                  <a:pt x="45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2"/>
                  <a:pt x="34" y="32"/>
                  <a:pt x="34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0" y="37"/>
                  <a:pt x="30" y="37"/>
                  <a:pt x="30" y="37"/>
                </a:cubicBezTo>
                <a:cubicBezTo>
                  <a:pt x="26" y="43"/>
                  <a:pt x="26" y="43"/>
                  <a:pt x="26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5"/>
                  <a:pt x="19" y="45"/>
                  <a:pt x="19" y="45"/>
                </a:cubicBezTo>
                <a:cubicBezTo>
                  <a:pt x="17" y="48"/>
                  <a:pt x="17" y="48"/>
                  <a:pt x="17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2" y="56"/>
                  <a:pt x="12" y="56"/>
                  <a:pt x="12" y="56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4"/>
                  <a:pt x="0" y="34"/>
                  <a:pt x="0" y="34"/>
                </a:cubicBez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6" y="65"/>
                  <a:pt x="6" y="64"/>
                  <a:pt x="6" y="64"/>
                </a:cubicBezTo>
                <a:cubicBezTo>
                  <a:pt x="10" y="60"/>
                  <a:pt x="10" y="60"/>
                  <a:pt x="10" y="60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5" y="53"/>
                  <a:pt x="15" y="53"/>
                  <a:pt x="15" y="53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9"/>
                  <a:pt x="19" y="49"/>
                  <a:pt x="19" y="49"/>
                </a:cubicBezTo>
                <a:cubicBezTo>
                  <a:pt x="20" y="46"/>
                  <a:pt x="20" y="46"/>
                  <a:pt x="20" y="46"/>
                </a:cubicBezTo>
                <a:cubicBezTo>
                  <a:pt x="23" y="45"/>
                  <a:pt x="23" y="45"/>
                  <a:pt x="23" y="45"/>
                </a:cubicBezTo>
                <a:cubicBezTo>
                  <a:pt x="26" y="46"/>
                  <a:pt x="26" y="46"/>
                  <a:pt x="26" y="46"/>
                </a:cubicBezTo>
                <a:cubicBezTo>
                  <a:pt x="27" y="46"/>
                  <a:pt x="27" y="45"/>
                  <a:pt x="27" y="45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7"/>
                  <a:pt x="32" y="37"/>
                  <a:pt x="32" y="37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3"/>
                  <a:pt x="33" y="33"/>
                  <a:pt x="33" y="33"/>
                </a:cubicBezTo>
                <a:cubicBezTo>
                  <a:pt x="32" y="34"/>
                  <a:pt x="32" y="34"/>
                  <a:pt x="32" y="34"/>
                </a:cubicBezTo>
                <a:cubicBezTo>
                  <a:pt x="36" y="37"/>
                  <a:pt x="36" y="37"/>
                  <a:pt x="36" y="37"/>
                </a:cubicBezTo>
                <a:cubicBezTo>
                  <a:pt x="37" y="38"/>
                  <a:pt x="37" y="38"/>
                  <a:pt x="37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7" y="38"/>
                  <a:pt x="47" y="37"/>
                  <a:pt x="47" y="37"/>
                </a:cubicBezTo>
                <a:cubicBezTo>
                  <a:pt x="48" y="34"/>
                  <a:pt x="48" y="34"/>
                  <a:pt x="48" y="34"/>
                </a:cubicBezTo>
                <a:cubicBezTo>
                  <a:pt x="51" y="30"/>
                  <a:pt x="51" y="30"/>
                  <a:pt x="51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5" y="30"/>
                  <a:pt x="55" y="30"/>
                </a:cubicBezTo>
                <a:cubicBezTo>
                  <a:pt x="57" y="26"/>
                  <a:pt x="57" y="26"/>
                  <a:pt x="57" y="26"/>
                </a:cubicBezTo>
                <a:cubicBezTo>
                  <a:pt x="59" y="25"/>
                  <a:pt x="59" y="25"/>
                  <a:pt x="59" y="25"/>
                </a:cubicBezTo>
                <a:cubicBezTo>
                  <a:pt x="62" y="26"/>
                  <a:pt x="62" y="26"/>
                  <a:pt x="62" y="26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73" y="28"/>
                  <a:pt x="73" y="28"/>
                  <a:pt x="73" y="28"/>
                </a:cubicBezTo>
                <a:cubicBezTo>
                  <a:pt x="73" y="28"/>
                  <a:pt x="73" y="28"/>
                  <a:pt x="73" y="28"/>
                </a:cubicBezTo>
                <a:cubicBezTo>
                  <a:pt x="74" y="27"/>
                  <a:pt x="74" y="27"/>
                  <a:pt x="74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32"/>
                  <a:pt x="72" y="32"/>
                  <a:pt x="72" y="32"/>
                </a:cubicBezTo>
                <a:cubicBezTo>
                  <a:pt x="73" y="32"/>
                  <a:pt x="73" y="32"/>
                  <a:pt x="73" y="32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7"/>
                  <a:pt x="76" y="37"/>
                  <a:pt x="76" y="37"/>
                </a:cubicBezTo>
                <a:cubicBezTo>
                  <a:pt x="79" y="40"/>
                  <a:pt x="79" y="40"/>
                  <a:pt x="79" y="40"/>
                </a:cubicBezTo>
                <a:cubicBezTo>
                  <a:pt x="80" y="42"/>
                  <a:pt x="80" y="42"/>
                  <a:pt x="80" y="42"/>
                </a:cubicBezTo>
                <a:cubicBezTo>
                  <a:pt x="80" y="42"/>
                  <a:pt x="80" y="42"/>
                  <a:pt x="81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1" y="45"/>
                  <a:pt x="91" y="45"/>
                  <a:pt x="91" y="45"/>
                </a:cubicBezTo>
                <a:cubicBezTo>
                  <a:pt x="93" y="48"/>
                  <a:pt x="93" y="48"/>
                  <a:pt x="93" y="48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2"/>
                  <a:pt x="93" y="52"/>
                </a:cubicBezTo>
                <a:cubicBezTo>
                  <a:pt x="97" y="54"/>
                  <a:pt x="97" y="54"/>
                  <a:pt x="97" y="54"/>
                </a:cubicBezTo>
                <a:cubicBezTo>
                  <a:pt x="97" y="55"/>
                  <a:pt x="97" y="55"/>
                  <a:pt x="97" y="55"/>
                </a:cubicBezTo>
                <a:cubicBezTo>
                  <a:pt x="102" y="54"/>
                  <a:pt x="102" y="54"/>
                  <a:pt x="102" y="54"/>
                </a:cubicBezTo>
                <a:cubicBezTo>
                  <a:pt x="106" y="56"/>
                  <a:pt x="106" y="56"/>
                  <a:pt x="106" y="56"/>
                </a:cubicBezTo>
                <a:cubicBezTo>
                  <a:pt x="108" y="58"/>
                  <a:pt x="108" y="58"/>
                  <a:pt x="108" y="58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61"/>
                  <a:pt x="120" y="61"/>
                  <a:pt x="120" y="61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15" y="76"/>
                  <a:pt x="115" y="76"/>
                  <a:pt x="115" y="76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2" y="89"/>
                  <a:pt x="112" y="89"/>
                  <a:pt x="112" y="89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7" y="92"/>
                  <a:pt x="127" y="92"/>
                  <a:pt x="127" y="92"/>
                </a:cubicBezTo>
                <a:cubicBezTo>
                  <a:pt x="127" y="92"/>
                  <a:pt x="127" y="92"/>
                  <a:pt x="127" y="92"/>
                </a:cubicBezTo>
                <a:cubicBezTo>
                  <a:pt x="131" y="95"/>
                  <a:pt x="131" y="95"/>
                  <a:pt x="131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3" y="94"/>
                  <a:pt x="133" y="94"/>
                </a:cubicBezTo>
                <a:cubicBezTo>
                  <a:pt x="133" y="91"/>
                  <a:pt x="133" y="91"/>
                  <a:pt x="133" y="91"/>
                </a:cubicBezTo>
                <a:cubicBezTo>
                  <a:pt x="133" y="89"/>
                  <a:pt x="133" y="89"/>
                  <a:pt x="133" y="89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31" y="89"/>
                  <a:pt x="131" y="89"/>
                  <a:pt x="131" y="89"/>
                </a:cubicBezTo>
                <a:cubicBezTo>
                  <a:pt x="133" y="92"/>
                  <a:pt x="133" y="92"/>
                  <a:pt x="133" y="92"/>
                </a:cubicBezTo>
                <a:cubicBezTo>
                  <a:pt x="133" y="92"/>
                  <a:pt x="133" y="92"/>
                  <a:pt x="133" y="92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37" y="96"/>
                  <a:pt x="137" y="96"/>
                  <a:pt x="138" y="96"/>
                </a:cubicBezTo>
                <a:cubicBezTo>
                  <a:pt x="141" y="95"/>
                  <a:pt x="141" y="95"/>
                  <a:pt x="141" y="95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7" y="99"/>
                  <a:pt x="147" y="99"/>
                  <a:pt x="147" y="99"/>
                </a:cubicBezTo>
                <a:cubicBezTo>
                  <a:pt x="148" y="99"/>
                  <a:pt x="148" y="99"/>
                  <a:pt x="149" y="99"/>
                </a:cubicBezTo>
                <a:cubicBezTo>
                  <a:pt x="149" y="98"/>
                  <a:pt x="149" y="98"/>
                  <a:pt x="149" y="98"/>
                </a:cubicBezTo>
                <a:cubicBezTo>
                  <a:pt x="153" y="98"/>
                  <a:pt x="153" y="98"/>
                  <a:pt x="153" y="98"/>
                </a:cubicBezTo>
                <a:cubicBezTo>
                  <a:pt x="156" y="101"/>
                  <a:pt x="156" y="101"/>
                  <a:pt x="156" y="101"/>
                </a:cubicBezTo>
                <a:cubicBezTo>
                  <a:pt x="157" y="101"/>
                  <a:pt x="157" y="101"/>
                  <a:pt x="157" y="101"/>
                </a:cubicBezTo>
                <a:cubicBezTo>
                  <a:pt x="158" y="101"/>
                  <a:pt x="158" y="101"/>
                  <a:pt x="158" y="101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58" y="97"/>
                  <a:pt x="158" y="97"/>
                  <a:pt x="158" y="97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3" y="89"/>
                  <a:pt x="153" y="89"/>
                  <a:pt x="153" y="89"/>
                </a:cubicBezTo>
                <a:cubicBezTo>
                  <a:pt x="150" y="88"/>
                  <a:pt x="150" y="88"/>
                  <a:pt x="150" y="88"/>
                </a:cubicBezTo>
                <a:cubicBezTo>
                  <a:pt x="146" y="85"/>
                  <a:pt x="146" y="85"/>
                  <a:pt x="146" y="85"/>
                </a:cubicBezTo>
                <a:cubicBezTo>
                  <a:pt x="146" y="84"/>
                  <a:pt x="146" y="84"/>
                  <a:pt x="146" y="84"/>
                </a:cubicBezTo>
                <a:cubicBezTo>
                  <a:pt x="141" y="82"/>
                  <a:pt x="141" y="82"/>
                  <a:pt x="141" y="82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136" y="71"/>
                  <a:pt x="136" y="71"/>
                  <a:pt x="136" y="71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135" y="69"/>
                  <a:pt x="135" y="69"/>
                  <a:pt x="135" y="69"/>
                </a:cubicBezTo>
                <a:cubicBezTo>
                  <a:pt x="134" y="70"/>
                  <a:pt x="134" y="70"/>
                  <a:pt x="134" y="70"/>
                </a:cubicBezTo>
                <a:cubicBezTo>
                  <a:pt x="135" y="73"/>
                  <a:pt x="135" y="73"/>
                  <a:pt x="135" y="73"/>
                </a:cubicBezTo>
                <a:cubicBezTo>
                  <a:pt x="135" y="73"/>
                  <a:pt x="135" y="73"/>
                  <a:pt x="135" y="73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9" y="87"/>
                  <a:pt x="149" y="87"/>
                  <a:pt x="149" y="87"/>
                </a:cubicBezTo>
                <a:cubicBezTo>
                  <a:pt x="149" y="87"/>
                  <a:pt x="149" y="87"/>
                  <a:pt x="149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2" y="83"/>
                  <a:pt x="152" y="83"/>
                  <a:pt x="152" y="83"/>
                </a:cubicBezTo>
                <a:cubicBezTo>
                  <a:pt x="153" y="83"/>
                  <a:pt x="153" y="82"/>
                  <a:pt x="152" y="82"/>
                </a:cubicBezTo>
                <a:cubicBezTo>
                  <a:pt x="145" y="75"/>
                  <a:pt x="145" y="75"/>
                  <a:pt x="145" y="75"/>
                </a:cubicBezTo>
                <a:cubicBezTo>
                  <a:pt x="143" y="67"/>
                  <a:pt x="143" y="67"/>
                  <a:pt x="143" y="67"/>
                </a:cubicBezTo>
                <a:cubicBezTo>
                  <a:pt x="143" y="67"/>
                  <a:pt x="143" y="67"/>
                  <a:pt x="143" y="67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0"/>
                  <a:pt x="142" y="60"/>
                  <a:pt x="142" y="60"/>
                </a:cubicBezTo>
                <a:cubicBezTo>
                  <a:pt x="141" y="57"/>
                  <a:pt x="141" y="57"/>
                  <a:pt x="141" y="57"/>
                </a:cubicBezTo>
                <a:cubicBezTo>
                  <a:pt x="141" y="50"/>
                  <a:pt x="141" y="50"/>
                  <a:pt x="141" y="50"/>
                </a:cubicBezTo>
                <a:cubicBezTo>
                  <a:pt x="141" y="49"/>
                  <a:pt x="141" y="49"/>
                  <a:pt x="141" y="49"/>
                </a:cubicBezTo>
                <a:cubicBezTo>
                  <a:pt x="138" y="47"/>
                  <a:pt x="138" y="47"/>
                  <a:pt x="138" y="47"/>
                </a:cubicBezTo>
                <a:cubicBezTo>
                  <a:pt x="137" y="48"/>
                  <a:pt x="137" y="48"/>
                  <a:pt x="137" y="4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42" y="49"/>
                  <a:pt x="142" y="49"/>
                  <a:pt x="142" y="49"/>
                </a:cubicBezTo>
                <a:cubicBezTo>
                  <a:pt x="142" y="49"/>
                  <a:pt x="142" y="49"/>
                  <a:pt x="142" y="49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7"/>
                  <a:pt x="144" y="47"/>
                  <a:pt x="144" y="47"/>
                </a:cubicBezTo>
                <a:cubicBezTo>
                  <a:pt x="141" y="45"/>
                  <a:pt x="141" y="45"/>
                  <a:pt x="141" y="45"/>
                </a:cubicBezTo>
                <a:cubicBezTo>
                  <a:pt x="141" y="42"/>
                  <a:pt x="141" y="42"/>
                  <a:pt x="141" y="42"/>
                </a:cubicBezTo>
                <a:cubicBezTo>
                  <a:pt x="142" y="41"/>
                  <a:pt x="141" y="41"/>
                  <a:pt x="141" y="40"/>
                </a:cubicBezTo>
                <a:cubicBezTo>
                  <a:pt x="134" y="36"/>
                  <a:pt x="134" y="36"/>
                  <a:pt x="134" y="36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40" y="37"/>
                  <a:pt x="140" y="37"/>
                  <a:pt x="140" y="37"/>
                </a:cubicBezTo>
                <a:cubicBezTo>
                  <a:pt x="141" y="37"/>
                  <a:pt x="141" y="36"/>
                  <a:pt x="141" y="36"/>
                </a:cubicBezTo>
                <a:cubicBezTo>
                  <a:pt x="141" y="36"/>
                  <a:pt x="141" y="35"/>
                  <a:pt x="141" y="35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6" y="33"/>
                  <a:pt x="136" y="33"/>
                  <a:pt x="136" y="33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41" y="34"/>
                  <a:pt x="141" y="34"/>
                  <a:pt x="141" y="34"/>
                </a:cubicBezTo>
                <a:cubicBezTo>
                  <a:pt x="141" y="33"/>
                  <a:pt x="141" y="33"/>
                  <a:pt x="141" y="33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41" y="28"/>
                  <a:pt x="141" y="28"/>
                  <a:pt x="141" y="28"/>
                </a:cubicBezTo>
                <a:cubicBezTo>
                  <a:pt x="141" y="26"/>
                  <a:pt x="141" y="26"/>
                  <a:pt x="141" y="26"/>
                </a:cubicBezTo>
                <a:cubicBezTo>
                  <a:pt x="141" y="26"/>
                  <a:pt x="141" y="26"/>
                  <a:pt x="141" y="26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4" y="29"/>
                  <a:pt x="144" y="29"/>
                  <a:pt x="144" y="29"/>
                </a:cubicBezTo>
                <a:cubicBezTo>
                  <a:pt x="145" y="29"/>
                  <a:pt x="145" y="29"/>
                  <a:pt x="145" y="28"/>
                </a:cubicBezTo>
                <a:cubicBezTo>
                  <a:pt x="145" y="23"/>
                  <a:pt x="145" y="23"/>
                  <a:pt x="145" y="23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6" y="20"/>
                  <a:pt x="146" y="20"/>
                  <a:pt x="146" y="20"/>
                </a:cubicBezTo>
                <a:cubicBezTo>
                  <a:pt x="145" y="20"/>
                  <a:pt x="145" y="20"/>
                  <a:pt x="145" y="20"/>
                </a:cubicBezTo>
                <a:cubicBezTo>
                  <a:pt x="145" y="24"/>
                  <a:pt x="145" y="24"/>
                  <a:pt x="145" y="24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6" y="25"/>
                  <a:pt x="146" y="25"/>
                  <a:pt x="146" y="25"/>
                </a:cubicBezTo>
                <a:cubicBezTo>
                  <a:pt x="150" y="24"/>
                  <a:pt x="150" y="24"/>
                  <a:pt x="150" y="24"/>
                </a:cubicBezTo>
                <a:cubicBezTo>
                  <a:pt x="150" y="23"/>
                  <a:pt x="150" y="23"/>
                  <a:pt x="150" y="23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53" y="19"/>
                  <a:pt x="153" y="19"/>
                  <a:pt x="153" y="19"/>
                </a:cubicBezTo>
                <a:cubicBezTo>
                  <a:pt x="151" y="15"/>
                  <a:pt x="151" y="15"/>
                  <a:pt x="151" y="15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4" y="13"/>
                  <a:pt x="154" y="13"/>
                  <a:pt x="154" y="13"/>
                </a:cubicBezTo>
                <a:cubicBezTo>
                  <a:pt x="154" y="13"/>
                  <a:pt x="154" y="13"/>
                  <a:pt x="154" y="13"/>
                </a:cubicBezTo>
                <a:cubicBezTo>
                  <a:pt x="154" y="13"/>
                  <a:pt x="154" y="13"/>
                  <a:pt x="154" y="13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4" y="15"/>
                  <a:pt x="154" y="16"/>
                  <a:pt x="155" y="16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54" y="20"/>
                  <a:pt x="154" y="20"/>
                  <a:pt x="154" y="20"/>
                </a:cubicBezTo>
                <a:cubicBezTo>
                  <a:pt x="154" y="21"/>
                  <a:pt x="154" y="21"/>
                  <a:pt x="154" y="21"/>
                </a:cubicBezTo>
                <a:cubicBezTo>
                  <a:pt x="155" y="22"/>
                  <a:pt x="155" y="22"/>
                  <a:pt x="155" y="22"/>
                </a:cubicBezTo>
                <a:cubicBezTo>
                  <a:pt x="156" y="22"/>
                  <a:pt x="156" y="22"/>
                  <a:pt x="156" y="22"/>
                </a:cubicBezTo>
                <a:cubicBezTo>
                  <a:pt x="156" y="22"/>
                  <a:pt x="156" y="22"/>
                  <a:pt x="156" y="22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49" y="27"/>
                  <a:pt x="149" y="27"/>
                  <a:pt x="149" y="27"/>
                </a:cubicBezTo>
                <a:cubicBezTo>
                  <a:pt x="148" y="27"/>
                  <a:pt x="148" y="27"/>
                  <a:pt x="148" y="27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9"/>
                  <a:pt x="147" y="39"/>
                  <a:pt x="147" y="39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43"/>
                  <a:pt x="151" y="43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3" y="39"/>
                  <a:pt x="153" y="39"/>
                  <a:pt x="153" y="39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52" y="43"/>
                  <a:pt x="152" y="43"/>
                  <a:pt x="152" y="43"/>
                </a:cubicBezTo>
                <a:cubicBezTo>
                  <a:pt x="152" y="43"/>
                  <a:pt x="152" y="43"/>
                  <a:pt x="152" y="43"/>
                </a:cubicBezTo>
                <a:cubicBezTo>
                  <a:pt x="152" y="44"/>
                  <a:pt x="152" y="44"/>
                  <a:pt x="152" y="44"/>
                </a:cubicBezTo>
                <a:cubicBezTo>
                  <a:pt x="149" y="47"/>
                  <a:pt x="149" y="47"/>
                  <a:pt x="149" y="47"/>
                </a:cubicBezTo>
                <a:cubicBezTo>
                  <a:pt x="146" y="47"/>
                  <a:pt x="146" y="47"/>
                  <a:pt x="146" y="47"/>
                </a:cubicBezTo>
                <a:cubicBezTo>
                  <a:pt x="146" y="47"/>
                  <a:pt x="146" y="48"/>
                  <a:pt x="146" y="48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6" y="56"/>
                  <a:pt x="146" y="57"/>
                  <a:pt x="146" y="57"/>
                </a:cubicBezTo>
                <a:cubicBezTo>
                  <a:pt x="147" y="57"/>
                  <a:pt x="147" y="56"/>
                  <a:pt x="148" y="56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152" y="50"/>
                  <a:pt x="152" y="50"/>
                  <a:pt x="152" y="50"/>
                </a:cubicBezTo>
                <a:cubicBezTo>
                  <a:pt x="153" y="53"/>
                  <a:pt x="153" y="53"/>
                  <a:pt x="153" y="53"/>
                </a:cubicBezTo>
                <a:cubicBezTo>
                  <a:pt x="154" y="53"/>
                  <a:pt x="154" y="53"/>
                  <a:pt x="154" y="53"/>
                </a:cubicBezTo>
                <a:cubicBezTo>
                  <a:pt x="156" y="53"/>
                  <a:pt x="156" y="53"/>
                  <a:pt x="156" y="53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4" y="56"/>
                  <a:pt x="154" y="56"/>
                  <a:pt x="154" y="56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54" y="56"/>
                  <a:pt x="154" y="56"/>
                  <a:pt x="154" y="56"/>
                </a:cubicBezTo>
                <a:cubicBezTo>
                  <a:pt x="153" y="55"/>
                  <a:pt x="153" y="55"/>
                  <a:pt x="153" y="55"/>
                </a:cubicBezTo>
                <a:cubicBezTo>
                  <a:pt x="149" y="57"/>
                  <a:pt x="149" y="57"/>
                  <a:pt x="149" y="57"/>
                </a:cubicBezTo>
                <a:cubicBezTo>
                  <a:pt x="149" y="58"/>
                  <a:pt x="149" y="58"/>
                  <a:pt x="149" y="58"/>
                </a:cubicBezTo>
                <a:cubicBezTo>
                  <a:pt x="148" y="62"/>
                  <a:pt x="148" y="62"/>
                  <a:pt x="148" y="62"/>
                </a:cubicBezTo>
                <a:cubicBezTo>
                  <a:pt x="148" y="62"/>
                  <a:pt x="148" y="62"/>
                  <a:pt x="148" y="62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50" y="66"/>
                  <a:pt x="151" y="66"/>
                  <a:pt x="151" y="66"/>
                </a:cubicBezTo>
                <a:cubicBezTo>
                  <a:pt x="151" y="66"/>
                  <a:pt x="152" y="66"/>
                  <a:pt x="152" y="65"/>
                </a:cubicBezTo>
                <a:cubicBezTo>
                  <a:pt x="152" y="62"/>
                  <a:pt x="152" y="62"/>
                  <a:pt x="152" y="62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8" y="67"/>
                  <a:pt x="158" y="67"/>
                  <a:pt x="158" y="67"/>
                </a:cubicBezTo>
                <a:cubicBezTo>
                  <a:pt x="163" y="68"/>
                  <a:pt x="163" y="68"/>
                  <a:pt x="163" y="68"/>
                </a:cubicBezTo>
                <a:cubicBezTo>
                  <a:pt x="164" y="68"/>
                  <a:pt x="164" y="68"/>
                  <a:pt x="164" y="68"/>
                </a:cubicBezTo>
                <a:cubicBezTo>
                  <a:pt x="164" y="68"/>
                  <a:pt x="164" y="68"/>
                  <a:pt x="164" y="68"/>
                </a:cubicBezTo>
                <a:cubicBezTo>
                  <a:pt x="164" y="68"/>
                  <a:pt x="164" y="68"/>
                  <a:pt x="164" y="68"/>
                </a:cubicBezTo>
                <a:cubicBezTo>
                  <a:pt x="164" y="69"/>
                  <a:pt x="164" y="69"/>
                  <a:pt x="164" y="69"/>
                </a:cubicBezTo>
                <a:cubicBezTo>
                  <a:pt x="165" y="68"/>
                  <a:pt x="165" y="68"/>
                  <a:pt x="165" y="68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55" y="67"/>
                  <a:pt x="154" y="67"/>
                  <a:pt x="154" y="68"/>
                </a:cubicBez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3"/>
                  <a:pt x="153" y="73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5" y="77"/>
                  <a:pt x="155" y="77"/>
                  <a:pt x="155" y="77"/>
                </a:cubicBezTo>
                <a:cubicBezTo>
                  <a:pt x="155" y="77"/>
                  <a:pt x="155" y="77"/>
                  <a:pt x="155" y="77"/>
                </a:cubicBezTo>
                <a:cubicBezTo>
                  <a:pt x="155" y="81"/>
                  <a:pt x="155" y="81"/>
                  <a:pt x="155" y="81"/>
                </a:cubicBezTo>
                <a:cubicBezTo>
                  <a:pt x="155" y="82"/>
                  <a:pt x="155" y="82"/>
                  <a:pt x="155" y="82"/>
                </a:cubicBezTo>
                <a:cubicBezTo>
                  <a:pt x="159" y="86"/>
                  <a:pt x="159" y="86"/>
                  <a:pt x="159" y="86"/>
                </a:cubicBezTo>
                <a:cubicBezTo>
                  <a:pt x="159" y="86"/>
                  <a:pt x="160" y="86"/>
                  <a:pt x="160" y="86"/>
                </a:cubicBezTo>
                <a:cubicBezTo>
                  <a:pt x="161" y="86"/>
                  <a:pt x="161" y="85"/>
                  <a:pt x="161" y="85"/>
                </a:cubicBezTo>
                <a:cubicBezTo>
                  <a:pt x="160" y="83"/>
                  <a:pt x="160" y="83"/>
                  <a:pt x="160" y="83"/>
                </a:cubicBezTo>
                <a:cubicBezTo>
                  <a:pt x="162" y="84"/>
                  <a:pt x="162" y="84"/>
                  <a:pt x="162" y="84"/>
                </a:cubicBezTo>
                <a:cubicBezTo>
                  <a:pt x="165" y="87"/>
                  <a:pt x="165" y="87"/>
                  <a:pt x="165" y="87"/>
                </a:cubicBezTo>
                <a:cubicBezTo>
                  <a:pt x="165" y="87"/>
                  <a:pt x="165" y="87"/>
                  <a:pt x="165" y="87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88"/>
                  <a:pt x="170" y="88"/>
                  <a:pt x="170" y="87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69" y="80"/>
                  <a:pt x="169" y="80"/>
                  <a:pt x="169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86"/>
                  <a:pt x="171" y="86"/>
                  <a:pt x="171" y="86"/>
                </a:cubicBezTo>
                <a:cubicBezTo>
                  <a:pt x="171" y="86"/>
                  <a:pt x="171" y="86"/>
                  <a:pt x="171" y="86"/>
                </a:cubicBezTo>
                <a:cubicBezTo>
                  <a:pt x="172" y="86"/>
                  <a:pt x="172" y="86"/>
                  <a:pt x="172" y="86"/>
                </a:cubicBezTo>
                <a:cubicBezTo>
                  <a:pt x="173" y="83"/>
                  <a:pt x="173" y="83"/>
                  <a:pt x="173" y="83"/>
                </a:cubicBezTo>
                <a:cubicBezTo>
                  <a:pt x="173" y="85"/>
                  <a:pt x="173" y="85"/>
                  <a:pt x="173" y="85"/>
                </a:cubicBezTo>
                <a:cubicBezTo>
                  <a:pt x="173" y="85"/>
                  <a:pt x="174" y="86"/>
                  <a:pt x="174" y="86"/>
                </a:cubicBezTo>
                <a:cubicBezTo>
                  <a:pt x="175" y="86"/>
                  <a:pt x="175" y="86"/>
                  <a:pt x="175" y="86"/>
                </a:cubicBezTo>
                <a:cubicBezTo>
                  <a:pt x="173" y="89"/>
                  <a:pt x="173" y="89"/>
                  <a:pt x="173" y="89"/>
                </a:cubicBezTo>
                <a:cubicBezTo>
                  <a:pt x="173" y="90"/>
                  <a:pt x="173" y="90"/>
                  <a:pt x="173" y="90"/>
                </a:cubicBezTo>
                <a:cubicBezTo>
                  <a:pt x="173" y="94"/>
                  <a:pt x="173" y="94"/>
                  <a:pt x="173" y="94"/>
                </a:cubicBezTo>
                <a:cubicBezTo>
                  <a:pt x="174" y="94"/>
                  <a:pt x="174" y="94"/>
                  <a:pt x="174" y="94"/>
                </a:cubicBezTo>
                <a:cubicBezTo>
                  <a:pt x="175" y="94"/>
                  <a:pt x="175" y="94"/>
                  <a:pt x="175" y="94"/>
                </a:cubicBezTo>
                <a:cubicBezTo>
                  <a:pt x="178" y="93"/>
                  <a:pt x="178" y="93"/>
                  <a:pt x="178" y="93"/>
                </a:cubicBezTo>
                <a:cubicBezTo>
                  <a:pt x="179" y="94"/>
                  <a:pt x="179" y="94"/>
                  <a:pt x="179" y="94"/>
                </a:cubicBezTo>
                <a:cubicBezTo>
                  <a:pt x="179" y="95"/>
                  <a:pt x="179" y="95"/>
                  <a:pt x="180" y="95"/>
                </a:cubicBezTo>
                <a:cubicBezTo>
                  <a:pt x="181" y="94"/>
                  <a:pt x="181" y="94"/>
                  <a:pt x="181" y="94"/>
                </a:cubicBezTo>
                <a:cubicBezTo>
                  <a:pt x="181" y="96"/>
                  <a:pt x="181" y="96"/>
                  <a:pt x="181" y="96"/>
                </a:cubicBezTo>
                <a:cubicBezTo>
                  <a:pt x="178" y="99"/>
                  <a:pt x="178" y="99"/>
                  <a:pt x="178" y="99"/>
                </a:cubicBezTo>
                <a:cubicBezTo>
                  <a:pt x="178" y="100"/>
                  <a:pt x="178" y="100"/>
                  <a:pt x="178" y="100"/>
                </a:cubicBezTo>
                <a:cubicBezTo>
                  <a:pt x="178" y="103"/>
                  <a:pt x="178" y="103"/>
                  <a:pt x="178" y="103"/>
                </a:cubicBezTo>
                <a:cubicBezTo>
                  <a:pt x="179" y="103"/>
                  <a:pt x="179" y="103"/>
                  <a:pt x="179" y="103"/>
                </a:cubicBezTo>
                <a:cubicBezTo>
                  <a:pt x="179" y="103"/>
                  <a:pt x="179" y="103"/>
                  <a:pt x="179" y="103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9" y="101"/>
                  <a:pt x="189" y="101"/>
                  <a:pt x="189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01" y="94"/>
                  <a:pt x="201" y="94"/>
                  <a:pt x="201" y="94"/>
                </a:cubicBezTo>
                <a:cubicBezTo>
                  <a:pt x="202" y="94"/>
                  <a:pt x="202" y="94"/>
                  <a:pt x="202" y="93"/>
                </a:cubicBezTo>
                <a:cubicBezTo>
                  <a:pt x="202" y="90"/>
                  <a:pt x="202" y="90"/>
                  <a:pt x="202" y="90"/>
                </a:cubicBezTo>
                <a:cubicBezTo>
                  <a:pt x="204" y="87"/>
                  <a:pt x="204" y="87"/>
                  <a:pt x="204" y="87"/>
                </a:cubicBezTo>
                <a:cubicBezTo>
                  <a:pt x="204" y="87"/>
                  <a:pt x="204" y="87"/>
                  <a:pt x="204" y="87"/>
                </a:cubicBezTo>
                <a:cubicBezTo>
                  <a:pt x="206" y="80"/>
                  <a:pt x="206" y="80"/>
                  <a:pt x="206" y="80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7" y="81"/>
                  <a:pt x="207" y="81"/>
                  <a:pt x="207" y="81"/>
                </a:cubicBezTo>
                <a:cubicBezTo>
                  <a:pt x="208" y="80"/>
                  <a:pt x="208" y="80"/>
                  <a:pt x="208" y="80"/>
                </a:cubicBezTo>
                <a:cubicBezTo>
                  <a:pt x="210" y="73"/>
                  <a:pt x="210" y="73"/>
                  <a:pt x="210" y="73"/>
                </a:cubicBezTo>
                <a:cubicBezTo>
                  <a:pt x="209" y="72"/>
                  <a:pt x="209" y="72"/>
                  <a:pt x="209" y="72"/>
                </a:cubicBezTo>
                <a:cubicBezTo>
                  <a:pt x="207" y="69"/>
                  <a:pt x="207" y="69"/>
                  <a:pt x="207" y="69"/>
                </a:cubicBezTo>
                <a:cubicBezTo>
                  <a:pt x="208" y="69"/>
                  <a:pt x="208" y="69"/>
                  <a:pt x="208" y="69"/>
                </a:cubicBezTo>
                <a:cubicBezTo>
                  <a:pt x="208" y="68"/>
                  <a:pt x="208" y="68"/>
                  <a:pt x="208" y="68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8" y="65"/>
                  <a:pt x="208" y="65"/>
                  <a:pt x="207" y="65"/>
                </a:cubicBezTo>
                <a:cubicBezTo>
                  <a:pt x="182" y="71"/>
                  <a:pt x="182" y="71"/>
                  <a:pt x="182" y="71"/>
                </a:cubicBezTo>
                <a:cubicBezTo>
                  <a:pt x="180" y="68"/>
                  <a:pt x="180" y="68"/>
                  <a:pt x="180" y="68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62" y="1"/>
                  <a:pt x="162" y="1"/>
                  <a:pt x="162" y="1"/>
                </a:cubicBezTo>
                <a:cubicBezTo>
                  <a:pt x="162" y="0"/>
                  <a:pt x="161" y="0"/>
                  <a:pt x="161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2" name="Freeform 85">
            <a:extLst>
              <a:ext uri="{FF2B5EF4-FFF2-40B4-BE49-F238E27FC236}">
                <a16:creationId xmlns:a16="http://schemas.microsoft.com/office/drawing/2014/main" id="{DA11606A-0B1A-644B-A8E2-FAE4C2AD31F9}"/>
              </a:ext>
            </a:extLst>
          </p:cNvPr>
          <p:cNvSpPr>
            <a:spLocks/>
          </p:cNvSpPr>
          <p:nvPr/>
        </p:nvSpPr>
        <p:spPr bwMode="auto">
          <a:xfrm>
            <a:off x="6478383" y="3160437"/>
            <a:ext cx="139596" cy="232032"/>
          </a:xfrm>
          <a:custGeom>
            <a:avLst/>
            <a:gdLst>
              <a:gd name="T0" fmla="*/ 0 w 74"/>
              <a:gd name="T1" fmla="*/ 15 h 123"/>
              <a:gd name="T2" fmla="*/ 2 w 74"/>
              <a:gd name="T3" fmla="*/ 9 h 123"/>
              <a:gd name="T4" fmla="*/ 5 w 74"/>
              <a:gd name="T5" fmla="*/ 5 h 123"/>
              <a:gd name="T6" fmla="*/ 11 w 74"/>
              <a:gd name="T7" fmla="*/ 2 h 123"/>
              <a:gd name="T8" fmla="*/ 15 w 74"/>
              <a:gd name="T9" fmla="*/ 0 h 123"/>
              <a:gd name="T10" fmla="*/ 20 w 74"/>
              <a:gd name="T11" fmla="*/ 0 h 123"/>
              <a:gd name="T12" fmla="*/ 23 w 74"/>
              <a:gd name="T13" fmla="*/ 2 h 123"/>
              <a:gd name="T14" fmla="*/ 20 w 74"/>
              <a:gd name="T15" fmla="*/ 5 h 123"/>
              <a:gd name="T16" fmla="*/ 18 w 74"/>
              <a:gd name="T17" fmla="*/ 11 h 123"/>
              <a:gd name="T18" fmla="*/ 17 w 74"/>
              <a:gd name="T19" fmla="*/ 17 h 123"/>
              <a:gd name="T20" fmla="*/ 14 w 74"/>
              <a:gd name="T21" fmla="*/ 20 h 123"/>
              <a:gd name="T22" fmla="*/ 18 w 74"/>
              <a:gd name="T23" fmla="*/ 26 h 123"/>
              <a:gd name="T24" fmla="*/ 18 w 74"/>
              <a:gd name="T25" fmla="*/ 31 h 123"/>
              <a:gd name="T26" fmla="*/ 21 w 74"/>
              <a:gd name="T27" fmla="*/ 37 h 123"/>
              <a:gd name="T28" fmla="*/ 26 w 74"/>
              <a:gd name="T29" fmla="*/ 41 h 123"/>
              <a:gd name="T30" fmla="*/ 32 w 74"/>
              <a:gd name="T31" fmla="*/ 46 h 123"/>
              <a:gd name="T32" fmla="*/ 35 w 74"/>
              <a:gd name="T33" fmla="*/ 52 h 123"/>
              <a:gd name="T34" fmla="*/ 35 w 74"/>
              <a:gd name="T35" fmla="*/ 58 h 123"/>
              <a:gd name="T36" fmla="*/ 39 w 74"/>
              <a:gd name="T37" fmla="*/ 67 h 123"/>
              <a:gd name="T38" fmla="*/ 45 w 74"/>
              <a:gd name="T39" fmla="*/ 71 h 123"/>
              <a:gd name="T40" fmla="*/ 47 w 74"/>
              <a:gd name="T41" fmla="*/ 76 h 123"/>
              <a:gd name="T42" fmla="*/ 58 w 74"/>
              <a:gd name="T43" fmla="*/ 85 h 123"/>
              <a:gd name="T44" fmla="*/ 64 w 74"/>
              <a:gd name="T45" fmla="*/ 85 h 123"/>
              <a:gd name="T46" fmla="*/ 65 w 74"/>
              <a:gd name="T47" fmla="*/ 88 h 123"/>
              <a:gd name="T48" fmla="*/ 64 w 74"/>
              <a:gd name="T49" fmla="*/ 93 h 123"/>
              <a:gd name="T50" fmla="*/ 64 w 74"/>
              <a:gd name="T51" fmla="*/ 99 h 123"/>
              <a:gd name="T52" fmla="*/ 67 w 74"/>
              <a:gd name="T53" fmla="*/ 99 h 123"/>
              <a:gd name="T54" fmla="*/ 62 w 74"/>
              <a:gd name="T55" fmla="*/ 105 h 123"/>
              <a:gd name="T56" fmla="*/ 64 w 74"/>
              <a:gd name="T57" fmla="*/ 103 h 123"/>
              <a:gd name="T58" fmla="*/ 70 w 74"/>
              <a:gd name="T59" fmla="*/ 103 h 123"/>
              <a:gd name="T60" fmla="*/ 74 w 74"/>
              <a:gd name="T61" fmla="*/ 114 h 123"/>
              <a:gd name="T62" fmla="*/ 73 w 74"/>
              <a:gd name="T63" fmla="*/ 114 h 123"/>
              <a:gd name="T64" fmla="*/ 71 w 74"/>
              <a:gd name="T65" fmla="*/ 114 h 123"/>
              <a:gd name="T66" fmla="*/ 30 w 74"/>
              <a:gd name="T67" fmla="*/ 123 h 123"/>
              <a:gd name="T68" fmla="*/ 27 w 74"/>
              <a:gd name="T69" fmla="*/ 118 h 123"/>
              <a:gd name="T70" fmla="*/ 18 w 74"/>
              <a:gd name="T71" fmla="*/ 79 h 123"/>
              <a:gd name="T72" fmla="*/ 0 w 74"/>
              <a:gd name="T73" fmla="*/ 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4" h="123">
                <a:moveTo>
                  <a:pt x="0" y="15"/>
                </a:moveTo>
                <a:lnTo>
                  <a:pt x="2" y="9"/>
                </a:lnTo>
                <a:lnTo>
                  <a:pt x="5" y="5"/>
                </a:lnTo>
                <a:lnTo>
                  <a:pt x="11" y="2"/>
                </a:lnTo>
                <a:lnTo>
                  <a:pt x="15" y="0"/>
                </a:lnTo>
                <a:lnTo>
                  <a:pt x="20" y="0"/>
                </a:lnTo>
                <a:lnTo>
                  <a:pt x="23" y="2"/>
                </a:lnTo>
                <a:lnTo>
                  <a:pt x="20" y="5"/>
                </a:lnTo>
                <a:lnTo>
                  <a:pt x="18" y="11"/>
                </a:lnTo>
                <a:lnTo>
                  <a:pt x="17" y="17"/>
                </a:lnTo>
                <a:lnTo>
                  <a:pt x="14" y="20"/>
                </a:lnTo>
                <a:lnTo>
                  <a:pt x="18" y="26"/>
                </a:lnTo>
                <a:lnTo>
                  <a:pt x="18" y="31"/>
                </a:lnTo>
                <a:lnTo>
                  <a:pt x="21" y="37"/>
                </a:lnTo>
                <a:lnTo>
                  <a:pt x="26" y="41"/>
                </a:lnTo>
                <a:lnTo>
                  <a:pt x="32" y="46"/>
                </a:lnTo>
                <a:lnTo>
                  <a:pt x="35" y="52"/>
                </a:lnTo>
                <a:lnTo>
                  <a:pt x="35" y="58"/>
                </a:lnTo>
                <a:lnTo>
                  <a:pt x="39" y="67"/>
                </a:lnTo>
                <a:lnTo>
                  <a:pt x="45" y="71"/>
                </a:lnTo>
                <a:lnTo>
                  <a:pt x="47" y="76"/>
                </a:lnTo>
                <a:lnTo>
                  <a:pt x="58" y="85"/>
                </a:lnTo>
                <a:lnTo>
                  <a:pt x="64" y="85"/>
                </a:lnTo>
                <a:lnTo>
                  <a:pt x="65" y="88"/>
                </a:lnTo>
                <a:lnTo>
                  <a:pt x="64" y="93"/>
                </a:lnTo>
                <a:lnTo>
                  <a:pt x="64" y="99"/>
                </a:lnTo>
                <a:lnTo>
                  <a:pt x="67" y="99"/>
                </a:lnTo>
                <a:lnTo>
                  <a:pt x="62" y="105"/>
                </a:lnTo>
                <a:lnTo>
                  <a:pt x="64" y="103"/>
                </a:lnTo>
                <a:lnTo>
                  <a:pt x="70" y="103"/>
                </a:lnTo>
                <a:lnTo>
                  <a:pt x="74" y="114"/>
                </a:lnTo>
                <a:lnTo>
                  <a:pt x="73" y="114"/>
                </a:lnTo>
                <a:lnTo>
                  <a:pt x="71" y="114"/>
                </a:lnTo>
                <a:lnTo>
                  <a:pt x="30" y="123"/>
                </a:lnTo>
                <a:lnTo>
                  <a:pt x="27" y="118"/>
                </a:lnTo>
                <a:lnTo>
                  <a:pt x="18" y="79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3" name="Freeform 86">
            <a:extLst>
              <a:ext uri="{FF2B5EF4-FFF2-40B4-BE49-F238E27FC236}">
                <a16:creationId xmlns:a16="http://schemas.microsoft.com/office/drawing/2014/main" id="{D5150E1B-D942-7CAB-05B6-6498AEE6F904}"/>
              </a:ext>
            </a:extLst>
          </p:cNvPr>
          <p:cNvSpPr>
            <a:spLocks/>
          </p:cNvSpPr>
          <p:nvPr/>
        </p:nvSpPr>
        <p:spPr bwMode="auto">
          <a:xfrm>
            <a:off x="6476496" y="3158553"/>
            <a:ext cx="145256" cy="239577"/>
          </a:xfrm>
          <a:custGeom>
            <a:avLst/>
            <a:gdLst>
              <a:gd name="T0" fmla="*/ 3 w 51"/>
              <a:gd name="T1" fmla="*/ 8 h 84"/>
              <a:gd name="T2" fmla="*/ 8 w 51"/>
              <a:gd name="T3" fmla="*/ 3 h 84"/>
              <a:gd name="T4" fmla="*/ 14 w 51"/>
              <a:gd name="T5" fmla="*/ 2 h 84"/>
              <a:gd name="T6" fmla="*/ 13 w 51"/>
              <a:gd name="T7" fmla="*/ 3 h 84"/>
              <a:gd name="T8" fmla="*/ 12 w 51"/>
              <a:gd name="T9" fmla="*/ 8 h 84"/>
              <a:gd name="T10" fmla="*/ 9 w 51"/>
              <a:gd name="T11" fmla="*/ 14 h 84"/>
              <a:gd name="T12" fmla="*/ 12 w 51"/>
              <a:gd name="T13" fmla="*/ 18 h 84"/>
              <a:gd name="T14" fmla="*/ 12 w 51"/>
              <a:gd name="T15" fmla="*/ 22 h 84"/>
              <a:gd name="T16" fmla="*/ 14 w 51"/>
              <a:gd name="T17" fmla="*/ 26 h 84"/>
              <a:gd name="T18" fmla="*/ 17 w 51"/>
              <a:gd name="T19" fmla="*/ 29 h 84"/>
              <a:gd name="T20" fmla="*/ 23 w 51"/>
              <a:gd name="T21" fmla="*/ 35 h 84"/>
              <a:gd name="T22" fmla="*/ 24 w 51"/>
              <a:gd name="T23" fmla="*/ 39 h 84"/>
              <a:gd name="T24" fmla="*/ 26 w 51"/>
              <a:gd name="T25" fmla="*/ 45 h 84"/>
              <a:gd name="T26" fmla="*/ 31 w 51"/>
              <a:gd name="T27" fmla="*/ 52 h 84"/>
              <a:gd name="T28" fmla="*/ 39 w 51"/>
              <a:gd name="T29" fmla="*/ 58 h 84"/>
              <a:gd name="T30" fmla="*/ 43 w 51"/>
              <a:gd name="T31" fmla="*/ 58 h 84"/>
              <a:gd name="T32" fmla="*/ 42 w 51"/>
              <a:gd name="T33" fmla="*/ 62 h 84"/>
              <a:gd name="T34" fmla="*/ 42 w 51"/>
              <a:gd name="T35" fmla="*/ 66 h 84"/>
              <a:gd name="T36" fmla="*/ 43 w 51"/>
              <a:gd name="T37" fmla="*/ 67 h 84"/>
              <a:gd name="T38" fmla="*/ 41 w 51"/>
              <a:gd name="T39" fmla="*/ 71 h 84"/>
              <a:gd name="T40" fmla="*/ 44 w 51"/>
              <a:gd name="T41" fmla="*/ 70 h 84"/>
              <a:gd name="T42" fmla="*/ 49 w 51"/>
              <a:gd name="T43" fmla="*/ 76 h 84"/>
              <a:gd name="T44" fmla="*/ 50 w 51"/>
              <a:gd name="T45" fmla="*/ 75 h 84"/>
              <a:gd name="T46" fmla="*/ 48 w 51"/>
              <a:gd name="T47" fmla="*/ 75 h 84"/>
              <a:gd name="T48" fmla="*/ 22 w 51"/>
              <a:gd name="T49" fmla="*/ 81 h 84"/>
              <a:gd name="T50" fmla="*/ 14 w 51"/>
              <a:gd name="T51" fmla="*/ 53 h 84"/>
              <a:gd name="T52" fmla="*/ 2 w 51"/>
              <a:gd name="T53" fmla="*/ 11 h 84"/>
              <a:gd name="T54" fmla="*/ 12 w 51"/>
              <a:gd name="T55" fmla="*/ 53 h 84"/>
              <a:gd name="T56" fmla="*/ 18 w 51"/>
              <a:gd name="T57" fmla="*/ 79 h 84"/>
              <a:gd name="T58" fmla="*/ 21 w 51"/>
              <a:gd name="T59" fmla="*/ 83 h 84"/>
              <a:gd name="T60" fmla="*/ 48 w 51"/>
              <a:gd name="T61" fmla="*/ 77 h 84"/>
              <a:gd name="T62" fmla="*/ 50 w 51"/>
              <a:gd name="T63" fmla="*/ 77 h 84"/>
              <a:gd name="T64" fmla="*/ 51 w 51"/>
              <a:gd name="T65" fmla="*/ 76 h 84"/>
              <a:gd name="T66" fmla="*/ 47 w 51"/>
              <a:gd name="T67" fmla="*/ 68 h 84"/>
              <a:gd name="T68" fmla="*/ 43 w 51"/>
              <a:gd name="T69" fmla="*/ 68 h 84"/>
              <a:gd name="T70" fmla="*/ 42 w 51"/>
              <a:gd name="T71" fmla="*/ 70 h 84"/>
              <a:gd name="T72" fmla="*/ 46 w 51"/>
              <a:gd name="T73" fmla="*/ 67 h 84"/>
              <a:gd name="T74" fmla="*/ 45 w 51"/>
              <a:gd name="T75" fmla="*/ 65 h 84"/>
              <a:gd name="T76" fmla="*/ 44 w 51"/>
              <a:gd name="T77" fmla="*/ 63 h 84"/>
              <a:gd name="T78" fmla="*/ 45 w 51"/>
              <a:gd name="T79" fmla="*/ 58 h 84"/>
              <a:gd name="T80" fmla="*/ 43 w 51"/>
              <a:gd name="T81" fmla="*/ 56 h 84"/>
              <a:gd name="T82" fmla="*/ 33 w 51"/>
              <a:gd name="T83" fmla="*/ 51 h 84"/>
              <a:gd name="T84" fmla="*/ 31 w 51"/>
              <a:gd name="T85" fmla="*/ 47 h 84"/>
              <a:gd name="T86" fmla="*/ 25 w 51"/>
              <a:gd name="T87" fmla="*/ 39 h 84"/>
              <a:gd name="T88" fmla="*/ 25 w 51"/>
              <a:gd name="T89" fmla="*/ 34 h 84"/>
              <a:gd name="T90" fmla="*/ 22 w 51"/>
              <a:gd name="T91" fmla="*/ 31 h 84"/>
              <a:gd name="T92" fmla="*/ 16 w 51"/>
              <a:gd name="T93" fmla="*/ 24 h 84"/>
              <a:gd name="T94" fmla="*/ 14 w 51"/>
              <a:gd name="T95" fmla="*/ 18 h 84"/>
              <a:gd name="T96" fmla="*/ 11 w 51"/>
              <a:gd name="T97" fmla="*/ 14 h 84"/>
              <a:gd name="T98" fmla="*/ 13 w 51"/>
              <a:gd name="T99" fmla="*/ 12 h 84"/>
              <a:gd name="T100" fmla="*/ 14 w 51"/>
              <a:gd name="T101" fmla="*/ 8 h 84"/>
              <a:gd name="T102" fmla="*/ 16 w 51"/>
              <a:gd name="T103" fmla="*/ 3 h 84"/>
              <a:gd name="T104" fmla="*/ 16 w 51"/>
              <a:gd name="T105" fmla="*/ 2 h 84"/>
              <a:gd name="T106" fmla="*/ 14 w 51"/>
              <a:gd name="T107" fmla="*/ 0 h 84"/>
              <a:gd name="T108" fmla="*/ 11 w 51"/>
              <a:gd name="T109" fmla="*/ 0 h 84"/>
              <a:gd name="T110" fmla="*/ 7 w 51"/>
              <a:gd name="T111" fmla="*/ 1 h 84"/>
              <a:gd name="T112" fmla="*/ 3 w 51"/>
              <a:gd name="T113" fmla="*/ 3 h 84"/>
              <a:gd name="T114" fmla="*/ 1 w 51"/>
              <a:gd name="T115" fmla="*/ 7 h 84"/>
              <a:gd name="T116" fmla="*/ 2 w 51"/>
              <a:gd name="T117" fmla="*/ 1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1" h="84">
                <a:moveTo>
                  <a:pt x="2" y="11"/>
                </a:moveTo>
                <a:cubicBezTo>
                  <a:pt x="3" y="8"/>
                  <a:pt x="3" y="8"/>
                  <a:pt x="3" y="8"/>
                </a:cubicBezTo>
                <a:cubicBezTo>
                  <a:pt x="5" y="5"/>
                  <a:pt x="5" y="5"/>
                  <a:pt x="5" y="5"/>
                </a:cubicBezTo>
                <a:cubicBezTo>
                  <a:pt x="8" y="3"/>
                  <a:pt x="8" y="3"/>
                  <a:pt x="8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11"/>
                  <a:pt x="11" y="11"/>
                  <a:pt x="11" y="11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5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2" y="22"/>
                  <a:pt x="12" y="22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6"/>
                  <a:pt x="14" y="26"/>
                  <a:pt x="14" y="26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21" y="32"/>
                  <a:pt x="21" y="32"/>
                  <a:pt x="21" y="32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9"/>
                  <a:pt x="23" y="39"/>
                  <a:pt x="23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30" y="48"/>
                  <a:pt x="30" y="48"/>
                  <a:pt x="30" y="48"/>
                </a:cubicBezTo>
                <a:cubicBezTo>
                  <a:pt x="31" y="52"/>
                  <a:pt x="31" y="52"/>
                  <a:pt x="31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9"/>
                  <a:pt x="43" y="59"/>
                  <a:pt x="43" y="59"/>
                </a:cubicBezTo>
                <a:cubicBezTo>
                  <a:pt x="42" y="62"/>
                  <a:pt x="42" y="62"/>
                  <a:pt x="42" y="62"/>
                </a:cubicBezTo>
                <a:cubicBezTo>
                  <a:pt x="42" y="62"/>
                  <a:pt x="42" y="62"/>
                  <a:pt x="42" y="62"/>
                </a:cubicBezTo>
                <a:cubicBezTo>
                  <a:pt x="42" y="66"/>
                  <a:pt x="42" y="66"/>
                  <a:pt x="42" y="66"/>
                </a:cubicBezTo>
                <a:cubicBezTo>
                  <a:pt x="42" y="66"/>
                  <a:pt x="42" y="67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1" y="71"/>
                  <a:pt x="41" y="71"/>
                </a:cubicBezTo>
                <a:cubicBezTo>
                  <a:pt x="41" y="71"/>
                  <a:pt x="42" y="71"/>
                  <a:pt x="42" y="71"/>
                </a:cubicBezTo>
                <a:cubicBezTo>
                  <a:pt x="44" y="70"/>
                  <a:pt x="44" y="70"/>
                  <a:pt x="44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9" y="76"/>
                  <a:pt x="49" y="76"/>
                  <a:pt x="49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5"/>
                  <a:pt x="50" y="75"/>
                  <a:pt x="50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48" y="75"/>
                  <a:pt x="48" y="75"/>
                  <a:pt x="48" y="75"/>
                </a:cubicBezTo>
                <a:cubicBezTo>
                  <a:pt x="47" y="75"/>
                  <a:pt x="47" y="75"/>
                  <a:pt x="47" y="75"/>
                </a:cubicBezTo>
                <a:cubicBezTo>
                  <a:pt x="22" y="81"/>
                  <a:pt x="22" y="81"/>
                  <a:pt x="22" y="81"/>
                </a:cubicBezTo>
                <a:cubicBezTo>
                  <a:pt x="20" y="78"/>
                  <a:pt x="20" y="78"/>
                  <a:pt x="20" y="78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12" y="53"/>
                  <a:pt x="12" y="53"/>
                  <a:pt x="12" y="53"/>
                </a:cubicBezTo>
                <a:cubicBezTo>
                  <a:pt x="18" y="79"/>
                  <a:pt x="18" y="79"/>
                  <a:pt x="18" y="79"/>
                </a:cubicBezTo>
                <a:cubicBezTo>
                  <a:pt x="18" y="79"/>
                  <a:pt x="18" y="79"/>
                  <a:pt x="18" y="79"/>
                </a:cubicBezTo>
                <a:cubicBezTo>
                  <a:pt x="20" y="83"/>
                  <a:pt x="20" y="83"/>
                  <a:pt x="20" y="83"/>
                </a:cubicBezTo>
                <a:cubicBezTo>
                  <a:pt x="21" y="83"/>
                  <a:pt x="21" y="84"/>
                  <a:pt x="21" y="83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9" y="77"/>
                  <a:pt x="49" y="77"/>
                  <a:pt x="49" y="77"/>
                </a:cubicBezTo>
                <a:cubicBezTo>
                  <a:pt x="50" y="77"/>
                  <a:pt x="50" y="77"/>
                  <a:pt x="50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76"/>
                  <a:pt x="51" y="76"/>
                  <a:pt x="51" y="76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8"/>
                  <a:pt x="48" y="67"/>
                  <a:pt x="47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1" y="69"/>
                  <a:pt x="41" y="69"/>
                  <a:pt x="41" y="69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71"/>
                  <a:pt x="42" y="71"/>
                  <a:pt x="42" y="71"/>
                </a:cubicBezTo>
                <a:cubicBezTo>
                  <a:pt x="46" y="67"/>
                  <a:pt x="46" y="67"/>
                  <a:pt x="46" y="67"/>
                </a:cubicBezTo>
                <a:cubicBezTo>
                  <a:pt x="46" y="66"/>
                  <a:pt x="46" y="66"/>
                  <a:pt x="46" y="66"/>
                </a:cubicBezTo>
                <a:cubicBezTo>
                  <a:pt x="45" y="65"/>
                  <a:pt x="45" y="65"/>
                  <a:pt x="45" y="65"/>
                </a:cubicBezTo>
                <a:cubicBezTo>
                  <a:pt x="44" y="65"/>
                  <a:pt x="44" y="65"/>
                  <a:pt x="44" y="65"/>
                </a:cubicBezTo>
                <a:cubicBezTo>
                  <a:pt x="44" y="63"/>
                  <a:pt x="44" y="63"/>
                  <a:pt x="44" y="63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8"/>
                  <a:pt x="45" y="58"/>
                  <a:pt x="45" y="58"/>
                </a:cubicBezTo>
                <a:cubicBezTo>
                  <a:pt x="44" y="56"/>
                  <a:pt x="44" y="56"/>
                  <a:pt x="44" y="56"/>
                </a:cubicBezTo>
                <a:cubicBezTo>
                  <a:pt x="44" y="56"/>
                  <a:pt x="43" y="56"/>
                  <a:pt x="43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27" y="44"/>
                  <a:pt x="27" y="44"/>
                  <a:pt x="27" y="44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4"/>
                  <a:pt x="25" y="34"/>
                  <a:pt x="25" y="34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19" y="28"/>
                  <a:pt x="19" y="28"/>
                  <a:pt x="19" y="28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1" y="14"/>
                  <a:pt x="11" y="14"/>
                  <a:pt x="11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11"/>
                  <a:pt x="0" y="11"/>
                  <a:pt x="0" y="11"/>
                </a:cubicBezTo>
                <a:lnTo>
                  <a:pt x="2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4" name="Freeform 87">
            <a:extLst>
              <a:ext uri="{FF2B5EF4-FFF2-40B4-BE49-F238E27FC236}">
                <a16:creationId xmlns:a16="http://schemas.microsoft.com/office/drawing/2014/main" id="{36D350D2-FEC2-DE12-7BA1-2E0994961EA8}"/>
              </a:ext>
            </a:extLst>
          </p:cNvPr>
          <p:cNvSpPr>
            <a:spLocks/>
          </p:cNvSpPr>
          <p:nvPr/>
        </p:nvSpPr>
        <p:spPr bwMode="auto">
          <a:xfrm>
            <a:off x="6510452" y="2892564"/>
            <a:ext cx="173552" cy="399923"/>
          </a:xfrm>
          <a:custGeom>
            <a:avLst/>
            <a:gdLst>
              <a:gd name="T0" fmla="*/ 3 w 92"/>
              <a:gd name="T1" fmla="*/ 159 h 212"/>
              <a:gd name="T2" fmla="*/ 6 w 92"/>
              <a:gd name="T3" fmla="*/ 145 h 212"/>
              <a:gd name="T4" fmla="*/ 15 w 92"/>
              <a:gd name="T5" fmla="*/ 138 h 212"/>
              <a:gd name="T6" fmla="*/ 22 w 92"/>
              <a:gd name="T7" fmla="*/ 133 h 212"/>
              <a:gd name="T8" fmla="*/ 25 w 92"/>
              <a:gd name="T9" fmla="*/ 121 h 212"/>
              <a:gd name="T10" fmla="*/ 25 w 92"/>
              <a:gd name="T11" fmla="*/ 121 h 212"/>
              <a:gd name="T12" fmla="*/ 31 w 92"/>
              <a:gd name="T13" fmla="*/ 114 h 212"/>
              <a:gd name="T14" fmla="*/ 42 w 92"/>
              <a:gd name="T15" fmla="*/ 103 h 212"/>
              <a:gd name="T16" fmla="*/ 24 w 92"/>
              <a:gd name="T17" fmla="*/ 88 h 212"/>
              <a:gd name="T18" fmla="*/ 15 w 92"/>
              <a:gd name="T19" fmla="*/ 83 h 212"/>
              <a:gd name="T20" fmla="*/ 7 w 92"/>
              <a:gd name="T21" fmla="*/ 76 h 212"/>
              <a:gd name="T22" fmla="*/ 1 w 92"/>
              <a:gd name="T23" fmla="*/ 61 h 212"/>
              <a:gd name="T24" fmla="*/ 7 w 92"/>
              <a:gd name="T25" fmla="*/ 49 h 212"/>
              <a:gd name="T26" fmla="*/ 3 w 92"/>
              <a:gd name="T27" fmla="*/ 43 h 212"/>
              <a:gd name="T28" fmla="*/ 6 w 92"/>
              <a:gd name="T29" fmla="*/ 34 h 212"/>
              <a:gd name="T30" fmla="*/ 12 w 92"/>
              <a:gd name="T31" fmla="*/ 14 h 212"/>
              <a:gd name="T32" fmla="*/ 21 w 92"/>
              <a:gd name="T33" fmla="*/ 0 h 212"/>
              <a:gd name="T34" fmla="*/ 80 w 92"/>
              <a:gd name="T35" fmla="*/ 26 h 212"/>
              <a:gd name="T36" fmla="*/ 77 w 92"/>
              <a:gd name="T37" fmla="*/ 40 h 212"/>
              <a:gd name="T38" fmla="*/ 72 w 92"/>
              <a:gd name="T39" fmla="*/ 49 h 212"/>
              <a:gd name="T40" fmla="*/ 66 w 92"/>
              <a:gd name="T41" fmla="*/ 55 h 212"/>
              <a:gd name="T42" fmla="*/ 71 w 92"/>
              <a:gd name="T43" fmla="*/ 71 h 212"/>
              <a:gd name="T44" fmla="*/ 87 w 92"/>
              <a:gd name="T45" fmla="*/ 71 h 212"/>
              <a:gd name="T46" fmla="*/ 89 w 92"/>
              <a:gd name="T47" fmla="*/ 95 h 212"/>
              <a:gd name="T48" fmla="*/ 92 w 92"/>
              <a:gd name="T49" fmla="*/ 118 h 212"/>
              <a:gd name="T50" fmla="*/ 90 w 92"/>
              <a:gd name="T51" fmla="*/ 112 h 212"/>
              <a:gd name="T52" fmla="*/ 89 w 92"/>
              <a:gd name="T53" fmla="*/ 103 h 212"/>
              <a:gd name="T54" fmla="*/ 84 w 92"/>
              <a:gd name="T55" fmla="*/ 109 h 212"/>
              <a:gd name="T56" fmla="*/ 89 w 92"/>
              <a:gd name="T57" fmla="*/ 123 h 212"/>
              <a:gd name="T58" fmla="*/ 89 w 92"/>
              <a:gd name="T59" fmla="*/ 133 h 212"/>
              <a:gd name="T60" fmla="*/ 83 w 92"/>
              <a:gd name="T61" fmla="*/ 145 h 212"/>
              <a:gd name="T62" fmla="*/ 77 w 92"/>
              <a:gd name="T63" fmla="*/ 153 h 212"/>
              <a:gd name="T64" fmla="*/ 75 w 92"/>
              <a:gd name="T65" fmla="*/ 165 h 212"/>
              <a:gd name="T66" fmla="*/ 72 w 92"/>
              <a:gd name="T67" fmla="*/ 170 h 212"/>
              <a:gd name="T68" fmla="*/ 68 w 92"/>
              <a:gd name="T69" fmla="*/ 179 h 212"/>
              <a:gd name="T70" fmla="*/ 68 w 92"/>
              <a:gd name="T71" fmla="*/ 185 h 212"/>
              <a:gd name="T72" fmla="*/ 62 w 92"/>
              <a:gd name="T73" fmla="*/ 201 h 212"/>
              <a:gd name="T74" fmla="*/ 57 w 92"/>
              <a:gd name="T75" fmla="*/ 212 h 212"/>
              <a:gd name="T76" fmla="*/ 51 w 92"/>
              <a:gd name="T77" fmla="*/ 206 h 212"/>
              <a:gd name="T78" fmla="*/ 51 w 92"/>
              <a:gd name="T79" fmla="*/ 191 h 212"/>
              <a:gd name="T80" fmla="*/ 34 w 92"/>
              <a:gd name="T81" fmla="*/ 194 h 212"/>
              <a:gd name="T82" fmla="*/ 19 w 92"/>
              <a:gd name="T83" fmla="*/ 183 h 212"/>
              <a:gd name="T84" fmla="*/ 3 w 92"/>
              <a:gd name="T85" fmla="*/ 173 h 212"/>
              <a:gd name="T86" fmla="*/ 3 w 92"/>
              <a:gd name="T87" fmla="*/ 170 h 212"/>
              <a:gd name="T88" fmla="*/ 1 w 92"/>
              <a:gd name="T89" fmla="*/ 16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2" h="212">
                <a:moveTo>
                  <a:pt x="1" y="162"/>
                </a:moveTo>
                <a:lnTo>
                  <a:pt x="3" y="159"/>
                </a:lnTo>
                <a:lnTo>
                  <a:pt x="3" y="150"/>
                </a:lnTo>
                <a:lnTo>
                  <a:pt x="6" y="145"/>
                </a:lnTo>
                <a:lnTo>
                  <a:pt x="12" y="141"/>
                </a:lnTo>
                <a:lnTo>
                  <a:pt x="15" y="138"/>
                </a:lnTo>
                <a:lnTo>
                  <a:pt x="16" y="138"/>
                </a:lnTo>
                <a:lnTo>
                  <a:pt x="22" y="133"/>
                </a:lnTo>
                <a:lnTo>
                  <a:pt x="22" y="127"/>
                </a:lnTo>
                <a:lnTo>
                  <a:pt x="25" y="121"/>
                </a:lnTo>
                <a:lnTo>
                  <a:pt x="25" y="121"/>
                </a:lnTo>
                <a:lnTo>
                  <a:pt x="25" y="121"/>
                </a:lnTo>
                <a:lnTo>
                  <a:pt x="28" y="120"/>
                </a:lnTo>
                <a:lnTo>
                  <a:pt x="31" y="114"/>
                </a:lnTo>
                <a:lnTo>
                  <a:pt x="39" y="108"/>
                </a:lnTo>
                <a:lnTo>
                  <a:pt x="42" y="103"/>
                </a:lnTo>
                <a:lnTo>
                  <a:pt x="28" y="92"/>
                </a:lnTo>
                <a:lnTo>
                  <a:pt x="24" y="88"/>
                </a:lnTo>
                <a:lnTo>
                  <a:pt x="21" y="86"/>
                </a:lnTo>
                <a:lnTo>
                  <a:pt x="15" y="83"/>
                </a:lnTo>
                <a:lnTo>
                  <a:pt x="13" y="77"/>
                </a:lnTo>
                <a:lnTo>
                  <a:pt x="7" y="76"/>
                </a:lnTo>
                <a:lnTo>
                  <a:pt x="3" y="70"/>
                </a:lnTo>
                <a:lnTo>
                  <a:pt x="1" y="61"/>
                </a:lnTo>
                <a:lnTo>
                  <a:pt x="6" y="55"/>
                </a:lnTo>
                <a:lnTo>
                  <a:pt x="7" y="49"/>
                </a:lnTo>
                <a:lnTo>
                  <a:pt x="4" y="44"/>
                </a:lnTo>
                <a:lnTo>
                  <a:pt x="3" y="43"/>
                </a:lnTo>
                <a:lnTo>
                  <a:pt x="0" y="38"/>
                </a:lnTo>
                <a:lnTo>
                  <a:pt x="6" y="34"/>
                </a:lnTo>
                <a:lnTo>
                  <a:pt x="12" y="18"/>
                </a:lnTo>
                <a:lnTo>
                  <a:pt x="12" y="14"/>
                </a:lnTo>
                <a:lnTo>
                  <a:pt x="15" y="8"/>
                </a:lnTo>
                <a:lnTo>
                  <a:pt x="21" y="0"/>
                </a:lnTo>
                <a:lnTo>
                  <a:pt x="78" y="20"/>
                </a:lnTo>
                <a:lnTo>
                  <a:pt x="80" y="26"/>
                </a:lnTo>
                <a:lnTo>
                  <a:pt x="78" y="32"/>
                </a:lnTo>
                <a:lnTo>
                  <a:pt x="77" y="40"/>
                </a:lnTo>
                <a:lnTo>
                  <a:pt x="77" y="44"/>
                </a:lnTo>
                <a:lnTo>
                  <a:pt x="72" y="49"/>
                </a:lnTo>
                <a:lnTo>
                  <a:pt x="69" y="49"/>
                </a:lnTo>
                <a:lnTo>
                  <a:pt x="66" y="55"/>
                </a:lnTo>
                <a:lnTo>
                  <a:pt x="66" y="70"/>
                </a:lnTo>
                <a:lnTo>
                  <a:pt x="71" y="71"/>
                </a:lnTo>
                <a:lnTo>
                  <a:pt x="77" y="70"/>
                </a:lnTo>
                <a:lnTo>
                  <a:pt x="87" y="71"/>
                </a:lnTo>
                <a:lnTo>
                  <a:pt x="89" y="79"/>
                </a:lnTo>
                <a:lnTo>
                  <a:pt x="89" y="95"/>
                </a:lnTo>
                <a:lnTo>
                  <a:pt x="90" y="102"/>
                </a:lnTo>
                <a:lnTo>
                  <a:pt x="92" y="118"/>
                </a:lnTo>
                <a:lnTo>
                  <a:pt x="92" y="124"/>
                </a:lnTo>
                <a:lnTo>
                  <a:pt x="90" y="112"/>
                </a:lnTo>
                <a:lnTo>
                  <a:pt x="90" y="108"/>
                </a:lnTo>
                <a:lnTo>
                  <a:pt x="89" y="103"/>
                </a:lnTo>
                <a:lnTo>
                  <a:pt x="87" y="108"/>
                </a:lnTo>
                <a:lnTo>
                  <a:pt x="84" y="109"/>
                </a:lnTo>
                <a:lnTo>
                  <a:pt x="87" y="114"/>
                </a:lnTo>
                <a:lnTo>
                  <a:pt x="89" y="123"/>
                </a:lnTo>
                <a:lnTo>
                  <a:pt x="87" y="129"/>
                </a:lnTo>
                <a:lnTo>
                  <a:pt x="89" y="133"/>
                </a:lnTo>
                <a:lnTo>
                  <a:pt x="87" y="139"/>
                </a:lnTo>
                <a:lnTo>
                  <a:pt x="83" y="145"/>
                </a:lnTo>
                <a:lnTo>
                  <a:pt x="83" y="151"/>
                </a:lnTo>
                <a:lnTo>
                  <a:pt x="77" y="153"/>
                </a:lnTo>
                <a:lnTo>
                  <a:pt x="80" y="159"/>
                </a:lnTo>
                <a:lnTo>
                  <a:pt x="75" y="165"/>
                </a:lnTo>
                <a:lnTo>
                  <a:pt x="78" y="170"/>
                </a:lnTo>
                <a:lnTo>
                  <a:pt x="72" y="170"/>
                </a:lnTo>
                <a:lnTo>
                  <a:pt x="68" y="176"/>
                </a:lnTo>
                <a:lnTo>
                  <a:pt x="68" y="179"/>
                </a:lnTo>
                <a:lnTo>
                  <a:pt x="71" y="179"/>
                </a:lnTo>
                <a:lnTo>
                  <a:pt x="68" y="185"/>
                </a:lnTo>
                <a:lnTo>
                  <a:pt x="66" y="195"/>
                </a:lnTo>
                <a:lnTo>
                  <a:pt x="62" y="201"/>
                </a:lnTo>
                <a:lnTo>
                  <a:pt x="60" y="207"/>
                </a:lnTo>
                <a:lnTo>
                  <a:pt x="57" y="212"/>
                </a:lnTo>
                <a:lnTo>
                  <a:pt x="53" y="212"/>
                </a:lnTo>
                <a:lnTo>
                  <a:pt x="51" y="206"/>
                </a:lnTo>
                <a:lnTo>
                  <a:pt x="54" y="197"/>
                </a:lnTo>
                <a:lnTo>
                  <a:pt x="51" y="191"/>
                </a:lnTo>
                <a:lnTo>
                  <a:pt x="41" y="191"/>
                </a:lnTo>
                <a:lnTo>
                  <a:pt x="34" y="194"/>
                </a:lnTo>
                <a:lnTo>
                  <a:pt x="25" y="186"/>
                </a:lnTo>
                <a:lnTo>
                  <a:pt x="19" y="183"/>
                </a:lnTo>
                <a:lnTo>
                  <a:pt x="13" y="182"/>
                </a:lnTo>
                <a:lnTo>
                  <a:pt x="3" y="173"/>
                </a:lnTo>
                <a:lnTo>
                  <a:pt x="4" y="170"/>
                </a:lnTo>
                <a:lnTo>
                  <a:pt x="3" y="170"/>
                </a:lnTo>
                <a:lnTo>
                  <a:pt x="0" y="163"/>
                </a:lnTo>
                <a:lnTo>
                  <a:pt x="1" y="16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5" name="Freeform 88">
            <a:extLst>
              <a:ext uri="{FF2B5EF4-FFF2-40B4-BE49-F238E27FC236}">
                <a16:creationId xmlns:a16="http://schemas.microsoft.com/office/drawing/2014/main" id="{D8EF724B-5A0A-E4EC-B8B6-6865703288D9}"/>
              </a:ext>
            </a:extLst>
          </p:cNvPr>
          <p:cNvSpPr>
            <a:spLocks/>
          </p:cNvSpPr>
          <p:nvPr/>
        </p:nvSpPr>
        <p:spPr bwMode="auto">
          <a:xfrm>
            <a:off x="6506681" y="2890679"/>
            <a:ext cx="179212" cy="403696"/>
          </a:xfrm>
          <a:custGeom>
            <a:avLst/>
            <a:gdLst>
              <a:gd name="T0" fmla="*/ 6 w 63"/>
              <a:gd name="T1" fmla="*/ 97 h 142"/>
              <a:gd name="T2" fmla="*/ 13 w 63"/>
              <a:gd name="T3" fmla="*/ 93 h 142"/>
              <a:gd name="T4" fmla="*/ 19 w 63"/>
              <a:gd name="T5" fmla="*/ 82 h 142"/>
              <a:gd name="T6" fmla="*/ 20 w 63"/>
              <a:gd name="T7" fmla="*/ 81 h 142"/>
              <a:gd name="T8" fmla="*/ 30 w 63"/>
              <a:gd name="T9" fmla="*/ 69 h 142"/>
              <a:gd name="T10" fmla="*/ 15 w 63"/>
              <a:gd name="T11" fmla="*/ 57 h 142"/>
              <a:gd name="T12" fmla="*/ 4 w 63"/>
              <a:gd name="T13" fmla="*/ 46 h 142"/>
              <a:gd name="T14" fmla="*/ 7 w 63"/>
              <a:gd name="T15" fmla="*/ 33 h 142"/>
              <a:gd name="T16" fmla="*/ 6 w 63"/>
              <a:gd name="T17" fmla="*/ 23 h 142"/>
              <a:gd name="T18" fmla="*/ 11 w 63"/>
              <a:gd name="T19" fmla="*/ 6 h 142"/>
              <a:gd name="T20" fmla="*/ 51 w 63"/>
              <a:gd name="T21" fmla="*/ 27 h 142"/>
              <a:gd name="T22" fmla="*/ 47 w 63"/>
              <a:gd name="T23" fmla="*/ 32 h 142"/>
              <a:gd name="T24" fmla="*/ 48 w 63"/>
              <a:gd name="T25" fmla="*/ 49 h 142"/>
              <a:gd name="T26" fmla="*/ 59 w 63"/>
              <a:gd name="T27" fmla="*/ 64 h 142"/>
              <a:gd name="T28" fmla="*/ 62 w 63"/>
              <a:gd name="T29" fmla="*/ 83 h 142"/>
              <a:gd name="T30" fmla="*/ 61 w 63"/>
              <a:gd name="T31" fmla="*/ 68 h 142"/>
              <a:gd name="T32" fmla="*/ 57 w 63"/>
              <a:gd name="T33" fmla="*/ 73 h 142"/>
              <a:gd name="T34" fmla="*/ 59 w 63"/>
              <a:gd name="T35" fmla="*/ 89 h 142"/>
              <a:gd name="T36" fmla="*/ 52 w 63"/>
              <a:gd name="T37" fmla="*/ 102 h 142"/>
              <a:gd name="T38" fmla="*/ 50 w 63"/>
              <a:gd name="T39" fmla="*/ 110 h 142"/>
              <a:gd name="T40" fmla="*/ 45 w 63"/>
              <a:gd name="T41" fmla="*/ 117 h 142"/>
              <a:gd name="T42" fmla="*/ 45 w 63"/>
              <a:gd name="T43" fmla="*/ 123 h 142"/>
              <a:gd name="T44" fmla="*/ 39 w 63"/>
              <a:gd name="T45" fmla="*/ 140 h 142"/>
              <a:gd name="T46" fmla="*/ 36 w 63"/>
              <a:gd name="T47" fmla="*/ 127 h 142"/>
              <a:gd name="T48" fmla="*/ 18 w 63"/>
              <a:gd name="T49" fmla="*/ 123 h 142"/>
              <a:gd name="T50" fmla="*/ 4 w 63"/>
              <a:gd name="T51" fmla="*/ 115 h 142"/>
              <a:gd name="T52" fmla="*/ 3 w 63"/>
              <a:gd name="T53" fmla="*/ 109 h 142"/>
              <a:gd name="T54" fmla="*/ 3 w 63"/>
              <a:gd name="T55" fmla="*/ 114 h 142"/>
              <a:gd name="T56" fmla="*/ 2 w 63"/>
              <a:gd name="T57" fmla="*/ 116 h 142"/>
              <a:gd name="T58" fmla="*/ 24 w 63"/>
              <a:gd name="T59" fmla="*/ 130 h 142"/>
              <a:gd name="T60" fmla="*/ 34 w 63"/>
              <a:gd name="T61" fmla="*/ 137 h 142"/>
              <a:gd name="T62" fmla="*/ 39 w 63"/>
              <a:gd name="T63" fmla="*/ 142 h 142"/>
              <a:gd name="T64" fmla="*/ 45 w 63"/>
              <a:gd name="T65" fmla="*/ 131 h 142"/>
              <a:gd name="T66" fmla="*/ 48 w 63"/>
              <a:gd name="T67" fmla="*/ 118 h 142"/>
              <a:gd name="T68" fmla="*/ 54 w 63"/>
              <a:gd name="T69" fmla="*/ 113 h 142"/>
              <a:gd name="T70" fmla="*/ 53 w 63"/>
              <a:gd name="T71" fmla="*/ 103 h 142"/>
              <a:gd name="T72" fmla="*/ 60 w 63"/>
              <a:gd name="T73" fmla="*/ 93 h 142"/>
              <a:gd name="T74" fmla="*/ 61 w 63"/>
              <a:gd name="T75" fmla="*/ 82 h 142"/>
              <a:gd name="T76" fmla="*/ 60 w 63"/>
              <a:gd name="T77" fmla="*/ 72 h 142"/>
              <a:gd name="T78" fmla="*/ 61 w 63"/>
              <a:gd name="T79" fmla="*/ 83 h 142"/>
              <a:gd name="T80" fmla="*/ 62 w 63"/>
              <a:gd name="T81" fmla="*/ 68 h 142"/>
              <a:gd name="T82" fmla="*/ 60 w 63"/>
              <a:gd name="T83" fmla="*/ 48 h 142"/>
              <a:gd name="T84" fmla="*/ 46 w 63"/>
              <a:gd name="T85" fmla="*/ 47 h 142"/>
              <a:gd name="T86" fmla="*/ 53 w 63"/>
              <a:gd name="T87" fmla="*/ 30 h 142"/>
              <a:gd name="T88" fmla="*/ 55 w 63"/>
              <a:gd name="T89" fmla="*/ 18 h 142"/>
              <a:gd name="T90" fmla="*/ 14 w 63"/>
              <a:gd name="T91" fmla="*/ 1 h 142"/>
              <a:gd name="T92" fmla="*/ 8 w 63"/>
              <a:gd name="T93" fmla="*/ 13 h 142"/>
              <a:gd name="T94" fmla="*/ 2 w 63"/>
              <a:gd name="T95" fmla="*/ 30 h 142"/>
              <a:gd name="T96" fmla="*/ 1 w 63"/>
              <a:gd name="T97" fmla="*/ 41 h 142"/>
              <a:gd name="T98" fmla="*/ 9 w 63"/>
              <a:gd name="T99" fmla="*/ 53 h 142"/>
              <a:gd name="T100" fmla="*/ 16 w 63"/>
              <a:gd name="T101" fmla="*/ 60 h 142"/>
              <a:gd name="T102" fmla="*/ 22 w 63"/>
              <a:gd name="T103" fmla="*/ 76 h 142"/>
              <a:gd name="T104" fmla="*/ 17 w 63"/>
              <a:gd name="T105" fmla="*/ 81 h 142"/>
              <a:gd name="T106" fmla="*/ 15 w 63"/>
              <a:gd name="T107" fmla="*/ 85 h 142"/>
              <a:gd name="T108" fmla="*/ 8 w 63"/>
              <a:gd name="T109" fmla="*/ 93 h 142"/>
              <a:gd name="T110" fmla="*/ 2 w 63"/>
              <a:gd name="T111" fmla="*/ 10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" h="142">
                <a:moveTo>
                  <a:pt x="3" y="109"/>
                </a:moveTo>
                <a:cubicBezTo>
                  <a:pt x="4" y="106"/>
                  <a:pt x="4" y="106"/>
                  <a:pt x="4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1"/>
                  <a:pt x="4" y="101"/>
                  <a:pt x="4" y="101"/>
                </a:cubicBezTo>
                <a:cubicBezTo>
                  <a:pt x="6" y="97"/>
                  <a:pt x="6" y="97"/>
                  <a:pt x="6" y="97"/>
                </a:cubicBezTo>
                <a:cubicBezTo>
                  <a:pt x="9" y="94"/>
                  <a:pt x="9" y="94"/>
                  <a:pt x="9" y="94"/>
                </a:cubicBezTo>
                <a:cubicBezTo>
                  <a:pt x="12" y="93"/>
                  <a:pt x="12" y="93"/>
                  <a:pt x="12" y="93"/>
                </a:cubicBezTo>
                <a:cubicBezTo>
                  <a:pt x="12" y="93"/>
                  <a:pt x="12" y="93"/>
                  <a:pt x="12" y="93"/>
                </a:cubicBezTo>
                <a:cubicBezTo>
                  <a:pt x="13" y="93"/>
                  <a:pt x="13" y="93"/>
                  <a:pt x="13" y="93"/>
                </a:cubicBezTo>
                <a:cubicBezTo>
                  <a:pt x="13" y="93"/>
                  <a:pt x="13" y="93"/>
                  <a:pt x="13" y="93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6"/>
                  <a:pt x="17" y="86"/>
                  <a:pt x="17" y="86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1"/>
                  <a:pt x="19" y="81"/>
                  <a:pt x="19" y="81"/>
                </a:cubicBezTo>
                <a:cubicBezTo>
                  <a:pt x="19" y="81"/>
                  <a:pt x="19" y="81"/>
                  <a:pt x="19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19" y="82"/>
                  <a:pt x="19" y="82"/>
                  <a:pt x="19" y="82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23" y="77"/>
                  <a:pt x="23" y="77"/>
                  <a:pt x="23" y="77"/>
                </a:cubicBezTo>
                <a:cubicBezTo>
                  <a:pt x="27" y="73"/>
                  <a:pt x="27" y="73"/>
                  <a:pt x="27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8"/>
                  <a:pt x="29" y="68"/>
                </a:cubicBezTo>
                <a:cubicBezTo>
                  <a:pt x="21" y="62"/>
                  <a:pt x="21" y="62"/>
                  <a:pt x="21" y="62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5" y="57"/>
                  <a:pt x="15" y="57"/>
                  <a:pt x="15" y="57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2"/>
                  <a:pt x="11" y="52"/>
                  <a:pt x="11" y="52"/>
                </a:cubicBezTo>
                <a:cubicBezTo>
                  <a:pt x="11" y="51"/>
                  <a:pt x="11" y="51"/>
                  <a:pt x="11" y="51"/>
                </a:cubicBezTo>
                <a:cubicBezTo>
                  <a:pt x="7" y="50"/>
                  <a:pt x="7" y="50"/>
                  <a:pt x="7" y="50"/>
                </a:cubicBezTo>
                <a:cubicBezTo>
                  <a:pt x="4" y="46"/>
                  <a:pt x="4" y="46"/>
                  <a:pt x="4" y="46"/>
                </a:cubicBezTo>
                <a:cubicBezTo>
                  <a:pt x="3" y="41"/>
                  <a:pt x="3" y="41"/>
                  <a:pt x="3" y="41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3"/>
                  <a:pt x="7" y="33"/>
                  <a:pt x="7" y="33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26"/>
                  <a:pt x="3" y="26"/>
                  <a:pt x="3" y="26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0"/>
                  <a:pt x="10" y="10"/>
                  <a:pt x="10" y="10"/>
                </a:cubicBezTo>
                <a:cubicBezTo>
                  <a:pt x="11" y="6"/>
                  <a:pt x="11" y="6"/>
                  <a:pt x="11" y="6"/>
                </a:cubicBezTo>
                <a:cubicBezTo>
                  <a:pt x="15" y="2"/>
                  <a:pt x="15" y="2"/>
                  <a:pt x="15" y="2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8"/>
                  <a:pt x="53" y="18"/>
                  <a:pt x="53" y="18"/>
                </a:cubicBezTo>
                <a:cubicBezTo>
                  <a:pt x="52" y="21"/>
                  <a:pt x="52" y="21"/>
                  <a:pt x="52" y="21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9"/>
                  <a:pt x="51" y="29"/>
                  <a:pt x="51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8"/>
                  <a:pt x="45" y="48"/>
                  <a:pt x="45" y="48"/>
                </a:cubicBezTo>
                <a:cubicBezTo>
                  <a:pt x="48" y="49"/>
                  <a:pt x="48" y="49"/>
                  <a:pt x="48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52" y="48"/>
                  <a:pt x="52" y="48"/>
                  <a:pt x="52" y="48"/>
                </a:cubicBezTo>
                <a:cubicBezTo>
                  <a:pt x="58" y="49"/>
                  <a:pt x="58" y="49"/>
                  <a:pt x="58" y="49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60" y="68"/>
                  <a:pt x="60" y="68"/>
                  <a:pt x="60" y="68"/>
                </a:cubicBezTo>
                <a:cubicBezTo>
                  <a:pt x="61" y="79"/>
                  <a:pt x="61" y="79"/>
                  <a:pt x="61" y="79"/>
                </a:cubicBezTo>
                <a:cubicBezTo>
                  <a:pt x="61" y="83"/>
                  <a:pt x="61" y="83"/>
                  <a:pt x="61" y="83"/>
                </a:cubicBezTo>
                <a:cubicBezTo>
                  <a:pt x="62" y="83"/>
                  <a:pt x="62" y="83"/>
                  <a:pt x="62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1"/>
                  <a:pt x="62" y="71"/>
                  <a:pt x="62" y="71"/>
                </a:cubicBezTo>
                <a:cubicBezTo>
                  <a:pt x="61" y="68"/>
                  <a:pt x="61" y="68"/>
                  <a:pt x="61" y="68"/>
                </a:cubicBezTo>
                <a:cubicBezTo>
                  <a:pt x="60" y="68"/>
                  <a:pt x="60" y="67"/>
                  <a:pt x="60" y="68"/>
                </a:cubicBezTo>
                <a:cubicBezTo>
                  <a:pt x="59" y="68"/>
                  <a:pt x="59" y="68"/>
                  <a:pt x="59" y="68"/>
                </a:cubicBezTo>
                <a:cubicBezTo>
                  <a:pt x="58" y="71"/>
                  <a:pt x="58" y="71"/>
                  <a:pt x="58" y="71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6" y="73"/>
                  <a:pt x="57" y="73"/>
                </a:cubicBezTo>
                <a:cubicBezTo>
                  <a:pt x="58" y="77"/>
                  <a:pt x="58" y="77"/>
                  <a:pt x="58" y="77"/>
                </a:cubicBezTo>
                <a:cubicBezTo>
                  <a:pt x="59" y="82"/>
                  <a:pt x="59" y="82"/>
                  <a:pt x="59" y="82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9"/>
                  <a:pt x="59" y="89"/>
                  <a:pt x="59" y="89"/>
                </a:cubicBezTo>
                <a:cubicBezTo>
                  <a:pt x="58" y="92"/>
                  <a:pt x="58" y="92"/>
                  <a:pt x="58" y="92"/>
                </a:cubicBezTo>
                <a:cubicBezTo>
                  <a:pt x="56" y="96"/>
                  <a:pt x="56" y="96"/>
                  <a:pt x="56" y="96"/>
                </a:cubicBezTo>
                <a:cubicBezTo>
                  <a:pt x="55" y="97"/>
                  <a:pt x="55" y="97"/>
                  <a:pt x="55" y="97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0" y="109"/>
                  <a:pt x="50" y="109"/>
                  <a:pt x="50" y="109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49" y="112"/>
                  <a:pt x="49" y="112"/>
                  <a:pt x="49" y="112"/>
                </a:cubicBezTo>
                <a:cubicBezTo>
                  <a:pt x="48" y="113"/>
                  <a:pt x="48" y="113"/>
                  <a:pt x="48" y="113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19"/>
                  <a:pt x="45" y="119"/>
                  <a:pt x="46" y="119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5" y="123"/>
                  <a:pt x="45" y="123"/>
                  <a:pt x="45" y="123"/>
                </a:cubicBezTo>
                <a:cubicBezTo>
                  <a:pt x="44" y="130"/>
                  <a:pt x="44" y="130"/>
                  <a:pt x="44" y="130"/>
                </a:cubicBezTo>
                <a:cubicBezTo>
                  <a:pt x="41" y="134"/>
                  <a:pt x="41" y="134"/>
                  <a:pt x="41" y="134"/>
                </a:cubicBezTo>
                <a:cubicBezTo>
                  <a:pt x="41" y="134"/>
                  <a:pt x="41" y="134"/>
                  <a:pt x="41" y="134"/>
                </a:cubicBezTo>
                <a:cubicBezTo>
                  <a:pt x="40" y="137"/>
                  <a:pt x="40" y="137"/>
                  <a:pt x="40" y="137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37" y="140"/>
                  <a:pt x="37" y="140"/>
                  <a:pt x="37" y="140"/>
                </a:cubicBezTo>
                <a:cubicBezTo>
                  <a:pt x="36" y="137"/>
                  <a:pt x="36" y="137"/>
                  <a:pt x="36" y="137"/>
                </a:cubicBezTo>
                <a:cubicBezTo>
                  <a:pt x="38" y="131"/>
                  <a:pt x="38" y="131"/>
                  <a:pt x="38" y="131"/>
                </a:cubicBezTo>
                <a:cubicBezTo>
                  <a:pt x="38" y="131"/>
                  <a:pt x="38" y="131"/>
                  <a:pt x="38" y="131"/>
                </a:cubicBezTo>
                <a:cubicBezTo>
                  <a:pt x="36" y="127"/>
                  <a:pt x="36" y="127"/>
                  <a:pt x="36" y="127"/>
                </a:cubicBezTo>
                <a:cubicBezTo>
                  <a:pt x="36" y="126"/>
                  <a:pt x="36" y="126"/>
                  <a:pt x="35" y="126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4" y="115"/>
                  <a:pt x="4" y="115"/>
                  <a:pt x="4" y="115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3"/>
                  <a:pt x="5" y="113"/>
                  <a:pt x="5" y="112"/>
                </a:cubicBezTo>
                <a:cubicBezTo>
                  <a:pt x="4" y="112"/>
                  <a:pt x="4" y="112"/>
                  <a:pt x="4" y="112"/>
                </a:cubicBezTo>
                <a:cubicBezTo>
                  <a:pt x="2" y="109"/>
                  <a:pt x="2" y="109"/>
                  <a:pt x="2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1" y="108"/>
                  <a:pt x="1" y="108"/>
                  <a:pt x="1" y="108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0"/>
                  <a:pt x="0" y="110"/>
                  <a:pt x="0" y="110"/>
                </a:cubicBezTo>
                <a:cubicBezTo>
                  <a:pt x="3" y="113"/>
                  <a:pt x="3" y="113"/>
                  <a:pt x="3" y="113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14"/>
                  <a:pt x="3" y="114"/>
                  <a:pt x="3" y="114"/>
                </a:cubicBezTo>
                <a:cubicBezTo>
                  <a:pt x="4" y="113"/>
                  <a:pt x="4" y="113"/>
                  <a:pt x="4" y="113"/>
                </a:cubicBezTo>
                <a:cubicBezTo>
                  <a:pt x="3" y="113"/>
                  <a:pt x="3" y="113"/>
                  <a:pt x="3" y="113"/>
                </a:cubicBezTo>
                <a:cubicBezTo>
                  <a:pt x="2" y="115"/>
                  <a:pt x="2" y="115"/>
                  <a:pt x="2" y="115"/>
                </a:cubicBezTo>
                <a:cubicBezTo>
                  <a:pt x="2" y="115"/>
                  <a:pt x="2" y="115"/>
                  <a:pt x="2" y="116"/>
                </a:cubicBezTo>
                <a:cubicBezTo>
                  <a:pt x="10" y="122"/>
                  <a:pt x="10" y="122"/>
                  <a:pt x="10" y="122"/>
                </a:cubicBezTo>
                <a:cubicBezTo>
                  <a:pt x="10" y="122"/>
                  <a:pt x="10" y="122"/>
                  <a:pt x="10" y="122"/>
                </a:cubicBezTo>
                <a:cubicBezTo>
                  <a:pt x="14" y="123"/>
                  <a:pt x="14" y="123"/>
                  <a:pt x="14" y="123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24" y="130"/>
                  <a:pt x="24" y="130"/>
                  <a:pt x="24" y="130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28" y="128"/>
                  <a:pt x="28" y="128"/>
                  <a:pt x="28" y="128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1"/>
                  <a:pt x="36" y="131"/>
                  <a:pt x="36" y="131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35" y="142"/>
                  <a:pt x="35" y="142"/>
                  <a:pt x="35" y="142"/>
                </a:cubicBezTo>
                <a:cubicBezTo>
                  <a:pt x="36" y="142"/>
                  <a:pt x="36" y="142"/>
                  <a:pt x="36" y="142"/>
                </a:cubicBezTo>
                <a:cubicBezTo>
                  <a:pt x="39" y="142"/>
                  <a:pt x="39" y="142"/>
                  <a:pt x="39" y="142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6" y="131"/>
                  <a:pt x="46" y="131"/>
                  <a:pt x="46" y="131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9" y="120"/>
                  <a:pt x="49" y="120"/>
                  <a:pt x="49" y="120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17"/>
                  <a:pt x="47" y="117"/>
                  <a:pt x="47" y="117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3" y="114"/>
                  <a:pt x="53" y="114"/>
                  <a:pt x="53" y="114"/>
                </a:cubicBezTo>
                <a:cubicBezTo>
                  <a:pt x="54" y="113"/>
                  <a:pt x="54" y="113"/>
                  <a:pt x="54" y="113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7" y="97"/>
                  <a:pt x="57" y="97"/>
                  <a:pt x="57" y="97"/>
                </a:cubicBezTo>
                <a:cubicBezTo>
                  <a:pt x="60" y="93"/>
                  <a:pt x="60" y="93"/>
                  <a:pt x="60" y="93"/>
                </a:cubicBezTo>
                <a:cubicBezTo>
                  <a:pt x="60" y="93"/>
                  <a:pt x="60" y="93"/>
                  <a:pt x="60" y="93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89"/>
                  <a:pt x="61" y="89"/>
                  <a:pt x="61" y="89"/>
                </a:cubicBezTo>
                <a:cubicBezTo>
                  <a:pt x="60" y="86"/>
                  <a:pt x="60" y="86"/>
                  <a:pt x="60" y="86"/>
                </a:cubicBezTo>
                <a:cubicBezTo>
                  <a:pt x="61" y="82"/>
                  <a:pt x="61" y="82"/>
                  <a:pt x="61" y="82"/>
                </a:cubicBezTo>
                <a:cubicBezTo>
                  <a:pt x="61" y="82"/>
                  <a:pt x="61" y="82"/>
                  <a:pt x="61" y="82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76"/>
                  <a:pt x="60" y="76"/>
                  <a:pt x="60" y="76"/>
                </a:cubicBezTo>
                <a:cubicBezTo>
                  <a:pt x="59" y="73"/>
                  <a:pt x="59" y="73"/>
                  <a:pt x="59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75"/>
                  <a:pt x="60" y="75"/>
                  <a:pt x="60" y="75"/>
                </a:cubicBezTo>
                <a:cubicBezTo>
                  <a:pt x="60" y="75"/>
                  <a:pt x="60" y="75"/>
                  <a:pt x="60" y="75"/>
                </a:cubicBezTo>
                <a:cubicBezTo>
                  <a:pt x="61" y="83"/>
                  <a:pt x="61" y="83"/>
                  <a:pt x="61" y="83"/>
                </a:cubicBezTo>
                <a:cubicBezTo>
                  <a:pt x="61" y="83"/>
                  <a:pt x="61" y="84"/>
                  <a:pt x="62" y="84"/>
                </a:cubicBezTo>
                <a:cubicBezTo>
                  <a:pt x="62" y="84"/>
                  <a:pt x="63" y="83"/>
                  <a:pt x="63" y="83"/>
                </a:cubicBezTo>
                <a:cubicBezTo>
                  <a:pt x="63" y="79"/>
                  <a:pt x="63" y="79"/>
                  <a:pt x="63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7"/>
                  <a:pt x="62" y="67"/>
                  <a:pt x="62" y="67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7"/>
                  <a:pt x="60" y="47"/>
                  <a:pt x="59" y="47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48" y="47"/>
                  <a:pt x="48" y="47"/>
                  <a:pt x="48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37"/>
                  <a:pt x="46" y="37"/>
                  <a:pt x="46" y="37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5" y="18"/>
                  <a:pt x="55" y="18"/>
                  <a:pt x="55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3"/>
                  <a:pt x="54" y="13"/>
                  <a:pt x="53" y="13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1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9"/>
                  <a:pt x="8" y="9"/>
                  <a:pt x="8" y="9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3"/>
                  <a:pt x="8" y="13"/>
                  <a:pt x="8" y="13"/>
                </a:cubicBezTo>
                <a:cubicBezTo>
                  <a:pt x="4" y="22"/>
                  <a:pt x="4" y="22"/>
                  <a:pt x="4" y="22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6"/>
                  <a:pt x="0" y="27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3" y="31"/>
                  <a:pt x="3" y="31"/>
                  <a:pt x="3" y="31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7"/>
                  <a:pt x="4" y="37"/>
                  <a:pt x="4" y="37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1"/>
                  <a:pt x="1" y="41"/>
                  <a:pt x="1" y="41"/>
                </a:cubicBez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3"/>
                  <a:pt x="9" y="53"/>
                  <a:pt x="9" y="53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8" y="69"/>
                  <a:pt x="28" y="69"/>
                  <a:pt x="28" y="69"/>
                </a:cubicBezTo>
                <a:cubicBezTo>
                  <a:pt x="26" y="72"/>
                  <a:pt x="26" y="72"/>
                  <a:pt x="26" y="72"/>
                </a:cubicBezTo>
                <a:cubicBezTo>
                  <a:pt x="22" y="76"/>
                  <a:pt x="22" y="76"/>
                  <a:pt x="22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19" y="79"/>
                  <a:pt x="19" y="79"/>
                  <a:pt x="19" y="79"/>
                </a:cubicBezTo>
                <a:cubicBezTo>
                  <a:pt x="18" y="80"/>
                  <a:pt x="18" y="80"/>
                  <a:pt x="18" y="80"/>
                </a:cubicBezTo>
                <a:cubicBezTo>
                  <a:pt x="18" y="80"/>
                  <a:pt x="17" y="80"/>
                  <a:pt x="17" y="81"/>
                </a:cubicBezTo>
                <a:cubicBezTo>
                  <a:pt x="17" y="81"/>
                  <a:pt x="17" y="81"/>
                  <a:pt x="17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18" y="80"/>
                  <a:pt x="18" y="80"/>
                  <a:pt x="18" y="80"/>
                </a:cubicBezTo>
                <a:cubicBezTo>
                  <a:pt x="17" y="81"/>
                  <a:pt x="17" y="81"/>
                  <a:pt x="17" y="81"/>
                </a:cubicBezTo>
                <a:cubicBezTo>
                  <a:pt x="17" y="81"/>
                  <a:pt x="17" y="81"/>
                  <a:pt x="17" y="81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8"/>
                  <a:pt x="15" y="88"/>
                  <a:pt x="15" y="88"/>
                </a:cubicBezTo>
                <a:cubicBezTo>
                  <a:pt x="12" y="91"/>
                  <a:pt x="12" y="91"/>
                  <a:pt x="12" y="91"/>
                </a:cubicBezTo>
                <a:cubicBezTo>
                  <a:pt x="11" y="92"/>
                  <a:pt x="11" y="92"/>
                  <a:pt x="11" y="92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5" y="96"/>
                  <a:pt x="5" y="96"/>
                  <a:pt x="5" y="96"/>
                </a:cubicBezTo>
                <a:cubicBezTo>
                  <a:pt x="4" y="96"/>
                  <a:pt x="4" y="96"/>
                  <a:pt x="4" y="96"/>
                </a:cubicBezTo>
                <a:cubicBezTo>
                  <a:pt x="3" y="100"/>
                  <a:pt x="3" y="100"/>
                  <a:pt x="3" y="100"/>
                </a:cubicBezTo>
                <a:cubicBezTo>
                  <a:pt x="2" y="100"/>
                  <a:pt x="2" y="100"/>
                  <a:pt x="2" y="100"/>
                </a:cubicBezTo>
                <a:cubicBezTo>
                  <a:pt x="2" y="105"/>
                  <a:pt x="2" y="105"/>
                  <a:pt x="2" y="105"/>
                </a:cubicBezTo>
                <a:cubicBezTo>
                  <a:pt x="1" y="108"/>
                  <a:pt x="1" y="108"/>
                  <a:pt x="1" y="108"/>
                </a:cubicBezTo>
                <a:lnTo>
                  <a:pt x="3" y="1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6" name="Freeform 89">
            <a:extLst>
              <a:ext uri="{FF2B5EF4-FFF2-40B4-BE49-F238E27FC236}">
                <a16:creationId xmlns:a16="http://schemas.microsoft.com/office/drawing/2014/main" id="{A6187E2C-0F3F-9F00-B4EF-32628FF79977}"/>
              </a:ext>
            </a:extLst>
          </p:cNvPr>
          <p:cNvSpPr>
            <a:spLocks/>
          </p:cNvSpPr>
          <p:nvPr/>
        </p:nvSpPr>
        <p:spPr bwMode="auto">
          <a:xfrm>
            <a:off x="5572895" y="3303807"/>
            <a:ext cx="1011127" cy="579135"/>
          </a:xfrm>
          <a:custGeom>
            <a:avLst/>
            <a:gdLst>
              <a:gd name="T0" fmla="*/ 23 w 536"/>
              <a:gd name="T1" fmla="*/ 293 h 307"/>
              <a:gd name="T2" fmla="*/ 48 w 536"/>
              <a:gd name="T3" fmla="*/ 275 h 307"/>
              <a:gd name="T4" fmla="*/ 59 w 536"/>
              <a:gd name="T5" fmla="*/ 254 h 307"/>
              <a:gd name="T6" fmla="*/ 104 w 536"/>
              <a:gd name="T7" fmla="*/ 213 h 307"/>
              <a:gd name="T8" fmla="*/ 134 w 536"/>
              <a:gd name="T9" fmla="*/ 233 h 307"/>
              <a:gd name="T10" fmla="*/ 162 w 536"/>
              <a:gd name="T11" fmla="*/ 222 h 307"/>
              <a:gd name="T12" fmla="*/ 181 w 536"/>
              <a:gd name="T13" fmla="*/ 205 h 307"/>
              <a:gd name="T14" fmla="*/ 217 w 536"/>
              <a:gd name="T15" fmla="*/ 192 h 307"/>
              <a:gd name="T16" fmla="*/ 217 w 536"/>
              <a:gd name="T17" fmla="*/ 174 h 307"/>
              <a:gd name="T18" fmla="*/ 233 w 536"/>
              <a:gd name="T19" fmla="*/ 133 h 307"/>
              <a:gd name="T20" fmla="*/ 243 w 536"/>
              <a:gd name="T21" fmla="*/ 109 h 307"/>
              <a:gd name="T22" fmla="*/ 255 w 536"/>
              <a:gd name="T23" fmla="*/ 95 h 307"/>
              <a:gd name="T24" fmla="*/ 275 w 536"/>
              <a:gd name="T25" fmla="*/ 91 h 307"/>
              <a:gd name="T26" fmla="*/ 284 w 536"/>
              <a:gd name="T27" fmla="*/ 60 h 307"/>
              <a:gd name="T28" fmla="*/ 305 w 536"/>
              <a:gd name="T29" fmla="*/ 47 h 307"/>
              <a:gd name="T30" fmla="*/ 316 w 536"/>
              <a:gd name="T31" fmla="*/ 13 h 307"/>
              <a:gd name="T32" fmla="*/ 353 w 536"/>
              <a:gd name="T33" fmla="*/ 17 h 307"/>
              <a:gd name="T34" fmla="*/ 376 w 536"/>
              <a:gd name="T35" fmla="*/ 4 h 307"/>
              <a:gd name="T36" fmla="*/ 391 w 536"/>
              <a:gd name="T37" fmla="*/ 18 h 307"/>
              <a:gd name="T38" fmla="*/ 411 w 536"/>
              <a:gd name="T39" fmla="*/ 29 h 307"/>
              <a:gd name="T40" fmla="*/ 411 w 536"/>
              <a:gd name="T41" fmla="*/ 48 h 307"/>
              <a:gd name="T42" fmla="*/ 405 w 536"/>
              <a:gd name="T43" fmla="*/ 51 h 307"/>
              <a:gd name="T44" fmla="*/ 403 w 536"/>
              <a:gd name="T45" fmla="*/ 80 h 307"/>
              <a:gd name="T46" fmla="*/ 426 w 536"/>
              <a:gd name="T47" fmla="*/ 74 h 307"/>
              <a:gd name="T48" fmla="*/ 444 w 536"/>
              <a:gd name="T49" fmla="*/ 88 h 307"/>
              <a:gd name="T50" fmla="*/ 462 w 536"/>
              <a:gd name="T51" fmla="*/ 94 h 307"/>
              <a:gd name="T52" fmla="*/ 474 w 536"/>
              <a:gd name="T53" fmla="*/ 100 h 307"/>
              <a:gd name="T54" fmla="*/ 483 w 536"/>
              <a:gd name="T55" fmla="*/ 113 h 307"/>
              <a:gd name="T56" fmla="*/ 474 w 536"/>
              <a:gd name="T57" fmla="*/ 124 h 307"/>
              <a:gd name="T58" fmla="*/ 448 w 536"/>
              <a:gd name="T59" fmla="*/ 109 h 307"/>
              <a:gd name="T60" fmla="*/ 426 w 536"/>
              <a:gd name="T61" fmla="*/ 94 h 307"/>
              <a:gd name="T62" fmla="*/ 439 w 536"/>
              <a:gd name="T63" fmla="*/ 106 h 307"/>
              <a:gd name="T64" fmla="*/ 465 w 536"/>
              <a:gd name="T65" fmla="*/ 124 h 307"/>
              <a:gd name="T66" fmla="*/ 483 w 536"/>
              <a:gd name="T67" fmla="*/ 136 h 307"/>
              <a:gd name="T68" fmla="*/ 495 w 536"/>
              <a:gd name="T69" fmla="*/ 148 h 307"/>
              <a:gd name="T70" fmla="*/ 480 w 536"/>
              <a:gd name="T71" fmla="*/ 149 h 307"/>
              <a:gd name="T72" fmla="*/ 461 w 536"/>
              <a:gd name="T73" fmla="*/ 146 h 307"/>
              <a:gd name="T74" fmla="*/ 483 w 536"/>
              <a:gd name="T75" fmla="*/ 165 h 307"/>
              <a:gd name="T76" fmla="*/ 498 w 536"/>
              <a:gd name="T77" fmla="*/ 177 h 307"/>
              <a:gd name="T78" fmla="*/ 485 w 536"/>
              <a:gd name="T79" fmla="*/ 180 h 307"/>
              <a:gd name="T80" fmla="*/ 464 w 536"/>
              <a:gd name="T81" fmla="*/ 172 h 307"/>
              <a:gd name="T82" fmla="*/ 450 w 536"/>
              <a:gd name="T83" fmla="*/ 169 h 307"/>
              <a:gd name="T84" fmla="*/ 426 w 536"/>
              <a:gd name="T85" fmla="*/ 169 h 307"/>
              <a:gd name="T86" fmla="*/ 464 w 536"/>
              <a:gd name="T87" fmla="*/ 174 h 307"/>
              <a:gd name="T88" fmla="*/ 476 w 536"/>
              <a:gd name="T89" fmla="*/ 183 h 307"/>
              <a:gd name="T90" fmla="*/ 491 w 536"/>
              <a:gd name="T91" fmla="*/ 192 h 307"/>
              <a:gd name="T92" fmla="*/ 500 w 536"/>
              <a:gd name="T93" fmla="*/ 186 h 307"/>
              <a:gd name="T94" fmla="*/ 536 w 536"/>
              <a:gd name="T95" fmla="*/ 214 h 307"/>
              <a:gd name="T96" fmla="*/ 527 w 536"/>
              <a:gd name="T97" fmla="*/ 210 h 307"/>
              <a:gd name="T98" fmla="*/ 524 w 536"/>
              <a:gd name="T99" fmla="*/ 216 h 307"/>
              <a:gd name="T100" fmla="*/ 171 w 536"/>
              <a:gd name="T101" fmla="*/ 284 h 307"/>
              <a:gd name="T102" fmla="*/ 109 w 536"/>
              <a:gd name="T103" fmla="*/ 292 h 307"/>
              <a:gd name="T104" fmla="*/ 0 w 536"/>
              <a:gd name="T105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36" h="307">
                <a:moveTo>
                  <a:pt x="0" y="307"/>
                </a:moveTo>
                <a:lnTo>
                  <a:pt x="11" y="299"/>
                </a:lnTo>
                <a:lnTo>
                  <a:pt x="17" y="298"/>
                </a:lnTo>
                <a:lnTo>
                  <a:pt x="23" y="293"/>
                </a:lnTo>
                <a:lnTo>
                  <a:pt x="36" y="289"/>
                </a:lnTo>
                <a:lnTo>
                  <a:pt x="36" y="282"/>
                </a:lnTo>
                <a:lnTo>
                  <a:pt x="42" y="278"/>
                </a:lnTo>
                <a:lnTo>
                  <a:pt x="48" y="275"/>
                </a:lnTo>
                <a:lnTo>
                  <a:pt x="51" y="269"/>
                </a:lnTo>
                <a:lnTo>
                  <a:pt x="53" y="264"/>
                </a:lnTo>
                <a:lnTo>
                  <a:pt x="59" y="260"/>
                </a:lnTo>
                <a:lnTo>
                  <a:pt x="59" y="254"/>
                </a:lnTo>
                <a:lnTo>
                  <a:pt x="63" y="248"/>
                </a:lnTo>
                <a:lnTo>
                  <a:pt x="83" y="233"/>
                </a:lnTo>
                <a:lnTo>
                  <a:pt x="104" y="207"/>
                </a:lnTo>
                <a:lnTo>
                  <a:pt x="104" y="213"/>
                </a:lnTo>
                <a:lnTo>
                  <a:pt x="109" y="219"/>
                </a:lnTo>
                <a:lnTo>
                  <a:pt x="115" y="224"/>
                </a:lnTo>
                <a:lnTo>
                  <a:pt x="125" y="231"/>
                </a:lnTo>
                <a:lnTo>
                  <a:pt x="134" y="233"/>
                </a:lnTo>
                <a:lnTo>
                  <a:pt x="145" y="225"/>
                </a:lnTo>
                <a:lnTo>
                  <a:pt x="148" y="219"/>
                </a:lnTo>
                <a:lnTo>
                  <a:pt x="157" y="224"/>
                </a:lnTo>
                <a:lnTo>
                  <a:pt x="162" y="222"/>
                </a:lnTo>
                <a:lnTo>
                  <a:pt x="175" y="216"/>
                </a:lnTo>
                <a:lnTo>
                  <a:pt x="180" y="214"/>
                </a:lnTo>
                <a:lnTo>
                  <a:pt x="181" y="210"/>
                </a:lnTo>
                <a:lnTo>
                  <a:pt x="181" y="205"/>
                </a:lnTo>
                <a:lnTo>
                  <a:pt x="190" y="207"/>
                </a:lnTo>
                <a:lnTo>
                  <a:pt x="201" y="198"/>
                </a:lnTo>
                <a:lnTo>
                  <a:pt x="207" y="199"/>
                </a:lnTo>
                <a:lnTo>
                  <a:pt x="217" y="192"/>
                </a:lnTo>
                <a:lnTo>
                  <a:pt x="219" y="190"/>
                </a:lnTo>
                <a:lnTo>
                  <a:pt x="217" y="186"/>
                </a:lnTo>
                <a:lnTo>
                  <a:pt x="222" y="180"/>
                </a:lnTo>
                <a:lnTo>
                  <a:pt x="217" y="174"/>
                </a:lnTo>
                <a:lnTo>
                  <a:pt x="219" y="163"/>
                </a:lnTo>
                <a:lnTo>
                  <a:pt x="225" y="153"/>
                </a:lnTo>
                <a:lnTo>
                  <a:pt x="231" y="145"/>
                </a:lnTo>
                <a:lnTo>
                  <a:pt x="233" y="133"/>
                </a:lnTo>
                <a:lnTo>
                  <a:pt x="234" y="127"/>
                </a:lnTo>
                <a:lnTo>
                  <a:pt x="237" y="122"/>
                </a:lnTo>
                <a:lnTo>
                  <a:pt x="242" y="110"/>
                </a:lnTo>
                <a:lnTo>
                  <a:pt x="243" y="109"/>
                </a:lnTo>
                <a:lnTo>
                  <a:pt x="245" y="103"/>
                </a:lnTo>
                <a:lnTo>
                  <a:pt x="245" y="91"/>
                </a:lnTo>
                <a:lnTo>
                  <a:pt x="251" y="89"/>
                </a:lnTo>
                <a:lnTo>
                  <a:pt x="255" y="95"/>
                </a:lnTo>
                <a:lnTo>
                  <a:pt x="257" y="97"/>
                </a:lnTo>
                <a:lnTo>
                  <a:pt x="267" y="98"/>
                </a:lnTo>
                <a:lnTo>
                  <a:pt x="273" y="97"/>
                </a:lnTo>
                <a:lnTo>
                  <a:pt x="275" y="91"/>
                </a:lnTo>
                <a:lnTo>
                  <a:pt x="278" y="80"/>
                </a:lnTo>
                <a:lnTo>
                  <a:pt x="281" y="74"/>
                </a:lnTo>
                <a:lnTo>
                  <a:pt x="281" y="66"/>
                </a:lnTo>
                <a:lnTo>
                  <a:pt x="284" y="60"/>
                </a:lnTo>
                <a:lnTo>
                  <a:pt x="290" y="60"/>
                </a:lnTo>
                <a:lnTo>
                  <a:pt x="294" y="59"/>
                </a:lnTo>
                <a:lnTo>
                  <a:pt x="299" y="48"/>
                </a:lnTo>
                <a:lnTo>
                  <a:pt x="305" y="47"/>
                </a:lnTo>
                <a:lnTo>
                  <a:pt x="310" y="42"/>
                </a:lnTo>
                <a:lnTo>
                  <a:pt x="313" y="32"/>
                </a:lnTo>
                <a:lnTo>
                  <a:pt x="317" y="26"/>
                </a:lnTo>
                <a:lnTo>
                  <a:pt x="316" y="13"/>
                </a:lnTo>
                <a:lnTo>
                  <a:pt x="319" y="7"/>
                </a:lnTo>
                <a:lnTo>
                  <a:pt x="317" y="3"/>
                </a:lnTo>
                <a:lnTo>
                  <a:pt x="323" y="0"/>
                </a:lnTo>
                <a:lnTo>
                  <a:pt x="353" y="17"/>
                </a:lnTo>
                <a:lnTo>
                  <a:pt x="358" y="10"/>
                </a:lnTo>
                <a:lnTo>
                  <a:pt x="359" y="0"/>
                </a:lnTo>
                <a:lnTo>
                  <a:pt x="371" y="0"/>
                </a:lnTo>
                <a:lnTo>
                  <a:pt x="376" y="4"/>
                </a:lnTo>
                <a:lnTo>
                  <a:pt x="379" y="9"/>
                </a:lnTo>
                <a:lnTo>
                  <a:pt x="377" y="15"/>
                </a:lnTo>
                <a:lnTo>
                  <a:pt x="384" y="20"/>
                </a:lnTo>
                <a:lnTo>
                  <a:pt x="391" y="18"/>
                </a:lnTo>
                <a:lnTo>
                  <a:pt x="397" y="21"/>
                </a:lnTo>
                <a:lnTo>
                  <a:pt x="402" y="24"/>
                </a:lnTo>
                <a:lnTo>
                  <a:pt x="406" y="26"/>
                </a:lnTo>
                <a:lnTo>
                  <a:pt x="411" y="29"/>
                </a:lnTo>
                <a:lnTo>
                  <a:pt x="414" y="35"/>
                </a:lnTo>
                <a:lnTo>
                  <a:pt x="415" y="38"/>
                </a:lnTo>
                <a:lnTo>
                  <a:pt x="417" y="44"/>
                </a:lnTo>
                <a:lnTo>
                  <a:pt x="411" y="48"/>
                </a:lnTo>
                <a:lnTo>
                  <a:pt x="411" y="51"/>
                </a:lnTo>
                <a:lnTo>
                  <a:pt x="409" y="53"/>
                </a:lnTo>
                <a:lnTo>
                  <a:pt x="408" y="54"/>
                </a:lnTo>
                <a:lnTo>
                  <a:pt x="405" y="51"/>
                </a:lnTo>
                <a:lnTo>
                  <a:pt x="403" y="68"/>
                </a:lnTo>
                <a:lnTo>
                  <a:pt x="403" y="74"/>
                </a:lnTo>
                <a:lnTo>
                  <a:pt x="402" y="74"/>
                </a:lnTo>
                <a:lnTo>
                  <a:pt x="403" y="80"/>
                </a:lnTo>
                <a:lnTo>
                  <a:pt x="409" y="80"/>
                </a:lnTo>
                <a:lnTo>
                  <a:pt x="414" y="78"/>
                </a:lnTo>
                <a:lnTo>
                  <a:pt x="420" y="74"/>
                </a:lnTo>
                <a:lnTo>
                  <a:pt x="426" y="74"/>
                </a:lnTo>
                <a:lnTo>
                  <a:pt x="426" y="80"/>
                </a:lnTo>
                <a:lnTo>
                  <a:pt x="435" y="88"/>
                </a:lnTo>
                <a:lnTo>
                  <a:pt x="438" y="89"/>
                </a:lnTo>
                <a:lnTo>
                  <a:pt x="444" y="88"/>
                </a:lnTo>
                <a:lnTo>
                  <a:pt x="445" y="89"/>
                </a:lnTo>
                <a:lnTo>
                  <a:pt x="456" y="88"/>
                </a:lnTo>
                <a:lnTo>
                  <a:pt x="457" y="89"/>
                </a:lnTo>
                <a:lnTo>
                  <a:pt x="462" y="94"/>
                </a:lnTo>
                <a:lnTo>
                  <a:pt x="462" y="97"/>
                </a:lnTo>
                <a:lnTo>
                  <a:pt x="468" y="97"/>
                </a:lnTo>
                <a:lnTo>
                  <a:pt x="468" y="98"/>
                </a:lnTo>
                <a:lnTo>
                  <a:pt x="474" y="100"/>
                </a:lnTo>
                <a:lnTo>
                  <a:pt x="485" y="104"/>
                </a:lnTo>
                <a:lnTo>
                  <a:pt x="485" y="110"/>
                </a:lnTo>
                <a:lnTo>
                  <a:pt x="480" y="109"/>
                </a:lnTo>
                <a:lnTo>
                  <a:pt x="483" y="113"/>
                </a:lnTo>
                <a:lnTo>
                  <a:pt x="483" y="119"/>
                </a:lnTo>
                <a:lnTo>
                  <a:pt x="480" y="128"/>
                </a:lnTo>
                <a:lnTo>
                  <a:pt x="474" y="125"/>
                </a:lnTo>
                <a:lnTo>
                  <a:pt x="474" y="124"/>
                </a:lnTo>
                <a:lnTo>
                  <a:pt x="468" y="124"/>
                </a:lnTo>
                <a:lnTo>
                  <a:pt x="457" y="115"/>
                </a:lnTo>
                <a:lnTo>
                  <a:pt x="453" y="115"/>
                </a:lnTo>
                <a:lnTo>
                  <a:pt x="448" y="109"/>
                </a:lnTo>
                <a:lnTo>
                  <a:pt x="444" y="106"/>
                </a:lnTo>
                <a:lnTo>
                  <a:pt x="438" y="101"/>
                </a:lnTo>
                <a:lnTo>
                  <a:pt x="432" y="95"/>
                </a:lnTo>
                <a:lnTo>
                  <a:pt x="426" y="94"/>
                </a:lnTo>
                <a:lnTo>
                  <a:pt x="421" y="94"/>
                </a:lnTo>
                <a:lnTo>
                  <a:pt x="426" y="94"/>
                </a:lnTo>
                <a:lnTo>
                  <a:pt x="436" y="101"/>
                </a:lnTo>
                <a:lnTo>
                  <a:pt x="439" y="106"/>
                </a:lnTo>
                <a:lnTo>
                  <a:pt x="444" y="110"/>
                </a:lnTo>
                <a:lnTo>
                  <a:pt x="450" y="112"/>
                </a:lnTo>
                <a:lnTo>
                  <a:pt x="453" y="118"/>
                </a:lnTo>
                <a:lnTo>
                  <a:pt x="465" y="124"/>
                </a:lnTo>
                <a:lnTo>
                  <a:pt x="467" y="127"/>
                </a:lnTo>
                <a:lnTo>
                  <a:pt x="473" y="131"/>
                </a:lnTo>
                <a:lnTo>
                  <a:pt x="477" y="131"/>
                </a:lnTo>
                <a:lnTo>
                  <a:pt x="483" y="136"/>
                </a:lnTo>
                <a:lnTo>
                  <a:pt x="482" y="137"/>
                </a:lnTo>
                <a:lnTo>
                  <a:pt x="486" y="139"/>
                </a:lnTo>
                <a:lnTo>
                  <a:pt x="492" y="139"/>
                </a:lnTo>
                <a:lnTo>
                  <a:pt x="495" y="148"/>
                </a:lnTo>
                <a:lnTo>
                  <a:pt x="494" y="154"/>
                </a:lnTo>
                <a:lnTo>
                  <a:pt x="488" y="149"/>
                </a:lnTo>
                <a:lnTo>
                  <a:pt x="483" y="148"/>
                </a:lnTo>
                <a:lnTo>
                  <a:pt x="480" y="149"/>
                </a:lnTo>
                <a:lnTo>
                  <a:pt x="485" y="156"/>
                </a:lnTo>
                <a:lnTo>
                  <a:pt x="483" y="162"/>
                </a:lnTo>
                <a:lnTo>
                  <a:pt x="471" y="157"/>
                </a:lnTo>
                <a:lnTo>
                  <a:pt x="461" y="146"/>
                </a:lnTo>
                <a:lnTo>
                  <a:pt x="454" y="146"/>
                </a:lnTo>
                <a:lnTo>
                  <a:pt x="467" y="156"/>
                </a:lnTo>
                <a:lnTo>
                  <a:pt x="471" y="160"/>
                </a:lnTo>
                <a:lnTo>
                  <a:pt x="483" y="165"/>
                </a:lnTo>
                <a:lnTo>
                  <a:pt x="489" y="163"/>
                </a:lnTo>
                <a:lnTo>
                  <a:pt x="491" y="169"/>
                </a:lnTo>
                <a:lnTo>
                  <a:pt x="497" y="171"/>
                </a:lnTo>
                <a:lnTo>
                  <a:pt x="498" y="177"/>
                </a:lnTo>
                <a:lnTo>
                  <a:pt x="497" y="181"/>
                </a:lnTo>
                <a:lnTo>
                  <a:pt x="492" y="183"/>
                </a:lnTo>
                <a:lnTo>
                  <a:pt x="491" y="186"/>
                </a:lnTo>
                <a:lnTo>
                  <a:pt x="485" y="180"/>
                </a:lnTo>
                <a:lnTo>
                  <a:pt x="479" y="178"/>
                </a:lnTo>
                <a:lnTo>
                  <a:pt x="474" y="174"/>
                </a:lnTo>
                <a:lnTo>
                  <a:pt x="470" y="168"/>
                </a:lnTo>
                <a:lnTo>
                  <a:pt x="464" y="172"/>
                </a:lnTo>
                <a:lnTo>
                  <a:pt x="459" y="169"/>
                </a:lnTo>
                <a:lnTo>
                  <a:pt x="453" y="163"/>
                </a:lnTo>
                <a:lnTo>
                  <a:pt x="453" y="169"/>
                </a:lnTo>
                <a:lnTo>
                  <a:pt x="450" y="169"/>
                </a:lnTo>
                <a:lnTo>
                  <a:pt x="444" y="165"/>
                </a:lnTo>
                <a:lnTo>
                  <a:pt x="432" y="166"/>
                </a:lnTo>
                <a:lnTo>
                  <a:pt x="427" y="166"/>
                </a:lnTo>
                <a:lnTo>
                  <a:pt x="426" y="169"/>
                </a:lnTo>
                <a:lnTo>
                  <a:pt x="442" y="169"/>
                </a:lnTo>
                <a:lnTo>
                  <a:pt x="453" y="172"/>
                </a:lnTo>
                <a:lnTo>
                  <a:pt x="459" y="172"/>
                </a:lnTo>
                <a:lnTo>
                  <a:pt x="464" y="174"/>
                </a:lnTo>
                <a:lnTo>
                  <a:pt x="470" y="172"/>
                </a:lnTo>
                <a:lnTo>
                  <a:pt x="473" y="177"/>
                </a:lnTo>
                <a:lnTo>
                  <a:pt x="476" y="183"/>
                </a:lnTo>
                <a:lnTo>
                  <a:pt x="476" y="183"/>
                </a:lnTo>
                <a:lnTo>
                  <a:pt x="482" y="186"/>
                </a:lnTo>
                <a:lnTo>
                  <a:pt x="488" y="192"/>
                </a:lnTo>
                <a:lnTo>
                  <a:pt x="485" y="198"/>
                </a:lnTo>
                <a:lnTo>
                  <a:pt x="491" y="192"/>
                </a:lnTo>
                <a:lnTo>
                  <a:pt x="495" y="192"/>
                </a:lnTo>
                <a:lnTo>
                  <a:pt x="501" y="195"/>
                </a:lnTo>
                <a:lnTo>
                  <a:pt x="498" y="192"/>
                </a:lnTo>
                <a:lnTo>
                  <a:pt x="500" y="186"/>
                </a:lnTo>
                <a:lnTo>
                  <a:pt x="506" y="186"/>
                </a:lnTo>
                <a:lnTo>
                  <a:pt x="521" y="186"/>
                </a:lnTo>
                <a:lnTo>
                  <a:pt x="527" y="198"/>
                </a:lnTo>
                <a:lnTo>
                  <a:pt x="536" y="214"/>
                </a:lnTo>
                <a:lnTo>
                  <a:pt x="534" y="214"/>
                </a:lnTo>
                <a:lnTo>
                  <a:pt x="531" y="208"/>
                </a:lnTo>
                <a:lnTo>
                  <a:pt x="527" y="204"/>
                </a:lnTo>
                <a:lnTo>
                  <a:pt x="527" y="210"/>
                </a:lnTo>
                <a:lnTo>
                  <a:pt x="528" y="216"/>
                </a:lnTo>
                <a:lnTo>
                  <a:pt x="525" y="216"/>
                </a:lnTo>
                <a:lnTo>
                  <a:pt x="522" y="214"/>
                </a:lnTo>
                <a:lnTo>
                  <a:pt x="524" y="216"/>
                </a:lnTo>
                <a:lnTo>
                  <a:pt x="456" y="231"/>
                </a:lnTo>
                <a:lnTo>
                  <a:pt x="379" y="248"/>
                </a:lnTo>
                <a:lnTo>
                  <a:pt x="227" y="275"/>
                </a:lnTo>
                <a:lnTo>
                  <a:pt x="171" y="284"/>
                </a:lnTo>
                <a:lnTo>
                  <a:pt x="150" y="286"/>
                </a:lnTo>
                <a:lnTo>
                  <a:pt x="139" y="286"/>
                </a:lnTo>
                <a:lnTo>
                  <a:pt x="130" y="286"/>
                </a:lnTo>
                <a:lnTo>
                  <a:pt x="109" y="292"/>
                </a:lnTo>
                <a:lnTo>
                  <a:pt x="80" y="296"/>
                </a:lnTo>
                <a:lnTo>
                  <a:pt x="33" y="302"/>
                </a:lnTo>
                <a:lnTo>
                  <a:pt x="21" y="304"/>
                </a:lnTo>
                <a:lnTo>
                  <a:pt x="0" y="3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7" name="Freeform 90">
            <a:extLst>
              <a:ext uri="{FF2B5EF4-FFF2-40B4-BE49-F238E27FC236}">
                <a16:creationId xmlns:a16="http://schemas.microsoft.com/office/drawing/2014/main" id="{99524CCE-223F-A63C-290E-4AD6F6673BE4}"/>
              </a:ext>
            </a:extLst>
          </p:cNvPr>
          <p:cNvSpPr>
            <a:spLocks/>
          </p:cNvSpPr>
          <p:nvPr/>
        </p:nvSpPr>
        <p:spPr bwMode="auto">
          <a:xfrm>
            <a:off x="5571010" y="3300033"/>
            <a:ext cx="1016788" cy="584795"/>
          </a:xfrm>
          <a:custGeom>
            <a:avLst/>
            <a:gdLst>
              <a:gd name="T0" fmla="*/ 33 w 357"/>
              <a:gd name="T1" fmla="*/ 184 h 205"/>
              <a:gd name="T2" fmla="*/ 69 w 357"/>
              <a:gd name="T3" fmla="*/ 142 h 205"/>
              <a:gd name="T4" fmla="*/ 98 w 357"/>
              <a:gd name="T5" fmla="*/ 150 h 205"/>
              <a:gd name="T6" fmla="*/ 122 w 357"/>
              <a:gd name="T7" fmla="*/ 138 h 205"/>
              <a:gd name="T8" fmla="*/ 148 w 357"/>
              <a:gd name="T9" fmla="*/ 121 h 205"/>
              <a:gd name="T10" fmla="*/ 159 w 357"/>
              <a:gd name="T11" fmla="*/ 82 h 205"/>
              <a:gd name="T12" fmla="*/ 178 w 357"/>
              <a:gd name="T13" fmla="*/ 67 h 205"/>
              <a:gd name="T14" fmla="*/ 193 w 357"/>
              <a:gd name="T15" fmla="*/ 42 h 205"/>
              <a:gd name="T16" fmla="*/ 212 w 357"/>
              <a:gd name="T17" fmla="*/ 18 h 205"/>
              <a:gd name="T18" fmla="*/ 246 w 357"/>
              <a:gd name="T19" fmla="*/ 2 h 205"/>
              <a:gd name="T20" fmla="*/ 270 w 357"/>
              <a:gd name="T21" fmla="*/ 19 h 205"/>
              <a:gd name="T22" fmla="*/ 270 w 357"/>
              <a:gd name="T23" fmla="*/ 35 h 205"/>
              <a:gd name="T24" fmla="*/ 272 w 357"/>
              <a:gd name="T25" fmla="*/ 55 h 205"/>
              <a:gd name="T26" fmla="*/ 291 w 357"/>
              <a:gd name="T27" fmla="*/ 61 h 205"/>
              <a:gd name="T28" fmla="*/ 310 w 357"/>
              <a:gd name="T29" fmla="*/ 66 h 205"/>
              <a:gd name="T30" fmla="*/ 319 w 357"/>
              <a:gd name="T31" fmla="*/ 84 h 205"/>
              <a:gd name="T32" fmla="*/ 292 w 357"/>
              <a:gd name="T33" fmla="*/ 67 h 205"/>
              <a:gd name="T34" fmla="*/ 292 w 357"/>
              <a:gd name="T35" fmla="*/ 72 h 205"/>
              <a:gd name="T36" fmla="*/ 314 w 357"/>
              <a:gd name="T37" fmla="*/ 89 h 205"/>
              <a:gd name="T38" fmla="*/ 325 w 357"/>
              <a:gd name="T39" fmla="*/ 99 h 205"/>
              <a:gd name="T40" fmla="*/ 306 w 357"/>
              <a:gd name="T41" fmla="*/ 97 h 205"/>
              <a:gd name="T42" fmla="*/ 325 w 357"/>
              <a:gd name="T43" fmla="*/ 113 h 205"/>
              <a:gd name="T44" fmla="*/ 313 w 357"/>
              <a:gd name="T45" fmla="*/ 111 h 205"/>
              <a:gd name="T46" fmla="*/ 295 w 357"/>
              <a:gd name="T47" fmla="*/ 109 h 205"/>
              <a:gd name="T48" fmla="*/ 308 w 357"/>
              <a:gd name="T49" fmla="*/ 117 h 205"/>
              <a:gd name="T50" fmla="*/ 319 w 357"/>
              <a:gd name="T51" fmla="*/ 125 h 205"/>
              <a:gd name="T52" fmla="*/ 333 w 357"/>
              <a:gd name="T53" fmla="*/ 125 h 205"/>
              <a:gd name="T54" fmla="*/ 354 w 357"/>
              <a:gd name="T55" fmla="*/ 138 h 205"/>
              <a:gd name="T56" fmla="*/ 347 w 357"/>
              <a:gd name="T57" fmla="*/ 144 h 205"/>
              <a:gd name="T58" fmla="*/ 54 w 357"/>
              <a:gd name="T59" fmla="*/ 196 h 205"/>
              <a:gd name="T60" fmla="*/ 73 w 357"/>
              <a:gd name="T61" fmla="*/ 195 h 205"/>
              <a:gd name="T62" fmla="*/ 303 w 357"/>
              <a:gd name="T63" fmla="*/ 155 h 205"/>
              <a:gd name="T64" fmla="*/ 352 w 357"/>
              <a:gd name="T65" fmla="*/ 143 h 205"/>
              <a:gd name="T66" fmla="*/ 346 w 357"/>
              <a:gd name="T67" fmla="*/ 123 h 205"/>
              <a:gd name="T68" fmla="*/ 327 w 357"/>
              <a:gd name="T69" fmla="*/ 127 h 205"/>
              <a:gd name="T70" fmla="*/ 317 w 357"/>
              <a:gd name="T71" fmla="*/ 122 h 205"/>
              <a:gd name="T72" fmla="*/ 285 w 357"/>
              <a:gd name="T73" fmla="*/ 111 h 205"/>
              <a:gd name="T74" fmla="*/ 304 w 357"/>
              <a:gd name="T75" fmla="*/ 113 h 205"/>
              <a:gd name="T76" fmla="*/ 326 w 357"/>
              <a:gd name="T77" fmla="*/ 125 h 205"/>
              <a:gd name="T78" fmla="*/ 324 w 357"/>
              <a:gd name="T79" fmla="*/ 108 h 205"/>
              <a:gd name="T80" fmla="*/ 320 w 357"/>
              <a:gd name="T81" fmla="*/ 109 h 205"/>
              <a:gd name="T82" fmla="*/ 329 w 357"/>
              <a:gd name="T83" fmla="*/ 99 h 205"/>
              <a:gd name="T84" fmla="*/ 317 w 357"/>
              <a:gd name="T85" fmla="*/ 87 h 205"/>
              <a:gd name="T86" fmla="*/ 291 w 357"/>
              <a:gd name="T87" fmla="*/ 67 h 205"/>
              <a:gd name="T88" fmla="*/ 298 w 357"/>
              <a:gd name="T89" fmla="*/ 74 h 205"/>
              <a:gd name="T90" fmla="*/ 322 w 357"/>
              <a:gd name="T91" fmla="*/ 81 h 205"/>
              <a:gd name="T92" fmla="*/ 315 w 357"/>
              <a:gd name="T93" fmla="*/ 66 h 205"/>
              <a:gd name="T94" fmla="*/ 296 w 357"/>
              <a:gd name="T95" fmla="*/ 59 h 205"/>
              <a:gd name="T96" fmla="*/ 274 w 357"/>
              <a:gd name="T97" fmla="*/ 52 h 205"/>
              <a:gd name="T98" fmla="*/ 273 w 357"/>
              <a:gd name="T99" fmla="*/ 37 h 205"/>
              <a:gd name="T100" fmla="*/ 271 w 357"/>
              <a:gd name="T101" fmla="*/ 17 h 205"/>
              <a:gd name="T102" fmla="*/ 251 w 357"/>
              <a:gd name="T103" fmla="*/ 3 h 205"/>
              <a:gd name="T104" fmla="*/ 210 w 357"/>
              <a:gd name="T105" fmla="*/ 3 h 205"/>
              <a:gd name="T106" fmla="*/ 196 w 357"/>
              <a:gd name="T107" fmla="*/ 40 h 205"/>
              <a:gd name="T108" fmla="*/ 178 w 357"/>
              <a:gd name="T109" fmla="*/ 65 h 205"/>
              <a:gd name="T110" fmla="*/ 160 w 357"/>
              <a:gd name="T111" fmla="*/ 74 h 205"/>
              <a:gd name="T112" fmla="*/ 144 w 357"/>
              <a:gd name="T113" fmla="*/ 117 h 205"/>
              <a:gd name="T114" fmla="*/ 121 w 357"/>
              <a:gd name="T115" fmla="*/ 136 h 205"/>
              <a:gd name="T116" fmla="*/ 89 w 357"/>
              <a:gd name="T117" fmla="*/ 154 h 205"/>
              <a:gd name="T118" fmla="*/ 40 w 357"/>
              <a:gd name="T119" fmla="*/ 168 h 205"/>
              <a:gd name="T120" fmla="*/ 24 w 357"/>
              <a:gd name="T121" fmla="*/ 191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05">
                <a:moveTo>
                  <a:pt x="2" y="205"/>
                </a:moveTo>
                <a:cubicBezTo>
                  <a:pt x="9" y="200"/>
                  <a:pt x="9" y="200"/>
                  <a:pt x="9" y="200"/>
                </a:cubicBezTo>
                <a:cubicBezTo>
                  <a:pt x="12" y="199"/>
                  <a:pt x="12" y="199"/>
                  <a:pt x="12" y="199"/>
                </a:cubicBezTo>
                <a:cubicBezTo>
                  <a:pt x="13" y="199"/>
                  <a:pt x="13" y="199"/>
                  <a:pt x="13" y="199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25" y="192"/>
                  <a:pt x="25" y="192"/>
                  <a:pt x="25" y="192"/>
                </a:cubicBezTo>
                <a:cubicBezTo>
                  <a:pt x="26" y="192"/>
                  <a:pt x="26" y="192"/>
                  <a:pt x="26" y="192"/>
                </a:cubicBezTo>
                <a:cubicBezTo>
                  <a:pt x="26" y="188"/>
                  <a:pt x="26" y="188"/>
                  <a:pt x="26" y="188"/>
                </a:cubicBezTo>
                <a:cubicBezTo>
                  <a:pt x="29" y="186"/>
                  <a:pt x="29" y="186"/>
                  <a:pt x="29" y="186"/>
                </a:cubicBezTo>
                <a:cubicBezTo>
                  <a:pt x="33" y="184"/>
                  <a:pt x="33" y="184"/>
                  <a:pt x="33" y="184"/>
                </a:cubicBezTo>
                <a:cubicBezTo>
                  <a:pt x="33" y="184"/>
                  <a:pt x="33" y="184"/>
                  <a:pt x="33" y="184"/>
                </a:cubicBezTo>
                <a:cubicBezTo>
                  <a:pt x="36" y="180"/>
                  <a:pt x="36" y="180"/>
                  <a:pt x="36" y="180"/>
                </a:cubicBezTo>
                <a:cubicBezTo>
                  <a:pt x="36" y="180"/>
                  <a:pt x="36" y="180"/>
                  <a:pt x="36" y="180"/>
                </a:cubicBezTo>
                <a:cubicBezTo>
                  <a:pt x="37" y="176"/>
                  <a:pt x="37" y="176"/>
                  <a:pt x="37" y="176"/>
                </a:cubicBezTo>
                <a:cubicBezTo>
                  <a:pt x="41" y="173"/>
                  <a:pt x="41" y="173"/>
                  <a:pt x="41" y="173"/>
                </a:cubicBezTo>
                <a:cubicBezTo>
                  <a:pt x="41" y="173"/>
                  <a:pt x="41" y="173"/>
                  <a:pt x="41" y="173"/>
                </a:cubicBezTo>
                <a:cubicBezTo>
                  <a:pt x="41" y="169"/>
                  <a:pt x="41" y="169"/>
                  <a:pt x="41" y="169"/>
                </a:cubicBezTo>
                <a:cubicBezTo>
                  <a:pt x="44" y="165"/>
                  <a:pt x="44" y="165"/>
                  <a:pt x="44" y="165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69" y="141"/>
                  <a:pt x="69" y="141"/>
                  <a:pt x="69" y="141"/>
                </a:cubicBezTo>
                <a:cubicBezTo>
                  <a:pt x="69" y="142"/>
                  <a:pt x="69" y="142"/>
                  <a:pt x="69" y="142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6" y="150"/>
                  <a:pt x="76" y="150"/>
                  <a:pt x="76" y="150"/>
                </a:cubicBezTo>
                <a:cubicBezTo>
                  <a:pt x="76" y="150"/>
                  <a:pt x="76" y="150"/>
                  <a:pt x="76" y="150"/>
                </a:cubicBezTo>
                <a:cubicBezTo>
                  <a:pt x="84" y="155"/>
                  <a:pt x="84" y="155"/>
                  <a:pt x="84" y="155"/>
                </a:cubicBezTo>
                <a:cubicBezTo>
                  <a:pt x="84" y="155"/>
                  <a:pt x="84" y="155"/>
                  <a:pt x="84" y="155"/>
                </a:cubicBezTo>
                <a:cubicBezTo>
                  <a:pt x="90" y="156"/>
                  <a:pt x="90" y="156"/>
                  <a:pt x="90" y="156"/>
                </a:cubicBezTo>
                <a:cubicBezTo>
                  <a:pt x="90" y="156"/>
                  <a:pt x="90" y="156"/>
                  <a:pt x="90" y="156"/>
                </a:cubicBezTo>
                <a:cubicBezTo>
                  <a:pt x="97" y="151"/>
                  <a:pt x="97" y="151"/>
                  <a:pt x="97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9" y="147"/>
                  <a:pt x="99" y="147"/>
                  <a:pt x="99" y="147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2" y="140"/>
                  <a:pt x="122" y="140"/>
                  <a:pt x="122" y="140"/>
                </a:cubicBezTo>
                <a:cubicBezTo>
                  <a:pt x="122" y="140"/>
                  <a:pt x="122" y="140"/>
                  <a:pt x="122" y="14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7" y="139"/>
                  <a:pt x="127" y="139"/>
                  <a:pt x="127" y="139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34" y="133"/>
                  <a:pt x="134" y="133"/>
                  <a:pt x="134" y="133"/>
                </a:cubicBezTo>
                <a:cubicBezTo>
                  <a:pt x="138" y="134"/>
                  <a:pt x="138" y="134"/>
                  <a:pt x="138" y="134"/>
                </a:cubicBezTo>
                <a:cubicBezTo>
                  <a:pt x="139" y="134"/>
                  <a:pt x="139" y="134"/>
                  <a:pt x="139" y="134"/>
                </a:cubicBezTo>
                <a:cubicBezTo>
                  <a:pt x="146" y="129"/>
                  <a:pt x="146" y="129"/>
                  <a:pt x="146" y="129"/>
                </a:cubicBezTo>
                <a:cubicBezTo>
                  <a:pt x="146" y="129"/>
                  <a:pt x="146" y="129"/>
                  <a:pt x="146" y="129"/>
                </a:cubicBezTo>
                <a:cubicBezTo>
                  <a:pt x="147" y="128"/>
                  <a:pt x="147" y="128"/>
                  <a:pt x="147" y="128"/>
                </a:cubicBezTo>
                <a:cubicBezTo>
                  <a:pt x="147" y="127"/>
                  <a:pt x="147" y="127"/>
                  <a:pt x="147" y="127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148" y="121"/>
                  <a:pt x="148" y="121"/>
                  <a:pt x="148" y="121"/>
                </a:cubicBezTo>
                <a:cubicBezTo>
                  <a:pt x="149" y="120"/>
                  <a:pt x="149" y="120"/>
                  <a:pt x="148" y="119"/>
                </a:cubicBezTo>
                <a:cubicBezTo>
                  <a:pt x="146" y="116"/>
                  <a:pt x="146" y="116"/>
                  <a:pt x="146" y="116"/>
                </a:cubicBezTo>
                <a:cubicBezTo>
                  <a:pt x="147" y="110"/>
                  <a:pt x="147" y="110"/>
                  <a:pt x="147" y="110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5" y="97"/>
                  <a:pt x="155" y="97"/>
                  <a:pt x="155" y="97"/>
                </a:cubicBezTo>
                <a:cubicBezTo>
                  <a:pt x="155" y="97"/>
                  <a:pt x="155" y="97"/>
                  <a:pt x="155" y="97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7" y="86"/>
                  <a:pt x="157" y="86"/>
                  <a:pt x="157" y="86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1" y="75"/>
                  <a:pt x="161" y="75"/>
                  <a:pt x="161" y="75"/>
                </a:cubicBezTo>
                <a:cubicBezTo>
                  <a:pt x="163" y="74"/>
                  <a:pt x="163" y="74"/>
                  <a:pt x="163" y="74"/>
                </a:cubicBezTo>
                <a:cubicBezTo>
                  <a:pt x="163" y="73"/>
                  <a:pt x="163" y="73"/>
                  <a:pt x="163" y="73"/>
                </a:cubicBezTo>
                <a:cubicBezTo>
                  <a:pt x="164" y="69"/>
                  <a:pt x="164" y="69"/>
                  <a:pt x="164" y="69"/>
                </a:cubicBezTo>
                <a:cubicBezTo>
                  <a:pt x="164" y="69"/>
                  <a:pt x="164" y="69"/>
                  <a:pt x="164" y="69"/>
                </a:cubicBezTo>
                <a:cubicBezTo>
                  <a:pt x="164" y="62"/>
                  <a:pt x="164" y="62"/>
                  <a:pt x="164" y="62"/>
                </a:cubicBezTo>
                <a:cubicBezTo>
                  <a:pt x="166" y="61"/>
                  <a:pt x="166" y="61"/>
                  <a:pt x="166" y="61"/>
                </a:cubicBezTo>
                <a:cubicBezTo>
                  <a:pt x="169" y="64"/>
                  <a:pt x="169" y="64"/>
                  <a:pt x="169" y="64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8" y="67"/>
                  <a:pt x="178" y="67"/>
                  <a:pt x="178" y="67"/>
                </a:cubicBezTo>
                <a:cubicBezTo>
                  <a:pt x="178" y="67"/>
                  <a:pt x="178" y="67"/>
                  <a:pt x="178" y="67"/>
                </a:cubicBezTo>
                <a:cubicBezTo>
                  <a:pt x="182" y="66"/>
                  <a:pt x="182" y="66"/>
                  <a:pt x="182" y="66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86" y="54"/>
                  <a:pt x="186" y="54"/>
                  <a:pt x="186" y="54"/>
                </a:cubicBezTo>
                <a:cubicBezTo>
                  <a:pt x="187" y="50"/>
                  <a:pt x="187" y="50"/>
                  <a:pt x="187" y="50"/>
                </a:cubicBezTo>
                <a:cubicBezTo>
                  <a:pt x="188" y="50"/>
                  <a:pt x="188" y="50"/>
                  <a:pt x="188" y="50"/>
                </a:cubicBezTo>
                <a:cubicBezTo>
                  <a:pt x="188" y="45"/>
                  <a:pt x="188" y="45"/>
                  <a:pt x="188" y="45"/>
                </a:cubicBezTo>
                <a:cubicBezTo>
                  <a:pt x="189" y="42"/>
                  <a:pt x="189" y="42"/>
                  <a:pt x="189" y="42"/>
                </a:cubicBezTo>
                <a:cubicBezTo>
                  <a:pt x="193" y="42"/>
                  <a:pt x="193" y="42"/>
                  <a:pt x="193" y="42"/>
                </a:cubicBezTo>
                <a:cubicBezTo>
                  <a:pt x="193" y="42"/>
                  <a:pt x="193" y="42"/>
                  <a:pt x="193" y="42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200" y="34"/>
                  <a:pt x="200" y="34"/>
                  <a:pt x="200" y="34"/>
                </a:cubicBezTo>
                <a:cubicBezTo>
                  <a:pt x="203" y="33"/>
                  <a:pt x="203" y="33"/>
                  <a:pt x="203" y="33"/>
                </a:cubicBezTo>
                <a:cubicBezTo>
                  <a:pt x="203" y="33"/>
                  <a:pt x="203" y="33"/>
                  <a:pt x="203" y="33"/>
                </a:cubicBezTo>
                <a:cubicBezTo>
                  <a:pt x="206" y="30"/>
                  <a:pt x="206" y="30"/>
                  <a:pt x="206" y="30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9" y="22"/>
                  <a:pt x="209" y="22"/>
                  <a:pt x="209" y="22"/>
                </a:cubicBezTo>
                <a:cubicBezTo>
                  <a:pt x="211" y="18"/>
                  <a:pt x="211" y="18"/>
                  <a:pt x="211" y="18"/>
                </a:cubicBezTo>
                <a:cubicBezTo>
                  <a:pt x="212" y="18"/>
                  <a:pt x="212" y="18"/>
                  <a:pt x="212" y="18"/>
                </a:cubicBezTo>
                <a:cubicBezTo>
                  <a:pt x="211" y="10"/>
                  <a:pt x="211" y="10"/>
                  <a:pt x="211" y="10"/>
                </a:cubicBezTo>
                <a:cubicBezTo>
                  <a:pt x="213" y="7"/>
                  <a:pt x="213" y="7"/>
                  <a:pt x="213" y="7"/>
                </a:cubicBezTo>
                <a:cubicBezTo>
                  <a:pt x="213" y="6"/>
                  <a:pt x="213" y="6"/>
                  <a:pt x="213" y="6"/>
                </a:cubicBezTo>
                <a:cubicBezTo>
                  <a:pt x="212" y="3"/>
                  <a:pt x="212" y="3"/>
                  <a:pt x="212" y="3"/>
                </a:cubicBezTo>
                <a:cubicBezTo>
                  <a:pt x="215" y="2"/>
                  <a:pt x="215" y="2"/>
                  <a:pt x="215" y="2"/>
                </a:cubicBezTo>
                <a:cubicBezTo>
                  <a:pt x="235" y="13"/>
                  <a:pt x="235" y="13"/>
                  <a:pt x="235" y="13"/>
                </a:cubicBezTo>
                <a:cubicBezTo>
                  <a:pt x="235" y="13"/>
                  <a:pt x="236" y="13"/>
                  <a:pt x="236" y="13"/>
                </a:cubicBezTo>
                <a:cubicBezTo>
                  <a:pt x="239" y="9"/>
                  <a:pt x="239" y="9"/>
                  <a:pt x="239" y="9"/>
                </a:cubicBezTo>
                <a:cubicBezTo>
                  <a:pt x="239" y="8"/>
                  <a:pt x="239" y="8"/>
                  <a:pt x="239" y="8"/>
                </a:cubicBezTo>
                <a:cubicBezTo>
                  <a:pt x="240" y="2"/>
                  <a:pt x="240" y="2"/>
                  <a:pt x="240" y="2"/>
                </a:cubicBezTo>
                <a:cubicBezTo>
                  <a:pt x="246" y="2"/>
                  <a:pt x="246" y="2"/>
                  <a:pt x="246" y="2"/>
                </a:cubicBezTo>
                <a:cubicBezTo>
                  <a:pt x="249" y="5"/>
                  <a:pt x="249" y="5"/>
                  <a:pt x="249" y="5"/>
                </a:cubicBezTo>
                <a:cubicBezTo>
                  <a:pt x="251" y="8"/>
                  <a:pt x="251" y="8"/>
                  <a:pt x="251" y="8"/>
                </a:cubicBezTo>
                <a:cubicBezTo>
                  <a:pt x="250" y="11"/>
                  <a:pt x="250" y="11"/>
                  <a:pt x="250" y="11"/>
                </a:cubicBezTo>
                <a:cubicBezTo>
                  <a:pt x="250" y="11"/>
                  <a:pt x="250" y="12"/>
                  <a:pt x="251" y="12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55" y="15"/>
                  <a:pt x="255" y="15"/>
                  <a:pt x="255" y="15"/>
                </a:cubicBezTo>
                <a:cubicBezTo>
                  <a:pt x="260" y="14"/>
                  <a:pt x="260" y="14"/>
                  <a:pt x="260" y="14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7" y="18"/>
                  <a:pt x="267" y="18"/>
                  <a:pt x="267" y="18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3" y="20"/>
                  <a:pt x="273" y="20"/>
                  <a:pt x="273" y="20"/>
                </a:cubicBezTo>
                <a:cubicBezTo>
                  <a:pt x="274" y="24"/>
                  <a:pt x="274" y="24"/>
                  <a:pt x="274" y="24"/>
                </a:cubicBezTo>
                <a:cubicBezTo>
                  <a:pt x="275" y="26"/>
                  <a:pt x="275" y="26"/>
                  <a:pt x="275" y="26"/>
                </a:cubicBezTo>
                <a:cubicBezTo>
                  <a:pt x="275" y="26"/>
                  <a:pt x="275" y="26"/>
                  <a:pt x="275" y="26"/>
                </a:cubicBezTo>
                <a:cubicBezTo>
                  <a:pt x="276" y="29"/>
                  <a:pt x="276" y="29"/>
                  <a:pt x="276" y="29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72" y="33"/>
                  <a:pt x="272" y="33"/>
                  <a:pt x="272" y="33"/>
                </a:cubicBezTo>
                <a:cubicBezTo>
                  <a:pt x="272" y="35"/>
                  <a:pt x="272" y="35"/>
                  <a:pt x="272" y="35"/>
                </a:cubicBezTo>
                <a:cubicBezTo>
                  <a:pt x="272" y="36"/>
                  <a:pt x="272" y="36"/>
                  <a:pt x="272" y="36"/>
                </a:cubicBezTo>
                <a:cubicBezTo>
                  <a:pt x="271" y="36"/>
                  <a:pt x="271" y="36"/>
                  <a:pt x="271" y="36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69" y="34"/>
                  <a:pt x="269" y="34"/>
                  <a:pt x="269" y="34"/>
                </a:cubicBezTo>
                <a:cubicBezTo>
                  <a:pt x="268" y="35"/>
                  <a:pt x="268" y="35"/>
                  <a:pt x="268" y="35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47"/>
                  <a:pt x="267" y="47"/>
                  <a:pt x="267" y="47"/>
                </a:cubicBezTo>
                <a:cubicBezTo>
                  <a:pt x="267" y="49"/>
                  <a:pt x="267" y="49"/>
                  <a:pt x="267" y="49"/>
                </a:cubicBezTo>
                <a:cubicBezTo>
                  <a:pt x="267" y="49"/>
                  <a:pt x="267" y="49"/>
                  <a:pt x="267" y="49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8" y="54"/>
                  <a:pt x="268" y="54"/>
                  <a:pt x="268" y="54"/>
                </a:cubicBezTo>
                <a:cubicBezTo>
                  <a:pt x="268" y="55"/>
                  <a:pt x="268" y="55"/>
                  <a:pt x="268" y="55"/>
                </a:cubicBezTo>
                <a:cubicBezTo>
                  <a:pt x="272" y="55"/>
                  <a:pt x="272" y="55"/>
                  <a:pt x="272" y="55"/>
                </a:cubicBezTo>
                <a:cubicBezTo>
                  <a:pt x="272" y="55"/>
                  <a:pt x="272" y="55"/>
                  <a:pt x="272" y="55"/>
                </a:cubicBezTo>
                <a:cubicBezTo>
                  <a:pt x="275" y="54"/>
                  <a:pt x="275" y="54"/>
                  <a:pt x="275" y="54"/>
                </a:cubicBezTo>
                <a:cubicBezTo>
                  <a:pt x="275" y="54"/>
                  <a:pt x="275" y="54"/>
                  <a:pt x="275" y="54"/>
                </a:cubicBezTo>
                <a:cubicBezTo>
                  <a:pt x="279" y="51"/>
                  <a:pt x="279" y="51"/>
                  <a:pt x="279" y="51"/>
                </a:cubicBezTo>
                <a:cubicBezTo>
                  <a:pt x="282" y="51"/>
                  <a:pt x="282" y="51"/>
                  <a:pt x="282" y="51"/>
                </a:cubicBezTo>
                <a:cubicBezTo>
                  <a:pt x="282" y="54"/>
                  <a:pt x="282" y="54"/>
                  <a:pt x="282" y="54"/>
                </a:cubicBezTo>
                <a:cubicBezTo>
                  <a:pt x="282" y="54"/>
                  <a:pt x="282" y="54"/>
                  <a:pt x="282" y="54"/>
                </a:cubicBezTo>
                <a:cubicBezTo>
                  <a:pt x="288" y="60"/>
                  <a:pt x="288" y="60"/>
                  <a:pt x="288" y="60"/>
                </a:cubicBezTo>
                <a:cubicBezTo>
                  <a:pt x="289" y="60"/>
                  <a:pt x="289" y="60"/>
                  <a:pt x="289" y="60"/>
                </a:cubicBezTo>
                <a:cubicBezTo>
                  <a:pt x="291" y="61"/>
                  <a:pt x="291" y="61"/>
                  <a:pt x="291" y="61"/>
                </a:cubicBezTo>
                <a:cubicBezTo>
                  <a:pt x="291" y="61"/>
                  <a:pt x="291" y="61"/>
                  <a:pt x="291" y="61"/>
                </a:cubicBezTo>
                <a:cubicBezTo>
                  <a:pt x="295" y="60"/>
                  <a:pt x="295" y="60"/>
                  <a:pt x="295" y="60"/>
                </a:cubicBezTo>
                <a:cubicBezTo>
                  <a:pt x="295" y="61"/>
                  <a:pt x="295" y="61"/>
                  <a:pt x="295" y="61"/>
                </a:cubicBezTo>
                <a:cubicBezTo>
                  <a:pt x="296" y="61"/>
                  <a:pt x="296" y="61"/>
                  <a:pt x="296" y="61"/>
                </a:cubicBezTo>
                <a:cubicBezTo>
                  <a:pt x="303" y="60"/>
                  <a:pt x="303" y="60"/>
                  <a:pt x="303" y="60"/>
                </a:cubicBezTo>
                <a:cubicBezTo>
                  <a:pt x="303" y="61"/>
                  <a:pt x="303" y="61"/>
                  <a:pt x="303" y="61"/>
                </a:cubicBezTo>
                <a:cubicBezTo>
                  <a:pt x="303" y="61"/>
                  <a:pt x="303" y="61"/>
                  <a:pt x="303" y="61"/>
                </a:cubicBezTo>
                <a:cubicBezTo>
                  <a:pt x="306" y="63"/>
                  <a:pt x="306" y="63"/>
                  <a:pt x="306" y="63"/>
                </a:cubicBezTo>
                <a:cubicBezTo>
                  <a:pt x="306" y="65"/>
                  <a:pt x="306" y="65"/>
                  <a:pt x="306" y="65"/>
                </a:cubicBezTo>
                <a:cubicBezTo>
                  <a:pt x="307" y="66"/>
                  <a:pt x="307" y="66"/>
                  <a:pt x="307" y="66"/>
                </a:cubicBezTo>
                <a:cubicBezTo>
                  <a:pt x="307" y="66"/>
                  <a:pt x="307" y="66"/>
                  <a:pt x="307" y="66"/>
                </a:cubicBezTo>
                <a:cubicBezTo>
                  <a:pt x="310" y="66"/>
                  <a:pt x="310" y="66"/>
                  <a:pt x="310" y="66"/>
                </a:cubicBezTo>
                <a:cubicBezTo>
                  <a:pt x="310" y="66"/>
                  <a:pt x="310" y="66"/>
                  <a:pt x="310" y="66"/>
                </a:cubicBezTo>
                <a:cubicBezTo>
                  <a:pt x="310" y="67"/>
                  <a:pt x="310" y="67"/>
                  <a:pt x="311" y="67"/>
                </a:cubicBezTo>
                <a:cubicBezTo>
                  <a:pt x="314" y="68"/>
                  <a:pt x="314" y="68"/>
                  <a:pt x="314" y="68"/>
                </a:cubicBezTo>
                <a:cubicBezTo>
                  <a:pt x="321" y="70"/>
                  <a:pt x="321" y="70"/>
                  <a:pt x="321" y="70"/>
                </a:cubicBezTo>
                <a:cubicBezTo>
                  <a:pt x="321" y="72"/>
                  <a:pt x="321" y="72"/>
                  <a:pt x="321" y="72"/>
                </a:cubicBezTo>
                <a:cubicBezTo>
                  <a:pt x="319" y="72"/>
                  <a:pt x="319" y="72"/>
                  <a:pt x="319" y="72"/>
                </a:cubicBezTo>
                <a:cubicBezTo>
                  <a:pt x="319" y="72"/>
                  <a:pt x="318" y="72"/>
                  <a:pt x="318" y="72"/>
                </a:cubicBezTo>
                <a:cubicBezTo>
                  <a:pt x="318" y="73"/>
                  <a:pt x="318" y="73"/>
                  <a:pt x="318" y="73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20" y="80"/>
                  <a:pt x="320" y="80"/>
                  <a:pt x="320" y="80"/>
                </a:cubicBezTo>
                <a:cubicBezTo>
                  <a:pt x="319" y="84"/>
                  <a:pt x="319" y="84"/>
                  <a:pt x="319" y="84"/>
                </a:cubicBezTo>
                <a:cubicBezTo>
                  <a:pt x="316" y="84"/>
                  <a:pt x="316" y="84"/>
                  <a:pt x="316" y="84"/>
                </a:cubicBezTo>
                <a:cubicBezTo>
                  <a:pt x="316" y="83"/>
                  <a:pt x="316" y="83"/>
                  <a:pt x="316" y="83"/>
                </a:cubicBezTo>
                <a:cubicBezTo>
                  <a:pt x="316" y="83"/>
                  <a:pt x="315" y="82"/>
                  <a:pt x="315" y="82"/>
                </a:cubicBezTo>
                <a:cubicBezTo>
                  <a:pt x="312" y="82"/>
                  <a:pt x="312" y="82"/>
                  <a:pt x="312" y="82"/>
                </a:cubicBezTo>
                <a:cubicBezTo>
                  <a:pt x="304" y="76"/>
                  <a:pt x="304" y="76"/>
                  <a:pt x="304" y="76"/>
                </a:cubicBezTo>
                <a:cubicBezTo>
                  <a:pt x="304" y="76"/>
                  <a:pt x="304" y="76"/>
                  <a:pt x="304" y="76"/>
                </a:cubicBezTo>
                <a:cubicBezTo>
                  <a:pt x="302" y="76"/>
                  <a:pt x="302" y="76"/>
                  <a:pt x="302" y="76"/>
                </a:cubicBezTo>
                <a:cubicBezTo>
                  <a:pt x="299" y="72"/>
                  <a:pt x="299" y="72"/>
                  <a:pt x="299" y="72"/>
                </a:cubicBezTo>
                <a:cubicBezTo>
                  <a:pt x="299" y="72"/>
                  <a:pt x="299" y="72"/>
                  <a:pt x="299" y="72"/>
                </a:cubicBezTo>
                <a:cubicBezTo>
                  <a:pt x="295" y="71"/>
                  <a:pt x="295" y="71"/>
                  <a:pt x="295" y="71"/>
                </a:cubicBezTo>
                <a:cubicBezTo>
                  <a:pt x="292" y="67"/>
                  <a:pt x="292" y="67"/>
                  <a:pt x="292" y="67"/>
                </a:cubicBezTo>
                <a:cubicBezTo>
                  <a:pt x="292" y="67"/>
                  <a:pt x="292" y="67"/>
                  <a:pt x="292" y="67"/>
                </a:cubicBezTo>
                <a:cubicBezTo>
                  <a:pt x="288" y="64"/>
                  <a:pt x="288" y="64"/>
                  <a:pt x="288" y="64"/>
                </a:cubicBezTo>
                <a:cubicBezTo>
                  <a:pt x="288" y="63"/>
                  <a:pt x="288" y="63"/>
                  <a:pt x="288" y="63"/>
                </a:cubicBezTo>
                <a:cubicBezTo>
                  <a:pt x="284" y="62"/>
                  <a:pt x="284" y="62"/>
                  <a:pt x="284" y="62"/>
                </a:cubicBezTo>
                <a:cubicBezTo>
                  <a:pt x="283" y="62"/>
                  <a:pt x="283" y="62"/>
                  <a:pt x="283" y="62"/>
                </a:cubicBezTo>
                <a:cubicBezTo>
                  <a:pt x="279" y="62"/>
                  <a:pt x="279" y="62"/>
                  <a:pt x="279" y="62"/>
                </a:cubicBezTo>
                <a:cubicBezTo>
                  <a:pt x="279" y="62"/>
                  <a:pt x="279" y="62"/>
                  <a:pt x="279" y="63"/>
                </a:cubicBezTo>
                <a:cubicBezTo>
                  <a:pt x="279" y="63"/>
                  <a:pt x="279" y="64"/>
                  <a:pt x="279" y="64"/>
                </a:cubicBezTo>
                <a:cubicBezTo>
                  <a:pt x="282" y="64"/>
                  <a:pt x="282" y="64"/>
                  <a:pt x="282" y="64"/>
                </a:cubicBezTo>
                <a:cubicBezTo>
                  <a:pt x="290" y="69"/>
                  <a:pt x="290" y="69"/>
                  <a:pt x="290" y="69"/>
                </a:cubicBezTo>
                <a:cubicBezTo>
                  <a:pt x="292" y="72"/>
                  <a:pt x="292" y="72"/>
                  <a:pt x="292" y="72"/>
                </a:cubicBezTo>
                <a:cubicBezTo>
                  <a:pt x="292" y="72"/>
                  <a:pt x="292" y="72"/>
                  <a:pt x="292" y="72"/>
                </a:cubicBezTo>
                <a:cubicBezTo>
                  <a:pt x="294" y="74"/>
                  <a:pt x="294" y="74"/>
                  <a:pt x="294" y="74"/>
                </a:cubicBezTo>
                <a:cubicBezTo>
                  <a:pt x="294" y="74"/>
                  <a:pt x="294" y="74"/>
                  <a:pt x="294" y="74"/>
                </a:cubicBezTo>
                <a:cubicBezTo>
                  <a:pt x="298" y="76"/>
                  <a:pt x="298" y="76"/>
                  <a:pt x="298" y="76"/>
                </a:cubicBezTo>
                <a:cubicBezTo>
                  <a:pt x="301" y="80"/>
                  <a:pt x="301" y="80"/>
                  <a:pt x="301" y="80"/>
                </a:cubicBezTo>
                <a:cubicBezTo>
                  <a:pt x="301" y="80"/>
                  <a:pt x="301" y="80"/>
                  <a:pt x="301" y="80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9" y="85"/>
                  <a:pt x="309" y="85"/>
                  <a:pt x="309" y="85"/>
                </a:cubicBezTo>
                <a:cubicBezTo>
                  <a:pt x="309" y="86"/>
                  <a:pt x="309" y="86"/>
                  <a:pt x="309" y="86"/>
                </a:cubicBezTo>
                <a:cubicBezTo>
                  <a:pt x="313" y="89"/>
                  <a:pt x="313" y="89"/>
                  <a:pt x="313" y="89"/>
                </a:cubicBezTo>
                <a:cubicBezTo>
                  <a:pt x="314" y="89"/>
                  <a:pt x="314" y="89"/>
                  <a:pt x="314" y="89"/>
                </a:cubicBezTo>
                <a:cubicBezTo>
                  <a:pt x="317" y="89"/>
                  <a:pt x="317" y="89"/>
                  <a:pt x="317" y="89"/>
                </a:cubicBezTo>
                <a:cubicBezTo>
                  <a:pt x="319" y="91"/>
                  <a:pt x="319" y="91"/>
                  <a:pt x="319" y="91"/>
                </a:cubicBezTo>
                <a:cubicBezTo>
                  <a:pt x="319" y="91"/>
                  <a:pt x="319" y="91"/>
                  <a:pt x="319" y="91"/>
                </a:cubicBezTo>
                <a:cubicBezTo>
                  <a:pt x="319" y="91"/>
                  <a:pt x="319" y="92"/>
                  <a:pt x="319" y="92"/>
                </a:cubicBezTo>
                <a:cubicBezTo>
                  <a:pt x="319" y="92"/>
                  <a:pt x="319" y="93"/>
                  <a:pt x="319" y="93"/>
                </a:cubicBezTo>
                <a:cubicBezTo>
                  <a:pt x="323" y="94"/>
                  <a:pt x="323" y="94"/>
                  <a:pt x="323" y="94"/>
                </a:cubicBezTo>
                <a:cubicBezTo>
                  <a:pt x="323" y="94"/>
                  <a:pt x="323" y="94"/>
                  <a:pt x="323" y="94"/>
                </a:cubicBezTo>
                <a:cubicBezTo>
                  <a:pt x="326" y="94"/>
                  <a:pt x="326" y="94"/>
                  <a:pt x="326" y="94"/>
                </a:cubicBezTo>
                <a:cubicBezTo>
                  <a:pt x="328" y="99"/>
                  <a:pt x="328" y="99"/>
                  <a:pt x="328" y="99"/>
                </a:cubicBezTo>
                <a:cubicBezTo>
                  <a:pt x="327" y="101"/>
                  <a:pt x="327" y="101"/>
                  <a:pt x="327" y="101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4" y="99"/>
                  <a:pt x="324" y="99"/>
                  <a:pt x="324" y="99"/>
                </a:cubicBezTo>
                <a:cubicBezTo>
                  <a:pt x="321" y="98"/>
                  <a:pt x="321" y="98"/>
                  <a:pt x="321" y="98"/>
                </a:cubicBezTo>
                <a:cubicBezTo>
                  <a:pt x="320" y="99"/>
                  <a:pt x="320" y="99"/>
                  <a:pt x="320" y="99"/>
                </a:cubicBezTo>
                <a:cubicBezTo>
                  <a:pt x="319" y="100"/>
                  <a:pt x="319" y="100"/>
                  <a:pt x="319" y="100"/>
                </a:cubicBezTo>
                <a:cubicBezTo>
                  <a:pt x="318" y="100"/>
                  <a:pt x="318" y="100"/>
                  <a:pt x="318" y="100"/>
                </a:cubicBezTo>
                <a:cubicBezTo>
                  <a:pt x="319" y="101"/>
                  <a:pt x="319" y="101"/>
                  <a:pt x="319" y="101"/>
                </a:cubicBezTo>
                <a:cubicBezTo>
                  <a:pt x="321" y="104"/>
                  <a:pt x="321" y="104"/>
                  <a:pt x="321" y="104"/>
                </a:cubicBezTo>
                <a:cubicBezTo>
                  <a:pt x="320" y="107"/>
                  <a:pt x="320" y="107"/>
                  <a:pt x="320" y="107"/>
                </a:cubicBezTo>
                <a:cubicBezTo>
                  <a:pt x="314" y="104"/>
                  <a:pt x="314" y="104"/>
                  <a:pt x="314" y="104"/>
                </a:cubicBezTo>
                <a:cubicBezTo>
                  <a:pt x="307" y="98"/>
                  <a:pt x="307" y="98"/>
                  <a:pt x="307" y="98"/>
                </a:cubicBezTo>
                <a:cubicBezTo>
                  <a:pt x="306" y="97"/>
                  <a:pt x="306" y="97"/>
                  <a:pt x="306" y="97"/>
                </a:cubicBezTo>
                <a:cubicBezTo>
                  <a:pt x="302" y="97"/>
                  <a:pt x="302" y="97"/>
                  <a:pt x="302" y="97"/>
                </a:cubicBezTo>
                <a:cubicBezTo>
                  <a:pt x="302" y="96"/>
                  <a:pt x="301" y="97"/>
                  <a:pt x="301" y="97"/>
                </a:cubicBezTo>
                <a:cubicBezTo>
                  <a:pt x="301" y="98"/>
                  <a:pt x="301" y="98"/>
                  <a:pt x="301" y="98"/>
                </a:cubicBezTo>
                <a:cubicBezTo>
                  <a:pt x="309" y="104"/>
                  <a:pt x="309" y="104"/>
                  <a:pt x="309" y="104"/>
                </a:cubicBezTo>
                <a:cubicBezTo>
                  <a:pt x="312" y="108"/>
                  <a:pt x="312" y="108"/>
                  <a:pt x="312" y="108"/>
                </a:cubicBezTo>
                <a:cubicBezTo>
                  <a:pt x="313" y="108"/>
                  <a:pt x="313" y="108"/>
                  <a:pt x="313" y="108"/>
                </a:cubicBezTo>
                <a:cubicBezTo>
                  <a:pt x="320" y="111"/>
                  <a:pt x="320" y="111"/>
                  <a:pt x="320" y="111"/>
                </a:cubicBezTo>
                <a:cubicBezTo>
                  <a:pt x="321" y="111"/>
                  <a:pt x="321" y="111"/>
                  <a:pt x="321" y="111"/>
                </a:cubicBezTo>
                <a:cubicBezTo>
                  <a:pt x="324" y="110"/>
                  <a:pt x="324" y="110"/>
                  <a:pt x="324" y="110"/>
                </a:cubicBezTo>
                <a:cubicBezTo>
                  <a:pt x="325" y="113"/>
                  <a:pt x="325" y="113"/>
                  <a:pt x="325" y="113"/>
                </a:cubicBezTo>
                <a:cubicBezTo>
                  <a:pt x="325" y="113"/>
                  <a:pt x="325" y="113"/>
                  <a:pt x="325" y="113"/>
                </a:cubicBezTo>
                <a:cubicBezTo>
                  <a:pt x="329" y="115"/>
                  <a:pt x="329" y="115"/>
                  <a:pt x="329" y="115"/>
                </a:cubicBezTo>
                <a:cubicBezTo>
                  <a:pt x="330" y="118"/>
                  <a:pt x="330" y="118"/>
                  <a:pt x="330" y="118"/>
                </a:cubicBezTo>
                <a:cubicBezTo>
                  <a:pt x="329" y="121"/>
                  <a:pt x="329" y="121"/>
                  <a:pt x="329" y="121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27" y="122"/>
                  <a:pt x="327" y="122"/>
                  <a:pt x="327" y="122"/>
                </a:cubicBezTo>
                <a:cubicBezTo>
                  <a:pt x="326" y="123"/>
                  <a:pt x="326" y="123"/>
                  <a:pt x="326" y="123"/>
                </a:cubicBezTo>
                <a:cubicBezTo>
                  <a:pt x="323" y="120"/>
                  <a:pt x="323" y="120"/>
                  <a:pt x="323" y="120"/>
                </a:cubicBezTo>
                <a:cubicBezTo>
                  <a:pt x="322" y="119"/>
                  <a:pt x="322" y="119"/>
                  <a:pt x="322" y="119"/>
                </a:cubicBezTo>
                <a:cubicBezTo>
                  <a:pt x="319" y="118"/>
                  <a:pt x="319" y="118"/>
                  <a:pt x="319" y="118"/>
                </a:cubicBezTo>
                <a:cubicBezTo>
                  <a:pt x="315" y="115"/>
                  <a:pt x="315" y="115"/>
                  <a:pt x="315" y="115"/>
                </a:cubicBezTo>
                <a:cubicBezTo>
                  <a:pt x="313" y="111"/>
                  <a:pt x="313" y="111"/>
                  <a:pt x="313" y="111"/>
                </a:cubicBezTo>
                <a:cubicBezTo>
                  <a:pt x="312" y="111"/>
                  <a:pt x="312" y="111"/>
                  <a:pt x="312" y="111"/>
                </a:cubicBezTo>
                <a:cubicBezTo>
                  <a:pt x="311" y="111"/>
                  <a:pt x="311" y="111"/>
                  <a:pt x="311" y="111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5" y="112"/>
                  <a:pt x="305" y="112"/>
                  <a:pt x="305" y="112"/>
                </a:cubicBezTo>
                <a:cubicBezTo>
                  <a:pt x="302" y="109"/>
                  <a:pt x="302" y="109"/>
                  <a:pt x="302" y="109"/>
                </a:cubicBezTo>
                <a:cubicBezTo>
                  <a:pt x="301" y="108"/>
                  <a:pt x="301" y="108"/>
                  <a:pt x="301" y="108"/>
                </a:cubicBezTo>
                <a:cubicBezTo>
                  <a:pt x="300" y="109"/>
                  <a:pt x="300" y="109"/>
                  <a:pt x="300" y="109"/>
                </a:cubicBezTo>
                <a:cubicBezTo>
                  <a:pt x="300" y="112"/>
                  <a:pt x="300" y="112"/>
                  <a:pt x="300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296" y="109"/>
                  <a:pt x="296" y="109"/>
                  <a:pt x="296" y="109"/>
                </a:cubicBezTo>
                <a:cubicBezTo>
                  <a:pt x="295" y="109"/>
                  <a:pt x="295" y="109"/>
                  <a:pt x="295" y="109"/>
                </a:cubicBezTo>
                <a:cubicBezTo>
                  <a:pt x="287" y="110"/>
                  <a:pt x="287" y="110"/>
                  <a:pt x="287" y="110"/>
                </a:cubicBezTo>
                <a:cubicBezTo>
                  <a:pt x="284" y="110"/>
                  <a:pt x="284" y="110"/>
                  <a:pt x="284" y="110"/>
                </a:cubicBezTo>
                <a:cubicBezTo>
                  <a:pt x="284" y="110"/>
                  <a:pt x="283" y="110"/>
                  <a:pt x="283" y="110"/>
                </a:cubicBezTo>
                <a:cubicBezTo>
                  <a:pt x="282" y="112"/>
                  <a:pt x="282" y="112"/>
                  <a:pt x="282" y="112"/>
                </a:cubicBezTo>
                <a:cubicBezTo>
                  <a:pt x="282" y="113"/>
                  <a:pt x="282" y="113"/>
                  <a:pt x="282" y="113"/>
                </a:cubicBezTo>
                <a:cubicBezTo>
                  <a:pt x="282" y="113"/>
                  <a:pt x="282" y="114"/>
                  <a:pt x="283" y="114"/>
                </a:cubicBezTo>
                <a:cubicBezTo>
                  <a:pt x="294" y="114"/>
                  <a:pt x="294" y="114"/>
                  <a:pt x="294" y="114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2" y="116"/>
                  <a:pt x="302" y="116"/>
                  <a:pt x="302" y="116"/>
                </a:cubicBezTo>
                <a:cubicBezTo>
                  <a:pt x="305" y="116"/>
                  <a:pt x="305" y="116"/>
                  <a:pt x="305" y="116"/>
                </a:cubicBezTo>
                <a:cubicBezTo>
                  <a:pt x="308" y="117"/>
                  <a:pt x="308" y="117"/>
                  <a:pt x="308" y="117"/>
                </a:cubicBezTo>
                <a:cubicBezTo>
                  <a:pt x="308" y="117"/>
                  <a:pt x="308" y="117"/>
                  <a:pt x="308" y="117"/>
                </a:cubicBezTo>
                <a:cubicBezTo>
                  <a:pt x="312" y="116"/>
                  <a:pt x="312" y="116"/>
                  <a:pt x="312" y="116"/>
                </a:cubicBezTo>
                <a:cubicBezTo>
                  <a:pt x="313" y="119"/>
                  <a:pt x="313" y="119"/>
                  <a:pt x="313" y="119"/>
                </a:cubicBezTo>
                <a:cubicBezTo>
                  <a:pt x="313" y="119"/>
                  <a:pt x="313" y="119"/>
                  <a:pt x="313" y="119"/>
                </a:cubicBezTo>
                <a:cubicBezTo>
                  <a:pt x="315" y="123"/>
                  <a:pt x="315" y="123"/>
                  <a:pt x="315" y="123"/>
                </a:cubicBezTo>
                <a:cubicBezTo>
                  <a:pt x="316" y="123"/>
                  <a:pt x="316" y="123"/>
                  <a:pt x="316" y="123"/>
                </a:cubicBezTo>
                <a:cubicBezTo>
                  <a:pt x="317" y="123"/>
                  <a:pt x="317" y="123"/>
                  <a:pt x="317" y="123"/>
                </a:cubicBezTo>
                <a:cubicBezTo>
                  <a:pt x="317" y="123"/>
                  <a:pt x="317" y="123"/>
                  <a:pt x="317" y="123"/>
                </a:cubicBezTo>
                <a:cubicBezTo>
                  <a:pt x="316" y="122"/>
                  <a:pt x="316" y="122"/>
                  <a:pt x="316" y="122"/>
                </a:cubicBezTo>
                <a:cubicBezTo>
                  <a:pt x="316" y="123"/>
                  <a:pt x="316" y="123"/>
                  <a:pt x="316" y="123"/>
                </a:cubicBezTo>
                <a:cubicBezTo>
                  <a:pt x="319" y="125"/>
                  <a:pt x="319" y="125"/>
                  <a:pt x="319" y="125"/>
                </a:cubicBezTo>
                <a:cubicBezTo>
                  <a:pt x="322" y="128"/>
                  <a:pt x="322" y="128"/>
                  <a:pt x="322" y="128"/>
                </a:cubicBezTo>
                <a:cubicBezTo>
                  <a:pt x="321" y="131"/>
                  <a:pt x="321" y="131"/>
                  <a:pt x="321" y="131"/>
                </a:cubicBezTo>
                <a:cubicBezTo>
                  <a:pt x="321" y="132"/>
                  <a:pt x="322" y="132"/>
                  <a:pt x="322" y="132"/>
                </a:cubicBezTo>
                <a:cubicBezTo>
                  <a:pt x="322" y="133"/>
                  <a:pt x="323" y="133"/>
                  <a:pt x="323" y="132"/>
                </a:cubicBezTo>
                <a:cubicBezTo>
                  <a:pt x="327" y="129"/>
                  <a:pt x="327" y="129"/>
                  <a:pt x="327" y="129"/>
                </a:cubicBezTo>
                <a:cubicBezTo>
                  <a:pt x="329" y="129"/>
                  <a:pt x="329" y="129"/>
                  <a:pt x="329" y="129"/>
                </a:cubicBezTo>
                <a:cubicBezTo>
                  <a:pt x="332" y="131"/>
                  <a:pt x="332" y="131"/>
                  <a:pt x="332" y="131"/>
                </a:cubicBezTo>
                <a:cubicBezTo>
                  <a:pt x="333" y="131"/>
                  <a:pt x="333" y="131"/>
                  <a:pt x="334" y="131"/>
                </a:cubicBezTo>
                <a:cubicBezTo>
                  <a:pt x="334" y="130"/>
                  <a:pt x="334" y="130"/>
                  <a:pt x="334" y="130"/>
                </a:cubicBezTo>
                <a:cubicBezTo>
                  <a:pt x="332" y="128"/>
                  <a:pt x="332" y="128"/>
                  <a:pt x="332" y="128"/>
                </a:cubicBezTo>
                <a:cubicBezTo>
                  <a:pt x="333" y="125"/>
                  <a:pt x="333" y="125"/>
                  <a:pt x="333" y="125"/>
                </a:cubicBezTo>
                <a:cubicBezTo>
                  <a:pt x="336" y="125"/>
                  <a:pt x="336" y="125"/>
                  <a:pt x="336" y="125"/>
                </a:cubicBezTo>
                <a:cubicBezTo>
                  <a:pt x="336" y="125"/>
                  <a:pt x="336" y="125"/>
                  <a:pt x="336" y="125"/>
                </a:cubicBezTo>
                <a:cubicBezTo>
                  <a:pt x="346" y="125"/>
                  <a:pt x="346" y="125"/>
                  <a:pt x="346" y="125"/>
                </a:cubicBezTo>
                <a:cubicBezTo>
                  <a:pt x="349" y="132"/>
                  <a:pt x="349" y="132"/>
                  <a:pt x="349" y="132"/>
                </a:cubicBezTo>
                <a:cubicBezTo>
                  <a:pt x="349" y="132"/>
                  <a:pt x="349" y="132"/>
                  <a:pt x="349" y="132"/>
                </a:cubicBezTo>
                <a:cubicBezTo>
                  <a:pt x="355" y="142"/>
                  <a:pt x="355" y="142"/>
                  <a:pt x="355" y="142"/>
                </a:cubicBezTo>
                <a:cubicBezTo>
                  <a:pt x="355" y="142"/>
                  <a:pt x="355" y="142"/>
                  <a:pt x="355" y="142"/>
                </a:cubicBezTo>
                <a:cubicBezTo>
                  <a:pt x="355" y="143"/>
                  <a:pt x="355" y="143"/>
                  <a:pt x="355" y="143"/>
                </a:cubicBezTo>
                <a:cubicBezTo>
                  <a:pt x="356" y="143"/>
                  <a:pt x="356" y="143"/>
                  <a:pt x="356" y="143"/>
                </a:cubicBezTo>
                <a:cubicBezTo>
                  <a:pt x="354" y="139"/>
                  <a:pt x="354" y="139"/>
                  <a:pt x="354" y="139"/>
                </a:cubicBezTo>
                <a:cubicBezTo>
                  <a:pt x="354" y="138"/>
                  <a:pt x="354" y="138"/>
                  <a:pt x="354" y="138"/>
                </a:cubicBezTo>
                <a:cubicBezTo>
                  <a:pt x="350" y="135"/>
                  <a:pt x="350" y="135"/>
                  <a:pt x="350" y="135"/>
                </a:cubicBezTo>
                <a:cubicBezTo>
                  <a:pt x="349" y="135"/>
                  <a:pt x="349" y="135"/>
                  <a:pt x="349" y="135"/>
                </a:cubicBezTo>
                <a:cubicBezTo>
                  <a:pt x="349" y="135"/>
                  <a:pt x="349" y="136"/>
                  <a:pt x="349" y="136"/>
                </a:cubicBezTo>
                <a:cubicBezTo>
                  <a:pt x="349" y="140"/>
                  <a:pt x="349" y="140"/>
                  <a:pt x="349" y="140"/>
                </a:cubicBezTo>
                <a:cubicBezTo>
                  <a:pt x="349" y="140"/>
                  <a:pt x="349" y="140"/>
                  <a:pt x="349" y="140"/>
                </a:cubicBezTo>
                <a:cubicBezTo>
                  <a:pt x="350" y="143"/>
                  <a:pt x="350" y="143"/>
                  <a:pt x="350" y="143"/>
                </a:cubicBezTo>
                <a:cubicBezTo>
                  <a:pt x="349" y="143"/>
                  <a:pt x="349" y="143"/>
                  <a:pt x="349" y="143"/>
                </a:cubicBezTo>
                <a:cubicBezTo>
                  <a:pt x="348" y="142"/>
                  <a:pt x="348" y="142"/>
                  <a:pt x="348" y="142"/>
                </a:cubicBezTo>
                <a:cubicBezTo>
                  <a:pt x="347" y="141"/>
                  <a:pt x="347" y="142"/>
                  <a:pt x="346" y="142"/>
                </a:cubicBezTo>
                <a:cubicBezTo>
                  <a:pt x="346" y="142"/>
                  <a:pt x="346" y="143"/>
                  <a:pt x="346" y="143"/>
                </a:cubicBezTo>
                <a:cubicBezTo>
                  <a:pt x="347" y="144"/>
                  <a:pt x="347" y="144"/>
                  <a:pt x="347" y="144"/>
                </a:cubicBezTo>
                <a:cubicBezTo>
                  <a:pt x="303" y="153"/>
                  <a:pt x="303" y="153"/>
                  <a:pt x="303" y="153"/>
                </a:cubicBezTo>
                <a:cubicBezTo>
                  <a:pt x="252" y="164"/>
                  <a:pt x="252" y="164"/>
                  <a:pt x="252" y="164"/>
                </a:cubicBezTo>
                <a:cubicBezTo>
                  <a:pt x="151" y="182"/>
                  <a:pt x="151" y="182"/>
                  <a:pt x="151" y="182"/>
                </a:cubicBezTo>
                <a:cubicBezTo>
                  <a:pt x="114" y="188"/>
                  <a:pt x="114" y="188"/>
                  <a:pt x="114" y="188"/>
                </a:cubicBezTo>
                <a:cubicBezTo>
                  <a:pt x="100" y="189"/>
                  <a:pt x="100" y="189"/>
                  <a:pt x="100" y="189"/>
                </a:cubicBezTo>
                <a:cubicBezTo>
                  <a:pt x="93" y="189"/>
                  <a:pt x="93" y="189"/>
                  <a:pt x="93" y="189"/>
                </a:cubicBezTo>
                <a:cubicBezTo>
                  <a:pt x="92" y="189"/>
                  <a:pt x="92" y="189"/>
                  <a:pt x="92" y="189"/>
                </a:cubicBezTo>
                <a:cubicBezTo>
                  <a:pt x="87" y="189"/>
                  <a:pt x="87" y="189"/>
                  <a:pt x="87" y="189"/>
                </a:cubicBezTo>
                <a:cubicBezTo>
                  <a:pt x="87" y="189"/>
                  <a:pt x="87" y="189"/>
                  <a:pt x="87" y="189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54" y="196"/>
                  <a:pt x="54" y="196"/>
                  <a:pt x="54" y="196"/>
                </a:cubicBezTo>
                <a:cubicBezTo>
                  <a:pt x="23" y="200"/>
                  <a:pt x="23" y="200"/>
                  <a:pt x="23" y="200"/>
                </a:cubicBezTo>
                <a:cubicBezTo>
                  <a:pt x="15" y="201"/>
                  <a:pt x="15" y="201"/>
                  <a:pt x="15" y="201"/>
                </a:cubicBezTo>
                <a:cubicBezTo>
                  <a:pt x="15" y="201"/>
                  <a:pt x="15" y="201"/>
                  <a:pt x="15" y="201"/>
                </a:cubicBezTo>
                <a:cubicBezTo>
                  <a:pt x="1" y="203"/>
                  <a:pt x="1" y="203"/>
                  <a:pt x="1" y="203"/>
                </a:cubicBezTo>
                <a:cubicBezTo>
                  <a:pt x="1" y="205"/>
                  <a:pt x="1" y="205"/>
                  <a:pt x="1" y="205"/>
                </a:cubicBezTo>
                <a:cubicBezTo>
                  <a:pt x="15" y="203"/>
                  <a:pt x="15" y="203"/>
                  <a:pt x="15" y="203"/>
                </a:cubicBezTo>
                <a:cubicBezTo>
                  <a:pt x="23" y="202"/>
                  <a:pt x="23" y="202"/>
                  <a:pt x="23" y="202"/>
                </a:cubicBezTo>
                <a:cubicBezTo>
                  <a:pt x="23" y="202"/>
                  <a:pt x="23" y="202"/>
                  <a:pt x="23" y="202"/>
                </a:cubicBezTo>
                <a:cubicBezTo>
                  <a:pt x="54" y="198"/>
                  <a:pt x="54" y="198"/>
                  <a:pt x="54" y="198"/>
                </a:cubicBezTo>
                <a:cubicBezTo>
                  <a:pt x="73" y="195"/>
                  <a:pt x="73" y="195"/>
                  <a:pt x="73" y="195"/>
                </a:cubicBezTo>
                <a:cubicBezTo>
                  <a:pt x="73" y="195"/>
                  <a:pt x="73" y="195"/>
                  <a:pt x="73" y="195"/>
                </a:cubicBezTo>
                <a:cubicBezTo>
                  <a:pt x="87" y="191"/>
                  <a:pt x="87" y="191"/>
                  <a:pt x="87" y="19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100" y="191"/>
                  <a:pt x="100" y="191"/>
                  <a:pt x="100" y="191"/>
                </a:cubicBezTo>
                <a:cubicBezTo>
                  <a:pt x="100" y="191"/>
                  <a:pt x="100" y="191"/>
                  <a:pt x="100" y="191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51" y="184"/>
                  <a:pt x="151" y="184"/>
                  <a:pt x="151" y="184"/>
                </a:cubicBezTo>
                <a:cubicBezTo>
                  <a:pt x="151" y="184"/>
                  <a:pt x="151" y="184"/>
                  <a:pt x="151" y="184"/>
                </a:cubicBezTo>
                <a:cubicBezTo>
                  <a:pt x="252" y="166"/>
                  <a:pt x="252" y="166"/>
                  <a:pt x="252" y="166"/>
                </a:cubicBezTo>
                <a:cubicBezTo>
                  <a:pt x="252" y="166"/>
                  <a:pt x="252" y="166"/>
                  <a:pt x="252" y="166"/>
                </a:cubicBezTo>
                <a:cubicBezTo>
                  <a:pt x="303" y="155"/>
                  <a:pt x="303" y="155"/>
                  <a:pt x="303" y="155"/>
                </a:cubicBezTo>
                <a:cubicBezTo>
                  <a:pt x="303" y="155"/>
                  <a:pt x="303" y="155"/>
                  <a:pt x="303" y="155"/>
                </a:cubicBezTo>
                <a:cubicBezTo>
                  <a:pt x="348" y="145"/>
                  <a:pt x="348" y="145"/>
                  <a:pt x="348" y="145"/>
                </a:cubicBezTo>
                <a:cubicBezTo>
                  <a:pt x="349" y="145"/>
                  <a:pt x="349" y="145"/>
                  <a:pt x="349" y="145"/>
                </a:cubicBezTo>
                <a:cubicBezTo>
                  <a:pt x="349" y="144"/>
                  <a:pt x="349" y="144"/>
                  <a:pt x="349" y="144"/>
                </a:cubicBezTo>
                <a:cubicBezTo>
                  <a:pt x="348" y="142"/>
                  <a:pt x="348" y="142"/>
                  <a:pt x="348" y="142"/>
                </a:cubicBezTo>
                <a:cubicBezTo>
                  <a:pt x="347" y="143"/>
                  <a:pt x="347" y="143"/>
                  <a:pt x="347" y="143"/>
                </a:cubicBezTo>
                <a:cubicBezTo>
                  <a:pt x="346" y="143"/>
                  <a:pt x="346" y="143"/>
                  <a:pt x="346" y="143"/>
                </a:cubicBezTo>
                <a:cubicBezTo>
                  <a:pt x="349" y="145"/>
                  <a:pt x="349" y="145"/>
                  <a:pt x="349" y="145"/>
                </a:cubicBezTo>
                <a:cubicBezTo>
                  <a:pt x="350" y="145"/>
                  <a:pt x="350" y="145"/>
                  <a:pt x="350" y="145"/>
                </a:cubicBezTo>
                <a:cubicBezTo>
                  <a:pt x="351" y="145"/>
                  <a:pt x="351" y="145"/>
                  <a:pt x="351" y="145"/>
                </a:cubicBezTo>
                <a:cubicBezTo>
                  <a:pt x="352" y="144"/>
                  <a:pt x="352" y="144"/>
                  <a:pt x="352" y="143"/>
                </a:cubicBezTo>
                <a:cubicBezTo>
                  <a:pt x="351" y="140"/>
                  <a:pt x="351" y="140"/>
                  <a:pt x="351" y="140"/>
                </a:cubicBezTo>
                <a:cubicBezTo>
                  <a:pt x="351" y="138"/>
                  <a:pt x="351" y="138"/>
                  <a:pt x="351" y="138"/>
                </a:cubicBezTo>
                <a:cubicBezTo>
                  <a:pt x="352" y="140"/>
                  <a:pt x="352" y="140"/>
                  <a:pt x="352" y="140"/>
                </a:cubicBezTo>
                <a:cubicBezTo>
                  <a:pt x="354" y="143"/>
                  <a:pt x="354" y="143"/>
                  <a:pt x="354" y="143"/>
                </a:cubicBezTo>
                <a:cubicBezTo>
                  <a:pt x="354" y="144"/>
                  <a:pt x="355" y="144"/>
                  <a:pt x="355" y="144"/>
                </a:cubicBezTo>
                <a:cubicBezTo>
                  <a:pt x="357" y="144"/>
                  <a:pt x="357" y="144"/>
                  <a:pt x="357" y="144"/>
                </a:cubicBezTo>
                <a:cubicBezTo>
                  <a:pt x="357" y="143"/>
                  <a:pt x="357" y="143"/>
                  <a:pt x="357" y="143"/>
                </a:cubicBezTo>
                <a:cubicBezTo>
                  <a:pt x="357" y="142"/>
                  <a:pt x="357" y="142"/>
                  <a:pt x="357" y="142"/>
                </a:cubicBezTo>
                <a:cubicBezTo>
                  <a:pt x="351" y="131"/>
                  <a:pt x="351" y="131"/>
                  <a:pt x="351" y="131"/>
                </a:cubicBezTo>
                <a:cubicBezTo>
                  <a:pt x="347" y="124"/>
                  <a:pt x="347" y="124"/>
                  <a:pt x="347" y="124"/>
                </a:cubicBezTo>
                <a:cubicBezTo>
                  <a:pt x="347" y="123"/>
                  <a:pt x="347" y="123"/>
                  <a:pt x="346" y="123"/>
                </a:cubicBezTo>
                <a:cubicBezTo>
                  <a:pt x="336" y="123"/>
                  <a:pt x="336" y="123"/>
                  <a:pt x="336" y="123"/>
                </a:cubicBezTo>
                <a:cubicBezTo>
                  <a:pt x="333" y="123"/>
                  <a:pt x="333" y="123"/>
                  <a:pt x="333" y="123"/>
                </a:cubicBezTo>
                <a:cubicBezTo>
                  <a:pt x="332" y="123"/>
                  <a:pt x="332" y="123"/>
                  <a:pt x="331" y="123"/>
                </a:cubicBezTo>
                <a:cubicBezTo>
                  <a:pt x="330" y="128"/>
                  <a:pt x="330" y="128"/>
                  <a:pt x="330" y="128"/>
                </a:cubicBezTo>
                <a:cubicBezTo>
                  <a:pt x="331" y="128"/>
                  <a:pt x="331" y="128"/>
                  <a:pt x="331" y="128"/>
                </a:cubicBezTo>
                <a:cubicBezTo>
                  <a:pt x="332" y="131"/>
                  <a:pt x="332" y="131"/>
                  <a:pt x="332" y="131"/>
                </a:cubicBezTo>
                <a:cubicBezTo>
                  <a:pt x="333" y="130"/>
                  <a:pt x="333" y="130"/>
                  <a:pt x="333" y="130"/>
                </a:cubicBezTo>
                <a:cubicBezTo>
                  <a:pt x="333" y="129"/>
                  <a:pt x="333" y="129"/>
                  <a:pt x="333" y="129"/>
                </a:cubicBezTo>
                <a:cubicBezTo>
                  <a:pt x="330" y="127"/>
                  <a:pt x="330" y="127"/>
                  <a:pt x="330" y="127"/>
                </a:cubicBezTo>
                <a:cubicBezTo>
                  <a:pt x="329" y="127"/>
                  <a:pt x="329" y="127"/>
                  <a:pt x="329" y="127"/>
                </a:cubicBezTo>
                <a:cubicBezTo>
                  <a:pt x="327" y="127"/>
                  <a:pt x="327" y="127"/>
                  <a:pt x="327" y="127"/>
                </a:cubicBezTo>
                <a:cubicBezTo>
                  <a:pt x="326" y="127"/>
                  <a:pt x="326" y="127"/>
                  <a:pt x="326" y="127"/>
                </a:cubicBezTo>
                <a:cubicBezTo>
                  <a:pt x="324" y="128"/>
                  <a:pt x="324" y="128"/>
                  <a:pt x="324" y="128"/>
                </a:cubicBezTo>
                <a:cubicBezTo>
                  <a:pt x="324" y="128"/>
                  <a:pt x="324" y="128"/>
                  <a:pt x="324" y="128"/>
                </a:cubicBezTo>
                <a:cubicBezTo>
                  <a:pt x="324" y="127"/>
                  <a:pt x="324" y="127"/>
                  <a:pt x="324" y="127"/>
                </a:cubicBezTo>
                <a:cubicBezTo>
                  <a:pt x="321" y="124"/>
                  <a:pt x="321" y="124"/>
                  <a:pt x="321" y="124"/>
                </a:cubicBezTo>
                <a:cubicBezTo>
                  <a:pt x="321" y="124"/>
                  <a:pt x="321" y="124"/>
                  <a:pt x="321" y="124"/>
                </a:cubicBezTo>
                <a:cubicBezTo>
                  <a:pt x="317" y="121"/>
                  <a:pt x="317" y="121"/>
                  <a:pt x="317" y="121"/>
                </a:cubicBezTo>
                <a:cubicBezTo>
                  <a:pt x="317" y="121"/>
                  <a:pt x="316" y="121"/>
                  <a:pt x="316" y="121"/>
                </a:cubicBezTo>
                <a:cubicBezTo>
                  <a:pt x="315" y="121"/>
                  <a:pt x="315" y="121"/>
                  <a:pt x="315" y="121"/>
                </a:cubicBezTo>
                <a:cubicBezTo>
                  <a:pt x="316" y="122"/>
                  <a:pt x="316" y="122"/>
                  <a:pt x="316" y="122"/>
                </a:cubicBezTo>
                <a:cubicBezTo>
                  <a:pt x="317" y="122"/>
                  <a:pt x="317" y="122"/>
                  <a:pt x="317" y="122"/>
                </a:cubicBezTo>
                <a:cubicBezTo>
                  <a:pt x="314" y="118"/>
                  <a:pt x="314" y="118"/>
                  <a:pt x="314" y="118"/>
                </a:cubicBezTo>
                <a:cubicBezTo>
                  <a:pt x="313" y="114"/>
                  <a:pt x="313" y="114"/>
                  <a:pt x="313" y="114"/>
                </a:cubicBezTo>
                <a:cubicBezTo>
                  <a:pt x="313" y="114"/>
                  <a:pt x="312" y="114"/>
                  <a:pt x="312" y="114"/>
                </a:cubicBezTo>
                <a:cubicBezTo>
                  <a:pt x="308" y="115"/>
                  <a:pt x="308" y="115"/>
                  <a:pt x="308" y="115"/>
                </a:cubicBezTo>
                <a:cubicBezTo>
                  <a:pt x="305" y="114"/>
                  <a:pt x="305" y="114"/>
                  <a:pt x="305" y="114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301" y="114"/>
                  <a:pt x="301" y="114"/>
                  <a:pt x="301" y="114"/>
                </a:cubicBezTo>
                <a:cubicBezTo>
                  <a:pt x="295" y="112"/>
                  <a:pt x="295" y="112"/>
                  <a:pt x="295" y="112"/>
                </a:cubicBezTo>
                <a:cubicBezTo>
                  <a:pt x="294" y="112"/>
                  <a:pt x="294" y="112"/>
                  <a:pt x="294" y="112"/>
                </a:cubicBezTo>
                <a:cubicBezTo>
                  <a:pt x="285" y="112"/>
                  <a:pt x="285" y="112"/>
                  <a:pt x="285" y="112"/>
                </a:cubicBezTo>
                <a:cubicBezTo>
                  <a:pt x="285" y="111"/>
                  <a:pt x="285" y="111"/>
                  <a:pt x="285" y="111"/>
                </a:cubicBezTo>
                <a:cubicBezTo>
                  <a:pt x="284" y="111"/>
                  <a:pt x="284" y="111"/>
                  <a:pt x="284" y="111"/>
                </a:cubicBezTo>
                <a:cubicBezTo>
                  <a:pt x="284" y="112"/>
                  <a:pt x="284" y="112"/>
                  <a:pt x="284" y="112"/>
                </a:cubicBezTo>
                <a:cubicBezTo>
                  <a:pt x="287" y="112"/>
                  <a:pt x="287" y="112"/>
                  <a:pt x="287" y="112"/>
                </a:cubicBezTo>
                <a:cubicBezTo>
                  <a:pt x="288" y="112"/>
                  <a:pt x="288" y="112"/>
                  <a:pt x="288" y="112"/>
                </a:cubicBezTo>
                <a:cubicBezTo>
                  <a:pt x="295" y="111"/>
                  <a:pt x="295" y="111"/>
                  <a:pt x="295" y="111"/>
                </a:cubicBezTo>
                <a:cubicBezTo>
                  <a:pt x="298" y="114"/>
                  <a:pt x="298" y="114"/>
                  <a:pt x="298" y="114"/>
                </a:cubicBezTo>
                <a:cubicBezTo>
                  <a:pt x="299" y="114"/>
                  <a:pt x="299" y="114"/>
                  <a:pt x="299" y="114"/>
                </a:cubicBezTo>
                <a:cubicBezTo>
                  <a:pt x="301" y="114"/>
                  <a:pt x="301" y="114"/>
                  <a:pt x="301" y="114"/>
                </a:cubicBezTo>
                <a:cubicBezTo>
                  <a:pt x="301" y="114"/>
                  <a:pt x="302" y="114"/>
                  <a:pt x="302" y="113"/>
                </a:cubicBezTo>
                <a:cubicBezTo>
                  <a:pt x="302" y="111"/>
                  <a:pt x="302" y="111"/>
                  <a:pt x="302" y="111"/>
                </a:cubicBezTo>
                <a:cubicBezTo>
                  <a:pt x="304" y="113"/>
                  <a:pt x="304" y="113"/>
                  <a:pt x="304" y="113"/>
                </a:cubicBezTo>
                <a:cubicBezTo>
                  <a:pt x="304" y="113"/>
                  <a:pt x="304" y="113"/>
                  <a:pt x="304" y="113"/>
                </a:cubicBezTo>
                <a:cubicBezTo>
                  <a:pt x="308" y="116"/>
                  <a:pt x="308" y="116"/>
                  <a:pt x="308" y="116"/>
                </a:cubicBezTo>
                <a:cubicBezTo>
                  <a:pt x="309" y="115"/>
                  <a:pt x="309" y="115"/>
                  <a:pt x="309" y="115"/>
                </a:cubicBezTo>
                <a:cubicBezTo>
                  <a:pt x="312" y="113"/>
                  <a:pt x="312" y="113"/>
                  <a:pt x="312" y="113"/>
                </a:cubicBezTo>
                <a:cubicBezTo>
                  <a:pt x="314" y="116"/>
                  <a:pt x="314" y="116"/>
                  <a:pt x="314" y="116"/>
                </a:cubicBezTo>
                <a:cubicBezTo>
                  <a:pt x="314" y="117"/>
                  <a:pt x="314" y="117"/>
                  <a:pt x="314" y="117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18" y="120"/>
                  <a:pt x="318" y="120"/>
                  <a:pt x="318" y="120"/>
                </a:cubicBezTo>
                <a:cubicBezTo>
                  <a:pt x="322" y="121"/>
                  <a:pt x="322" y="121"/>
                  <a:pt x="322" y="121"/>
                </a:cubicBezTo>
                <a:cubicBezTo>
                  <a:pt x="325" y="125"/>
                  <a:pt x="325" y="125"/>
                  <a:pt x="325" y="125"/>
                </a:cubicBezTo>
                <a:cubicBezTo>
                  <a:pt x="326" y="125"/>
                  <a:pt x="326" y="125"/>
                  <a:pt x="326" y="125"/>
                </a:cubicBezTo>
                <a:cubicBezTo>
                  <a:pt x="326" y="125"/>
                  <a:pt x="326" y="125"/>
                  <a:pt x="326" y="125"/>
                </a:cubicBezTo>
                <a:cubicBezTo>
                  <a:pt x="328" y="123"/>
                  <a:pt x="328" y="123"/>
                  <a:pt x="328" y="123"/>
                </a:cubicBezTo>
                <a:cubicBezTo>
                  <a:pt x="330" y="122"/>
                  <a:pt x="330" y="122"/>
                  <a:pt x="330" y="122"/>
                </a:cubicBezTo>
                <a:cubicBezTo>
                  <a:pt x="331" y="122"/>
                  <a:pt x="331" y="122"/>
                  <a:pt x="331" y="122"/>
                </a:cubicBezTo>
                <a:cubicBezTo>
                  <a:pt x="332" y="118"/>
                  <a:pt x="332" y="118"/>
                  <a:pt x="332" y="118"/>
                </a:cubicBezTo>
                <a:cubicBezTo>
                  <a:pt x="332" y="117"/>
                  <a:pt x="332" y="117"/>
                  <a:pt x="332" y="117"/>
                </a:cubicBezTo>
                <a:cubicBezTo>
                  <a:pt x="331" y="114"/>
                  <a:pt x="331" y="114"/>
                  <a:pt x="331" y="114"/>
                </a:cubicBezTo>
                <a:cubicBezTo>
                  <a:pt x="330" y="113"/>
                  <a:pt x="330" y="113"/>
                  <a:pt x="330" y="113"/>
                </a:cubicBezTo>
                <a:cubicBezTo>
                  <a:pt x="326" y="112"/>
                  <a:pt x="326" y="112"/>
                  <a:pt x="326" y="112"/>
                </a:cubicBezTo>
                <a:cubicBezTo>
                  <a:pt x="326" y="109"/>
                  <a:pt x="326" y="109"/>
                  <a:pt x="326" y="109"/>
                </a:cubicBezTo>
                <a:cubicBezTo>
                  <a:pt x="325" y="108"/>
                  <a:pt x="325" y="108"/>
                  <a:pt x="324" y="108"/>
                </a:cubicBezTo>
                <a:cubicBezTo>
                  <a:pt x="321" y="109"/>
                  <a:pt x="321" y="109"/>
                  <a:pt x="321" y="109"/>
                </a:cubicBezTo>
                <a:cubicBezTo>
                  <a:pt x="314" y="106"/>
                  <a:pt x="314" y="106"/>
                  <a:pt x="314" y="106"/>
                </a:cubicBezTo>
                <a:cubicBezTo>
                  <a:pt x="311" y="103"/>
                  <a:pt x="311" y="103"/>
                  <a:pt x="311" y="103"/>
                </a:cubicBezTo>
                <a:cubicBezTo>
                  <a:pt x="311" y="103"/>
                  <a:pt x="311" y="103"/>
                  <a:pt x="311" y="103"/>
                </a:cubicBezTo>
                <a:cubicBezTo>
                  <a:pt x="303" y="97"/>
                  <a:pt x="303" y="97"/>
                  <a:pt x="303" y="97"/>
                </a:cubicBezTo>
                <a:cubicBezTo>
                  <a:pt x="302" y="98"/>
                  <a:pt x="302" y="98"/>
                  <a:pt x="302" y="98"/>
                </a:cubicBezTo>
                <a:cubicBezTo>
                  <a:pt x="302" y="99"/>
                  <a:pt x="302" y="99"/>
                  <a:pt x="302" y="99"/>
                </a:cubicBezTo>
                <a:cubicBezTo>
                  <a:pt x="306" y="99"/>
                  <a:pt x="306" y="99"/>
                  <a:pt x="306" y="99"/>
                </a:cubicBezTo>
                <a:cubicBezTo>
                  <a:pt x="312" y="105"/>
                  <a:pt x="312" y="105"/>
                  <a:pt x="312" y="105"/>
                </a:cubicBezTo>
                <a:cubicBezTo>
                  <a:pt x="313" y="106"/>
                  <a:pt x="313" y="106"/>
                  <a:pt x="313" y="106"/>
                </a:cubicBezTo>
                <a:cubicBezTo>
                  <a:pt x="320" y="109"/>
                  <a:pt x="320" y="109"/>
                  <a:pt x="320" y="109"/>
                </a:cubicBezTo>
                <a:cubicBezTo>
                  <a:pt x="321" y="109"/>
                  <a:pt x="321" y="109"/>
                  <a:pt x="322" y="108"/>
                </a:cubicBezTo>
                <a:cubicBezTo>
                  <a:pt x="323" y="104"/>
                  <a:pt x="323" y="104"/>
                  <a:pt x="323" y="104"/>
                </a:cubicBezTo>
                <a:cubicBezTo>
                  <a:pt x="324" y="104"/>
                  <a:pt x="323" y="104"/>
                  <a:pt x="323" y="103"/>
                </a:cubicBezTo>
                <a:cubicBezTo>
                  <a:pt x="321" y="101"/>
                  <a:pt x="321" y="101"/>
                  <a:pt x="321" y="101"/>
                </a:cubicBezTo>
                <a:cubicBezTo>
                  <a:pt x="321" y="100"/>
                  <a:pt x="321" y="100"/>
                  <a:pt x="321" y="100"/>
                </a:cubicBezTo>
                <a:cubicBezTo>
                  <a:pt x="324" y="101"/>
                  <a:pt x="324" y="101"/>
                  <a:pt x="324" y="101"/>
                </a:cubicBezTo>
                <a:cubicBezTo>
                  <a:pt x="327" y="104"/>
                  <a:pt x="327" y="104"/>
                  <a:pt x="327" y="104"/>
                </a:cubicBezTo>
                <a:cubicBezTo>
                  <a:pt x="328" y="104"/>
                  <a:pt x="328" y="104"/>
                  <a:pt x="328" y="104"/>
                </a:cubicBezTo>
                <a:cubicBezTo>
                  <a:pt x="329" y="103"/>
                  <a:pt x="329" y="103"/>
                  <a:pt x="329" y="103"/>
                </a:cubicBezTo>
                <a:cubicBezTo>
                  <a:pt x="330" y="100"/>
                  <a:pt x="330" y="100"/>
                  <a:pt x="330" y="100"/>
                </a:cubicBezTo>
                <a:cubicBezTo>
                  <a:pt x="329" y="99"/>
                  <a:pt x="329" y="99"/>
                  <a:pt x="329" y="99"/>
                </a:cubicBezTo>
                <a:cubicBezTo>
                  <a:pt x="328" y="92"/>
                  <a:pt x="328" y="92"/>
                  <a:pt x="328" y="92"/>
                </a:cubicBezTo>
                <a:cubicBezTo>
                  <a:pt x="328" y="92"/>
                  <a:pt x="327" y="91"/>
                  <a:pt x="327" y="92"/>
                </a:cubicBezTo>
                <a:cubicBezTo>
                  <a:pt x="323" y="92"/>
                  <a:pt x="323" y="92"/>
                  <a:pt x="323" y="92"/>
                </a:cubicBezTo>
                <a:cubicBezTo>
                  <a:pt x="320" y="91"/>
                  <a:pt x="320" y="91"/>
                  <a:pt x="320" y="91"/>
                </a:cubicBezTo>
                <a:cubicBezTo>
                  <a:pt x="320" y="92"/>
                  <a:pt x="320" y="92"/>
                  <a:pt x="320" y="92"/>
                </a:cubicBezTo>
                <a:cubicBezTo>
                  <a:pt x="320" y="93"/>
                  <a:pt x="320" y="93"/>
                  <a:pt x="320" y="93"/>
                </a:cubicBezTo>
                <a:cubicBezTo>
                  <a:pt x="322" y="92"/>
                  <a:pt x="322" y="92"/>
                  <a:pt x="322" y="92"/>
                </a:cubicBezTo>
                <a:cubicBezTo>
                  <a:pt x="322" y="91"/>
                  <a:pt x="322" y="91"/>
                  <a:pt x="322" y="91"/>
                </a:cubicBezTo>
                <a:cubicBezTo>
                  <a:pt x="322" y="90"/>
                  <a:pt x="322" y="90"/>
                  <a:pt x="322" y="90"/>
                </a:cubicBezTo>
                <a:cubicBezTo>
                  <a:pt x="318" y="87"/>
                  <a:pt x="318" y="87"/>
                  <a:pt x="318" y="87"/>
                </a:cubicBezTo>
                <a:cubicBezTo>
                  <a:pt x="317" y="87"/>
                  <a:pt x="317" y="87"/>
                  <a:pt x="317" y="87"/>
                </a:cubicBezTo>
                <a:cubicBezTo>
                  <a:pt x="314" y="87"/>
                  <a:pt x="314" y="87"/>
                  <a:pt x="314" y="87"/>
                </a:cubicBezTo>
                <a:cubicBezTo>
                  <a:pt x="311" y="84"/>
                  <a:pt x="311" y="84"/>
                  <a:pt x="311" y="84"/>
                </a:cubicBezTo>
                <a:cubicBezTo>
                  <a:pt x="310" y="82"/>
                  <a:pt x="310" y="82"/>
                  <a:pt x="310" y="82"/>
                </a:cubicBezTo>
                <a:cubicBezTo>
                  <a:pt x="309" y="82"/>
                  <a:pt x="309" y="82"/>
                  <a:pt x="309" y="82"/>
                </a:cubicBezTo>
                <a:cubicBezTo>
                  <a:pt x="302" y="79"/>
                  <a:pt x="302" y="79"/>
                  <a:pt x="302" y="79"/>
                </a:cubicBezTo>
                <a:cubicBezTo>
                  <a:pt x="299" y="75"/>
                  <a:pt x="299" y="75"/>
                  <a:pt x="299" y="75"/>
                </a:cubicBezTo>
                <a:cubicBezTo>
                  <a:pt x="299" y="74"/>
                  <a:pt x="299" y="74"/>
                  <a:pt x="299" y="74"/>
                </a:cubicBezTo>
                <a:cubicBezTo>
                  <a:pt x="295" y="73"/>
                  <a:pt x="295" y="73"/>
                  <a:pt x="295" y="73"/>
                </a:cubicBezTo>
                <a:cubicBezTo>
                  <a:pt x="293" y="71"/>
                  <a:pt x="293" y="71"/>
                  <a:pt x="293" y="71"/>
                </a:cubicBezTo>
                <a:cubicBezTo>
                  <a:pt x="291" y="67"/>
                  <a:pt x="291" y="67"/>
                  <a:pt x="291" y="67"/>
                </a:cubicBezTo>
                <a:cubicBezTo>
                  <a:pt x="291" y="67"/>
                  <a:pt x="291" y="67"/>
                  <a:pt x="291" y="67"/>
                </a:cubicBezTo>
                <a:cubicBezTo>
                  <a:pt x="283" y="62"/>
                  <a:pt x="283" y="62"/>
                  <a:pt x="283" y="62"/>
                </a:cubicBezTo>
                <a:cubicBezTo>
                  <a:pt x="283" y="62"/>
                  <a:pt x="283" y="62"/>
                  <a:pt x="283" y="62"/>
                </a:cubicBezTo>
                <a:cubicBezTo>
                  <a:pt x="280" y="62"/>
                  <a:pt x="280" y="62"/>
                  <a:pt x="280" y="62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80" y="64"/>
                  <a:pt x="280" y="64"/>
                  <a:pt x="280" y="64"/>
                </a:cubicBezTo>
                <a:cubicBezTo>
                  <a:pt x="283" y="64"/>
                  <a:pt x="283" y="64"/>
                  <a:pt x="283" y="64"/>
                </a:cubicBezTo>
                <a:cubicBezTo>
                  <a:pt x="287" y="65"/>
                  <a:pt x="287" y="65"/>
                  <a:pt x="287" y="65"/>
                </a:cubicBezTo>
                <a:cubicBezTo>
                  <a:pt x="291" y="68"/>
                  <a:pt x="291" y="68"/>
                  <a:pt x="291" y="68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294" y="72"/>
                  <a:pt x="294" y="72"/>
                  <a:pt x="294" y="72"/>
                </a:cubicBezTo>
                <a:cubicBezTo>
                  <a:pt x="298" y="74"/>
                  <a:pt x="298" y="74"/>
                  <a:pt x="298" y="74"/>
                </a:cubicBezTo>
                <a:cubicBezTo>
                  <a:pt x="301" y="77"/>
                  <a:pt x="301" y="77"/>
                  <a:pt x="301" y="77"/>
                </a:cubicBezTo>
                <a:cubicBezTo>
                  <a:pt x="301" y="78"/>
                  <a:pt x="301" y="78"/>
                  <a:pt x="301" y="78"/>
                </a:cubicBezTo>
                <a:cubicBezTo>
                  <a:pt x="303" y="78"/>
                  <a:pt x="303" y="78"/>
                  <a:pt x="303" y="78"/>
                </a:cubicBezTo>
                <a:cubicBezTo>
                  <a:pt x="311" y="84"/>
                  <a:pt x="311" y="84"/>
                  <a:pt x="311" y="84"/>
                </a:cubicBezTo>
                <a:cubicBezTo>
                  <a:pt x="311" y="84"/>
                  <a:pt x="311" y="84"/>
                  <a:pt x="311" y="84"/>
                </a:cubicBezTo>
                <a:cubicBezTo>
                  <a:pt x="314" y="84"/>
                  <a:pt x="314" y="84"/>
                  <a:pt x="314" y="84"/>
                </a:cubicBezTo>
                <a:cubicBezTo>
                  <a:pt x="314" y="85"/>
                  <a:pt x="314" y="85"/>
                  <a:pt x="314" y="85"/>
                </a:cubicBezTo>
                <a:cubicBezTo>
                  <a:pt x="315" y="85"/>
                  <a:pt x="315" y="85"/>
                  <a:pt x="315" y="85"/>
                </a:cubicBezTo>
                <a:cubicBezTo>
                  <a:pt x="319" y="87"/>
                  <a:pt x="319" y="87"/>
                  <a:pt x="319" y="87"/>
                </a:cubicBezTo>
                <a:cubicBezTo>
                  <a:pt x="319" y="87"/>
                  <a:pt x="320" y="87"/>
                  <a:pt x="320" y="86"/>
                </a:cubicBezTo>
                <a:cubicBezTo>
                  <a:pt x="322" y="81"/>
                  <a:pt x="322" y="81"/>
                  <a:pt x="322" y="81"/>
                </a:cubicBezTo>
                <a:cubicBezTo>
                  <a:pt x="322" y="80"/>
                  <a:pt x="322" y="80"/>
                  <a:pt x="322" y="80"/>
                </a:cubicBezTo>
                <a:cubicBezTo>
                  <a:pt x="322" y="76"/>
                  <a:pt x="322" y="76"/>
                  <a:pt x="322" y="76"/>
                </a:cubicBezTo>
                <a:cubicBezTo>
                  <a:pt x="322" y="76"/>
                  <a:pt x="322" y="76"/>
                  <a:pt x="322" y="76"/>
                </a:cubicBezTo>
                <a:cubicBezTo>
                  <a:pt x="321" y="74"/>
                  <a:pt x="321" y="74"/>
                  <a:pt x="321" y="74"/>
                </a:cubicBezTo>
                <a:cubicBezTo>
                  <a:pt x="322" y="75"/>
                  <a:pt x="322" y="75"/>
                  <a:pt x="322" y="75"/>
                </a:cubicBezTo>
                <a:cubicBezTo>
                  <a:pt x="323" y="74"/>
                  <a:pt x="323" y="74"/>
                  <a:pt x="323" y="74"/>
                </a:cubicBezTo>
                <a:cubicBezTo>
                  <a:pt x="323" y="74"/>
                  <a:pt x="323" y="74"/>
                  <a:pt x="323" y="74"/>
                </a:cubicBezTo>
                <a:cubicBezTo>
                  <a:pt x="323" y="70"/>
                  <a:pt x="323" y="70"/>
                  <a:pt x="323" y="70"/>
                </a:cubicBezTo>
                <a:cubicBezTo>
                  <a:pt x="323" y="69"/>
                  <a:pt x="323" y="69"/>
                  <a:pt x="323" y="69"/>
                </a:cubicBezTo>
                <a:cubicBezTo>
                  <a:pt x="315" y="66"/>
                  <a:pt x="315" y="66"/>
                  <a:pt x="315" y="66"/>
                </a:cubicBezTo>
                <a:cubicBezTo>
                  <a:pt x="315" y="66"/>
                  <a:pt x="315" y="66"/>
                  <a:pt x="315" y="66"/>
                </a:cubicBezTo>
                <a:cubicBezTo>
                  <a:pt x="312" y="66"/>
                  <a:pt x="312" y="66"/>
                  <a:pt x="312" y="66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12" y="64"/>
                  <a:pt x="312" y="64"/>
                  <a:pt x="312" y="64"/>
                </a:cubicBezTo>
                <a:cubicBezTo>
                  <a:pt x="311" y="64"/>
                  <a:pt x="311" y="64"/>
                  <a:pt x="311" y="64"/>
                </a:cubicBezTo>
                <a:cubicBezTo>
                  <a:pt x="308" y="64"/>
                  <a:pt x="308" y="64"/>
                  <a:pt x="308" y="64"/>
                </a:cubicBezTo>
                <a:cubicBezTo>
                  <a:pt x="308" y="63"/>
                  <a:pt x="308" y="63"/>
                  <a:pt x="308" y="63"/>
                </a:cubicBezTo>
                <a:cubicBezTo>
                  <a:pt x="308" y="62"/>
                  <a:pt x="308" y="62"/>
                  <a:pt x="308" y="62"/>
                </a:cubicBezTo>
                <a:cubicBezTo>
                  <a:pt x="305" y="60"/>
                  <a:pt x="305" y="60"/>
                  <a:pt x="305" y="60"/>
                </a:cubicBezTo>
                <a:cubicBezTo>
                  <a:pt x="304" y="58"/>
                  <a:pt x="304" y="58"/>
                  <a:pt x="304" y="58"/>
                </a:cubicBezTo>
                <a:cubicBezTo>
                  <a:pt x="304" y="58"/>
                  <a:pt x="303" y="57"/>
                  <a:pt x="303" y="58"/>
                </a:cubicBezTo>
                <a:cubicBezTo>
                  <a:pt x="296" y="59"/>
                  <a:pt x="296" y="59"/>
                  <a:pt x="296" y="59"/>
                </a:cubicBezTo>
                <a:cubicBezTo>
                  <a:pt x="295" y="58"/>
                  <a:pt x="295" y="58"/>
                  <a:pt x="295" y="58"/>
                </a:cubicBezTo>
                <a:cubicBezTo>
                  <a:pt x="295" y="58"/>
                  <a:pt x="295" y="58"/>
                  <a:pt x="295" y="58"/>
                </a:cubicBezTo>
                <a:cubicBezTo>
                  <a:pt x="291" y="59"/>
                  <a:pt x="291" y="59"/>
                  <a:pt x="291" y="59"/>
                </a:cubicBezTo>
                <a:cubicBezTo>
                  <a:pt x="289" y="58"/>
                  <a:pt x="289" y="58"/>
                  <a:pt x="289" y="58"/>
                </a:cubicBezTo>
                <a:cubicBezTo>
                  <a:pt x="284" y="53"/>
                  <a:pt x="284" y="53"/>
                  <a:pt x="284" y="53"/>
                </a:cubicBezTo>
                <a:cubicBezTo>
                  <a:pt x="284" y="50"/>
                  <a:pt x="284" y="50"/>
                  <a:pt x="284" y="50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8" y="49"/>
                  <a:pt x="278" y="49"/>
                  <a:pt x="278" y="49"/>
                </a:cubicBezTo>
                <a:cubicBezTo>
                  <a:pt x="274" y="52"/>
                  <a:pt x="274" y="52"/>
                  <a:pt x="274" y="52"/>
                </a:cubicBezTo>
                <a:cubicBezTo>
                  <a:pt x="272" y="53"/>
                  <a:pt x="272" y="53"/>
                  <a:pt x="272" y="53"/>
                </a:cubicBezTo>
                <a:cubicBezTo>
                  <a:pt x="269" y="53"/>
                  <a:pt x="269" y="53"/>
                  <a:pt x="269" y="53"/>
                </a:cubicBezTo>
                <a:cubicBezTo>
                  <a:pt x="268" y="51"/>
                  <a:pt x="268" y="51"/>
                  <a:pt x="268" y="51"/>
                </a:cubicBezTo>
                <a:cubicBezTo>
                  <a:pt x="269" y="51"/>
                  <a:pt x="269" y="51"/>
                  <a:pt x="269" y="51"/>
                </a:cubicBezTo>
                <a:cubicBezTo>
                  <a:pt x="269" y="51"/>
                  <a:pt x="270" y="50"/>
                  <a:pt x="269" y="50"/>
                </a:cubicBezTo>
                <a:cubicBezTo>
                  <a:pt x="269" y="46"/>
                  <a:pt x="269" y="46"/>
                  <a:pt x="269" y="46"/>
                </a:cubicBezTo>
                <a:cubicBezTo>
                  <a:pt x="270" y="37"/>
                  <a:pt x="270" y="37"/>
                  <a:pt x="270" y="37"/>
                </a:cubicBezTo>
                <a:cubicBezTo>
                  <a:pt x="271" y="38"/>
                  <a:pt x="271" y="38"/>
                  <a:pt x="271" y="38"/>
                </a:cubicBezTo>
                <a:cubicBezTo>
                  <a:pt x="272" y="38"/>
                  <a:pt x="272" y="38"/>
                  <a:pt x="272" y="38"/>
                </a:cubicBezTo>
                <a:cubicBezTo>
                  <a:pt x="273" y="37"/>
                  <a:pt x="273" y="37"/>
                  <a:pt x="273" y="37"/>
                </a:cubicBezTo>
                <a:cubicBezTo>
                  <a:pt x="273" y="37"/>
                  <a:pt x="273" y="37"/>
                  <a:pt x="273" y="37"/>
                </a:cubicBezTo>
                <a:cubicBezTo>
                  <a:pt x="274" y="36"/>
                  <a:pt x="274" y="36"/>
                  <a:pt x="274" y="36"/>
                </a:cubicBezTo>
                <a:cubicBezTo>
                  <a:pt x="274" y="35"/>
                  <a:pt x="274" y="35"/>
                  <a:pt x="274" y="35"/>
                </a:cubicBezTo>
                <a:cubicBezTo>
                  <a:pt x="274" y="34"/>
                  <a:pt x="274" y="34"/>
                  <a:pt x="274" y="34"/>
                </a:cubicBezTo>
                <a:cubicBezTo>
                  <a:pt x="277" y="30"/>
                  <a:pt x="277" y="30"/>
                  <a:pt x="277" y="30"/>
                </a:cubicBezTo>
                <a:cubicBezTo>
                  <a:pt x="278" y="29"/>
                  <a:pt x="278" y="29"/>
                  <a:pt x="278" y="29"/>
                </a:cubicBezTo>
                <a:cubicBezTo>
                  <a:pt x="277" y="25"/>
                  <a:pt x="277" y="25"/>
                  <a:pt x="277" y="25"/>
                </a:cubicBezTo>
                <a:cubicBezTo>
                  <a:pt x="276" y="23"/>
                  <a:pt x="276" y="23"/>
                  <a:pt x="276" y="23"/>
                </a:cubicBezTo>
                <a:cubicBezTo>
                  <a:pt x="276" y="23"/>
                  <a:pt x="276" y="23"/>
                  <a:pt x="276" y="23"/>
                </a:cubicBezTo>
                <a:cubicBezTo>
                  <a:pt x="274" y="19"/>
                  <a:pt x="274" y="19"/>
                  <a:pt x="274" y="19"/>
                </a:cubicBezTo>
                <a:cubicBezTo>
                  <a:pt x="274" y="19"/>
                  <a:pt x="274" y="19"/>
                  <a:pt x="274" y="19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67" y="16"/>
                  <a:pt x="267" y="16"/>
                  <a:pt x="267" y="16"/>
                </a:cubicBezTo>
                <a:cubicBezTo>
                  <a:pt x="265" y="14"/>
                  <a:pt x="265" y="14"/>
                  <a:pt x="265" y="14"/>
                </a:cubicBezTo>
                <a:cubicBezTo>
                  <a:pt x="265" y="14"/>
                  <a:pt x="265" y="14"/>
                  <a:pt x="265" y="14"/>
                </a:cubicBezTo>
                <a:cubicBezTo>
                  <a:pt x="261" y="12"/>
                  <a:pt x="261" y="12"/>
                  <a:pt x="261" y="12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5" y="12"/>
                  <a:pt x="255" y="12"/>
                  <a:pt x="255" y="12"/>
                </a:cubicBezTo>
                <a:cubicBezTo>
                  <a:pt x="252" y="11"/>
                  <a:pt x="252" y="11"/>
                  <a:pt x="252" y="11"/>
                </a:cubicBezTo>
                <a:cubicBezTo>
                  <a:pt x="253" y="8"/>
                  <a:pt x="253" y="8"/>
                  <a:pt x="253" y="8"/>
                </a:cubicBezTo>
                <a:cubicBezTo>
                  <a:pt x="253" y="7"/>
                  <a:pt x="253" y="7"/>
                  <a:pt x="253" y="7"/>
                </a:cubicBezTo>
                <a:cubicBezTo>
                  <a:pt x="251" y="3"/>
                  <a:pt x="251" y="3"/>
                  <a:pt x="251" y="3"/>
                </a:cubicBezTo>
                <a:cubicBezTo>
                  <a:pt x="251" y="3"/>
                  <a:pt x="251" y="3"/>
                  <a:pt x="251" y="3"/>
                </a:cubicBezTo>
                <a:cubicBezTo>
                  <a:pt x="247" y="1"/>
                  <a:pt x="247" y="1"/>
                  <a:pt x="247" y="1"/>
                </a:cubicBezTo>
                <a:cubicBezTo>
                  <a:pt x="247" y="0"/>
                  <a:pt x="247" y="0"/>
                  <a:pt x="247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8" y="0"/>
                  <a:pt x="238" y="1"/>
                  <a:pt x="238" y="1"/>
                </a:cubicBezTo>
                <a:cubicBezTo>
                  <a:pt x="237" y="8"/>
                  <a:pt x="237" y="8"/>
                  <a:pt x="237" y="8"/>
                </a:cubicBezTo>
                <a:cubicBezTo>
                  <a:pt x="235" y="11"/>
                  <a:pt x="235" y="11"/>
                  <a:pt x="235" y="11"/>
                </a:cubicBezTo>
                <a:cubicBezTo>
                  <a:pt x="215" y="0"/>
                  <a:pt x="215" y="0"/>
                  <a:pt x="215" y="0"/>
                </a:cubicBezTo>
                <a:cubicBezTo>
                  <a:pt x="214" y="0"/>
                  <a:pt x="214" y="0"/>
                  <a:pt x="214" y="0"/>
                </a:cubicBezTo>
                <a:cubicBezTo>
                  <a:pt x="210" y="2"/>
                  <a:pt x="210" y="2"/>
                  <a:pt x="210" y="2"/>
                </a:cubicBezTo>
                <a:cubicBezTo>
                  <a:pt x="210" y="2"/>
                  <a:pt x="210" y="3"/>
                  <a:pt x="210" y="3"/>
                </a:cubicBezTo>
                <a:cubicBezTo>
                  <a:pt x="211" y="6"/>
                  <a:pt x="211" y="6"/>
                  <a:pt x="211" y="6"/>
                </a:cubicBezTo>
                <a:cubicBezTo>
                  <a:pt x="209" y="10"/>
                  <a:pt x="209" y="10"/>
                  <a:pt x="209" y="10"/>
                </a:cubicBezTo>
                <a:cubicBezTo>
                  <a:pt x="209" y="10"/>
                  <a:pt x="209" y="10"/>
                  <a:pt x="209" y="10"/>
                </a:cubicBezTo>
                <a:cubicBezTo>
                  <a:pt x="210" y="18"/>
                  <a:pt x="210" y="18"/>
                  <a:pt x="210" y="18"/>
                </a:cubicBezTo>
                <a:cubicBezTo>
                  <a:pt x="207" y="21"/>
                  <a:pt x="207" y="21"/>
                  <a:pt x="207" y="21"/>
                </a:cubicBezTo>
                <a:cubicBezTo>
                  <a:pt x="207" y="21"/>
                  <a:pt x="207" y="21"/>
                  <a:pt x="207" y="21"/>
                </a:cubicBezTo>
                <a:cubicBezTo>
                  <a:pt x="205" y="28"/>
                  <a:pt x="205" y="28"/>
                  <a:pt x="205" y="28"/>
                </a:cubicBezTo>
                <a:cubicBezTo>
                  <a:pt x="202" y="32"/>
                  <a:pt x="202" y="32"/>
                  <a:pt x="202" y="32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6" y="40"/>
                  <a:pt x="196" y="40"/>
                  <a:pt x="196" y="40"/>
                </a:cubicBezTo>
                <a:cubicBezTo>
                  <a:pt x="193" y="40"/>
                  <a:pt x="193" y="40"/>
                  <a:pt x="193" y="40"/>
                </a:cubicBezTo>
                <a:cubicBezTo>
                  <a:pt x="189" y="40"/>
                  <a:pt x="189" y="40"/>
                  <a:pt x="189" y="40"/>
                </a:cubicBezTo>
                <a:cubicBezTo>
                  <a:pt x="188" y="40"/>
                  <a:pt x="188" y="40"/>
                  <a:pt x="188" y="41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84" y="53"/>
                  <a:pt x="184" y="53"/>
                  <a:pt x="184" y="53"/>
                </a:cubicBezTo>
                <a:cubicBezTo>
                  <a:pt x="184" y="53"/>
                  <a:pt x="184" y="53"/>
                  <a:pt x="184" y="53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81" y="64"/>
                  <a:pt x="181" y="64"/>
                  <a:pt x="181" y="64"/>
                </a:cubicBezTo>
                <a:cubicBezTo>
                  <a:pt x="178" y="65"/>
                  <a:pt x="178" y="65"/>
                  <a:pt x="178" y="65"/>
                </a:cubicBez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67" y="60"/>
                  <a:pt x="167" y="60"/>
                  <a:pt x="167" y="60"/>
                </a:cubicBezTo>
                <a:cubicBezTo>
                  <a:pt x="166" y="59"/>
                  <a:pt x="166" y="59"/>
                  <a:pt x="166" y="59"/>
                </a:cubicBezTo>
                <a:cubicBezTo>
                  <a:pt x="162" y="60"/>
                  <a:pt x="162" y="60"/>
                  <a:pt x="162" y="60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60" y="74"/>
                  <a:pt x="160" y="74"/>
                  <a:pt x="160" y="74"/>
                </a:cubicBezTo>
                <a:cubicBezTo>
                  <a:pt x="160" y="74"/>
                  <a:pt x="160" y="74"/>
                  <a:pt x="160" y="74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9"/>
                  <a:pt x="155" y="89"/>
                  <a:pt x="155" y="89"/>
                </a:cubicBezTo>
                <a:cubicBezTo>
                  <a:pt x="153" y="96"/>
                  <a:pt x="153" y="96"/>
                  <a:pt x="153" y="96"/>
                </a:cubicBezTo>
                <a:cubicBezTo>
                  <a:pt x="149" y="101"/>
                  <a:pt x="149" y="101"/>
                  <a:pt x="149" y="101"/>
                </a:cubicBezTo>
                <a:cubicBezTo>
                  <a:pt x="149" y="101"/>
                  <a:pt x="149" y="101"/>
                  <a:pt x="149" y="101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7"/>
                  <a:pt x="144" y="117"/>
                  <a:pt x="144" y="117"/>
                </a:cubicBezTo>
                <a:cubicBezTo>
                  <a:pt x="146" y="120"/>
                  <a:pt x="146" y="120"/>
                  <a:pt x="146" y="120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5" y="127"/>
                  <a:pt x="145" y="127"/>
                  <a:pt x="145" y="127"/>
                </a:cubicBezTo>
                <a:cubicBezTo>
                  <a:pt x="144" y="127"/>
                  <a:pt x="144" y="127"/>
                  <a:pt x="144" y="127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4" y="131"/>
                  <a:pt x="134" y="131"/>
                  <a:pt x="134" y="131"/>
                </a:cubicBezTo>
                <a:cubicBezTo>
                  <a:pt x="133" y="131"/>
                  <a:pt x="133" y="131"/>
                  <a:pt x="133" y="131"/>
                </a:cubicBezTo>
                <a:cubicBezTo>
                  <a:pt x="127" y="137"/>
                  <a:pt x="127" y="137"/>
                  <a:pt x="127" y="137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0" y="137"/>
                  <a:pt x="120" y="137"/>
                  <a:pt x="120" y="137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6" y="143"/>
                  <a:pt x="116" y="143"/>
                  <a:pt x="116" y="143"/>
                </a:cubicBezTo>
                <a:cubicBezTo>
                  <a:pt x="116" y="143"/>
                  <a:pt x="116" y="143"/>
                  <a:pt x="116" y="143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99" y="145"/>
                  <a:pt x="98" y="145"/>
                  <a:pt x="98" y="146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89" y="154"/>
                  <a:pt x="89" y="154"/>
                  <a:pt x="89" y="154"/>
                </a:cubicBezTo>
                <a:cubicBezTo>
                  <a:pt x="85" y="153"/>
                  <a:pt x="85" y="153"/>
                  <a:pt x="85" y="153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74" y="145"/>
                  <a:pt x="74" y="145"/>
                  <a:pt x="74" y="145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71" y="138"/>
                  <a:pt x="71" y="138"/>
                  <a:pt x="70" y="137"/>
                </a:cubicBezTo>
                <a:cubicBezTo>
                  <a:pt x="70" y="137"/>
                  <a:pt x="70" y="137"/>
                  <a:pt x="69" y="138"/>
                </a:cubicBezTo>
                <a:cubicBezTo>
                  <a:pt x="55" y="154"/>
                  <a:pt x="55" y="154"/>
                  <a:pt x="55" y="154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40" y="168"/>
                  <a:pt x="40" y="168"/>
                  <a:pt x="40" y="168"/>
                </a:cubicBezTo>
                <a:cubicBezTo>
                  <a:pt x="39" y="169"/>
                  <a:pt x="39" y="169"/>
                  <a:pt x="39" y="169"/>
                </a:cubicBezTo>
                <a:cubicBezTo>
                  <a:pt x="39" y="172"/>
                  <a:pt x="39" y="172"/>
                  <a:pt x="39" y="172"/>
                </a:cubicBezTo>
                <a:cubicBezTo>
                  <a:pt x="35" y="175"/>
                  <a:pt x="35" y="175"/>
                  <a:pt x="35" y="175"/>
                </a:cubicBezTo>
                <a:cubicBezTo>
                  <a:pt x="35" y="176"/>
                  <a:pt x="35" y="176"/>
                  <a:pt x="35" y="176"/>
                </a:cubicBezTo>
                <a:cubicBezTo>
                  <a:pt x="34" y="179"/>
                  <a:pt x="34" y="179"/>
                  <a:pt x="34" y="179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28" y="184"/>
                  <a:pt x="28" y="184"/>
                  <a:pt x="28" y="184"/>
                </a:cubicBezTo>
                <a:cubicBezTo>
                  <a:pt x="28" y="184"/>
                  <a:pt x="28" y="184"/>
                  <a:pt x="28" y="184"/>
                </a:cubicBezTo>
                <a:cubicBezTo>
                  <a:pt x="25" y="187"/>
                  <a:pt x="25" y="187"/>
                  <a:pt x="25" y="187"/>
                </a:cubicBezTo>
                <a:cubicBezTo>
                  <a:pt x="24" y="187"/>
                  <a:pt x="24" y="187"/>
                  <a:pt x="24" y="187"/>
                </a:cubicBezTo>
                <a:cubicBezTo>
                  <a:pt x="24" y="191"/>
                  <a:pt x="24" y="191"/>
                  <a:pt x="24" y="191"/>
                </a:cubicBezTo>
                <a:cubicBezTo>
                  <a:pt x="15" y="194"/>
                  <a:pt x="15" y="194"/>
                  <a:pt x="15" y="194"/>
                </a:cubicBezTo>
                <a:cubicBezTo>
                  <a:pt x="15" y="194"/>
                  <a:pt x="15" y="194"/>
                  <a:pt x="15" y="194"/>
                </a:cubicBezTo>
                <a:cubicBezTo>
                  <a:pt x="12" y="197"/>
                  <a:pt x="12" y="197"/>
                  <a:pt x="12" y="197"/>
                </a:cubicBezTo>
                <a:cubicBezTo>
                  <a:pt x="8" y="198"/>
                  <a:pt x="8" y="198"/>
                  <a:pt x="8" y="198"/>
                </a:cubicBezTo>
                <a:cubicBezTo>
                  <a:pt x="8" y="198"/>
                  <a:pt x="8" y="198"/>
                  <a:pt x="8" y="198"/>
                </a:cubicBezTo>
                <a:cubicBezTo>
                  <a:pt x="0" y="203"/>
                  <a:pt x="0" y="203"/>
                  <a:pt x="0" y="203"/>
                </a:cubicBezTo>
                <a:lnTo>
                  <a:pt x="2" y="2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8" name="Freeform 91">
            <a:extLst>
              <a:ext uri="{FF2B5EF4-FFF2-40B4-BE49-F238E27FC236}">
                <a16:creationId xmlns:a16="http://schemas.microsoft.com/office/drawing/2014/main" id="{6DB83AD0-C218-D819-87E3-40E9F796BE2F}"/>
              </a:ext>
            </a:extLst>
          </p:cNvPr>
          <p:cNvSpPr>
            <a:spLocks/>
          </p:cNvSpPr>
          <p:nvPr/>
        </p:nvSpPr>
        <p:spPr bwMode="auto">
          <a:xfrm>
            <a:off x="6538748" y="3454722"/>
            <a:ext cx="54707" cy="156575"/>
          </a:xfrm>
          <a:custGeom>
            <a:avLst/>
            <a:gdLst>
              <a:gd name="T0" fmla="*/ 9 w 29"/>
              <a:gd name="T1" fmla="*/ 62 h 83"/>
              <a:gd name="T2" fmla="*/ 10 w 29"/>
              <a:gd name="T3" fmla="*/ 73 h 83"/>
              <a:gd name="T4" fmla="*/ 6 w 29"/>
              <a:gd name="T5" fmla="*/ 83 h 83"/>
              <a:gd name="T6" fmla="*/ 0 w 29"/>
              <a:gd name="T7" fmla="*/ 76 h 83"/>
              <a:gd name="T8" fmla="*/ 0 w 29"/>
              <a:gd name="T9" fmla="*/ 63 h 83"/>
              <a:gd name="T10" fmla="*/ 1 w 29"/>
              <a:gd name="T11" fmla="*/ 62 h 83"/>
              <a:gd name="T12" fmla="*/ 0 w 29"/>
              <a:gd name="T13" fmla="*/ 56 h 83"/>
              <a:gd name="T14" fmla="*/ 0 w 29"/>
              <a:gd name="T15" fmla="*/ 45 h 83"/>
              <a:gd name="T16" fmla="*/ 4 w 29"/>
              <a:gd name="T17" fmla="*/ 36 h 83"/>
              <a:gd name="T18" fmla="*/ 6 w 29"/>
              <a:gd name="T19" fmla="*/ 24 h 83"/>
              <a:gd name="T20" fmla="*/ 10 w 29"/>
              <a:gd name="T21" fmla="*/ 24 h 83"/>
              <a:gd name="T22" fmla="*/ 12 w 29"/>
              <a:gd name="T23" fmla="*/ 18 h 83"/>
              <a:gd name="T24" fmla="*/ 6 w 29"/>
              <a:gd name="T25" fmla="*/ 15 h 83"/>
              <a:gd name="T26" fmla="*/ 10 w 29"/>
              <a:gd name="T27" fmla="*/ 9 h 83"/>
              <a:gd name="T28" fmla="*/ 16 w 29"/>
              <a:gd name="T29" fmla="*/ 3 h 83"/>
              <a:gd name="T30" fmla="*/ 29 w 29"/>
              <a:gd name="T31" fmla="*/ 0 h 83"/>
              <a:gd name="T32" fmla="*/ 27 w 29"/>
              <a:gd name="T33" fmla="*/ 8 h 83"/>
              <a:gd name="T34" fmla="*/ 27 w 29"/>
              <a:gd name="T35" fmla="*/ 14 h 83"/>
              <a:gd name="T36" fmla="*/ 24 w 29"/>
              <a:gd name="T37" fmla="*/ 21 h 83"/>
              <a:gd name="T38" fmla="*/ 21 w 29"/>
              <a:gd name="T39" fmla="*/ 32 h 83"/>
              <a:gd name="T40" fmla="*/ 22 w 29"/>
              <a:gd name="T41" fmla="*/ 44 h 83"/>
              <a:gd name="T42" fmla="*/ 21 w 29"/>
              <a:gd name="T43" fmla="*/ 48 h 83"/>
              <a:gd name="T44" fmla="*/ 19 w 29"/>
              <a:gd name="T45" fmla="*/ 50 h 83"/>
              <a:gd name="T46" fmla="*/ 15 w 29"/>
              <a:gd name="T47" fmla="*/ 45 h 83"/>
              <a:gd name="T48" fmla="*/ 13 w 29"/>
              <a:gd name="T49" fmla="*/ 51 h 83"/>
              <a:gd name="T50" fmla="*/ 10 w 29"/>
              <a:gd name="T51" fmla="*/ 56 h 83"/>
              <a:gd name="T52" fmla="*/ 9 w 29"/>
              <a:gd name="T53" fmla="*/ 6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9" h="83">
                <a:moveTo>
                  <a:pt x="9" y="62"/>
                </a:moveTo>
                <a:lnTo>
                  <a:pt x="10" y="73"/>
                </a:lnTo>
                <a:lnTo>
                  <a:pt x="6" y="83"/>
                </a:lnTo>
                <a:lnTo>
                  <a:pt x="0" y="76"/>
                </a:lnTo>
                <a:lnTo>
                  <a:pt x="0" y="63"/>
                </a:lnTo>
                <a:lnTo>
                  <a:pt x="1" y="62"/>
                </a:lnTo>
                <a:lnTo>
                  <a:pt x="0" y="56"/>
                </a:lnTo>
                <a:lnTo>
                  <a:pt x="0" y="45"/>
                </a:lnTo>
                <a:lnTo>
                  <a:pt x="4" y="36"/>
                </a:lnTo>
                <a:lnTo>
                  <a:pt x="6" y="24"/>
                </a:lnTo>
                <a:lnTo>
                  <a:pt x="10" y="24"/>
                </a:lnTo>
                <a:lnTo>
                  <a:pt x="12" y="18"/>
                </a:lnTo>
                <a:lnTo>
                  <a:pt x="6" y="15"/>
                </a:lnTo>
                <a:lnTo>
                  <a:pt x="10" y="9"/>
                </a:lnTo>
                <a:lnTo>
                  <a:pt x="16" y="3"/>
                </a:lnTo>
                <a:lnTo>
                  <a:pt x="29" y="0"/>
                </a:lnTo>
                <a:lnTo>
                  <a:pt x="27" y="8"/>
                </a:lnTo>
                <a:lnTo>
                  <a:pt x="27" y="14"/>
                </a:lnTo>
                <a:lnTo>
                  <a:pt x="24" y="21"/>
                </a:lnTo>
                <a:lnTo>
                  <a:pt x="21" y="32"/>
                </a:lnTo>
                <a:lnTo>
                  <a:pt x="22" y="44"/>
                </a:lnTo>
                <a:lnTo>
                  <a:pt x="21" y="48"/>
                </a:lnTo>
                <a:lnTo>
                  <a:pt x="19" y="50"/>
                </a:lnTo>
                <a:lnTo>
                  <a:pt x="15" y="45"/>
                </a:lnTo>
                <a:lnTo>
                  <a:pt x="13" y="51"/>
                </a:lnTo>
                <a:lnTo>
                  <a:pt x="10" y="56"/>
                </a:lnTo>
                <a:lnTo>
                  <a:pt x="9" y="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9" name="Freeform 92">
            <a:extLst>
              <a:ext uri="{FF2B5EF4-FFF2-40B4-BE49-F238E27FC236}">
                <a16:creationId xmlns:a16="http://schemas.microsoft.com/office/drawing/2014/main" id="{D5748467-5F93-AB83-B8FD-267BC11CF1FF}"/>
              </a:ext>
            </a:extLst>
          </p:cNvPr>
          <p:cNvSpPr>
            <a:spLocks/>
          </p:cNvSpPr>
          <p:nvPr/>
        </p:nvSpPr>
        <p:spPr bwMode="auto">
          <a:xfrm>
            <a:off x="6534975" y="3450948"/>
            <a:ext cx="60365" cy="164120"/>
          </a:xfrm>
          <a:custGeom>
            <a:avLst/>
            <a:gdLst>
              <a:gd name="T0" fmla="*/ 7 w 21"/>
              <a:gd name="T1" fmla="*/ 49 h 57"/>
              <a:gd name="T2" fmla="*/ 2 w 21"/>
              <a:gd name="T3" fmla="*/ 51 h 57"/>
              <a:gd name="T4" fmla="*/ 2 w 21"/>
              <a:gd name="T5" fmla="*/ 43 h 57"/>
              <a:gd name="T6" fmla="*/ 2 w 21"/>
              <a:gd name="T7" fmla="*/ 38 h 57"/>
              <a:gd name="T8" fmla="*/ 5 w 21"/>
              <a:gd name="T9" fmla="*/ 25 h 57"/>
              <a:gd name="T10" fmla="*/ 6 w 21"/>
              <a:gd name="T11" fmla="*/ 18 h 57"/>
              <a:gd name="T12" fmla="*/ 9 w 21"/>
              <a:gd name="T13" fmla="*/ 17 h 57"/>
              <a:gd name="T14" fmla="*/ 9 w 21"/>
              <a:gd name="T15" fmla="*/ 12 h 57"/>
              <a:gd name="T16" fmla="*/ 9 w 21"/>
              <a:gd name="T17" fmla="*/ 8 h 57"/>
              <a:gd name="T18" fmla="*/ 19 w 21"/>
              <a:gd name="T19" fmla="*/ 2 h 57"/>
              <a:gd name="T20" fmla="*/ 18 w 21"/>
              <a:gd name="T21" fmla="*/ 6 h 57"/>
              <a:gd name="T22" fmla="*/ 16 w 21"/>
              <a:gd name="T23" fmla="*/ 14 h 57"/>
              <a:gd name="T24" fmla="*/ 14 w 21"/>
              <a:gd name="T25" fmla="*/ 22 h 57"/>
              <a:gd name="T26" fmla="*/ 15 w 21"/>
              <a:gd name="T27" fmla="*/ 29 h 57"/>
              <a:gd name="T28" fmla="*/ 14 w 21"/>
              <a:gd name="T29" fmla="*/ 33 h 57"/>
              <a:gd name="T30" fmla="*/ 15 w 21"/>
              <a:gd name="T31" fmla="*/ 33 h 57"/>
              <a:gd name="T32" fmla="*/ 10 w 21"/>
              <a:gd name="T33" fmla="*/ 30 h 57"/>
              <a:gd name="T34" fmla="*/ 9 w 21"/>
              <a:gd name="T35" fmla="*/ 35 h 57"/>
              <a:gd name="T36" fmla="*/ 7 w 21"/>
              <a:gd name="T37" fmla="*/ 38 h 57"/>
              <a:gd name="T38" fmla="*/ 8 w 21"/>
              <a:gd name="T39" fmla="*/ 43 h 57"/>
              <a:gd name="T40" fmla="*/ 11 w 21"/>
              <a:gd name="T41" fmla="*/ 35 h 57"/>
              <a:gd name="T42" fmla="*/ 11 w 21"/>
              <a:gd name="T43" fmla="*/ 33 h 57"/>
              <a:gd name="T44" fmla="*/ 15 w 21"/>
              <a:gd name="T45" fmla="*/ 35 h 57"/>
              <a:gd name="T46" fmla="*/ 16 w 21"/>
              <a:gd name="T47" fmla="*/ 34 h 57"/>
              <a:gd name="T48" fmla="*/ 17 w 21"/>
              <a:gd name="T49" fmla="*/ 29 h 57"/>
              <a:gd name="T50" fmla="*/ 18 w 21"/>
              <a:gd name="T51" fmla="*/ 15 h 57"/>
              <a:gd name="T52" fmla="*/ 20 w 21"/>
              <a:gd name="T53" fmla="*/ 9 h 57"/>
              <a:gd name="T54" fmla="*/ 21 w 21"/>
              <a:gd name="T55" fmla="*/ 1 h 57"/>
              <a:gd name="T56" fmla="*/ 20 w 21"/>
              <a:gd name="T57" fmla="*/ 0 h 57"/>
              <a:gd name="T58" fmla="*/ 11 w 21"/>
              <a:gd name="T59" fmla="*/ 3 h 57"/>
              <a:gd name="T60" fmla="*/ 8 w 21"/>
              <a:gd name="T61" fmla="*/ 6 h 57"/>
              <a:gd name="T62" fmla="*/ 4 w 21"/>
              <a:gd name="T63" fmla="*/ 11 h 57"/>
              <a:gd name="T64" fmla="*/ 8 w 21"/>
              <a:gd name="T65" fmla="*/ 14 h 57"/>
              <a:gd name="T66" fmla="*/ 5 w 21"/>
              <a:gd name="T67" fmla="*/ 16 h 57"/>
              <a:gd name="T68" fmla="*/ 3 w 21"/>
              <a:gd name="T69" fmla="*/ 24 h 57"/>
              <a:gd name="T70" fmla="*/ 0 w 21"/>
              <a:gd name="T71" fmla="*/ 31 h 57"/>
              <a:gd name="T72" fmla="*/ 0 w 21"/>
              <a:gd name="T73" fmla="*/ 39 h 57"/>
              <a:gd name="T74" fmla="*/ 0 w 21"/>
              <a:gd name="T75" fmla="*/ 43 h 57"/>
              <a:gd name="T76" fmla="*/ 0 w 21"/>
              <a:gd name="T77" fmla="*/ 51 h 57"/>
              <a:gd name="T78" fmla="*/ 4 w 21"/>
              <a:gd name="T79" fmla="*/ 57 h 57"/>
              <a:gd name="T80" fmla="*/ 6 w 21"/>
              <a:gd name="T81" fmla="*/ 57 h 57"/>
              <a:gd name="T82" fmla="*/ 9 w 21"/>
              <a:gd name="T83" fmla="*/ 49 h 57"/>
              <a:gd name="T84" fmla="*/ 6 w 21"/>
              <a:gd name="T85" fmla="*/ 42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" h="57">
                <a:moveTo>
                  <a:pt x="6" y="42"/>
                </a:moveTo>
                <a:cubicBezTo>
                  <a:pt x="7" y="49"/>
                  <a:pt x="7" y="49"/>
                  <a:pt x="7" y="49"/>
                </a:cubicBezTo>
                <a:cubicBezTo>
                  <a:pt x="5" y="54"/>
                  <a:pt x="5" y="54"/>
                  <a:pt x="5" y="54"/>
                </a:cubicBezTo>
                <a:cubicBezTo>
                  <a:pt x="2" y="51"/>
                  <a:pt x="2" y="51"/>
                  <a:pt x="2" y="51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3"/>
                  <a:pt x="2" y="43"/>
                  <a:pt x="2" y="43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1"/>
                  <a:pt x="2" y="31"/>
                  <a:pt x="2" y="31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18"/>
                  <a:pt x="6" y="18"/>
                  <a:pt x="6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7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2"/>
                  <a:pt x="9" y="12"/>
                </a:cubicBezTo>
                <a:cubicBezTo>
                  <a:pt x="7" y="10"/>
                  <a:pt x="7" y="10"/>
                  <a:pt x="7" y="10"/>
                </a:cubicBezTo>
                <a:cubicBezTo>
                  <a:pt x="9" y="8"/>
                  <a:pt x="9" y="8"/>
                  <a:pt x="9" y="8"/>
                </a:cubicBezTo>
                <a:cubicBezTo>
                  <a:pt x="13" y="4"/>
                  <a:pt x="13" y="4"/>
                  <a:pt x="13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9"/>
                  <a:pt x="18" y="9"/>
                  <a:pt x="18" y="9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4"/>
                  <a:pt x="14" y="34"/>
                  <a:pt x="14" y="34"/>
                </a:cubicBezTo>
                <a:cubicBezTo>
                  <a:pt x="15" y="33"/>
                  <a:pt x="15" y="33"/>
                  <a:pt x="15" y="33"/>
                </a:cubicBezTo>
                <a:cubicBezTo>
                  <a:pt x="11" y="30"/>
                  <a:pt x="11" y="30"/>
                  <a:pt x="11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1"/>
                  <a:pt x="10" y="31"/>
                  <a:pt x="10" y="31"/>
                </a:cubicBezTo>
                <a:cubicBezTo>
                  <a:pt x="9" y="35"/>
                  <a:pt x="9" y="35"/>
                  <a:pt x="9" y="35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42"/>
                  <a:pt x="6" y="42"/>
                  <a:pt x="6" y="42"/>
                </a:cubicBezTo>
                <a:cubicBezTo>
                  <a:pt x="8" y="43"/>
                  <a:pt x="8" y="43"/>
                  <a:pt x="8" y="43"/>
                </a:cubicBezTo>
                <a:cubicBezTo>
                  <a:pt x="9" y="39"/>
                  <a:pt x="9" y="39"/>
                  <a:pt x="9" y="39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3"/>
                  <a:pt x="11" y="33"/>
                  <a:pt x="11" y="33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5"/>
                  <a:pt x="15" y="35"/>
                  <a:pt x="15" y="35"/>
                </a:cubicBezTo>
                <a:cubicBezTo>
                  <a:pt x="15" y="34"/>
                  <a:pt x="15" y="34"/>
                  <a:pt x="1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15"/>
                  <a:pt x="18" y="15"/>
                  <a:pt x="18" y="15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8" y="14"/>
                  <a:pt x="8" y="14"/>
                  <a:pt x="8" y="14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16"/>
                  <a:pt x="4" y="16"/>
                  <a:pt x="4" y="17"/>
                </a:cubicBezTo>
                <a:cubicBezTo>
                  <a:pt x="3" y="24"/>
                  <a:pt x="3" y="24"/>
                  <a:pt x="3" y="2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0" y="52"/>
                  <a:pt x="0" y="52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6" y="57"/>
                  <a:pt x="6" y="57"/>
                  <a:pt x="6" y="57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49"/>
                  <a:pt x="9" y="49"/>
                  <a:pt x="9" y="49"/>
                </a:cubicBezTo>
                <a:cubicBezTo>
                  <a:pt x="8" y="42"/>
                  <a:pt x="8" y="42"/>
                  <a:pt x="8" y="42"/>
                </a:cubicBezTo>
                <a:lnTo>
                  <a:pt x="6" y="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0" name="Freeform 93">
            <a:extLst>
              <a:ext uri="{FF2B5EF4-FFF2-40B4-BE49-F238E27FC236}">
                <a16:creationId xmlns:a16="http://schemas.microsoft.com/office/drawing/2014/main" id="{776B8B2A-7517-0DF4-8456-ABC69C66D500}"/>
              </a:ext>
            </a:extLst>
          </p:cNvPr>
          <p:cNvSpPr>
            <a:spLocks/>
          </p:cNvSpPr>
          <p:nvPr/>
        </p:nvSpPr>
        <p:spPr bwMode="auto">
          <a:xfrm>
            <a:off x="6563273" y="2209677"/>
            <a:ext cx="220713" cy="415015"/>
          </a:xfrm>
          <a:custGeom>
            <a:avLst/>
            <a:gdLst>
              <a:gd name="T0" fmla="*/ 0 w 117"/>
              <a:gd name="T1" fmla="*/ 30 h 220"/>
              <a:gd name="T2" fmla="*/ 22 w 117"/>
              <a:gd name="T3" fmla="*/ 24 h 220"/>
              <a:gd name="T4" fmla="*/ 111 w 117"/>
              <a:gd name="T5" fmla="*/ 0 h 220"/>
              <a:gd name="T6" fmla="*/ 109 w 117"/>
              <a:gd name="T7" fmla="*/ 3 h 220"/>
              <a:gd name="T8" fmla="*/ 112 w 117"/>
              <a:gd name="T9" fmla="*/ 12 h 220"/>
              <a:gd name="T10" fmla="*/ 109 w 117"/>
              <a:gd name="T11" fmla="*/ 22 h 220"/>
              <a:gd name="T12" fmla="*/ 111 w 117"/>
              <a:gd name="T13" fmla="*/ 28 h 220"/>
              <a:gd name="T14" fmla="*/ 115 w 117"/>
              <a:gd name="T15" fmla="*/ 34 h 220"/>
              <a:gd name="T16" fmla="*/ 117 w 117"/>
              <a:gd name="T17" fmla="*/ 39 h 220"/>
              <a:gd name="T18" fmla="*/ 117 w 117"/>
              <a:gd name="T19" fmla="*/ 45 h 220"/>
              <a:gd name="T20" fmla="*/ 112 w 117"/>
              <a:gd name="T21" fmla="*/ 52 h 220"/>
              <a:gd name="T22" fmla="*/ 102 w 117"/>
              <a:gd name="T23" fmla="*/ 63 h 220"/>
              <a:gd name="T24" fmla="*/ 100 w 117"/>
              <a:gd name="T25" fmla="*/ 65 h 220"/>
              <a:gd name="T26" fmla="*/ 94 w 117"/>
              <a:gd name="T27" fmla="*/ 69 h 220"/>
              <a:gd name="T28" fmla="*/ 96 w 117"/>
              <a:gd name="T29" fmla="*/ 75 h 220"/>
              <a:gd name="T30" fmla="*/ 99 w 117"/>
              <a:gd name="T31" fmla="*/ 87 h 220"/>
              <a:gd name="T32" fmla="*/ 97 w 117"/>
              <a:gd name="T33" fmla="*/ 96 h 220"/>
              <a:gd name="T34" fmla="*/ 97 w 117"/>
              <a:gd name="T35" fmla="*/ 102 h 220"/>
              <a:gd name="T36" fmla="*/ 96 w 117"/>
              <a:gd name="T37" fmla="*/ 108 h 220"/>
              <a:gd name="T38" fmla="*/ 96 w 117"/>
              <a:gd name="T39" fmla="*/ 113 h 220"/>
              <a:gd name="T40" fmla="*/ 94 w 117"/>
              <a:gd name="T41" fmla="*/ 119 h 220"/>
              <a:gd name="T42" fmla="*/ 91 w 117"/>
              <a:gd name="T43" fmla="*/ 125 h 220"/>
              <a:gd name="T44" fmla="*/ 93 w 117"/>
              <a:gd name="T45" fmla="*/ 134 h 220"/>
              <a:gd name="T46" fmla="*/ 90 w 117"/>
              <a:gd name="T47" fmla="*/ 139 h 220"/>
              <a:gd name="T48" fmla="*/ 94 w 117"/>
              <a:gd name="T49" fmla="*/ 158 h 220"/>
              <a:gd name="T50" fmla="*/ 94 w 117"/>
              <a:gd name="T51" fmla="*/ 170 h 220"/>
              <a:gd name="T52" fmla="*/ 97 w 117"/>
              <a:gd name="T53" fmla="*/ 187 h 220"/>
              <a:gd name="T54" fmla="*/ 94 w 117"/>
              <a:gd name="T55" fmla="*/ 191 h 220"/>
              <a:gd name="T56" fmla="*/ 94 w 117"/>
              <a:gd name="T57" fmla="*/ 199 h 220"/>
              <a:gd name="T58" fmla="*/ 99 w 117"/>
              <a:gd name="T59" fmla="*/ 205 h 220"/>
              <a:gd name="T60" fmla="*/ 103 w 117"/>
              <a:gd name="T61" fmla="*/ 210 h 220"/>
              <a:gd name="T62" fmla="*/ 55 w 117"/>
              <a:gd name="T63" fmla="*/ 220 h 220"/>
              <a:gd name="T64" fmla="*/ 50 w 117"/>
              <a:gd name="T65" fmla="*/ 216 h 220"/>
              <a:gd name="T66" fmla="*/ 52 w 117"/>
              <a:gd name="T67" fmla="*/ 211 h 220"/>
              <a:gd name="T68" fmla="*/ 38 w 117"/>
              <a:gd name="T69" fmla="*/ 155 h 220"/>
              <a:gd name="T70" fmla="*/ 31 w 117"/>
              <a:gd name="T71" fmla="*/ 148 h 220"/>
              <a:gd name="T72" fmla="*/ 28 w 117"/>
              <a:gd name="T73" fmla="*/ 154 h 220"/>
              <a:gd name="T74" fmla="*/ 25 w 117"/>
              <a:gd name="T75" fmla="*/ 148 h 220"/>
              <a:gd name="T76" fmla="*/ 26 w 117"/>
              <a:gd name="T77" fmla="*/ 139 h 220"/>
              <a:gd name="T78" fmla="*/ 23 w 117"/>
              <a:gd name="T79" fmla="*/ 127 h 220"/>
              <a:gd name="T80" fmla="*/ 19 w 117"/>
              <a:gd name="T81" fmla="*/ 120 h 220"/>
              <a:gd name="T82" fmla="*/ 16 w 117"/>
              <a:gd name="T83" fmla="*/ 110 h 220"/>
              <a:gd name="T84" fmla="*/ 16 w 117"/>
              <a:gd name="T85" fmla="*/ 98 h 220"/>
              <a:gd name="T86" fmla="*/ 17 w 117"/>
              <a:gd name="T87" fmla="*/ 96 h 220"/>
              <a:gd name="T88" fmla="*/ 17 w 117"/>
              <a:gd name="T89" fmla="*/ 90 h 220"/>
              <a:gd name="T90" fmla="*/ 16 w 117"/>
              <a:gd name="T91" fmla="*/ 84 h 220"/>
              <a:gd name="T92" fmla="*/ 16 w 117"/>
              <a:gd name="T93" fmla="*/ 78 h 220"/>
              <a:gd name="T94" fmla="*/ 14 w 117"/>
              <a:gd name="T95" fmla="*/ 74 h 220"/>
              <a:gd name="T96" fmla="*/ 8 w 117"/>
              <a:gd name="T97" fmla="*/ 68 h 220"/>
              <a:gd name="T98" fmla="*/ 6 w 117"/>
              <a:gd name="T99" fmla="*/ 62 h 220"/>
              <a:gd name="T100" fmla="*/ 5 w 117"/>
              <a:gd name="T101" fmla="*/ 49 h 220"/>
              <a:gd name="T102" fmla="*/ 2 w 117"/>
              <a:gd name="T103" fmla="*/ 43 h 220"/>
              <a:gd name="T104" fmla="*/ 2 w 117"/>
              <a:gd name="T105" fmla="*/ 37 h 220"/>
              <a:gd name="T106" fmla="*/ 0 w 117"/>
              <a:gd name="T107" fmla="*/ 33 h 220"/>
              <a:gd name="T108" fmla="*/ 0 w 117"/>
              <a:gd name="T109" fmla="*/ 3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7" h="220">
                <a:moveTo>
                  <a:pt x="0" y="30"/>
                </a:moveTo>
                <a:lnTo>
                  <a:pt x="22" y="24"/>
                </a:lnTo>
                <a:lnTo>
                  <a:pt x="111" y="0"/>
                </a:lnTo>
                <a:lnTo>
                  <a:pt x="109" y="3"/>
                </a:lnTo>
                <a:lnTo>
                  <a:pt x="112" y="12"/>
                </a:lnTo>
                <a:lnTo>
                  <a:pt x="109" y="22"/>
                </a:lnTo>
                <a:lnTo>
                  <a:pt x="111" y="28"/>
                </a:lnTo>
                <a:lnTo>
                  <a:pt x="115" y="34"/>
                </a:lnTo>
                <a:lnTo>
                  <a:pt x="117" y="39"/>
                </a:lnTo>
                <a:lnTo>
                  <a:pt x="117" y="45"/>
                </a:lnTo>
                <a:lnTo>
                  <a:pt x="112" y="52"/>
                </a:lnTo>
                <a:lnTo>
                  <a:pt x="102" y="63"/>
                </a:lnTo>
                <a:lnTo>
                  <a:pt x="100" y="65"/>
                </a:lnTo>
                <a:lnTo>
                  <a:pt x="94" y="69"/>
                </a:lnTo>
                <a:lnTo>
                  <a:pt x="96" y="75"/>
                </a:lnTo>
                <a:lnTo>
                  <a:pt x="99" y="87"/>
                </a:lnTo>
                <a:lnTo>
                  <a:pt x="97" y="96"/>
                </a:lnTo>
                <a:lnTo>
                  <a:pt x="97" y="102"/>
                </a:lnTo>
                <a:lnTo>
                  <a:pt x="96" y="108"/>
                </a:lnTo>
                <a:lnTo>
                  <a:pt x="96" y="113"/>
                </a:lnTo>
                <a:lnTo>
                  <a:pt x="94" y="119"/>
                </a:lnTo>
                <a:lnTo>
                  <a:pt x="91" y="125"/>
                </a:lnTo>
                <a:lnTo>
                  <a:pt x="93" y="134"/>
                </a:lnTo>
                <a:lnTo>
                  <a:pt x="90" y="139"/>
                </a:lnTo>
                <a:lnTo>
                  <a:pt x="94" y="158"/>
                </a:lnTo>
                <a:lnTo>
                  <a:pt x="94" y="170"/>
                </a:lnTo>
                <a:lnTo>
                  <a:pt x="97" y="187"/>
                </a:lnTo>
                <a:lnTo>
                  <a:pt x="94" y="191"/>
                </a:lnTo>
                <a:lnTo>
                  <a:pt x="94" y="199"/>
                </a:lnTo>
                <a:lnTo>
                  <a:pt x="99" y="205"/>
                </a:lnTo>
                <a:lnTo>
                  <a:pt x="103" y="210"/>
                </a:lnTo>
                <a:lnTo>
                  <a:pt x="55" y="220"/>
                </a:lnTo>
                <a:lnTo>
                  <a:pt x="50" y="216"/>
                </a:lnTo>
                <a:lnTo>
                  <a:pt x="52" y="211"/>
                </a:lnTo>
                <a:lnTo>
                  <a:pt x="38" y="155"/>
                </a:lnTo>
                <a:lnTo>
                  <a:pt x="31" y="148"/>
                </a:lnTo>
                <a:lnTo>
                  <a:pt x="28" y="154"/>
                </a:lnTo>
                <a:lnTo>
                  <a:pt x="25" y="148"/>
                </a:lnTo>
                <a:lnTo>
                  <a:pt x="26" y="139"/>
                </a:lnTo>
                <a:lnTo>
                  <a:pt x="23" y="127"/>
                </a:lnTo>
                <a:lnTo>
                  <a:pt x="19" y="120"/>
                </a:lnTo>
                <a:lnTo>
                  <a:pt x="16" y="110"/>
                </a:lnTo>
                <a:lnTo>
                  <a:pt x="16" y="98"/>
                </a:lnTo>
                <a:lnTo>
                  <a:pt x="17" y="96"/>
                </a:lnTo>
                <a:lnTo>
                  <a:pt x="17" y="90"/>
                </a:lnTo>
                <a:lnTo>
                  <a:pt x="16" y="84"/>
                </a:lnTo>
                <a:lnTo>
                  <a:pt x="16" y="78"/>
                </a:lnTo>
                <a:lnTo>
                  <a:pt x="14" y="74"/>
                </a:lnTo>
                <a:lnTo>
                  <a:pt x="8" y="68"/>
                </a:lnTo>
                <a:lnTo>
                  <a:pt x="6" y="62"/>
                </a:lnTo>
                <a:lnTo>
                  <a:pt x="5" y="49"/>
                </a:lnTo>
                <a:lnTo>
                  <a:pt x="2" y="43"/>
                </a:lnTo>
                <a:lnTo>
                  <a:pt x="2" y="37"/>
                </a:lnTo>
                <a:lnTo>
                  <a:pt x="0" y="33"/>
                </a:lnTo>
                <a:lnTo>
                  <a:pt x="0" y="30"/>
                </a:lnTo>
                <a:close/>
              </a:path>
            </a:pathLst>
          </a:custGeom>
          <a:solidFill>
            <a:srgbClr val="53565A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1" name="Freeform 94">
            <a:extLst>
              <a:ext uri="{FF2B5EF4-FFF2-40B4-BE49-F238E27FC236}">
                <a16:creationId xmlns:a16="http://schemas.microsoft.com/office/drawing/2014/main" id="{2E8D90C1-EB80-1BCF-7509-5416AF19CC1E}"/>
              </a:ext>
            </a:extLst>
          </p:cNvPr>
          <p:cNvSpPr>
            <a:spLocks/>
          </p:cNvSpPr>
          <p:nvPr/>
        </p:nvSpPr>
        <p:spPr bwMode="auto">
          <a:xfrm>
            <a:off x="6561386" y="2205903"/>
            <a:ext cx="224485" cy="422560"/>
          </a:xfrm>
          <a:custGeom>
            <a:avLst/>
            <a:gdLst>
              <a:gd name="T0" fmla="*/ 74 w 79"/>
              <a:gd name="T1" fmla="*/ 2 h 148"/>
              <a:gd name="T2" fmla="*/ 72 w 79"/>
              <a:gd name="T3" fmla="*/ 3 h 148"/>
              <a:gd name="T4" fmla="*/ 72 w 79"/>
              <a:gd name="T5" fmla="*/ 16 h 148"/>
              <a:gd name="T6" fmla="*/ 73 w 79"/>
              <a:gd name="T7" fmla="*/ 21 h 148"/>
              <a:gd name="T8" fmla="*/ 77 w 79"/>
              <a:gd name="T9" fmla="*/ 30 h 148"/>
              <a:gd name="T10" fmla="*/ 67 w 79"/>
              <a:gd name="T11" fmla="*/ 43 h 148"/>
              <a:gd name="T12" fmla="*/ 62 w 79"/>
              <a:gd name="T13" fmla="*/ 47 h 148"/>
              <a:gd name="T14" fmla="*/ 65 w 79"/>
              <a:gd name="T15" fmla="*/ 59 h 148"/>
              <a:gd name="T16" fmla="*/ 64 w 79"/>
              <a:gd name="T17" fmla="*/ 69 h 148"/>
              <a:gd name="T18" fmla="*/ 63 w 79"/>
              <a:gd name="T19" fmla="*/ 76 h 148"/>
              <a:gd name="T20" fmla="*/ 60 w 79"/>
              <a:gd name="T21" fmla="*/ 84 h 148"/>
              <a:gd name="T22" fmla="*/ 59 w 79"/>
              <a:gd name="T23" fmla="*/ 93 h 148"/>
              <a:gd name="T24" fmla="*/ 62 w 79"/>
              <a:gd name="T25" fmla="*/ 114 h 148"/>
              <a:gd name="T26" fmla="*/ 62 w 79"/>
              <a:gd name="T27" fmla="*/ 128 h 148"/>
              <a:gd name="T28" fmla="*/ 65 w 79"/>
              <a:gd name="T29" fmla="*/ 137 h 148"/>
              <a:gd name="T30" fmla="*/ 37 w 79"/>
              <a:gd name="T31" fmla="*/ 146 h 148"/>
              <a:gd name="T32" fmla="*/ 36 w 79"/>
              <a:gd name="T33" fmla="*/ 141 h 148"/>
              <a:gd name="T34" fmla="*/ 21 w 79"/>
              <a:gd name="T35" fmla="*/ 98 h 148"/>
              <a:gd name="T36" fmla="*/ 19 w 79"/>
              <a:gd name="T37" fmla="*/ 100 h 148"/>
              <a:gd name="T38" fmla="*/ 19 w 79"/>
              <a:gd name="T39" fmla="*/ 92 h 148"/>
              <a:gd name="T40" fmla="*/ 14 w 79"/>
              <a:gd name="T41" fmla="*/ 81 h 148"/>
              <a:gd name="T42" fmla="*/ 13 w 79"/>
              <a:gd name="T43" fmla="*/ 65 h 148"/>
              <a:gd name="T44" fmla="*/ 13 w 79"/>
              <a:gd name="T45" fmla="*/ 61 h 148"/>
              <a:gd name="T46" fmla="*/ 12 w 79"/>
              <a:gd name="T47" fmla="*/ 53 h 148"/>
              <a:gd name="T48" fmla="*/ 7 w 79"/>
              <a:gd name="T49" fmla="*/ 46 h 148"/>
              <a:gd name="T50" fmla="*/ 5 w 79"/>
              <a:gd name="T51" fmla="*/ 33 h 148"/>
              <a:gd name="T52" fmla="*/ 3 w 79"/>
              <a:gd name="T53" fmla="*/ 25 h 148"/>
              <a:gd name="T54" fmla="*/ 1 w 79"/>
              <a:gd name="T55" fmla="*/ 21 h 148"/>
              <a:gd name="T56" fmla="*/ 1 w 79"/>
              <a:gd name="T57" fmla="*/ 23 h 148"/>
              <a:gd name="T58" fmla="*/ 1 w 79"/>
              <a:gd name="T59" fmla="*/ 29 h 148"/>
              <a:gd name="T60" fmla="*/ 4 w 79"/>
              <a:gd name="T61" fmla="*/ 42 h 148"/>
              <a:gd name="T62" fmla="*/ 6 w 79"/>
              <a:gd name="T63" fmla="*/ 47 h 148"/>
              <a:gd name="T64" fmla="*/ 10 w 79"/>
              <a:gd name="T65" fmla="*/ 57 h 148"/>
              <a:gd name="T66" fmla="*/ 11 w 79"/>
              <a:gd name="T67" fmla="*/ 64 h 148"/>
              <a:gd name="T68" fmla="*/ 10 w 79"/>
              <a:gd name="T69" fmla="*/ 74 h 148"/>
              <a:gd name="T70" fmla="*/ 13 w 79"/>
              <a:gd name="T71" fmla="*/ 82 h 148"/>
              <a:gd name="T72" fmla="*/ 16 w 79"/>
              <a:gd name="T73" fmla="*/ 99 h 148"/>
              <a:gd name="T74" fmla="*/ 19 w 79"/>
              <a:gd name="T75" fmla="*/ 104 h 148"/>
              <a:gd name="T76" fmla="*/ 25 w 79"/>
              <a:gd name="T77" fmla="*/ 104 h 148"/>
              <a:gd name="T78" fmla="*/ 33 w 79"/>
              <a:gd name="T79" fmla="*/ 144 h 148"/>
              <a:gd name="T80" fmla="*/ 69 w 79"/>
              <a:gd name="T81" fmla="*/ 141 h 148"/>
              <a:gd name="T82" fmla="*/ 66 w 79"/>
              <a:gd name="T83" fmla="*/ 136 h 148"/>
              <a:gd name="T84" fmla="*/ 66 w 79"/>
              <a:gd name="T85" fmla="*/ 125 h 148"/>
              <a:gd name="T86" fmla="*/ 64 w 79"/>
              <a:gd name="T87" fmla="*/ 106 h 148"/>
              <a:gd name="T88" fmla="*/ 63 w 79"/>
              <a:gd name="T89" fmla="*/ 90 h 148"/>
              <a:gd name="T90" fmla="*/ 64 w 79"/>
              <a:gd name="T91" fmla="*/ 80 h 148"/>
              <a:gd name="T92" fmla="*/ 65 w 79"/>
              <a:gd name="T93" fmla="*/ 76 h 148"/>
              <a:gd name="T94" fmla="*/ 66 w 79"/>
              <a:gd name="T95" fmla="*/ 69 h 148"/>
              <a:gd name="T96" fmla="*/ 67 w 79"/>
              <a:gd name="T97" fmla="*/ 58 h 148"/>
              <a:gd name="T98" fmla="*/ 68 w 79"/>
              <a:gd name="T99" fmla="*/ 44 h 148"/>
              <a:gd name="T100" fmla="*/ 76 w 79"/>
              <a:gd name="T101" fmla="*/ 37 h 148"/>
              <a:gd name="T102" fmla="*/ 79 w 79"/>
              <a:gd name="T103" fmla="*/ 31 h 148"/>
              <a:gd name="T104" fmla="*/ 78 w 79"/>
              <a:gd name="T105" fmla="*/ 23 h 148"/>
              <a:gd name="T106" fmla="*/ 74 w 79"/>
              <a:gd name="T107" fmla="*/ 16 h 148"/>
              <a:gd name="T108" fmla="*/ 74 w 79"/>
              <a:gd name="T109" fmla="*/ 3 h 148"/>
              <a:gd name="T110" fmla="*/ 74 w 79"/>
              <a:gd name="T111" fmla="*/ 0 h 148"/>
              <a:gd name="T112" fmla="*/ 0 w 79"/>
              <a:gd name="T113" fmla="*/ 2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" h="148">
                <a:moveTo>
                  <a:pt x="1" y="22"/>
                </a:moveTo>
                <a:cubicBezTo>
                  <a:pt x="15" y="18"/>
                  <a:pt x="15" y="18"/>
                  <a:pt x="15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2" y="4"/>
                  <a:pt x="72" y="4"/>
                </a:cubicBezTo>
                <a:cubicBezTo>
                  <a:pt x="74" y="9"/>
                  <a:pt x="74" y="9"/>
                  <a:pt x="74" y="9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3" y="20"/>
                  <a:pt x="73" y="20"/>
                  <a:pt x="73" y="20"/>
                </a:cubicBezTo>
                <a:cubicBezTo>
                  <a:pt x="73" y="21"/>
                  <a:pt x="73" y="21"/>
                  <a:pt x="73" y="21"/>
                </a:cubicBezTo>
                <a:cubicBezTo>
                  <a:pt x="76" y="24"/>
                  <a:pt x="76" y="24"/>
                  <a:pt x="76" y="24"/>
                </a:cubicBezTo>
                <a:cubicBezTo>
                  <a:pt x="77" y="27"/>
                  <a:pt x="77" y="27"/>
                  <a:pt x="77" y="27"/>
                </a:cubicBezTo>
                <a:cubicBezTo>
                  <a:pt x="77" y="30"/>
                  <a:pt x="77" y="30"/>
                  <a:pt x="77" y="30"/>
                </a:cubicBezTo>
                <a:cubicBezTo>
                  <a:pt x="74" y="35"/>
                  <a:pt x="74" y="35"/>
                  <a:pt x="74" y="35"/>
                </a:cubicBezTo>
                <a:cubicBezTo>
                  <a:pt x="68" y="42"/>
                  <a:pt x="68" y="42"/>
                  <a:pt x="68" y="42"/>
                </a:cubicBezTo>
                <a:cubicBezTo>
                  <a:pt x="67" y="43"/>
                  <a:pt x="67" y="43"/>
                  <a:pt x="67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3" y="46"/>
                  <a:pt x="63" y="46"/>
                  <a:pt x="63" y="46"/>
                </a:cubicBezTo>
                <a:cubicBezTo>
                  <a:pt x="62" y="47"/>
                  <a:pt x="62" y="47"/>
                  <a:pt x="62" y="47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5" y="59"/>
                  <a:pt x="65" y="59"/>
                  <a:pt x="65" y="59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69"/>
                  <a:pt x="64" y="69"/>
                  <a:pt x="64" y="69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76"/>
                  <a:pt x="63" y="76"/>
                  <a:pt x="63" y="76"/>
                </a:cubicBezTo>
                <a:cubicBezTo>
                  <a:pt x="62" y="80"/>
                  <a:pt x="62" y="80"/>
                  <a:pt x="62" y="80"/>
                </a:cubicBezTo>
                <a:cubicBezTo>
                  <a:pt x="60" y="83"/>
                  <a:pt x="60" y="83"/>
                  <a:pt x="60" y="83"/>
                </a:cubicBezTo>
                <a:cubicBezTo>
                  <a:pt x="60" y="84"/>
                  <a:pt x="60" y="84"/>
                  <a:pt x="60" y="84"/>
                </a:cubicBezTo>
                <a:cubicBezTo>
                  <a:pt x="61" y="89"/>
                  <a:pt x="61" y="89"/>
                  <a:pt x="61" y="89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3" y="128"/>
                  <a:pt x="63" y="128"/>
                  <a:pt x="63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63" y="133"/>
                  <a:pt x="63" y="133"/>
                  <a:pt x="63" y="133"/>
                </a:cubicBezTo>
                <a:cubicBezTo>
                  <a:pt x="65" y="137"/>
                  <a:pt x="65" y="137"/>
                  <a:pt x="65" y="137"/>
                </a:cubicBezTo>
                <a:cubicBezTo>
                  <a:pt x="65" y="138"/>
                  <a:pt x="65" y="138"/>
                  <a:pt x="65" y="138"/>
                </a:cubicBezTo>
                <a:cubicBezTo>
                  <a:pt x="67" y="140"/>
                  <a:pt x="67" y="140"/>
                  <a:pt x="67" y="140"/>
                </a:cubicBezTo>
                <a:cubicBezTo>
                  <a:pt x="37" y="146"/>
                  <a:pt x="37" y="146"/>
                  <a:pt x="37" y="146"/>
                </a:cubicBezTo>
                <a:cubicBezTo>
                  <a:pt x="35" y="143"/>
                  <a:pt x="35" y="143"/>
                  <a:pt x="35" y="143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1" y="98"/>
                  <a:pt x="21" y="98"/>
                  <a:pt x="21" y="98"/>
                </a:cubicBezTo>
                <a:cubicBezTo>
                  <a:pt x="20" y="98"/>
                  <a:pt x="20" y="98"/>
                  <a:pt x="20" y="98"/>
                </a:cubicBezTo>
                <a:cubicBezTo>
                  <a:pt x="20" y="98"/>
                  <a:pt x="20" y="98"/>
                  <a:pt x="20" y="98"/>
                </a:cubicBezTo>
                <a:cubicBezTo>
                  <a:pt x="19" y="100"/>
                  <a:pt x="19" y="100"/>
                  <a:pt x="19" y="100"/>
                </a:cubicBezTo>
                <a:cubicBezTo>
                  <a:pt x="18" y="99"/>
                  <a:pt x="18" y="99"/>
                  <a:pt x="18" y="99"/>
                </a:cubicBezTo>
                <a:cubicBezTo>
                  <a:pt x="19" y="93"/>
                  <a:pt x="19" y="93"/>
                  <a:pt x="19" y="93"/>
                </a:cubicBezTo>
                <a:cubicBezTo>
                  <a:pt x="19" y="92"/>
                  <a:pt x="19" y="92"/>
                  <a:pt x="19" y="92"/>
                </a:cubicBezTo>
                <a:cubicBezTo>
                  <a:pt x="17" y="85"/>
                  <a:pt x="17" y="85"/>
                  <a:pt x="17" y="85"/>
                </a:cubicBezTo>
                <a:cubicBezTo>
                  <a:pt x="16" y="85"/>
                  <a:pt x="16" y="85"/>
                  <a:pt x="16" y="85"/>
                </a:cubicBezTo>
                <a:cubicBezTo>
                  <a:pt x="14" y="81"/>
                  <a:pt x="14" y="81"/>
                  <a:pt x="14" y="81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5"/>
                  <a:pt x="3" y="25"/>
                  <a:pt x="3" y="25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7"/>
                  <a:pt x="6" y="47"/>
                  <a:pt x="6" y="47"/>
                </a:cubicBezTo>
                <a:cubicBezTo>
                  <a:pt x="9" y="50"/>
                  <a:pt x="9" y="50"/>
                  <a:pt x="9" y="50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64"/>
                  <a:pt x="11" y="64"/>
                  <a:pt x="11" y="64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2" y="82"/>
                  <a:pt x="12" y="82"/>
                  <a:pt x="12" y="82"/>
                </a:cubicBezTo>
                <a:cubicBezTo>
                  <a:pt x="13" y="82"/>
                  <a:pt x="13" y="82"/>
                  <a:pt x="13" y="82"/>
                </a:cubicBezTo>
                <a:cubicBezTo>
                  <a:pt x="15" y="85"/>
                  <a:pt x="15" y="85"/>
                  <a:pt x="15" y="85"/>
                </a:cubicBezTo>
                <a:cubicBezTo>
                  <a:pt x="17" y="93"/>
                  <a:pt x="17" y="93"/>
                  <a:pt x="17" y="93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8" y="104"/>
                  <a:pt x="18" y="104"/>
                  <a:pt x="19" y="104"/>
                </a:cubicBezTo>
                <a:cubicBezTo>
                  <a:pt x="19" y="104"/>
                  <a:pt x="20" y="104"/>
                  <a:pt x="20" y="103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6" y="148"/>
                  <a:pt x="36" y="148"/>
                  <a:pt x="37" y="148"/>
                </a:cubicBezTo>
                <a:cubicBezTo>
                  <a:pt x="69" y="141"/>
                  <a:pt x="69" y="141"/>
                  <a:pt x="69" y="141"/>
                </a:cubicBezTo>
                <a:cubicBezTo>
                  <a:pt x="70" y="141"/>
                  <a:pt x="70" y="141"/>
                  <a:pt x="70" y="141"/>
                </a:cubicBezTo>
                <a:cubicBezTo>
                  <a:pt x="70" y="140"/>
                  <a:pt x="70" y="140"/>
                  <a:pt x="70" y="140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4" y="132"/>
                  <a:pt x="64" y="132"/>
                  <a:pt x="64" y="132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4" y="106"/>
                  <a:pt x="64" y="106"/>
                  <a:pt x="64" y="106"/>
                </a:cubicBezTo>
                <a:cubicBezTo>
                  <a:pt x="64" y="106"/>
                  <a:pt x="64" y="106"/>
                  <a:pt x="64" y="106"/>
                </a:cubicBezTo>
                <a:cubicBezTo>
                  <a:pt x="61" y="93"/>
                  <a:pt x="61" y="93"/>
                  <a:pt x="61" y="93"/>
                </a:cubicBezTo>
                <a:cubicBezTo>
                  <a:pt x="63" y="90"/>
                  <a:pt x="63" y="90"/>
                  <a:pt x="63" y="90"/>
                </a:cubicBezTo>
                <a:cubicBezTo>
                  <a:pt x="63" y="90"/>
                  <a:pt x="63" y="90"/>
                  <a:pt x="63" y="90"/>
                </a:cubicBezTo>
                <a:cubicBezTo>
                  <a:pt x="62" y="84"/>
                  <a:pt x="62" y="84"/>
                  <a:pt x="62" y="84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5" y="77"/>
                  <a:pt x="65" y="77"/>
                  <a:pt x="65" y="77"/>
                </a:cubicBezTo>
                <a:cubicBezTo>
                  <a:pt x="65" y="76"/>
                  <a:pt x="65" y="76"/>
                  <a:pt x="65" y="76"/>
                </a:cubicBezTo>
                <a:cubicBezTo>
                  <a:pt x="65" y="73"/>
                  <a:pt x="65" y="73"/>
                  <a:pt x="65" y="73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58"/>
                  <a:pt x="67" y="58"/>
                  <a:pt x="67" y="58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48"/>
                  <a:pt x="65" y="48"/>
                  <a:pt x="65" y="48"/>
                </a:cubicBezTo>
                <a:cubicBezTo>
                  <a:pt x="68" y="44"/>
                  <a:pt x="68" y="44"/>
                  <a:pt x="68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76" y="37"/>
                  <a:pt x="76" y="37"/>
                  <a:pt x="76" y="37"/>
                </a:cubicBezTo>
                <a:cubicBezTo>
                  <a:pt x="76" y="37"/>
                  <a:pt x="76" y="37"/>
                  <a:pt x="76" y="37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27"/>
                  <a:pt x="79" y="27"/>
                  <a:pt x="79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7" y="23"/>
                  <a:pt x="77" y="23"/>
                </a:cubicBezTo>
                <a:cubicBezTo>
                  <a:pt x="75" y="20"/>
                  <a:pt x="75" y="20"/>
                  <a:pt x="75" y="20"/>
                </a:cubicBezTo>
                <a:cubicBezTo>
                  <a:pt x="74" y="16"/>
                  <a:pt x="74" y="16"/>
                  <a:pt x="74" y="16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8"/>
                  <a:pt x="76" y="8"/>
                  <a:pt x="76" y="8"/>
                </a:cubicBezTo>
                <a:cubicBezTo>
                  <a:pt x="74" y="3"/>
                  <a:pt x="74" y="3"/>
                  <a:pt x="74" y="3"/>
                </a:cubicBezTo>
                <a:cubicBezTo>
                  <a:pt x="75" y="2"/>
                  <a:pt x="75" y="2"/>
                  <a:pt x="75" y="2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4" y="0"/>
                  <a:pt x="74" y="0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0" y="20"/>
                  <a:pt x="0" y="20"/>
                  <a:pt x="0" y="20"/>
                </a:cubicBezTo>
                <a:lnTo>
                  <a:pt x="1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2" name="Freeform 95">
            <a:extLst>
              <a:ext uri="{FF2B5EF4-FFF2-40B4-BE49-F238E27FC236}">
                <a16:creationId xmlns:a16="http://schemas.microsoft.com/office/drawing/2014/main" id="{6B3CD0DA-38C2-24FE-06B7-13F4FB0C0188}"/>
              </a:ext>
            </a:extLst>
          </p:cNvPr>
          <p:cNvSpPr>
            <a:spLocks/>
          </p:cNvSpPr>
          <p:nvPr/>
        </p:nvSpPr>
        <p:spPr bwMode="auto">
          <a:xfrm>
            <a:off x="6663254" y="2530369"/>
            <a:ext cx="435767" cy="228259"/>
          </a:xfrm>
          <a:custGeom>
            <a:avLst/>
            <a:gdLst>
              <a:gd name="T0" fmla="*/ 50 w 231"/>
              <a:gd name="T1" fmla="*/ 40 h 121"/>
              <a:gd name="T2" fmla="*/ 129 w 231"/>
              <a:gd name="T3" fmla="*/ 15 h 121"/>
              <a:gd name="T4" fmla="*/ 135 w 231"/>
              <a:gd name="T5" fmla="*/ 9 h 121"/>
              <a:gd name="T6" fmla="*/ 144 w 231"/>
              <a:gd name="T7" fmla="*/ 0 h 121"/>
              <a:gd name="T8" fmla="*/ 150 w 231"/>
              <a:gd name="T9" fmla="*/ 0 h 121"/>
              <a:gd name="T10" fmla="*/ 153 w 231"/>
              <a:gd name="T11" fmla="*/ 8 h 121"/>
              <a:gd name="T12" fmla="*/ 159 w 231"/>
              <a:gd name="T13" fmla="*/ 17 h 121"/>
              <a:gd name="T14" fmla="*/ 163 w 231"/>
              <a:gd name="T15" fmla="*/ 15 h 121"/>
              <a:gd name="T16" fmla="*/ 168 w 231"/>
              <a:gd name="T17" fmla="*/ 20 h 121"/>
              <a:gd name="T18" fmla="*/ 154 w 231"/>
              <a:gd name="T19" fmla="*/ 34 h 121"/>
              <a:gd name="T20" fmla="*/ 150 w 231"/>
              <a:gd name="T21" fmla="*/ 41 h 121"/>
              <a:gd name="T22" fmla="*/ 147 w 231"/>
              <a:gd name="T23" fmla="*/ 47 h 121"/>
              <a:gd name="T24" fmla="*/ 156 w 231"/>
              <a:gd name="T25" fmla="*/ 55 h 121"/>
              <a:gd name="T26" fmla="*/ 168 w 231"/>
              <a:gd name="T27" fmla="*/ 53 h 121"/>
              <a:gd name="T28" fmla="*/ 184 w 231"/>
              <a:gd name="T29" fmla="*/ 70 h 121"/>
              <a:gd name="T30" fmla="*/ 178 w 231"/>
              <a:gd name="T31" fmla="*/ 73 h 121"/>
              <a:gd name="T32" fmla="*/ 189 w 231"/>
              <a:gd name="T33" fmla="*/ 76 h 121"/>
              <a:gd name="T34" fmla="*/ 198 w 231"/>
              <a:gd name="T35" fmla="*/ 89 h 121"/>
              <a:gd name="T36" fmla="*/ 209 w 231"/>
              <a:gd name="T37" fmla="*/ 89 h 121"/>
              <a:gd name="T38" fmla="*/ 225 w 231"/>
              <a:gd name="T39" fmla="*/ 76 h 121"/>
              <a:gd name="T40" fmla="*/ 218 w 231"/>
              <a:gd name="T41" fmla="*/ 67 h 121"/>
              <a:gd name="T42" fmla="*/ 210 w 231"/>
              <a:gd name="T43" fmla="*/ 58 h 121"/>
              <a:gd name="T44" fmla="*/ 210 w 231"/>
              <a:gd name="T45" fmla="*/ 55 h 121"/>
              <a:gd name="T46" fmla="*/ 221 w 231"/>
              <a:gd name="T47" fmla="*/ 61 h 121"/>
              <a:gd name="T48" fmla="*/ 231 w 231"/>
              <a:gd name="T49" fmla="*/ 82 h 121"/>
              <a:gd name="T50" fmla="*/ 222 w 231"/>
              <a:gd name="T51" fmla="*/ 91 h 121"/>
              <a:gd name="T52" fmla="*/ 203 w 231"/>
              <a:gd name="T53" fmla="*/ 99 h 121"/>
              <a:gd name="T54" fmla="*/ 197 w 231"/>
              <a:gd name="T55" fmla="*/ 109 h 121"/>
              <a:gd name="T56" fmla="*/ 187 w 231"/>
              <a:gd name="T57" fmla="*/ 99 h 121"/>
              <a:gd name="T58" fmla="*/ 181 w 231"/>
              <a:gd name="T59" fmla="*/ 97 h 121"/>
              <a:gd name="T60" fmla="*/ 174 w 231"/>
              <a:gd name="T61" fmla="*/ 108 h 121"/>
              <a:gd name="T62" fmla="*/ 165 w 231"/>
              <a:gd name="T63" fmla="*/ 117 h 121"/>
              <a:gd name="T64" fmla="*/ 162 w 231"/>
              <a:gd name="T65" fmla="*/ 118 h 121"/>
              <a:gd name="T66" fmla="*/ 153 w 231"/>
              <a:gd name="T67" fmla="*/ 109 h 121"/>
              <a:gd name="T68" fmla="*/ 156 w 231"/>
              <a:gd name="T69" fmla="*/ 97 h 121"/>
              <a:gd name="T70" fmla="*/ 150 w 231"/>
              <a:gd name="T71" fmla="*/ 106 h 121"/>
              <a:gd name="T72" fmla="*/ 145 w 231"/>
              <a:gd name="T73" fmla="*/ 103 h 121"/>
              <a:gd name="T74" fmla="*/ 141 w 231"/>
              <a:gd name="T75" fmla="*/ 96 h 121"/>
              <a:gd name="T76" fmla="*/ 135 w 231"/>
              <a:gd name="T77" fmla="*/ 88 h 121"/>
              <a:gd name="T78" fmla="*/ 107 w 231"/>
              <a:gd name="T79" fmla="*/ 91 h 121"/>
              <a:gd name="T80" fmla="*/ 97 w 231"/>
              <a:gd name="T81" fmla="*/ 91 h 121"/>
              <a:gd name="T82" fmla="*/ 59 w 231"/>
              <a:gd name="T83" fmla="*/ 103 h 121"/>
              <a:gd name="T84" fmla="*/ 44 w 231"/>
              <a:gd name="T85" fmla="*/ 106 h 121"/>
              <a:gd name="T86" fmla="*/ 2 w 231"/>
              <a:gd name="T87" fmla="*/ 114 h 121"/>
              <a:gd name="T88" fmla="*/ 0 w 231"/>
              <a:gd name="T89" fmla="*/ 5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1" h="121">
                <a:moveTo>
                  <a:pt x="2" y="50"/>
                </a:moveTo>
                <a:lnTo>
                  <a:pt x="50" y="40"/>
                </a:lnTo>
                <a:lnTo>
                  <a:pt x="123" y="23"/>
                </a:lnTo>
                <a:lnTo>
                  <a:pt x="129" y="15"/>
                </a:lnTo>
                <a:lnTo>
                  <a:pt x="133" y="9"/>
                </a:lnTo>
                <a:lnTo>
                  <a:pt x="135" y="9"/>
                </a:lnTo>
                <a:lnTo>
                  <a:pt x="138" y="3"/>
                </a:lnTo>
                <a:lnTo>
                  <a:pt x="144" y="0"/>
                </a:lnTo>
                <a:lnTo>
                  <a:pt x="147" y="0"/>
                </a:lnTo>
                <a:lnTo>
                  <a:pt x="150" y="0"/>
                </a:lnTo>
                <a:lnTo>
                  <a:pt x="148" y="5"/>
                </a:lnTo>
                <a:lnTo>
                  <a:pt x="153" y="8"/>
                </a:lnTo>
                <a:lnTo>
                  <a:pt x="153" y="14"/>
                </a:lnTo>
                <a:lnTo>
                  <a:pt x="159" y="17"/>
                </a:lnTo>
                <a:lnTo>
                  <a:pt x="165" y="17"/>
                </a:lnTo>
                <a:lnTo>
                  <a:pt x="163" y="15"/>
                </a:lnTo>
                <a:lnTo>
                  <a:pt x="169" y="14"/>
                </a:lnTo>
                <a:lnTo>
                  <a:pt x="168" y="20"/>
                </a:lnTo>
                <a:lnTo>
                  <a:pt x="157" y="28"/>
                </a:lnTo>
                <a:lnTo>
                  <a:pt x="154" y="34"/>
                </a:lnTo>
                <a:lnTo>
                  <a:pt x="156" y="35"/>
                </a:lnTo>
                <a:lnTo>
                  <a:pt x="150" y="41"/>
                </a:lnTo>
                <a:lnTo>
                  <a:pt x="153" y="47"/>
                </a:lnTo>
                <a:lnTo>
                  <a:pt x="147" y="47"/>
                </a:lnTo>
                <a:lnTo>
                  <a:pt x="151" y="52"/>
                </a:lnTo>
                <a:lnTo>
                  <a:pt x="156" y="55"/>
                </a:lnTo>
                <a:lnTo>
                  <a:pt x="162" y="52"/>
                </a:lnTo>
                <a:lnTo>
                  <a:pt x="168" y="53"/>
                </a:lnTo>
                <a:lnTo>
                  <a:pt x="178" y="64"/>
                </a:lnTo>
                <a:lnTo>
                  <a:pt x="184" y="70"/>
                </a:lnTo>
                <a:lnTo>
                  <a:pt x="178" y="67"/>
                </a:lnTo>
                <a:lnTo>
                  <a:pt x="178" y="73"/>
                </a:lnTo>
                <a:lnTo>
                  <a:pt x="184" y="74"/>
                </a:lnTo>
                <a:lnTo>
                  <a:pt x="189" y="76"/>
                </a:lnTo>
                <a:lnTo>
                  <a:pt x="195" y="86"/>
                </a:lnTo>
                <a:lnTo>
                  <a:pt x="198" y="89"/>
                </a:lnTo>
                <a:lnTo>
                  <a:pt x="204" y="88"/>
                </a:lnTo>
                <a:lnTo>
                  <a:pt x="209" y="89"/>
                </a:lnTo>
                <a:lnTo>
                  <a:pt x="221" y="82"/>
                </a:lnTo>
                <a:lnTo>
                  <a:pt x="225" y="76"/>
                </a:lnTo>
                <a:lnTo>
                  <a:pt x="222" y="67"/>
                </a:lnTo>
                <a:lnTo>
                  <a:pt x="218" y="67"/>
                </a:lnTo>
                <a:lnTo>
                  <a:pt x="216" y="61"/>
                </a:lnTo>
                <a:lnTo>
                  <a:pt x="210" y="58"/>
                </a:lnTo>
                <a:lnTo>
                  <a:pt x="204" y="56"/>
                </a:lnTo>
                <a:lnTo>
                  <a:pt x="210" y="55"/>
                </a:lnTo>
                <a:lnTo>
                  <a:pt x="215" y="58"/>
                </a:lnTo>
                <a:lnTo>
                  <a:pt x="221" y="61"/>
                </a:lnTo>
                <a:lnTo>
                  <a:pt x="228" y="71"/>
                </a:lnTo>
                <a:lnTo>
                  <a:pt x="231" y="82"/>
                </a:lnTo>
                <a:lnTo>
                  <a:pt x="228" y="88"/>
                </a:lnTo>
                <a:lnTo>
                  <a:pt x="222" y="91"/>
                </a:lnTo>
                <a:lnTo>
                  <a:pt x="206" y="100"/>
                </a:lnTo>
                <a:lnTo>
                  <a:pt x="203" y="99"/>
                </a:lnTo>
                <a:lnTo>
                  <a:pt x="201" y="105"/>
                </a:lnTo>
                <a:lnTo>
                  <a:pt x="197" y="109"/>
                </a:lnTo>
                <a:lnTo>
                  <a:pt x="190" y="111"/>
                </a:lnTo>
                <a:lnTo>
                  <a:pt x="187" y="99"/>
                </a:lnTo>
                <a:lnTo>
                  <a:pt x="187" y="94"/>
                </a:lnTo>
                <a:lnTo>
                  <a:pt x="181" y="97"/>
                </a:lnTo>
                <a:lnTo>
                  <a:pt x="180" y="103"/>
                </a:lnTo>
                <a:lnTo>
                  <a:pt x="174" y="108"/>
                </a:lnTo>
                <a:lnTo>
                  <a:pt x="171" y="117"/>
                </a:lnTo>
                <a:lnTo>
                  <a:pt x="165" y="117"/>
                </a:lnTo>
                <a:lnTo>
                  <a:pt x="162" y="121"/>
                </a:lnTo>
                <a:lnTo>
                  <a:pt x="162" y="118"/>
                </a:lnTo>
                <a:lnTo>
                  <a:pt x="159" y="111"/>
                </a:lnTo>
                <a:lnTo>
                  <a:pt x="153" y="109"/>
                </a:lnTo>
                <a:lnTo>
                  <a:pt x="156" y="103"/>
                </a:lnTo>
                <a:lnTo>
                  <a:pt x="156" y="97"/>
                </a:lnTo>
                <a:lnTo>
                  <a:pt x="154" y="103"/>
                </a:lnTo>
                <a:lnTo>
                  <a:pt x="150" y="106"/>
                </a:lnTo>
                <a:lnTo>
                  <a:pt x="145" y="103"/>
                </a:lnTo>
                <a:lnTo>
                  <a:pt x="145" y="103"/>
                </a:lnTo>
                <a:lnTo>
                  <a:pt x="141" y="99"/>
                </a:lnTo>
                <a:lnTo>
                  <a:pt x="141" y="96"/>
                </a:lnTo>
                <a:lnTo>
                  <a:pt x="138" y="93"/>
                </a:lnTo>
                <a:lnTo>
                  <a:pt x="135" y="88"/>
                </a:lnTo>
                <a:lnTo>
                  <a:pt x="130" y="83"/>
                </a:lnTo>
                <a:lnTo>
                  <a:pt x="107" y="91"/>
                </a:lnTo>
                <a:lnTo>
                  <a:pt x="104" y="89"/>
                </a:lnTo>
                <a:lnTo>
                  <a:pt x="97" y="91"/>
                </a:lnTo>
                <a:lnTo>
                  <a:pt x="64" y="100"/>
                </a:lnTo>
                <a:lnTo>
                  <a:pt x="59" y="103"/>
                </a:lnTo>
                <a:lnTo>
                  <a:pt x="55" y="102"/>
                </a:lnTo>
                <a:lnTo>
                  <a:pt x="44" y="106"/>
                </a:lnTo>
                <a:lnTo>
                  <a:pt x="40" y="106"/>
                </a:lnTo>
                <a:lnTo>
                  <a:pt x="2" y="114"/>
                </a:lnTo>
                <a:lnTo>
                  <a:pt x="0" y="111"/>
                </a:lnTo>
                <a:lnTo>
                  <a:pt x="0" y="56"/>
                </a:lnTo>
                <a:lnTo>
                  <a:pt x="2" y="50"/>
                </a:lnTo>
                <a:close/>
              </a:path>
            </a:pathLst>
          </a:custGeom>
          <a:solidFill>
            <a:srgbClr val="53565A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3" name="Freeform 96">
            <a:extLst>
              <a:ext uri="{FF2B5EF4-FFF2-40B4-BE49-F238E27FC236}">
                <a16:creationId xmlns:a16="http://schemas.microsoft.com/office/drawing/2014/main" id="{E9DB97AF-4A75-DD77-A492-E032CA04EF73}"/>
              </a:ext>
            </a:extLst>
          </p:cNvPr>
          <p:cNvSpPr>
            <a:spLocks/>
          </p:cNvSpPr>
          <p:nvPr/>
        </p:nvSpPr>
        <p:spPr bwMode="auto">
          <a:xfrm>
            <a:off x="6661368" y="2528483"/>
            <a:ext cx="441425" cy="233917"/>
          </a:xfrm>
          <a:custGeom>
            <a:avLst/>
            <a:gdLst>
              <a:gd name="T0" fmla="*/ 83 w 155"/>
              <a:gd name="T1" fmla="*/ 17 h 82"/>
              <a:gd name="T2" fmla="*/ 90 w 155"/>
              <a:gd name="T3" fmla="*/ 8 h 82"/>
              <a:gd name="T4" fmla="*/ 98 w 155"/>
              <a:gd name="T5" fmla="*/ 4 h 82"/>
              <a:gd name="T6" fmla="*/ 105 w 155"/>
              <a:gd name="T7" fmla="*/ 13 h 82"/>
              <a:gd name="T8" fmla="*/ 110 w 155"/>
              <a:gd name="T9" fmla="*/ 10 h 82"/>
              <a:gd name="T10" fmla="*/ 104 w 155"/>
              <a:gd name="T11" fmla="*/ 18 h 82"/>
              <a:gd name="T12" fmla="*/ 100 w 155"/>
              <a:gd name="T13" fmla="*/ 28 h 82"/>
              <a:gd name="T14" fmla="*/ 97 w 155"/>
              <a:gd name="T15" fmla="*/ 32 h 82"/>
              <a:gd name="T16" fmla="*/ 108 w 155"/>
              <a:gd name="T17" fmla="*/ 36 h 82"/>
              <a:gd name="T18" fmla="*/ 123 w 155"/>
              <a:gd name="T19" fmla="*/ 46 h 82"/>
              <a:gd name="T20" fmla="*/ 118 w 155"/>
              <a:gd name="T21" fmla="*/ 49 h 82"/>
              <a:gd name="T22" fmla="*/ 129 w 155"/>
              <a:gd name="T23" fmla="*/ 59 h 82"/>
              <a:gd name="T24" fmla="*/ 140 w 155"/>
              <a:gd name="T25" fmla="*/ 61 h 82"/>
              <a:gd name="T26" fmla="*/ 149 w 155"/>
              <a:gd name="T27" fmla="*/ 45 h 82"/>
              <a:gd name="T28" fmla="*/ 140 w 155"/>
              <a:gd name="T29" fmla="*/ 38 h 82"/>
              <a:gd name="T30" fmla="*/ 140 w 155"/>
              <a:gd name="T31" fmla="*/ 38 h 82"/>
              <a:gd name="T32" fmla="*/ 152 w 155"/>
              <a:gd name="T33" fmla="*/ 58 h 82"/>
              <a:gd name="T34" fmla="*/ 135 w 155"/>
              <a:gd name="T35" fmla="*/ 65 h 82"/>
              <a:gd name="T36" fmla="*/ 126 w 155"/>
              <a:gd name="T37" fmla="*/ 66 h 82"/>
              <a:gd name="T38" fmla="*/ 121 w 155"/>
              <a:gd name="T39" fmla="*/ 65 h 82"/>
              <a:gd name="T40" fmla="*/ 110 w 155"/>
              <a:gd name="T41" fmla="*/ 77 h 82"/>
              <a:gd name="T42" fmla="*/ 108 w 155"/>
              <a:gd name="T43" fmla="*/ 79 h 82"/>
              <a:gd name="T44" fmla="*/ 105 w 155"/>
              <a:gd name="T45" fmla="*/ 70 h 82"/>
              <a:gd name="T46" fmla="*/ 102 w 155"/>
              <a:gd name="T47" fmla="*/ 68 h 82"/>
              <a:gd name="T48" fmla="*/ 95 w 155"/>
              <a:gd name="T49" fmla="*/ 66 h 82"/>
              <a:gd name="T50" fmla="*/ 91 w 155"/>
              <a:gd name="T51" fmla="*/ 58 h 82"/>
              <a:gd name="T52" fmla="*/ 70 w 155"/>
              <a:gd name="T53" fmla="*/ 59 h 82"/>
              <a:gd name="T54" fmla="*/ 39 w 155"/>
              <a:gd name="T55" fmla="*/ 68 h 82"/>
              <a:gd name="T56" fmla="*/ 26 w 155"/>
              <a:gd name="T57" fmla="*/ 70 h 82"/>
              <a:gd name="T58" fmla="*/ 1 w 155"/>
              <a:gd name="T59" fmla="*/ 34 h 82"/>
              <a:gd name="T60" fmla="*/ 1 w 155"/>
              <a:gd name="T61" fmla="*/ 77 h 82"/>
              <a:gd name="T62" fmla="*/ 38 w 155"/>
              <a:gd name="T63" fmla="*/ 69 h 82"/>
              <a:gd name="T64" fmla="*/ 70 w 155"/>
              <a:gd name="T65" fmla="*/ 61 h 82"/>
              <a:gd name="T66" fmla="*/ 91 w 155"/>
              <a:gd name="T67" fmla="*/ 63 h 82"/>
              <a:gd name="T68" fmla="*/ 96 w 155"/>
              <a:gd name="T69" fmla="*/ 70 h 82"/>
              <a:gd name="T70" fmla="*/ 99 w 155"/>
              <a:gd name="T71" fmla="*/ 72 h 82"/>
              <a:gd name="T72" fmla="*/ 104 w 155"/>
              <a:gd name="T73" fmla="*/ 65 h 82"/>
              <a:gd name="T74" fmla="*/ 105 w 155"/>
              <a:gd name="T75" fmla="*/ 75 h 82"/>
              <a:gd name="T76" fmla="*/ 111 w 155"/>
              <a:gd name="T77" fmla="*/ 79 h 82"/>
              <a:gd name="T78" fmla="*/ 121 w 155"/>
              <a:gd name="T79" fmla="*/ 69 h 82"/>
              <a:gd name="T80" fmla="*/ 126 w 155"/>
              <a:gd name="T81" fmla="*/ 74 h 82"/>
              <a:gd name="T82" fmla="*/ 135 w 155"/>
              <a:gd name="T83" fmla="*/ 71 h 82"/>
              <a:gd name="T84" fmla="*/ 148 w 155"/>
              <a:gd name="T85" fmla="*/ 62 h 82"/>
              <a:gd name="T86" fmla="*/ 153 w 155"/>
              <a:gd name="T87" fmla="*/ 48 h 82"/>
              <a:gd name="T88" fmla="*/ 144 w 155"/>
              <a:gd name="T89" fmla="*/ 38 h 82"/>
              <a:gd name="T90" fmla="*/ 136 w 155"/>
              <a:gd name="T91" fmla="*/ 39 h 82"/>
              <a:gd name="T92" fmla="*/ 148 w 155"/>
              <a:gd name="T93" fmla="*/ 46 h 82"/>
              <a:gd name="T94" fmla="*/ 136 w 155"/>
              <a:gd name="T95" fmla="*/ 58 h 82"/>
              <a:gd name="T96" fmla="*/ 123 w 155"/>
              <a:gd name="T97" fmla="*/ 49 h 82"/>
              <a:gd name="T98" fmla="*/ 123 w 155"/>
              <a:gd name="T99" fmla="*/ 46 h 82"/>
              <a:gd name="T100" fmla="*/ 108 w 155"/>
              <a:gd name="T101" fmla="*/ 34 h 82"/>
              <a:gd name="T102" fmla="*/ 102 w 155"/>
              <a:gd name="T103" fmla="*/ 33 h 82"/>
              <a:gd name="T104" fmla="*/ 104 w 155"/>
              <a:gd name="T105" fmla="*/ 24 h 82"/>
              <a:gd name="T106" fmla="*/ 113 w 155"/>
              <a:gd name="T107" fmla="*/ 10 h 82"/>
              <a:gd name="T108" fmla="*/ 108 w 155"/>
              <a:gd name="T109" fmla="*/ 12 h 82"/>
              <a:gd name="T110" fmla="*/ 103 w 155"/>
              <a:gd name="T111" fmla="*/ 9 h 82"/>
              <a:gd name="T112" fmla="*/ 100 w 155"/>
              <a:gd name="T113" fmla="*/ 0 h 82"/>
              <a:gd name="T114" fmla="*/ 96 w 155"/>
              <a:gd name="T115" fmla="*/ 0 h 82"/>
              <a:gd name="T116" fmla="*/ 88 w 155"/>
              <a:gd name="T117" fmla="*/ 7 h 82"/>
              <a:gd name="T118" fmla="*/ 2 w 155"/>
              <a:gd name="T119" fmla="*/ 3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5" h="82">
                <a:moveTo>
                  <a:pt x="2" y="35"/>
                </a:move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82" y="17"/>
                  <a:pt x="82" y="17"/>
                  <a:pt x="82" y="17"/>
                </a:cubicBezTo>
                <a:cubicBezTo>
                  <a:pt x="83" y="17"/>
                  <a:pt x="83" y="17"/>
                  <a:pt x="83" y="17"/>
                </a:cubicBezTo>
                <a:cubicBezTo>
                  <a:pt x="87" y="12"/>
                  <a:pt x="87" y="12"/>
                  <a:pt x="87" y="12"/>
                </a:cubicBezTo>
                <a:cubicBezTo>
                  <a:pt x="87" y="11"/>
                  <a:pt x="87" y="11"/>
                  <a:pt x="87" y="11"/>
                </a:cubicBezTo>
                <a:cubicBezTo>
                  <a:pt x="89" y="8"/>
                  <a:pt x="89" y="8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90" y="9"/>
                  <a:pt x="90" y="8"/>
                  <a:pt x="90" y="8"/>
                </a:cubicBezTo>
                <a:cubicBezTo>
                  <a:pt x="93" y="4"/>
                  <a:pt x="93" y="4"/>
                  <a:pt x="93" y="4"/>
                </a:cubicBezTo>
                <a:cubicBezTo>
                  <a:pt x="96" y="2"/>
                  <a:pt x="96" y="2"/>
                  <a:pt x="96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4"/>
                  <a:pt x="98" y="4"/>
                  <a:pt x="98" y="4"/>
                </a:cubicBezTo>
                <a:cubicBezTo>
                  <a:pt x="98" y="4"/>
                  <a:pt x="98" y="5"/>
                  <a:pt x="98" y="5"/>
                </a:cubicBezTo>
                <a:cubicBezTo>
                  <a:pt x="101" y="7"/>
                  <a:pt x="101" y="7"/>
                  <a:pt x="101" y="7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5" y="13"/>
                  <a:pt x="105" y="13"/>
                  <a:pt x="105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10" y="13"/>
                  <a:pt x="111" y="12"/>
                  <a:pt x="111" y="12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1" y="14"/>
                  <a:pt x="111" y="14"/>
                  <a:pt x="111" y="14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99" y="29"/>
                  <a:pt x="99" y="29"/>
                  <a:pt x="99" y="29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8" y="31"/>
                  <a:pt x="97" y="31"/>
                  <a:pt x="97" y="31"/>
                </a:cubicBezTo>
                <a:cubicBezTo>
                  <a:pt x="97" y="32"/>
                  <a:pt x="97" y="32"/>
                  <a:pt x="97" y="32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9" y="43"/>
                  <a:pt x="119" y="43"/>
                  <a:pt x="119" y="43"/>
                </a:cubicBezTo>
                <a:cubicBezTo>
                  <a:pt x="122" y="47"/>
                  <a:pt x="122" y="47"/>
                  <a:pt x="122" y="47"/>
                </a:cubicBezTo>
                <a:cubicBezTo>
                  <a:pt x="123" y="47"/>
                  <a:pt x="123" y="47"/>
                  <a:pt x="123" y="47"/>
                </a:cubicBezTo>
                <a:cubicBezTo>
                  <a:pt x="123" y="46"/>
                  <a:pt x="123" y="46"/>
                  <a:pt x="123" y="46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8" y="45"/>
                  <a:pt x="118" y="45"/>
                  <a:pt x="118" y="45"/>
                </a:cubicBezTo>
                <a:cubicBezTo>
                  <a:pt x="118" y="49"/>
                  <a:pt x="118" y="49"/>
                  <a:pt x="118" y="49"/>
                </a:cubicBezTo>
                <a:cubicBezTo>
                  <a:pt x="118" y="49"/>
                  <a:pt x="118" y="49"/>
                  <a:pt x="118" y="49"/>
                </a:cubicBezTo>
                <a:cubicBezTo>
                  <a:pt x="122" y="51"/>
                  <a:pt x="122" y="51"/>
                  <a:pt x="122" y="51"/>
                </a:cubicBezTo>
                <a:cubicBezTo>
                  <a:pt x="122" y="51"/>
                  <a:pt x="122" y="51"/>
                  <a:pt x="122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9" y="59"/>
                  <a:pt x="129" y="59"/>
                  <a:pt x="129" y="59"/>
                </a:cubicBezTo>
                <a:cubicBezTo>
                  <a:pt x="129" y="59"/>
                  <a:pt x="129" y="59"/>
                  <a:pt x="129" y="59"/>
                </a:cubicBezTo>
                <a:cubicBezTo>
                  <a:pt x="131" y="60"/>
                  <a:pt x="131" y="60"/>
                  <a:pt x="131" y="60"/>
                </a:cubicBezTo>
                <a:cubicBezTo>
                  <a:pt x="132" y="61"/>
                  <a:pt x="132" y="61"/>
                  <a:pt x="132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61"/>
                  <a:pt x="139" y="61"/>
                  <a:pt x="139" y="61"/>
                </a:cubicBezTo>
                <a:cubicBezTo>
                  <a:pt x="140" y="61"/>
                  <a:pt x="140" y="61"/>
                  <a:pt x="140" y="61"/>
                </a:cubicBezTo>
                <a:cubicBezTo>
                  <a:pt x="147" y="55"/>
                  <a:pt x="147" y="55"/>
                  <a:pt x="147" y="55"/>
                </a:cubicBezTo>
                <a:cubicBezTo>
                  <a:pt x="148" y="55"/>
                  <a:pt x="148" y="55"/>
                  <a:pt x="148" y="55"/>
                </a:cubicBezTo>
                <a:cubicBezTo>
                  <a:pt x="151" y="52"/>
                  <a:pt x="151" y="52"/>
                  <a:pt x="151" y="52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49" y="44"/>
                  <a:pt x="149" y="44"/>
                  <a:pt x="148" y="44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145" y="41"/>
                  <a:pt x="145" y="41"/>
                  <a:pt x="145" y="41"/>
                </a:cubicBezTo>
                <a:cubicBezTo>
                  <a:pt x="144" y="41"/>
                  <a:pt x="144" y="41"/>
                  <a:pt x="144" y="41"/>
                </a:cubicBezTo>
                <a:cubicBezTo>
                  <a:pt x="140" y="38"/>
                  <a:pt x="140" y="38"/>
                  <a:pt x="140" y="38"/>
                </a:cubicBezTo>
                <a:cubicBezTo>
                  <a:pt x="140" y="38"/>
                  <a:pt x="140" y="38"/>
                  <a:pt x="140" y="38"/>
                </a:cubicBezTo>
                <a:cubicBezTo>
                  <a:pt x="136" y="37"/>
                  <a:pt x="136" y="37"/>
                  <a:pt x="136" y="37"/>
                </a:cubicBezTo>
                <a:cubicBezTo>
                  <a:pt x="136" y="38"/>
                  <a:pt x="136" y="38"/>
                  <a:pt x="136" y="38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40" y="38"/>
                  <a:pt x="140" y="38"/>
                  <a:pt x="140" y="38"/>
                </a:cubicBezTo>
                <a:cubicBezTo>
                  <a:pt x="143" y="39"/>
                  <a:pt x="143" y="39"/>
                  <a:pt x="143" y="39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51" y="49"/>
                  <a:pt x="151" y="49"/>
                  <a:pt x="151" y="49"/>
                </a:cubicBezTo>
                <a:cubicBezTo>
                  <a:pt x="153" y="55"/>
                  <a:pt x="153" y="55"/>
                  <a:pt x="153" y="55"/>
                </a:cubicBezTo>
                <a:cubicBezTo>
                  <a:pt x="152" y="58"/>
                  <a:pt x="152" y="58"/>
                  <a:pt x="152" y="58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4" y="66"/>
                  <a:pt x="134" y="66"/>
                  <a:pt x="134" y="66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26" y="63"/>
                  <a:pt x="126" y="63"/>
                  <a:pt x="126" y="63"/>
                </a:cubicBezTo>
                <a:cubicBezTo>
                  <a:pt x="126" y="62"/>
                  <a:pt x="126" y="62"/>
                  <a:pt x="125" y="62"/>
                </a:cubicBezTo>
                <a:cubicBezTo>
                  <a:pt x="124" y="62"/>
                  <a:pt x="124" y="62"/>
                  <a:pt x="124" y="62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19" y="68"/>
                  <a:pt x="119" y="68"/>
                  <a:pt x="119" y="68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3" y="77"/>
                  <a:pt x="113" y="77"/>
                  <a:pt x="113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6"/>
                  <a:pt x="110" y="77"/>
                  <a:pt x="110" y="77"/>
                </a:cubicBezTo>
                <a:cubicBezTo>
                  <a:pt x="107" y="81"/>
                  <a:pt x="107" y="81"/>
                  <a:pt x="107" y="81"/>
                </a:cubicBezTo>
                <a:cubicBezTo>
                  <a:pt x="108" y="81"/>
                  <a:pt x="108" y="81"/>
                  <a:pt x="108" y="81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4" y="64"/>
                  <a:pt x="104" y="64"/>
                </a:cubicBezTo>
                <a:cubicBezTo>
                  <a:pt x="103" y="64"/>
                  <a:pt x="103" y="65"/>
                  <a:pt x="103" y="65"/>
                </a:cubicBezTo>
                <a:cubicBezTo>
                  <a:pt x="102" y="68"/>
                  <a:pt x="102" y="68"/>
                  <a:pt x="102" y="68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98" y="69"/>
                  <a:pt x="98" y="69"/>
                  <a:pt x="98" y="69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3"/>
                  <a:pt x="95" y="63"/>
                  <a:pt x="95" y="63"/>
                </a:cubicBezTo>
                <a:cubicBezTo>
                  <a:pt x="94" y="63"/>
                  <a:pt x="94" y="63"/>
                  <a:pt x="94" y="63"/>
                </a:cubicBezTo>
                <a:cubicBezTo>
                  <a:pt x="93" y="62"/>
                  <a:pt x="93" y="62"/>
                  <a:pt x="93" y="62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58"/>
                  <a:pt x="91" y="58"/>
                  <a:pt x="91" y="58"/>
                </a:cubicBezTo>
                <a:cubicBezTo>
                  <a:pt x="87" y="56"/>
                  <a:pt x="87" y="56"/>
                  <a:pt x="87" y="56"/>
                </a:cubicBezTo>
                <a:cubicBezTo>
                  <a:pt x="86" y="55"/>
                  <a:pt x="86" y="55"/>
                  <a:pt x="86" y="55"/>
                </a:cubicBezTo>
                <a:cubicBezTo>
                  <a:pt x="72" y="60"/>
                  <a:pt x="72" y="60"/>
                  <a:pt x="72" y="60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65" y="60"/>
                  <a:pt x="65" y="60"/>
                  <a:pt x="65" y="60"/>
                </a:cubicBezTo>
                <a:cubicBezTo>
                  <a:pt x="65" y="60"/>
                  <a:pt x="65" y="60"/>
                  <a:pt x="65" y="60"/>
                </a:cubicBezTo>
                <a:cubicBezTo>
                  <a:pt x="43" y="66"/>
                  <a:pt x="43" y="66"/>
                  <a:pt x="43" y="66"/>
                </a:cubicBezTo>
                <a:cubicBezTo>
                  <a:pt x="43" y="66"/>
                  <a:pt x="43" y="66"/>
                  <a:pt x="43" y="66"/>
                </a:cubicBezTo>
                <a:cubicBezTo>
                  <a:pt x="39" y="68"/>
                  <a:pt x="39" y="68"/>
                  <a:pt x="39" y="68"/>
                </a:cubicBezTo>
                <a:cubicBezTo>
                  <a:pt x="38" y="67"/>
                  <a:pt x="38" y="67"/>
                  <a:pt x="38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30" y="70"/>
                  <a:pt x="30" y="70"/>
                  <a:pt x="30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26" y="70"/>
                  <a:pt x="26" y="70"/>
                  <a:pt x="26" y="70"/>
                </a:cubicBezTo>
                <a:cubicBezTo>
                  <a:pt x="2" y="75"/>
                  <a:pt x="2" y="75"/>
                  <a:pt x="2" y="75"/>
                </a:cubicBezTo>
                <a:cubicBezTo>
                  <a:pt x="2" y="74"/>
                  <a:pt x="2" y="74"/>
                  <a:pt x="2" y="74"/>
                </a:cubicBezTo>
                <a:cubicBezTo>
                  <a:pt x="2" y="38"/>
                  <a:pt x="2" y="38"/>
                  <a:pt x="2" y="38"/>
                </a:cubicBezTo>
                <a:cubicBezTo>
                  <a:pt x="3" y="34"/>
                  <a:pt x="3" y="34"/>
                  <a:pt x="3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1" y="77"/>
                  <a:pt x="1" y="77"/>
                  <a:pt x="1" y="77"/>
                </a:cubicBezTo>
                <a:cubicBezTo>
                  <a:pt x="1" y="77"/>
                  <a:pt x="2" y="77"/>
                  <a:pt x="2" y="77"/>
                </a:cubicBezTo>
                <a:cubicBezTo>
                  <a:pt x="27" y="72"/>
                  <a:pt x="27" y="72"/>
                  <a:pt x="27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8" y="69"/>
                  <a:pt x="38" y="69"/>
                  <a:pt x="38" y="69"/>
                </a:cubicBezTo>
                <a:cubicBezTo>
                  <a:pt x="39" y="70"/>
                  <a:pt x="39" y="70"/>
                  <a:pt x="39" y="70"/>
                </a:cubicBezTo>
                <a:cubicBezTo>
                  <a:pt x="40" y="69"/>
                  <a:pt x="40" y="69"/>
                  <a:pt x="40" y="69"/>
                </a:cubicBezTo>
                <a:cubicBezTo>
                  <a:pt x="44" y="68"/>
                  <a:pt x="44" y="68"/>
                  <a:pt x="44" y="68"/>
                </a:cubicBezTo>
                <a:cubicBezTo>
                  <a:pt x="65" y="62"/>
                  <a:pt x="65" y="62"/>
                  <a:pt x="65" y="62"/>
                </a:cubicBezTo>
                <a:cubicBezTo>
                  <a:pt x="70" y="61"/>
                  <a:pt x="70" y="61"/>
                  <a:pt x="70" y="61"/>
                </a:cubicBezTo>
                <a:cubicBezTo>
                  <a:pt x="72" y="62"/>
                  <a:pt x="72" y="62"/>
                  <a:pt x="72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87" y="57"/>
                  <a:pt x="87" y="57"/>
                  <a:pt x="87" y="57"/>
                </a:cubicBezTo>
                <a:cubicBezTo>
                  <a:pt x="90" y="60"/>
                  <a:pt x="90" y="60"/>
                  <a:pt x="90" y="60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3"/>
                  <a:pt x="91" y="63"/>
                  <a:pt x="91" y="63"/>
                </a:cubicBezTo>
                <a:cubicBezTo>
                  <a:pt x="93" y="64"/>
                  <a:pt x="93" y="64"/>
                  <a:pt x="93" y="64"/>
                </a:cubicBezTo>
                <a:cubicBezTo>
                  <a:pt x="93" y="67"/>
                  <a:pt x="93" y="67"/>
                  <a:pt x="93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6" y="70"/>
                  <a:pt x="96" y="70"/>
                  <a:pt x="96" y="70"/>
                </a:cubicBezTo>
                <a:cubicBezTo>
                  <a:pt x="97" y="69"/>
                  <a:pt x="97" y="69"/>
                  <a:pt x="97" y="69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9" y="72"/>
                  <a:pt x="99" y="72"/>
                  <a:pt x="99" y="72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4" y="69"/>
                  <a:pt x="104" y="69"/>
                  <a:pt x="104" y="69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104" y="65"/>
                  <a:pt x="104" y="65"/>
                  <a:pt x="104" y="65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101" y="73"/>
                  <a:pt x="102" y="74"/>
                  <a:pt x="102" y="74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8" y="82"/>
                </a:cubicBezTo>
                <a:cubicBezTo>
                  <a:pt x="108" y="82"/>
                  <a:pt x="108" y="82"/>
                  <a:pt x="109" y="82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4" y="79"/>
                  <a:pt x="114" y="79"/>
                  <a:pt x="114" y="79"/>
                </a:cubicBezTo>
                <a:cubicBezTo>
                  <a:pt x="114" y="79"/>
                  <a:pt x="115" y="79"/>
                  <a:pt x="115" y="78"/>
                </a:cubicBezTo>
                <a:cubicBezTo>
                  <a:pt x="117" y="72"/>
                  <a:pt x="117" y="72"/>
                  <a:pt x="117" y="72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2" y="66"/>
                  <a:pt x="122" y="66"/>
                  <a:pt x="122" y="66"/>
                </a:cubicBezTo>
                <a:cubicBezTo>
                  <a:pt x="124" y="65"/>
                  <a:pt x="124" y="65"/>
                  <a:pt x="124" y="65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26" y="75"/>
                  <a:pt x="126" y="75"/>
                  <a:pt x="126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31" y="73"/>
                  <a:pt x="131" y="73"/>
                  <a:pt x="131" y="73"/>
                </a:cubicBezTo>
                <a:cubicBezTo>
                  <a:pt x="131" y="73"/>
                  <a:pt x="131" y="73"/>
                  <a:pt x="131" y="73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48" y="62"/>
                  <a:pt x="148" y="62"/>
                  <a:pt x="148" y="62"/>
                </a:cubicBezTo>
                <a:cubicBezTo>
                  <a:pt x="153" y="60"/>
                  <a:pt x="153" y="60"/>
                  <a:pt x="153" y="60"/>
                </a:cubicBezTo>
                <a:cubicBezTo>
                  <a:pt x="153" y="60"/>
                  <a:pt x="153" y="60"/>
                  <a:pt x="153" y="60"/>
                </a:cubicBezTo>
                <a:cubicBezTo>
                  <a:pt x="155" y="56"/>
                  <a:pt x="155" y="56"/>
                  <a:pt x="155" y="56"/>
                </a:cubicBezTo>
                <a:cubicBezTo>
                  <a:pt x="155" y="55"/>
                  <a:pt x="155" y="55"/>
                  <a:pt x="155" y="55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48" y="41"/>
                  <a:pt x="148" y="41"/>
                  <a:pt x="148" y="41"/>
                </a:cubicBezTo>
                <a:cubicBezTo>
                  <a:pt x="148" y="41"/>
                  <a:pt x="148" y="41"/>
                  <a:pt x="148" y="41"/>
                </a:cubicBezTo>
                <a:cubicBezTo>
                  <a:pt x="144" y="38"/>
                  <a:pt x="144" y="38"/>
                  <a:pt x="144" y="38"/>
                </a:cubicBezTo>
                <a:cubicBezTo>
                  <a:pt x="144" y="38"/>
                  <a:pt x="144" y="38"/>
                  <a:pt x="144" y="38"/>
                </a:cubicBezTo>
                <a:cubicBezTo>
                  <a:pt x="140" y="37"/>
                  <a:pt x="140" y="37"/>
                  <a:pt x="140" y="37"/>
                </a:cubicBezTo>
                <a:cubicBezTo>
                  <a:pt x="139" y="36"/>
                  <a:pt x="139" y="36"/>
                  <a:pt x="139" y="36"/>
                </a:cubicBezTo>
                <a:cubicBezTo>
                  <a:pt x="136" y="37"/>
                  <a:pt x="136" y="37"/>
                  <a:pt x="136" y="37"/>
                </a:cubicBezTo>
                <a:cubicBezTo>
                  <a:pt x="135" y="37"/>
                  <a:pt x="135" y="38"/>
                  <a:pt x="135" y="38"/>
                </a:cubicBezTo>
                <a:cubicBezTo>
                  <a:pt x="135" y="39"/>
                  <a:pt x="135" y="39"/>
                  <a:pt x="136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6"/>
                  <a:pt x="145" y="46"/>
                  <a:pt x="145" y="46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49" y="51"/>
                  <a:pt x="149" y="51"/>
                  <a:pt x="149" y="51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36" y="58"/>
                  <a:pt x="136" y="58"/>
                  <a:pt x="136" y="58"/>
                </a:cubicBezTo>
                <a:cubicBezTo>
                  <a:pt x="136" y="58"/>
                  <a:pt x="136" y="58"/>
                  <a:pt x="136" y="58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0" y="58"/>
                  <a:pt x="130" y="58"/>
                  <a:pt x="130" y="58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6" y="50"/>
                  <a:pt x="126" y="50"/>
                  <a:pt x="126" y="50"/>
                </a:cubicBezTo>
                <a:cubicBezTo>
                  <a:pt x="123" y="49"/>
                  <a:pt x="123" y="49"/>
                  <a:pt x="123" y="49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2" y="48"/>
                  <a:pt x="122" y="48"/>
                  <a:pt x="122" y="48"/>
                </a:cubicBezTo>
                <a:cubicBezTo>
                  <a:pt x="122" y="48"/>
                  <a:pt x="123" y="48"/>
                  <a:pt x="123" y="47"/>
                </a:cubicBezTo>
                <a:cubicBezTo>
                  <a:pt x="124" y="47"/>
                  <a:pt x="124" y="46"/>
                  <a:pt x="123" y="46"/>
                </a:cubicBezTo>
                <a:cubicBezTo>
                  <a:pt x="120" y="42"/>
                  <a:pt x="120" y="42"/>
                  <a:pt x="120" y="42"/>
                </a:cubicBezTo>
                <a:cubicBezTo>
                  <a:pt x="120" y="42"/>
                  <a:pt x="120" y="42"/>
                  <a:pt x="120" y="42"/>
                </a:cubicBezTo>
                <a:cubicBezTo>
                  <a:pt x="113" y="35"/>
                  <a:pt x="113" y="35"/>
                  <a:pt x="113" y="35"/>
                </a:cubicBezTo>
                <a:cubicBezTo>
                  <a:pt x="112" y="35"/>
                  <a:pt x="112" y="35"/>
                  <a:pt x="112" y="35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1" y="35"/>
                  <a:pt x="101" y="35"/>
                  <a:pt x="101" y="35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3" y="14"/>
                  <a:pt x="113" y="14"/>
                  <a:pt x="113" y="14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2" y="9"/>
                  <a:pt x="112" y="9"/>
                  <a:pt x="112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8" y="10"/>
                  <a:pt x="108" y="10"/>
                  <a:pt x="108" y="11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6"/>
                  <a:pt x="103" y="6"/>
                  <a:pt x="103" y="6"/>
                </a:cubicBezTo>
                <a:cubicBezTo>
                  <a:pt x="102" y="5"/>
                  <a:pt x="102" y="5"/>
                  <a:pt x="102" y="5"/>
                </a:cubicBezTo>
                <a:cubicBezTo>
                  <a:pt x="100" y="4"/>
                  <a:pt x="100" y="4"/>
                  <a:pt x="100" y="4"/>
                </a:cubicBezTo>
                <a:cubicBezTo>
                  <a:pt x="101" y="1"/>
                  <a:pt x="101" y="1"/>
                  <a:pt x="101" y="1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2" y="3"/>
                  <a:pt x="92" y="3"/>
                  <a:pt x="92" y="3"/>
                </a:cubicBezTo>
                <a:cubicBezTo>
                  <a:pt x="91" y="3"/>
                  <a:pt x="91" y="3"/>
                  <a:pt x="91" y="3"/>
                </a:cubicBezTo>
                <a:cubicBezTo>
                  <a:pt x="89" y="6"/>
                  <a:pt x="89" y="6"/>
                  <a:pt x="89" y="6"/>
                </a:cubicBezTo>
                <a:cubicBezTo>
                  <a:pt x="89" y="6"/>
                  <a:pt x="89" y="6"/>
                  <a:pt x="89" y="6"/>
                </a:cubicBezTo>
                <a:cubicBezTo>
                  <a:pt x="88" y="6"/>
                  <a:pt x="88" y="6"/>
                  <a:pt x="88" y="7"/>
                </a:cubicBezTo>
                <a:cubicBezTo>
                  <a:pt x="86" y="10"/>
                  <a:pt x="86" y="10"/>
                  <a:pt x="86" y="10"/>
                </a:cubicBezTo>
                <a:cubicBezTo>
                  <a:pt x="81" y="15"/>
                  <a:pt x="81" y="15"/>
                  <a:pt x="81" y="15"/>
                </a:cubicBezTo>
                <a:cubicBezTo>
                  <a:pt x="34" y="26"/>
                  <a:pt x="34" y="26"/>
                  <a:pt x="34" y="26"/>
                </a:cubicBezTo>
                <a:cubicBezTo>
                  <a:pt x="1" y="33"/>
                  <a:pt x="1" y="33"/>
                  <a:pt x="1" y="33"/>
                </a:cubicBezTo>
                <a:lnTo>
                  <a:pt x="2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4" name="Freeform 97">
            <a:extLst>
              <a:ext uri="{FF2B5EF4-FFF2-40B4-BE49-F238E27FC236}">
                <a16:creationId xmlns:a16="http://schemas.microsoft.com/office/drawing/2014/main" id="{21A69C89-8B3A-537B-965D-11A5732FBE63}"/>
              </a:ext>
            </a:extLst>
          </p:cNvPr>
          <p:cNvSpPr>
            <a:spLocks/>
          </p:cNvSpPr>
          <p:nvPr/>
        </p:nvSpPr>
        <p:spPr bwMode="auto">
          <a:xfrm>
            <a:off x="6667026" y="2698262"/>
            <a:ext cx="224485" cy="220713"/>
          </a:xfrm>
          <a:custGeom>
            <a:avLst/>
            <a:gdLst>
              <a:gd name="T0" fmla="*/ 0 w 119"/>
              <a:gd name="T1" fmla="*/ 25 h 117"/>
              <a:gd name="T2" fmla="*/ 38 w 119"/>
              <a:gd name="T3" fmla="*/ 17 h 117"/>
              <a:gd name="T4" fmla="*/ 42 w 119"/>
              <a:gd name="T5" fmla="*/ 17 h 117"/>
              <a:gd name="T6" fmla="*/ 53 w 119"/>
              <a:gd name="T7" fmla="*/ 13 h 117"/>
              <a:gd name="T8" fmla="*/ 57 w 119"/>
              <a:gd name="T9" fmla="*/ 14 h 117"/>
              <a:gd name="T10" fmla="*/ 62 w 119"/>
              <a:gd name="T11" fmla="*/ 11 h 117"/>
              <a:gd name="T12" fmla="*/ 95 w 119"/>
              <a:gd name="T13" fmla="*/ 2 h 117"/>
              <a:gd name="T14" fmla="*/ 102 w 119"/>
              <a:gd name="T15" fmla="*/ 0 h 117"/>
              <a:gd name="T16" fmla="*/ 105 w 119"/>
              <a:gd name="T17" fmla="*/ 2 h 117"/>
              <a:gd name="T18" fmla="*/ 119 w 119"/>
              <a:gd name="T19" fmla="*/ 46 h 117"/>
              <a:gd name="T20" fmla="*/ 119 w 119"/>
              <a:gd name="T21" fmla="*/ 52 h 117"/>
              <a:gd name="T22" fmla="*/ 118 w 119"/>
              <a:gd name="T23" fmla="*/ 56 h 117"/>
              <a:gd name="T24" fmla="*/ 119 w 119"/>
              <a:gd name="T25" fmla="*/ 58 h 117"/>
              <a:gd name="T26" fmla="*/ 119 w 119"/>
              <a:gd name="T27" fmla="*/ 61 h 117"/>
              <a:gd name="T28" fmla="*/ 116 w 119"/>
              <a:gd name="T29" fmla="*/ 59 h 117"/>
              <a:gd name="T30" fmla="*/ 104 w 119"/>
              <a:gd name="T31" fmla="*/ 64 h 117"/>
              <a:gd name="T32" fmla="*/ 93 w 119"/>
              <a:gd name="T33" fmla="*/ 70 h 117"/>
              <a:gd name="T34" fmla="*/ 87 w 119"/>
              <a:gd name="T35" fmla="*/ 70 h 117"/>
              <a:gd name="T36" fmla="*/ 87 w 119"/>
              <a:gd name="T37" fmla="*/ 67 h 117"/>
              <a:gd name="T38" fmla="*/ 84 w 119"/>
              <a:gd name="T39" fmla="*/ 67 h 117"/>
              <a:gd name="T40" fmla="*/ 87 w 119"/>
              <a:gd name="T41" fmla="*/ 70 h 117"/>
              <a:gd name="T42" fmla="*/ 87 w 119"/>
              <a:gd name="T43" fmla="*/ 75 h 117"/>
              <a:gd name="T44" fmla="*/ 69 w 119"/>
              <a:gd name="T45" fmla="*/ 78 h 117"/>
              <a:gd name="T46" fmla="*/ 66 w 119"/>
              <a:gd name="T47" fmla="*/ 81 h 117"/>
              <a:gd name="T48" fmla="*/ 60 w 119"/>
              <a:gd name="T49" fmla="*/ 81 h 117"/>
              <a:gd name="T50" fmla="*/ 56 w 119"/>
              <a:gd name="T51" fmla="*/ 84 h 117"/>
              <a:gd name="T52" fmla="*/ 50 w 119"/>
              <a:gd name="T53" fmla="*/ 85 h 117"/>
              <a:gd name="T54" fmla="*/ 41 w 119"/>
              <a:gd name="T55" fmla="*/ 97 h 117"/>
              <a:gd name="T56" fmla="*/ 38 w 119"/>
              <a:gd name="T57" fmla="*/ 94 h 117"/>
              <a:gd name="T58" fmla="*/ 33 w 119"/>
              <a:gd name="T59" fmla="*/ 100 h 117"/>
              <a:gd name="T60" fmla="*/ 27 w 119"/>
              <a:gd name="T61" fmla="*/ 103 h 117"/>
              <a:gd name="T62" fmla="*/ 16 w 119"/>
              <a:gd name="T63" fmla="*/ 115 h 117"/>
              <a:gd name="T64" fmla="*/ 12 w 119"/>
              <a:gd name="T65" fmla="*/ 117 h 117"/>
              <a:gd name="T66" fmla="*/ 6 w 119"/>
              <a:gd name="T67" fmla="*/ 111 h 117"/>
              <a:gd name="T68" fmla="*/ 6 w 119"/>
              <a:gd name="T69" fmla="*/ 109 h 117"/>
              <a:gd name="T70" fmla="*/ 15 w 119"/>
              <a:gd name="T71" fmla="*/ 100 h 117"/>
              <a:gd name="T72" fmla="*/ 15 w 119"/>
              <a:gd name="T73" fmla="*/ 94 h 117"/>
              <a:gd name="T74" fmla="*/ 12 w 119"/>
              <a:gd name="T75" fmla="*/ 88 h 117"/>
              <a:gd name="T76" fmla="*/ 0 w 119"/>
              <a:gd name="T77" fmla="*/ 2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9" h="117">
                <a:moveTo>
                  <a:pt x="0" y="25"/>
                </a:moveTo>
                <a:lnTo>
                  <a:pt x="38" y="17"/>
                </a:lnTo>
                <a:lnTo>
                  <a:pt x="42" y="17"/>
                </a:lnTo>
                <a:lnTo>
                  <a:pt x="53" y="13"/>
                </a:lnTo>
                <a:lnTo>
                  <a:pt x="57" y="14"/>
                </a:lnTo>
                <a:lnTo>
                  <a:pt x="62" y="11"/>
                </a:lnTo>
                <a:lnTo>
                  <a:pt x="95" y="2"/>
                </a:lnTo>
                <a:lnTo>
                  <a:pt x="102" y="0"/>
                </a:lnTo>
                <a:lnTo>
                  <a:pt x="105" y="2"/>
                </a:lnTo>
                <a:lnTo>
                  <a:pt x="119" y="46"/>
                </a:lnTo>
                <a:lnTo>
                  <a:pt x="119" y="52"/>
                </a:lnTo>
                <a:lnTo>
                  <a:pt x="118" y="56"/>
                </a:lnTo>
                <a:lnTo>
                  <a:pt x="119" y="58"/>
                </a:lnTo>
                <a:lnTo>
                  <a:pt x="119" y="61"/>
                </a:lnTo>
                <a:lnTo>
                  <a:pt x="116" y="59"/>
                </a:lnTo>
                <a:lnTo>
                  <a:pt x="104" y="64"/>
                </a:lnTo>
                <a:lnTo>
                  <a:pt x="93" y="70"/>
                </a:lnTo>
                <a:lnTo>
                  <a:pt x="87" y="70"/>
                </a:lnTo>
                <a:lnTo>
                  <a:pt x="87" y="67"/>
                </a:lnTo>
                <a:lnTo>
                  <a:pt x="84" y="67"/>
                </a:lnTo>
                <a:lnTo>
                  <a:pt x="87" y="70"/>
                </a:lnTo>
                <a:lnTo>
                  <a:pt x="87" y="75"/>
                </a:lnTo>
                <a:lnTo>
                  <a:pt x="69" y="78"/>
                </a:lnTo>
                <a:lnTo>
                  <a:pt x="66" y="81"/>
                </a:lnTo>
                <a:lnTo>
                  <a:pt x="60" y="81"/>
                </a:lnTo>
                <a:lnTo>
                  <a:pt x="56" y="84"/>
                </a:lnTo>
                <a:lnTo>
                  <a:pt x="50" y="85"/>
                </a:lnTo>
                <a:lnTo>
                  <a:pt x="41" y="97"/>
                </a:lnTo>
                <a:lnTo>
                  <a:pt x="38" y="94"/>
                </a:lnTo>
                <a:lnTo>
                  <a:pt x="33" y="100"/>
                </a:lnTo>
                <a:lnTo>
                  <a:pt x="27" y="103"/>
                </a:lnTo>
                <a:lnTo>
                  <a:pt x="16" y="115"/>
                </a:lnTo>
                <a:lnTo>
                  <a:pt x="12" y="117"/>
                </a:lnTo>
                <a:lnTo>
                  <a:pt x="6" y="111"/>
                </a:lnTo>
                <a:lnTo>
                  <a:pt x="6" y="109"/>
                </a:lnTo>
                <a:lnTo>
                  <a:pt x="15" y="100"/>
                </a:lnTo>
                <a:lnTo>
                  <a:pt x="15" y="94"/>
                </a:lnTo>
                <a:lnTo>
                  <a:pt x="12" y="88"/>
                </a:lnTo>
                <a:lnTo>
                  <a:pt x="0" y="25"/>
                </a:lnTo>
                <a:close/>
              </a:path>
            </a:pathLst>
          </a:custGeom>
          <a:solidFill>
            <a:srgbClr val="53565A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5" name="Freeform 98">
            <a:extLst>
              <a:ext uri="{FF2B5EF4-FFF2-40B4-BE49-F238E27FC236}">
                <a16:creationId xmlns:a16="http://schemas.microsoft.com/office/drawing/2014/main" id="{0D54FDEB-826E-0C79-564B-E0DB04C6ED26}"/>
              </a:ext>
            </a:extLst>
          </p:cNvPr>
          <p:cNvSpPr>
            <a:spLocks/>
          </p:cNvSpPr>
          <p:nvPr/>
        </p:nvSpPr>
        <p:spPr bwMode="auto">
          <a:xfrm>
            <a:off x="6663253" y="2696376"/>
            <a:ext cx="232032" cy="224485"/>
          </a:xfrm>
          <a:custGeom>
            <a:avLst/>
            <a:gdLst>
              <a:gd name="T0" fmla="*/ 26 w 81"/>
              <a:gd name="T1" fmla="*/ 13 h 79"/>
              <a:gd name="T2" fmla="*/ 30 w 81"/>
              <a:gd name="T3" fmla="*/ 13 h 79"/>
              <a:gd name="T4" fmla="*/ 38 w 81"/>
              <a:gd name="T5" fmla="*/ 11 h 79"/>
              <a:gd name="T6" fmla="*/ 43 w 81"/>
              <a:gd name="T7" fmla="*/ 9 h 79"/>
              <a:gd name="T8" fmla="*/ 69 w 81"/>
              <a:gd name="T9" fmla="*/ 2 h 79"/>
              <a:gd name="T10" fmla="*/ 79 w 81"/>
              <a:gd name="T11" fmla="*/ 31 h 79"/>
              <a:gd name="T12" fmla="*/ 78 w 81"/>
              <a:gd name="T13" fmla="*/ 37 h 79"/>
              <a:gd name="T14" fmla="*/ 79 w 81"/>
              <a:gd name="T15" fmla="*/ 39 h 79"/>
              <a:gd name="T16" fmla="*/ 78 w 81"/>
              <a:gd name="T17" fmla="*/ 39 h 79"/>
              <a:gd name="T18" fmla="*/ 70 w 81"/>
              <a:gd name="T19" fmla="*/ 42 h 79"/>
              <a:gd name="T20" fmla="*/ 63 w 81"/>
              <a:gd name="T21" fmla="*/ 46 h 79"/>
              <a:gd name="T22" fmla="*/ 60 w 81"/>
              <a:gd name="T23" fmla="*/ 45 h 79"/>
              <a:gd name="T24" fmla="*/ 58 w 81"/>
              <a:gd name="T25" fmla="*/ 44 h 79"/>
              <a:gd name="T26" fmla="*/ 56 w 81"/>
              <a:gd name="T27" fmla="*/ 45 h 79"/>
              <a:gd name="T28" fmla="*/ 58 w 81"/>
              <a:gd name="T29" fmla="*/ 49 h 79"/>
              <a:gd name="T30" fmla="*/ 46 w 81"/>
              <a:gd name="T31" fmla="*/ 52 h 79"/>
              <a:gd name="T32" fmla="*/ 41 w 81"/>
              <a:gd name="T33" fmla="*/ 53 h 79"/>
              <a:gd name="T34" fmla="*/ 37 w 81"/>
              <a:gd name="T35" fmla="*/ 55 h 79"/>
              <a:gd name="T36" fmla="*/ 33 w 81"/>
              <a:gd name="T37" fmla="*/ 57 h 79"/>
              <a:gd name="T38" fmla="*/ 27 w 81"/>
              <a:gd name="T39" fmla="*/ 62 h 79"/>
              <a:gd name="T40" fmla="*/ 23 w 81"/>
              <a:gd name="T41" fmla="*/ 66 h 79"/>
              <a:gd name="T42" fmla="*/ 19 w 81"/>
              <a:gd name="T43" fmla="*/ 69 h 79"/>
              <a:gd name="T44" fmla="*/ 9 w 81"/>
              <a:gd name="T45" fmla="*/ 77 h 79"/>
              <a:gd name="T46" fmla="*/ 6 w 81"/>
              <a:gd name="T47" fmla="*/ 73 h 79"/>
              <a:gd name="T48" fmla="*/ 12 w 81"/>
              <a:gd name="T49" fmla="*/ 67 h 79"/>
              <a:gd name="T50" fmla="*/ 12 w 81"/>
              <a:gd name="T51" fmla="*/ 62 h 79"/>
              <a:gd name="T52" fmla="*/ 2 w 81"/>
              <a:gd name="T53" fmla="*/ 17 h 79"/>
              <a:gd name="T54" fmla="*/ 8 w 81"/>
              <a:gd name="T55" fmla="*/ 59 h 79"/>
              <a:gd name="T56" fmla="*/ 10 w 81"/>
              <a:gd name="T57" fmla="*/ 63 h 79"/>
              <a:gd name="T58" fmla="*/ 4 w 81"/>
              <a:gd name="T59" fmla="*/ 72 h 79"/>
              <a:gd name="T60" fmla="*/ 4 w 81"/>
              <a:gd name="T61" fmla="*/ 74 h 79"/>
              <a:gd name="T62" fmla="*/ 8 w 81"/>
              <a:gd name="T63" fmla="*/ 79 h 79"/>
              <a:gd name="T64" fmla="*/ 13 w 81"/>
              <a:gd name="T65" fmla="*/ 78 h 79"/>
              <a:gd name="T66" fmla="*/ 20 w 81"/>
              <a:gd name="T67" fmla="*/ 70 h 79"/>
              <a:gd name="T68" fmla="*/ 24 w 81"/>
              <a:gd name="T69" fmla="*/ 68 h 79"/>
              <a:gd name="T70" fmla="*/ 28 w 81"/>
              <a:gd name="T71" fmla="*/ 65 h 79"/>
              <a:gd name="T72" fmla="*/ 34 w 81"/>
              <a:gd name="T73" fmla="*/ 58 h 79"/>
              <a:gd name="T74" fmla="*/ 38 w 81"/>
              <a:gd name="T75" fmla="*/ 57 h 79"/>
              <a:gd name="T76" fmla="*/ 45 w 81"/>
              <a:gd name="T77" fmla="*/ 55 h 79"/>
              <a:gd name="T78" fmla="*/ 48 w 81"/>
              <a:gd name="T79" fmla="*/ 53 h 79"/>
              <a:gd name="T80" fmla="*/ 60 w 81"/>
              <a:gd name="T81" fmla="*/ 50 h 79"/>
              <a:gd name="T82" fmla="*/ 59 w 81"/>
              <a:gd name="T83" fmla="*/ 47 h 79"/>
              <a:gd name="T84" fmla="*/ 57 w 81"/>
              <a:gd name="T85" fmla="*/ 45 h 79"/>
              <a:gd name="T86" fmla="*/ 58 w 81"/>
              <a:gd name="T87" fmla="*/ 46 h 79"/>
              <a:gd name="T88" fmla="*/ 59 w 81"/>
              <a:gd name="T89" fmla="*/ 48 h 79"/>
              <a:gd name="T90" fmla="*/ 63 w 81"/>
              <a:gd name="T91" fmla="*/ 48 h 79"/>
              <a:gd name="T92" fmla="*/ 78 w 81"/>
              <a:gd name="T93" fmla="*/ 41 h 79"/>
              <a:gd name="T94" fmla="*/ 81 w 81"/>
              <a:gd name="T95" fmla="*/ 42 h 79"/>
              <a:gd name="T96" fmla="*/ 81 w 81"/>
              <a:gd name="T97" fmla="*/ 39 h 79"/>
              <a:gd name="T98" fmla="*/ 80 w 81"/>
              <a:gd name="T99" fmla="*/ 38 h 79"/>
              <a:gd name="T100" fmla="*/ 81 w 81"/>
              <a:gd name="T101" fmla="*/ 35 h 79"/>
              <a:gd name="T102" fmla="*/ 81 w 81"/>
              <a:gd name="T103" fmla="*/ 31 h 79"/>
              <a:gd name="T104" fmla="*/ 72 w 81"/>
              <a:gd name="T105" fmla="*/ 1 h 79"/>
              <a:gd name="T106" fmla="*/ 69 w 81"/>
              <a:gd name="T107" fmla="*/ 0 h 79"/>
              <a:gd name="T108" fmla="*/ 64 w 81"/>
              <a:gd name="T109" fmla="*/ 1 h 79"/>
              <a:gd name="T110" fmla="*/ 42 w 81"/>
              <a:gd name="T111" fmla="*/ 7 h 79"/>
              <a:gd name="T112" fmla="*/ 37 w 81"/>
              <a:gd name="T113" fmla="*/ 8 h 79"/>
              <a:gd name="T114" fmla="*/ 29 w 81"/>
              <a:gd name="T115" fmla="*/ 11 h 79"/>
              <a:gd name="T116" fmla="*/ 25 w 81"/>
              <a:gd name="T117" fmla="*/ 11 h 79"/>
              <a:gd name="T118" fmla="*/ 1 w 81"/>
              <a:gd name="T119" fmla="*/ 1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1" h="79">
                <a:moveTo>
                  <a:pt x="1" y="18"/>
                </a:moveTo>
                <a:cubicBezTo>
                  <a:pt x="26" y="13"/>
                  <a:pt x="26" y="13"/>
                  <a:pt x="26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7" y="10"/>
                  <a:pt x="37" y="10"/>
                  <a:pt x="37" y="10"/>
                </a:cubicBezTo>
                <a:cubicBezTo>
                  <a:pt x="38" y="11"/>
                  <a:pt x="38" y="11"/>
                  <a:pt x="38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43" y="9"/>
                  <a:pt x="43" y="9"/>
                  <a:pt x="43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9" y="2"/>
                  <a:pt x="69" y="2"/>
                  <a:pt x="69" y="2"/>
                </a:cubicBezTo>
                <a:cubicBezTo>
                  <a:pt x="71" y="3"/>
                  <a:pt x="71" y="3"/>
                  <a:pt x="71" y="3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5"/>
                  <a:pt x="79" y="35"/>
                  <a:pt x="79" y="35"/>
                </a:cubicBezTo>
                <a:cubicBezTo>
                  <a:pt x="78" y="37"/>
                  <a:pt x="78" y="37"/>
                  <a:pt x="78" y="37"/>
                </a:cubicBezTo>
                <a:cubicBezTo>
                  <a:pt x="78" y="38"/>
                  <a:pt x="78" y="38"/>
                  <a:pt x="78" y="38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40"/>
                  <a:pt x="79" y="40"/>
                  <a:pt x="79" y="40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39"/>
                  <a:pt x="78" y="39"/>
                  <a:pt x="78" y="39"/>
                </a:cubicBezTo>
                <a:cubicBezTo>
                  <a:pt x="70" y="42"/>
                  <a:pt x="70" y="42"/>
                  <a:pt x="70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63" y="46"/>
                  <a:pt x="63" y="46"/>
                  <a:pt x="63" y="46"/>
                </a:cubicBezTo>
                <a:cubicBezTo>
                  <a:pt x="60" y="46"/>
                  <a:pt x="60" y="46"/>
                  <a:pt x="60" y="46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5"/>
                  <a:pt x="60" y="45"/>
                  <a:pt x="59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7" y="44"/>
                  <a:pt x="57" y="44"/>
                  <a:pt x="56" y="44"/>
                </a:cubicBezTo>
                <a:cubicBezTo>
                  <a:pt x="56" y="44"/>
                  <a:pt x="56" y="45"/>
                  <a:pt x="56" y="45"/>
                </a:cubicBezTo>
                <a:cubicBezTo>
                  <a:pt x="58" y="48"/>
                  <a:pt x="58" y="48"/>
                  <a:pt x="58" y="48"/>
                </a:cubicBezTo>
                <a:cubicBezTo>
                  <a:pt x="58" y="49"/>
                  <a:pt x="58" y="49"/>
                  <a:pt x="58" y="49"/>
                </a:cubicBezTo>
                <a:cubicBezTo>
                  <a:pt x="47" y="51"/>
                  <a:pt x="47" y="51"/>
                  <a:pt x="47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5" y="53"/>
                  <a:pt x="45" y="53"/>
                  <a:pt x="45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37" y="55"/>
                  <a:pt x="37" y="55"/>
                  <a:pt x="37" y="55"/>
                </a:cubicBezTo>
                <a:cubicBezTo>
                  <a:pt x="34" y="56"/>
                  <a:pt x="34" y="56"/>
                  <a:pt x="34" y="56"/>
                </a:cubicBezTo>
                <a:cubicBezTo>
                  <a:pt x="33" y="57"/>
                  <a:pt x="33" y="57"/>
                  <a:pt x="33" y="57"/>
                </a:cubicBezTo>
                <a:cubicBezTo>
                  <a:pt x="28" y="63"/>
                  <a:pt x="28" y="63"/>
                  <a:pt x="28" y="63"/>
                </a:cubicBezTo>
                <a:cubicBezTo>
                  <a:pt x="27" y="62"/>
                  <a:pt x="27" y="62"/>
                  <a:pt x="27" y="62"/>
                </a:cubicBezTo>
                <a:cubicBezTo>
                  <a:pt x="26" y="62"/>
                  <a:pt x="26" y="62"/>
                  <a:pt x="25" y="63"/>
                </a:cubicBezTo>
                <a:cubicBezTo>
                  <a:pt x="23" y="66"/>
                  <a:pt x="23" y="66"/>
                  <a:pt x="23" y="66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2" y="76"/>
                  <a:pt x="12" y="76"/>
                  <a:pt x="12" y="76"/>
                </a:cubicBezTo>
                <a:cubicBezTo>
                  <a:pt x="9" y="77"/>
                  <a:pt x="9" y="77"/>
                  <a:pt x="9" y="77"/>
                </a:cubicBezTo>
                <a:cubicBezTo>
                  <a:pt x="6" y="74"/>
                  <a:pt x="6" y="74"/>
                  <a:pt x="6" y="74"/>
                </a:cubicBezTo>
                <a:cubicBezTo>
                  <a:pt x="6" y="73"/>
                  <a:pt x="6" y="73"/>
                  <a:pt x="6" y="73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2"/>
                  <a:pt x="12" y="62"/>
                  <a:pt x="12" y="62"/>
                </a:cubicBezTo>
                <a:cubicBezTo>
                  <a:pt x="9" y="59"/>
                  <a:pt x="9" y="59"/>
                  <a:pt x="9" y="59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6"/>
                  <a:pt x="10" y="66"/>
                  <a:pt x="10" y="66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3"/>
                  <a:pt x="4" y="73"/>
                  <a:pt x="4" y="73"/>
                </a:cubicBezTo>
                <a:cubicBezTo>
                  <a:pt x="4" y="74"/>
                  <a:pt x="4" y="74"/>
                  <a:pt x="4" y="74"/>
                </a:cubicBezTo>
                <a:cubicBezTo>
                  <a:pt x="4" y="75"/>
                  <a:pt x="4" y="75"/>
                  <a:pt x="4" y="75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79"/>
                  <a:pt x="9" y="79"/>
                  <a:pt x="9" y="79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77"/>
                  <a:pt x="13" y="77"/>
                  <a:pt x="13" y="77"/>
                </a:cubicBezTo>
                <a:cubicBezTo>
                  <a:pt x="20" y="70"/>
                  <a:pt x="20" y="70"/>
                  <a:pt x="20" y="70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68"/>
                  <a:pt x="24" y="68"/>
                  <a:pt x="24" y="68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6"/>
                  <a:pt x="29" y="66"/>
                  <a:pt x="29" y="65"/>
                </a:cubicBezTo>
                <a:cubicBezTo>
                  <a:pt x="34" y="58"/>
                  <a:pt x="34" y="58"/>
                  <a:pt x="34" y="58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42" y="55"/>
                  <a:pt x="42" y="55"/>
                  <a:pt x="42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6" y="55"/>
                  <a:pt x="46" y="55"/>
                  <a:pt x="46" y="55"/>
                </a:cubicBezTo>
                <a:cubicBezTo>
                  <a:pt x="48" y="53"/>
                  <a:pt x="48" y="53"/>
                  <a:pt x="48" y="53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0"/>
                  <a:pt x="60" y="50"/>
                  <a:pt x="60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8" y="44"/>
                  <a:pt x="58" y="44"/>
                  <a:pt x="58" y="44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6"/>
                  <a:pt x="57" y="46"/>
                  <a:pt x="57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8"/>
                  <a:pt x="58" y="48"/>
                  <a:pt x="59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71" y="44"/>
                  <a:pt x="71" y="44"/>
                  <a:pt x="71" y="44"/>
                </a:cubicBezTo>
                <a:cubicBezTo>
                  <a:pt x="78" y="41"/>
                  <a:pt x="78" y="41"/>
                  <a:pt x="78" y="41"/>
                </a:cubicBezTo>
                <a:cubicBezTo>
                  <a:pt x="80" y="42"/>
                  <a:pt x="80" y="42"/>
                  <a:pt x="80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39"/>
                  <a:pt x="81" y="39"/>
                  <a:pt x="81" y="39"/>
                </a:cubicBezTo>
                <a:cubicBezTo>
                  <a:pt x="80" y="38"/>
                  <a:pt x="80" y="38"/>
                  <a:pt x="80" y="38"/>
                </a:cubicBezTo>
                <a:cubicBezTo>
                  <a:pt x="81" y="35"/>
                  <a:pt x="81" y="35"/>
                  <a:pt x="81" y="35"/>
                </a:cubicBezTo>
                <a:cubicBezTo>
                  <a:pt x="81" y="35"/>
                  <a:pt x="81" y="35"/>
                  <a:pt x="81" y="35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31"/>
                  <a:pt x="81" y="31"/>
                  <a:pt x="81" y="31"/>
                </a:cubicBezTo>
                <a:cubicBezTo>
                  <a:pt x="72" y="1"/>
                  <a:pt x="72" y="1"/>
                  <a:pt x="72" y="1"/>
                </a:cubicBezTo>
                <a:cubicBezTo>
                  <a:pt x="72" y="1"/>
                  <a:pt x="72" y="1"/>
                  <a:pt x="72" y="1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4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38" y="9"/>
                  <a:pt x="38" y="9"/>
                  <a:pt x="38" y="9"/>
                </a:cubicBezTo>
                <a:cubicBezTo>
                  <a:pt x="37" y="8"/>
                  <a:pt x="37" y="8"/>
                  <a:pt x="37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11"/>
                  <a:pt x="29" y="11"/>
                  <a:pt x="29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1" y="16"/>
                  <a:pt x="1" y="16"/>
                  <a:pt x="1" y="16"/>
                </a:cubicBezTo>
                <a:lnTo>
                  <a:pt x="1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6" name="Freeform 99">
            <a:extLst>
              <a:ext uri="{FF2B5EF4-FFF2-40B4-BE49-F238E27FC236}">
                <a16:creationId xmlns:a16="http://schemas.microsoft.com/office/drawing/2014/main" id="{69981CC7-F734-9428-D1B6-96ADC4059B57}"/>
              </a:ext>
            </a:extLst>
          </p:cNvPr>
          <p:cNvSpPr>
            <a:spLocks/>
          </p:cNvSpPr>
          <p:nvPr/>
        </p:nvSpPr>
        <p:spPr bwMode="auto">
          <a:xfrm>
            <a:off x="6733051" y="2151198"/>
            <a:ext cx="215053" cy="454631"/>
          </a:xfrm>
          <a:custGeom>
            <a:avLst/>
            <a:gdLst>
              <a:gd name="T0" fmla="*/ 13 w 114"/>
              <a:gd name="T1" fmla="*/ 241 h 241"/>
              <a:gd name="T2" fmla="*/ 9 w 114"/>
              <a:gd name="T3" fmla="*/ 236 h 241"/>
              <a:gd name="T4" fmla="*/ 4 w 114"/>
              <a:gd name="T5" fmla="*/ 230 h 241"/>
              <a:gd name="T6" fmla="*/ 4 w 114"/>
              <a:gd name="T7" fmla="*/ 222 h 241"/>
              <a:gd name="T8" fmla="*/ 7 w 114"/>
              <a:gd name="T9" fmla="*/ 218 h 241"/>
              <a:gd name="T10" fmla="*/ 4 w 114"/>
              <a:gd name="T11" fmla="*/ 201 h 241"/>
              <a:gd name="T12" fmla="*/ 4 w 114"/>
              <a:gd name="T13" fmla="*/ 189 h 241"/>
              <a:gd name="T14" fmla="*/ 0 w 114"/>
              <a:gd name="T15" fmla="*/ 170 h 241"/>
              <a:gd name="T16" fmla="*/ 3 w 114"/>
              <a:gd name="T17" fmla="*/ 165 h 241"/>
              <a:gd name="T18" fmla="*/ 1 w 114"/>
              <a:gd name="T19" fmla="*/ 156 h 241"/>
              <a:gd name="T20" fmla="*/ 4 w 114"/>
              <a:gd name="T21" fmla="*/ 150 h 241"/>
              <a:gd name="T22" fmla="*/ 6 w 114"/>
              <a:gd name="T23" fmla="*/ 144 h 241"/>
              <a:gd name="T24" fmla="*/ 6 w 114"/>
              <a:gd name="T25" fmla="*/ 139 h 241"/>
              <a:gd name="T26" fmla="*/ 7 w 114"/>
              <a:gd name="T27" fmla="*/ 133 h 241"/>
              <a:gd name="T28" fmla="*/ 7 w 114"/>
              <a:gd name="T29" fmla="*/ 127 h 241"/>
              <a:gd name="T30" fmla="*/ 9 w 114"/>
              <a:gd name="T31" fmla="*/ 118 h 241"/>
              <a:gd name="T32" fmla="*/ 6 w 114"/>
              <a:gd name="T33" fmla="*/ 106 h 241"/>
              <a:gd name="T34" fmla="*/ 4 w 114"/>
              <a:gd name="T35" fmla="*/ 100 h 241"/>
              <a:gd name="T36" fmla="*/ 10 w 114"/>
              <a:gd name="T37" fmla="*/ 96 h 241"/>
              <a:gd name="T38" fmla="*/ 12 w 114"/>
              <a:gd name="T39" fmla="*/ 94 h 241"/>
              <a:gd name="T40" fmla="*/ 22 w 114"/>
              <a:gd name="T41" fmla="*/ 83 h 241"/>
              <a:gd name="T42" fmla="*/ 27 w 114"/>
              <a:gd name="T43" fmla="*/ 76 h 241"/>
              <a:gd name="T44" fmla="*/ 27 w 114"/>
              <a:gd name="T45" fmla="*/ 70 h 241"/>
              <a:gd name="T46" fmla="*/ 25 w 114"/>
              <a:gd name="T47" fmla="*/ 65 h 241"/>
              <a:gd name="T48" fmla="*/ 21 w 114"/>
              <a:gd name="T49" fmla="*/ 59 h 241"/>
              <a:gd name="T50" fmla="*/ 19 w 114"/>
              <a:gd name="T51" fmla="*/ 53 h 241"/>
              <a:gd name="T52" fmla="*/ 22 w 114"/>
              <a:gd name="T53" fmla="*/ 43 h 241"/>
              <a:gd name="T54" fmla="*/ 19 w 114"/>
              <a:gd name="T55" fmla="*/ 34 h 241"/>
              <a:gd name="T56" fmla="*/ 21 w 114"/>
              <a:gd name="T57" fmla="*/ 31 h 241"/>
              <a:gd name="T58" fmla="*/ 21 w 114"/>
              <a:gd name="T59" fmla="*/ 31 h 241"/>
              <a:gd name="T60" fmla="*/ 21 w 114"/>
              <a:gd name="T61" fmla="*/ 25 h 241"/>
              <a:gd name="T62" fmla="*/ 22 w 114"/>
              <a:gd name="T63" fmla="*/ 14 h 241"/>
              <a:gd name="T64" fmla="*/ 22 w 114"/>
              <a:gd name="T65" fmla="*/ 8 h 241"/>
              <a:gd name="T66" fmla="*/ 28 w 114"/>
              <a:gd name="T67" fmla="*/ 3 h 241"/>
              <a:gd name="T68" fmla="*/ 33 w 114"/>
              <a:gd name="T69" fmla="*/ 6 h 241"/>
              <a:gd name="T70" fmla="*/ 39 w 114"/>
              <a:gd name="T71" fmla="*/ 0 h 241"/>
              <a:gd name="T72" fmla="*/ 40 w 114"/>
              <a:gd name="T73" fmla="*/ 2 h 241"/>
              <a:gd name="T74" fmla="*/ 81 w 114"/>
              <a:gd name="T75" fmla="*/ 129 h 241"/>
              <a:gd name="T76" fmla="*/ 89 w 114"/>
              <a:gd name="T77" fmla="*/ 145 h 241"/>
              <a:gd name="T78" fmla="*/ 89 w 114"/>
              <a:gd name="T79" fmla="*/ 151 h 241"/>
              <a:gd name="T80" fmla="*/ 90 w 114"/>
              <a:gd name="T81" fmla="*/ 158 h 241"/>
              <a:gd name="T82" fmla="*/ 92 w 114"/>
              <a:gd name="T83" fmla="*/ 162 h 241"/>
              <a:gd name="T84" fmla="*/ 98 w 114"/>
              <a:gd name="T85" fmla="*/ 167 h 241"/>
              <a:gd name="T86" fmla="*/ 104 w 114"/>
              <a:gd name="T87" fmla="*/ 170 h 241"/>
              <a:gd name="T88" fmla="*/ 104 w 114"/>
              <a:gd name="T89" fmla="*/ 176 h 241"/>
              <a:gd name="T90" fmla="*/ 110 w 114"/>
              <a:gd name="T91" fmla="*/ 182 h 241"/>
              <a:gd name="T92" fmla="*/ 113 w 114"/>
              <a:gd name="T93" fmla="*/ 182 h 241"/>
              <a:gd name="T94" fmla="*/ 114 w 114"/>
              <a:gd name="T95" fmla="*/ 185 h 241"/>
              <a:gd name="T96" fmla="*/ 113 w 114"/>
              <a:gd name="T97" fmla="*/ 195 h 241"/>
              <a:gd name="T98" fmla="*/ 113 w 114"/>
              <a:gd name="T99" fmla="*/ 201 h 241"/>
              <a:gd name="T100" fmla="*/ 110 w 114"/>
              <a:gd name="T101" fmla="*/ 201 h 241"/>
              <a:gd name="T102" fmla="*/ 107 w 114"/>
              <a:gd name="T103" fmla="*/ 201 h 241"/>
              <a:gd name="T104" fmla="*/ 101 w 114"/>
              <a:gd name="T105" fmla="*/ 204 h 241"/>
              <a:gd name="T106" fmla="*/ 98 w 114"/>
              <a:gd name="T107" fmla="*/ 210 h 241"/>
              <a:gd name="T108" fmla="*/ 96 w 114"/>
              <a:gd name="T109" fmla="*/ 210 h 241"/>
              <a:gd name="T110" fmla="*/ 92 w 114"/>
              <a:gd name="T111" fmla="*/ 216 h 241"/>
              <a:gd name="T112" fmla="*/ 86 w 114"/>
              <a:gd name="T113" fmla="*/ 224 h 241"/>
              <a:gd name="T114" fmla="*/ 13 w 114"/>
              <a:gd name="T115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4" h="241">
                <a:moveTo>
                  <a:pt x="13" y="241"/>
                </a:moveTo>
                <a:lnTo>
                  <a:pt x="9" y="236"/>
                </a:lnTo>
                <a:lnTo>
                  <a:pt x="4" y="230"/>
                </a:lnTo>
                <a:lnTo>
                  <a:pt x="4" y="222"/>
                </a:lnTo>
                <a:lnTo>
                  <a:pt x="7" y="218"/>
                </a:lnTo>
                <a:lnTo>
                  <a:pt x="4" y="201"/>
                </a:lnTo>
                <a:lnTo>
                  <a:pt x="4" y="189"/>
                </a:lnTo>
                <a:lnTo>
                  <a:pt x="0" y="170"/>
                </a:lnTo>
                <a:lnTo>
                  <a:pt x="3" y="165"/>
                </a:lnTo>
                <a:lnTo>
                  <a:pt x="1" y="156"/>
                </a:lnTo>
                <a:lnTo>
                  <a:pt x="4" y="150"/>
                </a:lnTo>
                <a:lnTo>
                  <a:pt x="6" y="144"/>
                </a:lnTo>
                <a:lnTo>
                  <a:pt x="6" y="139"/>
                </a:lnTo>
                <a:lnTo>
                  <a:pt x="7" y="133"/>
                </a:lnTo>
                <a:lnTo>
                  <a:pt x="7" y="127"/>
                </a:lnTo>
                <a:lnTo>
                  <a:pt x="9" y="118"/>
                </a:lnTo>
                <a:lnTo>
                  <a:pt x="6" y="106"/>
                </a:lnTo>
                <a:lnTo>
                  <a:pt x="4" y="100"/>
                </a:lnTo>
                <a:lnTo>
                  <a:pt x="10" y="96"/>
                </a:lnTo>
                <a:lnTo>
                  <a:pt x="12" y="94"/>
                </a:lnTo>
                <a:lnTo>
                  <a:pt x="22" y="83"/>
                </a:lnTo>
                <a:lnTo>
                  <a:pt x="27" y="76"/>
                </a:lnTo>
                <a:lnTo>
                  <a:pt x="27" y="70"/>
                </a:lnTo>
                <a:lnTo>
                  <a:pt x="25" y="65"/>
                </a:lnTo>
                <a:lnTo>
                  <a:pt x="21" y="59"/>
                </a:lnTo>
                <a:lnTo>
                  <a:pt x="19" y="53"/>
                </a:lnTo>
                <a:lnTo>
                  <a:pt x="22" y="43"/>
                </a:lnTo>
                <a:lnTo>
                  <a:pt x="19" y="34"/>
                </a:lnTo>
                <a:lnTo>
                  <a:pt x="21" y="31"/>
                </a:lnTo>
                <a:lnTo>
                  <a:pt x="21" y="31"/>
                </a:lnTo>
                <a:lnTo>
                  <a:pt x="21" y="25"/>
                </a:lnTo>
                <a:lnTo>
                  <a:pt x="22" y="14"/>
                </a:lnTo>
                <a:lnTo>
                  <a:pt x="22" y="8"/>
                </a:lnTo>
                <a:lnTo>
                  <a:pt x="28" y="3"/>
                </a:lnTo>
                <a:lnTo>
                  <a:pt x="33" y="6"/>
                </a:lnTo>
                <a:lnTo>
                  <a:pt x="39" y="0"/>
                </a:lnTo>
                <a:lnTo>
                  <a:pt x="40" y="2"/>
                </a:lnTo>
                <a:lnTo>
                  <a:pt x="81" y="129"/>
                </a:lnTo>
                <a:lnTo>
                  <a:pt x="89" y="145"/>
                </a:lnTo>
                <a:lnTo>
                  <a:pt x="89" y="151"/>
                </a:lnTo>
                <a:lnTo>
                  <a:pt x="90" y="158"/>
                </a:lnTo>
                <a:lnTo>
                  <a:pt x="92" y="162"/>
                </a:lnTo>
                <a:lnTo>
                  <a:pt x="98" y="167"/>
                </a:lnTo>
                <a:lnTo>
                  <a:pt x="104" y="170"/>
                </a:lnTo>
                <a:lnTo>
                  <a:pt x="104" y="176"/>
                </a:lnTo>
                <a:lnTo>
                  <a:pt x="110" y="182"/>
                </a:lnTo>
                <a:lnTo>
                  <a:pt x="113" y="182"/>
                </a:lnTo>
                <a:lnTo>
                  <a:pt x="114" y="185"/>
                </a:lnTo>
                <a:lnTo>
                  <a:pt x="113" y="195"/>
                </a:lnTo>
                <a:lnTo>
                  <a:pt x="113" y="201"/>
                </a:lnTo>
                <a:lnTo>
                  <a:pt x="110" y="201"/>
                </a:lnTo>
                <a:lnTo>
                  <a:pt x="107" y="201"/>
                </a:lnTo>
                <a:lnTo>
                  <a:pt x="101" y="204"/>
                </a:lnTo>
                <a:lnTo>
                  <a:pt x="98" y="210"/>
                </a:lnTo>
                <a:lnTo>
                  <a:pt x="96" y="210"/>
                </a:lnTo>
                <a:lnTo>
                  <a:pt x="92" y="216"/>
                </a:lnTo>
                <a:lnTo>
                  <a:pt x="86" y="224"/>
                </a:lnTo>
                <a:lnTo>
                  <a:pt x="13" y="241"/>
                </a:lnTo>
                <a:close/>
              </a:path>
            </a:pathLst>
          </a:custGeom>
          <a:solidFill>
            <a:srgbClr val="53565A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7" name="Freeform 100">
            <a:extLst>
              <a:ext uri="{FF2B5EF4-FFF2-40B4-BE49-F238E27FC236}">
                <a16:creationId xmlns:a16="http://schemas.microsoft.com/office/drawing/2014/main" id="{555181B6-254B-9C93-4E9A-90B85ADC786B}"/>
              </a:ext>
            </a:extLst>
          </p:cNvPr>
          <p:cNvSpPr>
            <a:spLocks/>
          </p:cNvSpPr>
          <p:nvPr/>
        </p:nvSpPr>
        <p:spPr bwMode="auto">
          <a:xfrm>
            <a:off x="6729279" y="2149310"/>
            <a:ext cx="222599" cy="458404"/>
          </a:xfrm>
          <a:custGeom>
            <a:avLst/>
            <a:gdLst>
              <a:gd name="T0" fmla="*/ 5 w 78"/>
              <a:gd name="T1" fmla="*/ 152 h 161"/>
              <a:gd name="T2" fmla="*/ 7 w 78"/>
              <a:gd name="T3" fmla="*/ 145 h 161"/>
              <a:gd name="T4" fmla="*/ 5 w 78"/>
              <a:gd name="T5" fmla="*/ 126 h 161"/>
              <a:gd name="T6" fmla="*/ 4 w 78"/>
              <a:gd name="T7" fmla="*/ 110 h 161"/>
              <a:gd name="T8" fmla="*/ 5 w 78"/>
              <a:gd name="T9" fmla="*/ 100 h 161"/>
              <a:gd name="T10" fmla="*/ 6 w 78"/>
              <a:gd name="T11" fmla="*/ 93 h 161"/>
              <a:gd name="T12" fmla="*/ 7 w 78"/>
              <a:gd name="T13" fmla="*/ 85 h 161"/>
              <a:gd name="T14" fmla="*/ 6 w 78"/>
              <a:gd name="T15" fmla="*/ 71 h 161"/>
              <a:gd name="T16" fmla="*/ 10 w 78"/>
              <a:gd name="T17" fmla="*/ 64 h 161"/>
              <a:gd name="T18" fmla="*/ 17 w 78"/>
              <a:gd name="T19" fmla="*/ 57 h 161"/>
              <a:gd name="T20" fmla="*/ 20 w 78"/>
              <a:gd name="T21" fmla="*/ 47 h 161"/>
              <a:gd name="T22" fmla="*/ 18 w 78"/>
              <a:gd name="T23" fmla="*/ 43 h 161"/>
              <a:gd name="T24" fmla="*/ 17 w 78"/>
              <a:gd name="T25" fmla="*/ 29 h 161"/>
              <a:gd name="T26" fmla="*/ 16 w 78"/>
              <a:gd name="T27" fmla="*/ 22 h 161"/>
              <a:gd name="T28" fmla="*/ 16 w 78"/>
              <a:gd name="T29" fmla="*/ 17 h 161"/>
              <a:gd name="T30" fmla="*/ 17 w 78"/>
              <a:gd name="T31" fmla="*/ 7 h 161"/>
              <a:gd name="T32" fmla="*/ 24 w 78"/>
              <a:gd name="T33" fmla="*/ 5 h 161"/>
              <a:gd name="T34" fmla="*/ 54 w 78"/>
              <a:gd name="T35" fmla="*/ 86 h 161"/>
              <a:gd name="T36" fmla="*/ 59 w 78"/>
              <a:gd name="T37" fmla="*/ 101 h 161"/>
              <a:gd name="T38" fmla="*/ 60 w 78"/>
              <a:gd name="T39" fmla="*/ 105 h 161"/>
              <a:gd name="T40" fmla="*/ 65 w 78"/>
              <a:gd name="T41" fmla="*/ 112 h 161"/>
              <a:gd name="T42" fmla="*/ 69 w 78"/>
              <a:gd name="T43" fmla="*/ 117 h 161"/>
              <a:gd name="T44" fmla="*/ 73 w 78"/>
              <a:gd name="T45" fmla="*/ 122 h 161"/>
              <a:gd name="T46" fmla="*/ 75 w 78"/>
              <a:gd name="T47" fmla="*/ 130 h 161"/>
              <a:gd name="T48" fmla="*/ 74 w 78"/>
              <a:gd name="T49" fmla="*/ 133 h 161"/>
              <a:gd name="T50" fmla="*/ 72 w 78"/>
              <a:gd name="T51" fmla="*/ 133 h 161"/>
              <a:gd name="T52" fmla="*/ 65 w 78"/>
              <a:gd name="T53" fmla="*/ 139 h 161"/>
              <a:gd name="T54" fmla="*/ 62 w 78"/>
              <a:gd name="T55" fmla="*/ 143 h 161"/>
              <a:gd name="T56" fmla="*/ 10 w 78"/>
              <a:gd name="T57" fmla="*/ 161 h 161"/>
              <a:gd name="T58" fmla="*/ 63 w 78"/>
              <a:gd name="T59" fmla="*/ 145 h 161"/>
              <a:gd name="T60" fmla="*/ 65 w 78"/>
              <a:gd name="T61" fmla="*/ 141 h 161"/>
              <a:gd name="T62" fmla="*/ 72 w 78"/>
              <a:gd name="T63" fmla="*/ 135 h 161"/>
              <a:gd name="T64" fmla="*/ 76 w 78"/>
              <a:gd name="T65" fmla="*/ 134 h 161"/>
              <a:gd name="T66" fmla="*/ 78 w 78"/>
              <a:gd name="T67" fmla="*/ 123 h 161"/>
              <a:gd name="T68" fmla="*/ 76 w 78"/>
              <a:gd name="T69" fmla="*/ 121 h 161"/>
              <a:gd name="T70" fmla="*/ 71 w 78"/>
              <a:gd name="T71" fmla="*/ 113 h 161"/>
              <a:gd name="T72" fmla="*/ 63 w 78"/>
              <a:gd name="T73" fmla="*/ 108 h 161"/>
              <a:gd name="T74" fmla="*/ 61 w 78"/>
              <a:gd name="T75" fmla="*/ 97 h 161"/>
              <a:gd name="T76" fmla="*/ 29 w 78"/>
              <a:gd name="T77" fmla="*/ 2 h 161"/>
              <a:gd name="T78" fmla="*/ 27 w 78"/>
              <a:gd name="T79" fmla="*/ 0 h 161"/>
              <a:gd name="T80" fmla="*/ 20 w 78"/>
              <a:gd name="T81" fmla="*/ 3 h 161"/>
              <a:gd name="T82" fmla="*/ 15 w 78"/>
              <a:gd name="T83" fmla="*/ 6 h 161"/>
              <a:gd name="T84" fmla="*/ 14 w 78"/>
              <a:gd name="T85" fmla="*/ 18 h 161"/>
              <a:gd name="T86" fmla="*/ 15 w 78"/>
              <a:gd name="T87" fmla="*/ 20 h 161"/>
              <a:gd name="T88" fmla="*/ 13 w 78"/>
              <a:gd name="T89" fmla="*/ 23 h 161"/>
              <a:gd name="T90" fmla="*/ 13 w 78"/>
              <a:gd name="T91" fmla="*/ 36 h 161"/>
              <a:gd name="T92" fmla="*/ 14 w 78"/>
              <a:gd name="T93" fmla="*/ 41 h 161"/>
              <a:gd name="T94" fmla="*/ 18 w 78"/>
              <a:gd name="T95" fmla="*/ 50 h 161"/>
              <a:gd name="T96" fmla="*/ 8 w 78"/>
              <a:gd name="T97" fmla="*/ 63 h 161"/>
              <a:gd name="T98" fmla="*/ 3 w 78"/>
              <a:gd name="T99" fmla="*/ 67 h 161"/>
              <a:gd name="T100" fmla="*/ 6 w 78"/>
              <a:gd name="T101" fmla="*/ 79 h 161"/>
              <a:gd name="T102" fmla="*/ 5 w 78"/>
              <a:gd name="T103" fmla="*/ 89 h 161"/>
              <a:gd name="T104" fmla="*/ 4 w 78"/>
              <a:gd name="T105" fmla="*/ 96 h 161"/>
              <a:gd name="T106" fmla="*/ 1 w 78"/>
              <a:gd name="T107" fmla="*/ 104 h 161"/>
              <a:gd name="T108" fmla="*/ 0 w 78"/>
              <a:gd name="T109" fmla="*/ 113 h 161"/>
              <a:gd name="T110" fmla="*/ 3 w 78"/>
              <a:gd name="T111" fmla="*/ 134 h 161"/>
              <a:gd name="T112" fmla="*/ 3 w 78"/>
              <a:gd name="T113" fmla="*/ 148 h 161"/>
              <a:gd name="T114" fmla="*/ 6 w 78"/>
              <a:gd name="T115" fmla="*/ 157 h 161"/>
              <a:gd name="T116" fmla="*/ 11 w 78"/>
              <a:gd name="T117" fmla="*/ 16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161">
                <a:moveTo>
                  <a:pt x="11" y="160"/>
                </a:moveTo>
                <a:cubicBezTo>
                  <a:pt x="7" y="156"/>
                  <a:pt x="7" y="156"/>
                  <a:pt x="7" y="156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49"/>
                  <a:pt x="5" y="149"/>
                  <a:pt x="5" y="149"/>
                </a:cubicBezTo>
                <a:cubicBezTo>
                  <a:pt x="7" y="145"/>
                  <a:pt x="7" y="145"/>
                  <a:pt x="7" y="145"/>
                </a:cubicBezTo>
                <a:cubicBezTo>
                  <a:pt x="7" y="145"/>
                  <a:pt x="7" y="145"/>
                  <a:pt x="7" y="145"/>
                </a:cubicBezTo>
                <a:cubicBezTo>
                  <a:pt x="5" y="134"/>
                  <a:pt x="5" y="134"/>
                  <a:pt x="5" y="134"/>
                </a:cubicBezTo>
                <a:cubicBezTo>
                  <a:pt x="5" y="126"/>
                  <a:pt x="5" y="126"/>
                  <a:pt x="5" y="126"/>
                </a:cubicBezTo>
                <a:cubicBezTo>
                  <a:pt x="5" y="126"/>
                  <a:pt x="5" y="126"/>
                  <a:pt x="5" y="126"/>
                </a:cubicBezTo>
                <a:cubicBezTo>
                  <a:pt x="2" y="113"/>
                  <a:pt x="2" y="113"/>
                  <a:pt x="2" y="113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3" y="104"/>
                  <a:pt x="3" y="104"/>
                  <a:pt x="3" y="104"/>
                </a:cubicBezTo>
                <a:cubicBezTo>
                  <a:pt x="5" y="100"/>
                  <a:pt x="5" y="100"/>
                  <a:pt x="5" y="100"/>
                </a:cubicBezTo>
                <a:cubicBezTo>
                  <a:pt x="5" y="100"/>
                  <a:pt x="5" y="100"/>
                  <a:pt x="5" y="100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96"/>
                  <a:pt x="6" y="96"/>
                  <a:pt x="6" y="96"/>
                </a:cubicBezTo>
                <a:cubicBezTo>
                  <a:pt x="6" y="93"/>
                  <a:pt x="6" y="93"/>
                  <a:pt x="6" y="93"/>
                </a:cubicBezTo>
                <a:cubicBezTo>
                  <a:pt x="7" y="89"/>
                  <a:pt x="7" y="89"/>
                  <a:pt x="7" y="89"/>
                </a:cubicBezTo>
                <a:cubicBezTo>
                  <a:pt x="7" y="89"/>
                  <a:pt x="7" y="89"/>
                  <a:pt x="7" y="89"/>
                </a:cubicBezTo>
                <a:cubicBezTo>
                  <a:pt x="7" y="85"/>
                  <a:pt x="7" y="85"/>
                  <a:pt x="7" y="85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68"/>
                  <a:pt x="6" y="68"/>
                  <a:pt x="6" y="68"/>
                </a:cubicBezTo>
                <a:cubicBezTo>
                  <a:pt x="9" y="64"/>
                  <a:pt x="9" y="64"/>
                  <a:pt x="9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19" y="43"/>
                  <a:pt x="19" y="43"/>
                  <a:pt x="19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6" y="40"/>
                  <a:pt x="16" y="40"/>
                  <a:pt x="16" y="40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8"/>
                  <a:pt x="17" y="28"/>
                  <a:pt x="17" y="28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17"/>
                  <a:pt x="16" y="17"/>
                  <a:pt x="16" y="17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5"/>
                  <a:pt x="20" y="5"/>
                  <a:pt x="20" y="5"/>
                </a:cubicBezTo>
                <a:cubicBezTo>
                  <a:pt x="23" y="6"/>
                  <a:pt x="23" y="6"/>
                  <a:pt x="23" y="6"/>
                </a:cubicBezTo>
                <a:cubicBezTo>
                  <a:pt x="24" y="6"/>
                  <a:pt x="24" y="6"/>
                  <a:pt x="24" y="5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3"/>
                  <a:pt x="27" y="3"/>
                  <a:pt x="27" y="3"/>
                </a:cubicBezTo>
                <a:cubicBezTo>
                  <a:pt x="54" y="86"/>
                  <a:pt x="54" y="86"/>
                  <a:pt x="54" y="86"/>
                </a:cubicBezTo>
                <a:cubicBezTo>
                  <a:pt x="54" y="86"/>
                  <a:pt x="54" y="86"/>
                  <a:pt x="54" y="86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101"/>
                  <a:pt x="59" y="101"/>
                  <a:pt x="59" y="101"/>
                </a:cubicBezTo>
                <a:cubicBezTo>
                  <a:pt x="59" y="101"/>
                  <a:pt x="59" y="101"/>
                  <a:pt x="59" y="101"/>
                </a:cubicBezTo>
                <a:cubicBezTo>
                  <a:pt x="60" y="105"/>
                  <a:pt x="60" y="105"/>
                  <a:pt x="60" y="105"/>
                </a:cubicBezTo>
                <a:cubicBezTo>
                  <a:pt x="60" y="105"/>
                  <a:pt x="60" y="105"/>
                  <a:pt x="60" y="105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5" y="112"/>
                  <a:pt x="65" y="112"/>
                  <a:pt x="65" y="112"/>
                </a:cubicBezTo>
                <a:cubicBezTo>
                  <a:pt x="66" y="112"/>
                  <a:pt x="66" y="112"/>
                  <a:pt x="66" y="112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9" y="117"/>
                  <a:pt x="69" y="117"/>
                  <a:pt x="69" y="117"/>
                </a:cubicBezTo>
                <a:cubicBezTo>
                  <a:pt x="70" y="117"/>
                  <a:pt x="70" y="117"/>
                  <a:pt x="70" y="117"/>
                </a:cubicBezTo>
                <a:cubicBezTo>
                  <a:pt x="73" y="121"/>
                  <a:pt x="73" y="121"/>
                  <a:pt x="73" y="121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5" y="122"/>
                  <a:pt x="75" y="122"/>
                  <a:pt x="75" y="122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4" y="133"/>
                  <a:pt x="74" y="133"/>
                  <a:pt x="74" y="133"/>
                </a:cubicBezTo>
                <a:cubicBezTo>
                  <a:pt x="74" y="133"/>
                  <a:pt x="74" y="133"/>
                  <a:pt x="74" y="133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7" y="136"/>
                  <a:pt x="67" y="136"/>
                  <a:pt x="67" y="136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64" y="139"/>
                  <a:pt x="64" y="139"/>
                  <a:pt x="64" y="140"/>
                </a:cubicBezTo>
                <a:cubicBezTo>
                  <a:pt x="62" y="143"/>
                  <a:pt x="62" y="143"/>
                  <a:pt x="62" y="143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10" y="159"/>
                  <a:pt x="10" y="159"/>
                  <a:pt x="10" y="159"/>
                </a:cubicBezTo>
                <a:cubicBezTo>
                  <a:pt x="10" y="161"/>
                  <a:pt x="10" y="161"/>
                  <a:pt x="10" y="161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63" y="145"/>
                  <a:pt x="63" y="145"/>
                  <a:pt x="63" y="145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65" y="141"/>
                  <a:pt x="65" y="141"/>
                  <a:pt x="65" y="141"/>
                </a:cubicBezTo>
                <a:cubicBezTo>
                  <a:pt x="65" y="141"/>
                  <a:pt x="65" y="141"/>
                  <a:pt x="65" y="141"/>
                </a:cubicBezTo>
                <a:cubicBezTo>
                  <a:pt x="66" y="142"/>
                  <a:pt x="66" y="141"/>
                  <a:pt x="66" y="141"/>
                </a:cubicBezTo>
                <a:cubicBezTo>
                  <a:pt x="69" y="137"/>
                  <a:pt x="69" y="137"/>
                  <a:pt x="69" y="137"/>
                </a:cubicBezTo>
                <a:cubicBezTo>
                  <a:pt x="72" y="135"/>
                  <a:pt x="72" y="135"/>
                  <a:pt x="72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6" y="135"/>
                  <a:pt x="76" y="135"/>
                  <a:pt x="76" y="135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4"/>
                  <a:pt x="77" y="134"/>
                  <a:pt x="77" y="134"/>
                </a:cubicBezTo>
                <a:cubicBezTo>
                  <a:pt x="77" y="130"/>
                  <a:pt x="77" y="130"/>
                  <a:pt x="77" y="130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74" y="120"/>
                  <a:pt x="74" y="120"/>
                  <a:pt x="74" y="120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67" y="111"/>
                  <a:pt x="67" y="111"/>
                  <a:pt x="67" y="111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1" y="101"/>
                  <a:pt x="61" y="101"/>
                  <a:pt x="61" y="101"/>
                </a:cubicBezTo>
                <a:cubicBezTo>
                  <a:pt x="61" y="97"/>
                  <a:pt x="61" y="97"/>
                  <a:pt x="61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56" y="86"/>
                  <a:pt x="56" y="86"/>
                  <a:pt x="56" y="86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0"/>
                  <a:pt x="28" y="0"/>
                  <a:pt x="28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21"/>
                  <a:pt x="14" y="21"/>
                  <a:pt x="14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4"/>
                  <a:pt x="13" y="24"/>
                  <a:pt x="13" y="24"/>
                </a:cubicBezTo>
                <a:cubicBezTo>
                  <a:pt x="15" y="29"/>
                  <a:pt x="15" y="29"/>
                  <a:pt x="15" y="29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1"/>
                  <a:pt x="14" y="41"/>
                  <a:pt x="14" y="41"/>
                </a:cubicBezTo>
                <a:cubicBezTo>
                  <a:pt x="17" y="44"/>
                  <a:pt x="17" y="44"/>
                  <a:pt x="17" y="44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50"/>
                  <a:pt x="18" y="50"/>
                  <a:pt x="18" y="50"/>
                </a:cubicBezTo>
                <a:cubicBezTo>
                  <a:pt x="15" y="55"/>
                  <a:pt x="15" y="55"/>
                  <a:pt x="15" y="55"/>
                </a:cubicBezTo>
                <a:cubicBezTo>
                  <a:pt x="9" y="62"/>
                  <a:pt x="9" y="62"/>
                  <a:pt x="9" y="62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4" y="66"/>
                  <a:pt x="4" y="66"/>
                  <a:pt x="4" y="66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71"/>
                  <a:pt x="4" y="71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6" y="79"/>
                  <a:pt x="6" y="79"/>
                  <a:pt x="6" y="79"/>
                </a:cubicBezTo>
                <a:cubicBezTo>
                  <a:pt x="5" y="85"/>
                  <a:pt x="5" y="85"/>
                  <a:pt x="5" y="85"/>
                </a:cubicBezTo>
                <a:cubicBezTo>
                  <a:pt x="5" y="85"/>
                  <a:pt x="5" y="85"/>
                  <a:pt x="5" y="85"/>
                </a:cubicBezTo>
                <a:cubicBezTo>
                  <a:pt x="5" y="89"/>
                  <a:pt x="5" y="89"/>
                  <a:pt x="5" y="89"/>
                </a:cubicBezTo>
                <a:cubicBezTo>
                  <a:pt x="4" y="92"/>
                  <a:pt x="4" y="92"/>
                  <a:pt x="4" y="92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6"/>
                  <a:pt x="4" y="96"/>
                  <a:pt x="4" y="96"/>
                </a:cubicBezTo>
                <a:cubicBezTo>
                  <a:pt x="3" y="100"/>
                  <a:pt x="3" y="100"/>
                  <a:pt x="3" y="100"/>
                </a:cubicBezTo>
                <a:cubicBezTo>
                  <a:pt x="1" y="103"/>
                  <a:pt x="1" y="103"/>
                  <a:pt x="1" y="103"/>
                </a:cubicBezTo>
                <a:cubicBezTo>
                  <a:pt x="1" y="104"/>
                  <a:pt x="1" y="104"/>
                  <a:pt x="1" y="104"/>
                </a:cubicBezTo>
                <a:cubicBezTo>
                  <a:pt x="2" y="109"/>
                  <a:pt x="2" y="109"/>
                  <a:pt x="2" y="109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3" y="126"/>
                  <a:pt x="3" y="126"/>
                  <a:pt x="3" y="126"/>
                </a:cubicBezTo>
                <a:cubicBezTo>
                  <a:pt x="3" y="134"/>
                  <a:pt x="3" y="134"/>
                  <a:pt x="3" y="134"/>
                </a:cubicBezTo>
                <a:cubicBezTo>
                  <a:pt x="3" y="134"/>
                  <a:pt x="3" y="134"/>
                  <a:pt x="3" y="134"/>
                </a:cubicBezTo>
                <a:cubicBezTo>
                  <a:pt x="5" y="145"/>
                  <a:pt x="5" y="145"/>
                  <a:pt x="5" y="145"/>
                </a:cubicBezTo>
                <a:cubicBezTo>
                  <a:pt x="4" y="148"/>
                  <a:pt x="4" y="148"/>
                  <a:pt x="4" y="148"/>
                </a:cubicBezTo>
                <a:cubicBezTo>
                  <a:pt x="3" y="148"/>
                  <a:pt x="3" y="148"/>
                  <a:pt x="3" y="148"/>
                </a:cubicBezTo>
                <a:cubicBezTo>
                  <a:pt x="3" y="153"/>
                  <a:pt x="3" y="153"/>
                  <a:pt x="3" y="153"/>
                </a:cubicBezTo>
                <a:cubicBezTo>
                  <a:pt x="4" y="153"/>
                  <a:pt x="4" y="153"/>
                  <a:pt x="4" y="153"/>
                </a:cubicBezTo>
                <a:cubicBezTo>
                  <a:pt x="6" y="157"/>
                  <a:pt x="6" y="157"/>
                  <a:pt x="6" y="157"/>
                </a:cubicBezTo>
                <a:cubicBezTo>
                  <a:pt x="6" y="158"/>
                  <a:pt x="6" y="158"/>
                  <a:pt x="6" y="158"/>
                </a:cubicBezTo>
                <a:cubicBezTo>
                  <a:pt x="9" y="161"/>
                  <a:pt x="9" y="161"/>
                  <a:pt x="9" y="161"/>
                </a:cubicBezTo>
                <a:lnTo>
                  <a:pt x="11" y="1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8" name="Freeform 101">
            <a:extLst>
              <a:ext uri="{FF2B5EF4-FFF2-40B4-BE49-F238E27FC236}">
                <a16:creationId xmlns:a16="http://schemas.microsoft.com/office/drawing/2014/main" id="{4562ADB0-CA35-23D8-2046-42517A36E9C5}"/>
              </a:ext>
            </a:extLst>
          </p:cNvPr>
          <p:cNvSpPr>
            <a:spLocks/>
          </p:cNvSpPr>
          <p:nvPr/>
        </p:nvSpPr>
        <p:spPr bwMode="auto">
          <a:xfrm>
            <a:off x="6806622" y="1736184"/>
            <a:ext cx="481041" cy="758345"/>
          </a:xfrm>
          <a:custGeom>
            <a:avLst/>
            <a:gdLst>
              <a:gd name="T0" fmla="*/ 9 w 255"/>
              <a:gd name="T1" fmla="*/ 217 h 402"/>
              <a:gd name="T2" fmla="*/ 15 w 255"/>
              <a:gd name="T3" fmla="*/ 204 h 402"/>
              <a:gd name="T4" fmla="*/ 16 w 255"/>
              <a:gd name="T5" fmla="*/ 195 h 402"/>
              <a:gd name="T6" fmla="*/ 21 w 255"/>
              <a:gd name="T7" fmla="*/ 183 h 402"/>
              <a:gd name="T8" fmla="*/ 34 w 255"/>
              <a:gd name="T9" fmla="*/ 154 h 402"/>
              <a:gd name="T10" fmla="*/ 27 w 255"/>
              <a:gd name="T11" fmla="*/ 133 h 402"/>
              <a:gd name="T12" fmla="*/ 30 w 255"/>
              <a:gd name="T13" fmla="*/ 84 h 402"/>
              <a:gd name="T14" fmla="*/ 66 w 255"/>
              <a:gd name="T15" fmla="*/ 7 h 402"/>
              <a:gd name="T16" fmla="*/ 83 w 255"/>
              <a:gd name="T17" fmla="*/ 25 h 402"/>
              <a:gd name="T18" fmla="*/ 98 w 255"/>
              <a:gd name="T19" fmla="*/ 12 h 402"/>
              <a:gd name="T20" fmla="*/ 114 w 255"/>
              <a:gd name="T21" fmla="*/ 0 h 402"/>
              <a:gd name="T22" fmla="*/ 143 w 255"/>
              <a:gd name="T23" fmla="*/ 15 h 402"/>
              <a:gd name="T24" fmla="*/ 179 w 255"/>
              <a:gd name="T25" fmla="*/ 109 h 402"/>
              <a:gd name="T26" fmla="*/ 182 w 255"/>
              <a:gd name="T27" fmla="*/ 124 h 402"/>
              <a:gd name="T28" fmla="*/ 195 w 255"/>
              <a:gd name="T29" fmla="*/ 133 h 402"/>
              <a:gd name="T30" fmla="*/ 210 w 255"/>
              <a:gd name="T31" fmla="*/ 133 h 402"/>
              <a:gd name="T32" fmla="*/ 214 w 255"/>
              <a:gd name="T33" fmla="*/ 151 h 402"/>
              <a:gd name="T34" fmla="*/ 223 w 255"/>
              <a:gd name="T35" fmla="*/ 167 h 402"/>
              <a:gd name="T36" fmla="*/ 237 w 255"/>
              <a:gd name="T37" fmla="*/ 163 h 402"/>
              <a:gd name="T38" fmla="*/ 240 w 255"/>
              <a:gd name="T39" fmla="*/ 184 h 402"/>
              <a:gd name="T40" fmla="*/ 249 w 255"/>
              <a:gd name="T41" fmla="*/ 181 h 402"/>
              <a:gd name="T42" fmla="*/ 247 w 255"/>
              <a:gd name="T43" fmla="*/ 202 h 402"/>
              <a:gd name="T44" fmla="*/ 238 w 255"/>
              <a:gd name="T45" fmla="*/ 211 h 402"/>
              <a:gd name="T46" fmla="*/ 232 w 255"/>
              <a:gd name="T47" fmla="*/ 214 h 402"/>
              <a:gd name="T48" fmla="*/ 222 w 255"/>
              <a:gd name="T49" fmla="*/ 222 h 402"/>
              <a:gd name="T50" fmla="*/ 213 w 255"/>
              <a:gd name="T51" fmla="*/ 220 h 402"/>
              <a:gd name="T52" fmla="*/ 210 w 255"/>
              <a:gd name="T53" fmla="*/ 238 h 402"/>
              <a:gd name="T54" fmla="*/ 207 w 255"/>
              <a:gd name="T55" fmla="*/ 234 h 402"/>
              <a:gd name="T56" fmla="*/ 202 w 255"/>
              <a:gd name="T57" fmla="*/ 248 h 402"/>
              <a:gd name="T58" fmla="*/ 185 w 255"/>
              <a:gd name="T59" fmla="*/ 243 h 402"/>
              <a:gd name="T60" fmla="*/ 176 w 255"/>
              <a:gd name="T61" fmla="*/ 248 h 402"/>
              <a:gd name="T62" fmla="*/ 178 w 255"/>
              <a:gd name="T63" fmla="*/ 264 h 402"/>
              <a:gd name="T64" fmla="*/ 161 w 255"/>
              <a:gd name="T65" fmla="*/ 258 h 402"/>
              <a:gd name="T66" fmla="*/ 158 w 255"/>
              <a:gd name="T67" fmla="*/ 248 h 402"/>
              <a:gd name="T68" fmla="*/ 148 w 255"/>
              <a:gd name="T69" fmla="*/ 257 h 402"/>
              <a:gd name="T70" fmla="*/ 148 w 255"/>
              <a:gd name="T71" fmla="*/ 273 h 402"/>
              <a:gd name="T72" fmla="*/ 151 w 255"/>
              <a:gd name="T73" fmla="*/ 290 h 402"/>
              <a:gd name="T74" fmla="*/ 139 w 255"/>
              <a:gd name="T75" fmla="*/ 300 h 402"/>
              <a:gd name="T76" fmla="*/ 131 w 255"/>
              <a:gd name="T77" fmla="*/ 311 h 402"/>
              <a:gd name="T78" fmla="*/ 124 w 255"/>
              <a:gd name="T79" fmla="*/ 306 h 402"/>
              <a:gd name="T80" fmla="*/ 122 w 255"/>
              <a:gd name="T81" fmla="*/ 308 h 402"/>
              <a:gd name="T82" fmla="*/ 121 w 255"/>
              <a:gd name="T83" fmla="*/ 311 h 402"/>
              <a:gd name="T84" fmla="*/ 113 w 255"/>
              <a:gd name="T85" fmla="*/ 314 h 402"/>
              <a:gd name="T86" fmla="*/ 108 w 255"/>
              <a:gd name="T87" fmla="*/ 308 h 402"/>
              <a:gd name="T88" fmla="*/ 105 w 255"/>
              <a:gd name="T89" fmla="*/ 313 h 402"/>
              <a:gd name="T90" fmla="*/ 113 w 255"/>
              <a:gd name="T91" fmla="*/ 334 h 402"/>
              <a:gd name="T92" fmla="*/ 105 w 255"/>
              <a:gd name="T93" fmla="*/ 328 h 402"/>
              <a:gd name="T94" fmla="*/ 102 w 255"/>
              <a:gd name="T95" fmla="*/ 332 h 402"/>
              <a:gd name="T96" fmla="*/ 89 w 255"/>
              <a:gd name="T97" fmla="*/ 340 h 402"/>
              <a:gd name="T98" fmla="*/ 86 w 255"/>
              <a:gd name="T99" fmla="*/ 359 h 402"/>
              <a:gd name="T100" fmla="*/ 78 w 255"/>
              <a:gd name="T101" fmla="*/ 379 h 402"/>
              <a:gd name="T102" fmla="*/ 78 w 255"/>
              <a:gd name="T103" fmla="*/ 397 h 402"/>
              <a:gd name="T104" fmla="*/ 65 w 255"/>
              <a:gd name="T105" fmla="*/ 396 h 402"/>
              <a:gd name="T106" fmla="*/ 53 w 255"/>
              <a:gd name="T107" fmla="*/ 382 h 402"/>
              <a:gd name="T108" fmla="*/ 50 w 255"/>
              <a:gd name="T109" fmla="*/ 365 h 402"/>
              <a:gd name="T110" fmla="*/ 0 w 255"/>
              <a:gd name="T111" fmla="*/ 22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5" h="402">
                <a:moveTo>
                  <a:pt x="0" y="220"/>
                </a:moveTo>
                <a:lnTo>
                  <a:pt x="4" y="214"/>
                </a:lnTo>
                <a:lnTo>
                  <a:pt x="9" y="217"/>
                </a:lnTo>
                <a:lnTo>
                  <a:pt x="15" y="214"/>
                </a:lnTo>
                <a:lnTo>
                  <a:pt x="13" y="210"/>
                </a:lnTo>
                <a:lnTo>
                  <a:pt x="15" y="204"/>
                </a:lnTo>
                <a:lnTo>
                  <a:pt x="16" y="204"/>
                </a:lnTo>
                <a:lnTo>
                  <a:pt x="22" y="205"/>
                </a:lnTo>
                <a:lnTo>
                  <a:pt x="16" y="195"/>
                </a:lnTo>
                <a:lnTo>
                  <a:pt x="16" y="193"/>
                </a:lnTo>
                <a:lnTo>
                  <a:pt x="18" y="187"/>
                </a:lnTo>
                <a:lnTo>
                  <a:pt x="21" y="183"/>
                </a:lnTo>
                <a:lnTo>
                  <a:pt x="30" y="170"/>
                </a:lnTo>
                <a:lnTo>
                  <a:pt x="28" y="166"/>
                </a:lnTo>
                <a:lnTo>
                  <a:pt x="34" y="154"/>
                </a:lnTo>
                <a:lnTo>
                  <a:pt x="30" y="149"/>
                </a:lnTo>
                <a:lnTo>
                  <a:pt x="30" y="137"/>
                </a:lnTo>
                <a:lnTo>
                  <a:pt x="27" y="133"/>
                </a:lnTo>
                <a:lnTo>
                  <a:pt x="28" y="116"/>
                </a:lnTo>
                <a:lnTo>
                  <a:pt x="34" y="107"/>
                </a:lnTo>
                <a:lnTo>
                  <a:pt x="30" y="84"/>
                </a:lnTo>
                <a:lnTo>
                  <a:pt x="56" y="7"/>
                </a:lnTo>
                <a:lnTo>
                  <a:pt x="62" y="6"/>
                </a:lnTo>
                <a:lnTo>
                  <a:pt x="66" y="7"/>
                </a:lnTo>
                <a:lnTo>
                  <a:pt x="69" y="18"/>
                </a:lnTo>
                <a:lnTo>
                  <a:pt x="77" y="22"/>
                </a:lnTo>
                <a:lnTo>
                  <a:pt x="83" y="25"/>
                </a:lnTo>
                <a:lnTo>
                  <a:pt x="89" y="19"/>
                </a:lnTo>
                <a:lnTo>
                  <a:pt x="93" y="18"/>
                </a:lnTo>
                <a:lnTo>
                  <a:pt x="98" y="12"/>
                </a:lnTo>
                <a:lnTo>
                  <a:pt x="104" y="9"/>
                </a:lnTo>
                <a:lnTo>
                  <a:pt x="108" y="3"/>
                </a:lnTo>
                <a:lnTo>
                  <a:pt x="114" y="0"/>
                </a:lnTo>
                <a:lnTo>
                  <a:pt x="121" y="1"/>
                </a:lnTo>
                <a:lnTo>
                  <a:pt x="133" y="6"/>
                </a:lnTo>
                <a:lnTo>
                  <a:pt x="143" y="15"/>
                </a:lnTo>
                <a:lnTo>
                  <a:pt x="148" y="15"/>
                </a:lnTo>
                <a:lnTo>
                  <a:pt x="172" y="89"/>
                </a:lnTo>
                <a:lnTo>
                  <a:pt x="179" y="109"/>
                </a:lnTo>
                <a:lnTo>
                  <a:pt x="179" y="115"/>
                </a:lnTo>
                <a:lnTo>
                  <a:pt x="182" y="119"/>
                </a:lnTo>
                <a:lnTo>
                  <a:pt x="182" y="124"/>
                </a:lnTo>
                <a:lnTo>
                  <a:pt x="184" y="130"/>
                </a:lnTo>
                <a:lnTo>
                  <a:pt x="190" y="130"/>
                </a:lnTo>
                <a:lnTo>
                  <a:pt x="195" y="133"/>
                </a:lnTo>
                <a:lnTo>
                  <a:pt x="201" y="133"/>
                </a:lnTo>
                <a:lnTo>
                  <a:pt x="207" y="131"/>
                </a:lnTo>
                <a:lnTo>
                  <a:pt x="210" y="133"/>
                </a:lnTo>
                <a:lnTo>
                  <a:pt x="208" y="139"/>
                </a:lnTo>
                <a:lnTo>
                  <a:pt x="210" y="145"/>
                </a:lnTo>
                <a:lnTo>
                  <a:pt x="214" y="151"/>
                </a:lnTo>
                <a:lnTo>
                  <a:pt x="214" y="155"/>
                </a:lnTo>
                <a:lnTo>
                  <a:pt x="217" y="161"/>
                </a:lnTo>
                <a:lnTo>
                  <a:pt x="223" y="167"/>
                </a:lnTo>
                <a:lnTo>
                  <a:pt x="228" y="161"/>
                </a:lnTo>
                <a:lnTo>
                  <a:pt x="232" y="161"/>
                </a:lnTo>
                <a:lnTo>
                  <a:pt x="237" y="163"/>
                </a:lnTo>
                <a:lnTo>
                  <a:pt x="237" y="164"/>
                </a:lnTo>
                <a:lnTo>
                  <a:pt x="247" y="175"/>
                </a:lnTo>
                <a:lnTo>
                  <a:pt x="240" y="184"/>
                </a:lnTo>
                <a:lnTo>
                  <a:pt x="246" y="189"/>
                </a:lnTo>
                <a:lnTo>
                  <a:pt x="250" y="184"/>
                </a:lnTo>
                <a:lnTo>
                  <a:pt x="249" y="181"/>
                </a:lnTo>
                <a:lnTo>
                  <a:pt x="255" y="186"/>
                </a:lnTo>
                <a:lnTo>
                  <a:pt x="253" y="192"/>
                </a:lnTo>
                <a:lnTo>
                  <a:pt x="247" y="202"/>
                </a:lnTo>
                <a:lnTo>
                  <a:pt x="243" y="207"/>
                </a:lnTo>
                <a:lnTo>
                  <a:pt x="234" y="205"/>
                </a:lnTo>
                <a:lnTo>
                  <a:pt x="238" y="211"/>
                </a:lnTo>
                <a:lnTo>
                  <a:pt x="232" y="210"/>
                </a:lnTo>
                <a:lnTo>
                  <a:pt x="232" y="214"/>
                </a:lnTo>
                <a:lnTo>
                  <a:pt x="232" y="214"/>
                </a:lnTo>
                <a:lnTo>
                  <a:pt x="228" y="216"/>
                </a:lnTo>
                <a:lnTo>
                  <a:pt x="228" y="222"/>
                </a:lnTo>
                <a:lnTo>
                  <a:pt x="222" y="222"/>
                </a:lnTo>
                <a:lnTo>
                  <a:pt x="220" y="228"/>
                </a:lnTo>
                <a:lnTo>
                  <a:pt x="217" y="226"/>
                </a:lnTo>
                <a:lnTo>
                  <a:pt x="213" y="220"/>
                </a:lnTo>
                <a:lnTo>
                  <a:pt x="210" y="228"/>
                </a:lnTo>
                <a:lnTo>
                  <a:pt x="211" y="232"/>
                </a:lnTo>
                <a:lnTo>
                  <a:pt x="210" y="238"/>
                </a:lnTo>
                <a:lnTo>
                  <a:pt x="208" y="232"/>
                </a:lnTo>
                <a:lnTo>
                  <a:pt x="208" y="238"/>
                </a:lnTo>
                <a:lnTo>
                  <a:pt x="207" y="234"/>
                </a:lnTo>
                <a:lnTo>
                  <a:pt x="202" y="235"/>
                </a:lnTo>
                <a:lnTo>
                  <a:pt x="205" y="241"/>
                </a:lnTo>
                <a:lnTo>
                  <a:pt x="202" y="248"/>
                </a:lnTo>
                <a:lnTo>
                  <a:pt x="199" y="241"/>
                </a:lnTo>
                <a:lnTo>
                  <a:pt x="184" y="237"/>
                </a:lnTo>
                <a:lnTo>
                  <a:pt x="185" y="243"/>
                </a:lnTo>
                <a:lnTo>
                  <a:pt x="179" y="248"/>
                </a:lnTo>
                <a:lnTo>
                  <a:pt x="175" y="241"/>
                </a:lnTo>
                <a:lnTo>
                  <a:pt x="176" y="248"/>
                </a:lnTo>
                <a:lnTo>
                  <a:pt x="173" y="254"/>
                </a:lnTo>
                <a:lnTo>
                  <a:pt x="175" y="258"/>
                </a:lnTo>
                <a:lnTo>
                  <a:pt x="178" y="264"/>
                </a:lnTo>
                <a:lnTo>
                  <a:pt x="170" y="261"/>
                </a:lnTo>
                <a:lnTo>
                  <a:pt x="158" y="261"/>
                </a:lnTo>
                <a:lnTo>
                  <a:pt x="161" y="258"/>
                </a:lnTo>
                <a:lnTo>
                  <a:pt x="163" y="252"/>
                </a:lnTo>
                <a:lnTo>
                  <a:pt x="157" y="252"/>
                </a:lnTo>
                <a:lnTo>
                  <a:pt x="158" y="248"/>
                </a:lnTo>
                <a:lnTo>
                  <a:pt x="154" y="241"/>
                </a:lnTo>
                <a:lnTo>
                  <a:pt x="155" y="251"/>
                </a:lnTo>
                <a:lnTo>
                  <a:pt x="148" y="257"/>
                </a:lnTo>
                <a:lnTo>
                  <a:pt x="151" y="261"/>
                </a:lnTo>
                <a:lnTo>
                  <a:pt x="149" y="267"/>
                </a:lnTo>
                <a:lnTo>
                  <a:pt x="148" y="273"/>
                </a:lnTo>
                <a:lnTo>
                  <a:pt x="149" y="279"/>
                </a:lnTo>
                <a:lnTo>
                  <a:pt x="148" y="285"/>
                </a:lnTo>
                <a:lnTo>
                  <a:pt x="151" y="290"/>
                </a:lnTo>
                <a:lnTo>
                  <a:pt x="146" y="296"/>
                </a:lnTo>
                <a:lnTo>
                  <a:pt x="143" y="302"/>
                </a:lnTo>
                <a:lnTo>
                  <a:pt x="139" y="300"/>
                </a:lnTo>
                <a:lnTo>
                  <a:pt x="133" y="299"/>
                </a:lnTo>
                <a:lnTo>
                  <a:pt x="130" y="305"/>
                </a:lnTo>
                <a:lnTo>
                  <a:pt x="131" y="311"/>
                </a:lnTo>
                <a:lnTo>
                  <a:pt x="130" y="316"/>
                </a:lnTo>
                <a:lnTo>
                  <a:pt x="125" y="313"/>
                </a:lnTo>
                <a:lnTo>
                  <a:pt x="124" y="306"/>
                </a:lnTo>
                <a:lnTo>
                  <a:pt x="124" y="302"/>
                </a:lnTo>
                <a:lnTo>
                  <a:pt x="124" y="302"/>
                </a:lnTo>
                <a:lnTo>
                  <a:pt x="122" y="308"/>
                </a:lnTo>
                <a:lnTo>
                  <a:pt x="125" y="319"/>
                </a:lnTo>
                <a:lnTo>
                  <a:pt x="119" y="317"/>
                </a:lnTo>
                <a:lnTo>
                  <a:pt x="121" y="311"/>
                </a:lnTo>
                <a:lnTo>
                  <a:pt x="118" y="305"/>
                </a:lnTo>
                <a:lnTo>
                  <a:pt x="116" y="306"/>
                </a:lnTo>
                <a:lnTo>
                  <a:pt x="113" y="314"/>
                </a:lnTo>
                <a:lnTo>
                  <a:pt x="118" y="320"/>
                </a:lnTo>
                <a:lnTo>
                  <a:pt x="116" y="326"/>
                </a:lnTo>
                <a:lnTo>
                  <a:pt x="108" y="308"/>
                </a:lnTo>
                <a:lnTo>
                  <a:pt x="108" y="302"/>
                </a:lnTo>
                <a:lnTo>
                  <a:pt x="105" y="306"/>
                </a:lnTo>
                <a:lnTo>
                  <a:pt x="105" y="313"/>
                </a:lnTo>
                <a:lnTo>
                  <a:pt x="107" y="309"/>
                </a:lnTo>
                <a:lnTo>
                  <a:pt x="114" y="328"/>
                </a:lnTo>
                <a:lnTo>
                  <a:pt x="113" y="334"/>
                </a:lnTo>
                <a:lnTo>
                  <a:pt x="108" y="322"/>
                </a:lnTo>
                <a:lnTo>
                  <a:pt x="107" y="322"/>
                </a:lnTo>
                <a:lnTo>
                  <a:pt x="105" y="328"/>
                </a:lnTo>
                <a:lnTo>
                  <a:pt x="102" y="332"/>
                </a:lnTo>
                <a:lnTo>
                  <a:pt x="102" y="328"/>
                </a:lnTo>
                <a:lnTo>
                  <a:pt x="102" y="332"/>
                </a:lnTo>
                <a:lnTo>
                  <a:pt x="99" y="323"/>
                </a:lnTo>
                <a:lnTo>
                  <a:pt x="90" y="334"/>
                </a:lnTo>
                <a:lnTo>
                  <a:pt x="89" y="340"/>
                </a:lnTo>
                <a:lnTo>
                  <a:pt x="89" y="346"/>
                </a:lnTo>
                <a:lnTo>
                  <a:pt x="93" y="347"/>
                </a:lnTo>
                <a:lnTo>
                  <a:pt x="86" y="359"/>
                </a:lnTo>
                <a:lnTo>
                  <a:pt x="89" y="364"/>
                </a:lnTo>
                <a:lnTo>
                  <a:pt x="84" y="374"/>
                </a:lnTo>
                <a:lnTo>
                  <a:pt x="78" y="379"/>
                </a:lnTo>
                <a:lnTo>
                  <a:pt x="78" y="385"/>
                </a:lnTo>
                <a:lnTo>
                  <a:pt x="80" y="391"/>
                </a:lnTo>
                <a:lnTo>
                  <a:pt x="78" y="397"/>
                </a:lnTo>
                <a:lnTo>
                  <a:pt x="74" y="402"/>
                </a:lnTo>
                <a:lnTo>
                  <a:pt x="71" y="402"/>
                </a:lnTo>
                <a:lnTo>
                  <a:pt x="65" y="396"/>
                </a:lnTo>
                <a:lnTo>
                  <a:pt x="65" y="390"/>
                </a:lnTo>
                <a:lnTo>
                  <a:pt x="59" y="387"/>
                </a:lnTo>
                <a:lnTo>
                  <a:pt x="53" y="382"/>
                </a:lnTo>
                <a:lnTo>
                  <a:pt x="51" y="378"/>
                </a:lnTo>
                <a:lnTo>
                  <a:pt x="50" y="371"/>
                </a:lnTo>
                <a:lnTo>
                  <a:pt x="50" y="365"/>
                </a:lnTo>
                <a:lnTo>
                  <a:pt x="42" y="349"/>
                </a:lnTo>
                <a:lnTo>
                  <a:pt x="1" y="222"/>
                </a:lnTo>
                <a:lnTo>
                  <a:pt x="0" y="220"/>
                </a:lnTo>
                <a:close/>
              </a:path>
            </a:pathLst>
          </a:custGeom>
          <a:solidFill>
            <a:srgbClr val="53565A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9" name="Freeform 102">
            <a:extLst>
              <a:ext uri="{FF2B5EF4-FFF2-40B4-BE49-F238E27FC236}">
                <a16:creationId xmlns:a16="http://schemas.microsoft.com/office/drawing/2014/main" id="{DEA51A33-13E1-C086-F0C9-3F08F35A2282}"/>
              </a:ext>
            </a:extLst>
          </p:cNvPr>
          <p:cNvSpPr>
            <a:spLocks/>
          </p:cNvSpPr>
          <p:nvPr/>
        </p:nvSpPr>
        <p:spPr bwMode="auto">
          <a:xfrm>
            <a:off x="6802849" y="1732409"/>
            <a:ext cx="486700" cy="767779"/>
          </a:xfrm>
          <a:custGeom>
            <a:avLst/>
            <a:gdLst>
              <a:gd name="T0" fmla="*/ 12 w 171"/>
              <a:gd name="T1" fmla="*/ 137 h 269"/>
              <a:gd name="T2" fmla="*/ 22 w 171"/>
              <a:gd name="T3" fmla="*/ 115 h 269"/>
              <a:gd name="T4" fmla="*/ 21 w 171"/>
              <a:gd name="T5" fmla="*/ 78 h 269"/>
              <a:gd name="T6" fmla="*/ 51 w 171"/>
              <a:gd name="T7" fmla="*/ 17 h 269"/>
              <a:gd name="T8" fmla="*/ 71 w 171"/>
              <a:gd name="T9" fmla="*/ 7 h 269"/>
              <a:gd name="T10" fmla="*/ 114 w 171"/>
              <a:gd name="T11" fmla="*/ 61 h 269"/>
              <a:gd name="T12" fmla="*/ 126 w 171"/>
              <a:gd name="T13" fmla="*/ 88 h 269"/>
              <a:gd name="T14" fmla="*/ 139 w 171"/>
              <a:gd name="T15" fmla="*/ 97 h 269"/>
              <a:gd name="T16" fmla="*/ 153 w 171"/>
              <a:gd name="T17" fmla="*/ 109 h 269"/>
              <a:gd name="T18" fmla="*/ 163 w 171"/>
              <a:gd name="T19" fmla="*/ 127 h 269"/>
              <a:gd name="T20" fmla="*/ 168 w 171"/>
              <a:gd name="T21" fmla="*/ 128 h 269"/>
              <a:gd name="T22" fmla="*/ 154 w 171"/>
              <a:gd name="T23" fmla="*/ 140 h 269"/>
              <a:gd name="T24" fmla="*/ 148 w 171"/>
              <a:gd name="T25" fmla="*/ 147 h 269"/>
              <a:gd name="T26" fmla="*/ 140 w 171"/>
              <a:gd name="T27" fmla="*/ 155 h 269"/>
              <a:gd name="T28" fmla="*/ 140 w 171"/>
              <a:gd name="T29" fmla="*/ 159 h 269"/>
              <a:gd name="T30" fmla="*/ 133 w 171"/>
              <a:gd name="T31" fmla="*/ 160 h 269"/>
              <a:gd name="T32" fmla="*/ 117 w 171"/>
              <a:gd name="T33" fmla="*/ 165 h 269"/>
              <a:gd name="T34" fmla="*/ 109 w 171"/>
              <a:gd name="T35" fmla="*/ 172 h 269"/>
              <a:gd name="T36" fmla="*/ 102 w 171"/>
              <a:gd name="T37" fmla="*/ 160 h 269"/>
              <a:gd name="T38" fmla="*/ 99 w 171"/>
              <a:gd name="T39" fmla="*/ 186 h 269"/>
              <a:gd name="T40" fmla="*/ 89 w 171"/>
              <a:gd name="T41" fmla="*/ 198 h 269"/>
              <a:gd name="T42" fmla="*/ 84 w 171"/>
              <a:gd name="T43" fmla="*/ 200 h 269"/>
              <a:gd name="T44" fmla="*/ 82 w 171"/>
              <a:gd name="T45" fmla="*/ 207 h 269"/>
              <a:gd name="T46" fmla="*/ 74 w 171"/>
              <a:gd name="T47" fmla="*/ 204 h 269"/>
              <a:gd name="T48" fmla="*/ 72 w 171"/>
              <a:gd name="T49" fmla="*/ 208 h 269"/>
              <a:gd name="T50" fmla="*/ 70 w 171"/>
              <a:gd name="T51" fmla="*/ 218 h 269"/>
              <a:gd name="T52" fmla="*/ 66 w 171"/>
              <a:gd name="T53" fmla="*/ 214 h 269"/>
              <a:gd name="T54" fmla="*/ 57 w 171"/>
              <a:gd name="T55" fmla="*/ 239 h 269"/>
              <a:gd name="T56" fmla="*/ 49 w 171"/>
              <a:gd name="T57" fmla="*/ 266 h 269"/>
              <a:gd name="T58" fmla="*/ 35 w 171"/>
              <a:gd name="T59" fmla="*/ 243 h 269"/>
              <a:gd name="T60" fmla="*/ 28 w 171"/>
              <a:gd name="T61" fmla="*/ 232 h 269"/>
              <a:gd name="T62" fmla="*/ 40 w 171"/>
              <a:gd name="T63" fmla="*/ 258 h 269"/>
              <a:gd name="T64" fmla="*/ 54 w 171"/>
              <a:gd name="T65" fmla="*/ 264 h 269"/>
              <a:gd name="T66" fmla="*/ 59 w 171"/>
              <a:gd name="T67" fmla="*/ 239 h 269"/>
              <a:gd name="T68" fmla="*/ 69 w 171"/>
              <a:gd name="T69" fmla="*/ 222 h 269"/>
              <a:gd name="T70" fmla="*/ 72 w 171"/>
              <a:gd name="T71" fmla="*/ 218 h 269"/>
              <a:gd name="T72" fmla="*/ 78 w 171"/>
              <a:gd name="T73" fmla="*/ 217 h 269"/>
              <a:gd name="T74" fmla="*/ 73 w 171"/>
              <a:gd name="T75" fmla="*/ 201 h 269"/>
              <a:gd name="T76" fmla="*/ 78 w 171"/>
              <a:gd name="T77" fmla="*/ 209 h 269"/>
              <a:gd name="T78" fmla="*/ 83 w 171"/>
              <a:gd name="T79" fmla="*/ 205 h 269"/>
              <a:gd name="T80" fmla="*/ 86 w 171"/>
              <a:gd name="T81" fmla="*/ 211 h 269"/>
              <a:gd name="T82" fmla="*/ 97 w 171"/>
              <a:gd name="T83" fmla="*/ 201 h 269"/>
              <a:gd name="T84" fmla="*/ 101 w 171"/>
              <a:gd name="T85" fmla="*/ 178 h 269"/>
              <a:gd name="T86" fmla="*/ 104 w 171"/>
              <a:gd name="T87" fmla="*/ 169 h 269"/>
              <a:gd name="T88" fmla="*/ 120 w 171"/>
              <a:gd name="T89" fmla="*/ 177 h 269"/>
              <a:gd name="T90" fmla="*/ 121 w 171"/>
              <a:gd name="T91" fmla="*/ 166 h 269"/>
              <a:gd name="T92" fmla="*/ 138 w 171"/>
              <a:gd name="T93" fmla="*/ 161 h 269"/>
              <a:gd name="T94" fmla="*/ 139 w 171"/>
              <a:gd name="T95" fmla="*/ 159 h 269"/>
              <a:gd name="T96" fmla="*/ 147 w 171"/>
              <a:gd name="T97" fmla="*/ 153 h 269"/>
              <a:gd name="T98" fmla="*/ 155 w 171"/>
              <a:gd name="T99" fmla="*/ 144 h 269"/>
              <a:gd name="T100" fmla="*/ 162 w 171"/>
              <a:gd name="T101" fmla="*/ 139 h 269"/>
              <a:gd name="T102" fmla="*/ 165 w 171"/>
              <a:gd name="T103" fmla="*/ 122 h 269"/>
              <a:gd name="T104" fmla="*/ 158 w 171"/>
              <a:gd name="T105" fmla="*/ 108 h 269"/>
              <a:gd name="T106" fmla="*/ 144 w 171"/>
              <a:gd name="T107" fmla="*/ 100 h 269"/>
              <a:gd name="T108" fmla="*/ 127 w 171"/>
              <a:gd name="T109" fmla="*/ 86 h 269"/>
              <a:gd name="T110" fmla="*/ 116 w 171"/>
              <a:gd name="T111" fmla="*/ 60 h 269"/>
              <a:gd name="T112" fmla="*/ 77 w 171"/>
              <a:gd name="T113" fmla="*/ 0 h 269"/>
              <a:gd name="T114" fmla="*/ 56 w 171"/>
              <a:gd name="T115" fmla="*/ 16 h 269"/>
              <a:gd name="T116" fmla="*/ 20 w 171"/>
              <a:gd name="T117" fmla="*/ 57 h 269"/>
              <a:gd name="T118" fmla="*/ 20 w 171"/>
              <a:gd name="T119" fmla="*/ 100 h 269"/>
              <a:gd name="T120" fmla="*/ 12 w 171"/>
              <a:gd name="T121" fmla="*/ 129 h 269"/>
              <a:gd name="T122" fmla="*/ 9 w 171"/>
              <a:gd name="T123" fmla="*/ 14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1" h="269">
                <a:moveTo>
                  <a:pt x="2" y="147"/>
                </a:moveTo>
                <a:cubicBezTo>
                  <a:pt x="4" y="144"/>
                  <a:pt x="4" y="144"/>
                  <a:pt x="4" y="144"/>
                </a:cubicBezTo>
                <a:cubicBezTo>
                  <a:pt x="7" y="146"/>
                  <a:pt x="7" y="146"/>
                  <a:pt x="7" y="146"/>
                </a:cubicBezTo>
                <a:cubicBezTo>
                  <a:pt x="8" y="146"/>
                  <a:pt x="8" y="146"/>
                  <a:pt x="8" y="146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12" y="144"/>
                  <a:pt x="12" y="144"/>
                  <a:pt x="12" y="143"/>
                </a:cubicBezTo>
                <a:cubicBezTo>
                  <a:pt x="11" y="140"/>
                  <a:pt x="11" y="140"/>
                  <a:pt x="11" y="140"/>
                </a:cubicBezTo>
                <a:cubicBezTo>
                  <a:pt x="12" y="137"/>
                  <a:pt x="12" y="137"/>
                  <a:pt x="12" y="137"/>
                </a:cubicBezTo>
                <a:cubicBezTo>
                  <a:pt x="12" y="137"/>
                  <a:pt x="12" y="137"/>
                  <a:pt x="12" y="137"/>
                </a:cubicBezTo>
                <a:cubicBezTo>
                  <a:pt x="15" y="138"/>
                  <a:pt x="15" y="138"/>
                  <a:pt x="15" y="138"/>
                </a:cubicBezTo>
                <a:cubicBezTo>
                  <a:pt x="16" y="138"/>
                  <a:pt x="16" y="138"/>
                  <a:pt x="16" y="138"/>
                </a:cubicBezTo>
                <a:cubicBezTo>
                  <a:pt x="17" y="138"/>
                  <a:pt x="17" y="137"/>
                  <a:pt x="17" y="137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3" y="129"/>
                  <a:pt x="13" y="129"/>
                  <a:pt x="13" y="129"/>
                </a:cubicBezTo>
                <a:cubicBezTo>
                  <a:pt x="14" y="126"/>
                  <a:pt x="14" y="126"/>
                  <a:pt x="14" y="126"/>
                </a:cubicBezTo>
                <a:cubicBezTo>
                  <a:pt x="16" y="122"/>
                  <a:pt x="16" y="122"/>
                  <a:pt x="16" y="122"/>
                </a:cubicBezTo>
                <a:cubicBezTo>
                  <a:pt x="22" y="115"/>
                  <a:pt x="22" y="115"/>
                  <a:pt x="22" y="115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1" y="111"/>
                  <a:pt x="21" y="111"/>
                  <a:pt x="21" y="111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2" y="99"/>
                  <a:pt x="22" y="99"/>
                  <a:pt x="22" y="99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2"/>
                  <a:pt x="22" y="92"/>
                  <a:pt x="22" y="92"/>
                </a:cubicBezTo>
                <a:cubicBezTo>
                  <a:pt x="20" y="89"/>
                  <a:pt x="20" y="89"/>
                  <a:pt x="20" y="89"/>
                </a:cubicBezTo>
                <a:cubicBezTo>
                  <a:pt x="21" y="78"/>
                  <a:pt x="21" y="78"/>
                  <a:pt x="21" y="78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2"/>
                  <a:pt x="25" y="72"/>
                  <a:pt x="25" y="72"/>
                </a:cubicBezTo>
                <a:cubicBezTo>
                  <a:pt x="22" y="57"/>
                  <a:pt x="22" y="57"/>
                  <a:pt x="22" y="57"/>
                </a:cubicBezTo>
                <a:cubicBezTo>
                  <a:pt x="39" y="7"/>
                  <a:pt x="39" y="7"/>
                  <a:pt x="39" y="7"/>
                </a:cubicBezTo>
                <a:cubicBezTo>
                  <a:pt x="42" y="6"/>
                  <a:pt x="42" y="6"/>
                  <a:pt x="42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51" y="17"/>
                  <a:pt x="51" y="17"/>
                  <a:pt x="51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6" y="19"/>
                  <a:pt x="56" y="19"/>
                  <a:pt x="56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60" y="15"/>
                  <a:pt x="60" y="15"/>
                  <a:pt x="60" y="15"/>
                </a:cubicBezTo>
                <a:cubicBezTo>
                  <a:pt x="64" y="13"/>
                  <a:pt x="64" y="13"/>
                  <a:pt x="64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7" y="9"/>
                  <a:pt x="67" y="9"/>
                  <a:pt x="67" y="9"/>
                </a:cubicBezTo>
                <a:cubicBezTo>
                  <a:pt x="70" y="8"/>
                  <a:pt x="70" y="8"/>
                  <a:pt x="70" y="8"/>
                </a:cubicBezTo>
                <a:cubicBezTo>
                  <a:pt x="71" y="7"/>
                  <a:pt x="71" y="7"/>
                  <a:pt x="71" y="7"/>
                </a:cubicBezTo>
                <a:cubicBezTo>
                  <a:pt x="74" y="4"/>
                  <a:pt x="74" y="4"/>
                  <a:pt x="74" y="4"/>
                </a:cubicBezTo>
                <a:cubicBezTo>
                  <a:pt x="77" y="2"/>
                  <a:pt x="77" y="2"/>
                  <a:pt x="77" y="2"/>
                </a:cubicBezTo>
                <a:cubicBezTo>
                  <a:pt x="81" y="3"/>
                  <a:pt x="81" y="3"/>
                  <a:pt x="81" y="3"/>
                </a:cubicBezTo>
                <a:cubicBezTo>
                  <a:pt x="88" y="6"/>
                  <a:pt x="88" y="6"/>
                  <a:pt x="88" y="6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1" y="83"/>
                  <a:pt x="121" y="83"/>
                  <a:pt x="121" y="83"/>
                </a:cubicBezTo>
                <a:cubicBezTo>
                  <a:pt x="121" y="84"/>
                  <a:pt x="121" y="84"/>
                  <a:pt x="121" y="84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2" y="88"/>
                  <a:pt x="123" y="88"/>
                  <a:pt x="123" y="88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4" y="90"/>
                  <a:pt x="134" y="90"/>
                  <a:pt x="134" y="90"/>
                </a:cubicBezTo>
                <a:cubicBezTo>
                  <a:pt x="135" y="90"/>
                  <a:pt x="135" y="90"/>
                  <a:pt x="135" y="90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39" y="90"/>
                  <a:pt x="139" y="90"/>
                  <a:pt x="139" y="90"/>
                </a:cubicBezTo>
                <a:cubicBezTo>
                  <a:pt x="138" y="93"/>
                  <a:pt x="138" y="93"/>
                  <a:pt x="138" y="93"/>
                </a:cubicBezTo>
                <a:cubicBezTo>
                  <a:pt x="138" y="94"/>
                  <a:pt x="138" y="94"/>
                  <a:pt x="138" y="94"/>
                </a:cubicBezTo>
                <a:cubicBezTo>
                  <a:pt x="139" y="97"/>
                  <a:pt x="139" y="97"/>
                  <a:pt x="139" y="97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42" y="101"/>
                  <a:pt x="142" y="101"/>
                  <a:pt x="142" y="101"/>
                </a:cubicBezTo>
                <a:cubicBezTo>
                  <a:pt x="142" y="104"/>
                  <a:pt x="142" y="104"/>
                  <a:pt x="142" y="104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49" y="113"/>
                  <a:pt x="150" y="113"/>
                  <a:pt x="150" y="112"/>
                </a:cubicBezTo>
                <a:cubicBezTo>
                  <a:pt x="153" y="109"/>
                  <a:pt x="153" y="109"/>
                  <a:pt x="153" y="109"/>
                </a:cubicBezTo>
                <a:cubicBezTo>
                  <a:pt x="155" y="109"/>
                  <a:pt x="155" y="109"/>
                  <a:pt x="155" y="109"/>
                </a:cubicBezTo>
                <a:cubicBezTo>
                  <a:pt x="157" y="110"/>
                  <a:pt x="157" y="110"/>
                  <a:pt x="157" y="110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64" y="117"/>
                  <a:pt x="164" y="117"/>
                  <a:pt x="164" y="117"/>
                </a:cubicBezTo>
                <a:cubicBezTo>
                  <a:pt x="160" y="122"/>
                  <a:pt x="160" y="122"/>
                  <a:pt x="160" y="122"/>
                </a:cubicBezTo>
                <a:cubicBezTo>
                  <a:pt x="159" y="123"/>
                  <a:pt x="159" y="123"/>
                  <a:pt x="160" y="124"/>
                </a:cubicBezTo>
                <a:cubicBezTo>
                  <a:pt x="163" y="127"/>
                  <a:pt x="163" y="127"/>
                  <a:pt x="163" y="127"/>
                </a:cubicBezTo>
                <a:cubicBezTo>
                  <a:pt x="164" y="127"/>
                  <a:pt x="164" y="127"/>
                  <a:pt x="164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8" y="123"/>
                  <a:pt x="168" y="123"/>
                  <a:pt x="168" y="123"/>
                </a:cubicBezTo>
                <a:cubicBezTo>
                  <a:pt x="168" y="123"/>
                  <a:pt x="168" y="122"/>
                  <a:pt x="168" y="122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6" y="121"/>
                  <a:pt x="166" y="121"/>
                  <a:pt x="166" y="121"/>
                </a:cubicBezTo>
                <a:cubicBezTo>
                  <a:pt x="165" y="122"/>
                  <a:pt x="165" y="122"/>
                  <a:pt x="165" y="122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5" y="135"/>
                  <a:pt x="165" y="135"/>
                  <a:pt x="165" y="135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6"/>
                  <a:pt x="156" y="136"/>
                  <a:pt x="155" y="136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7" y="139"/>
                  <a:pt x="157" y="139"/>
                  <a:pt x="157" y="139"/>
                </a:cubicBezTo>
                <a:cubicBezTo>
                  <a:pt x="155" y="139"/>
                  <a:pt x="155" y="139"/>
                  <a:pt x="155" y="139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54" y="140"/>
                  <a:pt x="154" y="140"/>
                  <a:pt x="154" y="140"/>
                </a:cubicBezTo>
                <a:cubicBezTo>
                  <a:pt x="154" y="143"/>
                  <a:pt x="154" y="143"/>
                  <a:pt x="154" y="143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54" y="142"/>
                  <a:pt x="154" y="142"/>
                  <a:pt x="154" y="142"/>
                </a:cubicBezTo>
                <a:cubicBezTo>
                  <a:pt x="151" y="144"/>
                  <a:pt x="151" y="144"/>
                  <a:pt x="151" y="144"/>
                </a:cubicBezTo>
                <a:cubicBezTo>
                  <a:pt x="151" y="144"/>
                  <a:pt x="151" y="144"/>
                  <a:pt x="151" y="144"/>
                </a:cubicBezTo>
                <a:cubicBezTo>
                  <a:pt x="151" y="147"/>
                  <a:pt x="151" y="147"/>
                  <a:pt x="151" y="147"/>
                </a:cubicBezTo>
                <a:cubicBezTo>
                  <a:pt x="148" y="147"/>
                  <a:pt x="148" y="147"/>
                  <a:pt x="148" y="147"/>
                </a:cubicBezTo>
                <a:cubicBezTo>
                  <a:pt x="147" y="147"/>
                  <a:pt x="147" y="147"/>
                  <a:pt x="147" y="148"/>
                </a:cubicBezTo>
                <a:cubicBezTo>
                  <a:pt x="146" y="150"/>
                  <a:pt x="146" y="150"/>
                  <a:pt x="146" y="150"/>
                </a:cubicBezTo>
                <a:cubicBezTo>
                  <a:pt x="146" y="150"/>
                  <a:pt x="146" y="150"/>
                  <a:pt x="146" y="150"/>
                </a:cubicBezTo>
                <a:cubicBezTo>
                  <a:pt x="143" y="147"/>
                  <a:pt x="143" y="147"/>
                  <a:pt x="143" y="147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41" y="147"/>
                  <a:pt x="141" y="147"/>
                  <a:pt x="141" y="147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52"/>
                  <a:pt x="139" y="152"/>
                  <a:pt x="139" y="152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40" y="159"/>
                  <a:pt x="140" y="159"/>
                  <a:pt x="140" y="159"/>
                </a:cubicBezTo>
                <a:cubicBezTo>
                  <a:pt x="141" y="159"/>
                  <a:pt x="141" y="159"/>
                  <a:pt x="141" y="159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0" y="154"/>
                  <a:pt x="140" y="154"/>
                  <a:pt x="139" y="154"/>
                </a:cubicBezTo>
                <a:cubicBezTo>
                  <a:pt x="139" y="154"/>
                  <a:pt x="138" y="155"/>
                  <a:pt x="138" y="155"/>
                </a:cubicBezTo>
                <a:cubicBezTo>
                  <a:pt x="138" y="159"/>
                  <a:pt x="138" y="159"/>
                  <a:pt x="138" y="159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40" y="159"/>
                  <a:pt x="140" y="159"/>
                  <a:pt x="140" y="159"/>
                </a:cubicBezTo>
                <a:cubicBezTo>
                  <a:pt x="139" y="155"/>
                  <a:pt x="139" y="155"/>
                  <a:pt x="139" y="155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7" y="155"/>
                  <a:pt x="137" y="155"/>
                  <a:pt x="137" y="155"/>
                </a:cubicBezTo>
                <a:cubicBezTo>
                  <a:pt x="135" y="157"/>
                  <a:pt x="135" y="157"/>
                  <a:pt x="135" y="157"/>
                </a:cubicBezTo>
                <a:cubicBezTo>
                  <a:pt x="134" y="157"/>
                  <a:pt x="134" y="157"/>
                  <a:pt x="135" y="158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35" y="162"/>
                  <a:pt x="135" y="162"/>
                  <a:pt x="135" y="162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3" y="160"/>
                  <a:pt x="133" y="160"/>
                  <a:pt x="133" y="160"/>
                </a:cubicBezTo>
                <a:cubicBezTo>
                  <a:pt x="124" y="157"/>
                  <a:pt x="124" y="157"/>
                  <a:pt x="124" y="157"/>
                </a:cubicBezTo>
                <a:cubicBezTo>
                  <a:pt x="123" y="157"/>
                  <a:pt x="123" y="157"/>
                  <a:pt x="123" y="157"/>
                </a:cubicBezTo>
                <a:cubicBezTo>
                  <a:pt x="122" y="158"/>
                  <a:pt x="122" y="158"/>
                  <a:pt x="122" y="158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0" y="163"/>
                  <a:pt x="120" y="163"/>
                  <a:pt x="120" y="163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8" y="160"/>
                  <a:pt x="117" y="160"/>
                  <a:pt x="117" y="160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7" y="165"/>
                  <a:pt x="117" y="165"/>
                  <a:pt x="117" y="165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17" y="174"/>
                  <a:pt x="117" y="174"/>
                  <a:pt x="117" y="174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108" y="173"/>
                  <a:pt x="108" y="173"/>
                  <a:pt x="108" y="173"/>
                </a:cubicBezTo>
                <a:cubicBezTo>
                  <a:pt x="109" y="172"/>
                  <a:pt x="109" y="172"/>
                  <a:pt x="109" y="172"/>
                </a:cubicBezTo>
                <a:cubicBezTo>
                  <a:pt x="109" y="172"/>
                  <a:pt x="109" y="172"/>
                  <a:pt x="109" y="172"/>
                </a:cubicBezTo>
                <a:cubicBezTo>
                  <a:pt x="110" y="168"/>
                  <a:pt x="110" y="168"/>
                  <a:pt x="110" y="168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8" y="167"/>
                  <a:pt x="108" y="167"/>
                  <a:pt x="108" y="167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107" y="165"/>
                  <a:pt x="107" y="165"/>
                  <a:pt x="107" y="165"/>
                </a:cubicBezTo>
                <a:cubicBezTo>
                  <a:pt x="107" y="164"/>
                  <a:pt x="107" y="164"/>
                  <a:pt x="107" y="164"/>
                </a:cubicBezTo>
                <a:cubicBezTo>
                  <a:pt x="104" y="161"/>
                  <a:pt x="104" y="161"/>
                  <a:pt x="104" y="161"/>
                </a:cubicBezTo>
                <a:cubicBezTo>
                  <a:pt x="103" y="160"/>
                  <a:pt x="103" y="160"/>
                  <a:pt x="102" y="16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3" y="167"/>
                  <a:pt x="103" y="167"/>
                  <a:pt x="103" y="167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8" y="170"/>
                  <a:pt x="97" y="171"/>
                  <a:pt x="98" y="171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99" y="178"/>
                  <a:pt x="99" y="178"/>
                  <a:pt x="99" y="178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2"/>
                  <a:pt x="98" y="182"/>
                  <a:pt x="98" y="182"/>
                </a:cubicBezTo>
                <a:cubicBezTo>
                  <a:pt x="99" y="186"/>
                  <a:pt x="99" y="186"/>
                  <a:pt x="99" y="186"/>
                </a:cubicBezTo>
                <a:cubicBezTo>
                  <a:pt x="98" y="189"/>
                  <a:pt x="98" y="189"/>
                  <a:pt x="98" y="189"/>
                </a:cubicBezTo>
                <a:cubicBezTo>
                  <a:pt x="98" y="190"/>
                  <a:pt x="98" y="190"/>
                  <a:pt x="98" y="190"/>
                </a:cubicBezTo>
                <a:cubicBezTo>
                  <a:pt x="100" y="193"/>
                  <a:pt x="100" y="193"/>
                  <a:pt x="100" y="193"/>
                </a:cubicBezTo>
                <a:cubicBezTo>
                  <a:pt x="97" y="197"/>
                  <a:pt x="97" y="197"/>
                  <a:pt x="97" y="197"/>
                </a:cubicBezTo>
                <a:cubicBezTo>
                  <a:pt x="97" y="197"/>
                  <a:pt x="97" y="197"/>
                  <a:pt x="97" y="197"/>
                </a:cubicBezTo>
                <a:cubicBezTo>
                  <a:pt x="96" y="200"/>
                  <a:pt x="96" y="200"/>
                  <a:pt x="96" y="200"/>
                </a:cubicBezTo>
                <a:cubicBezTo>
                  <a:pt x="93" y="199"/>
                  <a:pt x="93" y="199"/>
                  <a:pt x="93" y="199"/>
                </a:cubicBezTo>
                <a:cubicBezTo>
                  <a:pt x="93" y="199"/>
                  <a:pt x="93" y="199"/>
                  <a:pt x="93" y="199"/>
                </a:cubicBezTo>
                <a:cubicBezTo>
                  <a:pt x="89" y="198"/>
                  <a:pt x="89" y="198"/>
                  <a:pt x="89" y="198"/>
                </a:cubicBezTo>
                <a:cubicBezTo>
                  <a:pt x="88" y="198"/>
                  <a:pt x="88" y="198"/>
                  <a:pt x="88" y="199"/>
                </a:cubicBezTo>
                <a:cubicBezTo>
                  <a:pt x="86" y="202"/>
                  <a:pt x="86" y="202"/>
                  <a:pt x="86" y="202"/>
                </a:cubicBezTo>
                <a:cubicBezTo>
                  <a:pt x="86" y="203"/>
                  <a:pt x="86" y="203"/>
                  <a:pt x="86" y="203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9"/>
                  <a:pt x="86" y="209"/>
                  <a:pt x="86" y="209"/>
                </a:cubicBezTo>
                <a:cubicBezTo>
                  <a:pt x="85" y="208"/>
                  <a:pt x="85" y="208"/>
                  <a:pt x="85" y="208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1"/>
                  <a:pt x="84" y="201"/>
                  <a:pt x="84" y="201"/>
                </a:cubicBezTo>
                <a:cubicBezTo>
                  <a:pt x="84" y="200"/>
                  <a:pt x="84" y="200"/>
                  <a:pt x="84" y="200"/>
                </a:cubicBezTo>
                <a:cubicBezTo>
                  <a:pt x="83" y="200"/>
                  <a:pt x="83" y="200"/>
                  <a:pt x="83" y="200"/>
                </a:cubicBezTo>
                <a:cubicBezTo>
                  <a:pt x="82" y="201"/>
                  <a:pt x="82" y="201"/>
                  <a:pt x="82" y="201"/>
                </a:cubicBezTo>
                <a:cubicBezTo>
                  <a:pt x="82" y="201"/>
                  <a:pt x="82" y="201"/>
                  <a:pt x="82" y="201"/>
                </a:cubicBezTo>
                <a:cubicBezTo>
                  <a:pt x="81" y="205"/>
                  <a:pt x="81" y="205"/>
                  <a:pt x="81" y="20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2" y="211"/>
                  <a:pt x="82" y="211"/>
                  <a:pt x="82" y="211"/>
                </a:cubicBezTo>
                <a:cubicBezTo>
                  <a:pt x="81" y="210"/>
                  <a:pt x="81" y="210"/>
                  <a:pt x="81" y="210"/>
                </a:cubicBezTo>
                <a:cubicBezTo>
                  <a:pt x="82" y="207"/>
                  <a:pt x="82" y="207"/>
                  <a:pt x="82" y="207"/>
                </a:cubicBezTo>
                <a:cubicBezTo>
                  <a:pt x="82" y="207"/>
                  <a:pt x="82" y="207"/>
                  <a:pt x="82" y="207"/>
                </a:cubicBezTo>
                <a:cubicBezTo>
                  <a:pt x="80" y="203"/>
                  <a:pt x="80" y="203"/>
                  <a:pt x="80" y="203"/>
                </a:cubicBezTo>
                <a:cubicBezTo>
                  <a:pt x="80" y="203"/>
                  <a:pt x="79" y="202"/>
                  <a:pt x="78" y="203"/>
                </a:cubicBezTo>
                <a:cubicBezTo>
                  <a:pt x="77" y="203"/>
                  <a:pt x="77" y="203"/>
                  <a:pt x="77" y="203"/>
                </a:cubicBezTo>
                <a:cubicBezTo>
                  <a:pt x="77" y="204"/>
                  <a:pt x="77" y="204"/>
                  <a:pt x="77" y="204"/>
                </a:cubicBezTo>
                <a:cubicBezTo>
                  <a:pt x="75" y="209"/>
                  <a:pt x="75" y="209"/>
                  <a:pt x="75" y="209"/>
                </a:cubicBezTo>
                <a:cubicBezTo>
                  <a:pt x="76" y="210"/>
                  <a:pt x="76" y="210"/>
                  <a:pt x="76" y="210"/>
                </a:cubicBezTo>
                <a:cubicBezTo>
                  <a:pt x="78" y="213"/>
                  <a:pt x="78" y="213"/>
                  <a:pt x="78" y="213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4" y="204"/>
                  <a:pt x="74" y="204"/>
                  <a:pt x="74" y="204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74" y="200"/>
                  <a:pt x="74" y="200"/>
                  <a:pt x="73" y="200"/>
                </a:cubicBezTo>
                <a:cubicBezTo>
                  <a:pt x="73" y="200"/>
                  <a:pt x="72" y="200"/>
                  <a:pt x="72" y="200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0" y="208"/>
                  <a:pt x="70" y="208"/>
                  <a:pt x="70" y="208"/>
                </a:cubicBezTo>
                <a:cubicBezTo>
                  <a:pt x="70" y="208"/>
                  <a:pt x="70" y="208"/>
                  <a:pt x="70" y="209"/>
                </a:cubicBezTo>
                <a:cubicBezTo>
                  <a:pt x="71" y="209"/>
                  <a:pt x="71" y="209"/>
                  <a:pt x="71" y="208"/>
                </a:cubicBezTo>
                <a:cubicBezTo>
                  <a:pt x="72" y="208"/>
                  <a:pt x="72" y="208"/>
                  <a:pt x="72" y="208"/>
                </a:cubicBezTo>
                <a:cubicBezTo>
                  <a:pt x="76" y="218"/>
                  <a:pt x="76" y="218"/>
                  <a:pt x="76" y="218"/>
                </a:cubicBezTo>
                <a:cubicBezTo>
                  <a:pt x="76" y="218"/>
                  <a:pt x="76" y="218"/>
                  <a:pt x="76" y="218"/>
                </a:cubicBezTo>
                <a:cubicBezTo>
                  <a:pt x="74" y="214"/>
                  <a:pt x="74" y="214"/>
                  <a:pt x="74" y="214"/>
                </a:cubicBezTo>
                <a:cubicBezTo>
                  <a:pt x="74" y="213"/>
                  <a:pt x="74" y="213"/>
                  <a:pt x="74" y="213"/>
                </a:cubicBezTo>
                <a:cubicBezTo>
                  <a:pt x="72" y="213"/>
                  <a:pt x="72" y="213"/>
                  <a:pt x="72" y="213"/>
                </a:cubicBezTo>
                <a:cubicBezTo>
                  <a:pt x="72" y="213"/>
                  <a:pt x="72" y="213"/>
                  <a:pt x="72" y="213"/>
                </a:cubicBezTo>
                <a:cubicBezTo>
                  <a:pt x="71" y="214"/>
                  <a:pt x="71" y="214"/>
                  <a:pt x="71" y="214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70" y="218"/>
                  <a:pt x="70" y="218"/>
                  <a:pt x="70" y="218"/>
                </a:cubicBezTo>
                <a:cubicBezTo>
                  <a:pt x="70" y="218"/>
                  <a:pt x="70" y="218"/>
                  <a:pt x="70" y="218"/>
                </a:cubicBezTo>
                <a:cubicBezTo>
                  <a:pt x="70" y="217"/>
                  <a:pt x="69" y="217"/>
                  <a:pt x="69" y="217"/>
                </a:cubicBezTo>
                <a:cubicBezTo>
                  <a:pt x="68" y="217"/>
                  <a:pt x="68" y="217"/>
                  <a:pt x="68" y="218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9" y="221"/>
                  <a:pt x="69" y="221"/>
                  <a:pt x="69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68" y="214"/>
                  <a:pt x="68" y="214"/>
                  <a:pt x="68" y="214"/>
                </a:cubicBezTo>
                <a:cubicBezTo>
                  <a:pt x="68" y="214"/>
                  <a:pt x="67" y="214"/>
                  <a:pt x="67" y="214"/>
                </a:cubicBezTo>
                <a:cubicBezTo>
                  <a:pt x="67" y="214"/>
                  <a:pt x="66" y="214"/>
                  <a:pt x="66" y="21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59" y="226"/>
                  <a:pt x="59" y="226"/>
                  <a:pt x="59" y="226"/>
                </a:cubicBezTo>
                <a:cubicBezTo>
                  <a:pt x="59" y="226"/>
                  <a:pt x="59" y="226"/>
                  <a:pt x="59" y="226"/>
                </a:cubicBezTo>
                <a:cubicBezTo>
                  <a:pt x="59" y="230"/>
                  <a:pt x="59" y="230"/>
                  <a:pt x="59" y="230"/>
                </a:cubicBezTo>
                <a:cubicBezTo>
                  <a:pt x="60" y="231"/>
                  <a:pt x="60" y="231"/>
                  <a:pt x="60" y="231"/>
                </a:cubicBezTo>
                <a:cubicBezTo>
                  <a:pt x="61" y="231"/>
                  <a:pt x="61" y="231"/>
                  <a:pt x="61" y="231"/>
                </a:cubicBezTo>
                <a:cubicBezTo>
                  <a:pt x="57" y="238"/>
                  <a:pt x="57" y="238"/>
                  <a:pt x="57" y="238"/>
                </a:cubicBezTo>
                <a:cubicBezTo>
                  <a:pt x="57" y="239"/>
                  <a:pt x="57" y="239"/>
                  <a:pt x="57" y="239"/>
                </a:cubicBezTo>
                <a:cubicBezTo>
                  <a:pt x="59" y="242"/>
                  <a:pt x="59" y="242"/>
                  <a:pt x="59" y="242"/>
                </a:cubicBezTo>
                <a:cubicBezTo>
                  <a:pt x="56" y="248"/>
                  <a:pt x="56" y="248"/>
                  <a:pt x="56" y="248"/>
                </a:cubicBezTo>
                <a:cubicBezTo>
                  <a:pt x="53" y="252"/>
                  <a:pt x="53" y="252"/>
                  <a:pt x="53" y="252"/>
                </a:cubicBezTo>
                <a:cubicBezTo>
                  <a:pt x="52" y="252"/>
                  <a:pt x="52" y="252"/>
                  <a:pt x="52" y="252"/>
                </a:cubicBezTo>
                <a:cubicBezTo>
                  <a:pt x="52" y="256"/>
                  <a:pt x="52" y="256"/>
                  <a:pt x="52" y="256"/>
                </a:cubicBezTo>
                <a:cubicBezTo>
                  <a:pt x="52" y="256"/>
                  <a:pt x="52" y="256"/>
                  <a:pt x="52" y="256"/>
                </a:cubicBezTo>
                <a:cubicBezTo>
                  <a:pt x="53" y="260"/>
                  <a:pt x="53" y="260"/>
                  <a:pt x="53" y="260"/>
                </a:cubicBezTo>
                <a:cubicBezTo>
                  <a:pt x="52" y="263"/>
                  <a:pt x="52" y="263"/>
                  <a:pt x="52" y="263"/>
                </a:cubicBezTo>
                <a:cubicBezTo>
                  <a:pt x="49" y="266"/>
                  <a:pt x="49" y="266"/>
                  <a:pt x="49" y="266"/>
                </a:cubicBezTo>
                <a:cubicBezTo>
                  <a:pt x="48" y="266"/>
                  <a:pt x="48" y="266"/>
                  <a:pt x="48" y="266"/>
                </a:cubicBezTo>
                <a:cubicBezTo>
                  <a:pt x="45" y="262"/>
                  <a:pt x="45" y="262"/>
                  <a:pt x="45" y="262"/>
                </a:cubicBezTo>
                <a:cubicBezTo>
                  <a:pt x="45" y="259"/>
                  <a:pt x="45" y="259"/>
                  <a:pt x="45" y="259"/>
                </a:cubicBezTo>
                <a:cubicBezTo>
                  <a:pt x="44" y="258"/>
                  <a:pt x="44" y="258"/>
                  <a:pt x="44" y="258"/>
                </a:cubicBezTo>
                <a:cubicBezTo>
                  <a:pt x="41" y="257"/>
                  <a:pt x="41" y="257"/>
                  <a:pt x="41" y="257"/>
                </a:cubicBezTo>
                <a:cubicBezTo>
                  <a:pt x="37" y="254"/>
                  <a:pt x="37" y="254"/>
                  <a:pt x="37" y="254"/>
                </a:cubicBezTo>
                <a:cubicBezTo>
                  <a:pt x="36" y="250"/>
                  <a:pt x="36" y="250"/>
                  <a:pt x="36" y="250"/>
                </a:cubicBezTo>
                <a:cubicBezTo>
                  <a:pt x="35" y="247"/>
                  <a:pt x="35" y="247"/>
                  <a:pt x="35" y="247"/>
                </a:cubicBezTo>
                <a:cubicBezTo>
                  <a:pt x="35" y="243"/>
                  <a:pt x="35" y="243"/>
                  <a:pt x="35" y="243"/>
                </a:cubicBezTo>
                <a:cubicBezTo>
                  <a:pt x="34" y="243"/>
                  <a:pt x="34" y="243"/>
                  <a:pt x="34" y="243"/>
                </a:cubicBezTo>
                <a:cubicBezTo>
                  <a:pt x="30" y="232"/>
                  <a:pt x="30" y="232"/>
                  <a:pt x="30" y="232"/>
                </a:cubicBezTo>
                <a:cubicBezTo>
                  <a:pt x="3" y="148"/>
                  <a:pt x="3" y="148"/>
                  <a:pt x="3" y="148"/>
                </a:cubicBezTo>
                <a:cubicBezTo>
                  <a:pt x="3" y="148"/>
                  <a:pt x="3" y="148"/>
                  <a:pt x="3" y="148"/>
                </a:cubicBezTo>
                <a:cubicBezTo>
                  <a:pt x="2" y="146"/>
                  <a:pt x="2" y="146"/>
                  <a:pt x="2" y="146"/>
                </a:cubicBezTo>
                <a:cubicBezTo>
                  <a:pt x="0" y="147"/>
                  <a:pt x="0" y="147"/>
                  <a:pt x="0" y="147"/>
                </a:cubicBezTo>
                <a:cubicBezTo>
                  <a:pt x="1" y="149"/>
                  <a:pt x="1" y="149"/>
                  <a:pt x="1" y="149"/>
                </a:cubicBezTo>
                <a:cubicBezTo>
                  <a:pt x="28" y="232"/>
                  <a:pt x="28" y="232"/>
                  <a:pt x="28" y="232"/>
                </a:cubicBezTo>
                <a:cubicBezTo>
                  <a:pt x="28" y="232"/>
                  <a:pt x="28" y="232"/>
                  <a:pt x="28" y="232"/>
                </a:cubicBezTo>
                <a:cubicBezTo>
                  <a:pt x="33" y="243"/>
                  <a:pt x="33" y="243"/>
                  <a:pt x="33" y="243"/>
                </a:cubicBezTo>
                <a:cubicBezTo>
                  <a:pt x="33" y="247"/>
                  <a:pt x="33" y="247"/>
                  <a:pt x="33" y="247"/>
                </a:cubicBezTo>
                <a:cubicBezTo>
                  <a:pt x="33" y="247"/>
                  <a:pt x="33" y="247"/>
                  <a:pt x="33" y="247"/>
                </a:cubicBezTo>
                <a:cubicBezTo>
                  <a:pt x="34" y="251"/>
                  <a:pt x="34" y="251"/>
                  <a:pt x="34" y="251"/>
                </a:cubicBezTo>
                <a:cubicBezTo>
                  <a:pt x="34" y="251"/>
                  <a:pt x="34" y="251"/>
                  <a:pt x="34" y="251"/>
                </a:cubicBezTo>
                <a:cubicBezTo>
                  <a:pt x="36" y="255"/>
                  <a:pt x="36" y="255"/>
                  <a:pt x="36" y="255"/>
                </a:cubicBezTo>
                <a:cubicBezTo>
                  <a:pt x="36" y="255"/>
                  <a:pt x="36" y="255"/>
                  <a:pt x="36" y="255"/>
                </a:cubicBezTo>
                <a:cubicBezTo>
                  <a:pt x="39" y="258"/>
                  <a:pt x="39" y="258"/>
                  <a:pt x="39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3" y="263"/>
                  <a:pt x="43" y="263"/>
                  <a:pt x="43" y="263"/>
                </a:cubicBezTo>
                <a:cubicBezTo>
                  <a:pt x="44" y="263"/>
                  <a:pt x="44" y="263"/>
                  <a:pt x="44" y="263"/>
                </a:cubicBezTo>
                <a:cubicBezTo>
                  <a:pt x="47" y="267"/>
                  <a:pt x="47" y="267"/>
                  <a:pt x="47" y="267"/>
                </a:cubicBezTo>
                <a:cubicBezTo>
                  <a:pt x="47" y="268"/>
                  <a:pt x="47" y="268"/>
                  <a:pt x="47" y="268"/>
                </a:cubicBezTo>
                <a:cubicBezTo>
                  <a:pt x="49" y="268"/>
                  <a:pt x="49" y="268"/>
                  <a:pt x="49" y="268"/>
                </a:cubicBezTo>
                <a:cubicBezTo>
                  <a:pt x="50" y="269"/>
                  <a:pt x="50" y="268"/>
                  <a:pt x="50" y="268"/>
                </a:cubicBezTo>
                <a:cubicBezTo>
                  <a:pt x="54" y="265"/>
                  <a:pt x="54" y="265"/>
                  <a:pt x="54" y="265"/>
                </a:cubicBezTo>
                <a:cubicBezTo>
                  <a:pt x="54" y="264"/>
                  <a:pt x="54" y="264"/>
                  <a:pt x="54" y="264"/>
                </a:cubicBezTo>
                <a:cubicBezTo>
                  <a:pt x="55" y="260"/>
                  <a:pt x="55" y="260"/>
                  <a:pt x="55" y="260"/>
                </a:cubicBezTo>
                <a:cubicBezTo>
                  <a:pt x="55" y="260"/>
                  <a:pt x="55" y="260"/>
                  <a:pt x="55" y="260"/>
                </a:cubicBezTo>
                <a:cubicBezTo>
                  <a:pt x="54" y="256"/>
                  <a:pt x="54" y="256"/>
                  <a:pt x="54" y="256"/>
                </a:cubicBezTo>
                <a:cubicBezTo>
                  <a:pt x="54" y="253"/>
                  <a:pt x="54" y="253"/>
                  <a:pt x="54" y="253"/>
                </a:cubicBezTo>
                <a:cubicBezTo>
                  <a:pt x="57" y="250"/>
                  <a:pt x="57" y="250"/>
                  <a:pt x="57" y="250"/>
                </a:cubicBezTo>
                <a:cubicBezTo>
                  <a:pt x="58" y="249"/>
                  <a:pt x="58" y="249"/>
                  <a:pt x="58" y="249"/>
                </a:cubicBezTo>
                <a:cubicBezTo>
                  <a:pt x="61" y="242"/>
                  <a:pt x="61" y="242"/>
                  <a:pt x="61" y="242"/>
                </a:cubicBezTo>
                <a:cubicBezTo>
                  <a:pt x="61" y="242"/>
                  <a:pt x="61" y="242"/>
                  <a:pt x="61" y="242"/>
                </a:cubicBezTo>
                <a:cubicBezTo>
                  <a:pt x="59" y="239"/>
                  <a:pt x="59" y="239"/>
                  <a:pt x="59" y="239"/>
                </a:cubicBezTo>
                <a:cubicBezTo>
                  <a:pt x="64" y="232"/>
                  <a:pt x="64" y="232"/>
                  <a:pt x="64" y="232"/>
                </a:cubicBezTo>
                <a:cubicBezTo>
                  <a:pt x="64" y="231"/>
                  <a:pt x="64" y="231"/>
                  <a:pt x="64" y="231"/>
                </a:cubicBezTo>
                <a:cubicBezTo>
                  <a:pt x="63" y="230"/>
                  <a:pt x="63" y="230"/>
                  <a:pt x="63" y="230"/>
                </a:cubicBezTo>
                <a:cubicBezTo>
                  <a:pt x="61" y="229"/>
                  <a:pt x="61" y="229"/>
                  <a:pt x="61" y="229"/>
                </a:cubicBezTo>
                <a:cubicBezTo>
                  <a:pt x="61" y="226"/>
                  <a:pt x="61" y="226"/>
                  <a:pt x="61" y="226"/>
                </a:cubicBezTo>
                <a:cubicBezTo>
                  <a:pt x="62" y="223"/>
                  <a:pt x="62" y="223"/>
                  <a:pt x="62" y="223"/>
                </a:cubicBezTo>
                <a:cubicBezTo>
                  <a:pt x="66" y="217"/>
                  <a:pt x="66" y="217"/>
                  <a:pt x="66" y="217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8" y="222"/>
                  <a:pt x="68" y="222"/>
                  <a:pt x="69" y="222"/>
                </a:cubicBezTo>
                <a:cubicBezTo>
                  <a:pt x="69" y="222"/>
                  <a:pt x="70" y="222"/>
                  <a:pt x="70" y="221"/>
                </a:cubicBezTo>
                <a:cubicBezTo>
                  <a:pt x="70" y="218"/>
                  <a:pt x="70" y="218"/>
                  <a:pt x="70" y="218"/>
                </a:cubicBezTo>
                <a:cubicBezTo>
                  <a:pt x="69" y="218"/>
                  <a:pt x="69" y="218"/>
                  <a:pt x="69" y="218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8" y="222"/>
                  <a:pt x="69" y="222"/>
                  <a:pt x="69" y="222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72" y="218"/>
                  <a:pt x="72" y="218"/>
                  <a:pt x="72" y="218"/>
                </a:cubicBezTo>
                <a:cubicBezTo>
                  <a:pt x="72" y="218"/>
                  <a:pt x="72" y="218"/>
                  <a:pt x="72" y="218"/>
                </a:cubicBezTo>
                <a:cubicBezTo>
                  <a:pt x="73" y="215"/>
                  <a:pt x="73" y="215"/>
                  <a:pt x="73" y="215"/>
                </a:cubicBezTo>
                <a:cubicBezTo>
                  <a:pt x="73" y="215"/>
                  <a:pt x="73" y="215"/>
                  <a:pt x="73" y="215"/>
                </a:cubicBezTo>
                <a:cubicBezTo>
                  <a:pt x="73" y="214"/>
                  <a:pt x="73" y="214"/>
                  <a:pt x="73" y="214"/>
                </a:cubicBezTo>
                <a:cubicBezTo>
                  <a:pt x="72" y="215"/>
                  <a:pt x="72" y="215"/>
                  <a:pt x="72" y="215"/>
                </a:cubicBezTo>
                <a:cubicBezTo>
                  <a:pt x="75" y="222"/>
                  <a:pt x="75" y="222"/>
                  <a:pt x="75" y="222"/>
                </a:cubicBezTo>
                <a:cubicBezTo>
                  <a:pt x="75" y="222"/>
                  <a:pt x="76" y="223"/>
                  <a:pt x="76" y="223"/>
                </a:cubicBezTo>
                <a:cubicBezTo>
                  <a:pt x="77" y="223"/>
                  <a:pt x="77" y="222"/>
                  <a:pt x="77" y="222"/>
                </a:cubicBezTo>
                <a:cubicBezTo>
                  <a:pt x="78" y="218"/>
                  <a:pt x="78" y="218"/>
                  <a:pt x="78" y="218"/>
                </a:cubicBezTo>
                <a:cubicBezTo>
                  <a:pt x="78" y="217"/>
                  <a:pt x="78" y="217"/>
                  <a:pt x="78" y="217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72" y="205"/>
                  <a:pt x="72" y="205"/>
                  <a:pt x="72" y="205"/>
                </a:cubicBezTo>
                <a:cubicBezTo>
                  <a:pt x="71" y="206"/>
                  <a:pt x="71" y="206"/>
                  <a:pt x="71" y="206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1" y="208"/>
                  <a:pt x="71" y="208"/>
                  <a:pt x="71" y="208"/>
                </a:cubicBezTo>
                <a:cubicBezTo>
                  <a:pt x="72" y="208"/>
                  <a:pt x="72" y="208"/>
                  <a:pt x="72" y="208"/>
                </a:cubicBezTo>
                <a:cubicBezTo>
                  <a:pt x="72" y="204"/>
                  <a:pt x="72" y="204"/>
                  <a:pt x="72" y="204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73" y="201"/>
                  <a:pt x="73" y="201"/>
                  <a:pt x="73" y="201"/>
                </a:cubicBezTo>
                <a:cubicBezTo>
                  <a:pt x="72" y="201"/>
                  <a:pt x="72" y="201"/>
                  <a:pt x="72" y="201"/>
                </a:cubicBezTo>
                <a:cubicBezTo>
                  <a:pt x="72" y="204"/>
                  <a:pt x="72" y="204"/>
                  <a:pt x="72" y="204"/>
                </a:cubicBezTo>
                <a:cubicBezTo>
                  <a:pt x="72" y="205"/>
                  <a:pt x="72" y="205"/>
                  <a:pt x="72" y="205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7" y="218"/>
                  <a:pt x="78" y="218"/>
                </a:cubicBezTo>
                <a:cubicBezTo>
                  <a:pt x="78" y="218"/>
                  <a:pt x="79" y="217"/>
                  <a:pt x="79" y="217"/>
                </a:cubicBezTo>
                <a:cubicBezTo>
                  <a:pt x="80" y="213"/>
                  <a:pt x="80" y="213"/>
                  <a:pt x="80" y="213"/>
                </a:cubicBezTo>
                <a:cubicBezTo>
                  <a:pt x="80" y="213"/>
                  <a:pt x="80" y="213"/>
                  <a:pt x="80" y="213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8" y="205"/>
                  <a:pt x="78" y="205"/>
                  <a:pt x="78" y="205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79" y="210"/>
                  <a:pt x="79" y="210"/>
                  <a:pt x="79" y="210"/>
                </a:cubicBezTo>
                <a:cubicBezTo>
                  <a:pt x="79" y="211"/>
                  <a:pt x="79" y="211"/>
                  <a:pt x="80" y="212"/>
                </a:cubicBezTo>
                <a:cubicBezTo>
                  <a:pt x="84" y="213"/>
                  <a:pt x="84" y="213"/>
                  <a:pt x="84" y="213"/>
                </a:cubicBezTo>
                <a:cubicBezTo>
                  <a:pt x="85" y="213"/>
                  <a:pt x="85" y="213"/>
                  <a:pt x="85" y="213"/>
                </a:cubicBezTo>
                <a:cubicBezTo>
                  <a:pt x="85" y="213"/>
                  <a:pt x="85" y="213"/>
                  <a:pt x="85" y="212"/>
                </a:cubicBezTo>
                <a:cubicBezTo>
                  <a:pt x="83" y="205"/>
                  <a:pt x="83" y="205"/>
                  <a:pt x="83" y="205"/>
                </a:cubicBezTo>
                <a:cubicBezTo>
                  <a:pt x="83" y="202"/>
                  <a:pt x="83" y="202"/>
                  <a:pt x="83" y="202"/>
                </a:cubicBezTo>
                <a:cubicBezTo>
                  <a:pt x="84" y="201"/>
                  <a:pt x="84" y="201"/>
                  <a:pt x="84" y="201"/>
                </a:cubicBezTo>
                <a:cubicBezTo>
                  <a:pt x="83" y="201"/>
                  <a:pt x="83" y="201"/>
                  <a:pt x="83" y="201"/>
                </a:cubicBezTo>
                <a:cubicBezTo>
                  <a:pt x="82" y="201"/>
                  <a:pt x="82" y="201"/>
                  <a:pt x="82" y="201"/>
                </a:cubicBezTo>
                <a:cubicBezTo>
                  <a:pt x="82" y="204"/>
                  <a:pt x="82" y="204"/>
                  <a:pt x="82" y="204"/>
                </a:cubicBezTo>
                <a:cubicBezTo>
                  <a:pt x="82" y="204"/>
                  <a:pt x="82" y="204"/>
                  <a:pt x="82" y="204"/>
                </a:cubicBezTo>
                <a:cubicBezTo>
                  <a:pt x="83" y="208"/>
                  <a:pt x="83" y="208"/>
                  <a:pt x="83" y="208"/>
                </a:cubicBezTo>
                <a:cubicBezTo>
                  <a:pt x="83" y="209"/>
                  <a:pt x="83" y="209"/>
                  <a:pt x="83" y="209"/>
                </a:cubicBezTo>
                <a:cubicBezTo>
                  <a:pt x="86" y="211"/>
                  <a:pt x="86" y="211"/>
                  <a:pt x="86" y="211"/>
                </a:cubicBezTo>
                <a:cubicBezTo>
                  <a:pt x="87" y="211"/>
                  <a:pt x="87" y="211"/>
                  <a:pt x="87" y="211"/>
                </a:cubicBezTo>
                <a:cubicBezTo>
                  <a:pt x="88" y="210"/>
                  <a:pt x="88" y="210"/>
                  <a:pt x="88" y="210"/>
                </a:cubicBezTo>
                <a:cubicBezTo>
                  <a:pt x="89" y="207"/>
                  <a:pt x="89" y="207"/>
                  <a:pt x="89" y="207"/>
                </a:cubicBezTo>
                <a:cubicBezTo>
                  <a:pt x="89" y="207"/>
                  <a:pt x="89" y="207"/>
                  <a:pt x="89" y="207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9" y="200"/>
                  <a:pt x="89" y="200"/>
                  <a:pt x="89" y="200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6" y="202"/>
                  <a:pt x="96" y="202"/>
                  <a:pt x="96" y="202"/>
                </a:cubicBezTo>
                <a:cubicBezTo>
                  <a:pt x="97" y="202"/>
                  <a:pt x="97" y="202"/>
                  <a:pt x="97" y="201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102" y="194"/>
                  <a:pt x="102" y="194"/>
                  <a:pt x="102" y="194"/>
                </a:cubicBezTo>
                <a:cubicBezTo>
                  <a:pt x="102" y="193"/>
                  <a:pt x="102" y="193"/>
                  <a:pt x="102" y="193"/>
                </a:cubicBezTo>
                <a:cubicBezTo>
                  <a:pt x="100" y="189"/>
                  <a:pt x="100" y="189"/>
                  <a:pt x="100" y="189"/>
                </a:cubicBezTo>
                <a:cubicBezTo>
                  <a:pt x="101" y="186"/>
                  <a:pt x="101" y="186"/>
                  <a:pt x="101" y="186"/>
                </a:cubicBezTo>
                <a:cubicBezTo>
                  <a:pt x="101" y="186"/>
                  <a:pt x="101" y="186"/>
                  <a:pt x="101" y="186"/>
                </a:cubicBezTo>
                <a:cubicBezTo>
                  <a:pt x="100" y="182"/>
                  <a:pt x="100" y="182"/>
                  <a:pt x="100" y="182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2" y="174"/>
                  <a:pt x="102" y="174"/>
                  <a:pt x="102" y="174"/>
                </a:cubicBezTo>
                <a:cubicBezTo>
                  <a:pt x="102" y="174"/>
                  <a:pt x="102" y="174"/>
                  <a:pt x="102" y="174"/>
                </a:cubicBezTo>
                <a:cubicBezTo>
                  <a:pt x="100" y="171"/>
                  <a:pt x="100" y="171"/>
                  <a:pt x="100" y="171"/>
                </a:cubicBezTo>
                <a:cubicBezTo>
                  <a:pt x="105" y="168"/>
                  <a:pt x="105" y="168"/>
                  <a:pt x="105" y="168"/>
                </a:cubicBezTo>
                <a:cubicBezTo>
                  <a:pt x="105" y="168"/>
                  <a:pt x="105" y="168"/>
                  <a:pt x="105" y="167"/>
                </a:cubicBezTo>
                <a:cubicBezTo>
                  <a:pt x="105" y="165"/>
                  <a:pt x="105" y="165"/>
                  <a:pt x="105" y="165"/>
                </a:cubicBezTo>
                <a:cubicBezTo>
                  <a:pt x="105" y="165"/>
                  <a:pt x="105" y="165"/>
                  <a:pt x="105" y="165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69"/>
                  <a:pt x="104" y="169"/>
                  <a:pt x="104" y="169"/>
                </a:cubicBezTo>
                <a:cubicBezTo>
                  <a:pt x="105" y="169"/>
                  <a:pt x="105" y="169"/>
                  <a:pt x="105" y="169"/>
                </a:cubicBezTo>
                <a:cubicBezTo>
                  <a:pt x="108" y="169"/>
                  <a:pt x="108" y="169"/>
                  <a:pt x="108" y="169"/>
                </a:cubicBezTo>
                <a:cubicBezTo>
                  <a:pt x="107" y="171"/>
                  <a:pt x="107" y="171"/>
                  <a:pt x="107" y="171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6" y="175"/>
                  <a:pt x="106" y="175"/>
                  <a:pt x="106" y="175"/>
                </a:cubicBezTo>
                <a:cubicBezTo>
                  <a:pt x="106" y="175"/>
                  <a:pt x="106" y="175"/>
                  <a:pt x="106" y="175"/>
                </a:cubicBezTo>
                <a:cubicBezTo>
                  <a:pt x="114" y="175"/>
                  <a:pt x="114" y="175"/>
                  <a:pt x="114" y="175"/>
                </a:cubicBezTo>
                <a:cubicBezTo>
                  <a:pt x="119" y="177"/>
                  <a:pt x="119" y="177"/>
                  <a:pt x="119" y="177"/>
                </a:cubicBezTo>
                <a:cubicBezTo>
                  <a:pt x="119" y="177"/>
                  <a:pt x="120" y="177"/>
                  <a:pt x="120" y="177"/>
                </a:cubicBezTo>
                <a:cubicBezTo>
                  <a:pt x="120" y="177"/>
                  <a:pt x="120" y="176"/>
                  <a:pt x="120" y="176"/>
                </a:cubicBezTo>
                <a:cubicBezTo>
                  <a:pt x="118" y="172"/>
                  <a:pt x="118" y="172"/>
                  <a:pt x="118" y="172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19" y="164"/>
                  <a:pt x="119" y="164"/>
                  <a:pt x="119" y="164"/>
                </a:cubicBezTo>
                <a:cubicBezTo>
                  <a:pt x="120" y="166"/>
                  <a:pt x="120" y="166"/>
                  <a:pt x="120" y="166"/>
                </a:cubicBezTo>
                <a:cubicBezTo>
                  <a:pt x="120" y="166"/>
                  <a:pt x="120" y="166"/>
                  <a:pt x="120" y="166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5" y="162"/>
                  <a:pt x="125" y="162"/>
                  <a:pt x="125" y="162"/>
                </a:cubicBezTo>
                <a:cubicBezTo>
                  <a:pt x="125" y="161"/>
                  <a:pt x="125" y="161"/>
                  <a:pt x="125" y="161"/>
                </a:cubicBezTo>
                <a:cubicBezTo>
                  <a:pt x="125" y="159"/>
                  <a:pt x="125" y="159"/>
                  <a:pt x="125" y="159"/>
                </a:cubicBezTo>
                <a:cubicBezTo>
                  <a:pt x="132" y="161"/>
                  <a:pt x="132" y="161"/>
                  <a:pt x="132" y="161"/>
                </a:cubicBezTo>
                <a:cubicBezTo>
                  <a:pt x="135" y="165"/>
                  <a:pt x="135" y="165"/>
                  <a:pt x="135" y="165"/>
                </a:cubicBezTo>
                <a:cubicBezTo>
                  <a:pt x="135" y="165"/>
                  <a:pt x="135" y="166"/>
                  <a:pt x="136" y="166"/>
                </a:cubicBezTo>
                <a:cubicBezTo>
                  <a:pt x="136" y="165"/>
                  <a:pt x="136" y="165"/>
                  <a:pt x="136" y="165"/>
                </a:cubicBezTo>
                <a:cubicBezTo>
                  <a:pt x="138" y="161"/>
                  <a:pt x="138" y="161"/>
                  <a:pt x="138" y="161"/>
                </a:cubicBezTo>
                <a:cubicBezTo>
                  <a:pt x="138" y="161"/>
                  <a:pt x="138" y="161"/>
                  <a:pt x="138" y="161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7"/>
                  <a:pt x="137" y="157"/>
                  <a:pt x="137" y="157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38" y="160"/>
                  <a:pt x="139" y="160"/>
                  <a:pt x="139" y="160"/>
                </a:cubicBezTo>
                <a:cubicBezTo>
                  <a:pt x="140" y="160"/>
                  <a:pt x="140" y="160"/>
                  <a:pt x="140" y="159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39" y="155"/>
                  <a:pt x="139" y="155"/>
                  <a:pt x="139" y="155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40" y="160"/>
                  <a:pt x="140" y="160"/>
                  <a:pt x="140" y="160"/>
                </a:cubicBezTo>
                <a:cubicBezTo>
                  <a:pt x="141" y="160"/>
                  <a:pt x="141" y="160"/>
                  <a:pt x="141" y="159"/>
                </a:cubicBezTo>
                <a:cubicBezTo>
                  <a:pt x="142" y="155"/>
                  <a:pt x="142" y="155"/>
                  <a:pt x="142" y="155"/>
                </a:cubicBezTo>
                <a:cubicBezTo>
                  <a:pt x="142" y="155"/>
                  <a:pt x="142" y="155"/>
                  <a:pt x="142" y="155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2" y="149"/>
                  <a:pt x="142" y="149"/>
                  <a:pt x="142" y="149"/>
                </a:cubicBezTo>
                <a:cubicBezTo>
                  <a:pt x="145" y="152"/>
                  <a:pt x="145" y="152"/>
                  <a:pt x="145" y="152"/>
                </a:cubicBezTo>
                <a:cubicBezTo>
                  <a:pt x="145" y="152"/>
                  <a:pt x="145" y="152"/>
                  <a:pt x="145" y="152"/>
                </a:cubicBezTo>
                <a:cubicBezTo>
                  <a:pt x="147" y="153"/>
                  <a:pt x="147" y="153"/>
                  <a:pt x="147" y="153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49" y="149"/>
                  <a:pt x="149" y="149"/>
                  <a:pt x="149" y="149"/>
                </a:cubicBezTo>
                <a:cubicBezTo>
                  <a:pt x="152" y="149"/>
                  <a:pt x="152" y="149"/>
                  <a:pt x="152" y="149"/>
                </a:cubicBezTo>
                <a:cubicBezTo>
                  <a:pt x="152" y="149"/>
                  <a:pt x="152" y="149"/>
                  <a:pt x="152" y="149"/>
                </a:cubicBezTo>
                <a:cubicBezTo>
                  <a:pt x="153" y="148"/>
                  <a:pt x="153" y="148"/>
                  <a:pt x="153" y="148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8" y="142"/>
                  <a:pt x="158" y="142"/>
                  <a:pt x="158" y="142"/>
                </a:cubicBezTo>
                <a:cubicBezTo>
                  <a:pt x="159" y="142"/>
                  <a:pt x="159" y="142"/>
                  <a:pt x="160" y="141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62" y="139"/>
                  <a:pt x="162" y="139"/>
                  <a:pt x="162" y="139"/>
                </a:cubicBezTo>
                <a:cubicBezTo>
                  <a:pt x="162" y="139"/>
                  <a:pt x="162" y="139"/>
                  <a:pt x="162" y="139"/>
                </a:cubicBezTo>
                <a:cubicBezTo>
                  <a:pt x="166" y="136"/>
                  <a:pt x="166" y="136"/>
                  <a:pt x="166" y="136"/>
                </a:cubicBezTo>
                <a:cubicBezTo>
                  <a:pt x="166" y="136"/>
                  <a:pt x="166" y="136"/>
                  <a:pt x="166" y="136"/>
                </a:cubicBezTo>
                <a:cubicBezTo>
                  <a:pt x="170" y="129"/>
                  <a:pt x="170" y="129"/>
                  <a:pt x="170" y="129"/>
                </a:cubicBezTo>
                <a:cubicBezTo>
                  <a:pt x="170" y="128"/>
                  <a:pt x="170" y="128"/>
                  <a:pt x="170" y="128"/>
                </a:cubicBezTo>
                <a:cubicBezTo>
                  <a:pt x="171" y="125"/>
                  <a:pt x="171" y="125"/>
                  <a:pt x="171" y="125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5" y="121"/>
                </a:cubicBezTo>
                <a:cubicBezTo>
                  <a:pt x="165" y="121"/>
                  <a:pt x="165" y="121"/>
                  <a:pt x="165" y="122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4" y="125"/>
                  <a:pt x="164" y="125"/>
                  <a:pt x="164" y="125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66" y="117"/>
                  <a:pt x="166" y="117"/>
                  <a:pt x="166" y="116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51" y="108"/>
                  <a:pt x="151" y="108"/>
                  <a:pt x="151" y="108"/>
                </a:cubicBezTo>
                <a:cubicBezTo>
                  <a:pt x="149" y="110"/>
                  <a:pt x="149" y="110"/>
                  <a:pt x="149" y="110"/>
                </a:cubicBezTo>
                <a:cubicBezTo>
                  <a:pt x="146" y="108"/>
                  <a:pt x="146" y="108"/>
                  <a:pt x="146" y="10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01"/>
                  <a:pt x="144" y="101"/>
                  <a:pt x="144" y="101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1" y="96"/>
                  <a:pt x="141" y="96"/>
                  <a:pt x="141" y="96"/>
                </a:cubicBezTo>
                <a:cubicBezTo>
                  <a:pt x="140" y="93"/>
                  <a:pt x="140" y="93"/>
                  <a:pt x="140" y="93"/>
                </a:cubicBezTo>
                <a:cubicBezTo>
                  <a:pt x="141" y="90"/>
                  <a:pt x="141" y="90"/>
                  <a:pt x="141" y="90"/>
                </a:cubicBezTo>
                <a:cubicBezTo>
                  <a:pt x="142" y="89"/>
                  <a:pt x="141" y="89"/>
                  <a:pt x="141" y="89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1" y="88"/>
                  <a:pt x="131" y="88"/>
                  <a:pt x="131" y="88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3" y="83"/>
                  <a:pt x="123" y="83"/>
                  <a:pt x="123" y="83"/>
                </a:cubicBezTo>
                <a:cubicBezTo>
                  <a:pt x="123" y="80"/>
                  <a:pt x="123" y="80"/>
                  <a:pt x="123" y="80"/>
                </a:cubicBezTo>
                <a:cubicBezTo>
                  <a:pt x="123" y="80"/>
                  <a:pt x="123" y="80"/>
                  <a:pt x="123" y="80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3"/>
                  <a:pt x="121" y="73"/>
                  <a:pt x="121" y="73"/>
                </a:cubicBezTo>
                <a:cubicBezTo>
                  <a:pt x="121" y="73"/>
                  <a:pt x="121" y="73"/>
                  <a:pt x="121" y="7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97" y="10"/>
                  <a:pt x="97" y="10"/>
                  <a:pt x="97" y="10"/>
                </a:cubicBezTo>
                <a:cubicBezTo>
                  <a:pt x="89" y="5"/>
                  <a:pt x="89" y="5"/>
                  <a:pt x="89" y="5"/>
                </a:cubicBezTo>
                <a:cubicBezTo>
                  <a:pt x="89" y="4"/>
                  <a:pt x="89" y="4"/>
                  <a:pt x="89" y="4"/>
                </a:cubicBezTo>
                <a:cubicBezTo>
                  <a:pt x="81" y="1"/>
                  <a:pt x="81" y="1"/>
                  <a:pt x="81" y="1"/>
                </a:cubicBezTo>
                <a:cubicBezTo>
                  <a:pt x="81" y="1"/>
                  <a:pt x="81" y="1"/>
                  <a:pt x="81" y="1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69" y="6"/>
                  <a:pt x="69" y="6"/>
                  <a:pt x="69" y="6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3" y="12"/>
                  <a:pt x="63" y="12"/>
                  <a:pt x="63" y="12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48" y="13"/>
                  <a:pt x="48" y="13"/>
                  <a:pt x="48" y="13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5" y="5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7" y="6"/>
                  <a:pt x="37" y="6"/>
                  <a:pt x="37" y="6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2" y="72"/>
                  <a:pt x="22" y="72"/>
                  <a:pt x="22" y="72"/>
                </a:cubicBezTo>
                <a:cubicBezTo>
                  <a:pt x="19" y="77"/>
                  <a:pt x="19" y="77"/>
                  <a:pt x="19" y="77"/>
                </a:cubicBezTo>
                <a:cubicBezTo>
                  <a:pt x="19" y="77"/>
                  <a:pt x="19" y="77"/>
                  <a:pt x="19" y="77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89"/>
                  <a:pt x="18" y="89"/>
                  <a:pt x="18" y="89"/>
                </a:cubicBezTo>
                <a:cubicBezTo>
                  <a:pt x="20" y="93"/>
                  <a:pt x="20" y="93"/>
                  <a:pt x="20" y="93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12" y="129"/>
                  <a:pt x="12" y="129"/>
                  <a:pt x="12" y="129"/>
                </a:cubicBezTo>
                <a:cubicBezTo>
                  <a:pt x="11" y="129"/>
                  <a:pt x="11" y="129"/>
                  <a:pt x="11" y="129"/>
                </a:cubicBezTo>
                <a:cubicBezTo>
                  <a:pt x="11" y="129"/>
                  <a:pt x="11" y="130"/>
                  <a:pt x="11" y="130"/>
                </a:cubicBezTo>
                <a:cubicBezTo>
                  <a:pt x="14" y="135"/>
                  <a:pt x="14" y="135"/>
                  <a:pt x="14" y="135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1" y="135"/>
                  <a:pt x="11" y="135"/>
                  <a:pt x="11" y="135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9" y="140"/>
                  <a:pt x="9" y="140"/>
                  <a:pt x="9" y="140"/>
                </a:cubicBezTo>
                <a:cubicBezTo>
                  <a:pt x="9" y="140"/>
                  <a:pt x="9" y="140"/>
                  <a:pt x="9" y="140"/>
                </a:cubicBezTo>
                <a:cubicBezTo>
                  <a:pt x="10" y="143"/>
                  <a:pt x="10" y="143"/>
                  <a:pt x="10" y="143"/>
                </a:cubicBezTo>
                <a:cubicBezTo>
                  <a:pt x="7" y="144"/>
                  <a:pt x="7" y="144"/>
                  <a:pt x="7" y="144"/>
                </a:cubicBezTo>
                <a:cubicBezTo>
                  <a:pt x="4" y="142"/>
                  <a:pt x="4" y="142"/>
                  <a:pt x="4" y="142"/>
                </a:cubicBezTo>
                <a:cubicBezTo>
                  <a:pt x="4" y="142"/>
                  <a:pt x="3" y="142"/>
                  <a:pt x="3" y="142"/>
                </a:cubicBezTo>
                <a:cubicBezTo>
                  <a:pt x="0" y="146"/>
                  <a:pt x="0" y="146"/>
                  <a:pt x="0" y="146"/>
                </a:cubicBezTo>
                <a:lnTo>
                  <a:pt x="2" y="1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0" name="Freeform 103">
            <a:extLst>
              <a:ext uri="{FF2B5EF4-FFF2-40B4-BE49-F238E27FC236}">
                <a16:creationId xmlns:a16="http://schemas.microsoft.com/office/drawing/2014/main" id="{B8A0266E-FF5F-2253-62EB-A09CE57B2652}"/>
              </a:ext>
            </a:extLst>
          </p:cNvPr>
          <p:cNvSpPr>
            <a:spLocks/>
          </p:cNvSpPr>
          <p:nvPr/>
        </p:nvSpPr>
        <p:spPr bwMode="auto">
          <a:xfrm>
            <a:off x="6865102" y="2686945"/>
            <a:ext cx="71684" cy="126391"/>
          </a:xfrm>
          <a:custGeom>
            <a:avLst/>
            <a:gdLst>
              <a:gd name="T0" fmla="*/ 0 w 38"/>
              <a:gd name="T1" fmla="*/ 8 h 67"/>
              <a:gd name="T2" fmla="*/ 23 w 38"/>
              <a:gd name="T3" fmla="*/ 0 h 67"/>
              <a:gd name="T4" fmla="*/ 28 w 38"/>
              <a:gd name="T5" fmla="*/ 5 h 67"/>
              <a:gd name="T6" fmla="*/ 31 w 38"/>
              <a:gd name="T7" fmla="*/ 10 h 67"/>
              <a:gd name="T8" fmla="*/ 34 w 38"/>
              <a:gd name="T9" fmla="*/ 13 h 67"/>
              <a:gd name="T10" fmla="*/ 34 w 38"/>
              <a:gd name="T11" fmla="*/ 16 h 67"/>
              <a:gd name="T12" fmla="*/ 38 w 38"/>
              <a:gd name="T13" fmla="*/ 20 h 67"/>
              <a:gd name="T14" fmla="*/ 38 w 38"/>
              <a:gd name="T15" fmla="*/ 20 h 67"/>
              <a:gd name="T16" fmla="*/ 35 w 38"/>
              <a:gd name="T17" fmla="*/ 23 h 67"/>
              <a:gd name="T18" fmla="*/ 31 w 38"/>
              <a:gd name="T19" fmla="*/ 17 h 67"/>
              <a:gd name="T20" fmla="*/ 34 w 38"/>
              <a:gd name="T21" fmla="*/ 23 h 67"/>
              <a:gd name="T22" fmla="*/ 31 w 38"/>
              <a:gd name="T23" fmla="*/ 29 h 67"/>
              <a:gd name="T24" fmla="*/ 34 w 38"/>
              <a:gd name="T25" fmla="*/ 35 h 67"/>
              <a:gd name="T26" fmla="*/ 35 w 38"/>
              <a:gd name="T27" fmla="*/ 40 h 67"/>
              <a:gd name="T28" fmla="*/ 37 w 38"/>
              <a:gd name="T29" fmla="*/ 47 h 67"/>
              <a:gd name="T30" fmla="*/ 35 w 38"/>
              <a:gd name="T31" fmla="*/ 53 h 67"/>
              <a:gd name="T32" fmla="*/ 20 w 38"/>
              <a:gd name="T33" fmla="*/ 64 h 67"/>
              <a:gd name="T34" fmla="*/ 14 w 38"/>
              <a:gd name="T35" fmla="*/ 67 h 67"/>
              <a:gd name="T36" fmla="*/ 14 w 38"/>
              <a:gd name="T37" fmla="*/ 64 h 67"/>
              <a:gd name="T38" fmla="*/ 13 w 38"/>
              <a:gd name="T39" fmla="*/ 62 h 67"/>
              <a:gd name="T40" fmla="*/ 14 w 38"/>
              <a:gd name="T41" fmla="*/ 58 h 67"/>
              <a:gd name="T42" fmla="*/ 14 w 38"/>
              <a:gd name="T43" fmla="*/ 52 h 67"/>
              <a:gd name="T44" fmla="*/ 0 w 38"/>
              <a:gd name="T45" fmla="*/ 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8" h="67">
                <a:moveTo>
                  <a:pt x="0" y="8"/>
                </a:moveTo>
                <a:lnTo>
                  <a:pt x="23" y="0"/>
                </a:lnTo>
                <a:lnTo>
                  <a:pt x="28" y="5"/>
                </a:lnTo>
                <a:lnTo>
                  <a:pt x="31" y="10"/>
                </a:lnTo>
                <a:lnTo>
                  <a:pt x="34" y="13"/>
                </a:lnTo>
                <a:lnTo>
                  <a:pt x="34" y="16"/>
                </a:lnTo>
                <a:lnTo>
                  <a:pt x="38" y="20"/>
                </a:lnTo>
                <a:lnTo>
                  <a:pt x="38" y="20"/>
                </a:lnTo>
                <a:lnTo>
                  <a:pt x="35" y="23"/>
                </a:lnTo>
                <a:lnTo>
                  <a:pt x="31" y="17"/>
                </a:lnTo>
                <a:lnTo>
                  <a:pt x="34" y="23"/>
                </a:lnTo>
                <a:lnTo>
                  <a:pt x="31" y="29"/>
                </a:lnTo>
                <a:lnTo>
                  <a:pt x="34" y="35"/>
                </a:lnTo>
                <a:lnTo>
                  <a:pt x="35" y="40"/>
                </a:lnTo>
                <a:lnTo>
                  <a:pt x="37" y="47"/>
                </a:lnTo>
                <a:lnTo>
                  <a:pt x="35" y="53"/>
                </a:lnTo>
                <a:lnTo>
                  <a:pt x="20" y="64"/>
                </a:lnTo>
                <a:lnTo>
                  <a:pt x="14" y="67"/>
                </a:lnTo>
                <a:lnTo>
                  <a:pt x="14" y="64"/>
                </a:lnTo>
                <a:lnTo>
                  <a:pt x="13" y="62"/>
                </a:lnTo>
                <a:lnTo>
                  <a:pt x="14" y="58"/>
                </a:lnTo>
                <a:lnTo>
                  <a:pt x="14" y="52"/>
                </a:lnTo>
                <a:lnTo>
                  <a:pt x="0" y="8"/>
                </a:lnTo>
                <a:close/>
              </a:path>
            </a:pathLst>
          </a:custGeom>
          <a:solidFill>
            <a:srgbClr val="53565A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1" name="Freeform 104">
            <a:extLst>
              <a:ext uri="{FF2B5EF4-FFF2-40B4-BE49-F238E27FC236}">
                <a16:creationId xmlns:a16="http://schemas.microsoft.com/office/drawing/2014/main" id="{9A1F3652-F143-26CA-A20E-F36501D4C66E}"/>
              </a:ext>
            </a:extLst>
          </p:cNvPr>
          <p:cNvSpPr>
            <a:spLocks/>
          </p:cNvSpPr>
          <p:nvPr/>
        </p:nvSpPr>
        <p:spPr bwMode="auto">
          <a:xfrm>
            <a:off x="6865102" y="2685057"/>
            <a:ext cx="75457" cy="130164"/>
          </a:xfrm>
          <a:custGeom>
            <a:avLst/>
            <a:gdLst>
              <a:gd name="T0" fmla="*/ 15 w 26"/>
              <a:gd name="T1" fmla="*/ 2 h 46"/>
              <a:gd name="T2" fmla="*/ 19 w 26"/>
              <a:gd name="T3" fmla="*/ 8 h 46"/>
              <a:gd name="T4" fmla="*/ 21 w 26"/>
              <a:gd name="T5" fmla="*/ 9 h 46"/>
              <a:gd name="T6" fmla="*/ 22 w 26"/>
              <a:gd name="T7" fmla="*/ 12 h 46"/>
              <a:gd name="T8" fmla="*/ 24 w 26"/>
              <a:gd name="T9" fmla="*/ 15 h 46"/>
              <a:gd name="T10" fmla="*/ 24 w 26"/>
              <a:gd name="T11" fmla="*/ 14 h 46"/>
              <a:gd name="T12" fmla="*/ 21 w 26"/>
              <a:gd name="T13" fmla="*/ 12 h 46"/>
              <a:gd name="T14" fmla="*/ 20 w 26"/>
              <a:gd name="T15" fmla="*/ 12 h 46"/>
              <a:gd name="T16" fmla="*/ 19 w 26"/>
              <a:gd name="T17" fmla="*/ 19 h 46"/>
              <a:gd name="T18" fmla="*/ 21 w 26"/>
              <a:gd name="T19" fmla="*/ 24 h 46"/>
              <a:gd name="T20" fmla="*/ 22 w 26"/>
              <a:gd name="T21" fmla="*/ 27 h 46"/>
              <a:gd name="T22" fmla="*/ 22 w 26"/>
              <a:gd name="T23" fmla="*/ 36 h 46"/>
              <a:gd name="T24" fmla="*/ 10 w 26"/>
              <a:gd name="T25" fmla="*/ 44 h 46"/>
              <a:gd name="T26" fmla="*/ 10 w 26"/>
              <a:gd name="T27" fmla="*/ 43 h 46"/>
              <a:gd name="T28" fmla="*/ 10 w 26"/>
              <a:gd name="T29" fmla="*/ 39 h 46"/>
              <a:gd name="T30" fmla="*/ 10 w 26"/>
              <a:gd name="T31" fmla="*/ 35 h 46"/>
              <a:gd name="T32" fmla="*/ 1 w 26"/>
              <a:gd name="T33" fmla="*/ 5 h 46"/>
              <a:gd name="T34" fmla="*/ 8 w 26"/>
              <a:gd name="T35" fmla="*/ 35 h 46"/>
              <a:gd name="T36" fmla="*/ 7 w 26"/>
              <a:gd name="T37" fmla="*/ 41 h 46"/>
              <a:gd name="T38" fmla="*/ 8 w 26"/>
              <a:gd name="T39" fmla="*/ 43 h 46"/>
              <a:gd name="T40" fmla="*/ 9 w 26"/>
              <a:gd name="T41" fmla="*/ 46 h 46"/>
              <a:gd name="T42" fmla="*/ 13 w 26"/>
              <a:gd name="T43" fmla="*/ 44 h 46"/>
              <a:gd name="T44" fmla="*/ 24 w 26"/>
              <a:gd name="T45" fmla="*/ 37 h 46"/>
              <a:gd name="T46" fmla="*/ 25 w 26"/>
              <a:gd name="T47" fmla="*/ 32 h 46"/>
              <a:gd name="T48" fmla="*/ 24 w 26"/>
              <a:gd name="T49" fmla="*/ 27 h 46"/>
              <a:gd name="T50" fmla="*/ 23 w 26"/>
              <a:gd name="T51" fmla="*/ 23 h 46"/>
              <a:gd name="T52" fmla="*/ 22 w 26"/>
              <a:gd name="T53" fmla="*/ 16 h 46"/>
              <a:gd name="T54" fmla="*/ 21 w 26"/>
              <a:gd name="T55" fmla="*/ 12 h 46"/>
              <a:gd name="T56" fmla="*/ 20 w 26"/>
              <a:gd name="T57" fmla="*/ 13 h 46"/>
              <a:gd name="T58" fmla="*/ 23 w 26"/>
              <a:gd name="T59" fmla="*/ 17 h 46"/>
              <a:gd name="T60" fmla="*/ 26 w 26"/>
              <a:gd name="T61" fmla="*/ 15 h 46"/>
              <a:gd name="T62" fmla="*/ 26 w 26"/>
              <a:gd name="T63" fmla="*/ 13 h 46"/>
              <a:gd name="T64" fmla="*/ 23 w 26"/>
              <a:gd name="T65" fmla="*/ 11 h 46"/>
              <a:gd name="T66" fmla="*/ 22 w 26"/>
              <a:gd name="T67" fmla="*/ 8 h 46"/>
              <a:gd name="T68" fmla="*/ 19 w 26"/>
              <a:gd name="T69" fmla="*/ 4 h 46"/>
              <a:gd name="T70" fmla="*/ 15 w 26"/>
              <a:gd name="T71" fmla="*/ 1 h 46"/>
              <a:gd name="T72" fmla="*/ 0 w 26"/>
              <a:gd name="T73" fmla="*/ 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" h="46">
                <a:moveTo>
                  <a:pt x="1" y="7"/>
                </a:moveTo>
                <a:cubicBezTo>
                  <a:pt x="15" y="2"/>
                  <a:pt x="15" y="2"/>
                  <a:pt x="15" y="2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3" y="15"/>
                  <a:pt x="23" y="15"/>
                  <a:pt x="23" y="15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1" y="11"/>
                  <a:pt x="20" y="11"/>
                </a:cubicBezTo>
                <a:cubicBezTo>
                  <a:pt x="20" y="11"/>
                  <a:pt x="19" y="12"/>
                  <a:pt x="20" y="12"/>
                </a:cubicBezTo>
                <a:cubicBezTo>
                  <a:pt x="20" y="16"/>
                  <a:pt x="20" y="16"/>
                  <a:pt x="20" y="16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0"/>
                  <a:pt x="19" y="20"/>
                  <a:pt x="19" y="20"/>
                </a:cubicBezTo>
                <a:cubicBezTo>
                  <a:pt x="21" y="24"/>
                  <a:pt x="21" y="24"/>
                  <a:pt x="21" y="24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3" y="32"/>
                  <a:pt x="23" y="32"/>
                  <a:pt x="23" y="32"/>
                </a:cubicBezTo>
                <a:cubicBezTo>
                  <a:pt x="22" y="36"/>
                  <a:pt x="22" y="36"/>
                  <a:pt x="22" y="36"/>
                </a:cubicBezTo>
                <a:cubicBezTo>
                  <a:pt x="12" y="42"/>
                  <a:pt x="12" y="42"/>
                  <a:pt x="12" y="42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" y="5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2"/>
                  <a:pt x="7" y="42"/>
                  <a:pt x="7" y="42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3"/>
                  <a:pt x="20" y="13"/>
                  <a:pt x="20" y="13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4"/>
                  <a:pt x="26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5"/>
                  <a:pt x="0" y="5"/>
                  <a:pt x="0" y="5"/>
                </a:cubicBezTo>
                <a:lnTo>
                  <a:pt x="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2" name="Freeform 105">
            <a:extLst>
              <a:ext uri="{FF2B5EF4-FFF2-40B4-BE49-F238E27FC236}">
                <a16:creationId xmlns:a16="http://schemas.microsoft.com/office/drawing/2014/main" id="{50DC2D84-249B-111F-F547-F170279E0A56}"/>
              </a:ext>
            </a:extLst>
          </p:cNvPr>
          <p:cNvSpPr>
            <a:spLocks/>
          </p:cNvSpPr>
          <p:nvPr/>
        </p:nvSpPr>
        <p:spPr bwMode="auto">
          <a:xfrm>
            <a:off x="5912454" y="2266269"/>
            <a:ext cx="782869" cy="703639"/>
          </a:xfrm>
          <a:custGeom>
            <a:avLst/>
            <a:gdLst>
              <a:gd name="T0" fmla="*/ 1 w 415"/>
              <a:gd name="T1" fmla="*/ 320 h 373"/>
              <a:gd name="T2" fmla="*/ 22 w 415"/>
              <a:gd name="T3" fmla="*/ 296 h 373"/>
              <a:gd name="T4" fmla="*/ 34 w 415"/>
              <a:gd name="T5" fmla="*/ 284 h 373"/>
              <a:gd name="T6" fmla="*/ 47 w 415"/>
              <a:gd name="T7" fmla="*/ 267 h 373"/>
              <a:gd name="T8" fmla="*/ 40 w 415"/>
              <a:gd name="T9" fmla="*/ 248 h 373"/>
              <a:gd name="T10" fmla="*/ 42 w 415"/>
              <a:gd name="T11" fmla="*/ 243 h 373"/>
              <a:gd name="T12" fmla="*/ 30 w 415"/>
              <a:gd name="T13" fmla="*/ 236 h 373"/>
              <a:gd name="T14" fmla="*/ 27 w 415"/>
              <a:gd name="T15" fmla="*/ 225 h 373"/>
              <a:gd name="T16" fmla="*/ 39 w 415"/>
              <a:gd name="T17" fmla="*/ 219 h 373"/>
              <a:gd name="T18" fmla="*/ 50 w 415"/>
              <a:gd name="T19" fmla="*/ 214 h 373"/>
              <a:gd name="T20" fmla="*/ 84 w 415"/>
              <a:gd name="T21" fmla="*/ 205 h 373"/>
              <a:gd name="T22" fmla="*/ 120 w 415"/>
              <a:gd name="T23" fmla="*/ 210 h 373"/>
              <a:gd name="T24" fmla="*/ 143 w 415"/>
              <a:gd name="T25" fmla="*/ 201 h 373"/>
              <a:gd name="T26" fmla="*/ 160 w 415"/>
              <a:gd name="T27" fmla="*/ 201 h 373"/>
              <a:gd name="T28" fmla="*/ 169 w 415"/>
              <a:gd name="T29" fmla="*/ 193 h 373"/>
              <a:gd name="T30" fmla="*/ 176 w 415"/>
              <a:gd name="T31" fmla="*/ 181 h 373"/>
              <a:gd name="T32" fmla="*/ 190 w 415"/>
              <a:gd name="T33" fmla="*/ 169 h 373"/>
              <a:gd name="T34" fmla="*/ 199 w 415"/>
              <a:gd name="T35" fmla="*/ 165 h 373"/>
              <a:gd name="T36" fmla="*/ 196 w 415"/>
              <a:gd name="T37" fmla="*/ 152 h 373"/>
              <a:gd name="T38" fmla="*/ 190 w 415"/>
              <a:gd name="T39" fmla="*/ 137 h 373"/>
              <a:gd name="T40" fmla="*/ 197 w 415"/>
              <a:gd name="T41" fmla="*/ 130 h 373"/>
              <a:gd name="T42" fmla="*/ 193 w 415"/>
              <a:gd name="T43" fmla="*/ 128 h 373"/>
              <a:gd name="T44" fmla="*/ 185 w 415"/>
              <a:gd name="T45" fmla="*/ 124 h 373"/>
              <a:gd name="T46" fmla="*/ 185 w 415"/>
              <a:gd name="T47" fmla="*/ 125 h 373"/>
              <a:gd name="T48" fmla="*/ 182 w 415"/>
              <a:gd name="T49" fmla="*/ 116 h 373"/>
              <a:gd name="T50" fmla="*/ 197 w 415"/>
              <a:gd name="T51" fmla="*/ 101 h 373"/>
              <a:gd name="T52" fmla="*/ 208 w 415"/>
              <a:gd name="T53" fmla="*/ 84 h 373"/>
              <a:gd name="T54" fmla="*/ 226 w 415"/>
              <a:gd name="T55" fmla="*/ 48 h 373"/>
              <a:gd name="T56" fmla="*/ 258 w 415"/>
              <a:gd name="T57" fmla="*/ 21 h 373"/>
              <a:gd name="T58" fmla="*/ 302 w 415"/>
              <a:gd name="T59" fmla="*/ 12 h 373"/>
              <a:gd name="T60" fmla="*/ 345 w 415"/>
              <a:gd name="T61" fmla="*/ 3 h 373"/>
              <a:gd name="T62" fmla="*/ 347 w 415"/>
              <a:gd name="T63" fmla="*/ 13 h 373"/>
              <a:gd name="T64" fmla="*/ 351 w 415"/>
              <a:gd name="T65" fmla="*/ 32 h 373"/>
              <a:gd name="T66" fmla="*/ 359 w 415"/>
              <a:gd name="T67" fmla="*/ 44 h 373"/>
              <a:gd name="T68" fmla="*/ 361 w 415"/>
              <a:gd name="T69" fmla="*/ 54 h 373"/>
              <a:gd name="T70" fmla="*/ 362 w 415"/>
              <a:gd name="T71" fmla="*/ 66 h 373"/>
              <a:gd name="T72" fmla="*/ 361 w 415"/>
              <a:gd name="T73" fmla="*/ 80 h 373"/>
              <a:gd name="T74" fmla="*/ 368 w 415"/>
              <a:gd name="T75" fmla="*/ 97 h 373"/>
              <a:gd name="T76" fmla="*/ 370 w 415"/>
              <a:gd name="T77" fmla="*/ 118 h 373"/>
              <a:gd name="T78" fmla="*/ 376 w 415"/>
              <a:gd name="T79" fmla="*/ 118 h 373"/>
              <a:gd name="T80" fmla="*/ 397 w 415"/>
              <a:gd name="T81" fmla="*/ 181 h 373"/>
              <a:gd name="T82" fmla="*/ 400 w 415"/>
              <a:gd name="T83" fmla="*/ 190 h 373"/>
              <a:gd name="T84" fmla="*/ 398 w 415"/>
              <a:gd name="T85" fmla="*/ 251 h 373"/>
              <a:gd name="T86" fmla="*/ 412 w 415"/>
              <a:gd name="T87" fmla="*/ 317 h 373"/>
              <a:gd name="T88" fmla="*/ 415 w 415"/>
              <a:gd name="T89" fmla="*/ 329 h 373"/>
              <a:gd name="T90" fmla="*/ 406 w 415"/>
              <a:gd name="T91" fmla="*/ 340 h 373"/>
              <a:gd name="T92" fmla="*/ 406 w 415"/>
              <a:gd name="T93" fmla="*/ 358 h 373"/>
              <a:gd name="T94" fmla="*/ 400 w 415"/>
              <a:gd name="T95" fmla="*/ 367 h 373"/>
              <a:gd name="T96" fmla="*/ 394 w 415"/>
              <a:gd name="T97" fmla="*/ 373 h 373"/>
              <a:gd name="T98" fmla="*/ 397 w 415"/>
              <a:gd name="T99" fmla="*/ 343 h 373"/>
              <a:gd name="T100" fmla="*/ 388 w 415"/>
              <a:gd name="T101" fmla="*/ 331 h 373"/>
              <a:gd name="T102" fmla="*/ 385 w 415"/>
              <a:gd name="T103" fmla="*/ 328 h 373"/>
              <a:gd name="T104" fmla="*/ 392 w 415"/>
              <a:gd name="T105" fmla="*/ 338 h 373"/>
              <a:gd name="T106" fmla="*/ 338 w 415"/>
              <a:gd name="T107" fmla="*/ 332 h 373"/>
              <a:gd name="T108" fmla="*/ 330 w 415"/>
              <a:gd name="T109" fmla="*/ 328 h 373"/>
              <a:gd name="T110" fmla="*/ 315 w 415"/>
              <a:gd name="T111" fmla="*/ 323 h 373"/>
              <a:gd name="T112" fmla="*/ 309 w 415"/>
              <a:gd name="T113" fmla="*/ 311 h 373"/>
              <a:gd name="T114" fmla="*/ 297 w 415"/>
              <a:gd name="T115" fmla="*/ 294 h 373"/>
              <a:gd name="T116" fmla="*/ 290 w 415"/>
              <a:gd name="T117" fmla="*/ 290 h 373"/>
              <a:gd name="T118" fmla="*/ 284 w 415"/>
              <a:gd name="T119" fmla="*/ 287 h 373"/>
              <a:gd name="T120" fmla="*/ 134 w 415"/>
              <a:gd name="T121" fmla="*/ 319 h 373"/>
              <a:gd name="T122" fmla="*/ 4 w 415"/>
              <a:gd name="T123" fmla="*/ 344 h 373"/>
              <a:gd name="T124" fmla="*/ 0 w 415"/>
              <a:gd name="T125" fmla="*/ 322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5" h="373">
                <a:moveTo>
                  <a:pt x="0" y="322"/>
                </a:moveTo>
                <a:lnTo>
                  <a:pt x="1" y="320"/>
                </a:lnTo>
                <a:lnTo>
                  <a:pt x="13" y="307"/>
                </a:lnTo>
                <a:lnTo>
                  <a:pt x="22" y="296"/>
                </a:lnTo>
                <a:lnTo>
                  <a:pt x="30" y="288"/>
                </a:lnTo>
                <a:lnTo>
                  <a:pt x="34" y="284"/>
                </a:lnTo>
                <a:lnTo>
                  <a:pt x="37" y="278"/>
                </a:lnTo>
                <a:lnTo>
                  <a:pt x="47" y="267"/>
                </a:lnTo>
                <a:lnTo>
                  <a:pt x="47" y="261"/>
                </a:lnTo>
                <a:lnTo>
                  <a:pt x="40" y="248"/>
                </a:lnTo>
                <a:lnTo>
                  <a:pt x="42" y="245"/>
                </a:lnTo>
                <a:lnTo>
                  <a:pt x="42" y="243"/>
                </a:lnTo>
                <a:lnTo>
                  <a:pt x="30" y="240"/>
                </a:lnTo>
                <a:lnTo>
                  <a:pt x="30" y="236"/>
                </a:lnTo>
                <a:lnTo>
                  <a:pt x="27" y="225"/>
                </a:lnTo>
                <a:lnTo>
                  <a:pt x="27" y="225"/>
                </a:lnTo>
                <a:lnTo>
                  <a:pt x="33" y="222"/>
                </a:lnTo>
                <a:lnTo>
                  <a:pt x="39" y="219"/>
                </a:lnTo>
                <a:lnTo>
                  <a:pt x="45" y="217"/>
                </a:lnTo>
                <a:lnTo>
                  <a:pt x="50" y="214"/>
                </a:lnTo>
                <a:lnTo>
                  <a:pt x="62" y="208"/>
                </a:lnTo>
                <a:lnTo>
                  <a:pt x="84" y="205"/>
                </a:lnTo>
                <a:lnTo>
                  <a:pt x="107" y="204"/>
                </a:lnTo>
                <a:lnTo>
                  <a:pt x="120" y="210"/>
                </a:lnTo>
                <a:lnTo>
                  <a:pt x="133" y="202"/>
                </a:lnTo>
                <a:lnTo>
                  <a:pt x="143" y="201"/>
                </a:lnTo>
                <a:lnTo>
                  <a:pt x="155" y="199"/>
                </a:lnTo>
                <a:lnTo>
                  <a:pt x="160" y="201"/>
                </a:lnTo>
                <a:lnTo>
                  <a:pt x="163" y="196"/>
                </a:lnTo>
                <a:lnTo>
                  <a:pt x="169" y="193"/>
                </a:lnTo>
                <a:lnTo>
                  <a:pt x="173" y="187"/>
                </a:lnTo>
                <a:lnTo>
                  <a:pt x="176" y="181"/>
                </a:lnTo>
                <a:lnTo>
                  <a:pt x="184" y="177"/>
                </a:lnTo>
                <a:lnTo>
                  <a:pt x="190" y="169"/>
                </a:lnTo>
                <a:lnTo>
                  <a:pt x="196" y="169"/>
                </a:lnTo>
                <a:lnTo>
                  <a:pt x="199" y="165"/>
                </a:lnTo>
                <a:lnTo>
                  <a:pt x="199" y="158"/>
                </a:lnTo>
                <a:lnTo>
                  <a:pt x="196" y="152"/>
                </a:lnTo>
                <a:lnTo>
                  <a:pt x="196" y="149"/>
                </a:lnTo>
                <a:lnTo>
                  <a:pt x="190" y="137"/>
                </a:lnTo>
                <a:lnTo>
                  <a:pt x="196" y="136"/>
                </a:lnTo>
                <a:lnTo>
                  <a:pt x="197" y="130"/>
                </a:lnTo>
                <a:lnTo>
                  <a:pt x="200" y="125"/>
                </a:lnTo>
                <a:lnTo>
                  <a:pt x="193" y="128"/>
                </a:lnTo>
                <a:lnTo>
                  <a:pt x="191" y="121"/>
                </a:lnTo>
                <a:lnTo>
                  <a:pt x="185" y="124"/>
                </a:lnTo>
                <a:lnTo>
                  <a:pt x="187" y="128"/>
                </a:lnTo>
                <a:lnTo>
                  <a:pt x="185" y="125"/>
                </a:lnTo>
                <a:lnTo>
                  <a:pt x="181" y="121"/>
                </a:lnTo>
                <a:lnTo>
                  <a:pt x="182" y="116"/>
                </a:lnTo>
                <a:lnTo>
                  <a:pt x="191" y="106"/>
                </a:lnTo>
                <a:lnTo>
                  <a:pt x="197" y="101"/>
                </a:lnTo>
                <a:lnTo>
                  <a:pt x="200" y="97"/>
                </a:lnTo>
                <a:lnTo>
                  <a:pt x="208" y="84"/>
                </a:lnTo>
                <a:lnTo>
                  <a:pt x="208" y="78"/>
                </a:lnTo>
                <a:lnTo>
                  <a:pt x="226" y="48"/>
                </a:lnTo>
                <a:lnTo>
                  <a:pt x="246" y="27"/>
                </a:lnTo>
                <a:lnTo>
                  <a:pt x="258" y="21"/>
                </a:lnTo>
                <a:lnTo>
                  <a:pt x="262" y="21"/>
                </a:lnTo>
                <a:lnTo>
                  <a:pt x="302" y="12"/>
                </a:lnTo>
                <a:lnTo>
                  <a:pt x="345" y="0"/>
                </a:lnTo>
                <a:lnTo>
                  <a:pt x="345" y="3"/>
                </a:lnTo>
                <a:lnTo>
                  <a:pt x="347" y="7"/>
                </a:lnTo>
                <a:lnTo>
                  <a:pt x="347" y="13"/>
                </a:lnTo>
                <a:lnTo>
                  <a:pt x="350" y="19"/>
                </a:lnTo>
                <a:lnTo>
                  <a:pt x="351" y="32"/>
                </a:lnTo>
                <a:lnTo>
                  <a:pt x="353" y="38"/>
                </a:lnTo>
                <a:lnTo>
                  <a:pt x="359" y="44"/>
                </a:lnTo>
                <a:lnTo>
                  <a:pt x="361" y="48"/>
                </a:lnTo>
                <a:lnTo>
                  <a:pt x="361" y="54"/>
                </a:lnTo>
                <a:lnTo>
                  <a:pt x="362" y="60"/>
                </a:lnTo>
                <a:lnTo>
                  <a:pt x="362" y="66"/>
                </a:lnTo>
                <a:lnTo>
                  <a:pt x="361" y="68"/>
                </a:lnTo>
                <a:lnTo>
                  <a:pt x="361" y="80"/>
                </a:lnTo>
                <a:lnTo>
                  <a:pt x="364" y="90"/>
                </a:lnTo>
                <a:lnTo>
                  <a:pt x="368" y="97"/>
                </a:lnTo>
                <a:lnTo>
                  <a:pt x="371" y="109"/>
                </a:lnTo>
                <a:lnTo>
                  <a:pt x="370" y="118"/>
                </a:lnTo>
                <a:lnTo>
                  <a:pt x="373" y="124"/>
                </a:lnTo>
                <a:lnTo>
                  <a:pt x="376" y="118"/>
                </a:lnTo>
                <a:lnTo>
                  <a:pt x="383" y="125"/>
                </a:lnTo>
                <a:lnTo>
                  <a:pt x="397" y="181"/>
                </a:lnTo>
                <a:lnTo>
                  <a:pt x="395" y="186"/>
                </a:lnTo>
                <a:lnTo>
                  <a:pt x="400" y="190"/>
                </a:lnTo>
                <a:lnTo>
                  <a:pt x="398" y="196"/>
                </a:lnTo>
                <a:lnTo>
                  <a:pt x="398" y="251"/>
                </a:lnTo>
                <a:lnTo>
                  <a:pt x="400" y="254"/>
                </a:lnTo>
                <a:lnTo>
                  <a:pt x="412" y="317"/>
                </a:lnTo>
                <a:lnTo>
                  <a:pt x="415" y="323"/>
                </a:lnTo>
                <a:lnTo>
                  <a:pt x="415" y="329"/>
                </a:lnTo>
                <a:lnTo>
                  <a:pt x="406" y="338"/>
                </a:lnTo>
                <a:lnTo>
                  <a:pt x="406" y="340"/>
                </a:lnTo>
                <a:lnTo>
                  <a:pt x="412" y="346"/>
                </a:lnTo>
                <a:lnTo>
                  <a:pt x="406" y="358"/>
                </a:lnTo>
                <a:lnTo>
                  <a:pt x="406" y="364"/>
                </a:lnTo>
                <a:lnTo>
                  <a:pt x="400" y="367"/>
                </a:lnTo>
                <a:lnTo>
                  <a:pt x="397" y="373"/>
                </a:lnTo>
                <a:lnTo>
                  <a:pt x="394" y="373"/>
                </a:lnTo>
                <a:lnTo>
                  <a:pt x="397" y="361"/>
                </a:lnTo>
                <a:lnTo>
                  <a:pt x="397" y="343"/>
                </a:lnTo>
                <a:lnTo>
                  <a:pt x="394" y="335"/>
                </a:lnTo>
                <a:lnTo>
                  <a:pt x="388" y="331"/>
                </a:lnTo>
                <a:lnTo>
                  <a:pt x="386" y="326"/>
                </a:lnTo>
                <a:lnTo>
                  <a:pt x="385" y="328"/>
                </a:lnTo>
                <a:lnTo>
                  <a:pt x="386" y="332"/>
                </a:lnTo>
                <a:lnTo>
                  <a:pt x="392" y="338"/>
                </a:lnTo>
                <a:lnTo>
                  <a:pt x="395" y="352"/>
                </a:lnTo>
                <a:lnTo>
                  <a:pt x="338" y="332"/>
                </a:lnTo>
                <a:lnTo>
                  <a:pt x="338" y="331"/>
                </a:lnTo>
                <a:lnTo>
                  <a:pt x="330" y="328"/>
                </a:lnTo>
                <a:lnTo>
                  <a:pt x="326" y="328"/>
                </a:lnTo>
                <a:lnTo>
                  <a:pt x="315" y="323"/>
                </a:lnTo>
                <a:lnTo>
                  <a:pt x="311" y="317"/>
                </a:lnTo>
                <a:lnTo>
                  <a:pt x="309" y="311"/>
                </a:lnTo>
                <a:lnTo>
                  <a:pt x="303" y="299"/>
                </a:lnTo>
                <a:lnTo>
                  <a:pt x="297" y="294"/>
                </a:lnTo>
                <a:lnTo>
                  <a:pt x="293" y="296"/>
                </a:lnTo>
                <a:lnTo>
                  <a:pt x="290" y="290"/>
                </a:lnTo>
                <a:lnTo>
                  <a:pt x="285" y="288"/>
                </a:lnTo>
                <a:lnTo>
                  <a:pt x="284" y="287"/>
                </a:lnTo>
                <a:lnTo>
                  <a:pt x="225" y="301"/>
                </a:lnTo>
                <a:lnTo>
                  <a:pt x="134" y="319"/>
                </a:lnTo>
                <a:lnTo>
                  <a:pt x="56" y="335"/>
                </a:lnTo>
                <a:lnTo>
                  <a:pt x="4" y="344"/>
                </a:lnTo>
                <a:lnTo>
                  <a:pt x="0" y="323"/>
                </a:lnTo>
                <a:lnTo>
                  <a:pt x="0" y="322"/>
                </a:lnTo>
                <a:close/>
              </a:path>
            </a:pathLst>
          </a:custGeom>
          <a:solidFill>
            <a:srgbClr val="53565A">
              <a:lumMod val="40000"/>
              <a:lumOff val="60000"/>
            </a:srgb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3" name="Freeform 106">
            <a:extLst>
              <a:ext uri="{FF2B5EF4-FFF2-40B4-BE49-F238E27FC236}">
                <a16:creationId xmlns:a16="http://schemas.microsoft.com/office/drawing/2014/main" id="{3CC08EAF-6943-BEF0-2898-92661C6E6E4F}"/>
              </a:ext>
            </a:extLst>
          </p:cNvPr>
          <p:cNvSpPr>
            <a:spLocks/>
          </p:cNvSpPr>
          <p:nvPr/>
        </p:nvSpPr>
        <p:spPr bwMode="auto">
          <a:xfrm>
            <a:off x="5908681" y="2262497"/>
            <a:ext cx="788529" cy="711185"/>
          </a:xfrm>
          <a:custGeom>
            <a:avLst/>
            <a:gdLst>
              <a:gd name="T0" fmla="*/ 22 w 277"/>
              <a:gd name="T1" fmla="*/ 193 h 249"/>
              <a:gd name="T2" fmla="*/ 33 w 277"/>
              <a:gd name="T3" fmla="*/ 174 h 249"/>
              <a:gd name="T4" fmla="*/ 22 w 277"/>
              <a:gd name="T5" fmla="*/ 159 h 249"/>
              <a:gd name="T6" fmla="*/ 24 w 277"/>
              <a:gd name="T7" fmla="*/ 149 h 249"/>
              <a:gd name="T8" fmla="*/ 57 w 277"/>
              <a:gd name="T9" fmla="*/ 138 h 249"/>
              <a:gd name="T10" fmla="*/ 106 w 277"/>
              <a:gd name="T11" fmla="*/ 135 h 249"/>
              <a:gd name="T12" fmla="*/ 119 w 277"/>
              <a:gd name="T13" fmla="*/ 122 h 249"/>
              <a:gd name="T14" fmla="*/ 134 w 277"/>
              <a:gd name="T15" fmla="*/ 110 h 249"/>
              <a:gd name="T16" fmla="*/ 131 w 277"/>
              <a:gd name="T17" fmla="*/ 92 h 249"/>
              <a:gd name="T18" fmla="*/ 129 w 277"/>
              <a:gd name="T19" fmla="*/ 81 h 249"/>
              <a:gd name="T20" fmla="*/ 126 w 277"/>
              <a:gd name="T21" fmla="*/ 86 h 249"/>
              <a:gd name="T22" fmla="*/ 133 w 277"/>
              <a:gd name="T23" fmla="*/ 68 h 249"/>
              <a:gd name="T24" fmla="*/ 172 w 277"/>
              <a:gd name="T25" fmla="*/ 16 h 249"/>
              <a:gd name="T26" fmla="*/ 230 w 277"/>
              <a:gd name="T27" fmla="*/ 3 h 249"/>
              <a:gd name="T28" fmla="*/ 233 w 277"/>
              <a:gd name="T29" fmla="*/ 22 h 249"/>
              <a:gd name="T30" fmla="*/ 240 w 277"/>
              <a:gd name="T31" fmla="*/ 41 h 249"/>
              <a:gd name="T32" fmla="*/ 242 w 277"/>
              <a:gd name="T33" fmla="*/ 62 h 249"/>
              <a:gd name="T34" fmla="*/ 249 w 277"/>
              <a:gd name="T35" fmla="*/ 83 h 249"/>
              <a:gd name="T36" fmla="*/ 264 w 277"/>
              <a:gd name="T37" fmla="*/ 131 h 249"/>
              <a:gd name="T38" fmla="*/ 275 w 277"/>
              <a:gd name="T39" fmla="*/ 215 h 249"/>
              <a:gd name="T40" fmla="*/ 269 w 277"/>
              <a:gd name="T41" fmla="*/ 238 h 249"/>
              <a:gd name="T42" fmla="*/ 262 w 277"/>
              <a:gd name="T43" fmla="*/ 248 h 249"/>
              <a:gd name="T44" fmla="*/ 262 w 277"/>
              <a:gd name="T45" fmla="*/ 222 h 249"/>
              <a:gd name="T46" fmla="*/ 256 w 277"/>
              <a:gd name="T47" fmla="*/ 221 h 249"/>
              <a:gd name="T48" fmla="*/ 221 w 277"/>
              <a:gd name="T49" fmla="*/ 217 h 249"/>
              <a:gd name="T50" fmla="*/ 203 w 277"/>
              <a:gd name="T51" fmla="*/ 199 h 249"/>
              <a:gd name="T52" fmla="*/ 190 w 277"/>
              <a:gd name="T53" fmla="*/ 191 h 249"/>
              <a:gd name="T54" fmla="*/ 90 w 277"/>
              <a:gd name="T55" fmla="*/ 212 h 249"/>
              <a:gd name="T56" fmla="*/ 0 w 277"/>
              <a:gd name="T57" fmla="*/ 214 h 249"/>
              <a:gd name="T58" fmla="*/ 91 w 277"/>
              <a:gd name="T59" fmla="*/ 213 h 249"/>
              <a:gd name="T60" fmla="*/ 194 w 277"/>
              <a:gd name="T61" fmla="*/ 197 h 249"/>
              <a:gd name="T62" fmla="*/ 209 w 277"/>
              <a:gd name="T63" fmla="*/ 215 h 249"/>
              <a:gd name="T64" fmla="*/ 224 w 277"/>
              <a:gd name="T65" fmla="*/ 222 h 249"/>
              <a:gd name="T66" fmla="*/ 257 w 277"/>
              <a:gd name="T67" fmla="*/ 218 h 249"/>
              <a:gd name="T68" fmla="*/ 263 w 277"/>
              <a:gd name="T69" fmla="*/ 229 h 249"/>
              <a:gd name="T70" fmla="*/ 266 w 277"/>
              <a:gd name="T71" fmla="*/ 245 h 249"/>
              <a:gd name="T72" fmla="*/ 271 w 277"/>
              <a:gd name="T73" fmla="*/ 225 h 249"/>
              <a:gd name="T74" fmla="*/ 267 w 277"/>
              <a:gd name="T75" fmla="*/ 169 h 249"/>
              <a:gd name="T76" fmla="*/ 265 w 277"/>
              <a:gd name="T77" fmla="*/ 121 h 249"/>
              <a:gd name="T78" fmla="*/ 247 w 277"/>
              <a:gd name="T79" fmla="*/ 79 h 249"/>
              <a:gd name="T80" fmla="*/ 241 w 277"/>
              <a:gd name="T81" fmla="*/ 47 h 249"/>
              <a:gd name="T82" fmla="*/ 241 w 277"/>
              <a:gd name="T83" fmla="*/ 33 h 249"/>
              <a:gd name="T84" fmla="*/ 232 w 277"/>
              <a:gd name="T85" fmla="*/ 9 h 249"/>
              <a:gd name="T86" fmla="*/ 201 w 277"/>
              <a:gd name="T87" fmla="*/ 8 h 249"/>
              <a:gd name="T88" fmla="*/ 150 w 277"/>
              <a:gd name="T89" fmla="*/ 32 h 249"/>
              <a:gd name="T90" fmla="*/ 128 w 277"/>
              <a:gd name="T91" fmla="*/ 70 h 249"/>
              <a:gd name="T92" fmla="*/ 124 w 277"/>
              <a:gd name="T93" fmla="*/ 87 h 249"/>
              <a:gd name="T94" fmla="*/ 129 w 277"/>
              <a:gd name="T95" fmla="*/ 87 h 249"/>
              <a:gd name="T96" fmla="*/ 126 w 277"/>
              <a:gd name="T97" fmla="*/ 93 h 249"/>
              <a:gd name="T98" fmla="*/ 127 w 277"/>
              <a:gd name="T99" fmla="*/ 112 h 249"/>
              <a:gd name="T100" fmla="*/ 109 w 277"/>
              <a:gd name="T101" fmla="*/ 130 h 249"/>
              <a:gd name="T102" fmla="*/ 88 w 277"/>
              <a:gd name="T103" fmla="*/ 134 h 249"/>
              <a:gd name="T104" fmla="*/ 42 w 277"/>
              <a:gd name="T105" fmla="*/ 138 h 249"/>
              <a:gd name="T106" fmla="*/ 23 w 277"/>
              <a:gd name="T107" fmla="*/ 147 h 249"/>
              <a:gd name="T108" fmla="*/ 21 w 277"/>
              <a:gd name="T109" fmla="*/ 161 h 249"/>
              <a:gd name="T110" fmla="*/ 25 w 277"/>
              <a:gd name="T111" fmla="*/ 184 h 249"/>
              <a:gd name="T112" fmla="*/ 2 w 277"/>
              <a:gd name="T113" fmla="*/ 212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7" h="249">
                <a:moveTo>
                  <a:pt x="1" y="215"/>
                </a:moveTo>
                <a:cubicBezTo>
                  <a:pt x="3" y="213"/>
                  <a:pt x="3" y="213"/>
                  <a:pt x="3" y="213"/>
                </a:cubicBezTo>
                <a:cubicBezTo>
                  <a:pt x="3" y="213"/>
                  <a:pt x="3" y="213"/>
                  <a:pt x="3" y="213"/>
                </a:cubicBezTo>
                <a:cubicBezTo>
                  <a:pt x="11" y="205"/>
                  <a:pt x="11" y="205"/>
                  <a:pt x="11" y="205"/>
                </a:cubicBezTo>
                <a:cubicBezTo>
                  <a:pt x="11" y="205"/>
                  <a:pt x="11" y="205"/>
                  <a:pt x="11" y="205"/>
                </a:cubicBezTo>
                <a:cubicBezTo>
                  <a:pt x="17" y="198"/>
                  <a:pt x="17" y="198"/>
                  <a:pt x="17" y="198"/>
                </a:cubicBezTo>
                <a:cubicBezTo>
                  <a:pt x="22" y="193"/>
                  <a:pt x="22" y="193"/>
                  <a:pt x="22" y="193"/>
                </a:cubicBezTo>
                <a:cubicBezTo>
                  <a:pt x="22" y="193"/>
                  <a:pt x="22" y="193"/>
                  <a:pt x="22" y="193"/>
                </a:cubicBezTo>
                <a:cubicBezTo>
                  <a:pt x="25" y="189"/>
                  <a:pt x="25" y="189"/>
                  <a:pt x="25" y="189"/>
                </a:cubicBezTo>
                <a:cubicBezTo>
                  <a:pt x="25" y="189"/>
                  <a:pt x="25" y="189"/>
                  <a:pt x="25" y="189"/>
                </a:cubicBezTo>
                <a:cubicBezTo>
                  <a:pt x="27" y="185"/>
                  <a:pt x="27" y="185"/>
                  <a:pt x="27" y="185"/>
                </a:cubicBezTo>
                <a:cubicBezTo>
                  <a:pt x="33" y="178"/>
                  <a:pt x="33" y="178"/>
                  <a:pt x="33" y="178"/>
                </a:cubicBezTo>
                <a:cubicBezTo>
                  <a:pt x="33" y="178"/>
                  <a:pt x="33" y="178"/>
                  <a:pt x="33" y="178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29" y="166"/>
                  <a:pt x="29" y="166"/>
                  <a:pt x="29" y="166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30" y="163"/>
                  <a:pt x="30" y="163"/>
                  <a:pt x="30" y="163"/>
                </a:cubicBezTo>
                <a:cubicBezTo>
                  <a:pt x="30" y="161"/>
                  <a:pt x="30" y="161"/>
                  <a:pt x="30" y="161"/>
                </a:cubicBezTo>
                <a:cubicBezTo>
                  <a:pt x="30" y="161"/>
                  <a:pt x="30" y="161"/>
                  <a:pt x="29" y="161"/>
                </a:cubicBezTo>
                <a:cubicBezTo>
                  <a:pt x="22" y="159"/>
                  <a:pt x="22" y="159"/>
                  <a:pt x="22" y="159"/>
                </a:cubicBezTo>
                <a:cubicBezTo>
                  <a:pt x="22" y="157"/>
                  <a:pt x="22" y="157"/>
                  <a:pt x="22" y="157"/>
                </a:cubicBezTo>
                <a:cubicBezTo>
                  <a:pt x="22" y="157"/>
                  <a:pt x="22" y="157"/>
                  <a:pt x="22" y="157"/>
                </a:cubicBezTo>
                <a:cubicBezTo>
                  <a:pt x="20" y="150"/>
                  <a:pt x="20" y="150"/>
                  <a:pt x="20" y="150"/>
                </a:cubicBezTo>
                <a:cubicBezTo>
                  <a:pt x="20" y="150"/>
                  <a:pt x="20" y="150"/>
                  <a:pt x="20" y="150"/>
                </a:cubicBezTo>
                <a:cubicBezTo>
                  <a:pt x="19" y="150"/>
                  <a:pt x="19" y="150"/>
                  <a:pt x="19" y="150"/>
                </a:cubicBezTo>
                <a:cubicBezTo>
                  <a:pt x="20" y="151"/>
                  <a:pt x="20" y="151"/>
                  <a:pt x="20" y="151"/>
                </a:cubicBezTo>
                <a:cubicBezTo>
                  <a:pt x="24" y="149"/>
                  <a:pt x="24" y="149"/>
                  <a:pt x="24" y="149"/>
                </a:cubicBezTo>
                <a:cubicBezTo>
                  <a:pt x="24" y="149"/>
                  <a:pt x="24" y="149"/>
                  <a:pt x="24" y="149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31" y="146"/>
                  <a:pt x="31" y="146"/>
                  <a:pt x="31" y="146"/>
                </a:cubicBezTo>
                <a:cubicBezTo>
                  <a:pt x="31" y="146"/>
                  <a:pt x="31" y="146"/>
                  <a:pt x="31" y="146"/>
                </a:cubicBezTo>
                <a:cubicBezTo>
                  <a:pt x="35" y="144"/>
                  <a:pt x="35" y="144"/>
                  <a:pt x="35" y="144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7" y="138"/>
                  <a:pt x="57" y="138"/>
                  <a:pt x="57" y="138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81" y="141"/>
                  <a:pt x="81" y="141"/>
                  <a:pt x="81" y="141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104" y="134"/>
                  <a:pt x="104" y="134"/>
                  <a:pt x="104" y="134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7" y="135"/>
                  <a:pt x="107" y="135"/>
                  <a:pt x="107" y="135"/>
                </a:cubicBezTo>
                <a:cubicBezTo>
                  <a:pt x="110" y="132"/>
                  <a:pt x="110" y="132"/>
                  <a:pt x="110" y="132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17" y="126"/>
                  <a:pt x="117" y="126"/>
                  <a:pt x="117" y="126"/>
                </a:cubicBezTo>
                <a:cubicBezTo>
                  <a:pt x="117" y="126"/>
                  <a:pt x="117" y="126"/>
                  <a:pt x="117" y="126"/>
                </a:cubicBezTo>
                <a:cubicBezTo>
                  <a:pt x="119" y="122"/>
                  <a:pt x="119" y="122"/>
                  <a:pt x="119" y="122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7" y="114"/>
                  <a:pt x="127" y="114"/>
                  <a:pt x="127" y="114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4" y="110"/>
                  <a:pt x="134" y="110"/>
                  <a:pt x="134" y="110"/>
                </a:cubicBezTo>
                <a:cubicBezTo>
                  <a:pt x="134" y="110"/>
                  <a:pt x="134" y="110"/>
                  <a:pt x="134" y="110"/>
                </a:cubicBezTo>
                <a:cubicBezTo>
                  <a:pt x="134" y="106"/>
                  <a:pt x="134" y="106"/>
                  <a:pt x="134" y="106"/>
                </a:cubicBezTo>
                <a:cubicBezTo>
                  <a:pt x="134" y="105"/>
                  <a:pt x="134" y="105"/>
                  <a:pt x="134" y="105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99"/>
                  <a:pt x="132" y="99"/>
                  <a:pt x="132" y="99"/>
                </a:cubicBezTo>
                <a:cubicBezTo>
                  <a:pt x="129" y="93"/>
                  <a:pt x="129" y="93"/>
                  <a:pt x="129" y="93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5" y="84"/>
                  <a:pt x="135" y="84"/>
                  <a:pt x="135" y="84"/>
                </a:cubicBezTo>
                <a:cubicBezTo>
                  <a:pt x="135" y="84"/>
                  <a:pt x="135" y="83"/>
                  <a:pt x="134" y="83"/>
                </a:cubicBezTo>
                <a:cubicBezTo>
                  <a:pt x="134" y="83"/>
                  <a:pt x="134" y="83"/>
                  <a:pt x="133" y="83"/>
                </a:cubicBezTo>
                <a:cubicBezTo>
                  <a:pt x="130" y="85"/>
                  <a:pt x="130" y="85"/>
                  <a:pt x="130" y="85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29" y="80"/>
                  <a:pt x="129" y="80"/>
                  <a:pt x="129" y="80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124" y="82"/>
                  <a:pt x="124" y="82"/>
                  <a:pt x="124" y="82"/>
                </a:cubicBezTo>
                <a:cubicBezTo>
                  <a:pt x="124" y="82"/>
                  <a:pt x="123" y="82"/>
                  <a:pt x="123" y="83"/>
                </a:cubicBezTo>
                <a:cubicBezTo>
                  <a:pt x="124" y="87"/>
                  <a:pt x="124" y="87"/>
                  <a:pt x="124" y="87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25" y="84"/>
                  <a:pt x="125" y="84"/>
                  <a:pt x="125" y="84"/>
                </a:cubicBezTo>
                <a:cubicBezTo>
                  <a:pt x="125" y="84"/>
                  <a:pt x="125" y="84"/>
                  <a:pt x="125" y="84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9" y="71"/>
                  <a:pt x="129" y="71"/>
                  <a:pt x="129" y="71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57"/>
                  <a:pt x="140" y="57"/>
                  <a:pt x="140" y="57"/>
                </a:cubicBezTo>
                <a:cubicBezTo>
                  <a:pt x="140" y="53"/>
                  <a:pt x="140" y="53"/>
                  <a:pt x="140" y="53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65" y="19"/>
                  <a:pt x="165" y="19"/>
                  <a:pt x="165" y="19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75" y="16"/>
                  <a:pt x="175" y="16"/>
                  <a:pt x="175" y="16"/>
                </a:cubicBezTo>
                <a:cubicBezTo>
                  <a:pt x="175" y="16"/>
                  <a:pt x="175" y="16"/>
                  <a:pt x="175" y="16"/>
                </a:cubicBezTo>
                <a:cubicBezTo>
                  <a:pt x="202" y="10"/>
                  <a:pt x="202" y="10"/>
                  <a:pt x="202" y="10"/>
                </a:cubicBezTo>
                <a:cubicBezTo>
                  <a:pt x="202" y="10"/>
                  <a:pt x="202" y="10"/>
                  <a:pt x="202" y="10"/>
                </a:cubicBezTo>
                <a:cubicBezTo>
                  <a:pt x="229" y="2"/>
                  <a:pt x="229" y="2"/>
                  <a:pt x="229" y="2"/>
                </a:cubicBezTo>
                <a:cubicBezTo>
                  <a:pt x="229" y="3"/>
                  <a:pt x="229" y="3"/>
                  <a:pt x="229" y="3"/>
                </a:cubicBezTo>
                <a:cubicBezTo>
                  <a:pt x="230" y="3"/>
                  <a:pt x="230" y="3"/>
                  <a:pt x="230" y="3"/>
                </a:cubicBezTo>
                <a:cubicBezTo>
                  <a:pt x="229" y="3"/>
                  <a:pt x="229" y="3"/>
                  <a:pt x="229" y="3"/>
                </a:cubicBezTo>
                <a:cubicBezTo>
                  <a:pt x="230" y="6"/>
                  <a:pt x="230" y="6"/>
                  <a:pt x="230" y="6"/>
                </a:cubicBezTo>
                <a:cubicBezTo>
                  <a:pt x="230" y="9"/>
                  <a:pt x="230" y="9"/>
                  <a:pt x="230" y="9"/>
                </a:cubicBezTo>
                <a:cubicBezTo>
                  <a:pt x="230" y="10"/>
                  <a:pt x="230" y="10"/>
                  <a:pt x="230" y="10"/>
                </a:cubicBezTo>
                <a:cubicBezTo>
                  <a:pt x="232" y="14"/>
                  <a:pt x="232" y="14"/>
                  <a:pt x="232" y="14"/>
                </a:cubicBezTo>
                <a:cubicBezTo>
                  <a:pt x="233" y="22"/>
                  <a:pt x="233" y="22"/>
                  <a:pt x="233" y="22"/>
                </a:cubicBezTo>
                <a:cubicBezTo>
                  <a:pt x="233" y="22"/>
                  <a:pt x="233" y="22"/>
                  <a:pt x="233" y="22"/>
                </a:cubicBezTo>
                <a:cubicBezTo>
                  <a:pt x="234" y="26"/>
                  <a:pt x="234" y="26"/>
                  <a:pt x="234" y="26"/>
                </a:cubicBezTo>
                <a:cubicBezTo>
                  <a:pt x="235" y="27"/>
                  <a:pt x="235" y="27"/>
                  <a:pt x="235" y="27"/>
                </a:cubicBezTo>
                <a:cubicBezTo>
                  <a:pt x="238" y="30"/>
                  <a:pt x="238" y="30"/>
                  <a:pt x="238" y="30"/>
                </a:cubicBezTo>
                <a:cubicBezTo>
                  <a:pt x="239" y="33"/>
                  <a:pt x="239" y="33"/>
                  <a:pt x="239" y="33"/>
                </a:cubicBezTo>
                <a:cubicBezTo>
                  <a:pt x="239" y="37"/>
                  <a:pt x="239" y="37"/>
                  <a:pt x="239" y="37"/>
                </a:cubicBezTo>
                <a:cubicBezTo>
                  <a:pt x="239" y="37"/>
                  <a:pt x="239" y="37"/>
                  <a:pt x="239" y="37"/>
                </a:cubicBezTo>
                <a:cubicBezTo>
                  <a:pt x="240" y="41"/>
                  <a:pt x="240" y="41"/>
                  <a:pt x="240" y="41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39" y="46"/>
                  <a:pt x="239" y="46"/>
                  <a:pt x="239" y="46"/>
                </a:cubicBezTo>
                <a:cubicBezTo>
                  <a:pt x="239" y="46"/>
                  <a:pt x="239" y="46"/>
                  <a:pt x="239" y="46"/>
                </a:cubicBezTo>
                <a:cubicBezTo>
                  <a:pt x="239" y="54"/>
                  <a:pt x="239" y="54"/>
                  <a:pt x="239" y="54"/>
                </a:cubicBezTo>
                <a:cubicBezTo>
                  <a:pt x="239" y="54"/>
                  <a:pt x="239" y="54"/>
                  <a:pt x="239" y="54"/>
                </a:cubicBezTo>
                <a:cubicBezTo>
                  <a:pt x="241" y="62"/>
                  <a:pt x="241" y="62"/>
                  <a:pt x="241" y="62"/>
                </a:cubicBezTo>
                <a:cubicBezTo>
                  <a:pt x="242" y="62"/>
                  <a:pt x="242" y="62"/>
                  <a:pt x="242" y="62"/>
                </a:cubicBezTo>
                <a:cubicBezTo>
                  <a:pt x="244" y="65"/>
                  <a:pt x="244" y="65"/>
                  <a:pt x="244" y="65"/>
                </a:cubicBezTo>
                <a:cubicBezTo>
                  <a:pt x="246" y="73"/>
                  <a:pt x="246" y="73"/>
                  <a:pt x="246" y="73"/>
                </a:cubicBezTo>
                <a:cubicBezTo>
                  <a:pt x="245" y="79"/>
                  <a:pt x="245" y="79"/>
                  <a:pt x="245" y="79"/>
                </a:cubicBezTo>
                <a:cubicBezTo>
                  <a:pt x="245" y="79"/>
                  <a:pt x="245" y="79"/>
                  <a:pt x="245" y="79"/>
                </a:cubicBezTo>
                <a:cubicBezTo>
                  <a:pt x="247" y="83"/>
                  <a:pt x="247" y="83"/>
                  <a:pt x="247" y="83"/>
                </a:cubicBezTo>
                <a:cubicBezTo>
                  <a:pt x="247" y="84"/>
                  <a:pt x="247" y="84"/>
                  <a:pt x="248" y="84"/>
                </a:cubicBezTo>
                <a:cubicBezTo>
                  <a:pt x="248" y="84"/>
                  <a:pt x="249" y="84"/>
                  <a:pt x="249" y="83"/>
                </a:cubicBezTo>
                <a:cubicBezTo>
                  <a:pt x="250" y="80"/>
                  <a:pt x="250" y="80"/>
                  <a:pt x="250" y="80"/>
                </a:cubicBezTo>
                <a:cubicBezTo>
                  <a:pt x="254" y="84"/>
                  <a:pt x="254" y="84"/>
                  <a:pt x="254" y="84"/>
                </a:cubicBezTo>
                <a:cubicBezTo>
                  <a:pt x="263" y="121"/>
                  <a:pt x="263" y="121"/>
                  <a:pt x="263" y="121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5" y="127"/>
                  <a:pt x="265" y="127"/>
                  <a:pt x="265" y="127"/>
                </a:cubicBezTo>
                <a:cubicBezTo>
                  <a:pt x="264" y="131"/>
                  <a:pt x="264" y="131"/>
                  <a:pt x="264" y="131"/>
                </a:cubicBezTo>
                <a:cubicBezTo>
                  <a:pt x="264" y="131"/>
                  <a:pt x="264" y="131"/>
                  <a:pt x="264" y="131"/>
                </a:cubicBezTo>
                <a:cubicBezTo>
                  <a:pt x="264" y="167"/>
                  <a:pt x="264" y="167"/>
                  <a:pt x="264" y="167"/>
                </a:cubicBezTo>
                <a:cubicBezTo>
                  <a:pt x="264" y="167"/>
                  <a:pt x="264" y="167"/>
                  <a:pt x="264" y="167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5" y="215"/>
                  <a:pt x="275" y="215"/>
                  <a:pt x="275" y="215"/>
                </a:cubicBezTo>
                <a:cubicBezTo>
                  <a:pt x="275" y="218"/>
                  <a:pt x="275" y="218"/>
                  <a:pt x="275" y="218"/>
                </a:cubicBezTo>
                <a:cubicBezTo>
                  <a:pt x="269" y="224"/>
                  <a:pt x="269" y="224"/>
                  <a:pt x="269" y="224"/>
                </a:cubicBezTo>
                <a:cubicBezTo>
                  <a:pt x="269" y="225"/>
                  <a:pt x="269" y="225"/>
                  <a:pt x="269" y="225"/>
                </a:cubicBezTo>
                <a:cubicBezTo>
                  <a:pt x="269" y="226"/>
                  <a:pt x="269" y="226"/>
                  <a:pt x="269" y="226"/>
                </a:cubicBezTo>
                <a:cubicBezTo>
                  <a:pt x="269" y="227"/>
                  <a:pt x="269" y="227"/>
                  <a:pt x="269" y="227"/>
                </a:cubicBezTo>
                <a:cubicBezTo>
                  <a:pt x="273" y="230"/>
                  <a:pt x="273" y="230"/>
                  <a:pt x="273" y="230"/>
                </a:cubicBezTo>
                <a:cubicBezTo>
                  <a:pt x="269" y="238"/>
                  <a:pt x="269" y="238"/>
                  <a:pt x="269" y="238"/>
                </a:cubicBezTo>
                <a:cubicBezTo>
                  <a:pt x="269" y="238"/>
                  <a:pt x="269" y="238"/>
                  <a:pt x="269" y="238"/>
                </a:cubicBezTo>
                <a:cubicBezTo>
                  <a:pt x="269" y="242"/>
                  <a:pt x="269" y="242"/>
                  <a:pt x="269" y="242"/>
                </a:cubicBezTo>
                <a:cubicBezTo>
                  <a:pt x="265" y="243"/>
                  <a:pt x="265" y="243"/>
                  <a:pt x="265" y="243"/>
                </a:cubicBezTo>
                <a:cubicBezTo>
                  <a:pt x="265" y="243"/>
                  <a:pt x="265" y="243"/>
                  <a:pt x="265" y="243"/>
                </a:cubicBezTo>
                <a:cubicBezTo>
                  <a:pt x="263" y="247"/>
                  <a:pt x="263" y="247"/>
                  <a:pt x="263" y="247"/>
                </a:cubicBezTo>
                <a:cubicBezTo>
                  <a:pt x="262" y="247"/>
                  <a:pt x="262" y="247"/>
                  <a:pt x="262" y="247"/>
                </a:cubicBezTo>
                <a:cubicBezTo>
                  <a:pt x="262" y="248"/>
                  <a:pt x="262" y="248"/>
                  <a:pt x="262" y="248"/>
                </a:cubicBezTo>
                <a:cubicBezTo>
                  <a:pt x="263" y="248"/>
                  <a:pt x="263" y="248"/>
                  <a:pt x="263" y="248"/>
                </a:cubicBezTo>
                <a:cubicBezTo>
                  <a:pt x="265" y="240"/>
                  <a:pt x="265" y="240"/>
                  <a:pt x="265" y="240"/>
                </a:cubicBezTo>
                <a:cubicBezTo>
                  <a:pt x="265" y="240"/>
                  <a:pt x="265" y="240"/>
                  <a:pt x="265" y="240"/>
                </a:cubicBezTo>
                <a:cubicBezTo>
                  <a:pt x="265" y="228"/>
                  <a:pt x="265" y="228"/>
                  <a:pt x="265" y="228"/>
                </a:cubicBezTo>
                <a:cubicBezTo>
                  <a:pt x="264" y="228"/>
                  <a:pt x="264" y="228"/>
                  <a:pt x="264" y="228"/>
                </a:cubicBezTo>
                <a:cubicBezTo>
                  <a:pt x="263" y="222"/>
                  <a:pt x="263" y="222"/>
                  <a:pt x="263" y="222"/>
                </a:cubicBezTo>
                <a:cubicBezTo>
                  <a:pt x="262" y="222"/>
                  <a:pt x="262" y="222"/>
                  <a:pt x="262" y="222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58" y="216"/>
                  <a:pt x="258" y="216"/>
                  <a:pt x="258" y="216"/>
                </a:cubicBezTo>
                <a:cubicBezTo>
                  <a:pt x="258" y="216"/>
                  <a:pt x="257" y="216"/>
                  <a:pt x="257" y="216"/>
                </a:cubicBezTo>
                <a:cubicBezTo>
                  <a:pt x="256" y="216"/>
                  <a:pt x="256" y="216"/>
                  <a:pt x="256" y="216"/>
                </a:cubicBezTo>
                <a:cubicBezTo>
                  <a:pt x="255" y="217"/>
                  <a:pt x="255" y="217"/>
                  <a:pt x="255" y="217"/>
                </a:cubicBezTo>
                <a:cubicBezTo>
                  <a:pt x="255" y="218"/>
                  <a:pt x="255" y="218"/>
                  <a:pt x="255" y="218"/>
                </a:cubicBezTo>
                <a:cubicBezTo>
                  <a:pt x="256" y="221"/>
                  <a:pt x="256" y="221"/>
                  <a:pt x="256" y="221"/>
                </a:cubicBezTo>
                <a:cubicBezTo>
                  <a:pt x="256" y="222"/>
                  <a:pt x="256" y="222"/>
                  <a:pt x="256" y="222"/>
                </a:cubicBezTo>
                <a:cubicBezTo>
                  <a:pt x="260" y="225"/>
                  <a:pt x="260" y="225"/>
                  <a:pt x="260" y="225"/>
                </a:cubicBezTo>
                <a:cubicBezTo>
                  <a:pt x="262" y="232"/>
                  <a:pt x="262" y="232"/>
                  <a:pt x="262" y="232"/>
                </a:cubicBezTo>
                <a:cubicBezTo>
                  <a:pt x="226" y="221"/>
                  <a:pt x="226" y="221"/>
                  <a:pt x="226" y="221"/>
                </a:cubicBezTo>
                <a:cubicBezTo>
                  <a:pt x="226" y="220"/>
                  <a:pt x="226" y="220"/>
                  <a:pt x="226" y="220"/>
                </a:cubicBezTo>
                <a:cubicBezTo>
                  <a:pt x="226" y="219"/>
                  <a:pt x="225" y="219"/>
                  <a:pt x="225" y="219"/>
                </a:cubicBezTo>
                <a:cubicBezTo>
                  <a:pt x="221" y="217"/>
                  <a:pt x="221" y="217"/>
                  <a:pt x="221" y="217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17" y="217"/>
                  <a:pt x="217" y="217"/>
                  <a:pt x="217" y="217"/>
                </a:cubicBezTo>
                <a:cubicBezTo>
                  <a:pt x="211" y="214"/>
                  <a:pt x="211" y="214"/>
                  <a:pt x="211" y="214"/>
                </a:cubicBezTo>
                <a:cubicBezTo>
                  <a:pt x="208" y="210"/>
                  <a:pt x="208" y="210"/>
                  <a:pt x="208" y="210"/>
                </a:cubicBezTo>
                <a:cubicBezTo>
                  <a:pt x="207" y="207"/>
                  <a:pt x="207" y="207"/>
                  <a:pt x="207" y="207"/>
                </a:cubicBezTo>
                <a:cubicBezTo>
                  <a:pt x="207" y="207"/>
                  <a:pt x="207" y="207"/>
                  <a:pt x="207" y="207"/>
                </a:cubicBezTo>
                <a:cubicBezTo>
                  <a:pt x="203" y="199"/>
                  <a:pt x="203" y="199"/>
                  <a:pt x="203" y="199"/>
                </a:cubicBezTo>
                <a:cubicBezTo>
                  <a:pt x="203" y="199"/>
                  <a:pt x="203" y="199"/>
                  <a:pt x="203" y="199"/>
                </a:cubicBezTo>
                <a:cubicBezTo>
                  <a:pt x="199" y="195"/>
                  <a:pt x="199" y="195"/>
                  <a:pt x="199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194" y="193"/>
                  <a:pt x="194" y="193"/>
                  <a:pt x="194" y="193"/>
                </a:cubicBezTo>
                <a:cubicBezTo>
                  <a:pt x="194" y="192"/>
                  <a:pt x="194" y="192"/>
                  <a:pt x="194" y="192"/>
                </a:cubicBezTo>
                <a:cubicBezTo>
                  <a:pt x="190" y="191"/>
                  <a:pt x="190" y="191"/>
                  <a:pt x="190" y="191"/>
                </a:cubicBezTo>
                <a:cubicBezTo>
                  <a:pt x="190" y="190"/>
                  <a:pt x="190" y="190"/>
                  <a:pt x="190" y="190"/>
                </a:cubicBezTo>
                <a:cubicBezTo>
                  <a:pt x="190" y="190"/>
                  <a:pt x="189" y="190"/>
                  <a:pt x="189" y="190"/>
                </a:cubicBezTo>
                <a:cubicBezTo>
                  <a:pt x="150" y="199"/>
                  <a:pt x="150" y="199"/>
                  <a:pt x="150" y="199"/>
                </a:cubicBezTo>
                <a:cubicBezTo>
                  <a:pt x="150" y="200"/>
                  <a:pt x="150" y="200"/>
                  <a:pt x="150" y="200"/>
                </a:cubicBezTo>
                <a:cubicBezTo>
                  <a:pt x="150" y="199"/>
                  <a:pt x="150" y="199"/>
                  <a:pt x="150" y="199"/>
                </a:cubicBezTo>
                <a:cubicBezTo>
                  <a:pt x="90" y="211"/>
                  <a:pt x="90" y="211"/>
                  <a:pt x="90" y="211"/>
                </a:cubicBezTo>
                <a:cubicBezTo>
                  <a:pt x="90" y="212"/>
                  <a:pt x="90" y="212"/>
                  <a:pt x="90" y="212"/>
                </a:cubicBezTo>
                <a:cubicBezTo>
                  <a:pt x="90" y="211"/>
                  <a:pt x="90" y="211"/>
                  <a:pt x="90" y="211"/>
                </a:cubicBezTo>
                <a:cubicBezTo>
                  <a:pt x="38" y="222"/>
                  <a:pt x="38" y="222"/>
                  <a:pt x="38" y="222"/>
                </a:cubicBezTo>
                <a:cubicBezTo>
                  <a:pt x="4" y="228"/>
                  <a:pt x="4" y="228"/>
                  <a:pt x="4" y="228"/>
                </a:cubicBezTo>
                <a:cubicBezTo>
                  <a:pt x="2" y="215"/>
                  <a:pt x="2" y="215"/>
                  <a:pt x="2" y="215"/>
                </a:cubicBezTo>
                <a:cubicBezTo>
                  <a:pt x="2" y="215"/>
                  <a:pt x="2" y="215"/>
                  <a:pt x="2" y="215"/>
                </a:cubicBezTo>
                <a:cubicBezTo>
                  <a:pt x="2" y="214"/>
                  <a:pt x="2" y="214"/>
                  <a:pt x="2" y="214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15"/>
                  <a:pt x="0" y="215"/>
                  <a:pt x="0" y="215"/>
                </a:cubicBezTo>
                <a:cubicBezTo>
                  <a:pt x="3" y="229"/>
                  <a:pt x="3" y="229"/>
                  <a:pt x="3" y="229"/>
                </a:cubicBezTo>
                <a:cubicBezTo>
                  <a:pt x="3" y="230"/>
                  <a:pt x="3" y="230"/>
                  <a:pt x="4" y="230"/>
                </a:cubicBezTo>
                <a:cubicBezTo>
                  <a:pt x="38" y="224"/>
                  <a:pt x="38" y="224"/>
                  <a:pt x="38" y="224"/>
                </a:cubicBezTo>
                <a:cubicBezTo>
                  <a:pt x="38" y="224"/>
                  <a:pt x="38" y="224"/>
                  <a:pt x="38" y="224"/>
                </a:cubicBezTo>
                <a:cubicBezTo>
                  <a:pt x="91" y="213"/>
                  <a:pt x="91" y="213"/>
                  <a:pt x="91" y="213"/>
                </a:cubicBezTo>
                <a:cubicBezTo>
                  <a:pt x="91" y="213"/>
                  <a:pt x="91" y="213"/>
                  <a:pt x="91" y="213"/>
                </a:cubicBezTo>
                <a:cubicBezTo>
                  <a:pt x="150" y="201"/>
                  <a:pt x="150" y="201"/>
                  <a:pt x="150" y="201"/>
                </a:cubicBezTo>
                <a:cubicBezTo>
                  <a:pt x="150" y="201"/>
                  <a:pt x="150" y="201"/>
                  <a:pt x="150" y="201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89" y="193"/>
                  <a:pt x="189" y="193"/>
                  <a:pt x="189" y="193"/>
                </a:cubicBezTo>
                <a:cubicBezTo>
                  <a:pt x="192" y="194"/>
                  <a:pt x="192" y="194"/>
                  <a:pt x="192" y="194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94" y="198"/>
                  <a:pt x="195" y="198"/>
                  <a:pt x="195" y="198"/>
                </a:cubicBezTo>
                <a:cubicBezTo>
                  <a:pt x="198" y="197"/>
                  <a:pt x="198" y="197"/>
                  <a:pt x="198" y="197"/>
                </a:cubicBezTo>
                <a:cubicBezTo>
                  <a:pt x="201" y="200"/>
                  <a:pt x="201" y="200"/>
                  <a:pt x="201" y="200"/>
                </a:cubicBezTo>
                <a:cubicBezTo>
                  <a:pt x="205" y="208"/>
                  <a:pt x="205" y="208"/>
                  <a:pt x="205" y="208"/>
                </a:cubicBezTo>
                <a:cubicBezTo>
                  <a:pt x="206" y="211"/>
                  <a:pt x="206" y="211"/>
                  <a:pt x="206" y="211"/>
                </a:cubicBezTo>
                <a:cubicBezTo>
                  <a:pt x="206" y="212"/>
                  <a:pt x="206" y="212"/>
                  <a:pt x="206" y="212"/>
                </a:cubicBezTo>
                <a:cubicBezTo>
                  <a:pt x="209" y="215"/>
                  <a:pt x="209" y="215"/>
                  <a:pt x="209" y="215"/>
                </a:cubicBezTo>
                <a:cubicBezTo>
                  <a:pt x="210" y="216"/>
                  <a:pt x="210" y="216"/>
                  <a:pt x="210" y="216"/>
                </a:cubicBezTo>
                <a:cubicBezTo>
                  <a:pt x="216" y="219"/>
                  <a:pt x="216" y="219"/>
                  <a:pt x="216" y="219"/>
                </a:cubicBezTo>
                <a:cubicBezTo>
                  <a:pt x="217" y="219"/>
                  <a:pt x="217" y="219"/>
                  <a:pt x="217" y="219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4" y="221"/>
                  <a:pt x="224" y="221"/>
                  <a:pt x="224" y="221"/>
                </a:cubicBezTo>
                <a:cubicBezTo>
                  <a:pt x="224" y="221"/>
                  <a:pt x="224" y="221"/>
                  <a:pt x="224" y="221"/>
                </a:cubicBezTo>
                <a:cubicBezTo>
                  <a:pt x="224" y="222"/>
                  <a:pt x="224" y="222"/>
                  <a:pt x="224" y="222"/>
                </a:cubicBezTo>
                <a:cubicBezTo>
                  <a:pt x="263" y="235"/>
                  <a:pt x="263" y="235"/>
                  <a:pt x="263" y="235"/>
                </a:cubicBezTo>
                <a:cubicBezTo>
                  <a:pt x="264" y="235"/>
                  <a:pt x="264" y="235"/>
                  <a:pt x="264" y="235"/>
                </a:cubicBezTo>
                <a:cubicBezTo>
                  <a:pt x="264" y="234"/>
                  <a:pt x="264" y="234"/>
                  <a:pt x="264" y="234"/>
                </a:cubicBezTo>
                <a:cubicBezTo>
                  <a:pt x="262" y="225"/>
                  <a:pt x="262" y="225"/>
                  <a:pt x="262" y="225"/>
                </a:cubicBezTo>
                <a:cubicBezTo>
                  <a:pt x="261" y="224"/>
                  <a:pt x="261" y="224"/>
                  <a:pt x="261" y="224"/>
                </a:cubicBezTo>
                <a:cubicBezTo>
                  <a:pt x="258" y="221"/>
                  <a:pt x="258" y="221"/>
                  <a:pt x="258" y="221"/>
                </a:cubicBezTo>
                <a:cubicBezTo>
                  <a:pt x="257" y="218"/>
                  <a:pt x="257" y="218"/>
                  <a:pt x="257" y="218"/>
                </a:cubicBezTo>
                <a:cubicBezTo>
                  <a:pt x="258" y="217"/>
                  <a:pt x="258" y="217"/>
                  <a:pt x="258" y="217"/>
                </a:cubicBezTo>
                <a:cubicBezTo>
                  <a:pt x="257" y="217"/>
                  <a:pt x="257" y="217"/>
                  <a:pt x="257" y="217"/>
                </a:cubicBezTo>
                <a:cubicBezTo>
                  <a:pt x="256" y="217"/>
                  <a:pt x="256" y="217"/>
                  <a:pt x="256" y="217"/>
                </a:cubicBezTo>
                <a:cubicBezTo>
                  <a:pt x="257" y="220"/>
                  <a:pt x="257" y="220"/>
                  <a:pt x="257" y="220"/>
                </a:cubicBezTo>
                <a:cubicBezTo>
                  <a:pt x="257" y="221"/>
                  <a:pt x="257" y="221"/>
                  <a:pt x="257" y="221"/>
                </a:cubicBezTo>
                <a:cubicBezTo>
                  <a:pt x="261" y="223"/>
                  <a:pt x="261" y="223"/>
                  <a:pt x="261" y="223"/>
                </a:cubicBezTo>
                <a:cubicBezTo>
                  <a:pt x="263" y="229"/>
                  <a:pt x="263" y="229"/>
                  <a:pt x="263" y="229"/>
                </a:cubicBezTo>
                <a:cubicBezTo>
                  <a:pt x="263" y="240"/>
                  <a:pt x="263" y="240"/>
                  <a:pt x="263" y="240"/>
                </a:cubicBezTo>
                <a:cubicBezTo>
                  <a:pt x="261" y="248"/>
                  <a:pt x="261" y="248"/>
                  <a:pt x="261" y="248"/>
                </a:cubicBezTo>
                <a:cubicBezTo>
                  <a:pt x="262" y="248"/>
                  <a:pt x="262" y="248"/>
                  <a:pt x="262" y="248"/>
                </a:cubicBezTo>
                <a:cubicBezTo>
                  <a:pt x="262" y="249"/>
                  <a:pt x="262" y="249"/>
                  <a:pt x="262" y="249"/>
                </a:cubicBezTo>
                <a:cubicBezTo>
                  <a:pt x="264" y="249"/>
                  <a:pt x="264" y="249"/>
                  <a:pt x="264" y="249"/>
                </a:cubicBezTo>
                <a:cubicBezTo>
                  <a:pt x="264" y="249"/>
                  <a:pt x="265" y="249"/>
                  <a:pt x="265" y="248"/>
                </a:cubicBezTo>
                <a:cubicBezTo>
                  <a:pt x="266" y="245"/>
                  <a:pt x="266" y="245"/>
                  <a:pt x="266" y="245"/>
                </a:cubicBezTo>
                <a:cubicBezTo>
                  <a:pt x="270" y="243"/>
                  <a:pt x="270" y="243"/>
                  <a:pt x="270" y="243"/>
                </a:cubicBezTo>
                <a:cubicBezTo>
                  <a:pt x="270" y="243"/>
                  <a:pt x="271" y="243"/>
                  <a:pt x="271" y="242"/>
                </a:cubicBezTo>
                <a:cubicBezTo>
                  <a:pt x="271" y="238"/>
                  <a:pt x="271" y="238"/>
                  <a:pt x="271" y="238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30"/>
                  <a:pt x="275" y="229"/>
                </a:cubicBezTo>
                <a:cubicBezTo>
                  <a:pt x="271" y="226"/>
                  <a:pt x="271" y="226"/>
                  <a:pt x="271" y="226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277" y="219"/>
                  <a:pt x="277" y="219"/>
                  <a:pt x="277" y="219"/>
                </a:cubicBezTo>
                <a:cubicBezTo>
                  <a:pt x="277" y="219"/>
                  <a:pt x="277" y="219"/>
                  <a:pt x="277" y="219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4"/>
                  <a:pt x="277" y="214"/>
                  <a:pt x="277" y="214"/>
                </a:cubicBezTo>
                <a:cubicBezTo>
                  <a:pt x="274" y="211"/>
                  <a:pt x="274" y="211"/>
                  <a:pt x="274" y="211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6" y="167"/>
                  <a:pt x="266" y="167"/>
                  <a:pt x="266" y="167"/>
                </a:cubicBezTo>
                <a:cubicBezTo>
                  <a:pt x="266" y="131"/>
                  <a:pt x="266" y="131"/>
                  <a:pt x="266" y="131"/>
                </a:cubicBezTo>
                <a:cubicBezTo>
                  <a:pt x="267" y="127"/>
                  <a:pt x="267" y="127"/>
                  <a:pt x="267" y="127"/>
                </a:cubicBezTo>
                <a:cubicBezTo>
                  <a:pt x="266" y="127"/>
                  <a:pt x="266" y="127"/>
                  <a:pt x="266" y="127"/>
                </a:cubicBezTo>
                <a:cubicBezTo>
                  <a:pt x="264" y="123"/>
                  <a:pt x="264" y="123"/>
                  <a:pt x="264" y="123"/>
                </a:cubicBezTo>
                <a:cubicBezTo>
                  <a:pt x="265" y="121"/>
                  <a:pt x="265" y="121"/>
                  <a:pt x="265" y="121"/>
                </a:cubicBezTo>
                <a:cubicBezTo>
                  <a:pt x="265" y="121"/>
                  <a:pt x="265" y="121"/>
                  <a:pt x="265" y="121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0" y="78"/>
                  <a:pt x="250" y="78"/>
                  <a:pt x="250" y="78"/>
                </a:cubicBezTo>
                <a:cubicBezTo>
                  <a:pt x="249" y="78"/>
                  <a:pt x="249" y="78"/>
                  <a:pt x="249" y="78"/>
                </a:cubicBezTo>
                <a:cubicBezTo>
                  <a:pt x="249" y="78"/>
                  <a:pt x="249" y="78"/>
                  <a:pt x="249" y="78"/>
                </a:cubicBezTo>
                <a:cubicBezTo>
                  <a:pt x="248" y="80"/>
                  <a:pt x="248" y="80"/>
                  <a:pt x="248" y="80"/>
                </a:cubicBezTo>
                <a:cubicBezTo>
                  <a:pt x="247" y="79"/>
                  <a:pt x="247" y="79"/>
                  <a:pt x="247" y="79"/>
                </a:cubicBezTo>
                <a:cubicBezTo>
                  <a:pt x="248" y="73"/>
                  <a:pt x="248" y="73"/>
                  <a:pt x="248" y="73"/>
                </a:cubicBezTo>
                <a:cubicBezTo>
                  <a:pt x="248" y="72"/>
                  <a:pt x="248" y="72"/>
                  <a:pt x="248" y="72"/>
                </a:cubicBezTo>
                <a:cubicBezTo>
                  <a:pt x="246" y="65"/>
                  <a:pt x="246" y="65"/>
                  <a:pt x="246" y="65"/>
                </a:cubicBezTo>
                <a:cubicBezTo>
                  <a:pt x="245" y="65"/>
                  <a:pt x="245" y="65"/>
                  <a:pt x="245" y="65"/>
                </a:cubicBezTo>
                <a:cubicBezTo>
                  <a:pt x="243" y="61"/>
                  <a:pt x="243" y="61"/>
                  <a:pt x="243" y="61"/>
                </a:cubicBezTo>
                <a:cubicBezTo>
                  <a:pt x="241" y="54"/>
                  <a:pt x="241" y="54"/>
                  <a:pt x="241" y="54"/>
                </a:cubicBezTo>
                <a:cubicBezTo>
                  <a:pt x="241" y="47"/>
                  <a:pt x="241" y="47"/>
                  <a:pt x="241" y="47"/>
                </a:cubicBezTo>
                <a:cubicBezTo>
                  <a:pt x="242" y="45"/>
                  <a:pt x="242" y="45"/>
                  <a:pt x="242" y="45"/>
                </a:cubicBezTo>
                <a:cubicBezTo>
                  <a:pt x="242" y="45"/>
                  <a:pt x="242" y="45"/>
                  <a:pt x="242" y="45"/>
                </a:cubicBezTo>
                <a:cubicBezTo>
                  <a:pt x="242" y="41"/>
                  <a:pt x="242" y="41"/>
                  <a:pt x="242" y="41"/>
                </a:cubicBezTo>
                <a:cubicBezTo>
                  <a:pt x="242" y="41"/>
                  <a:pt x="242" y="41"/>
                  <a:pt x="242" y="41"/>
                </a:cubicBezTo>
                <a:cubicBezTo>
                  <a:pt x="241" y="37"/>
                  <a:pt x="241" y="37"/>
                  <a:pt x="241" y="37"/>
                </a:cubicBezTo>
                <a:cubicBezTo>
                  <a:pt x="241" y="33"/>
                  <a:pt x="241" y="33"/>
                  <a:pt x="241" y="33"/>
                </a:cubicBezTo>
                <a:cubicBezTo>
                  <a:pt x="241" y="33"/>
                  <a:pt x="241" y="33"/>
                  <a:pt x="241" y="33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26"/>
                  <a:pt x="236" y="26"/>
                  <a:pt x="236" y="26"/>
                </a:cubicBezTo>
                <a:cubicBezTo>
                  <a:pt x="235" y="22"/>
                  <a:pt x="235" y="22"/>
                  <a:pt x="235" y="22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234" y="13"/>
                  <a:pt x="234" y="13"/>
                  <a:pt x="234" y="13"/>
                </a:cubicBezTo>
                <a:cubicBezTo>
                  <a:pt x="232" y="9"/>
                  <a:pt x="232" y="9"/>
                  <a:pt x="232" y="9"/>
                </a:cubicBezTo>
                <a:cubicBezTo>
                  <a:pt x="232" y="6"/>
                  <a:pt x="232" y="6"/>
                  <a:pt x="232" y="6"/>
                </a:cubicBezTo>
                <a:cubicBezTo>
                  <a:pt x="232" y="5"/>
                  <a:pt x="232" y="5"/>
                  <a:pt x="232" y="5"/>
                </a:cubicBezTo>
                <a:cubicBezTo>
                  <a:pt x="231" y="2"/>
                  <a:pt x="231" y="2"/>
                  <a:pt x="231" y="2"/>
                </a:cubicBezTo>
                <a:cubicBezTo>
                  <a:pt x="231" y="2"/>
                  <a:pt x="231" y="2"/>
                  <a:pt x="231" y="2"/>
                </a:cubicBezTo>
                <a:cubicBezTo>
                  <a:pt x="230" y="1"/>
                  <a:pt x="230" y="1"/>
                  <a:pt x="230" y="1"/>
                </a:cubicBezTo>
                <a:cubicBezTo>
                  <a:pt x="230" y="0"/>
                  <a:pt x="230" y="0"/>
                  <a:pt x="229" y="0"/>
                </a:cubicBezTo>
                <a:cubicBezTo>
                  <a:pt x="201" y="8"/>
                  <a:pt x="201" y="8"/>
                  <a:pt x="201" y="8"/>
                </a:cubicBezTo>
                <a:cubicBezTo>
                  <a:pt x="175" y="14"/>
                  <a:pt x="175" y="14"/>
                  <a:pt x="175" y="14"/>
                </a:cubicBezTo>
                <a:cubicBezTo>
                  <a:pt x="172" y="14"/>
                  <a:pt x="172" y="14"/>
                  <a:pt x="172" y="14"/>
                </a:cubicBezTo>
                <a:cubicBezTo>
                  <a:pt x="171" y="14"/>
                  <a:pt x="171" y="14"/>
                  <a:pt x="171" y="14"/>
                </a:cubicBezTo>
                <a:cubicBezTo>
                  <a:pt x="164" y="18"/>
                  <a:pt x="164" y="18"/>
                  <a:pt x="164" y="18"/>
                </a:cubicBezTo>
                <a:cubicBezTo>
                  <a:pt x="163" y="18"/>
                  <a:pt x="163" y="18"/>
                  <a:pt x="163" y="18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3"/>
                  <a:pt x="138" y="53"/>
                  <a:pt x="138" y="53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32" y="67"/>
                  <a:pt x="132" y="67"/>
                  <a:pt x="132" y="67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87"/>
                  <a:pt x="124" y="87"/>
                  <a:pt x="124" y="87"/>
                </a:cubicBezTo>
                <a:cubicBezTo>
                  <a:pt x="124" y="87"/>
                  <a:pt x="125" y="88"/>
                  <a:pt x="125" y="87"/>
                </a:cubicBezTo>
                <a:cubicBezTo>
                  <a:pt x="126" y="87"/>
                  <a:pt x="126" y="87"/>
                  <a:pt x="126" y="86"/>
                </a:cubicBezTo>
                <a:cubicBezTo>
                  <a:pt x="126" y="83"/>
                  <a:pt x="126" y="83"/>
                  <a:pt x="126" y="83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86"/>
                  <a:pt x="128" y="86"/>
                  <a:pt x="128" y="86"/>
                </a:cubicBezTo>
                <a:cubicBezTo>
                  <a:pt x="128" y="87"/>
                  <a:pt x="128" y="87"/>
                  <a:pt x="128" y="87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131" y="86"/>
                  <a:pt x="131" y="86"/>
                  <a:pt x="131" y="86"/>
                </a:cubicBezTo>
                <a:cubicBezTo>
                  <a:pt x="131" y="87"/>
                  <a:pt x="131" y="87"/>
                  <a:pt x="131" y="87"/>
                </a:cubicBezTo>
                <a:cubicBezTo>
                  <a:pt x="131" y="87"/>
                  <a:pt x="131" y="87"/>
                  <a:pt x="131" y="87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6" y="92"/>
                  <a:pt x="126" y="92"/>
                  <a:pt x="126" y="92"/>
                </a:cubicBezTo>
                <a:cubicBezTo>
                  <a:pt x="126" y="93"/>
                  <a:pt x="126" y="93"/>
                  <a:pt x="126" y="93"/>
                </a:cubicBezTo>
                <a:cubicBezTo>
                  <a:pt x="130" y="100"/>
                  <a:pt x="130" y="100"/>
                  <a:pt x="130" y="100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0" y="103"/>
                  <a:pt x="130" y="103"/>
                  <a:pt x="130" y="103"/>
                </a:cubicBezTo>
                <a:cubicBezTo>
                  <a:pt x="132" y="106"/>
                  <a:pt x="132" y="106"/>
                  <a:pt x="132" y="106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2" y="117"/>
                  <a:pt x="122" y="117"/>
                  <a:pt x="122" y="117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09" y="130"/>
                  <a:pt x="109" y="130"/>
                  <a:pt x="109" y="130"/>
                </a:cubicBezTo>
                <a:cubicBezTo>
                  <a:pt x="108" y="130"/>
                  <a:pt x="108" y="130"/>
                  <a:pt x="108" y="130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88" y="135"/>
                  <a:pt x="88" y="135"/>
                  <a:pt x="88" y="135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72" y="135"/>
                  <a:pt x="72" y="135"/>
                  <a:pt x="72" y="135"/>
                </a:cubicBezTo>
                <a:cubicBezTo>
                  <a:pt x="71" y="135"/>
                  <a:pt x="71" y="135"/>
                  <a:pt x="71" y="135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4"/>
                  <a:pt x="30" y="144"/>
                  <a:pt x="30" y="144"/>
                </a:cubicBezTo>
                <a:cubicBezTo>
                  <a:pt x="27" y="145"/>
                  <a:pt x="27" y="145"/>
                  <a:pt x="27" y="145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23" y="147"/>
                  <a:pt x="23" y="147"/>
                  <a:pt x="23" y="147"/>
                </a:cubicBezTo>
                <a:cubicBezTo>
                  <a:pt x="19" y="149"/>
                  <a:pt x="19" y="149"/>
                  <a:pt x="19" y="149"/>
                </a:cubicBezTo>
                <a:cubicBezTo>
                  <a:pt x="19" y="149"/>
                  <a:pt x="18" y="150"/>
                  <a:pt x="18" y="150"/>
                </a:cubicBezTo>
                <a:cubicBezTo>
                  <a:pt x="18" y="150"/>
                  <a:pt x="18" y="150"/>
                  <a:pt x="18" y="150"/>
                </a:cubicBezTo>
                <a:cubicBezTo>
                  <a:pt x="18" y="151"/>
                  <a:pt x="18" y="151"/>
                  <a:pt x="18" y="151"/>
                </a:cubicBezTo>
                <a:cubicBezTo>
                  <a:pt x="20" y="157"/>
                  <a:pt x="20" y="157"/>
                  <a:pt x="20" y="157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0" y="161"/>
                  <a:pt x="20" y="161"/>
                  <a:pt x="21" y="161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28" y="163"/>
                  <a:pt x="28" y="163"/>
                  <a:pt x="28" y="163"/>
                </a:cubicBezTo>
                <a:cubicBezTo>
                  <a:pt x="27" y="165"/>
                  <a:pt x="27" y="165"/>
                  <a:pt x="27" y="165"/>
                </a:cubicBezTo>
                <a:cubicBezTo>
                  <a:pt x="27" y="166"/>
                  <a:pt x="27" y="166"/>
                  <a:pt x="27" y="166"/>
                </a:cubicBezTo>
                <a:cubicBezTo>
                  <a:pt x="31" y="174"/>
                  <a:pt x="31" y="174"/>
                  <a:pt x="31" y="174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25" y="184"/>
                  <a:pt x="25" y="184"/>
                  <a:pt x="25" y="184"/>
                </a:cubicBezTo>
                <a:cubicBezTo>
                  <a:pt x="25" y="184"/>
                  <a:pt x="25" y="184"/>
                  <a:pt x="25" y="184"/>
                </a:cubicBezTo>
                <a:cubicBezTo>
                  <a:pt x="23" y="188"/>
                  <a:pt x="23" y="188"/>
                  <a:pt x="23" y="188"/>
                </a:cubicBezTo>
                <a:cubicBezTo>
                  <a:pt x="20" y="192"/>
                  <a:pt x="20" y="192"/>
                  <a:pt x="20" y="192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10" y="204"/>
                  <a:pt x="10" y="204"/>
                  <a:pt x="10" y="204"/>
                </a:cubicBezTo>
                <a:cubicBezTo>
                  <a:pt x="2" y="212"/>
                  <a:pt x="2" y="212"/>
                  <a:pt x="2" y="212"/>
                </a:cubicBezTo>
                <a:cubicBezTo>
                  <a:pt x="0" y="213"/>
                  <a:pt x="0" y="213"/>
                  <a:pt x="0" y="213"/>
                </a:cubicBezTo>
                <a:lnTo>
                  <a:pt x="1" y="2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4" name="Freeform 107">
            <a:extLst>
              <a:ext uri="{FF2B5EF4-FFF2-40B4-BE49-F238E27FC236}">
                <a16:creationId xmlns:a16="http://schemas.microsoft.com/office/drawing/2014/main" id="{F0437738-A51C-DCA3-454A-3B04725562D5}"/>
              </a:ext>
            </a:extLst>
          </p:cNvPr>
          <p:cNvSpPr>
            <a:spLocks/>
          </p:cNvSpPr>
          <p:nvPr/>
        </p:nvSpPr>
        <p:spPr bwMode="auto">
          <a:xfrm>
            <a:off x="6657594" y="2852949"/>
            <a:ext cx="233917" cy="145256"/>
          </a:xfrm>
          <a:custGeom>
            <a:avLst/>
            <a:gdLst>
              <a:gd name="T0" fmla="*/ 40 w 124"/>
              <a:gd name="T1" fmla="*/ 61 h 77"/>
              <a:gd name="T2" fmla="*/ 18 w 124"/>
              <a:gd name="T3" fmla="*/ 73 h 77"/>
              <a:gd name="T4" fmla="*/ 8 w 124"/>
              <a:gd name="T5" fmla="*/ 77 h 77"/>
              <a:gd name="T6" fmla="*/ 14 w 124"/>
              <a:gd name="T7" fmla="*/ 73 h 77"/>
              <a:gd name="T8" fmla="*/ 2 w 124"/>
              <a:gd name="T9" fmla="*/ 76 h 77"/>
              <a:gd name="T10" fmla="*/ 0 w 124"/>
              <a:gd name="T11" fmla="*/ 74 h 77"/>
              <a:gd name="T12" fmla="*/ 0 w 124"/>
              <a:gd name="T13" fmla="*/ 68 h 77"/>
              <a:gd name="T14" fmla="*/ 3 w 124"/>
              <a:gd name="T15" fmla="*/ 62 h 77"/>
              <a:gd name="T16" fmla="*/ 12 w 124"/>
              <a:gd name="T17" fmla="*/ 55 h 77"/>
              <a:gd name="T18" fmla="*/ 14 w 124"/>
              <a:gd name="T19" fmla="*/ 50 h 77"/>
              <a:gd name="T20" fmla="*/ 20 w 124"/>
              <a:gd name="T21" fmla="*/ 51 h 77"/>
              <a:gd name="T22" fmla="*/ 20 w 124"/>
              <a:gd name="T23" fmla="*/ 45 h 77"/>
              <a:gd name="T24" fmla="*/ 24 w 124"/>
              <a:gd name="T25" fmla="*/ 41 h 77"/>
              <a:gd name="T26" fmla="*/ 29 w 124"/>
              <a:gd name="T27" fmla="*/ 42 h 77"/>
              <a:gd name="T28" fmla="*/ 41 w 124"/>
              <a:gd name="T29" fmla="*/ 36 h 77"/>
              <a:gd name="T30" fmla="*/ 47 w 124"/>
              <a:gd name="T31" fmla="*/ 36 h 77"/>
              <a:gd name="T32" fmla="*/ 49 w 124"/>
              <a:gd name="T33" fmla="*/ 30 h 77"/>
              <a:gd name="T34" fmla="*/ 55 w 124"/>
              <a:gd name="T35" fmla="*/ 29 h 77"/>
              <a:gd name="T36" fmla="*/ 71 w 124"/>
              <a:gd name="T37" fmla="*/ 24 h 77"/>
              <a:gd name="T38" fmla="*/ 83 w 124"/>
              <a:gd name="T39" fmla="*/ 20 h 77"/>
              <a:gd name="T40" fmla="*/ 100 w 124"/>
              <a:gd name="T41" fmla="*/ 0 h 77"/>
              <a:gd name="T42" fmla="*/ 94 w 124"/>
              <a:gd name="T43" fmla="*/ 9 h 77"/>
              <a:gd name="T44" fmla="*/ 94 w 124"/>
              <a:gd name="T45" fmla="*/ 15 h 77"/>
              <a:gd name="T46" fmla="*/ 88 w 124"/>
              <a:gd name="T47" fmla="*/ 21 h 77"/>
              <a:gd name="T48" fmla="*/ 85 w 124"/>
              <a:gd name="T49" fmla="*/ 26 h 77"/>
              <a:gd name="T50" fmla="*/ 89 w 124"/>
              <a:gd name="T51" fmla="*/ 26 h 77"/>
              <a:gd name="T52" fmla="*/ 94 w 124"/>
              <a:gd name="T53" fmla="*/ 24 h 77"/>
              <a:gd name="T54" fmla="*/ 100 w 124"/>
              <a:gd name="T55" fmla="*/ 12 h 77"/>
              <a:gd name="T56" fmla="*/ 106 w 124"/>
              <a:gd name="T57" fmla="*/ 9 h 77"/>
              <a:gd name="T58" fmla="*/ 112 w 124"/>
              <a:gd name="T59" fmla="*/ 8 h 77"/>
              <a:gd name="T60" fmla="*/ 113 w 124"/>
              <a:gd name="T61" fmla="*/ 9 h 77"/>
              <a:gd name="T62" fmla="*/ 118 w 124"/>
              <a:gd name="T63" fmla="*/ 8 h 77"/>
              <a:gd name="T64" fmla="*/ 124 w 124"/>
              <a:gd name="T65" fmla="*/ 3 h 77"/>
              <a:gd name="T66" fmla="*/ 117 w 124"/>
              <a:gd name="T67" fmla="*/ 12 h 77"/>
              <a:gd name="T68" fmla="*/ 110 w 124"/>
              <a:gd name="T69" fmla="*/ 15 h 77"/>
              <a:gd name="T70" fmla="*/ 100 w 124"/>
              <a:gd name="T71" fmla="*/ 26 h 77"/>
              <a:gd name="T72" fmla="*/ 94 w 124"/>
              <a:gd name="T73" fmla="*/ 26 h 77"/>
              <a:gd name="T74" fmla="*/ 94 w 124"/>
              <a:gd name="T75" fmla="*/ 30 h 77"/>
              <a:gd name="T76" fmla="*/ 82 w 124"/>
              <a:gd name="T77" fmla="*/ 39 h 77"/>
              <a:gd name="T78" fmla="*/ 77 w 124"/>
              <a:gd name="T79" fmla="*/ 39 h 77"/>
              <a:gd name="T80" fmla="*/ 71 w 124"/>
              <a:gd name="T81" fmla="*/ 44 h 77"/>
              <a:gd name="T82" fmla="*/ 65 w 124"/>
              <a:gd name="T83" fmla="*/ 45 h 77"/>
              <a:gd name="T84" fmla="*/ 53 w 124"/>
              <a:gd name="T85" fmla="*/ 53 h 77"/>
              <a:gd name="T86" fmla="*/ 47 w 124"/>
              <a:gd name="T87" fmla="*/ 55 h 77"/>
              <a:gd name="T88" fmla="*/ 41 w 124"/>
              <a:gd name="T89" fmla="*/ 61 h 77"/>
              <a:gd name="T90" fmla="*/ 40 w 124"/>
              <a:gd name="T91" fmla="*/ 6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4" h="77">
                <a:moveTo>
                  <a:pt x="40" y="61"/>
                </a:moveTo>
                <a:lnTo>
                  <a:pt x="18" y="73"/>
                </a:lnTo>
                <a:lnTo>
                  <a:pt x="8" y="77"/>
                </a:lnTo>
                <a:lnTo>
                  <a:pt x="14" y="73"/>
                </a:lnTo>
                <a:lnTo>
                  <a:pt x="2" y="76"/>
                </a:lnTo>
                <a:lnTo>
                  <a:pt x="0" y="74"/>
                </a:lnTo>
                <a:lnTo>
                  <a:pt x="0" y="68"/>
                </a:lnTo>
                <a:lnTo>
                  <a:pt x="3" y="62"/>
                </a:lnTo>
                <a:lnTo>
                  <a:pt x="12" y="55"/>
                </a:lnTo>
                <a:lnTo>
                  <a:pt x="14" y="50"/>
                </a:lnTo>
                <a:lnTo>
                  <a:pt x="20" y="51"/>
                </a:lnTo>
                <a:lnTo>
                  <a:pt x="20" y="45"/>
                </a:lnTo>
                <a:lnTo>
                  <a:pt x="24" y="41"/>
                </a:lnTo>
                <a:lnTo>
                  <a:pt x="29" y="42"/>
                </a:lnTo>
                <a:lnTo>
                  <a:pt x="41" y="36"/>
                </a:lnTo>
                <a:lnTo>
                  <a:pt x="47" y="36"/>
                </a:lnTo>
                <a:lnTo>
                  <a:pt x="49" y="30"/>
                </a:lnTo>
                <a:lnTo>
                  <a:pt x="55" y="29"/>
                </a:lnTo>
                <a:lnTo>
                  <a:pt x="71" y="24"/>
                </a:lnTo>
                <a:lnTo>
                  <a:pt x="83" y="20"/>
                </a:lnTo>
                <a:lnTo>
                  <a:pt x="100" y="0"/>
                </a:lnTo>
                <a:lnTo>
                  <a:pt x="94" y="9"/>
                </a:lnTo>
                <a:lnTo>
                  <a:pt x="94" y="15"/>
                </a:lnTo>
                <a:lnTo>
                  <a:pt x="88" y="21"/>
                </a:lnTo>
                <a:lnTo>
                  <a:pt x="85" y="26"/>
                </a:lnTo>
                <a:lnTo>
                  <a:pt x="89" y="26"/>
                </a:lnTo>
                <a:lnTo>
                  <a:pt x="94" y="24"/>
                </a:lnTo>
                <a:lnTo>
                  <a:pt x="100" y="12"/>
                </a:lnTo>
                <a:lnTo>
                  <a:pt x="106" y="9"/>
                </a:lnTo>
                <a:lnTo>
                  <a:pt x="112" y="8"/>
                </a:lnTo>
                <a:lnTo>
                  <a:pt x="113" y="9"/>
                </a:lnTo>
                <a:lnTo>
                  <a:pt x="118" y="8"/>
                </a:lnTo>
                <a:lnTo>
                  <a:pt x="124" y="3"/>
                </a:lnTo>
                <a:lnTo>
                  <a:pt x="117" y="12"/>
                </a:lnTo>
                <a:lnTo>
                  <a:pt x="110" y="15"/>
                </a:lnTo>
                <a:lnTo>
                  <a:pt x="100" y="26"/>
                </a:lnTo>
                <a:lnTo>
                  <a:pt x="94" y="26"/>
                </a:lnTo>
                <a:lnTo>
                  <a:pt x="94" y="30"/>
                </a:lnTo>
                <a:lnTo>
                  <a:pt x="82" y="39"/>
                </a:lnTo>
                <a:lnTo>
                  <a:pt x="77" y="39"/>
                </a:lnTo>
                <a:lnTo>
                  <a:pt x="71" y="44"/>
                </a:lnTo>
                <a:lnTo>
                  <a:pt x="65" y="45"/>
                </a:lnTo>
                <a:lnTo>
                  <a:pt x="53" y="53"/>
                </a:lnTo>
                <a:lnTo>
                  <a:pt x="47" y="55"/>
                </a:lnTo>
                <a:lnTo>
                  <a:pt x="41" y="61"/>
                </a:lnTo>
                <a:lnTo>
                  <a:pt x="40" y="61"/>
                </a:lnTo>
                <a:close/>
              </a:path>
            </a:pathLst>
          </a:custGeom>
          <a:solidFill>
            <a:srgbClr val="53565A">
              <a:lumMod val="40000"/>
              <a:lumOff val="60000"/>
            </a:srgb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5" name="Freeform 108">
            <a:extLst>
              <a:ext uri="{FF2B5EF4-FFF2-40B4-BE49-F238E27FC236}">
                <a16:creationId xmlns:a16="http://schemas.microsoft.com/office/drawing/2014/main" id="{6077D906-5043-A4D7-AFA7-1D71AAD1CAB6}"/>
              </a:ext>
            </a:extLst>
          </p:cNvPr>
          <p:cNvSpPr>
            <a:spLocks/>
          </p:cNvSpPr>
          <p:nvPr/>
        </p:nvSpPr>
        <p:spPr bwMode="auto">
          <a:xfrm>
            <a:off x="6655708" y="2851063"/>
            <a:ext cx="239577" cy="150915"/>
          </a:xfrm>
          <a:custGeom>
            <a:avLst/>
            <a:gdLst>
              <a:gd name="T0" fmla="*/ 5 w 84"/>
              <a:gd name="T1" fmla="*/ 51 h 53"/>
              <a:gd name="T2" fmla="*/ 10 w 84"/>
              <a:gd name="T3" fmla="*/ 50 h 53"/>
              <a:gd name="T4" fmla="*/ 2 w 84"/>
              <a:gd name="T5" fmla="*/ 50 h 53"/>
              <a:gd name="T6" fmla="*/ 3 w 84"/>
              <a:gd name="T7" fmla="*/ 42 h 53"/>
              <a:gd name="T8" fmla="*/ 11 w 84"/>
              <a:gd name="T9" fmla="*/ 35 h 53"/>
              <a:gd name="T10" fmla="*/ 15 w 84"/>
              <a:gd name="T11" fmla="*/ 34 h 53"/>
              <a:gd name="T12" fmla="*/ 20 w 84"/>
              <a:gd name="T13" fmla="*/ 30 h 53"/>
              <a:gd name="T14" fmla="*/ 32 w 84"/>
              <a:gd name="T15" fmla="*/ 26 h 53"/>
              <a:gd name="T16" fmla="*/ 37 w 84"/>
              <a:gd name="T17" fmla="*/ 21 h 53"/>
              <a:gd name="T18" fmla="*/ 56 w 84"/>
              <a:gd name="T19" fmla="*/ 15 h 53"/>
              <a:gd name="T20" fmla="*/ 67 w 84"/>
              <a:gd name="T21" fmla="*/ 1 h 53"/>
              <a:gd name="T22" fmla="*/ 62 w 84"/>
              <a:gd name="T23" fmla="*/ 7 h 53"/>
              <a:gd name="T24" fmla="*/ 58 w 84"/>
              <a:gd name="T25" fmla="*/ 14 h 53"/>
              <a:gd name="T26" fmla="*/ 57 w 84"/>
              <a:gd name="T27" fmla="*/ 19 h 53"/>
              <a:gd name="T28" fmla="*/ 63 w 84"/>
              <a:gd name="T29" fmla="*/ 18 h 53"/>
              <a:gd name="T30" fmla="*/ 71 w 84"/>
              <a:gd name="T31" fmla="*/ 8 h 53"/>
              <a:gd name="T32" fmla="*/ 76 w 84"/>
              <a:gd name="T33" fmla="*/ 8 h 53"/>
              <a:gd name="T34" fmla="*/ 84 w 84"/>
              <a:gd name="T35" fmla="*/ 4 h 53"/>
              <a:gd name="T36" fmla="*/ 78 w 84"/>
              <a:gd name="T37" fmla="*/ 8 h 53"/>
              <a:gd name="T38" fmla="*/ 67 w 84"/>
              <a:gd name="T39" fmla="*/ 17 h 53"/>
              <a:gd name="T40" fmla="*/ 62 w 84"/>
              <a:gd name="T41" fmla="*/ 21 h 53"/>
              <a:gd name="T42" fmla="*/ 51 w 84"/>
              <a:gd name="T43" fmla="*/ 26 h 53"/>
              <a:gd name="T44" fmla="*/ 43 w 84"/>
              <a:gd name="T45" fmla="*/ 31 h 53"/>
              <a:gd name="T46" fmla="*/ 32 w 84"/>
              <a:gd name="T47" fmla="*/ 37 h 53"/>
              <a:gd name="T48" fmla="*/ 27 w 84"/>
              <a:gd name="T49" fmla="*/ 42 h 53"/>
              <a:gd name="T50" fmla="*/ 33 w 84"/>
              <a:gd name="T51" fmla="*/ 38 h 53"/>
              <a:gd name="T52" fmla="*/ 44 w 84"/>
              <a:gd name="T53" fmla="*/ 32 h 53"/>
              <a:gd name="T54" fmla="*/ 52 w 84"/>
              <a:gd name="T55" fmla="*/ 28 h 53"/>
              <a:gd name="T56" fmla="*/ 63 w 84"/>
              <a:gd name="T57" fmla="*/ 22 h 53"/>
              <a:gd name="T58" fmla="*/ 67 w 84"/>
              <a:gd name="T59" fmla="*/ 19 h 53"/>
              <a:gd name="T60" fmla="*/ 79 w 84"/>
              <a:gd name="T61" fmla="*/ 10 h 53"/>
              <a:gd name="T62" fmla="*/ 84 w 84"/>
              <a:gd name="T63" fmla="*/ 2 h 53"/>
              <a:gd name="T64" fmla="*/ 76 w 84"/>
              <a:gd name="T65" fmla="*/ 6 h 53"/>
              <a:gd name="T66" fmla="*/ 71 w 84"/>
              <a:gd name="T67" fmla="*/ 6 h 53"/>
              <a:gd name="T68" fmla="*/ 66 w 84"/>
              <a:gd name="T69" fmla="*/ 9 h 53"/>
              <a:gd name="T70" fmla="*/ 59 w 84"/>
              <a:gd name="T71" fmla="*/ 17 h 53"/>
              <a:gd name="T72" fmla="*/ 64 w 84"/>
              <a:gd name="T73" fmla="*/ 11 h 53"/>
              <a:gd name="T74" fmla="*/ 67 w 84"/>
              <a:gd name="T75" fmla="*/ 0 h 53"/>
              <a:gd name="T76" fmla="*/ 48 w 84"/>
              <a:gd name="T77" fmla="*/ 16 h 53"/>
              <a:gd name="T78" fmla="*/ 33 w 84"/>
              <a:gd name="T79" fmla="*/ 20 h 53"/>
              <a:gd name="T80" fmla="*/ 28 w 84"/>
              <a:gd name="T81" fmla="*/ 24 h 53"/>
              <a:gd name="T82" fmla="*/ 17 w 84"/>
              <a:gd name="T83" fmla="*/ 27 h 53"/>
              <a:gd name="T84" fmla="*/ 13 w 84"/>
              <a:gd name="T85" fmla="*/ 31 h 53"/>
              <a:gd name="T86" fmla="*/ 10 w 84"/>
              <a:gd name="T87" fmla="*/ 33 h 53"/>
              <a:gd name="T88" fmla="*/ 2 w 84"/>
              <a:gd name="T89" fmla="*/ 41 h 53"/>
              <a:gd name="T90" fmla="*/ 0 w 84"/>
              <a:gd name="T91" fmla="*/ 50 h 53"/>
              <a:gd name="T92" fmla="*/ 2 w 84"/>
              <a:gd name="T93" fmla="*/ 52 h 53"/>
              <a:gd name="T94" fmla="*/ 5 w 84"/>
              <a:gd name="T95" fmla="*/ 53 h 53"/>
              <a:gd name="T96" fmla="*/ 14 w 84"/>
              <a:gd name="T97" fmla="*/ 4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4" h="53">
                <a:moveTo>
                  <a:pt x="26" y="40"/>
                </a:moveTo>
                <a:cubicBezTo>
                  <a:pt x="13" y="48"/>
                  <a:pt x="13" y="48"/>
                  <a:pt x="13" y="48"/>
                </a:cubicBezTo>
                <a:cubicBezTo>
                  <a:pt x="5" y="51"/>
                  <a:pt x="5" y="51"/>
                  <a:pt x="5" y="51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53"/>
                  <a:pt x="6" y="53"/>
                  <a:pt x="6" y="53"/>
                </a:cubicBezTo>
                <a:cubicBezTo>
                  <a:pt x="10" y="50"/>
                  <a:pt x="10" y="50"/>
                  <a:pt x="10" y="50"/>
                </a:cubicBezTo>
                <a:cubicBezTo>
                  <a:pt x="11" y="50"/>
                  <a:pt x="11" y="49"/>
                  <a:pt x="11" y="49"/>
                </a:cubicBezTo>
                <a:cubicBezTo>
                  <a:pt x="10" y="48"/>
                  <a:pt x="10" y="48"/>
                  <a:pt x="10" y="48"/>
                </a:cubicBezTo>
                <a:cubicBezTo>
                  <a:pt x="2" y="50"/>
                  <a:pt x="2" y="50"/>
                  <a:pt x="2" y="50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7"/>
                  <a:pt x="2" y="47"/>
                  <a:pt x="2" y="47"/>
                </a:cubicBezTo>
                <a:cubicBezTo>
                  <a:pt x="3" y="42"/>
                  <a:pt x="3" y="42"/>
                  <a:pt x="3" y="42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1" y="35"/>
                  <a:pt x="11" y="35"/>
                  <a:pt x="11" y="35"/>
                </a:cubicBezTo>
                <a:cubicBezTo>
                  <a:pt x="14" y="36"/>
                  <a:pt x="14" y="36"/>
                  <a:pt x="14" y="36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1"/>
                  <a:pt x="15" y="31"/>
                  <a:pt x="15" y="31"/>
                </a:cubicBezTo>
                <a:cubicBezTo>
                  <a:pt x="18" y="29"/>
                  <a:pt x="18" y="29"/>
                  <a:pt x="18" y="29"/>
                </a:cubicBezTo>
                <a:cubicBezTo>
                  <a:pt x="20" y="30"/>
                  <a:pt x="20" y="30"/>
                  <a:pt x="20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8" y="26"/>
                  <a:pt x="28" y="26"/>
                  <a:pt x="28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5"/>
                </a:cubicBezTo>
                <a:cubicBezTo>
                  <a:pt x="34" y="22"/>
                  <a:pt x="34" y="22"/>
                  <a:pt x="34" y="22"/>
                </a:cubicBezTo>
                <a:cubicBezTo>
                  <a:pt x="37" y="21"/>
                  <a:pt x="37" y="21"/>
                  <a:pt x="37" y="21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15"/>
                  <a:pt x="56" y="15"/>
                  <a:pt x="56" y="15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1"/>
                  <a:pt x="67" y="1"/>
                  <a:pt x="67" y="1"/>
                </a:cubicBezTo>
                <a:cubicBezTo>
                  <a:pt x="66" y="0"/>
                  <a:pt x="66" y="0"/>
                  <a:pt x="66" y="0"/>
                </a:cubicBezTo>
                <a:cubicBezTo>
                  <a:pt x="62" y="7"/>
                  <a:pt x="62" y="7"/>
                  <a:pt x="62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2" y="11"/>
                  <a:pt x="62" y="11"/>
                  <a:pt x="62" y="11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56" y="18"/>
                  <a:pt x="56" y="18"/>
                  <a:pt x="56" y="18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19"/>
                  <a:pt x="56" y="19"/>
                  <a:pt x="57" y="19"/>
                </a:cubicBezTo>
                <a:cubicBezTo>
                  <a:pt x="60" y="19"/>
                  <a:pt x="60" y="19"/>
                  <a:pt x="60" y="19"/>
                </a:cubicBezTo>
                <a:cubicBezTo>
                  <a:pt x="61" y="19"/>
                  <a:pt x="61" y="19"/>
                  <a:pt x="61" y="19"/>
                </a:cubicBezTo>
                <a:cubicBezTo>
                  <a:pt x="63" y="18"/>
                  <a:pt x="63" y="18"/>
                  <a:pt x="63" y="18"/>
                </a:cubicBezTo>
                <a:cubicBezTo>
                  <a:pt x="64" y="17"/>
                  <a:pt x="64" y="17"/>
                  <a:pt x="64" y="17"/>
                </a:cubicBezTo>
                <a:cubicBezTo>
                  <a:pt x="68" y="10"/>
                  <a:pt x="68" y="10"/>
                  <a:pt x="68" y="10"/>
                </a:cubicBezTo>
                <a:cubicBezTo>
                  <a:pt x="71" y="8"/>
                  <a:pt x="71" y="8"/>
                  <a:pt x="71" y="8"/>
                </a:cubicBezTo>
                <a:cubicBezTo>
                  <a:pt x="75" y="7"/>
                  <a:pt x="75" y="7"/>
                  <a:pt x="75" y="7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6" y="8"/>
                  <a:pt x="76" y="8"/>
                </a:cubicBezTo>
                <a:cubicBezTo>
                  <a:pt x="80" y="7"/>
                  <a:pt x="80" y="7"/>
                  <a:pt x="80" y="7"/>
                </a:cubicBezTo>
                <a:cubicBezTo>
                  <a:pt x="80" y="6"/>
                  <a:pt x="80" y="6"/>
                  <a:pt x="80" y="6"/>
                </a:cubicBezTo>
                <a:cubicBezTo>
                  <a:pt x="84" y="4"/>
                  <a:pt x="84" y="4"/>
                  <a:pt x="84" y="4"/>
                </a:cubicBezTo>
                <a:cubicBezTo>
                  <a:pt x="83" y="3"/>
                  <a:pt x="83" y="3"/>
                  <a:pt x="83" y="3"/>
                </a:cubicBezTo>
                <a:cubicBezTo>
                  <a:pt x="83" y="2"/>
                  <a:pt x="83" y="2"/>
                  <a:pt x="83" y="2"/>
                </a:cubicBezTo>
                <a:cubicBezTo>
                  <a:pt x="78" y="8"/>
                  <a:pt x="78" y="8"/>
                  <a:pt x="78" y="8"/>
                </a:cubicBezTo>
                <a:cubicBezTo>
                  <a:pt x="74" y="10"/>
                  <a:pt x="74" y="10"/>
                  <a:pt x="74" y="10"/>
                </a:cubicBezTo>
                <a:cubicBezTo>
                  <a:pt x="74" y="11"/>
                  <a:pt x="74" y="11"/>
                  <a:pt x="74" y="11"/>
                </a:cubicBezTo>
                <a:cubicBezTo>
                  <a:pt x="67" y="17"/>
                  <a:pt x="67" y="17"/>
                  <a:pt x="67" y="17"/>
                </a:cubicBezTo>
                <a:cubicBezTo>
                  <a:pt x="63" y="18"/>
                  <a:pt x="63" y="18"/>
                  <a:pt x="63" y="18"/>
                </a:cubicBezTo>
                <a:cubicBezTo>
                  <a:pt x="63" y="18"/>
                  <a:pt x="62" y="18"/>
                  <a:pt x="62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55" y="26"/>
                  <a:pt x="55" y="26"/>
                  <a:pt x="55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3" y="31"/>
                  <a:pt x="43" y="31"/>
                </a:cubicBezTo>
                <a:cubicBezTo>
                  <a:pt x="35" y="35"/>
                  <a:pt x="35" y="35"/>
                  <a:pt x="35" y="35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7"/>
                  <a:pt x="32" y="37"/>
                  <a:pt x="32" y="37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7" y="42"/>
                  <a:pt x="27" y="42"/>
                  <a:pt x="27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9" y="41"/>
                  <a:pt x="29" y="41"/>
                  <a:pt x="29" y="41"/>
                </a:cubicBezTo>
                <a:cubicBezTo>
                  <a:pt x="33" y="38"/>
                  <a:pt x="33" y="38"/>
                  <a:pt x="33" y="38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44" y="32"/>
                  <a:pt x="44" y="32"/>
                  <a:pt x="44" y="32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52" y="28"/>
                  <a:pt x="52" y="28"/>
                  <a:pt x="52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63" y="22"/>
                  <a:pt x="63" y="22"/>
                  <a:pt x="63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19"/>
                  <a:pt x="64" y="19"/>
                  <a:pt x="64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8" y="19"/>
                  <a:pt x="68" y="19"/>
                  <a:pt x="68" y="19"/>
                </a:cubicBezTo>
                <a:cubicBezTo>
                  <a:pt x="75" y="12"/>
                  <a:pt x="75" y="12"/>
                  <a:pt x="75" y="12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9"/>
                  <a:pt x="79" y="9"/>
                  <a:pt x="79" y="9"/>
                </a:cubicBezTo>
                <a:cubicBezTo>
                  <a:pt x="84" y="3"/>
                  <a:pt x="84" y="3"/>
                  <a:pt x="84" y="3"/>
                </a:cubicBezTo>
                <a:cubicBezTo>
                  <a:pt x="84" y="3"/>
                  <a:pt x="84" y="2"/>
                  <a:pt x="84" y="2"/>
                </a:cubicBezTo>
                <a:cubicBezTo>
                  <a:pt x="84" y="2"/>
                  <a:pt x="83" y="2"/>
                  <a:pt x="83" y="2"/>
                </a:cubicBezTo>
                <a:cubicBezTo>
                  <a:pt x="79" y="5"/>
                  <a:pt x="79" y="5"/>
                  <a:pt x="79" y="5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1" y="6"/>
                  <a:pt x="71" y="6"/>
                  <a:pt x="71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67" y="8"/>
                  <a:pt x="67" y="8"/>
                  <a:pt x="67" y="8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6"/>
                  <a:pt x="62" y="16"/>
                  <a:pt x="62" y="16"/>
                </a:cubicBezTo>
                <a:cubicBezTo>
                  <a:pt x="60" y="17"/>
                  <a:pt x="60" y="17"/>
                  <a:pt x="60" y="17"/>
                </a:cubicBezTo>
                <a:cubicBezTo>
                  <a:pt x="59" y="17"/>
                  <a:pt x="59" y="17"/>
                  <a:pt x="59" y="17"/>
                </a:cubicBezTo>
                <a:cubicBezTo>
                  <a:pt x="60" y="15"/>
                  <a:pt x="60" y="15"/>
                  <a:pt x="60" y="15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8"/>
                  <a:pt x="64" y="8"/>
                  <a:pt x="64" y="8"/>
                </a:cubicBezTo>
                <a:cubicBezTo>
                  <a:pt x="67" y="1"/>
                  <a:pt x="67" y="1"/>
                  <a:pt x="67" y="1"/>
                </a:cubicBezTo>
                <a:cubicBezTo>
                  <a:pt x="68" y="1"/>
                  <a:pt x="68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55" y="13"/>
                  <a:pt x="55" y="13"/>
                  <a:pt x="55" y="13"/>
                </a:cubicBezTo>
                <a:cubicBezTo>
                  <a:pt x="48" y="16"/>
                  <a:pt x="48" y="16"/>
                  <a:pt x="48" y="16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3" y="20"/>
                  <a:pt x="33" y="20"/>
                  <a:pt x="33" y="20"/>
                </a:cubicBezTo>
                <a:cubicBezTo>
                  <a:pt x="32" y="21"/>
                  <a:pt x="32" y="21"/>
                  <a:pt x="32" y="21"/>
                </a:cubicBezTo>
                <a:cubicBezTo>
                  <a:pt x="31" y="24"/>
                  <a:pt x="31" y="24"/>
                  <a:pt x="31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3"/>
                  <a:pt x="13" y="33"/>
                  <a:pt x="13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0" y="32"/>
                  <a:pt x="10" y="33"/>
                  <a:pt x="10" y="33"/>
                </a:cubicBezTo>
                <a:cubicBezTo>
                  <a:pt x="8" y="37"/>
                  <a:pt x="8" y="37"/>
                  <a:pt x="8" y="37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51"/>
                  <a:pt x="0" y="51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6" y="51"/>
                  <a:pt x="6" y="51"/>
                  <a:pt x="6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2"/>
                  <a:pt x="5" y="52"/>
                  <a:pt x="5" y="53"/>
                </a:cubicBezTo>
                <a:cubicBezTo>
                  <a:pt x="5" y="53"/>
                  <a:pt x="6" y="53"/>
                  <a:pt x="6" y="53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27" y="42"/>
                  <a:pt x="27" y="42"/>
                  <a:pt x="27" y="42"/>
                </a:cubicBezTo>
                <a:lnTo>
                  <a:pt x="26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6" name="Freeform 109">
            <a:extLst>
              <a:ext uri="{FF2B5EF4-FFF2-40B4-BE49-F238E27FC236}">
                <a16:creationId xmlns:a16="http://schemas.microsoft.com/office/drawing/2014/main" id="{C3B2FC4A-3039-A9E3-0AE3-4E5DAE968114}"/>
              </a:ext>
            </a:extLst>
          </p:cNvPr>
          <p:cNvSpPr>
            <a:spLocks/>
          </p:cNvSpPr>
          <p:nvPr/>
        </p:nvSpPr>
        <p:spPr bwMode="auto">
          <a:xfrm>
            <a:off x="551213" y="2641670"/>
            <a:ext cx="490472" cy="133937"/>
          </a:xfrm>
          <a:custGeom>
            <a:avLst/>
            <a:gdLst>
              <a:gd name="T0" fmla="*/ 260 w 260"/>
              <a:gd name="T1" fmla="*/ 71 h 71"/>
              <a:gd name="T2" fmla="*/ 0 w 260"/>
              <a:gd name="T3" fmla="*/ 0 h 71"/>
              <a:gd name="T4" fmla="*/ 260 w 260"/>
              <a:gd name="T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0" h="71">
                <a:moveTo>
                  <a:pt x="260" y="71"/>
                </a:moveTo>
                <a:lnTo>
                  <a:pt x="0" y="0"/>
                </a:lnTo>
                <a:lnTo>
                  <a:pt x="260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7" name="Line 110">
            <a:extLst>
              <a:ext uri="{FF2B5EF4-FFF2-40B4-BE49-F238E27FC236}">
                <a16:creationId xmlns:a16="http://schemas.microsoft.com/office/drawing/2014/main" id="{57FEB80C-F5FD-3B0B-ED36-6DC35A9F97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1213" y="2641670"/>
            <a:ext cx="490472" cy="1339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8" name="Freeform 111">
            <a:extLst>
              <a:ext uri="{FF2B5EF4-FFF2-40B4-BE49-F238E27FC236}">
                <a16:creationId xmlns:a16="http://schemas.microsoft.com/office/drawing/2014/main" id="{1E55B065-947A-332E-189C-D1E1291AF384}"/>
              </a:ext>
            </a:extLst>
          </p:cNvPr>
          <p:cNvSpPr>
            <a:spLocks/>
          </p:cNvSpPr>
          <p:nvPr/>
        </p:nvSpPr>
        <p:spPr bwMode="auto">
          <a:xfrm>
            <a:off x="551213" y="2639783"/>
            <a:ext cx="490472" cy="139596"/>
          </a:xfrm>
          <a:custGeom>
            <a:avLst/>
            <a:gdLst>
              <a:gd name="T0" fmla="*/ 260 w 260"/>
              <a:gd name="T1" fmla="*/ 71 h 74"/>
              <a:gd name="T2" fmla="*/ 0 w 260"/>
              <a:gd name="T3" fmla="*/ 0 h 74"/>
              <a:gd name="T4" fmla="*/ 0 w 260"/>
              <a:gd name="T5" fmla="*/ 3 h 74"/>
              <a:gd name="T6" fmla="*/ 260 w 260"/>
              <a:gd name="T7" fmla="*/ 74 h 74"/>
              <a:gd name="T8" fmla="*/ 260 w 260"/>
              <a:gd name="T9" fmla="*/ 7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74">
                <a:moveTo>
                  <a:pt x="260" y="71"/>
                </a:moveTo>
                <a:lnTo>
                  <a:pt x="0" y="0"/>
                </a:lnTo>
                <a:lnTo>
                  <a:pt x="0" y="3"/>
                </a:lnTo>
                <a:lnTo>
                  <a:pt x="260" y="74"/>
                </a:lnTo>
                <a:lnTo>
                  <a:pt x="260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9" name="Freeform 112">
            <a:extLst>
              <a:ext uri="{FF2B5EF4-FFF2-40B4-BE49-F238E27FC236}">
                <a16:creationId xmlns:a16="http://schemas.microsoft.com/office/drawing/2014/main" id="{97AD38C9-EFA6-1476-92E2-BFE26D26760B}"/>
              </a:ext>
            </a:extLst>
          </p:cNvPr>
          <p:cNvSpPr>
            <a:spLocks/>
          </p:cNvSpPr>
          <p:nvPr/>
        </p:nvSpPr>
        <p:spPr bwMode="auto">
          <a:xfrm>
            <a:off x="551213" y="2639783"/>
            <a:ext cx="490472" cy="139596"/>
          </a:xfrm>
          <a:custGeom>
            <a:avLst/>
            <a:gdLst>
              <a:gd name="T0" fmla="*/ 260 w 260"/>
              <a:gd name="T1" fmla="*/ 71 h 74"/>
              <a:gd name="T2" fmla="*/ 0 w 260"/>
              <a:gd name="T3" fmla="*/ 0 h 74"/>
              <a:gd name="T4" fmla="*/ 0 w 260"/>
              <a:gd name="T5" fmla="*/ 3 h 74"/>
              <a:gd name="T6" fmla="*/ 260 w 260"/>
              <a:gd name="T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74">
                <a:moveTo>
                  <a:pt x="260" y="71"/>
                </a:moveTo>
                <a:lnTo>
                  <a:pt x="0" y="0"/>
                </a:lnTo>
                <a:lnTo>
                  <a:pt x="0" y="3"/>
                </a:lnTo>
                <a:lnTo>
                  <a:pt x="260" y="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0" name="Freeform 113">
            <a:extLst>
              <a:ext uri="{FF2B5EF4-FFF2-40B4-BE49-F238E27FC236}">
                <a16:creationId xmlns:a16="http://schemas.microsoft.com/office/drawing/2014/main" id="{3E7DAE46-64E2-D805-8E8B-37242F7C02F9}"/>
              </a:ext>
            </a:extLst>
          </p:cNvPr>
          <p:cNvSpPr>
            <a:spLocks/>
          </p:cNvSpPr>
          <p:nvPr/>
        </p:nvSpPr>
        <p:spPr bwMode="auto">
          <a:xfrm>
            <a:off x="1700052" y="1683363"/>
            <a:ext cx="652705" cy="3150340"/>
          </a:xfrm>
          <a:custGeom>
            <a:avLst/>
            <a:gdLst>
              <a:gd name="T0" fmla="*/ 6 w 229"/>
              <a:gd name="T1" fmla="*/ 90 h 1105"/>
              <a:gd name="T2" fmla="*/ 9 w 229"/>
              <a:gd name="T3" fmla="*/ 107 h 1105"/>
              <a:gd name="T4" fmla="*/ 7 w 229"/>
              <a:gd name="T5" fmla="*/ 108 h 1105"/>
              <a:gd name="T6" fmla="*/ 20 w 229"/>
              <a:gd name="T7" fmla="*/ 126 h 1105"/>
              <a:gd name="T8" fmla="*/ 25 w 229"/>
              <a:gd name="T9" fmla="*/ 136 h 1105"/>
              <a:gd name="T10" fmla="*/ 32 w 229"/>
              <a:gd name="T11" fmla="*/ 144 h 1105"/>
              <a:gd name="T12" fmla="*/ 36 w 229"/>
              <a:gd name="T13" fmla="*/ 157 h 1105"/>
              <a:gd name="T14" fmla="*/ 41 w 229"/>
              <a:gd name="T15" fmla="*/ 157 h 1105"/>
              <a:gd name="T16" fmla="*/ 52 w 229"/>
              <a:gd name="T17" fmla="*/ 168 h 1105"/>
              <a:gd name="T18" fmla="*/ 45 w 229"/>
              <a:gd name="T19" fmla="*/ 182 h 1105"/>
              <a:gd name="T20" fmla="*/ 41 w 229"/>
              <a:gd name="T21" fmla="*/ 194 h 1105"/>
              <a:gd name="T22" fmla="*/ 40 w 229"/>
              <a:gd name="T23" fmla="*/ 207 h 1105"/>
              <a:gd name="T24" fmla="*/ 34 w 229"/>
              <a:gd name="T25" fmla="*/ 219 h 1105"/>
              <a:gd name="T26" fmla="*/ 41 w 229"/>
              <a:gd name="T27" fmla="*/ 234 h 1105"/>
              <a:gd name="T28" fmla="*/ 63 w 229"/>
              <a:gd name="T29" fmla="*/ 223 h 1105"/>
              <a:gd name="T30" fmla="*/ 63 w 229"/>
              <a:gd name="T31" fmla="*/ 237 h 1105"/>
              <a:gd name="T32" fmla="*/ 68 w 229"/>
              <a:gd name="T33" fmla="*/ 257 h 1105"/>
              <a:gd name="T34" fmla="*/ 70 w 229"/>
              <a:gd name="T35" fmla="*/ 272 h 1105"/>
              <a:gd name="T36" fmla="*/ 80 w 229"/>
              <a:gd name="T37" fmla="*/ 282 h 1105"/>
              <a:gd name="T38" fmla="*/ 84 w 229"/>
              <a:gd name="T39" fmla="*/ 296 h 1105"/>
              <a:gd name="T40" fmla="*/ 91 w 229"/>
              <a:gd name="T41" fmla="*/ 309 h 1105"/>
              <a:gd name="T42" fmla="*/ 100 w 229"/>
              <a:gd name="T43" fmla="*/ 304 h 1105"/>
              <a:gd name="T44" fmla="*/ 117 w 229"/>
              <a:gd name="T45" fmla="*/ 305 h 1105"/>
              <a:gd name="T46" fmla="*/ 134 w 229"/>
              <a:gd name="T47" fmla="*/ 305 h 1105"/>
              <a:gd name="T48" fmla="*/ 152 w 229"/>
              <a:gd name="T49" fmla="*/ 308 h 1105"/>
              <a:gd name="T50" fmla="*/ 159 w 229"/>
              <a:gd name="T51" fmla="*/ 296 h 1105"/>
              <a:gd name="T52" fmla="*/ 161 w 229"/>
              <a:gd name="T53" fmla="*/ 309 h 1105"/>
              <a:gd name="T54" fmla="*/ 220 w 229"/>
              <a:gd name="T55" fmla="*/ 527 h 1105"/>
              <a:gd name="T56" fmla="*/ 143 w 229"/>
              <a:gd name="T57" fmla="*/ 508 h 1105"/>
              <a:gd name="T58" fmla="*/ 163 w 229"/>
              <a:gd name="T59" fmla="*/ 294 h 1105"/>
              <a:gd name="T60" fmla="*/ 146 w 229"/>
              <a:gd name="T61" fmla="*/ 302 h 1105"/>
              <a:gd name="T62" fmla="*/ 141 w 229"/>
              <a:gd name="T63" fmla="*/ 299 h 1105"/>
              <a:gd name="T64" fmla="*/ 121 w 229"/>
              <a:gd name="T65" fmla="*/ 295 h 1105"/>
              <a:gd name="T66" fmla="*/ 111 w 229"/>
              <a:gd name="T67" fmla="*/ 298 h 1105"/>
              <a:gd name="T68" fmla="*/ 94 w 229"/>
              <a:gd name="T69" fmla="*/ 298 h 1105"/>
              <a:gd name="T70" fmla="*/ 92 w 229"/>
              <a:gd name="T71" fmla="*/ 302 h 1105"/>
              <a:gd name="T72" fmla="*/ 93 w 229"/>
              <a:gd name="T73" fmla="*/ 296 h 1105"/>
              <a:gd name="T74" fmla="*/ 89 w 229"/>
              <a:gd name="T75" fmla="*/ 280 h 1105"/>
              <a:gd name="T76" fmla="*/ 78 w 229"/>
              <a:gd name="T77" fmla="*/ 273 h 1105"/>
              <a:gd name="T78" fmla="*/ 79 w 229"/>
              <a:gd name="T79" fmla="*/ 261 h 1105"/>
              <a:gd name="T80" fmla="*/ 71 w 229"/>
              <a:gd name="T81" fmla="*/ 237 h 1105"/>
              <a:gd name="T82" fmla="*/ 64 w 229"/>
              <a:gd name="T83" fmla="*/ 219 h 1105"/>
              <a:gd name="T84" fmla="*/ 42 w 229"/>
              <a:gd name="T85" fmla="*/ 223 h 1105"/>
              <a:gd name="T86" fmla="*/ 43 w 229"/>
              <a:gd name="T87" fmla="*/ 220 h 1105"/>
              <a:gd name="T88" fmla="*/ 49 w 229"/>
              <a:gd name="T89" fmla="*/ 211 h 1105"/>
              <a:gd name="T90" fmla="*/ 50 w 229"/>
              <a:gd name="T91" fmla="*/ 194 h 1105"/>
              <a:gd name="T92" fmla="*/ 56 w 229"/>
              <a:gd name="T93" fmla="*/ 178 h 1105"/>
              <a:gd name="T94" fmla="*/ 53 w 229"/>
              <a:gd name="T95" fmla="*/ 160 h 1105"/>
              <a:gd name="T96" fmla="*/ 45 w 229"/>
              <a:gd name="T97" fmla="*/ 154 h 1105"/>
              <a:gd name="T98" fmla="*/ 40 w 229"/>
              <a:gd name="T99" fmla="*/ 148 h 1105"/>
              <a:gd name="T100" fmla="*/ 31 w 229"/>
              <a:gd name="T101" fmla="*/ 129 h 1105"/>
              <a:gd name="T102" fmla="*/ 21 w 229"/>
              <a:gd name="T103" fmla="*/ 117 h 1105"/>
              <a:gd name="T104" fmla="*/ 11 w 229"/>
              <a:gd name="T105" fmla="*/ 113 h 1105"/>
              <a:gd name="T106" fmla="*/ 18 w 229"/>
              <a:gd name="T107" fmla="*/ 103 h 1105"/>
              <a:gd name="T108" fmla="*/ 14 w 229"/>
              <a:gd name="T109" fmla="*/ 88 h 1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9" h="1105">
                <a:moveTo>
                  <a:pt x="15" y="0"/>
                </a:move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0" y="78"/>
                  <a:pt x="0" y="79"/>
                </a:cubicBezTo>
                <a:cubicBezTo>
                  <a:pt x="6" y="89"/>
                  <a:pt x="6" y="89"/>
                  <a:pt x="6" y="89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1"/>
                  <a:pt x="6" y="91"/>
                </a:cubicBezTo>
                <a:cubicBezTo>
                  <a:pt x="9" y="98"/>
                  <a:pt x="9" y="98"/>
                  <a:pt x="9" y="98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8" y="103"/>
                  <a:pt x="8" y="103"/>
                  <a:pt x="8" y="103"/>
                </a:cubicBezTo>
                <a:cubicBezTo>
                  <a:pt x="8" y="105"/>
                  <a:pt x="8" y="106"/>
                  <a:pt x="9" y="107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8" y="106"/>
                  <a:pt x="7" y="107"/>
                  <a:pt x="7" y="108"/>
                </a:cubicBezTo>
                <a:cubicBezTo>
                  <a:pt x="6" y="109"/>
                  <a:pt x="6" y="111"/>
                  <a:pt x="7" y="112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14" y="122"/>
                  <a:pt x="15" y="123"/>
                  <a:pt x="16" y="123"/>
                </a:cubicBezTo>
                <a:cubicBezTo>
                  <a:pt x="20" y="126"/>
                  <a:pt x="20" y="126"/>
                  <a:pt x="20" y="126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21" y="128"/>
                  <a:pt x="21" y="129"/>
                  <a:pt x="21" y="129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30" y="144"/>
                  <a:pt x="30" y="144"/>
                  <a:pt x="30" y="144"/>
                </a:cubicBezTo>
                <a:cubicBezTo>
                  <a:pt x="30" y="144"/>
                  <a:pt x="30" y="144"/>
                  <a:pt x="30" y="144"/>
                </a:cubicBezTo>
                <a:cubicBezTo>
                  <a:pt x="33" y="148"/>
                  <a:pt x="33" y="148"/>
                  <a:pt x="33" y="148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46"/>
                  <a:pt x="32" y="146"/>
                  <a:pt x="32" y="146"/>
                </a:cubicBezTo>
                <a:cubicBezTo>
                  <a:pt x="31" y="146"/>
                  <a:pt x="31" y="147"/>
                  <a:pt x="31" y="14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153"/>
                  <a:pt x="33" y="154"/>
                  <a:pt x="33" y="154"/>
                </a:cubicBezTo>
                <a:cubicBezTo>
                  <a:pt x="36" y="157"/>
                  <a:pt x="36" y="157"/>
                  <a:pt x="36" y="157"/>
                </a:cubicBezTo>
                <a:cubicBezTo>
                  <a:pt x="38" y="160"/>
                  <a:pt x="38" y="160"/>
                  <a:pt x="38" y="160"/>
                </a:cubicBezTo>
                <a:cubicBezTo>
                  <a:pt x="38" y="161"/>
                  <a:pt x="40" y="162"/>
                  <a:pt x="41" y="162"/>
                </a:cubicBezTo>
                <a:cubicBezTo>
                  <a:pt x="45" y="162"/>
                  <a:pt x="45" y="162"/>
                  <a:pt x="45" y="162"/>
                </a:cubicBezTo>
                <a:cubicBezTo>
                  <a:pt x="45" y="158"/>
                  <a:pt x="45" y="158"/>
                  <a:pt x="45" y="158"/>
                </a:cubicBezTo>
                <a:cubicBezTo>
                  <a:pt x="41" y="157"/>
                  <a:pt x="41" y="157"/>
                  <a:pt x="41" y="157"/>
                </a:cubicBezTo>
                <a:cubicBezTo>
                  <a:pt x="40" y="161"/>
                  <a:pt x="40" y="161"/>
                  <a:pt x="40" y="161"/>
                </a:cubicBezTo>
                <a:cubicBezTo>
                  <a:pt x="40" y="163"/>
                  <a:pt x="41" y="164"/>
                  <a:pt x="42" y="165"/>
                </a:cubicBezTo>
                <a:cubicBezTo>
                  <a:pt x="46" y="167"/>
                  <a:pt x="46" y="167"/>
                  <a:pt x="46" y="167"/>
                </a:cubicBezTo>
                <a:cubicBezTo>
                  <a:pt x="47" y="168"/>
                  <a:pt x="47" y="168"/>
                  <a:pt x="48" y="168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55" y="169"/>
                  <a:pt x="55" y="169"/>
                  <a:pt x="55" y="169"/>
                </a:cubicBezTo>
                <a:cubicBezTo>
                  <a:pt x="56" y="165"/>
                  <a:pt x="56" y="165"/>
                  <a:pt x="56" y="165"/>
                </a:cubicBezTo>
                <a:cubicBezTo>
                  <a:pt x="53" y="164"/>
                  <a:pt x="53" y="164"/>
                  <a:pt x="53" y="164"/>
                </a:cubicBezTo>
                <a:cubicBezTo>
                  <a:pt x="49" y="175"/>
                  <a:pt x="49" y="175"/>
                  <a:pt x="49" y="175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4" y="186"/>
                  <a:pt x="44" y="186"/>
                  <a:pt x="44" y="186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41" y="190"/>
                  <a:pt x="40" y="191"/>
                  <a:pt x="41" y="192"/>
                </a:cubicBezTo>
                <a:cubicBezTo>
                  <a:pt x="41" y="194"/>
                  <a:pt x="41" y="194"/>
                  <a:pt x="41" y="194"/>
                </a:cubicBezTo>
                <a:cubicBezTo>
                  <a:pt x="40" y="197"/>
                  <a:pt x="40" y="197"/>
                  <a:pt x="40" y="197"/>
                </a:cubicBezTo>
                <a:cubicBezTo>
                  <a:pt x="40" y="198"/>
                  <a:pt x="40" y="200"/>
                  <a:pt x="41" y="201"/>
                </a:cubicBezTo>
                <a:cubicBezTo>
                  <a:pt x="42" y="203"/>
                  <a:pt x="42" y="203"/>
                  <a:pt x="42" y="203"/>
                </a:cubicBezTo>
                <a:cubicBezTo>
                  <a:pt x="41" y="206"/>
                  <a:pt x="41" y="206"/>
                  <a:pt x="41" y="206"/>
                </a:cubicBezTo>
                <a:cubicBezTo>
                  <a:pt x="40" y="207"/>
                  <a:pt x="40" y="207"/>
                  <a:pt x="40" y="207"/>
                </a:cubicBezTo>
                <a:cubicBezTo>
                  <a:pt x="39" y="207"/>
                  <a:pt x="38" y="207"/>
                  <a:pt x="38" y="208"/>
                </a:cubicBezTo>
                <a:cubicBezTo>
                  <a:pt x="36" y="212"/>
                  <a:pt x="36" y="212"/>
                  <a:pt x="36" y="212"/>
                </a:cubicBezTo>
                <a:cubicBezTo>
                  <a:pt x="35" y="213"/>
                  <a:pt x="35" y="214"/>
                  <a:pt x="35" y="215"/>
                </a:cubicBezTo>
                <a:cubicBezTo>
                  <a:pt x="36" y="217"/>
                  <a:pt x="36" y="217"/>
                  <a:pt x="36" y="217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4" y="219"/>
                  <a:pt x="33" y="220"/>
                  <a:pt x="33" y="220"/>
                </a:cubicBezTo>
                <a:cubicBezTo>
                  <a:pt x="32" y="224"/>
                  <a:pt x="32" y="224"/>
                  <a:pt x="32" y="224"/>
                </a:cubicBezTo>
                <a:cubicBezTo>
                  <a:pt x="32" y="226"/>
                  <a:pt x="33" y="229"/>
                  <a:pt x="35" y="229"/>
                </a:cubicBezTo>
                <a:cubicBezTo>
                  <a:pt x="38" y="230"/>
                  <a:pt x="38" y="230"/>
                  <a:pt x="38" y="230"/>
                </a:cubicBezTo>
                <a:cubicBezTo>
                  <a:pt x="41" y="234"/>
                  <a:pt x="41" y="234"/>
                  <a:pt x="41" y="234"/>
                </a:cubicBezTo>
                <a:cubicBezTo>
                  <a:pt x="42" y="236"/>
                  <a:pt x="43" y="236"/>
                  <a:pt x="45" y="236"/>
                </a:cubicBezTo>
                <a:cubicBezTo>
                  <a:pt x="48" y="235"/>
                  <a:pt x="48" y="235"/>
                  <a:pt x="48" y="235"/>
                </a:cubicBezTo>
                <a:cubicBezTo>
                  <a:pt x="49" y="235"/>
                  <a:pt x="49" y="235"/>
                  <a:pt x="49" y="23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3"/>
                  <a:pt x="63" y="223"/>
                  <a:pt x="63" y="223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59" y="227"/>
                  <a:pt x="59" y="227"/>
                  <a:pt x="59" y="227"/>
                </a:cubicBezTo>
                <a:cubicBezTo>
                  <a:pt x="60" y="228"/>
                  <a:pt x="60" y="229"/>
                  <a:pt x="60" y="229"/>
                </a:cubicBezTo>
                <a:cubicBezTo>
                  <a:pt x="63" y="231"/>
                  <a:pt x="63" y="231"/>
                  <a:pt x="63" y="231"/>
                </a:cubicBezTo>
                <a:cubicBezTo>
                  <a:pt x="63" y="237"/>
                  <a:pt x="63" y="237"/>
                  <a:pt x="63" y="237"/>
                </a:cubicBezTo>
                <a:cubicBezTo>
                  <a:pt x="63" y="238"/>
                  <a:pt x="63" y="238"/>
                  <a:pt x="63" y="238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65" y="249"/>
                  <a:pt x="65" y="249"/>
                  <a:pt x="65" y="249"/>
                </a:cubicBezTo>
                <a:cubicBezTo>
                  <a:pt x="67" y="256"/>
                  <a:pt x="67" y="256"/>
                  <a:pt x="67" y="256"/>
                </a:cubicBezTo>
                <a:cubicBezTo>
                  <a:pt x="68" y="257"/>
                  <a:pt x="68" y="257"/>
                  <a:pt x="68" y="257"/>
                </a:cubicBezTo>
                <a:cubicBezTo>
                  <a:pt x="70" y="260"/>
                  <a:pt x="70" y="260"/>
                  <a:pt x="70" y="260"/>
                </a:cubicBezTo>
                <a:cubicBezTo>
                  <a:pt x="71" y="263"/>
                  <a:pt x="71" y="263"/>
                  <a:pt x="71" y="263"/>
                </a:cubicBezTo>
                <a:cubicBezTo>
                  <a:pt x="71" y="265"/>
                  <a:pt x="71" y="265"/>
                  <a:pt x="71" y="265"/>
                </a:cubicBezTo>
                <a:cubicBezTo>
                  <a:pt x="70" y="270"/>
                  <a:pt x="70" y="270"/>
                  <a:pt x="70" y="270"/>
                </a:cubicBezTo>
                <a:cubicBezTo>
                  <a:pt x="70" y="270"/>
                  <a:pt x="70" y="271"/>
                  <a:pt x="70" y="272"/>
                </a:cubicBezTo>
                <a:cubicBezTo>
                  <a:pt x="71" y="276"/>
                  <a:pt x="71" y="276"/>
                  <a:pt x="71" y="276"/>
                </a:cubicBezTo>
                <a:cubicBezTo>
                  <a:pt x="71" y="276"/>
                  <a:pt x="71" y="277"/>
                  <a:pt x="72" y="277"/>
                </a:cubicBezTo>
                <a:cubicBezTo>
                  <a:pt x="74" y="281"/>
                  <a:pt x="74" y="281"/>
                  <a:pt x="74" y="281"/>
                </a:cubicBezTo>
                <a:cubicBezTo>
                  <a:pt x="75" y="282"/>
                  <a:pt x="77" y="283"/>
                  <a:pt x="79" y="282"/>
                </a:cubicBezTo>
                <a:cubicBezTo>
                  <a:pt x="80" y="282"/>
                  <a:pt x="80" y="282"/>
                  <a:pt x="80" y="282"/>
                </a:cubicBezTo>
                <a:cubicBezTo>
                  <a:pt x="82" y="283"/>
                  <a:pt x="82" y="283"/>
                  <a:pt x="82" y="283"/>
                </a:cubicBezTo>
                <a:cubicBezTo>
                  <a:pt x="83" y="288"/>
                  <a:pt x="83" y="288"/>
                  <a:pt x="83" y="288"/>
                </a:cubicBezTo>
                <a:cubicBezTo>
                  <a:pt x="83" y="290"/>
                  <a:pt x="83" y="290"/>
                  <a:pt x="83" y="290"/>
                </a:cubicBezTo>
                <a:cubicBezTo>
                  <a:pt x="82" y="291"/>
                  <a:pt x="82" y="292"/>
                  <a:pt x="83" y="293"/>
                </a:cubicBezTo>
                <a:cubicBezTo>
                  <a:pt x="84" y="296"/>
                  <a:pt x="84" y="296"/>
                  <a:pt x="84" y="296"/>
                </a:cubicBezTo>
                <a:cubicBezTo>
                  <a:pt x="84" y="298"/>
                  <a:pt x="84" y="298"/>
                  <a:pt x="84" y="298"/>
                </a:cubicBezTo>
                <a:cubicBezTo>
                  <a:pt x="84" y="299"/>
                  <a:pt x="84" y="300"/>
                  <a:pt x="84" y="300"/>
                </a:cubicBezTo>
                <a:cubicBezTo>
                  <a:pt x="87" y="304"/>
                  <a:pt x="87" y="304"/>
                  <a:pt x="87" y="304"/>
                </a:cubicBezTo>
                <a:cubicBezTo>
                  <a:pt x="87" y="305"/>
                  <a:pt x="87" y="305"/>
                  <a:pt x="87" y="305"/>
                </a:cubicBezTo>
                <a:cubicBezTo>
                  <a:pt x="91" y="309"/>
                  <a:pt x="91" y="309"/>
                  <a:pt x="91" y="309"/>
                </a:cubicBezTo>
                <a:cubicBezTo>
                  <a:pt x="92" y="310"/>
                  <a:pt x="94" y="310"/>
                  <a:pt x="95" y="310"/>
                </a:cubicBezTo>
                <a:cubicBezTo>
                  <a:pt x="97" y="309"/>
                  <a:pt x="97" y="309"/>
                  <a:pt x="97" y="309"/>
                </a:cubicBezTo>
                <a:cubicBezTo>
                  <a:pt x="98" y="308"/>
                  <a:pt x="99" y="307"/>
                  <a:pt x="99" y="306"/>
                </a:cubicBezTo>
                <a:cubicBezTo>
                  <a:pt x="99" y="304"/>
                  <a:pt x="99" y="304"/>
                  <a:pt x="99" y="304"/>
                </a:cubicBezTo>
                <a:cubicBezTo>
                  <a:pt x="100" y="304"/>
                  <a:pt x="100" y="304"/>
                  <a:pt x="100" y="30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109" y="306"/>
                  <a:pt x="109" y="306"/>
                  <a:pt x="109" y="306"/>
                </a:cubicBezTo>
                <a:cubicBezTo>
                  <a:pt x="110" y="306"/>
                  <a:pt x="110" y="306"/>
                  <a:pt x="111" y="306"/>
                </a:cubicBezTo>
                <a:cubicBezTo>
                  <a:pt x="114" y="306"/>
                  <a:pt x="114" y="306"/>
                  <a:pt x="114" y="306"/>
                </a:cubicBezTo>
                <a:cubicBezTo>
                  <a:pt x="115" y="306"/>
                  <a:pt x="116" y="306"/>
                  <a:pt x="117" y="305"/>
                </a:cubicBezTo>
                <a:cubicBezTo>
                  <a:pt x="120" y="303"/>
                  <a:pt x="120" y="303"/>
                  <a:pt x="120" y="303"/>
                </a:cubicBezTo>
                <a:cubicBezTo>
                  <a:pt x="120" y="303"/>
                  <a:pt x="120" y="303"/>
                  <a:pt x="120" y="303"/>
                </a:cubicBezTo>
                <a:cubicBezTo>
                  <a:pt x="127" y="305"/>
                  <a:pt x="127" y="305"/>
                  <a:pt x="127" y="305"/>
                </a:cubicBezTo>
                <a:cubicBezTo>
                  <a:pt x="127" y="305"/>
                  <a:pt x="127" y="305"/>
                  <a:pt x="128" y="305"/>
                </a:cubicBezTo>
                <a:cubicBezTo>
                  <a:pt x="134" y="305"/>
                  <a:pt x="134" y="305"/>
                  <a:pt x="134" y="305"/>
                </a:cubicBezTo>
                <a:cubicBezTo>
                  <a:pt x="137" y="307"/>
                  <a:pt x="137" y="307"/>
                  <a:pt x="137" y="307"/>
                </a:cubicBezTo>
                <a:cubicBezTo>
                  <a:pt x="138" y="307"/>
                  <a:pt x="139" y="308"/>
                  <a:pt x="140" y="307"/>
                </a:cubicBezTo>
                <a:cubicBezTo>
                  <a:pt x="143" y="307"/>
                  <a:pt x="143" y="307"/>
                  <a:pt x="143" y="307"/>
                </a:cubicBezTo>
                <a:cubicBezTo>
                  <a:pt x="149" y="308"/>
                  <a:pt x="149" y="308"/>
                  <a:pt x="149" y="308"/>
                </a:cubicBezTo>
                <a:cubicBezTo>
                  <a:pt x="150" y="309"/>
                  <a:pt x="151" y="308"/>
                  <a:pt x="152" y="308"/>
                </a:cubicBezTo>
                <a:cubicBezTo>
                  <a:pt x="153" y="307"/>
                  <a:pt x="154" y="306"/>
                  <a:pt x="154" y="304"/>
                </a:cubicBezTo>
                <a:cubicBezTo>
                  <a:pt x="154" y="303"/>
                  <a:pt x="154" y="303"/>
                  <a:pt x="154" y="303"/>
                </a:cubicBezTo>
                <a:cubicBezTo>
                  <a:pt x="157" y="299"/>
                  <a:pt x="157" y="299"/>
                  <a:pt x="157" y="299"/>
                </a:cubicBezTo>
                <a:cubicBezTo>
                  <a:pt x="158" y="299"/>
                  <a:pt x="158" y="299"/>
                  <a:pt x="158" y="299"/>
                </a:cubicBezTo>
                <a:cubicBezTo>
                  <a:pt x="159" y="296"/>
                  <a:pt x="159" y="296"/>
                  <a:pt x="159" y="296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61" y="308"/>
                  <a:pt x="161" y="308"/>
                  <a:pt x="161" y="308"/>
                </a:cubicBezTo>
                <a:cubicBezTo>
                  <a:pt x="161" y="309"/>
                  <a:pt x="161" y="309"/>
                  <a:pt x="161" y="309"/>
                </a:cubicBezTo>
                <a:cubicBezTo>
                  <a:pt x="163" y="311"/>
                  <a:pt x="163" y="311"/>
                  <a:pt x="163" y="311"/>
                </a:cubicBezTo>
                <a:cubicBezTo>
                  <a:pt x="134" y="511"/>
                  <a:pt x="134" y="511"/>
                  <a:pt x="134" y="511"/>
                </a:cubicBezTo>
                <a:cubicBezTo>
                  <a:pt x="134" y="512"/>
                  <a:pt x="134" y="513"/>
                  <a:pt x="135" y="514"/>
                </a:cubicBezTo>
                <a:cubicBezTo>
                  <a:pt x="135" y="515"/>
                  <a:pt x="136" y="516"/>
                  <a:pt x="137" y="516"/>
                </a:cubicBezTo>
                <a:cubicBezTo>
                  <a:pt x="220" y="527"/>
                  <a:pt x="220" y="527"/>
                  <a:pt x="220" y="527"/>
                </a:cubicBezTo>
                <a:cubicBezTo>
                  <a:pt x="147" y="1104"/>
                  <a:pt x="147" y="1104"/>
                  <a:pt x="147" y="1104"/>
                </a:cubicBezTo>
                <a:cubicBezTo>
                  <a:pt x="155" y="1105"/>
                  <a:pt x="155" y="1105"/>
                  <a:pt x="155" y="1105"/>
                </a:cubicBezTo>
                <a:cubicBezTo>
                  <a:pt x="228" y="524"/>
                  <a:pt x="228" y="524"/>
                  <a:pt x="228" y="524"/>
                </a:cubicBezTo>
                <a:cubicBezTo>
                  <a:pt x="229" y="522"/>
                  <a:pt x="227" y="520"/>
                  <a:pt x="225" y="520"/>
                </a:cubicBezTo>
                <a:cubicBezTo>
                  <a:pt x="143" y="508"/>
                  <a:pt x="143" y="508"/>
                  <a:pt x="143" y="508"/>
                </a:cubicBezTo>
                <a:cubicBezTo>
                  <a:pt x="172" y="310"/>
                  <a:pt x="172" y="310"/>
                  <a:pt x="172" y="310"/>
                </a:cubicBezTo>
                <a:cubicBezTo>
                  <a:pt x="172" y="309"/>
                  <a:pt x="171" y="308"/>
                  <a:pt x="170" y="307"/>
                </a:cubicBezTo>
                <a:cubicBezTo>
                  <a:pt x="167" y="304"/>
                  <a:pt x="167" y="304"/>
                  <a:pt x="167" y="304"/>
                </a:cubicBezTo>
                <a:cubicBezTo>
                  <a:pt x="166" y="301"/>
                  <a:pt x="166" y="301"/>
                  <a:pt x="166" y="301"/>
                </a:cubicBezTo>
                <a:cubicBezTo>
                  <a:pt x="163" y="294"/>
                  <a:pt x="163" y="294"/>
                  <a:pt x="163" y="294"/>
                </a:cubicBezTo>
                <a:cubicBezTo>
                  <a:pt x="163" y="293"/>
                  <a:pt x="162" y="292"/>
                  <a:pt x="161" y="292"/>
                </a:cubicBezTo>
                <a:cubicBezTo>
                  <a:pt x="157" y="291"/>
                  <a:pt x="157" y="291"/>
                  <a:pt x="157" y="291"/>
                </a:cubicBezTo>
                <a:cubicBezTo>
                  <a:pt x="155" y="290"/>
                  <a:pt x="154" y="291"/>
                  <a:pt x="153" y="292"/>
                </a:cubicBezTo>
                <a:cubicBezTo>
                  <a:pt x="147" y="299"/>
                  <a:pt x="147" y="299"/>
                  <a:pt x="147" y="299"/>
                </a:cubicBezTo>
                <a:cubicBezTo>
                  <a:pt x="146" y="300"/>
                  <a:pt x="146" y="301"/>
                  <a:pt x="146" y="302"/>
                </a:cubicBezTo>
                <a:cubicBezTo>
                  <a:pt x="146" y="304"/>
                  <a:pt x="146" y="304"/>
                  <a:pt x="146" y="304"/>
                </a:cubicBezTo>
                <a:cubicBezTo>
                  <a:pt x="150" y="304"/>
                  <a:pt x="150" y="304"/>
                  <a:pt x="150" y="304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44" y="299"/>
                  <a:pt x="144" y="299"/>
                  <a:pt x="144" y="299"/>
                </a:cubicBezTo>
                <a:cubicBezTo>
                  <a:pt x="143" y="298"/>
                  <a:pt x="142" y="298"/>
                  <a:pt x="141" y="299"/>
                </a:cubicBezTo>
                <a:cubicBezTo>
                  <a:pt x="139" y="299"/>
                  <a:pt x="139" y="299"/>
                  <a:pt x="139" y="299"/>
                </a:cubicBezTo>
                <a:cubicBezTo>
                  <a:pt x="137" y="298"/>
                  <a:pt x="137" y="298"/>
                  <a:pt x="137" y="298"/>
                </a:cubicBezTo>
                <a:cubicBezTo>
                  <a:pt x="136" y="297"/>
                  <a:pt x="136" y="297"/>
                  <a:pt x="135" y="297"/>
                </a:cubicBezTo>
                <a:cubicBezTo>
                  <a:pt x="129" y="297"/>
                  <a:pt x="129" y="297"/>
                  <a:pt x="129" y="297"/>
                </a:cubicBezTo>
                <a:cubicBezTo>
                  <a:pt x="121" y="295"/>
                  <a:pt x="121" y="295"/>
                  <a:pt x="121" y="295"/>
                </a:cubicBezTo>
                <a:cubicBezTo>
                  <a:pt x="121" y="294"/>
                  <a:pt x="120" y="294"/>
                  <a:pt x="119" y="295"/>
                </a:cubicBezTo>
                <a:cubicBezTo>
                  <a:pt x="117" y="295"/>
                  <a:pt x="117" y="295"/>
                  <a:pt x="117" y="295"/>
                </a:cubicBezTo>
                <a:cubicBezTo>
                  <a:pt x="116" y="296"/>
                  <a:pt x="116" y="296"/>
                  <a:pt x="115" y="296"/>
                </a:cubicBezTo>
                <a:cubicBezTo>
                  <a:pt x="113" y="298"/>
                  <a:pt x="113" y="298"/>
                  <a:pt x="113" y="298"/>
                </a:cubicBezTo>
                <a:cubicBezTo>
                  <a:pt x="111" y="298"/>
                  <a:pt x="111" y="298"/>
                  <a:pt x="111" y="298"/>
                </a:cubicBezTo>
                <a:cubicBezTo>
                  <a:pt x="108" y="297"/>
                  <a:pt x="108" y="297"/>
                  <a:pt x="108" y="297"/>
                </a:cubicBezTo>
                <a:cubicBezTo>
                  <a:pt x="108" y="297"/>
                  <a:pt x="108" y="297"/>
                  <a:pt x="108" y="297"/>
                </a:cubicBezTo>
                <a:cubicBezTo>
                  <a:pt x="100" y="296"/>
                  <a:pt x="100" y="296"/>
                  <a:pt x="100" y="296"/>
                </a:cubicBezTo>
                <a:cubicBezTo>
                  <a:pt x="99" y="295"/>
                  <a:pt x="98" y="296"/>
                  <a:pt x="98" y="296"/>
                </a:cubicBezTo>
                <a:cubicBezTo>
                  <a:pt x="94" y="298"/>
                  <a:pt x="94" y="298"/>
                  <a:pt x="94" y="298"/>
                </a:cubicBezTo>
                <a:cubicBezTo>
                  <a:pt x="93" y="298"/>
                  <a:pt x="92" y="299"/>
                  <a:pt x="92" y="301"/>
                </a:cubicBezTo>
                <a:cubicBezTo>
                  <a:pt x="91" y="305"/>
                  <a:pt x="91" y="305"/>
                  <a:pt x="91" y="305"/>
                </a:cubicBezTo>
                <a:cubicBezTo>
                  <a:pt x="95" y="305"/>
                  <a:pt x="95" y="305"/>
                  <a:pt x="95" y="305"/>
                </a:cubicBezTo>
                <a:cubicBezTo>
                  <a:pt x="93" y="302"/>
                  <a:pt x="93" y="302"/>
                  <a:pt x="93" y="302"/>
                </a:cubicBezTo>
                <a:cubicBezTo>
                  <a:pt x="92" y="302"/>
                  <a:pt x="92" y="302"/>
                  <a:pt x="92" y="302"/>
                </a:cubicBezTo>
                <a:cubicBezTo>
                  <a:pt x="94" y="306"/>
                  <a:pt x="94" y="306"/>
                  <a:pt x="94" y="306"/>
                </a:cubicBezTo>
                <a:cubicBezTo>
                  <a:pt x="96" y="303"/>
                  <a:pt x="96" y="303"/>
                  <a:pt x="96" y="303"/>
                </a:cubicBezTo>
                <a:cubicBezTo>
                  <a:pt x="93" y="300"/>
                  <a:pt x="93" y="300"/>
                  <a:pt x="93" y="300"/>
                </a:cubicBezTo>
                <a:cubicBezTo>
                  <a:pt x="92" y="298"/>
                  <a:pt x="92" y="298"/>
                  <a:pt x="92" y="298"/>
                </a:cubicBezTo>
                <a:cubicBezTo>
                  <a:pt x="93" y="296"/>
                  <a:pt x="93" y="296"/>
                  <a:pt x="93" y="296"/>
                </a:cubicBezTo>
                <a:cubicBezTo>
                  <a:pt x="93" y="295"/>
                  <a:pt x="93" y="294"/>
                  <a:pt x="92" y="293"/>
                </a:cubicBezTo>
                <a:cubicBezTo>
                  <a:pt x="91" y="291"/>
                  <a:pt x="91" y="291"/>
                  <a:pt x="91" y="291"/>
                </a:cubicBezTo>
                <a:cubicBezTo>
                  <a:pt x="91" y="289"/>
                  <a:pt x="91" y="289"/>
                  <a:pt x="91" y="289"/>
                </a:cubicBezTo>
                <a:cubicBezTo>
                  <a:pt x="92" y="288"/>
                  <a:pt x="92" y="287"/>
                  <a:pt x="91" y="286"/>
                </a:cubicBezTo>
                <a:cubicBezTo>
                  <a:pt x="89" y="280"/>
                  <a:pt x="89" y="280"/>
                  <a:pt x="89" y="280"/>
                </a:cubicBezTo>
                <a:cubicBezTo>
                  <a:pt x="89" y="279"/>
                  <a:pt x="89" y="278"/>
                  <a:pt x="88" y="278"/>
                </a:cubicBezTo>
                <a:cubicBezTo>
                  <a:pt x="84" y="274"/>
                  <a:pt x="84" y="274"/>
                  <a:pt x="84" y="274"/>
                </a:cubicBezTo>
                <a:cubicBezTo>
                  <a:pt x="83" y="273"/>
                  <a:pt x="82" y="273"/>
                  <a:pt x="80" y="273"/>
                </a:cubicBezTo>
                <a:cubicBezTo>
                  <a:pt x="79" y="274"/>
                  <a:pt x="79" y="274"/>
                  <a:pt x="79" y="274"/>
                </a:cubicBezTo>
                <a:cubicBezTo>
                  <a:pt x="78" y="273"/>
                  <a:pt x="78" y="273"/>
                  <a:pt x="78" y="273"/>
                </a:cubicBezTo>
                <a:cubicBezTo>
                  <a:pt x="78" y="271"/>
                  <a:pt x="78" y="271"/>
                  <a:pt x="78" y="271"/>
                </a:cubicBezTo>
                <a:cubicBezTo>
                  <a:pt x="79" y="267"/>
                  <a:pt x="79" y="267"/>
                  <a:pt x="79" y="267"/>
                </a:cubicBezTo>
                <a:cubicBezTo>
                  <a:pt x="79" y="267"/>
                  <a:pt x="79" y="266"/>
                  <a:pt x="79" y="266"/>
                </a:cubicBezTo>
                <a:cubicBezTo>
                  <a:pt x="79" y="262"/>
                  <a:pt x="79" y="262"/>
                  <a:pt x="79" y="262"/>
                </a:cubicBezTo>
                <a:cubicBezTo>
                  <a:pt x="79" y="261"/>
                  <a:pt x="79" y="261"/>
                  <a:pt x="79" y="261"/>
                </a:cubicBezTo>
                <a:cubicBezTo>
                  <a:pt x="78" y="257"/>
                  <a:pt x="78" y="257"/>
                  <a:pt x="78" y="257"/>
                </a:cubicBezTo>
                <a:cubicBezTo>
                  <a:pt x="78" y="257"/>
                  <a:pt x="77" y="256"/>
                  <a:pt x="77" y="256"/>
                </a:cubicBezTo>
                <a:cubicBezTo>
                  <a:pt x="75" y="253"/>
                  <a:pt x="75" y="253"/>
                  <a:pt x="75" y="253"/>
                </a:cubicBezTo>
                <a:cubicBezTo>
                  <a:pt x="72" y="246"/>
                  <a:pt x="72" y="246"/>
                  <a:pt x="72" y="246"/>
                </a:cubicBezTo>
                <a:cubicBezTo>
                  <a:pt x="71" y="237"/>
                  <a:pt x="71" y="237"/>
                  <a:pt x="71" y="237"/>
                </a:cubicBezTo>
                <a:cubicBezTo>
                  <a:pt x="71" y="230"/>
                  <a:pt x="71" y="230"/>
                  <a:pt x="71" y="230"/>
                </a:cubicBezTo>
                <a:cubicBezTo>
                  <a:pt x="71" y="229"/>
                  <a:pt x="70" y="228"/>
                  <a:pt x="70" y="227"/>
                </a:cubicBezTo>
                <a:cubicBezTo>
                  <a:pt x="67" y="224"/>
                  <a:pt x="67" y="224"/>
                  <a:pt x="67" y="224"/>
                </a:cubicBezTo>
                <a:cubicBezTo>
                  <a:pt x="66" y="222"/>
                  <a:pt x="66" y="222"/>
                  <a:pt x="66" y="222"/>
                </a:cubicBezTo>
                <a:cubicBezTo>
                  <a:pt x="66" y="221"/>
                  <a:pt x="65" y="220"/>
                  <a:pt x="64" y="219"/>
                </a:cubicBezTo>
                <a:cubicBezTo>
                  <a:pt x="63" y="219"/>
                  <a:pt x="62" y="219"/>
                  <a:pt x="61" y="219"/>
                </a:cubicBezTo>
                <a:cubicBezTo>
                  <a:pt x="46" y="227"/>
                  <a:pt x="46" y="227"/>
                  <a:pt x="46" y="227"/>
                </a:cubicBezTo>
                <a:cubicBezTo>
                  <a:pt x="46" y="227"/>
                  <a:pt x="46" y="227"/>
                  <a:pt x="46" y="227"/>
                </a:cubicBezTo>
                <a:cubicBezTo>
                  <a:pt x="44" y="225"/>
                  <a:pt x="44" y="225"/>
                  <a:pt x="44" y="225"/>
                </a:cubicBezTo>
                <a:cubicBezTo>
                  <a:pt x="43" y="224"/>
                  <a:pt x="42" y="223"/>
                  <a:pt x="42" y="223"/>
                </a:cubicBezTo>
                <a:cubicBezTo>
                  <a:pt x="41" y="223"/>
                  <a:pt x="41" y="223"/>
                  <a:pt x="41" y="223"/>
                </a:cubicBezTo>
                <a:cubicBezTo>
                  <a:pt x="41" y="223"/>
                  <a:pt x="41" y="223"/>
                  <a:pt x="41" y="223"/>
                </a:cubicBezTo>
                <a:cubicBezTo>
                  <a:pt x="37" y="222"/>
                  <a:pt x="37" y="222"/>
                  <a:pt x="37" y="222"/>
                </a:cubicBezTo>
                <a:cubicBezTo>
                  <a:pt x="40" y="224"/>
                  <a:pt x="40" y="224"/>
                  <a:pt x="40" y="224"/>
                </a:cubicBezTo>
                <a:cubicBezTo>
                  <a:pt x="43" y="220"/>
                  <a:pt x="43" y="220"/>
                  <a:pt x="43" y="220"/>
                </a:cubicBezTo>
                <a:cubicBezTo>
                  <a:pt x="44" y="219"/>
                  <a:pt x="44" y="218"/>
                  <a:pt x="44" y="217"/>
                </a:cubicBezTo>
                <a:cubicBezTo>
                  <a:pt x="43" y="215"/>
                  <a:pt x="43" y="215"/>
                  <a:pt x="43" y="215"/>
                </a:cubicBezTo>
                <a:cubicBezTo>
                  <a:pt x="44" y="214"/>
                  <a:pt x="44" y="214"/>
                  <a:pt x="44" y="214"/>
                </a:cubicBezTo>
                <a:cubicBezTo>
                  <a:pt x="45" y="214"/>
                  <a:pt x="45" y="214"/>
                  <a:pt x="45" y="214"/>
                </a:cubicBezTo>
                <a:cubicBezTo>
                  <a:pt x="47" y="213"/>
                  <a:pt x="48" y="212"/>
                  <a:pt x="49" y="211"/>
                </a:cubicBezTo>
                <a:cubicBezTo>
                  <a:pt x="50" y="203"/>
                  <a:pt x="50" y="203"/>
                  <a:pt x="50" y="203"/>
                </a:cubicBezTo>
                <a:cubicBezTo>
                  <a:pt x="50" y="202"/>
                  <a:pt x="50" y="201"/>
                  <a:pt x="50" y="200"/>
                </a:cubicBezTo>
                <a:cubicBezTo>
                  <a:pt x="48" y="198"/>
                  <a:pt x="48" y="198"/>
                  <a:pt x="48" y="198"/>
                </a:cubicBezTo>
                <a:cubicBezTo>
                  <a:pt x="49" y="196"/>
                  <a:pt x="49" y="196"/>
                  <a:pt x="49" y="196"/>
                </a:cubicBezTo>
                <a:cubicBezTo>
                  <a:pt x="50" y="195"/>
                  <a:pt x="50" y="195"/>
                  <a:pt x="50" y="194"/>
                </a:cubicBezTo>
                <a:cubicBezTo>
                  <a:pt x="49" y="192"/>
                  <a:pt x="49" y="192"/>
                  <a:pt x="49" y="192"/>
                </a:cubicBezTo>
                <a:cubicBezTo>
                  <a:pt x="51" y="190"/>
                  <a:pt x="51" y="190"/>
                  <a:pt x="51" y="190"/>
                </a:cubicBezTo>
                <a:cubicBezTo>
                  <a:pt x="51" y="190"/>
                  <a:pt x="51" y="189"/>
                  <a:pt x="51" y="189"/>
                </a:cubicBezTo>
                <a:cubicBezTo>
                  <a:pt x="52" y="185"/>
                  <a:pt x="52" y="185"/>
                  <a:pt x="52" y="185"/>
                </a:cubicBezTo>
                <a:cubicBezTo>
                  <a:pt x="56" y="178"/>
                  <a:pt x="56" y="178"/>
                  <a:pt x="56" y="178"/>
                </a:cubicBezTo>
                <a:cubicBezTo>
                  <a:pt x="56" y="177"/>
                  <a:pt x="56" y="177"/>
                  <a:pt x="56" y="177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61" y="164"/>
                  <a:pt x="60" y="162"/>
                  <a:pt x="58" y="161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4" y="160"/>
                  <a:pt x="53" y="160"/>
                  <a:pt x="53" y="160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9" y="159"/>
                  <a:pt x="49" y="159"/>
                  <a:pt x="49" y="159"/>
                </a:cubicBezTo>
                <a:cubicBezTo>
                  <a:pt x="49" y="158"/>
                  <a:pt x="49" y="157"/>
                  <a:pt x="48" y="156"/>
                </a:cubicBezTo>
                <a:cubicBezTo>
                  <a:pt x="47" y="155"/>
                  <a:pt x="46" y="154"/>
                  <a:pt x="45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3" y="152"/>
                  <a:pt x="43" y="152"/>
                  <a:pt x="42" y="151"/>
                </a:cubicBezTo>
                <a:cubicBezTo>
                  <a:pt x="40" y="149"/>
                  <a:pt x="40" y="149"/>
                  <a:pt x="40" y="149"/>
                </a:cubicBezTo>
                <a:cubicBezTo>
                  <a:pt x="40" y="148"/>
                  <a:pt x="40" y="148"/>
                  <a:pt x="40" y="148"/>
                </a:cubicBezTo>
                <a:cubicBezTo>
                  <a:pt x="40" y="147"/>
                  <a:pt x="40" y="147"/>
                  <a:pt x="40" y="147"/>
                </a:cubicBezTo>
                <a:cubicBezTo>
                  <a:pt x="40" y="146"/>
                  <a:pt x="40" y="144"/>
                  <a:pt x="39" y="143"/>
                </a:cubicBezTo>
                <a:cubicBezTo>
                  <a:pt x="36" y="140"/>
                  <a:pt x="36" y="140"/>
                  <a:pt x="36" y="140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28" y="125"/>
                  <a:pt x="28" y="125"/>
                  <a:pt x="28" y="125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7" y="121"/>
                  <a:pt x="26" y="120"/>
                  <a:pt x="26" y="120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0" y="115"/>
                  <a:pt x="20" y="115"/>
                  <a:pt x="20" y="115"/>
                </a:cubicBezTo>
                <a:cubicBezTo>
                  <a:pt x="20" y="115"/>
                  <a:pt x="20" y="114"/>
                  <a:pt x="19" y="114"/>
                </a:cubicBezTo>
                <a:cubicBezTo>
                  <a:pt x="13" y="107"/>
                  <a:pt x="13" y="107"/>
                  <a:pt x="13" y="107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11" y="113"/>
                  <a:pt x="11" y="113"/>
                  <a:pt x="11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6" y="112"/>
                  <a:pt x="17" y="111"/>
                  <a:pt x="18" y="110"/>
                </a:cubicBezTo>
                <a:cubicBezTo>
                  <a:pt x="18" y="109"/>
                  <a:pt x="18" y="108"/>
                  <a:pt x="18" y="107"/>
                </a:cubicBezTo>
                <a:cubicBezTo>
                  <a:pt x="17" y="105"/>
                  <a:pt x="17" y="105"/>
                  <a:pt x="17" y="105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8" y="102"/>
                  <a:pt x="18" y="101"/>
                  <a:pt x="18" y="100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14" y="89"/>
                  <a:pt x="14" y="89"/>
                  <a:pt x="14" y="89"/>
                </a:cubicBezTo>
                <a:cubicBezTo>
                  <a:pt x="14" y="88"/>
                  <a:pt x="14" y="88"/>
                  <a:pt x="14" y="88"/>
                </a:cubicBezTo>
                <a:cubicBezTo>
                  <a:pt x="14" y="87"/>
                  <a:pt x="14" y="86"/>
                  <a:pt x="13" y="86"/>
                </a:cubicBezTo>
                <a:cubicBezTo>
                  <a:pt x="8" y="76"/>
                  <a:pt x="8" y="76"/>
                  <a:pt x="8" y="76"/>
                </a:cubicBezTo>
                <a:cubicBezTo>
                  <a:pt x="23" y="1"/>
                  <a:pt x="23" y="1"/>
                  <a:pt x="23" y="1"/>
                </a:cubicBez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1" name="Oval 114">
            <a:extLst>
              <a:ext uri="{FF2B5EF4-FFF2-40B4-BE49-F238E27FC236}">
                <a16:creationId xmlns:a16="http://schemas.microsoft.com/office/drawing/2014/main" id="{0DFB0190-AFFA-640A-56C9-26E057C09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99" y="1792776"/>
            <a:ext cx="58480" cy="56593"/>
          </a:xfrm>
          <a:prstGeom prst="ellipse">
            <a:avLst/>
          </a:prstGeom>
          <a:solidFill>
            <a:srgbClr val="221F1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2" name="Oval 115">
            <a:extLst>
              <a:ext uri="{FF2B5EF4-FFF2-40B4-BE49-F238E27FC236}">
                <a16:creationId xmlns:a16="http://schemas.microsoft.com/office/drawing/2014/main" id="{1E065712-2BF6-D03A-7919-D4E9EB222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498" y="2109697"/>
            <a:ext cx="56593" cy="56593"/>
          </a:xfrm>
          <a:prstGeom prst="ellipse">
            <a:avLst/>
          </a:prstGeom>
          <a:solidFill>
            <a:srgbClr val="221F1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3" name="Oval 116">
            <a:extLst>
              <a:ext uri="{FF2B5EF4-FFF2-40B4-BE49-F238E27FC236}">
                <a16:creationId xmlns:a16="http://schemas.microsoft.com/office/drawing/2014/main" id="{FD9FBEEC-B1F8-4133-9F32-CF81D68B6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946" y="3086868"/>
            <a:ext cx="56593" cy="56593"/>
          </a:xfrm>
          <a:prstGeom prst="ellipse">
            <a:avLst/>
          </a:prstGeom>
          <a:solidFill>
            <a:srgbClr val="221F1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4" name="Freeform 117">
            <a:extLst>
              <a:ext uri="{FF2B5EF4-FFF2-40B4-BE49-F238E27FC236}">
                <a16:creationId xmlns:a16="http://schemas.microsoft.com/office/drawing/2014/main" id="{A18D27BE-5844-8B25-7D7C-33F07BBAD667}"/>
              </a:ext>
            </a:extLst>
          </p:cNvPr>
          <p:cNvSpPr>
            <a:spLocks/>
          </p:cNvSpPr>
          <p:nvPr/>
        </p:nvSpPr>
        <p:spPr bwMode="auto">
          <a:xfrm>
            <a:off x="2009427" y="2198358"/>
            <a:ext cx="58480" cy="56593"/>
          </a:xfrm>
          <a:custGeom>
            <a:avLst/>
            <a:gdLst>
              <a:gd name="T0" fmla="*/ 10 w 20"/>
              <a:gd name="T1" fmla="*/ 0 h 20"/>
              <a:gd name="T2" fmla="*/ 0 w 20"/>
              <a:gd name="T3" fmla="*/ 10 h 20"/>
              <a:gd name="T4" fmla="*/ 10 w 20"/>
              <a:gd name="T5" fmla="*/ 20 h 20"/>
              <a:gd name="T6" fmla="*/ 10 w 20"/>
              <a:gd name="T7" fmla="*/ 20 h 20"/>
              <a:gd name="T8" fmla="*/ 20 w 20"/>
              <a:gd name="T9" fmla="*/ 10 h 20"/>
              <a:gd name="T10" fmla="*/ 20 w 20"/>
              <a:gd name="T11" fmla="*/ 10 h 20"/>
              <a:gd name="T12" fmla="*/ 10 w 20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0">
                <a:moveTo>
                  <a:pt x="10" y="0"/>
                </a:moveTo>
                <a:cubicBezTo>
                  <a:pt x="5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5" y="20"/>
                  <a:pt x="20" y="15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4"/>
                  <a:pt x="15" y="0"/>
                  <a:pt x="10" y="0"/>
                </a:cubicBezTo>
              </a:path>
            </a:pathLst>
          </a:custGeom>
          <a:solidFill>
            <a:srgbClr val="000C0B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5" name="Oval 118">
            <a:extLst>
              <a:ext uri="{FF2B5EF4-FFF2-40B4-BE49-F238E27FC236}">
                <a16:creationId xmlns:a16="http://schemas.microsoft.com/office/drawing/2014/main" id="{CF188A76-CA31-024C-3C3E-A129E724F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616" y="3405673"/>
            <a:ext cx="58480" cy="54707"/>
          </a:xfrm>
          <a:prstGeom prst="ellipse">
            <a:avLst/>
          </a:prstGeom>
          <a:solidFill>
            <a:srgbClr val="3A3838"/>
          </a:solidFill>
          <a:ln>
            <a:solidFill>
              <a:schemeClr val="bg1"/>
            </a:solidFill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6" name="Oval 119">
            <a:extLst>
              <a:ext uri="{FF2B5EF4-FFF2-40B4-BE49-F238E27FC236}">
                <a16:creationId xmlns:a16="http://schemas.microsoft.com/office/drawing/2014/main" id="{64206346-ECC9-CB46-3E50-56AE2F769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808" y="4141382"/>
            <a:ext cx="58480" cy="56593"/>
          </a:xfrm>
          <a:prstGeom prst="ellipse">
            <a:avLst/>
          </a:prstGeom>
          <a:solidFill>
            <a:srgbClr val="3A3838"/>
          </a:solidFill>
          <a:ln>
            <a:solidFill>
              <a:schemeClr val="bg1"/>
            </a:solidFill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7" name="Oval 120">
            <a:extLst>
              <a:ext uri="{FF2B5EF4-FFF2-40B4-BE49-F238E27FC236}">
                <a16:creationId xmlns:a16="http://schemas.microsoft.com/office/drawing/2014/main" id="{9DA3C53F-D9A0-AEEB-55E0-15753F6CA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889" y="3420766"/>
            <a:ext cx="58480" cy="56593"/>
          </a:xfrm>
          <a:prstGeom prst="ellipse">
            <a:avLst/>
          </a:prstGeom>
          <a:solidFill>
            <a:srgbClr val="3A3838"/>
          </a:solidFill>
          <a:ln>
            <a:solidFill>
              <a:schemeClr val="bg1"/>
            </a:solidFill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8" name="Oval 121">
            <a:extLst>
              <a:ext uri="{FF2B5EF4-FFF2-40B4-BE49-F238E27FC236}">
                <a16:creationId xmlns:a16="http://schemas.microsoft.com/office/drawing/2014/main" id="{3D8FD16B-DAB6-EBD2-8C6F-03FCF03F5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860" y="4314933"/>
            <a:ext cx="56593" cy="54707"/>
          </a:xfrm>
          <a:prstGeom prst="ellipse">
            <a:avLst/>
          </a:prstGeom>
          <a:solidFill>
            <a:srgbClr val="3A3838"/>
          </a:solidFill>
          <a:ln>
            <a:solidFill>
              <a:schemeClr val="bg1"/>
            </a:solidFill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9" name="Oval 122">
            <a:extLst>
              <a:ext uri="{FF2B5EF4-FFF2-40B4-BE49-F238E27FC236}">
                <a16:creationId xmlns:a16="http://schemas.microsoft.com/office/drawing/2014/main" id="{393B6712-DB71-8A14-AA39-E06C32FE3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252" y="5050644"/>
            <a:ext cx="54707" cy="56593"/>
          </a:xfrm>
          <a:prstGeom prst="ellipse">
            <a:avLst/>
          </a:prstGeom>
          <a:solidFill>
            <a:srgbClr val="3A3838"/>
          </a:solidFill>
          <a:ln>
            <a:solidFill>
              <a:schemeClr val="bg1"/>
            </a:solidFill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0" name="Oval 123">
            <a:extLst>
              <a:ext uri="{FF2B5EF4-FFF2-40B4-BE49-F238E27FC236}">
                <a16:creationId xmlns:a16="http://schemas.microsoft.com/office/drawing/2014/main" id="{C9650A86-70C8-4617-EDC6-72FE76681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684" y="4869546"/>
            <a:ext cx="56593" cy="56593"/>
          </a:xfrm>
          <a:prstGeom prst="ellipse">
            <a:avLst/>
          </a:prstGeom>
          <a:solidFill>
            <a:srgbClr val="3A3838"/>
          </a:solidFill>
          <a:ln>
            <a:solidFill>
              <a:schemeClr val="bg1"/>
            </a:solidFill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1" name="Oval 124">
            <a:extLst>
              <a:ext uri="{FF2B5EF4-FFF2-40B4-BE49-F238E27FC236}">
                <a16:creationId xmlns:a16="http://schemas.microsoft.com/office/drawing/2014/main" id="{975720CD-B5F3-2DE3-AC47-CA12E1155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852" y="5507160"/>
            <a:ext cx="54707" cy="56593"/>
          </a:xfrm>
          <a:prstGeom prst="ellipse">
            <a:avLst/>
          </a:prstGeom>
          <a:solidFill>
            <a:srgbClr val="3A3838"/>
          </a:solidFill>
          <a:ln>
            <a:solidFill>
              <a:schemeClr val="bg1"/>
            </a:solidFill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2" name="Oval 125">
            <a:extLst>
              <a:ext uri="{FF2B5EF4-FFF2-40B4-BE49-F238E27FC236}">
                <a16:creationId xmlns:a16="http://schemas.microsoft.com/office/drawing/2014/main" id="{6AA3CFF6-C704-803C-B38D-A9F4E4183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151" y="3198168"/>
            <a:ext cx="54707" cy="56593"/>
          </a:xfrm>
          <a:prstGeom prst="ellipse">
            <a:avLst/>
          </a:prstGeom>
          <a:solidFill>
            <a:srgbClr val="3A3838"/>
          </a:solidFill>
          <a:ln>
            <a:solidFill>
              <a:schemeClr val="bg1"/>
            </a:solidFill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3" name="Oval 126">
            <a:extLst>
              <a:ext uri="{FF2B5EF4-FFF2-40B4-BE49-F238E27FC236}">
                <a16:creationId xmlns:a16="http://schemas.microsoft.com/office/drawing/2014/main" id="{B04C03DA-A352-D833-B108-A2A1E09AD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161" y="4107426"/>
            <a:ext cx="56593" cy="56593"/>
          </a:xfrm>
          <a:prstGeom prst="ellipse">
            <a:avLst/>
          </a:prstGeom>
          <a:solidFill>
            <a:srgbClr val="221F1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4" name="Oval 127">
            <a:extLst>
              <a:ext uri="{FF2B5EF4-FFF2-40B4-BE49-F238E27FC236}">
                <a16:creationId xmlns:a16="http://schemas.microsoft.com/office/drawing/2014/main" id="{D7C7021E-8A61-B8D2-CF28-A5F3D0C93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011" y="4726177"/>
            <a:ext cx="52820" cy="56593"/>
          </a:xfrm>
          <a:prstGeom prst="ellipse">
            <a:avLst/>
          </a:prstGeom>
          <a:solidFill>
            <a:srgbClr val="221F1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5" name="Oval 128">
            <a:extLst>
              <a:ext uri="{FF2B5EF4-FFF2-40B4-BE49-F238E27FC236}">
                <a16:creationId xmlns:a16="http://schemas.microsoft.com/office/drawing/2014/main" id="{CC4451A6-BF3A-2CC6-A5A4-5E766AEF2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1593" y="5205330"/>
            <a:ext cx="58480" cy="56593"/>
          </a:xfrm>
          <a:prstGeom prst="ellipse">
            <a:avLst/>
          </a:prstGeom>
          <a:solidFill>
            <a:srgbClr val="221F1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6" name="Oval 129">
            <a:extLst>
              <a:ext uri="{FF2B5EF4-FFF2-40B4-BE49-F238E27FC236}">
                <a16:creationId xmlns:a16="http://schemas.microsoft.com/office/drawing/2014/main" id="{C3C97494-25F0-1E08-2AEB-68005066C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340" y="5060076"/>
            <a:ext cx="58480" cy="56593"/>
          </a:xfrm>
          <a:prstGeom prst="ellipse">
            <a:avLst/>
          </a:prstGeom>
          <a:solidFill>
            <a:srgbClr val="221F1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7" name="Oval 130">
            <a:extLst>
              <a:ext uri="{FF2B5EF4-FFF2-40B4-BE49-F238E27FC236}">
                <a16:creationId xmlns:a16="http://schemas.microsoft.com/office/drawing/2014/main" id="{3931EA87-FA1A-0C4E-F293-17743E7D1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591" y="4011220"/>
            <a:ext cx="54707" cy="56593"/>
          </a:xfrm>
          <a:prstGeom prst="ellipse">
            <a:avLst/>
          </a:prstGeom>
          <a:solidFill>
            <a:srgbClr val="221F1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8" name="Oval 131">
            <a:extLst>
              <a:ext uri="{FF2B5EF4-FFF2-40B4-BE49-F238E27FC236}">
                <a16:creationId xmlns:a16="http://schemas.microsoft.com/office/drawing/2014/main" id="{54177CE4-328C-C75A-4105-304D8C8F8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390" y="4128178"/>
            <a:ext cx="56593" cy="56593"/>
          </a:xfrm>
          <a:prstGeom prst="ellipse">
            <a:avLst/>
          </a:prstGeom>
          <a:solidFill>
            <a:srgbClr val="3A3838"/>
          </a:solidFill>
          <a:ln>
            <a:solidFill>
              <a:schemeClr val="bg1"/>
            </a:solidFill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9" name="Oval 132">
            <a:extLst>
              <a:ext uri="{FF2B5EF4-FFF2-40B4-BE49-F238E27FC236}">
                <a16:creationId xmlns:a16="http://schemas.microsoft.com/office/drawing/2014/main" id="{851AABE2-677C-BD0F-DA62-58C10FA6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989" y="4230045"/>
            <a:ext cx="56593" cy="56593"/>
          </a:xfrm>
          <a:prstGeom prst="ellipse">
            <a:avLst/>
          </a:prstGeom>
          <a:solidFill>
            <a:srgbClr val="3A3838"/>
          </a:solidFill>
          <a:ln>
            <a:solidFill>
              <a:schemeClr val="bg1"/>
            </a:solidFill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40" name="Freeform 133">
            <a:extLst>
              <a:ext uri="{FF2B5EF4-FFF2-40B4-BE49-F238E27FC236}">
                <a16:creationId xmlns:a16="http://schemas.microsoft.com/office/drawing/2014/main" id="{0E6E63B8-CE80-389E-1915-931F4ACD1B55}"/>
              </a:ext>
            </a:extLst>
          </p:cNvPr>
          <p:cNvSpPr>
            <a:spLocks/>
          </p:cNvSpPr>
          <p:nvPr/>
        </p:nvSpPr>
        <p:spPr bwMode="auto">
          <a:xfrm>
            <a:off x="4903213" y="2490755"/>
            <a:ext cx="9433" cy="32069"/>
          </a:xfrm>
          <a:custGeom>
            <a:avLst/>
            <a:gdLst>
              <a:gd name="T0" fmla="*/ 2 w 5"/>
              <a:gd name="T1" fmla="*/ 17 h 17"/>
              <a:gd name="T2" fmla="*/ 5 w 5"/>
              <a:gd name="T3" fmla="*/ 0 h 17"/>
              <a:gd name="T4" fmla="*/ 0 w 5"/>
              <a:gd name="T5" fmla="*/ 12 h 17"/>
              <a:gd name="T6" fmla="*/ 2 w 5"/>
              <a:gd name="T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7">
                <a:moveTo>
                  <a:pt x="2" y="17"/>
                </a:moveTo>
                <a:lnTo>
                  <a:pt x="5" y="0"/>
                </a:lnTo>
                <a:lnTo>
                  <a:pt x="0" y="12"/>
                </a:lnTo>
                <a:lnTo>
                  <a:pt x="2" y="17"/>
                </a:lnTo>
                <a:close/>
              </a:path>
            </a:pathLst>
          </a:custGeom>
          <a:solidFill>
            <a:srgbClr val="4B7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41" name="Freeform 134">
            <a:extLst>
              <a:ext uri="{FF2B5EF4-FFF2-40B4-BE49-F238E27FC236}">
                <a16:creationId xmlns:a16="http://schemas.microsoft.com/office/drawing/2014/main" id="{720288B8-2222-4917-B806-25330BD506EB}"/>
              </a:ext>
            </a:extLst>
          </p:cNvPr>
          <p:cNvSpPr>
            <a:spLocks/>
          </p:cNvSpPr>
          <p:nvPr/>
        </p:nvSpPr>
        <p:spPr bwMode="auto">
          <a:xfrm>
            <a:off x="4897552" y="2490755"/>
            <a:ext cx="20752" cy="77344"/>
          </a:xfrm>
          <a:custGeom>
            <a:avLst/>
            <a:gdLst>
              <a:gd name="T0" fmla="*/ 5 w 11"/>
              <a:gd name="T1" fmla="*/ 17 h 41"/>
              <a:gd name="T2" fmla="*/ 8 w 11"/>
              <a:gd name="T3" fmla="*/ 18 h 41"/>
              <a:gd name="T4" fmla="*/ 11 w 11"/>
              <a:gd name="T5" fmla="*/ 2 h 41"/>
              <a:gd name="T6" fmla="*/ 5 w 11"/>
              <a:gd name="T7" fmla="*/ 0 h 41"/>
              <a:gd name="T8" fmla="*/ 0 w 11"/>
              <a:gd name="T9" fmla="*/ 12 h 41"/>
              <a:gd name="T10" fmla="*/ 2 w 11"/>
              <a:gd name="T11" fmla="*/ 18 h 41"/>
              <a:gd name="T12" fmla="*/ 3 w 11"/>
              <a:gd name="T13" fmla="*/ 41 h 41"/>
              <a:gd name="T14" fmla="*/ 8 w 11"/>
              <a:gd name="T15" fmla="*/ 18 h 41"/>
              <a:gd name="T16" fmla="*/ 5 w 11"/>
              <a:gd name="T17" fmla="*/ 17 h 41"/>
              <a:gd name="T18" fmla="*/ 8 w 11"/>
              <a:gd name="T19" fmla="*/ 17 h 41"/>
              <a:gd name="T20" fmla="*/ 8 w 11"/>
              <a:gd name="T21" fmla="*/ 12 h 41"/>
              <a:gd name="T22" fmla="*/ 11 w 11"/>
              <a:gd name="T23" fmla="*/ 2 h 41"/>
              <a:gd name="T24" fmla="*/ 8 w 11"/>
              <a:gd name="T25" fmla="*/ 0 h 41"/>
              <a:gd name="T26" fmla="*/ 5 w 11"/>
              <a:gd name="T27" fmla="*/ 0 h 41"/>
              <a:gd name="T28" fmla="*/ 2 w 11"/>
              <a:gd name="T29" fmla="*/ 17 h 41"/>
              <a:gd name="T30" fmla="*/ 5 w 11"/>
              <a:gd name="T31" fmla="*/ 17 h 41"/>
              <a:gd name="T32" fmla="*/ 8 w 11"/>
              <a:gd name="T33" fmla="*/ 17 h 41"/>
              <a:gd name="T34" fmla="*/ 5 w 11"/>
              <a:gd name="T35" fmla="*/ 1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41">
                <a:moveTo>
                  <a:pt x="5" y="17"/>
                </a:moveTo>
                <a:lnTo>
                  <a:pt x="8" y="18"/>
                </a:lnTo>
                <a:lnTo>
                  <a:pt x="11" y="2"/>
                </a:lnTo>
                <a:lnTo>
                  <a:pt x="5" y="0"/>
                </a:lnTo>
                <a:lnTo>
                  <a:pt x="0" y="12"/>
                </a:lnTo>
                <a:lnTo>
                  <a:pt x="2" y="18"/>
                </a:lnTo>
                <a:lnTo>
                  <a:pt x="3" y="41"/>
                </a:lnTo>
                <a:lnTo>
                  <a:pt x="8" y="18"/>
                </a:lnTo>
                <a:lnTo>
                  <a:pt x="5" y="17"/>
                </a:lnTo>
                <a:lnTo>
                  <a:pt x="8" y="17"/>
                </a:lnTo>
                <a:lnTo>
                  <a:pt x="8" y="12"/>
                </a:lnTo>
                <a:lnTo>
                  <a:pt x="11" y="2"/>
                </a:lnTo>
                <a:lnTo>
                  <a:pt x="8" y="0"/>
                </a:lnTo>
                <a:lnTo>
                  <a:pt x="5" y="0"/>
                </a:lnTo>
                <a:lnTo>
                  <a:pt x="2" y="17"/>
                </a:lnTo>
                <a:lnTo>
                  <a:pt x="5" y="17"/>
                </a:lnTo>
                <a:lnTo>
                  <a:pt x="8" y="17"/>
                </a:lnTo>
                <a:lnTo>
                  <a:pt x="5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42" name="Freeform 135">
            <a:extLst>
              <a:ext uri="{FF2B5EF4-FFF2-40B4-BE49-F238E27FC236}">
                <a16:creationId xmlns:a16="http://schemas.microsoft.com/office/drawing/2014/main" id="{B5D173D3-DF16-DF62-534A-07985F157A00}"/>
              </a:ext>
            </a:extLst>
          </p:cNvPr>
          <p:cNvSpPr>
            <a:spLocks/>
          </p:cNvSpPr>
          <p:nvPr/>
        </p:nvSpPr>
        <p:spPr bwMode="auto">
          <a:xfrm>
            <a:off x="4906984" y="2522825"/>
            <a:ext cx="16979" cy="11319"/>
          </a:xfrm>
          <a:custGeom>
            <a:avLst/>
            <a:gdLst>
              <a:gd name="T0" fmla="*/ 6 w 9"/>
              <a:gd name="T1" fmla="*/ 6 h 6"/>
              <a:gd name="T2" fmla="*/ 9 w 9"/>
              <a:gd name="T3" fmla="*/ 6 h 6"/>
              <a:gd name="T4" fmla="*/ 0 w 9"/>
              <a:gd name="T5" fmla="*/ 0 h 6"/>
              <a:gd name="T6" fmla="*/ 4 w 9"/>
              <a:gd name="T7" fmla="*/ 6 h 6"/>
              <a:gd name="T8" fmla="*/ 6 w 9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6">
                <a:moveTo>
                  <a:pt x="6" y="6"/>
                </a:moveTo>
                <a:lnTo>
                  <a:pt x="9" y="6"/>
                </a:lnTo>
                <a:lnTo>
                  <a:pt x="0" y="0"/>
                </a:lnTo>
                <a:lnTo>
                  <a:pt x="4" y="6"/>
                </a:lnTo>
                <a:lnTo>
                  <a:pt x="6" y="6"/>
                </a:lnTo>
                <a:close/>
              </a:path>
            </a:pathLst>
          </a:custGeom>
          <a:solidFill>
            <a:srgbClr val="4B7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43" name="Freeform 136">
            <a:extLst>
              <a:ext uri="{FF2B5EF4-FFF2-40B4-BE49-F238E27FC236}">
                <a16:creationId xmlns:a16="http://schemas.microsoft.com/office/drawing/2014/main" id="{26C2E4AC-FC86-37CD-F311-E4EBA0B30C84}"/>
              </a:ext>
            </a:extLst>
          </p:cNvPr>
          <p:cNvSpPr>
            <a:spLocks/>
          </p:cNvSpPr>
          <p:nvPr/>
        </p:nvSpPr>
        <p:spPr bwMode="auto">
          <a:xfrm>
            <a:off x="4903212" y="2519049"/>
            <a:ext cx="62253" cy="39616"/>
          </a:xfrm>
          <a:custGeom>
            <a:avLst/>
            <a:gdLst>
              <a:gd name="T0" fmla="*/ 8 w 33"/>
              <a:gd name="T1" fmla="*/ 8 h 21"/>
              <a:gd name="T2" fmla="*/ 6 w 33"/>
              <a:gd name="T3" fmla="*/ 11 h 21"/>
              <a:gd name="T4" fmla="*/ 9 w 33"/>
              <a:gd name="T5" fmla="*/ 11 h 21"/>
              <a:gd name="T6" fmla="*/ 33 w 33"/>
              <a:gd name="T7" fmla="*/ 21 h 21"/>
              <a:gd name="T8" fmla="*/ 3 w 33"/>
              <a:gd name="T9" fmla="*/ 0 h 21"/>
              <a:gd name="T10" fmla="*/ 0 w 33"/>
              <a:gd name="T11" fmla="*/ 5 h 21"/>
              <a:gd name="T12" fmla="*/ 6 w 33"/>
              <a:gd name="T13" fmla="*/ 11 h 21"/>
              <a:gd name="T14" fmla="*/ 8 w 33"/>
              <a:gd name="T15" fmla="*/ 11 h 21"/>
              <a:gd name="T16" fmla="*/ 8 w 33"/>
              <a:gd name="T17" fmla="*/ 8 h 21"/>
              <a:gd name="T18" fmla="*/ 6 w 33"/>
              <a:gd name="T19" fmla="*/ 11 h 21"/>
              <a:gd name="T20" fmla="*/ 8 w 33"/>
              <a:gd name="T21" fmla="*/ 8 h 21"/>
              <a:gd name="T22" fmla="*/ 8 w 33"/>
              <a:gd name="T23" fmla="*/ 5 h 21"/>
              <a:gd name="T24" fmla="*/ 6 w 33"/>
              <a:gd name="T25" fmla="*/ 5 h 21"/>
              <a:gd name="T26" fmla="*/ 6 w 33"/>
              <a:gd name="T27" fmla="*/ 8 h 21"/>
              <a:gd name="T28" fmla="*/ 9 w 33"/>
              <a:gd name="T29" fmla="*/ 5 h 21"/>
              <a:gd name="T30" fmla="*/ 3 w 33"/>
              <a:gd name="T31" fmla="*/ 0 h 21"/>
              <a:gd name="T32" fmla="*/ 2 w 33"/>
              <a:gd name="T33" fmla="*/ 2 h 21"/>
              <a:gd name="T34" fmla="*/ 0 w 33"/>
              <a:gd name="T35" fmla="*/ 5 h 21"/>
              <a:gd name="T36" fmla="*/ 8 w 33"/>
              <a:gd name="T37" fmla="*/ 11 h 21"/>
              <a:gd name="T38" fmla="*/ 11 w 33"/>
              <a:gd name="T39" fmla="*/ 8 h 21"/>
              <a:gd name="T40" fmla="*/ 11 w 33"/>
              <a:gd name="T41" fmla="*/ 6 h 21"/>
              <a:gd name="T42" fmla="*/ 9 w 33"/>
              <a:gd name="T43" fmla="*/ 5 h 21"/>
              <a:gd name="T44" fmla="*/ 8 w 33"/>
              <a:gd name="T45" fmla="*/ 5 h 21"/>
              <a:gd name="T46" fmla="*/ 8 w 33"/>
              <a:gd name="T47" fmla="*/ 5 h 21"/>
              <a:gd name="T48" fmla="*/ 8 w 33"/>
              <a:gd name="T49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" h="21">
                <a:moveTo>
                  <a:pt x="8" y="8"/>
                </a:moveTo>
                <a:lnTo>
                  <a:pt x="6" y="11"/>
                </a:lnTo>
                <a:lnTo>
                  <a:pt x="9" y="11"/>
                </a:lnTo>
                <a:lnTo>
                  <a:pt x="33" y="21"/>
                </a:lnTo>
                <a:lnTo>
                  <a:pt x="3" y="0"/>
                </a:lnTo>
                <a:lnTo>
                  <a:pt x="0" y="5"/>
                </a:lnTo>
                <a:lnTo>
                  <a:pt x="6" y="11"/>
                </a:lnTo>
                <a:lnTo>
                  <a:pt x="8" y="11"/>
                </a:lnTo>
                <a:lnTo>
                  <a:pt x="8" y="8"/>
                </a:lnTo>
                <a:lnTo>
                  <a:pt x="6" y="11"/>
                </a:lnTo>
                <a:lnTo>
                  <a:pt x="8" y="8"/>
                </a:lnTo>
                <a:lnTo>
                  <a:pt x="8" y="5"/>
                </a:lnTo>
                <a:lnTo>
                  <a:pt x="6" y="5"/>
                </a:lnTo>
                <a:lnTo>
                  <a:pt x="6" y="8"/>
                </a:lnTo>
                <a:lnTo>
                  <a:pt x="9" y="5"/>
                </a:lnTo>
                <a:lnTo>
                  <a:pt x="3" y="0"/>
                </a:lnTo>
                <a:lnTo>
                  <a:pt x="2" y="2"/>
                </a:lnTo>
                <a:lnTo>
                  <a:pt x="0" y="5"/>
                </a:lnTo>
                <a:lnTo>
                  <a:pt x="8" y="11"/>
                </a:lnTo>
                <a:lnTo>
                  <a:pt x="11" y="8"/>
                </a:lnTo>
                <a:lnTo>
                  <a:pt x="11" y="6"/>
                </a:lnTo>
                <a:lnTo>
                  <a:pt x="9" y="5"/>
                </a:lnTo>
                <a:lnTo>
                  <a:pt x="8" y="5"/>
                </a:lnTo>
                <a:lnTo>
                  <a:pt x="8" y="5"/>
                </a:lnTo>
                <a:lnTo>
                  <a:pt x="8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44" name="Freeform 137">
            <a:extLst>
              <a:ext uri="{FF2B5EF4-FFF2-40B4-BE49-F238E27FC236}">
                <a16:creationId xmlns:a16="http://schemas.microsoft.com/office/drawing/2014/main" id="{5BB207F4-4453-42C6-F59C-0FDF86A36850}"/>
              </a:ext>
            </a:extLst>
          </p:cNvPr>
          <p:cNvSpPr>
            <a:spLocks/>
          </p:cNvSpPr>
          <p:nvPr/>
        </p:nvSpPr>
        <p:spPr bwMode="auto">
          <a:xfrm>
            <a:off x="4812663" y="2396434"/>
            <a:ext cx="16979" cy="3772"/>
          </a:xfrm>
          <a:custGeom>
            <a:avLst/>
            <a:gdLst>
              <a:gd name="T0" fmla="*/ 9 w 9"/>
              <a:gd name="T1" fmla="*/ 2 h 2"/>
              <a:gd name="T2" fmla="*/ 0 w 9"/>
              <a:gd name="T3" fmla="*/ 0 h 2"/>
              <a:gd name="T4" fmla="*/ 9 w 9"/>
              <a:gd name="T5" fmla="*/ 2 h 2"/>
              <a:gd name="T6" fmla="*/ 9 w 9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2">
                <a:moveTo>
                  <a:pt x="9" y="2"/>
                </a:moveTo>
                <a:lnTo>
                  <a:pt x="0" y="0"/>
                </a:lnTo>
                <a:lnTo>
                  <a:pt x="9" y="2"/>
                </a:lnTo>
                <a:lnTo>
                  <a:pt x="9" y="2"/>
                </a:lnTo>
                <a:close/>
              </a:path>
            </a:pathLst>
          </a:custGeom>
          <a:solidFill>
            <a:srgbClr val="4B7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45" name="Freeform 138">
            <a:extLst>
              <a:ext uri="{FF2B5EF4-FFF2-40B4-BE49-F238E27FC236}">
                <a16:creationId xmlns:a16="http://schemas.microsoft.com/office/drawing/2014/main" id="{EBAF534A-5F39-B2A7-2A6A-9A643C542A89}"/>
              </a:ext>
            </a:extLst>
          </p:cNvPr>
          <p:cNvSpPr>
            <a:spLocks/>
          </p:cNvSpPr>
          <p:nvPr/>
        </p:nvSpPr>
        <p:spPr bwMode="auto">
          <a:xfrm>
            <a:off x="4812663" y="2390773"/>
            <a:ext cx="32069" cy="15091"/>
          </a:xfrm>
          <a:custGeom>
            <a:avLst/>
            <a:gdLst>
              <a:gd name="T0" fmla="*/ 9 w 17"/>
              <a:gd name="T1" fmla="*/ 5 h 8"/>
              <a:gd name="T2" fmla="*/ 9 w 17"/>
              <a:gd name="T3" fmla="*/ 2 h 8"/>
              <a:gd name="T4" fmla="*/ 0 w 17"/>
              <a:gd name="T5" fmla="*/ 0 h 8"/>
              <a:gd name="T6" fmla="*/ 0 w 17"/>
              <a:gd name="T7" fmla="*/ 6 h 8"/>
              <a:gd name="T8" fmla="*/ 17 w 17"/>
              <a:gd name="T9" fmla="*/ 8 h 8"/>
              <a:gd name="T10" fmla="*/ 11 w 17"/>
              <a:gd name="T11" fmla="*/ 2 h 8"/>
              <a:gd name="T12" fmla="*/ 9 w 17"/>
              <a:gd name="T13" fmla="*/ 2 h 8"/>
              <a:gd name="T14" fmla="*/ 9 w 17"/>
              <a:gd name="T15" fmla="*/ 5 h 8"/>
              <a:gd name="T16" fmla="*/ 8 w 17"/>
              <a:gd name="T17" fmla="*/ 6 h 8"/>
              <a:gd name="T18" fmla="*/ 8 w 17"/>
              <a:gd name="T19" fmla="*/ 6 h 8"/>
              <a:gd name="T20" fmla="*/ 9 w 17"/>
              <a:gd name="T21" fmla="*/ 5 h 8"/>
              <a:gd name="T22" fmla="*/ 9 w 17"/>
              <a:gd name="T23" fmla="*/ 2 h 8"/>
              <a:gd name="T24" fmla="*/ 0 w 17"/>
              <a:gd name="T25" fmla="*/ 0 h 8"/>
              <a:gd name="T26" fmla="*/ 0 w 17"/>
              <a:gd name="T27" fmla="*/ 6 h 8"/>
              <a:gd name="T28" fmla="*/ 9 w 17"/>
              <a:gd name="T29" fmla="*/ 8 h 8"/>
              <a:gd name="T30" fmla="*/ 9 w 17"/>
              <a:gd name="T31" fmla="*/ 5 h 8"/>
              <a:gd name="T32" fmla="*/ 8 w 17"/>
              <a:gd name="T33" fmla="*/ 6 h 8"/>
              <a:gd name="T34" fmla="*/ 9 w 17"/>
              <a:gd name="T35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8">
                <a:moveTo>
                  <a:pt x="9" y="5"/>
                </a:moveTo>
                <a:lnTo>
                  <a:pt x="9" y="2"/>
                </a:lnTo>
                <a:lnTo>
                  <a:pt x="0" y="0"/>
                </a:lnTo>
                <a:lnTo>
                  <a:pt x="0" y="6"/>
                </a:lnTo>
                <a:lnTo>
                  <a:pt x="17" y="8"/>
                </a:lnTo>
                <a:lnTo>
                  <a:pt x="11" y="2"/>
                </a:lnTo>
                <a:lnTo>
                  <a:pt x="9" y="2"/>
                </a:lnTo>
                <a:lnTo>
                  <a:pt x="9" y="5"/>
                </a:lnTo>
                <a:lnTo>
                  <a:pt x="8" y="6"/>
                </a:lnTo>
                <a:lnTo>
                  <a:pt x="8" y="6"/>
                </a:lnTo>
                <a:lnTo>
                  <a:pt x="9" y="5"/>
                </a:lnTo>
                <a:lnTo>
                  <a:pt x="9" y="2"/>
                </a:lnTo>
                <a:lnTo>
                  <a:pt x="0" y="0"/>
                </a:lnTo>
                <a:lnTo>
                  <a:pt x="0" y="6"/>
                </a:lnTo>
                <a:lnTo>
                  <a:pt x="9" y="8"/>
                </a:lnTo>
                <a:lnTo>
                  <a:pt x="9" y="5"/>
                </a:lnTo>
                <a:lnTo>
                  <a:pt x="8" y="6"/>
                </a:lnTo>
                <a:lnTo>
                  <a:pt x="9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46" name="Freeform 139">
            <a:extLst>
              <a:ext uri="{FF2B5EF4-FFF2-40B4-BE49-F238E27FC236}">
                <a16:creationId xmlns:a16="http://schemas.microsoft.com/office/drawing/2014/main" id="{54ADA864-68B9-72AB-161C-8F02940FBE17}"/>
              </a:ext>
            </a:extLst>
          </p:cNvPr>
          <p:cNvSpPr>
            <a:spLocks/>
          </p:cNvSpPr>
          <p:nvPr/>
        </p:nvSpPr>
        <p:spPr bwMode="auto">
          <a:xfrm>
            <a:off x="4886235" y="2441708"/>
            <a:ext cx="5660" cy="15091"/>
          </a:xfrm>
          <a:custGeom>
            <a:avLst/>
            <a:gdLst>
              <a:gd name="T0" fmla="*/ 3 w 3"/>
              <a:gd name="T1" fmla="*/ 8 h 8"/>
              <a:gd name="T2" fmla="*/ 2 w 3"/>
              <a:gd name="T3" fmla="*/ 0 h 8"/>
              <a:gd name="T4" fmla="*/ 0 w 3"/>
              <a:gd name="T5" fmla="*/ 2 h 8"/>
              <a:gd name="T6" fmla="*/ 3 w 3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8">
                <a:moveTo>
                  <a:pt x="3" y="8"/>
                </a:moveTo>
                <a:lnTo>
                  <a:pt x="2" y="0"/>
                </a:lnTo>
                <a:lnTo>
                  <a:pt x="0" y="2"/>
                </a:lnTo>
                <a:lnTo>
                  <a:pt x="3" y="8"/>
                </a:lnTo>
                <a:close/>
              </a:path>
            </a:pathLst>
          </a:custGeom>
          <a:solidFill>
            <a:srgbClr val="4B7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47" name="Freeform 140">
            <a:extLst>
              <a:ext uri="{FF2B5EF4-FFF2-40B4-BE49-F238E27FC236}">
                <a16:creationId xmlns:a16="http://schemas.microsoft.com/office/drawing/2014/main" id="{871F5F69-7F9D-6718-85AD-5A1144855BA0}"/>
              </a:ext>
            </a:extLst>
          </p:cNvPr>
          <p:cNvSpPr>
            <a:spLocks/>
          </p:cNvSpPr>
          <p:nvPr/>
        </p:nvSpPr>
        <p:spPr bwMode="auto">
          <a:xfrm>
            <a:off x="4880575" y="2430390"/>
            <a:ext cx="22637" cy="60365"/>
          </a:xfrm>
          <a:custGeom>
            <a:avLst/>
            <a:gdLst>
              <a:gd name="T0" fmla="*/ 6 w 12"/>
              <a:gd name="T1" fmla="*/ 14 h 32"/>
              <a:gd name="T2" fmla="*/ 9 w 12"/>
              <a:gd name="T3" fmla="*/ 13 h 32"/>
              <a:gd name="T4" fmla="*/ 8 w 12"/>
              <a:gd name="T5" fmla="*/ 0 h 32"/>
              <a:gd name="T6" fmla="*/ 0 w 12"/>
              <a:gd name="T7" fmla="*/ 8 h 32"/>
              <a:gd name="T8" fmla="*/ 12 w 12"/>
              <a:gd name="T9" fmla="*/ 32 h 32"/>
              <a:gd name="T10" fmla="*/ 9 w 12"/>
              <a:gd name="T11" fmla="*/ 13 h 32"/>
              <a:gd name="T12" fmla="*/ 6 w 12"/>
              <a:gd name="T13" fmla="*/ 14 h 32"/>
              <a:gd name="T14" fmla="*/ 9 w 12"/>
              <a:gd name="T15" fmla="*/ 13 h 32"/>
              <a:gd name="T16" fmla="*/ 6 w 12"/>
              <a:gd name="T17" fmla="*/ 8 h 32"/>
              <a:gd name="T18" fmla="*/ 8 w 12"/>
              <a:gd name="T19" fmla="*/ 8 h 32"/>
              <a:gd name="T20" fmla="*/ 5 w 12"/>
              <a:gd name="T21" fmla="*/ 6 h 32"/>
              <a:gd name="T22" fmla="*/ 2 w 12"/>
              <a:gd name="T23" fmla="*/ 6 h 32"/>
              <a:gd name="T24" fmla="*/ 3 w 12"/>
              <a:gd name="T25" fmla="*/ 14 h 32"/>
              <a:gd name="T26" fmla="*/ 6 w 12"/>
              <a:gd name="T27" fmla="*/ 14 h 32"/>
              <a:gd name="T28" fmla="*/ 9 w 12"/>
              <a:gd name="T29" fmla="*/ 13 h 32"/>
              <a:gd name="T30" fmla="*/ 6 w 12"/>
              <a:gd name="T31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" h="32">
                <a:moveTo>
                  <a:pt x="6" y="14"/>
                </a:moveTo>
                <a:lnTo>
                  <a:pt x="9" y="13"/>
                </a:lnTo>
                <a:lnTo>
                  <a:pt x="8" y="0"/>
                </a:lnTo>
                <a:lnTo>
                  <a:pt x="0" y="8"/>
                </a:lnTo>
                <a:lnTo>
                  <a:pt x="12" y="32"/>
                </a:lnTo>
                <a:lnTo>
                  <a:pt x="9" y="13"/>
                </a:lnTo>
                <a:lnTo>
                  <a:pt x="6" y="14"/>
                </a:lnTo>
                <a:lnTo>
                  <a:pt x="9" y="13"/>
                </a:lnTo>
                <a:lnTo>
                  <a:pt x="6" y="8"/>
                </a:lnTo>
                <a:lnTo>
                  <a:pt x="8" y="8"/>
                </a:lnTo>
                <a:lnTo>
                  <a:pt x="5" y="6"/>
                </a:lnTo>
                <a:lnTo>
                  <a:pt x="2" y="6"/>
                </a:lnTo>
                <a:lnTo>
                  <a:pt x="3" y="14"/>
                </a:lnTo>
                <a:lnTo>
                  <a:pt x="6" y="14"/>
                </a:lnTo>
                <a:lnTo>
                  <a:pt x="9" y="13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48" name="Freeform 141">
            <a:extLst>
              <a:ext uri="{FF2B5EF4-FFF2-40B4-BE49-F238E27FC236}">
                <a16:creationId xmlns:a16="http://schemas.microsoft.com/office/drawing/2014/main" id="{FB4DFFC3-3620-D04B-52BD-2D02F4CD0776}"/>
              </a:ext>
            </a:extLst>
          </p:cNvPr>
          <p:cNvSpPr>
            <a:spLocks/>
          </p:cNvSpPr>
          <p:nvPr/>
        </p:nvSpPr>
        <p:spPr bwMode="auto">
          <a:xfrm>
            <a:off x="4829641" y="2400207"/>
            <a:ext cx="20752" cy="5660"/>
          </a:xfrm>
          <a:custGeom>
            <a:avLst/>
            <a:gdLst>
              <a:gd name="T0" fmla="*/ 6 w 11"/>
              <a:gd name="T1" fmla="*/ 0 h 3"/>
              <a:gd name="T2" fmla="*/ 0 w 11"/>
              <a:gd name="T3" fmla="*/ 0 h 3"/>
              <a:gd name="T4" fmla="*/ 11 w 11"/>
              <a:gd name="T5" fmla="*/ 3 h 3"/>
              <a:gd name="T6" fmla="*/ 6 w 11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3">
                <a:moveTo>
                  <a:pt x="6" y="0"/>
                </a:moveTo>
                <a:lnTo>
                  <a:pt x="0" y="0"/>
                </a:lnTo>
                <a:lnTo>
                  <a:pt x="11" y="3"/>
                </a:lnTo>
                <a:lnTo>
                  <a:pt x="6" y="0"/>
                </a:lnTo>
                <a:close/>
              </a:path>
            </a:pathLst>
          </a:custGeom>
          <a:solidFill>
            <a:srgbClr val="4B7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49" name="Freeform 142">
            <a:extLst>
              <a:ext uri="{FF2B5EF4-FFF2-40B4-BE49-F238E27FC236}">
                <a16:creationId xmlns:a16="http://schemas.microsoft.com/office/drawing/2014/main" id="{9B6503D3-CAA5-D8AE-A04D-C6B04D5BE5C6}"/>
              </a:ext>
            </a:extLst>
          </p:cNvPr>
          <p:cNvSpPr>
            <a:spLocks/>
          </p:cNvSpPr>
          <p:nvPr/>
        </p:nvSpPr>
        <p:spPr bwMode="auto">
          <a:xfrm>
            <a:off x="4780595" y="2388887"/>
            <a:ext cx="71684" cy="22637"/>
          </a:xfrm>
          <a:custGeom>
            <a:avLst/>
            <a:gdLst>
              <a:gd name="T0" fmla="*/ 32 w 38"/>
              <a:gd name="T1" fmla="*/ 6 h 12"/>
              <a:gd name="T2" fmla="*/ 32 w 38"/>
              <a:gd name="T3" fmla="*/ 3 h 12"/>
              <a:gd name="T4" fmla="*/ 26 w 38"/>
              <a:gd name="T5" fmla="*/ 3 h 12"/>
              <a:gd name="T6" fmla="*/ 0 w 38"/>
              <a:gd name="T7" fmla="*/ 0 h 12"/>
              <a:gd name="T8" fmla="*/ 37 w 38"/>
              <a:gd name="T9" fmla="*/ 12 h 12"/>
              <a:gd name="T10" fmla="*/ 38 w 38"/>
              <a:gd name="T11" fmla="*/ 7 h 12"/>
              <a:gd name="T12" fmla="*/ 32 w 38"/>
              <a:gd name="T13" fmla="*/ 3 h 12"/>
              <a:gd name="T14" fmla="*/ 32 w 38"/>
              <a:gd name="T15" fmla="*/ 3 h 12"/>
              <a:gd name="T16" fmla="*/ 32 w 38"/>
              <a:gd name="T17" fmla="*/ 6 h 12"/>
              <a:gd name="T18" fmla="*/ 31 w 38"/>
              <a:gd name="T19" fmla="*/ 9 h 12"/>
              <a:gd name="T20" fmla="*/ 35 w 38"/>
              <a:gd name="T21" fmla="*/ 12 h 12"/>
              <a:gd name="T22" fmla="*/ 37 w 38"/>
              <a:gd name="T23" fmla="*/ 9 h 12"/>
              <a:gd name="T24" fmla="*/ 38 w 38"/>
              <a:gd name="T25" fmla="*/ 6 h 12"/>
              <a:gd name="T26" fmla="*/ 28 w 38"/>
              <a:gd name="T27" fmla="*/ 3 h 12"/>
              <a:gd name="T28" fmla="*/ 26 w 38"/>
              <a:gd name="T29" fmla="*/ 6 h 12"/>
              <a:gd name="T30" fmla="*/ 26 w 38"/>
              <a:gd name="T31" fmla="*/ 9 h 12"/>
              <a:gd name="T32" fmla="*/ 31 w 38"/>
              <a:gd name="T33" fmla="*/ 9 h 12"/>
              <a:gd name="T34" fmla="*/ 32 w 38"/>
              <a:gd name="T35" fmla="*/ 6 h 12"/>
              <a:gd name="T36" fmla="*/ 31 w 38"/>
              <a:gd name="T37" fmla="*/ 9 h 12"/>
              <a:gd name="T38" fmla="*/ 32 w 38"/>
              <a:gd name="T3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" h="12">
                <a:moveTo>
                  <a:pt x="32" y="6"/>
                </a:moveTo>
                <a:lnTo>
                  <a:pt x="32" y="3"/>
                </a:lnTo>
                <a:lnTo>
                  <a:pt x="26" y="3"/>
                </a:lnTo>
                <a:lnTo>
                  <a:pt x="0" y="0"/>
                </a:lnTo>
                <a:lnTo>
                  <a:pt x="37" y="12"/>
                </a:lnTo>
                <a:lnTo>
                  <a:pt x="38" y="7"/>
                </a:lnTo>
                <a:lnTo>
                  <a:pt x="32" y="3"/>
                </a:lnTo>
                <a:lnTo>
                  <a:pt x="32" y="3"/>
                </a:lnTo>
                <a:lnTo>
                  <a:pt x="32" y="6"/>
                </a:lnTo>
                <a:lnTo>
                  <a:pt x="31" y="9"/>
                </a:lnTo>
                <a:lnTo>
                  <a:pt x="35" y="12"/>
                </a:lnTo>
                <a:lnTo>
                  <a:pt x="37" y="9"/>
                </a:lnTo>
                <a:lnTo>
                  <a:pt x="38" y="6"/>
                </a:lnTo>
                <a:lnTo>
                  <a:pt x="28" y="3"/>
                </a:lnTo>
                <a:lnTo>
                  <a:pt x="26" y="6"/>
                </a:lnTo>
                <a:lnTo>
                  <a:pt x="26" y="9"/>
                </a:lnTo>
                <a:lnTo>
                  <a:pt x="31" y="9"/>
                </a:lnTo>
                <a:lnTo>
                  <a:pt x="32" y="6"/>
                </a:lnTo>
                <a:lnTo>
                  <a:pt x="31" y="9"/>
                </a:lnTo>
                <a:lnTo>
                  <a:pt x="32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0" name="Freeform 143">
            <a:extLst>
              <a:ext uri="{FF2B5EF4-FFF2-40B4-BE49-F238E27FC236}">
                <a16:creationId xmlns:a16="http://schemas.microsoft.com/office/drawing/2014/main" id="{3083EB9E-4406-3CB6-90AB-A129CAAFC55E}"/>
              </a:ext>
            </a:extLst>
          </p:cNvPr>
          <p:cNvSpPr>
            <a:spLocks/>
          </p:cNvSpPr>
          <p:nvPr/>
        </p:nvSpPr>
        <p:spPr bwMode="auto">
          <a:xfrm>
            <a:off x="4505175" y="2779377"/>
            <a:ext cx="11319" cy="54707"/>
          </a:xfrm>
          <a:custGeom>
            <a:avLst/>
            <a:gdLst>
              <a:gd name="T0" fmla="*/ 3 w 6"/>
              <a:gd name="T1" fmla="*/ 15 h 29"/>
              <a:gd name="T2" fmla="*/ 4 w 6"/>
              <a:gd name="T3" fmla="*/ 21 h 29"/>
              <a:gd name="T4" fmla="*/ 3 w 6"/>
              <a:gd name="T5" fmla="*/ 22 h 29"/>
              <a:gd name="T6" fmla="*/ 6 w 6"/>
              <a:gd name="T7" fmla="*/ 29 h 29"/>
              <a:gd name="T8" fmla="*/ 0 w 6"/>
              <a:gd name="T9" fmla="*/ 0 h 29"/>
              <a:gd name="T10" fmla="*/ 3 w 6"/>
              <a:gd name="T1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29">
                <a:moveTo>
                  <a:pt x="3" y="15"/>
                </a:moveTo>
                <a:lnTo>
                  <a:pt x="4" y="21"/>
                </a:lnTo>
                <a:lnTo>
                  <a:pt x="3" y="22"/>
                </a:lnTo>
                <a:lnTo>
                  <a:pt x="6" y="29"/>
                </a:lnTo>
                <a:lnTo>
                  <a:pt x="0" y="0"/>
                </a:lnTo>
                <a:lnTo>
                  <a:pt x="3" y="15"/>
                </a:lnTo>
                <a:close/>
              </a:path>
            </a:pathLst>
          </a:custGeom>
          <a:solidFill>
            <a:srgbClr val="4B7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1" name="Freeform 144">
            <a:extLst>
              <a:ext uri="{FF2B5EF4-FFF2-40B4-BE49-F238E27FC236}">
                <a16:creationId xmlns:a16="http://schemas.microsoft.com/office/drawing/2014/main" id="{6474E5C1-5269-4403-ECF2-D324BD47B8E0}"/>
              </a:ext>
            </a:extLst>
          </p:cNvPr>
          <p:cNvSpPr>
            <a:spLocks/>
          </p:cNvSpPr>
          <p:nvPr/>
        </p:nvSpPr>
        <p:spPr bwMode="auto">
          <a:xfrm>
            <a:off x="4499515" y="2779380"/>
            <a:ext cx="22637" cy="56593"/>
          </a:xfrm>
          <a:custGeom>
            <a:avLst/>
            <a:gdLst>
              <a:gd name="T0" fmla="*/ 6 w 12"/>
              <a:gd name="T1" fmla="*/ 15 h 30"/>
              <a:gd name="T2" fmla="*/ 3 w 12"/>
              <a:gd name="T3" fmla="*/ 15 h 30"/>
              <a:gd name="T4" fmla="*/ 4 w 12"/>
              <a:gd name="T5" fmla="*/ 21 h 30"/>
              <a:gd name="T6" fmla="*/ 4 w 12"/>
              <a:gd name="T7" fmla="*/ 22 h 30"/>
              <a:gd name="T8" fmla="*/ 3 w 12"/>
              <a:gd name="T9" fmla="*/ 22 h 30"/>
              <a:gd name="T10" fmla="*/ 6 w 12"/>
              <a:gd name="T11" fmla="*/ 30 h 30"/>
              <a:gd name="T12" fmla="*/ 12 w 12"/>
              <a:gd name="T13" fmla="*/ 29 h 30"/>
              <a:gd name="T14" fmla="*/ 6 w 12"/>
              <a:gd name="T15" fmla="*/ 0 h 30"/>
              <a:gd name="T16" fmla="*/ 0 w 12"/>
              <a:gd name="T17" fmla="*/ 0 h 30"/>
              <a:gd name="T18" fmla="*/ 3 w 12"/>
              <a:gd name="T19" fmla="*/ 15 h 30"/>
              <a:gd name="T20" fmla="*/ 3 w 12"/>
              <a:gd name="T21" fmla="*/ 15 h 30"/>
              <a:gd name="T22" fmla="*/ 6 w 12"/>
              <a:gd name="T23" fmla="*/ 15 h 30"/>
              <a:gd name="T24" fmla="*/ 9 w 12"/>
              <a:gd name="T25" fmla="*/ 15 h 30"/>
              <a:gd name="T26" fmla="*/ 6 w 12"/>
              <a:gd name="T27" fmla="*/ 0 h 30"/>
              <a:gd name="T28" fmla="*/ 3 w 12"/>
              <a:gd name="T29" fmla="*/ 0 h 30"/>
              <a:gd name="T30" fmla="*/ 0 w 12"/>
              <a:gd name="T31" fmla="*/ 0 h 30"/>
              <a:gd name="T32" fmla="*/ 6 w 12"/>
              <a:gd name="T33" fmla="*/ 30 h 30"/>
              <a:gd name="T34" fmla="*/ 9 w 12"/>
              <a:gd name="T35" fmla="*/ 29 h 30"/>
              <a:gd name="T36" fmla="*/ 12 w 12"/>
              <a:gd name="T37" fmla="*/ 29 h 30"/>
              <a:gd name="T38" fmla="*/ 10 w 12"/>
              <a:gd name="T39" fmla="*/ 22 h 30"/>
              <a:gd name="T40" fmla="*/ 10 w 12"/>
              <a:gd name="T41" fmla="*/ 21 h 30"/>
              <a:gd name="T42" fmla="*/ 10 w 12"/>
              <a:gd name="T43" fmla="*/ 21 h 30"/>
              <a:gd name="T44" fmla="*/ 9 w 12"/>
              <a:gd name="T45" fmla="*/ 13 h 30"/>
              <a:gd name="T46" fmla="*/ 6 w 12"/>
              <a:gd name="T47" fmla="*/ 15 h 30"/>
              <a:gd name="T48" fmla="*/ 9 w 12"/>
              <a:gd name="T49" fmla="*/ 15 h 30"/>
              <a:gd name="T50" fmla="*/ 6 w 12"/>
              <a:gd name="T51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" h="30">
                <a:moveTo>
                  <a:pt x="6" y="15"/>
                </a:moveTo>
                <a:lnTo>
                  <a:pt x="3" y="15"/>
                </a:lnTo>
                <a:lnTo>
                  <a:pt x="4" y="21"/>
                </a:lnTo>
                <a:lnTo>
                  <a:pt x="4" y="22"/>
                </a:lnTo>
                <a:lnTo>
                  <a:pt x="3" y="22"/>
                </a:lnTo>
                <a:lnTo>
                  <a:pt x="6" y="30"/>
                </a:lnTo>
                <a:lnTo>
                  <a:pt x="12" y="29"/>
                </a:lnTo>
                <a:lnTo>
                  <a:pt x="6" y="0"/>
                </a:lnTo>
                <a:lnTo>
                  <a:pt x="0" y="0"/>
                </a:lnTo>
                <a:lnTo>
                  <a:pt x="3" y="15"/>
                </a:lnTo>
                <a:lnTo>
                  <a:pt x="3" y="15"/>
                </a:lnTo>
                <a:lnTo>
                  <a:pt x="6" y="15"/>
                </a:lnTo>
                <a:lnTo>
                  <a:pt x="9" y="15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6" y="30"/>
                </a:lnTo>
                <a:lnTo>
                  <a:pt x="9" y="29"/>
                </a:lnTo>
                <a:lnTo>
                  <a:pt x="12" y="29"/>
                </a:lnTo>
                <a:lnTo>
                  <a:pt x="10" y="22"/>
                </a:lnTo>
                <a:lnTo>
                  <a:pt x="10" y="21"/>
                </a:lnTo>
                <a:lnTo>
                  <a:pt x="10" y="21"/>
                </a:lnTo>
                <a:lnTo>
                  <a:pt x="9" y="13"/>
                </a:lnTo>
                <a:lnTo>
                  <a:pt x="6" y="15"/>
                </a:lnTo>
                <a:lnTo>
                  <a:pt x="9" y="15"/>
                </a:lnTo>
                <a:lnTo>
                  <a:pt x="6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2" name="Freeform 145">
            <a:extLst>
              <a:ext uri="{FF2B5EF4-FFF2-40B4-BE49-F238E27FC236}">
                <a16:creationId xmlns:a16="http://schemas.microsoft.com/office/drawing/2014/main" id="{D5938B4B-1779-6406-9AA3-FEE03E1D38E1}"/>
              </a:ext>
            </a:extLst>
          </p:cNvPr>
          <p:cNvSpPr>
            <a:spLocks/>
          </p:cNvSpPr>
          <p:nvPr/>
        </p:nvSpPr>
        <p:spPr bwMode="auto">
          <a:xfrm>
            <a:off x="4299555" y="2260610"/>
            <a:ext cx="513109" cy="518769"/>
          </a:xfrm>
          <a:custGeom>
            <a:avLst/>
            <a:gdLst>
              <a:gd name="T0" fmla="*/ 139 w 272"/>
              <a:gd name="T1" fmla="*/ 243 h 275"/>
              <a:gd name="T2" fmla="*/ 130 w 272"/>
              <a:gd name="T3" fmla="*/ 204 h 275"/>
              <a:gd name="T4" fmla="*/ 141 w 272"/>
              <a:gd name="T5" fmla="*/ 177 h 275"/>
              <a:gd name="T6" fmla="*/ 148 w 272"/>
              <a:gd name="T7" fmla="*/ 145 h 275"/>
              <a:gd name="T8" fmla="*/ 181 w 272"/>
              <a:gd name="T9" fmla="*/ 136 h 275"/>
              <a:gd name="T10" fmla="*/ 207 w 272"/>
              <a:gd name="T11" fmla="*/ 124 h 275"/>
              <a:gd name="T12" fmla="*/ 231 w 272"/>
              <a:gd name="T13" fmla="*/ 109 h 275"/>
              <a:gd name="T14" fmla="*/ 242 w 272"/>
              <a:gd name="T15" fmla="*/ 130 h 275"/>
              <a:gd name="T16" fmla="*/ 272 w 272"/>
              <a:gd name="T17" fmla="*/ 72 h 275"/>
              <a:gd name="T18" fmla="*/ 260 w 272"/>
              <a:gd name="T19" fmla="*/ 72 h 275"/>
              <a:gd name="T20" fmla="*/ 248 w 272"/>
              <a:gd name="T21" fmla="*/ 71 h 275"/>
              <a:gd name="T22" fmla="*/ 168 w 272"/>
              <a:gd name="T23" fmla="*/ 51 h 275"/>
              <a:gd name="T24" fmla="*/ 156 w 272"/>
              <a:gd name="T25" fmla="*/ 36 h 275"/>
              <a:gd name="T26" fmla="*/ 148 w 272"/>
              <a:gd name="T27" fmla="*/ 31 h 275"/>
              <a:gd name="T28" fmla="*/ 133 w 272"/>
              <a:gd name="T29" fmla="*/ 27 h 275"/>
              <a:gd name="T30" fmla="*/ 121 w 272"/>
              <a:gd name="T31" fmla="*/ 30 h 275"/>
              <a:gd name="T32" fmla="*/ 118 w 272"/>
              <a:gd name="T33" fmla="*/ 25 h 275"/>
              <a:gd name="T34" fmla="*/ 119 w 272"/>
              <a:gd name="T35" fmla="*/ 15 h 275"/>
              <a:gd name="T36" fmla="*/ 124 w 272"/>
              <a:gd name="T37" fmla="*/ 3 h 275"/>
              <a:gd name="T38" fmla="*/ 110 w 272"/>
              <a:gd name="T39" fmla="*/ 3 h 275"/>
              <a:gd name="T40" fmla="*/ 100 w 272"/>
              <a:gd name="T41" fmla="*/ 10 h 275"/>
              <a:gd name="T42" fmla="*/ 83 w 272"/>
              <a:gd name="T43" fmla="*/ 18 h 275"/>
              <a:gd name="T44" fmla="*/ 56 w 272"/>
              <a:gd name="T45" fmla="*/ 27 h 275"/>
              <a:gd name="T46" fmla="*/ 44 w 272"/>
              <a:gd name="T47" fmla="*/ 21 h 275"/>
              <a:gd name="T48" fmla="*/ 41 w 272"/>
              <a:gd name="T49" fmla="*/ 24 h 275"/>
              <a:gd name="T50" fmla="*/ 33 w 272"/>
              <a:gd name="T51" fmla="*/ 30 h 275"/>
              <a:gd name="T52" fmla="*/ 35 w 272"/>
              <a:gd name="T53" fmla="*/ 81 h 275"/>
              <a:gd name="T54" fmla="*/ 21 w 272"/>
              <a:gd name="T55" fmla="*/ 92 h 275"/>
              <a:gd name="T56" fmla="*/ 8 w 272"/>
              <a:gd name="T57" fmla="*/ 106 h 275"/>
              <a:gd name="T58" fmla="*/ 0 w 272"/>
              <a:gd name="T59" fmla="*/ 116 h 275"/>
              <a:gd name="T60" fmla="*/ 5 w 272"/>
              <a:gd name="T61" fmla="*/ 128 h 275"/>
              <a:gd name="T62" fmla="*/ 17 w 272"/>
              <a:gd name="T63" fmla="*/ 140 h 275"/>
              <a:gd name="T64" fmla="*/ 12 w 272"/>
              <a:gd name="T65" fmla="*/ 166 h 275"/>
              <a:gd name="T66" fmla="*/ 12 w 272"/>
              <a:gd name="T67" fmla="*/ 183 h 275"/>
              <a:gd name="T68" fmla="*/ 9 w 272"/>
              <a:gd name="T69" fmla="*/ 199 h 275"/>
              <a:gd name="T70" fmla="*/ 23 w 272"/>
              <a:gd name="T71" fmla="*/ 211 h 275"/>
              <a:gd name="T72" fmla="*/ 39 w 272"/>
              <a:gd name="T73" fmla="*/ 216 h 275"/>
              <a:gd name="T74" fmla="*/ 49 w 272"/>
              <a:gd name="T75" fmla="*/ 225 h 275"/>
              <a:gd name="T76" fmla="*/ 64 w 272"/>
              <a:gd name="T77" fmla="*/ 232 h 275"/>
              <a:gd name="T78" fmla="*/ 82 w 272"/>
              <a:gd name="T79" fmla="*/ 254 h 275"/>
              <a:gd name="T80" fmla="*/ 94 w 272"/>
              <a:gd name="T81" fmla="*/ 258 h 275"/>
              <a:gd name="T82" fmla="*/ 104 w 272"/>
              <a:gd name="T83" fmla="*/ 267 h 275"/>
              <a:gd name="T84" fmla="*/ 148 w 272"/>
              <a:gd name="T8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75">
                <a:moveTo>
                  <a:pt x="148" y="249"/>
                </a:moveTo>
                <a:lnTo>
                  <a:pt x="139" y="243"/>
                </a:lnTo>
                <a:lnTo>
                  <a:pt x="135" y="226"/>
                </a:lnTo>
                <a:lnTo>
                  <a:pt x="130" y="204"/>
                </a:lnTo>
                <a:lnTo>
                  <a:pt x="129" y="189"/>
                </a:lnTo>
                <a:lnTo>
                  <a:pt x="141" y="177"/>
                </a:lnTo>
                <a:lnTo>
                  <a:pt x="148" y="164"/>
                </a:lnTo>
                <a:lnTo>
                  <a:pt x="148" y="145"/>
                </a:lnTo>
                <a:lnTo>
                  <a:pt x="166" y="134"/>
                </a:lnTo>
                <a:lnTo>
                  <a:pt x="181" y="136"/>
                </a:lnTo>
                <a:lnTo>
                  <a:pt x="189" y="124"/>
                </a:lnTo>
                <a:lnTo>
                  <a:pt x="207" y="124"/>
                </a:lnTo>
                <a:lnTo>
                  <a:pt x="215" y="136"/>
                </a:lnTo>
                <a:lnTo>
                  <a:pt x="231" y="109"/>
                </a:lnTo>
                <a:lnTo>
                  <a:pt x="242" y="106"/>
                </a:lnTo>
                <a:lnTo>
                  <a:pt x="242" y="130"/>
                </a:lnTo>
                <a:lnTo>
                  <a:pt x="267" y="124"/>
                </a:lnTo>
                <a:lnTo>
                  <a:pt x="272" y="72"/>
                </a:lnTo>
                <a:lnTo>
                  <a:pt x="266" y="71"/>
                </a:lnTo>
                <a:lnTo>
                  <a:pt x="260" y="72"/>
                </a:lnTo>
                <a:lnTo>
                  <a:pt x="249" y="71"/>
                </a:lnTo>
                <a:lnTo>
                  <a:pt x="248" y="71"/>
                </a:lnTo>
                <a:lnTo>
                  <a:pt x="228" y="62"/>
                </a:lnTo>
                <a:lnTo>
                  <a:pt x="168" y="51"/>
                </a:lnTo>
                <a:lnTo>
                  <a:pt x="162" y="41"/>
                </a:lnTo>
                <a:lnTo>
                  <a:pt x="156" y="36"/>
                </a:lnTo>
                <a:lnTo>
                  <a:pt x="151" y="33"/>
                </a:lnTo>
                <a:lnTo>
                  <a:pt x="148" y="31"/>
                </a:lnTo>
                <a:lnTo>
                  <a:pt x="138" y="30"/>
                </a:lnTo>
                <a:lnTo>
                  <a:pt x="133" y="27"/>
                </a:lnTo>
                <a:lnTo>
                  <a:pt x="127" y="25"/>
                </a:lnTo>
                <a:lnTo>
                  <a:pt x="121" y="30"/>
                </a:lnTo>
                <a:lnTo>
                  <a:pt x="115" y="30"/>
                </a:lnTo>
                <a:lnTo>
                  <a:pt x="118" y="25"/>
                </a:lnTo>
                <a:lnTo>
                  <a:pt x="119" y="19"/>
                </a:lnTo>
                <a:lnTo>
                  <a:pt x="119" y="15"/>
                </a:lnTo>
                <a:lnTo>
                  <a:pt x="122" y="9"/>
                </a:lnTo>
                <a:lnTo>
                  <a:pt x="124" y="3"/>
                </a:lnTo>
                <a:lnTo>
                  <a:pt x="118" y="0"/>
                </a:lnTo>
                <a:lnTo>
                  <a:pt x="110" y="3"/>
                </a:lnTo>
                <a:lnTo>
                  <a:pt x="106" y="7"/>
                </a:lnTo>
                <a:lnTo>
                  <a:pt x="100" y="10"/>
                </a:lnTo>
                <a:lnTo>
                  <a:pt x="94" y="12"/>
                </a:lnTo>
                <a:lnTo>
                  <a:pt x="83" y="18"/>
                </a:lnTo>
                <a:lnTo>
                  <a:pt x="61" y="25"/>
                </a:lnTo>
                <a:lnTo>
                  <a:pt x="56" y="27"/>
                </a:lnTo>
                <a:lnTo>
                  <a:pt x="50" y="25"/>
                </a:lnTo>
                <a:lnTo>
                  <a:pt x="44" y="21"/>
                </a:lnTo>
                <a:lnTo>
                  <a:pt x="42" y="24"/>
                </a:lnTo>
                <a:lnTo>
                  <a:pt x="41" y="24"/>
                </a:lnTo>
                <a:lnTo>
                  <a:pt x="39" y="30"/>
                </a:lnTo>
                <a:lnTo>
                  <a:pt x="33" y="30"/>
                </a:lnTo>
                <a:lnTo>
                  <a:pt x="36" y="75"/>
                </a:lnTo>
                <a:lnTo>
                  <a:pt x="35" y="81"/>
                </a:lnTo>
                <a:lnTo>
                  <a:pt x="32" y="86"/>
                </a:lnTo>
                <a:lnTo>
                  <a:pt x="21" y="92"/>
                </a:lnTo>
                <a:lnTo>
                  <a:pt x="9" y="100"/>
                </a:lnTo>
                <a:lnTo>
                  <a:pt x="8" y="106"/>
                </a:lnTo>
                <a:lnTo>
                  <a:pt x="5" y="112"/>
                </a:lnTo>
                <a:lnTo>
                  <a:pt x="0" y="116"/>
                </a:lnTo>
                <a:lnTo>
                  <a:pt x="0" y="122"/>
                </a:lnTo>
                <a:lnTo>
                  <a:pt x="5" y="128"/>
                </a:lnTo>
                <a:lnTo>
                  <a:pt x="11" y="128"/>
                </a:lnTo>
                <a:lnTo>
                  <a:pt x="17" y="140"/>
                </a:lnTo>
                <a:lnTo>
                  <a:pt x="11" y="154"/>
                </a:lnTo>
                <a:lnTo>
                  <a:pt x="12" y="166"/>
                </a:lnTo>
                <a:lnTo>
                  <a:pt x="9" y="172"/>
                </a:lnTo>
                <a:lnTo>
                  <a:pt x="12" y="183"/>
                </a:lnTo>
                <a:lnTo>
                  <a:pt x="12" y="193"/>
                </a:lnTo>
                <a:lnTo>
                  <a:pt x="9" y="199"/>
                </a:lnTo>
                <a:lnTo>
                  <a:pt x="18" y="205"/>
                </a:lnTo>
                <a:lnTo>
                  <a:pt x="23" y="211"/>
                </a:lnTo>
                <a:lnTo>
                  <a:pt x="29" y="213"/>
                </a:lnTo>
                <a:lnTo>
                  <a:pt x="39" y="216"/>
                </a:lnTo>
                <a:lnTo>
                  <a:pt x="42" y="220"/>
                </a:lnTo>
                <a:lnTo>
                  <a:pt x="49" y="225"/>
                </a:lnTo>
                <a:lnTo>
                  <a:pt x="56" y="226"/>
                </a:lnTo>
                <a:lnTo>
                  <a:pt x="64" y="232"/>
                </a:lnTo>
                <a:lnTo>
                  <a:pt x="71" y="245"/>
                </a:lnTo>
                <a:lnTo>
                  <a:pt x="82" y="254"/>
                </a:lnTo>
                <a:lnTo>
                  <a:pt x="88" y="257"/>
                </a:lnTo>
                <a:lnTo>
                  <a:pt x="94" y="258"/>
                </a:lnTo>
                <a:lnTo>
                  <a:pt x="100" y="263"/>
                </a:lnTo>
                <a:lnTo>
                  <a:pt x="104" y="267"/>
                </a:lnTo>
                <a:lnTo>
                  <a:pt x="109" y="275"/>
                </a:lnTo>
                <a:lnTo>
                  <a:pt x="148" y="275"/>
                </a:lnTo>
                <a:lnTo>
                  <a:pt x="148" y="24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3" name="Freeform 146">
            <a:extLst>
              <a:ext uri="{FF2B5EF4-FFF2-40B4-BE49-F238E27FC236}">
                <a16:creationId xmlns:a16="http://schemas.microsoft.com/office/drawing/2014/main" id="{1A34FDEA-77D7-31F2-3E05-02F848A98A4C}"/>
              </a:ext>
            </a:extLst>
          </p:cNvPr>
          <p:cNvSpPr>
            <a:spLocks/>
          </p:cNvSpPr>
          <p:nvPr/>
        </p:nvSpPr>
        <p:spPr bwMode="auto">
          <a:xfrm>
            <a:off x="4293895" y="2251179"/>
            <a:ext cx="524428" cy="533860"/>
          </a:xfrm>
          <a:custGeom>
            <a:avLst/>
            <a:gdLst>
              <a:gd name="T0" fmla="*/ 141 w 278"/>
              <a:gd name="T1" fmla="*/ 231 h 283"/>
              <a:gd name="T2" fmla="*/ 154 w 278"/>
              <a:gd name="T3" fmla="*/ 171 h 283"/>
              <a:gd name="T4" fmla="*/ 193 w 278"/>
              <a:gd name="T5" fmla="*/ 132 h 283"/>
              <a:gd name="T6" fmla="*/ 242 w 278"/>
              <a:gd name="T7" fmla="*/ 115 h 283"/>
              <a:gd name="T8" fmla="*/ 269 w 278"/>
              <a:gd name="T9" fmla="*/ 73 h 283"/>
              <a:gd name="T10" fmla="*/ 231 w 278"/>
              <a:gd name="T11" fmla="*/ 64 h 283"/>
              <a:gd name="T12" fmla="*/ 156 w 278"/>
              <a:gd name="T13" fmla="*/ 36 h 283"/>
              <a:gd name="T14" fmla="*/ 138 w 278"/>
              <a:gd name="T15" fmla="*/ 29 h 283"/>
              <a:gd name="T16" fmla="*/ 124 w 278"/>
              <a:gd name="T17" fmla="*/ 32 h 283"/>
              <a:gd name="T18" fmla="*/ 122 w 278"/>
              <a:gd name="T19" fmla="*/ 32 h 283"/>
              <a:gd name="T20" fmla="*/ 125 w 278"/>
              <a:gd name="T21" fmla="*/ 21 h 283"/>
              <a:gd name="T22" fmla="*/ 130 w 278"/>
              <a:gd name="T23" fmla="*/ 8 h 283"/>
              <a:gd name="T24" fmla="*/ 101 w 278"/>
              <a:gd name="T25" fmla="*/ 12 h 283"/>
              <a:gd name="T26" fmla="*/ 64 w 278"/>
              <a:gd name="T27" fmla="*/ 27 h 283"/>
              <a:gd name="T28" fmla="*/ 42 w 278"/>
              <a:gd name="T29" fmla="*/ 26 h 283"/>
              <a:gd name="T30" fmla="*/ 36 w 278"/>
              <a:gd name="T31" fmla="*/ 32 h 283"/>
              <a:gd name="T32" fmla="*/ 32 w 278"/>
              <a:gd name="T33" fmla="*/ 89 h 283"/>
              <a:gd name="T34" fmla="*/ 6 w 278"/>
              <a:gd name="T35" fmla="*/ 115 h 283"/>
              <a:gd name="T36" fmla="*/ 6 w 278"/>
              <a:gd name="T37" fmla="*/ 136 h 283"/>
              <a:gd name="T38" fmla="*/ 12 w 278"/>
              <a:gd name="T39" fmla="*/ 169 h 283"/>
              <a:gd name="T40" fmla="*/ 12 w 278"/>
              <a:gd name="T41" fmla="*/ 197 h 283"/>
              <a:gd name="T42" fmla="*/ 24 w 278"/>
              <a:gd name="T43" fmla="*/ 218 h 283"/>
              <a:gd name="T44" fmla="*/ 44 w 278"/>
              <a:gd name="T45" fmla="*/ 228 h 283"/>
              <a:gd name="T46" fmla="*/ 73 w 278"/>
              <a:gd name="T47" fmla="*/ 251 h 283"/>
              <a:gd name="T48" fmla="*/ 100 w 278"/>
              <a:gd name="T49" fmla="*/ 269 h 283"/>
              <a:gd name="T50" fmla="*/ 154 w 278"/>
              <a:gd name="T51" fmla="*/ 253 h 283"/>
              <a:gd name="T52" fmla="*/ 148 w 278"/>
              <a:gd name="T53" fmla="*/ 277 h 283"/>
              <a:gd name="T54" fmla="*/ 98 w 278"/>
              <a:gd name="T55" fmla="*/ 260 h 283"/>
              <a:gd name="T56" fmla="*/ 70 w 278"/>
              <a:gd name="T57" fmla="*/ 236 h 283"/>
              <a:gd name="T58" fmla="*/ 44 w 278"/>
              <a:gd name="T59" fmla="*/ 218 h 283"/>
              <a:gd name="T60" fmla="*/ 15 w 278"/>
              <a:gd name="T61" fmla="*/ 203 h 283"/>
              <a:gd name="T62" fmla="*/ 15 w 278"/>
              <a:gd name="T63" fmla="*/ 177 h 283"/>
              <a:gd name="T64" fmla="*/ 23 w 278"/>
              <a:gd name="T65" fmla="*/ 145 h 283"/>
              <a:gd name="T66" fmla="*/ 6 w 278"/>
              <a:gd name="T67" fmla="*/ 123 h 283"/>
              <a:gd name="T68" fmla="*/ 15 w 278"/>
              <a:gd name="T69" fmla="*/ 108 h 283"/>
              <a:gd name="T70" fmla="*/ 42 w 278"/>
              <a:gd name="T71" fmla="*/ 80 h 283"/>
              <a:gd name="T72" fmla="*/ 47 w 278"/>
              <a:gd name="T73" fmla="*/ 30 h 283"/>
              <a:gd name="T74" fmla="*/ 50 w 278"/>
              <a:gd name="T75" fmla="*/ 33 h 283"/>
              <a:gd name="T76" fmla="*/ 65 w 278"/>
              <a:gd name="T77" fmla="*/ 33 h 283"/>
              <a:gd name="T78" fmla="*/ 104 w 278"/>
              <a:gd name="T79" fmla="*/ 18 h 283"/>
              <a:gd name="T80" fmla="*/ 124 w 278"/>
              <a:gd name="T81" fmla="*/ 9 h 283"/>
              <a:gd name="T82" fmla="*/ 118 w 278"/>
              <a:gd name="T83" fmla="*/ 29 h 283"/>
              <a:gd name="T84" fmla="*/ 130 w 278"/>
              <a:gd name="T85" fmla="*/ 33 h 283"/>
              <a:gd name="T86" fmla="*/ 150 w 278"/>
              <a:gd name="T87" fmla="*/ 40 h 283"/>
              <a:gd name="T88" fmla="*/ 162 w 278"/>
              <a:gd name="T89" fmla="*/ 47 h 283"/>
              <a:gd name="T90" fmla="*/ 252 w 278"/>
              <a:gd name="T91" fmla="*/ 79 h 283"/>
              <a:gd name="T92" fmla="*/ 269 w 278"/>
              <a:gd name="T93" fmla="*/ 127 h 283"/>
              <a:gd name="T94" fmla="*/ 218 w 278"/>
              <a:gd name="T95" fmla="*/ 135 h 283"/>
              <a:gd name="T96" fmla="*/ 169 w 278"/>
              <a:gd name="T97" fmla="*/ 136 h 283"/>
              <a:gd name="T98" fmla="*/ 129 w 278"/>
              <a:gd name="T99" fmla="*/ 194 h 283"/>
              <a:gd name="T100" fmla="*/ 150 w 278"/>
              <a:gd name="T101" fmla="*/ 257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8" h="283">
                <a:moveTo>
                  <a:pt x="151" y="254"/>
                </a:moveTo>
                <a:lnTo>
                  <a:pt x="153" y="251"/>
                </a:lnTo>
                <a:lnTo>
                  <a:pt x="145" y="247"/>
                </a:lnTo>
                <a:lnTo>
                  <a:pt x="141" y="231"/>
                </a:lnTo>
                <a:lnTo>
                  <a:pt x="136" y="209"/>
                </a:lnTo>
                <a:lnTo>
                  <a:pt x="135" y="195"/>
                </a:lnTo>
                <a:lnTo>
                  <a:pt x="147" y="183"/>
                </a:lnTo>
                <a:lnTo>
                  <a:pt x="154" y="171"/>
                </a:lnTo>
                <a:lnTo>
                  <a:pt x="154" y="153"/>
                </a:lnTo>
                <a:lnTo>
                  <a:pt x="169" y="142"/>
                </a:lnTo>
                <a:lnTo>
                  <a:pt x="184" y="144"/>
                </a:lnTo>
                <a:lnTo>
                  <a:pt x="193" y="132"/>
                </a:lnTo>
                <a:lnTo>
                  <a:pt x="209" y="132"/>
                </a:lnTo>
                <a:lnTo>
                  <a:pt x="218" y="145"/>
                </a:lnTo>
                <a:lnTo>
                  <a:pt x="236" y="117"/>
                </a:lnTo>
                <a:lnTo>
                  <a:pt x="242" y="115"/>
                </a:lnTo>
                <a:lnTo>
                  <a:pt x="242" y="139"/>
                </a:lnTo>
                <a:lnTo>
                  <a:pt x="273" y="132"/>
                </a:lnTo>
                <a:lnTo>
                  <a:pt x="278" y="76"/>
                </a:lnTo>
                <a:lnTo>
                  <a:pt x="269" y="73"/>
                </a:lnTo>
                <a:lnTo>
                  <a:pt x="263" y="74"/>
                </a:lnTo>
                <a:lnTo>
                  <a:pt x="252" y="73"/>
                </a:lnTo>
                <a:lnTo>
                  <a:pt x="251" y="73"/>
                </a:lnTo>
                <a:lnTo>
                  <a:pt x="231" y="64"/>
                </a:lnTo>
                <a:lnTo>
                  <a:pt x="174" y="53"/>
                </a:lnTo>
                <a:lnTo>
                  <a:pt x="168" y="43"/>
                </a:lnTo>
                <a:lnTo>
                  <a:pt x="160" y="38"/>
                </a:lnTo>
                <a:lnTo>
                  <a:pt x="156" y="36"/>
                </a:lnTo>
                <a:lnTo>
                  <a:pt x="153" y="33"/>
                </a:lnTo>
                <a:lnTo>
                  <a:pt x="153" y="33"/>
                </a:lnTo>
                <a:lnTo>
                  <a:pt x="142" y="32"/>
                </a:lnTo>
                <a:lnTo>
                  <a:pt x="138" y="29"/>
                </a:lnTo>
                <a:lnTo>
                  <a:pt x="136" y="29"/>
                </a:lnTo>
                <a:lnTo>
                  <a:pt x="130" y="27"/>
                </a:lnTo>
                <a:lnTo>
                  <a:pt x="129" y="27"/>
                </a:lnTo>
                <a:lnTo>
                  <a:pt x="124" y="32"/>
                </a:lnTo>
                <a:lnTo>
                  <a:pt x="118" y="32"/>
                </a:lnTo>
                <a:lnTo>
                  <a:pt x="118" y="35"/>
                </a:lnTo>
                <a:lnTo>
                  <a:pt x="121" y="36"/>
                </a:lnTo>
                <a:lnTo>
                  <a:pt x="122" y="32"/>
                </a:lnTo>
                <a:lnTo>
                  <a:pt x="124" y="32"/>
                </a:lnTo>
                <a:lnTo>
                  <a:pt x="125" y="26"/>
                </a:lnTo>
                <a:lnTo>
                  <a:pt x="125" y="26"/>
                </a:lnTo>
                <a:lnTo>
                  <a:pt x="125" y="21"/>
                </a:lnTo>
                <a:lnTo>
                  <a:pt x="129" y="15"/>
                </a:lnTo>
                <a:lnTo>
                  <a:pt x="129" y="15"/>
                </a:lnTo>
                <a:lnTo>
                  <a:pt x="130" y="9"/>
                </a:lnTo>
                <a:lnTo>
                  <a:pt x="130" y="8"/>
                </a:lnTo>
                <a:lnTo>
                  <a:pt x="121" y="0"/>
                </a:lnTo>
                <a:lnTo>
                  <a:pt x="112" y="5"/>
                </a:lnTo>
                <a:lnTo>
                  <a:pt x="107" y="9"/>
                </a:lnTo>
                <a:lnTo>
                  <a:pt x="101" y="12"/>
                </a:lnTo>
                <a:lnTo>
                  <a:pt x="95" y="14"/>
                </a:lnTo>
                <a:lnTo>
                  <a:pt x="95" y="14"/>
                </a:lnTo>
                <a:lnTo>
                  <a:pt x="85" y="20"/>
                </a:lnTo>
                <a:lnTo>
                  <a:pt x="64" y="27"/>
                </a:lnTo>
                <a:lnTo>
                  <a:pt x="59" y="29"/>
                </a:lnTo>
                <a:lnTo>
                  <a:pt x="55" y="29"/>
                </a:lnTo>
                <a:lnTo>
                  <a:pt x="47" y="21"/>
                </a:lnTo>
                <a:lnTo>
                  <a:pt x="42" y="26"/>
                </a:lnTo>
                <a:lnTo>
                  <a:pt x="42" y="27"/>
                </a:lnTo>
                <a:lnTo>
                  <a:pt x="42" y="27"/>
                </a:lnTo>
                <a:lnTo>
                  <a:pt x="39" y="32"/>
                </a:lnTo>
                <a:lnTo>
                  <a:pt x="36" y="32"/>
                </a:lnTo>
                <a:lnTo>
                  <a:pt x="33" y="32"/>
                </a:lnTo>
                <a:lnTo>
                  <a:pt x="36" y="80"/>
                </a:lnTo>
                <a:lnTo>
                  <a:pt x="35" y="85"/>
                </a:lnTo>
                <a:lnTo>
                  <a:pt x="32" y="89"/>
                </a:lnTo>
                <a:lnTo>
                  <a:pt x="23" y="94"/>
                </a:lnTo>
                <a:lnTo>
                  <a:pt x="9" y="103"/>
                </a:lnTo>
                <a:lnTo>
                  <a:pt x="9" y="109"/>
                </a:lnTo>
                <a:lnTo>
                  <a:pt x="6" y="115"/>
                </a:lnTo>
                <a:lnTo>
                  <a:pt x="0" y="120"/>
                </a:lnTo>
                <a:lnTo>
                  <a:pt x="0" y="127"/>
                </a:lnTo>
                <a:lnTo>
                  <a:pt x="0" y="129"/>
                </a:lnTo>
                <a:lnTo>
                  <a:pt x="6" y="136"/>
                </a:lnTo>
                <a:lnTo>
                  <a:pt x="11" y="136"/>
                </a:lnTo>
                <a:lnTo>
                  <a:pt x="17" y="145"/>
                </a:lnTo>
                <a:lnTo>
                  <a:pt x="11" y="159"/>
                </a:lnTo>
                <a:lnTo>
                  <a:pt x="12" y="169"/>
                </a:lnTo>
                <a:lnTo>
                  <a:pt x="9" y="176"/>
                </a:lnTo>
                <a:lnTo>
                  <a:pt x="9" y="176"/>
                </a:lnTo>
                <a:lnTo>
                  <a:pt x="12" y="189"/>
                </a:lnTo>
                <a:lnTo>
                  <a:pt x="12" y="197"/>
                </a:lnTo>
                <a:lnTo>
                  <a:pt x="9" y="203"/>
                </a:lnTo>
                <a:lnTo>
                  <a:pt x="8" y="206"/>
                </a:lnTo>
                <a:lnTo>
                  <a:pt x="20" y="213"/>
                </a:lnTo>
                <a:lnTo>
                  <a:pt x="24" y="218"/>
                </a:lnTo>
                <a:lnTo>
                  <a:pt x="32" y="221"/>
                </a:lnTo>
                <a:lnTo>
                  <a:pt x="41" y="222"/>
                </a:lnTo>
                <a:lnTo>
                  <a:pt x="44" y="228"/>
                </a:lnTo>
                <a:lnTo>
                  <a:pt x="44" y="228"/>
                </a:lnTo>
                <a:lnTo>
                  <a:pt x="50" y="231"/>
                </a:lnTo>
                <a:lnTo>
                  <a:pt x="58" y="234"/>
                </a:lnTo>
                <a:lnTo>
                  <a:pt x="65" y="239"/>
                </a:lnTo>
                <a:lnTo>
                  <a:pt x="73" y="251"/>
                </a:lnTo>
                <a:lnTo>
                  <a:pt x="83" y="262"/>
                </a:lnTo>
                <a:lnTo>
                  <a:pt x="91" y="265"/>
                </a:lnTo>
                <a:lnTo>
                  <a:pt x="95" y="266"/>
                </a:lnTo>
                <a:lnTo>
                  <a:pt x="100" y="269"/>
                </a:lnTo>
                <a:lnTo>
                  <a:pt x="106" y="275"/>
                </a:lnTo>
                <a:lnTo>
                  <a:pt x="110" y="283"/>
                </a:lnTo>
                <a:lnTo>
                  <a:pt x="154" y="283"/>
                </a:lnTo>
                <a:lnTo>
                  <a:pt x="154" y="253"/>
                </a:lnTo>
                <a:lnTo>
                  <a:pt x="153" y="251"/>
                </a:lnTo>
                <a:lnTo>
                  <a:pt x="151" y="254"/>
                </a:lnTo>
                <a:lnTo>
                  <a:pt x="148" y="254"/>
                </a:lnTo>
                <a:lnTo>
                  <a:pt x="148" y="277"/>
                </a:lnTo>
                <a:lnTo>
                  <a:pt x="113" y="277"/>
                </a:lnTo>
                <a:lnTo>
                  <a:pt x="110" y="271"/>
                </a:lnTo>
                <a:lnTo>
                  <a:pt x="104" y="265"/>
                </a:lnTo>
                <a:lnTo>
                  <a:pt x="98" y="260"/>
                </a:lnTo>
                <a:lnTo>
                  <a:pt x="92" y="260"/>
                </a:lnTo>
                <a:lnTo>
                  <a:pt x="88" y="257"/>
                </a:lnTo>
                <a:lnTo>
                  <a:pt x="77" y="248"/>
                </a:lnTo>
                <a:lnTo>
                  <a:pt x="70" y="236"/>
                </a:lnTo>
                <a:lnTo>
                  <a:pt x="61" y="230"/>
                </a:lnTo>
                <a:lnTo>
                  <a:pt x="53" y="227"/>
                </a:lnTo>
                <a:lnTo>
                  <a:pt x="48" y="224"/>
                </a:lnTo>
                <a:lnTo>
                  <a:pt x="44" y="218"/>
                </a:lnTo>
                <a:lnTo>
                  <a:pt x="33" y="216"/>
                </a:lnTo>
                <a:lnTo>
                  <a:pt x="29" y="213"/>
                </a:lnTo>
                <a:lnTo>
                  <a:pt x="23" y="209"/>
                </a:lnTo>
                <a:lnTo>
                  <a:pt x="15" y="203"/>
                </a:lnTo>
                <a:lnTo>
                  <a:pt x="17" y="200"/>
                </a:lnTo>
                <a:lnTo>
                  <a:pt x="18" y="198"/>
                </a:lnTo>
                <a:lnTo>
                  <a:pt x="18" y="188"/>
                </a:lnTo>
                <a:lnTo>
                  <a:pt x="15" y="177"/>
                </a:lnTo>
                <a:lnTo>
                  <a:pt x="17" y="171"/>
                </a:lnTo>
                <a:lnTo>
                  <a:pt x="18" y="171"/>
                </a:lnTo>
                <a:lnTo>
                  <a:pt x="17" y="160"/>
                </a:lnTo>
                <a:lnTo>
                  <a:pt x="23" y="145"/>
                </a:lnTo>
                <a:lnTo>
                  <a:pt x="15" y="130"/>
                </a:lnTo>
                <a:lnTo>
                  <a:pt x="9" y="130"/>
                </a:lnTo>
                <a:lnTo>
                  <a:pt x="6" y="126"/>
                </a:lnTo>
                <a:lnTo>
                  <a:pt x="6" y="123"/>
                </a:lnTo>
                <a:lnTo>
                  <a:pt x="11" y="118"/>
                </a:lnTo>
                <a:lnTo>
                  <a:pt x="11" y="118"/>
                </a:lnTo>
                <a:lnTo>
                  <a:pt x="14" y="112"/>
                </a:lnTo>
                <a:lnTo>
                  <a:pt x="15" y="108"/>
                </a:lnTo>
                <a:lnTo>
                  <a:pt x="26" y="100"/>
                </a:lnTo>
                <a:lnTo>
                  <a:pt x="36" y="94"/>
                </a:lnTo>
                <a:lnTo>
                  <a:pt x="41" y="88"/>
                </a:lnTo>
                <a:lnTo>
                  <a:pt x="42" y="80"/>
                </a:lnTo>
                <a:lnTo>
                  <a:pt x="39" y="38"/>
                </a:lnTo>
                <a:lnTo>
                  <a:pt x="42" y="38"/>
                </a:lnTo>
                <a:lnTo>
                  <a:pt x="44" y="38"/>
                </a:lnTo>
                <a:lnTo>
                  <a:pt x="47" y="30"/>
                </a:lnTo>
                <a:lnTo>
                  <a:pt x="47" y="30"/>
                </a:lnTo>
                <a:lnTo>
                  <a:pt x="47" y="30"/>
                </a:lnTo>
                <a:lnTo>
                  <a:pt x="47" y="30"/>
                </a:lnTo>
                <a:lnTo>
                  <a:pt x="50" y="33"/>
                </a:lnTo>
                <a:lnTo>
                  <a:pt x="52" y="33"/>
                </a:lnTo>
                <a:lnTo>
                  <a:pt x="59" y="35"/>
                </a:lnTo>
                <a:lnTo>
                  <a:pt x="65" y="33"/>
                </a:lnTo>
                <a:lnTo>
                  <a:pt x="65" y="33"/>
                </a:lnTo>
                <a:lnTo>
                  <a:pt x="88" y="26"/>
                </a:lnTo>
                <a:lnTo>
                  <a:pt x="98" y="20"/>
                </a:lnTo>
                <a:lnTo>
                  <a:pt x="103" y="18"/>
                </a:lnTo>
                <a:lnTo>
                  <a:pt x="104" y="18"/>
                </a:lnTo>
                <a:lnTo>
                  <a:pt x="110" y="14"/>
                </a:lnTo>
                <a:lnTo>
                  <a:pt x="115" y="9"/>
                </a:lnTo>
                <a:lnTo>
                  <a:pt x="121" y="8"/>
                </a:lnTo>
                <a:lnTo>
                  <a:pt x="124" y="9"/>
                </a:lnTo>
                <a:lnTo>
                  <a:pt x="122" y="14"/>
                </a:lnTo>
                <a:lnTo>
                  <a:pt x="119" y="18"/>
                </a:lnTo>
                <a:lnTo>
                  <a:pt x="119" y="24"/>
                </a:lnTo>
                <a:lnTo>
                  <a:pt x="118" y="29"/>
                </a:lnTo>
                <a:lnTo>
                  <a:pt x="116" y="33"/>
                </a:lnTo>
                <a:lnTo>
                  <a:pt x="113" y="38"/>
                </a:lnTo>
                <a:lnTo>
                  <a:pt x="125" y="38"/>
                </a:lnTo>
                <a:lnTo>
                  <a:pt x="130" y="33"/>
                </a:lnTo>
                <a:lnTo>
                  <a:pt x="135" y="35"/>
                </a:lnTo>
                <a:lnTo>
                  <a:pt x="139" y="38"/>
                </a:lnTo>
                <a:lnTo>
                  <a:pt x="141" y="38"/>
                </a:lnTo>
                <a:lnTo>
                  <a:pt x="150" y="40"/>
                </a:lnTo>
                <a:lnTo>
                  <a:pt x="151" y="41"/>
                </a:lnTo>
                <a:lnTo>
                  <a:pt x="151" y="41"/>
                </a:lnTo>
                <a:lnTo>
                  <a:pt x="157" y="44"/>
                </a:lnTo>
                <a:lnTo>
                  <a:pt x="162" y="47"/>
                </a:lnTo>
                <a:lnTo>
                  <a:pt x="169" y="59"/>
                </a:lnTo>
                <a:lnTo>
                  <a:pt x="230" y="70"/>
                </a:lnTo>
                <a:lnTo>
                  <a:pt x="249" y="79"/>
                </a:lnTo>
                <a:lnTo>
                  <a:pt x="252" y="79"/>
                </a:lnTo>
                <a:lnTo>
                  <a:pt x="264" y="80"/>
                </a:lnTo>
                <a:lnTo>
                  <a:pt x="269" y="79"/>
                </a:lnTo>
                <a:lnTo>
                  <a:pt x="272" y="80"/>
                </a:lnTo>
                <a:lnTo>
                  <a:pt x="269" y="127"/>
                </a:lnTo>
                <a:lnTo>
                  <a:pt x="248" y="132"/>
                </a:lnTo>
                <a:lnTo>
                  <a:pt x="248" y="108"/>
                </a:lnTo>
                <a:lnTo>
                  <a:pt x="233" y="111"/>
                </a:lnTo>
                <a:lnTo>
                  <a:pt x="218" y="135"/>
                </a:lnTo>
                <a:lnTo>
                  <a:pt x="212" y="126"/>
                </a:lnTo>
                <a:lnTo>
                  <a:pt x="190" y="126"/>
                </a:lnTo>
                <a:lnTo>
                  <a:pt x="183" y="136"/>
                </a:lnTo>
                <a:lnTo>
                  <a:pt x="169" y="136"/>
                </a:lnTo>
                <a:lnTo>
                  <a:pt x="148" y="148"/>
                </a:lnTo>
                <a:lnTo>
                  <a:pt x="148" y="169"/>
                </a:lnTo>
                <a:lnTo>
                  <a:pt x="142" y="180"/>
                </a:lnTo>
                <a:lnTo>
                  <a:pt x="129" y="194"/>
                </a:lnTo>
                <a:lnTo>
                  <a:pt x="130" y="209"/>
                </a:lnTo>
                <a:lnTo>
                  <a:pt x="135" y="233"/>
                </a:lnTo>
                <a:lnTo>
                  <a:pt x="139" y="250"/>
                </a:lnTo>
                <a:lnTo>
                  <a:pt x="150" y="257"/>
                </a:lnTo>
                <a:lnTo>
                  <a:pt x="151" y="254"/>
                </a:lnTo>
                <a:lnTo>
                  <a:pt x="148" y="254"/>
                </a:lnTo>
                <a:lnTo>
                  <a:pt x="151" y="2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4" name="Freeform 147">
            <a:extLst>
              <a:ext uri="{FF2B5EF4-FFF2-40B4-BE49-F238E27FC236}">
                <a16:creationId xmlns:a16="http://schemas.microsoft.com/office/drawing/2014/main" id="{7B40086E-C46C-7E77-9F26-DE64A196C677}"/>
              </a:ext>
            </a:extLst>
          </p:cNvPr>
          <p:cNvSpPr>
            <a:spLocks/>
          </p:cNvSpPr>
          <p:nvPr/>
        </p:nvSpPr>
        <p:spPr bwMode="auto">
          <a:xfrm>
            <a:off x="4890006" y="2490755"/>
            <a:ext cx="22637" cy="5660"/>
          </a:xfrm>
          <a:custGeom>
            <a:avLst/>
            <a:gdLst>
              <a:gd name="T0" fmla="*/ 6 w 12"/>
              <a:gd name="T1" fmla="*/ 2 h 3"/>
              <a:gd name="T2" fmla="*/ 0 w 12"/>
              <a:gd name="T3" fmla="*/ 3 h 3"/>
              <a:gd name="T4" fmla="*/ 12 w 12"/>
              <a:gd name="T5" fmla="*/ 0 h 3"/>
              <a:gd name="T6" fmla="*/ 6 w 12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">
                <a:moveTo>
                  <a:pt x="6" y="2"/>
                </a:moveTo>
                <a:lnTo>
                  <a:pt x="0" y="3"/>
                </a:lnTo>
                <a:lnTo>
                  <a:pt x="12" y="0"/>
                </a:lnTo>
                <a:lnTo>
                  <a:pt x="6" y="2"/>
                </a:lnTo>
                <a:close/>
              </a:path>
            </a:pathLst>
          </a:custGeom>
          <a:solidFill>
            <a:srgbClr val="4B7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5" name="Freeform 148">
            <a:extLst>
              <a:ext uri="{FF2B5EF4-FFF2-40B4-BE49-F238E27FC236}">
                <a16:creationId xmlns:a16="http://schemas.microsoft.com/office/drawing/2014/main" id="{F1E0D196-3D95-D1BD-82FB-0C58065F140E}"/>
              </a:ext>
            </a:extLst>
          </p:cNvPr>
          <p:cNvSpPr>
            <a:spLocks/>
          </p:cNvSpPr>
          <p:nvPr/>
        </p:nvSpPr>
        <p:spPr bwMode="auto">
          <a:xfrm>
            <a:off x="4890006" y="2485095"/>
            <a:ext cx="22637" cy="16979"/>
          </a:xfrm>
          <a:custGeom>
            <a:avLst/>
            <a:gdLst>
              <a:gd name="T0" fmla="*/ 6 w 12"/>
              <a:gd name="T1" fmla="*/ 5 h 9"/>
              <a:gd name="T2" fmla="*/ 4 w 12"/>
              <a:gd name="T3" fmla="*/ 2 h 9"/>
              <a:gd name="T4" fmla="*/ 0 w 12"/>
              <a:gd name="T5" fmla="*/ 3 h 9"/>
              <a:gd name="T6" fmla="*/ 0 w 12"/>
              <a:gd name="T7" fmla="*/ 9 h 9"/>
              <a:gd name="T8" fmla="*/ 12 w 12"/>
              <a:gd name="T9" fmla="*/ 6 h 9"/>
              <a:gd name="T10" fmla="*/ 10 w 12"/>
              <a:gd name="T11" fmla="*/ 0 h 9"/>
              <a:gd name="T12" fmla="*/ 6 w 12"/>
              <a:gd name="T13" fmla="*/ 2 h 9"/>
              <a:gd name="T14" fmla="*/ 4 w 12"/>
              <a:gd name="T15" fmla="*/ 2 h 9"/>
              <a:gd name="T16" fmla="*/ 4 w 12"/>
              <a:gd name="T17" fmla="*/ 2 h 9"/>
              <a:gd name="T18" fmla="*/ 6 w 12"/>
              <a:gd name="T19" fmla="*/ 5 h 9"/>
              <a:gd name="T20" fmla="*/ 6 w 12"/>
              <a:gd name="T21" fmla="*/ 8 h 9"/>
              <a:gd name="T22" fmla="*/ 12 w 12"/>
              <a:gd name="T23" fmla="*/ 6 h 9"/>
              <a:gd name="T24" fmla="*/ 12 w 12"/>
              <a:gd name="T25" fmla="*/ 3 h 9"/>
              <a:gd name="T26" fmla="*/ 10 w 12"/>
              <a:gd name="T27" fmla="*/ 0 h 9"/>
              <a:gd name="T28" fmla="*/ 0 w 12"/>
              <a:gd name="T29" fmla="*/ 3 h 9"/>
              <a:gd name="T30" fmla="*/ 0 w 12"/>
              <a:gd name="T31" fmla="*/ 6 h 9"/>
              <a:gd name="T32" fmla="*/ 1 w 12"/>
              <a:gd name="T33" fmla="*/ 9 h 9"/>
              <a:gd name="T34" fmla="*/ 6 w 12"/>
              <a:gd name="T35" fmla="*/ 8 h 9"/>
              <a:gd name="T36" fmla="*/ 6 w 12"/>
              <a:gd name="T37" fmla="*/ 5 h 9"/>
              <a:gd name="T38" fmla="*/ 6 w 12"/>
              <a:gd name="T39" fmla="*/ 8 h 9"/>
              <a:gd name="T40" fmla="*/ 6 w 12"/>
              <a:gd name="T4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9">
                <a:moveTo>
                  <a:pt x="6" y="5"/>
                </a:moveTo>
                <a:lnTo>
                  <a:pt x="4" y="2"/>
                </a:lnTo>
                <a:lnTo>
                  <a:pt x="0" y="3"/>
                </a:lnTo>
                <a:lnTo>
                  <a:pt x="0" y="9"/>
                </a:lnTo>
                <a:lnTo>
                  <a:pt x="12" y="6"/>
                </a:lnTo>
                <a:lnTo>
                  <a:pt x="10" y="0"/>
                </a:lnTo>
                <a:lnTo>
                  <a:pt x="6" y="2"/>
                </a:lnTo>
                <a:lnTo>
                  <a:pt x="4" y="2"/>
                </a:lnTo>
                <a:lnTo>
                  <a:pt x="4" y="2"/>
                </a:lnTo>
                <a:lnTo>
                  <a:pt x="6" y="5"/>
                </a:lnTo>
                <a:lnTo>
                  <a:pt x="6" y="8"/>
                </a:lnTo>
                <a:lnTo>
                  <a:pt x="12" y="6"/>
                </a:lnTo>
                <a:lnTo>
                  <a:pt x="12" y="3"/>
                </a:lnTo>
                <a:lnTo>
                  <a:pt x="10" y="0"/>
                </a:lnTo>
                <a:lnTo>
                  <a:pt x="0" y="3"/>
                </a:lnTo>
                <a:lnTo>
                  <a:pt x="0" y="6"/>
                </a:lnTo>
                <a:lnTo>
                  <a:pt x="1" y="9"/>
                </a:lnTo>
                <a:lnTo>
                  <a:pt x="6" y="8"/>
                </a:lnTo>
                <a:lnTo>
                  <a:pt x="6" y="5"/>
                </a:lnTo>
                <a:lnTo>
                  <a:pt x="6" y="8"/>
                </a:lnTo>
                <a:lnTo>
                  <a:pt x="6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6" name="Freeform 149">
            <a:extLst>
              <a:ext uri="{FF2B5EF4-FFF2-40B4-BE49-F238E27FC236}">
                <a16:creationId xmlns:a16="http://schemas.microsoft.com/office/drawing/2014/main" id="{1DB83D21-D11E-BE1D-76A2-2BA2086CA494}"/>
              </a:ext>
            </a:extLst>
          </p:cNvPr>
          <p:cNvSpPr>
            <a:spLocks/>
          </p:cNvSpPr>
          <p:nvPr/>
        </p:nvSpPr>
        <p:spPr bwMode="auto">
          <a:xfrm>
            <a:off x="4852280" y="2424730"/>
            <a:ext cx="26409" cy="5660"/>
          </a:xfrm>
          <a:custGeom>
            <a:avLst/>
            <a:gdLst>
              <a:gd name="T0" fmla="*/ 5 w 14"/>
              <a:gd name="T1" fmla="*/ 2 h 3"/>
              <a:gd name="T2" fmla="*/ 0 w 14"/>
              <a:gd name="T3" fmla="*/ 0 h 3"/>
              <a:gd name="T4" fmla="*/ 14 w 14"/>
              <a:gd name="T5" fmla="*/ 3 h 3"/>
              <a:gd name="T6" fmla="*/ 5 w 14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3">
                <a:moveTo>
                  <a:pt x="5" y="2"/>
                </a:moveTo>
                <a:lnTo>
                  <a:pt x="0" y="0"/>
                </a:lnTo>
                <a:lnTo>
                  <a:pt x="14" y="3"/>
                </a:lnTo>
                <a:lnTo>
                  <a:pt x="5" y="2"/>
                </a:lnTo>
                <a:close/>
              </a:path>
            </a:pathLst>
          </a:custGeom>
          <a:solidFill>
            <a:srgbClr val="4B7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7" name="Freeform 150">
            <a:extLst>
              <a:ext uri="{FF2B5EF4-FFF2-40B4-BE49-F238E27FC236}">
                <a16:creationId xmlns:a16="http://schemas.microsoft.com/office/drawing/2014/main" id="{7E2580E3-EB7D-5AF8-F848-AF354C477D4F}"/>
              </a:ext>
            </a:extLst>
          </p:cNvPr>
          <p:cNvSpPr>
            <a:spLocks/>
          </p:cNvSpPr>
          <p:nvPr/>
        </p:nvSpPr>
        <p:spPr bwMode="auto">
          <a:xfrm>
            <a:off x="4850393" y="2419071"/>
            <a:ext cx="30183" cy="16979"/>
          </a:xfrm>
          <a:custGeom>
            <a:avLst/>
            <a:gdLst>
              <a:gd name="T0" fmla="*/ 6 w 16"/>
              <a:gd name="T1" fmla="*/ 5 h 9"/>
              <a:gd name="T2" fmla="*/ 7 w 16"/>
              <a:gd name="T3" fmla="*/ 2 h 9"/>
              <a:gd name="T4" fmla="*/ 1 w 16"/>
              <a:gd name="T5" fmla="*/ 0 h 9"/>
              <a:gd name="T6" fmla="*/ 0 w 16"/>
              <a:gd name="T7" fmla="*/ 6 h 9"/>
              <a:gd name="T8" fmla="*/ 15 w 16"/>
              <a:gd name="T9" fmla="*/ 9 h 9"/>
              <a:gd name="T10" fmla="*/ 16 w 16"/>
              <a:gd name="T11" fmla="*/ 3 h 9"/>
              <a:gd name="T12" fmla="*/ 7 w 16"/>
              <a:gd name="T13" fmla="*/ 2 h 9"/>
              <a:gd name="T14" fmla="*/ 7 w 16"/>
              <a:gd name="T15" fmla="*/ 2 h 9"/>
              <a:gd name="T16" fmla="*/ 6 w 16"/>
              <a:gd name="T17" fmla="*/ 5 h 9"/>
              <a:gd name="T18" fmla="*/ 6 w 16"/>
              <a:gd name="T19" fmla="*/ 6 h 9"/>
              <a:gd name="T20" fmla="*/ 15 w 16"/>
              <a:gd name="T21" fmla="*/ 9 h 9"/>
              <a:gd name="T22" fmla="*/ 15 w 16"/>
              <a:gd name="T23" fmla="*/ 6 h 9"/>
              <a:gd name="T24" fmla="*/ 16 w 16"/>
              <a:gd name="T25" fmla="*/ 3 h 9"/>
              <a:gd name="T26" fmla="*/ 1 w 16"/>
              <a:gd name="T27" fmla="*/ 0 h 9"/>
              <a:gd name="T28" fmla="*/ 1 w 16"/>
              <a:gd name="T29" fmla="*/ 3 h 9"/>
              <a:gd name="T30" fmla="*/ 1 w 16"/>
              <a:gd name="T31" fmla="*/ 6 h 9"/>
              <a:gd name="T32" fmla="*/ 6 w 16"/>
              <a:gd name="T33" fmla="*/ 8 h 9"/>
              <a:gd name="T34" fmla="*/ 6 w 16"/>
              <a:gd name="T35" fmla="*/ 5 h 9"/>
              <a:gd name="T36" fmla="*/ 6 w 16"/>
              <a:gd name="T37" fmla="*/ 6 h 9"/>
              <a:gd name="T38" fmla="*/ 6 w 16"/>
              <a:gd name="T3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" h="9">
                <a:moveTo>
                  <a:pt x="6" y="5"/>
                </a:moveTo>
                <a:lnTo>
                  <a:pt x="7" y="2"/>
                </a:lnTo>
                <a:lnTo>
                  <a:pt x="1" y="0"/>
                </a:lnTo>
                <a:lnTo>
                  <a:pt x="0" y="6"/>
                </a:lnTo>
                <a:lnTo>
                  <a:pt x="15" y="9"/>
                </a:lnTo>
                <a:lnTo>
                  <a:pt x="16" y="3"/>
                </a:lnTo>
                <a:lnTo>
                  <a:pt x="7" y="2"/>
                </a:lnTo>
                <a:lnTo>
                  <a:pt x="7" y="2"/>
                </a:lnTo>
                <a:lnTo>
                  <a:pt x="6" y="5"/>
                </a:lnTo>
                <a:lnTo>
                  <a:pt x="6" y="6"/>
                </a:lnTo>
                <a:lnTo>
                  <a:pt x="15" y="9"/>
                </a:lnTo>
                <a:lnTo>
                  <a:pt x="15" y="6"/>
                </a:lnTo>
                <a:lnTo>
                  <a:pt x="16" y="3"/>
                </a:lnTo>
                <a:lnTo>
                  <a:pt x="1" y="0"/>
                </a:lnTo>
                <a:lnTo>
                  <a:pt x="1" y="3"/>
                </a:lnTo>
                <a:lnTo>
                  <a:pt x="1" y="6"/>
                </a:lnTo>
                <a:lnTo>
                  <a:pt x="6" y="8"/>
                </a:lnTo>
                <a:lnTo>
                  <a:pt x="6" y="5"/>
                </a:lnTo>
                <a:lnTo>
                  <a:pt x="6" y="6"/>
                </a:lnTo>
                <a:lnTo>
                  <a:pt x="6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8" name="Freeform 151">
            <a:extLst>
              <a:ext uri="{FF2B5EF4-FFF2-40B4-BE49-F238E27FC236}">
                <a16:creationId xmlns:a16="http://schemas.microsoft.com/office/drawing/2014/main" id="{E770AC4D-1C9E-8CD6-DC00-0424F609721B}"/>
              </a:ext>
            </a:extLst>
          </p:cNvPr>
          <p:cNvSpPr>
            <a:spLocks/>
          </p:cNvSpPr>
          <p:nvPr/>
        </p:nvSpPr>
        <p:spPr bwMode="auto">
          <a:xfrm>
            <a:off x="1700051" y="1683362"/>
            <a:ext cx="3246549" cy="1343140"/>
          </a:xfrm>
          <a:custGeom>
            <a:avLst/>
            <a:gdLst>
              <a:gd name="T0" fmla="*/ 10 w 1140"/>
              <a:gd name="T1" fmla="*/ 101 h 471"/>
              <a:gd name="T2" fmla="*/ 7 w 1140"/>
              <a:gd name="T3" fmla="*/ 112 h 471"/>
              <a:gd name="T4" fmla="*/ 25 w 1140"/>
              <a:gd name="T5" fmla="*/ 136 h 471"/>
              <a:gd name="T6" fmla="*/ 31 w 1140"/>
              <a:gd name="T7" fmla="*/ 148 h 471"/>
              <a:gd name="T8" fmla="*/ 41 w 1140"/>
              <a:gd name="T9" fmla="*/ 157 h 471"/>
              <a:gd name="T10" fmla="*/ 53 w 1140"/>
              <a:gd name="T11" fmla="*/ 164 h 471"/>
              <a:gd name="T12" fmla="*/ 40 w 1140"/>
              <a:gd name="T13" fmla="*/ 197 h 471"/>
              <a:gd name="T14" fmla="*/ 36 w 1140"/>
              <a:gd name="T15" fmla="*/ 217 h 471"/>
              <a:gd name="T16" fmla="*/ 48 w 1140"/>
              <a:gd name="T17" fmla="*/ 235 h 471"/>
              <a:gd name="T18" fmla="*/ 63 w 1140"/>
              <a:gd name="T19" fmla="*/ 237 h 471"/>
              <a:gd name="T20" fmla="*/ 71 w 1140"/>
              <a:gd name="T21" fmla="*/ 265 h 471"/>
              <a:gd name="T22" fmla="*/ 82 w 1140"/>
              <a:gd name="T23" fmla="*/ 283 h 471"/>
              <a:gd name="T24" fmla="*/ 87 w 1140"/>
              <a:gd name="T25" fmla="*/ 305 h 471"/>
              <a:gd name="T26" fmla="*/ 109 w 1140"/>
              <a:gd name="T27" fmla="*/ 306 h 471"/>
              <a:gd name="T28" fmla="*/ 134 w 1140"/>
              <a:gd name="T29" fmla="*/ 305 h 471"/>
              <a:gd name="T30" fmla="*/ 157 w 1140"/>
              <a:gd name="T31" fmla="*/ 299 h 471"/>
              <a:gd name="T32" fmla="*/ 165 w 1140"/>
              <a:gd name="T33" fmla="*/ 313 h 471"/>
              <a:gd name="T34" fmla="*/ 450 w 1140"/>
              <a:gd name="T35" fmla="*/ 433 h 471"/>
              <a:gd name="T36" fmla="*/ 712 w 1140"/>
              <a:gd name="T37" fmla="*/ 451 h 471"/>
              <a:gd name="T38" fmla="*/ 751 w 1140"/>
              <a:gd name="T39" fmla="*/ 459 h 471"/>
              <a:gd name="T40" fmla="*/ 772 w 1140"/>
              <a:gd name="T41" fmla="*/ 465 h 471"/>
              <a:gd name="T42" fmla="*/ 771 w 1140"/>
              <a:gd name="T43" fmla="*/ 438 h 471"/>
              <a:gd name="T44" fmla="*/ 989 w 1140"/>
              <a:gd name="T45" fmla="*/ 407 h 471"/>
              <a:gd name="T46" fmla="*/ 1013 w 1140"/>
              <a:gd name="T47" fmla="*/ 364 h 471"/>
              <a:gd name="T48" fmla="*/ 1015 w 1140"/>
              <a:gd name="T49" fmla="*/ 311 h 471"/>
              <a:gd name="T50" fmla="*/ 1055 w 1140"/>
              <a:gd name="T51" fmla="*/ 296 h 471"/>
              <a:gd name="T52" fmla="*/ 1097 w 1140"/>
              <a:gd name="T53" fmla="*/ 255 h 471"/>
              <a:gd name="T54" fmla="*/ 1116 w 1140"/>
              <a:gd name="T55" fmla="*/ 277 h 471"/>
              <a:gd name="T56" fmla="*/ 1129 w 1140"/>
              <a:gd name="T57" fmla="*/ 302 h 471"/>
              <a:gd name="T58" fmla="*/ 1127 w 1140"/>
              <a:gd name="T59" fmla="*/ 279 h 471"/>
              <a:gd name="T60" fmla="*/ 1125 w 1140"/>
              <a:gd name="T61" fmla="*/ 270 h 471"/>
              <a:gd name="T62" fmla="*/ 1100 w 1140"/>
              <a:gd name="T63" fmla="*/ 247 h 471"/>
              <a:gd name="T64" fmla="*/ 1067 w 1140"/>
              <a:gd name="T65" fmla="*/ 273 h 471"/>
              <a:gd name="T66" fmla="*/ 1031 w 1140"/>
              <a:gd name="T67" fmla="*/ 287 h 471"/>
              <a:gd name="T68" fmla="*/ 994 w 1140"/>
              <a:gd name="T69" fmla="*/ 328 h 471"/>
              <a:gd name="T70" fmla="*/ 1007 w 1140"/>
              <a:gd name="T71" fmla="*/ 380 h 471"/>
              <a:gd name="T72" fmla="*/ 762 w 1140"/>
              <a:gd name="T73" fmla="*/ 418 h 471"/>
              <a:gd name="T74" fmla="*/ 764 w 1140"/>
              <a:gd name="T75" fmla="*/ 441 h 471"/>
              <a:gd name="T76" fmla="*/ 765 w 1140"/>
              <a:gd name="T77" fmla="*/ 460 h 471"/>
              <a:gd name="T78" fmla="*/ 737 w 1140"/>
              <a:gd name="T79" fmla="*/ 443 h 471"/>
              <a:gd name="T80" fmla="*/ 686 w 1140"/>
              <a:gd name="T81" fmla="*/ 436 h 471"/>
              <a:gd name="T82" fmla="*/ 168 w 1140"/>
              <a:gd name="T83" fmla="*/ 284 h 471"/>
              <a:gd name="T84" fmla="*/ 157 w 1140"/>
              <a:gd name="T85" fmla="*/ 291 h 471"/>
              <a:gd name="T86" fmla="*/ 141 w 1140"/>
              <a:gd name="T87" fmla="*/ 299 h 471"/>
              <a:gd name="T88" fmla="*/ 115 w 1140"/>
              <a:gd name="T89" fmla="*/ 296 h 471"/>
              <a:gd name="T90" fmla="*/ 92 w 1140"/>
              <a:gd name="T91" fmla="*/ 301 h 471"/>
              <a:gd name="T92" fmla="*/ 92 w 1140"/>
              <a:gd name="T93" fmla="*/ 298 h 471"/>
              <a:gd name="T94" fmla="*/ 84 w 1140"/>
              <a:gd name="T95" fmla="*/ 274 h 471"/>
              <a:gd name="T96" fmla="*/ 79 w 1140"/>
              <a:gd name="T97" fmla="*/ 261 h 471"/>
              <a:gd name="T98" fmla="*/ 67 w 1140"/>
              <a:gd name="T99" fmla="*/ 224 h 471"/>
              <a:gd name="T100" fmla="*/ 41 w 1140"/>
              <a:gd name="T101" fmla="*/ 223 h 471"/>
              <a:gd name="T102" fmla="*/ 45 w 1140"/>
              <a:gd name="T103" fmla="*/ 214 h 471"/>
              <a:gd name="T104" fmla="*/ 51 w 1140"/>
              <a:gd name="T105" fmla="*/ 190 h 471"/>
              <a:gd name="T106" fmla="*/ 53 w 1140"/>
              <a:gd name="T107" fmla="*/ 160 h 471"/>
              <a:gd name="T108" fmla="*/ 42 w 1140"/>
              <a:gd name="T109" fmla="*/ 151 h 471"/>
              <a:gd name="T110" fmla="*/ 30 w 1140"/>
              <a:gd name="T111" fmla="*/ 128 h 471"/>
              <a:gd name="T112" fmla="*/ 10 w 1140"/>
              <a:gd name="T113" fmla="*/ 109 h 471"/>
              <a:gd name="T114" fmla="*/ 17 w 1140"/>
              <a:gd name="T115" fmla="*/ 9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40" h="471">
                <a:moveTo>
                  <a:pt x="15" y="0"/>
                </a:move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0" y="78"/>
                  <a:pt x="0" y="79"/>
                </a:cubicBezTo>
                <a:cubicBezTo>
                  <a:pt x="6" y="89"/>
                  <a:pt x="6" y="89"/>
                  <a:pt x="6" y="89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1"/>
                  <a:pt x="6" y="91"/>
                </a:cubicBezTo>
                <a:cubicBezTo>
                  <a:pt x="9" y="98"/>
                  <a:pt x="9" y="98"/>
                  <a:pt x="9" y="98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8" y="103"/>
                  <a:pt x="8" y="103"/>
                  <a:pt x="8" y="103"/>
                </a:cubicBezTo>
                <a:cubicBezTo>
                  <a:pt x="8" y="105"/>
                  <a:pt x="8" y="106"/>
                  <a:pt x="9" y="107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8" y="106"/>
                  <a:pt x="7" y="107"/>
                  <a:pt x="7" y="108"/>
                </a:cubicBezTo>
                <a:cubicBezTo>
                  <a:pt x="6" y="109"/>
                  <a:pt x="6" y="111"/>
                  <a:pt x="7" y="112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14" y="122"/>
                  <a:pt x="15" y="123"/>
                  <a:pt x="16" y="123"/>
                </a:cubicBezTo>
                <a:cubicBezTo>
                  <a:pt x="20" y="126"/>
                  <a:pt x="20" y="126"/>
                  <a:pt x="20" y="126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21" y="128"/>
                  <a:pt x="21" y="129"/>
                  <a:pt x="21" y="129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30" y="144"/>
                  <a:pt x="30" y="144"/>
                  <a:pt x="30" y="144"/>
                </a:cubicBezTo>
                <a:cubicBezTo>
                  <a:pt x="30" y="144"/>
                  <a:pt x="30" y="144"/>
                  <a:pt x="30" y="144"/>
                </a:cubicBezTo>
                <a:cubicBezTo>
                  <a:pt x="33" y="148"/>
                  <a:pt x="33" y="148"/>
                  <a:pt x="33" y="148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46"/>
                  <a:pt x="32" y="146"/>
                  <a:pt x="32" y="146"/>
                </a:cubicBezTo>
                <a:cubicBezTo>
                  <a:pt x="31" y="146"/>
                  <a:pt x="31" y="147"/>
                  <a:pt x="31" y="14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153"/>
                  <a:pt x="33" y="154"/>
                  <a:pt x="33" y="154"/>
                </a:cubicBezTo>
                <a:cubicBezTo>
                  <a:pt x="36" y="157"/>
                  <a:pt x="36" y="157"/>
                  <a:pt x="36" y="157"/>
                </a:cubicBezTo>
                <a:cubicBezTo>
                  <a:pt x="38" y="160"/>
                  <a:pt x="38" y="160"/>
                  <a:pt x="38" y="160"/>
                </a:cubicBezTo>
                <a:cubicBezTo>
                  <a:pt x="38" y="161"/>
                  <a:pt x="40" y="162"/>
                  <a:pt x="41" y="162"/>
                </a:cubicBezTo>
                <a:cubicBezTo>
                  <a:pt x="45" y="162"/>
                  <a:pt x="45" y="162"/>
                  <a:pt x="45" y="162"/>
                </a:cubicBezTo>
                <a:cubicBezTo>
                  <a:pt x="45" y="158"/>
                  <a:pt x="45" y="158"/>
                  <a:pt x="45" y="158"/>
                </a:cubicBezTo>
                <a:cubicBezTo>
                  <a:pt x="41" y="157"/>
                  <a:pt x="41" y="157"/>
                  <a:pt x="41" y="157"/>
                </a:cubicBezTo>
                <a:cubicBezTo>
                  <a:pt x="40" y="161"/>
                  <a:pt x="40" y="161"/>
                  <a:pt x="40" y="161"/>
                </a:cubicBezTo>
                <a:cubicBezTo>
                  <a:pt x="40" y="163"/>
                  <a:pt x="41" y="164"/>
                  <a:pt x="42" y="165"/>
                </a:cubicBezTo>
                <a:cubicBezTo>
                  <a:pt x="46" y="167"/>
                  <a:pt x="46" y="167"/>
                  <a:pt x="46" y="167"/>
                </a:cubicBezTo>
                <a:cubicBezTo>
                  <a:pt x="47" y="168"/>
                  <a:pt x="47" y="168"/>
                  <a:pt x="48" y="168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55" y="169"/>
                  <a:pt x="55" y="169"/>
                  <a:pt x="55" y="169"/>
                </a:cubicBezTo>
                <a:cubicBezTo>
                  <a:pt x="56" y="165"/>
                  <a:pt x="56" y="165"/>
                  <a:pt x="56" y="165"/>
                </a:cubicBezTo>
                <a:cubicBezTo>
                  <a:pt x="53" y="164"/>
                  <a:pt x="53" y="164"/>
                  <a:pt x="53" y="164"/>
                </a:cubicBezTo>
                <a:cubicBezTo>
                  <a:pt x="49" y="175"/>
                  <a:pt x="49" y="175"/>
                  <a:pt x="49" y="175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4" y="186"/>
                  <a:pt x="44" y="186"/>
                  <a:pt x="44" y="186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41" y="190"/>
                  <a:pt x="40" y="191"/>
                  <a:pt x="41" y="192"/>
                </a:cubicBezTo>
                <a:cubicBezTo>
                  <a:pt x="41" y="194"/>
                  <a:pt x="41" y="194"/>
                  <a:pt x="41" y="194"/>
                </a:cubicBezTo>
                <a:cubicBezTo>
                  <a:pt x="40" y="197"/>
                  <a:pt x="40" y="197"/>
                  <a:pt x="40" y="197"/>
                </a:cubicBezTo>
                <a:cubicBezTo>
                  <a:pt x="40" y="198"/>
                  <a:pt x="40" y="200"/>
                  <a:pt x="41" y="201"/>
                </a:cubicBezTo>
                <a:cubicBezTo>
                  <a:pt x="42" y="203"/>
                  <a:pt x="42" y="203"/>
                  <a:pt x="42" y="203"/>
                </a:cubicBezTo>
                <a:cubicBezTo>
                  <a:pt x="41" y="206"/>
                  <a:pt x="41" y="206"/>
                  <a:pt x="41" y="206"/>
                </a:cubicBezTo>
                <a:cubicBezTo>
                  <a:pt x="40" y="207"/>
                  <a:pt x="40" y="207"/>
                  <a:pt x="40" y="207"/>
                </a:cubicBezTo>
                <a:cubicBezTo>
                  <a:pt x="39" y="207"/>
                  <a:pt x="38" y="207"/>
                  <a:pt x="38" y="208"/>
                </a:cubicBezTo>
                <a:cubicBezTo>
                  <a:pt x="36" y="212"/>
                  <a:pt x="36" y="212"/>
                  <a:pt x="36" y="212"/>
                </a:cubicBezTo>
                <a:cubicBezTo>
                  <a:pt x="35" y="213"/>
                  <a:pt x="35" y="214"/>
                  <a:pt x="35" y="215"/>
                </a:cubicBezTo>
                <a:cubicBezTo>
                  <a:pt x="36" y="217"/>
                  <a:pt x="36" y="217"/>
                  <a:pt x="36" y="217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4" y="219"/>
                  <a:pt x="33" y="220"/>
                  <a:pt x="33" y="220"/>
                </a:cubicBezTo>
                <a:cubicBezTo>
                  <a:pt x="32" y="224"/>
                  <a:pt x="32" y="224"/>
                  <a:pt x="32" y="224"/>
                </a:cubicBezTo>
                <a:cubicBezTo>
                  <a:pt x="32" y="226"/>
                  <a:pt x="33" y="229"/>
                  <a:pt x="35" y="229"/>
                </a:cubicBezTo>
                <a:cubicBezTo>
                  <a:pt x="38" y="230"/>
                  <a:pt x="38" y="230"/>
                  <a:pt x="38" y="230"/>
                </a:cubicBezTo>
                <a:cubicBezTo>
                  <a:pt x="41" y="234"/>
                  <a:pt x="41" y="234"/>
                  <a:pt x="41" y="234"/>
                </a:cubicBezTo>
                <a:cubicBezTo>
                  <a:pt x="42" y="236"/>
                  <a:pt x="43" y="236"/>
                  <a:pt x="45" y="236"/>
                </a:cubicBezTo>
                <a:cubicBezTo>
                  <a:pt x="48" y="235"/>
                  <a:pt x="48" y="235"/>
                  <a:pt x="48" y="235"/>
                </a:cubicBezTo>
                <a:cubicBezTo>
                  <a:pt x="49" y="235"/>
                  <a:pt x="49" y="235"/>
                  <a:pt x="49" y="23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3"/>
                  <a:pt x="63" y="223"/>
                  <a:pt x="63" y="223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59" y="227"/>
                  <a:pt x="59" y="227"/>
                  <a:pt x="59" y="227"/>
                </a:cubicBezTo>
                <a:cubicBezTo>
                  <a:pt x="60" y="228"/>
                  <a:pt x="60" y="229"/>
                  <a:pt x="60" y="229"/>
                </a:cubicBezTo>
                <a:cubicBezTo>
                  <a:pt x="63" y="231"/>
                  <a:pt x="63" y="231"/>
                  <a:pt x="63" y="231"/>
                </a:cubicBezTo>
                <a:cubicBezTo>
                  <a:pt x="63" y="237"/>
                  <a:pt x="63" y="237"/>
                  <a:pt x="63" y="237"/>
                </a:cubicBezTo>
                <a:cubicBezTo>
                  <a:pt x="63" y="238"/>
                  <a:pt x="63" y="238"/>
                  <a:pt x="63" y="238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65" y="249"/>
                  <a:pt x="65" y="249"/>
                  <a:pt x="65" y="249"/>
                </a:cubicBezTo>
                <a:cubicBezTo>
                  <a:pt x="67" y="256"/>
                  <a:pt x="67" y="256"/>
                  <a:pt x="67" y="256"/>
                </a:cubicBezTo>
                <a:cubicBezTo>
                  <a:pt x="68" y="257"/>
                  <a:pt x="68" y="257"/>
                  <a:pt x="68" y="257"/>
                </a:cubicBezTo>
                <a:cubicBezTo>
                  <a:pt x="70" y="260"/>
                  <a:pt x="70" y="260"/>
                  <a:pt x="70" y="260"/>
                </a:cubicBezTo>
                <a:cubicBezTo>
                  <a:pt x="71" y="263"/>
                  <a:pt x="71" y="263"/>
                  <a:pt x="71" y="263"/>
                </a:cubicBezTo>
                <a:cubicBezTo>
                  <a:pt x="71" y="265"/>
                  <a:pt x="71" y="265"/>
                  <a:pt x="71" y="265"/>
                </a:cubicBezTo>
                <a:cubicBezTo>
                  <a:pt x="70" y="270"/>
                  <a:pt x="70" y="270"/>
                  <a:pt x="70" y="270"/>
                </a:cubicBezTo>
                <a:cubicBezTo>
                  <a:pt x="70" y="270"/>
                  <a:pt x="70" y="271"/>
                  <a:pt x="70" y="272"/>
                </a:cubicBezTo>
                <a:cubicBezTo>
                  <a:pt x="71" y="276"/>
                  <a:pt x="71" y="276"/>
                  <a:pt x="71" y="276"/>
                </a:cubicBezTo>
                <a:cubicBezTo>
                  <a:pt x="71" y="276"/>
                  <a:pt x="71" y="277"/>
                  <a:pt x="72" y="277"/>
                </a:cubicBezTo>
                <a:cubicBezTo>
                  <a:pt x="74" y="281"/>
                  <a:pt x="74" y="281"/>
                  <a:pt x="74" y="281"/>
                </a:cubicBezTo>
                <a:cubicBezTo>
                  <a:pt x="75" y="282"/>
                  <a:pt x="77" y="283"/>
                  <a:pt x="79" y="282"/>
                </a:cubicBezTo>
                <a:cubicBezTo>
                  <a:pt x="80" y="282"/>
                  <a:pt x="80" y="282"/>
                  <a:pt x="80" y="282"/>
                </a:cubicBezTo>
                <a:cubicBezTo>
                  <a:pt x="82" y="283"/>
                  <a:pt x="82" y="283"/>
                  <a:pt x="82" y="283"/>
                </a:cubicBezTo>
                <a:cubicBezTo>
                  <a:pt x="83" y="288"/>
                  <a:pt x="83" y="288"/>
                  <a:pt x="83" y="288"/>
                </a:cubicBezTo>
                <a:cubicBezTo>
                  <a:pt x="83" y="290"/>
                  <a:pt x="83" y="290"/>
                  <a:pt x="83" y="290"/>
                </a:cubicBezTo>
                <a:cubicBezTo>
                  <a:pt x="82" y="291"/>
                  <a:pt x="82" y="292"/>
                  <a:pt x="83" y="293"/>
                </a:cubicBezTo>
                <a:cubicBezTo>
                  <a:pt x="84" y="296"/>
                  <a:pt x="84" y="296"/>
                  <a:pt x="84" y="296"/>
                </a:cubicBezTo>
                <a:cubicBezTo>
                  <a:pt x="84" y="298"/>
                  <a:pt x="84" y="298"/>
                  <a:pt x="84" y="298"/>
                </a:cubicBezTo>
                <a:cubicBezTo>
                  <a:pt x="84" y="299"/>
                  <a:pt x="84" y="300"/>
                  <a:pt x="84" y="300"/>
                </a:cubicBezTo>
                <a:cubicBezTo>
                  <a:pt x="87" y="304"/>
                  <a:pt x="87" y="304"/>
                  <a:pt x="87" y="304"/>
                </a:cubicBezTo>
                <a:cubicBezTo>
                  <a:pt x="87" y="305"/>
                  <a:pt x="87" y="305"/>
                  <a:pt x="87" y="305"/>
                </a:cubicBezTo>
                <a:cubicBezTo>
                  <a:pt x="91" y="309"/>
                  <a:pt x="91" y="309"/>
                  <a:pt x="91" y="309"/>
                </a:cubicBezTo>
                <a:cubicBezTo>
                  <a:pt x="92" y="310"/>
                  <a:pt x="94" y="310"/>
                  <a:pt x="95" y="310"/>
                </a:cubicBezTo>
                <a:cubicBezTo>
                  <a:pt x="97" y="309"/>
                  <a:pt x="97" y="309"/>
                  <a:pt x="97" y="309"/>
                </a:cubicBezTo>
                <a:cubicBezTo>
                  <a:pt x="98" y="308"/>
                  <a:pt x="99" y="307"/>
                  <a:pt x="99" y="306"/>
                </a:cubicBezTo>
                <a:cubicBezTo>
                  <a:pt x="99" y="304"/>
                  <a:pt x="99" y="304"/>
                  <a:pt x="99" y="304"/>
                </a:cubicBezTo>
                <a:cubicBezTo>
                  <a:pt x="100" y="304"/>
                  <a:pt x="100" y="304"/>
                  <a:pt x="100" y="30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109" y="306"/>
                  <a:pt x="109" y="306"/>
                  <a:pt x="109" y="306"/>
                </a:cubicBezTo>
                <a:cubicBezTo>
                  <a:pt x="110" y="306"/>
                  <a:pt x="110" y="306"/>
                  <a:pt x="111" y="306"/>
                </a:cubicBezTo>
                <a:cubicBezTo>
                  <a:pt x="114" y="306"/>
                  <a:pt x="114" y="306"/>
                  <a:pt x="114" y="306"/>
                </a:cubicBezTo>
                <a:cubicBezTo>
                  <a:pt x="115" y="306"/>
                  <a:pt x="116" y="306"/>
                  <a:pt x="117" y="305"/>
                </a:cubicBezTo>
                <a:cubicBezTo>
                  <a:pt x="120" y="303"/>
                  <a:pt x="120" y="303"/>
                  <a:pt x="120" y="303"/>
                </a:cubicBezTo>
                <a:cubicBezTo>
                  <a:pt x="120" y="303"/>
                  <a:pt x="120" y="303"/>
                  <a:pt x="120" y="303"/>
                </a:cubicBezTo>
                <a:cubicBezTo>
                  <a:pt x="127" y="305"/>
                  <a:pt x="127" y="305"/>
                  <a:pt x="127" y="305"/>
                </a:cubicBezTo>
                <a:cubicBezTo>
                  <a:pt x="127" y="305"/>
                  <a:pt x="127" y="305"/>
                  <a:pt x="128" y="305"/>
                </a:cubicBezTo>
                <a:cubicBezTo>
                  <a:pt x="134" y="305"/>
                  <a:pt x="134" y="305"/>
                  <a:pt x="134" y="305"/>
                </a:cubicBezTo>
                <a:cubicBezTo>
                  <a:pt x="137" y="307"/>
                  <a:pt x="137" y="307"/>
                  <a:pt x="137" y="307"/>
                </a:cubicBezTo>
                <a:cubicBezTo>
                  <a:pt x="138" y="307"/>
                  <a:pt x="139" y="308"/>
                  <a:pt x="140" y="307"/>
                </a:cubicBezTo>
                <a:cubicBezTo>
                  <a:pt x="143" y="307"/>
                  <a:pt x="143" y="307"/>
                  <a:pt x="143" y="307"/>
                </a:cubicBezTo>
                <a:cubicBezTo>
                  <a:pt x="149" y="308"/>
                  <a:pt x="149" y="308"/>
                  <a:pt x="149" y="308"/>
                </a:cubicBezTo>
                <a:cubicBezTo>
                  <a:pt x="150" y="309"/>
                  <a:pt x="151" y="308"/>
                  <a:pt x="152" y="308"/>
                </a:cubicBezTo>
                <a:cubicBezTo>
                  <a:pt x="153" y="307"/>
                  <a:pt x="154" y="306"/>
                  <a:pt x="154" y="304"/>
                </a:cubicBezTo>
                <a:cubicBezTo>
                  <a:pt x="154" y="303"/>
                  <a:pt x="154" y="303"/>
                  <a:pt x="154" y="303"/>
                </a:cubicBezTo>
                <a:cubicBezTo>
                  <a:pt x="157" y="299"/>
                  <a:pt x="157" y="299"/>
                  <a:pt x="157" y="299"/>
                </a:cubicBezTo>
                <a:cubicBezTo>
                  <a:pt x="158" y="299"/>
                  <a:pt x="158" y="299"/>
                  <a:pt x="158" y="299"/>
                </a:cubicBezTo>
                <a:cubicBezTo>
                  <a:pt x="159" y="296"/>
                  <a:pt x="159" y="296"/>
                  <a:pt x="159" y="296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61" y="308"/>
                  <a:pt x="161" y="308"/>
                  <a:pt x="161" y="308"/>
                </a:cubicBezTo>
                <a:cubicBezTo>
                  <a:pt x="161" y="309"/>
                  <a:pt x="161" y="309"/>
                  <a:pt x="161" y="309"/>
                </a:cubicBezTo>
                <a:cubicBezTo>
                  <a:pt x="165" y="313"/>
                  <a:pt x="165" y="313"/>
                  <a:pt x="165" y="313"/>
                </a:cubicBezTo>
                <a:cubicBezTo>
                  <a:pt x="166" y="314"/>
                  <a:pt x="167" y="314"/>
                  <a:pt x="169" y="314"/>
                </a:cubicBezTo>
                <a:cubicBezTo>
                  <a:pt x="170" y="313"/>
                  <a:pt x="171" y="312"/>
                  <a:pt x="172" y="310"/>
                </a:cubicBezTo>
                <a:cubicBezTo>
                  <a:pt x="175" y="286"/>
                  <a:pt x="175" y="286"/>
                  <a:pt x="175" y="286"/>
                </a:cubicBezTo>
                <a:cubicBezTo>
                  <a:pt x="176" y="286"/>
                  <a:pt x="176" y="286"/>
                  <a:pt x="176" y="286"/>
                </a:cubicBezTo>
                <a:cubicBezTo>
                  <a:pt x="454" y="316"/>
                  <a:pt x="454" y="316"/>
                  <a:pt x="454" y="316"/>
                </a:cubicBezTo>
                <a:cubicBezTo>
                  <a:pt x="446" y="428"/>
                  <a:pt x="446" y="428"/>
                  <a:pt x="446" y="428"/>
                </a:cubicBezTo>
                <a:cubicBezTo>
                  <a:pt x="446" y="429"/>
                  <a:pt x="446" y="430"/>
                  <a:pt x="447" y="431"/>
                </a:cubicBezTo>
                <a:cubicBezTo>
                  <a:pt x="447" y="432"/>
                  <a:pt x="448" y="432"/>
                  <a:pt x="450" y="433"/>
                </a:cubicBezTo>
                <a:cubicBezTo>
                  <a:pt x="682" y="443"/>
                  <a:pt x="682" y="443"/>
                  <a:pt x="682" y="443"/>
                </a:cubicBezTo>
                <a:cubicBezTo>
                  <a:pt x="685" y="446"/>
                  <a:pt x="685" y="446"/>
                  <a:pt x="685" y="446"/>
                </a:cubicBezTo>
                <a:cubicBezTo>
                  <a:pt x="686" y="447"/>
                  <a:pt x="686" y="447"/>
                  <a:pt x="686" y="447"/>
                </a:cubicBezTo>
                <a:cubicBezTo>
                  <a:pt x="702" y="456"/>
                  <a:pt x="702" y="456"/>
                  <a:pt x="702" y="456"/>
                </a:cubicBezTo>
                <a:cubicBezTo>
                  <a:pt x="703" y="456"/>
                  <a:pt x="704" y="456"/>
                  <a:pt x="705" y="456"/>
                </a:cubicBezTo>
                <a:cubicBezTo>
                  <a:pt x="709" y="454"/>
                  <a:pt x="709" y="454"/>
                  <a:pt x="709" y="454"/>
                </a:cubicBezTo>
                <a:cubicBezTo>
                  <a:pt x="710" y="454"/>
                  <a:pt x="711" y="454"/>
                  <a:pt x="711" y="453"/>
                </a:cubicBezTo>
                <a:cubicBezTo>
                  <a:pt x="712" y="451"/>
                  <a:pt x="712" y="451"/>
                  <a:pt x="712" y="451"/>
                </a:cubicBezTo>
                <a:cubicBezTo>
                  <a:pt x="718" y="452"/>
                  <a:pt x="718" y="452"/>
                  <a:pt x="718" y="452"/>
                </a:cubicBezTo>
                <a:cubicBezTo>
                  <a:pt x="719" y="452"/>
                  <a:pt x="719" y="452"/>
                  <a:pt x="719" y="452"/>
                </a:cubicBezTo>
                <a:cubicBezTo>
                  <a:pt x="733" y="451"/>
                  <a:pt x="733" y="451"/>
                  <a:pt x="733" y="451"/>
                </a:cubicBezTo>
                <a:cubicBezTo>
                  <a:pt x="738" y="455"/>
                  <a:pt x="738" y="455"/>
                  <a:pt x="738" y="455"/>
                </a:cubicBezTo>
                <a:cubicBezTo>
                  <a:pt x="738" y="455"/>
                  <a:pt x="739" y="455"/>
                  <a:pt x="739" y="456"/>
                </a:cubicBezTo>
                <a:cubicBezTo>
                  <a:pt x="747" y="459"/>
                  <a:pt x="747" y="459"/>
                  <a:pt x="747" y="459"/>
                </a:cubicBezTo>
                <a:cubicBezTo>
                  <a:pt x="748" y="459"/>
                  <a:pt x="748" y="459"/>
                  <a:pt x="749" y="459"/>
                </a:cubicBezTo>
                <a:cubicBezTo>
                  <a:pt x="751" y="459"/>
                  <a:pt x="751" y="459"/>
                  <a:pt x="751" y="459"/>
                </a:cubicBezTo>
                <a:cubicBezTo>
                  <a:pt x="753" y="461"/>
                  <a:pt x="753" y="461"/>
                  <a:pt x="753" y="461"/>
                </a:cubicBezTo>
                <a:cubicBezTo>
                  <a:pt x="753" y="461"/>
                  <a:pt x="754" y="462"/>
                  <a:pt x="754" y="462"/>
                </a:cubicBezTo>
                <a:cubicBezTo>
                  <a:pt x="757" y="463"/>
                  <a:pt x="757" y="463"/>
                  <a:pt x="757" y="463"/>
                </a:cubicBezTo>
                <a:cubicBezTo>
                  <a:pt x="758" y="465"/>
                  <a:pt x="758" y="465"/>
                  <a:pt x="758" y="465"/>
                </a:cubicBezTo>
                <a:cubicBezTo>
                  <a:pt x="758" y="466"/>
                  <a:pt x="759" y="467"/>
                  <a:pt x="760" y="467"/>
                </a:cubicBezTo>
                <a:cubicBezTo>
                  <a:pt x="767" y="470"/>
                  <a:pt x="767" y="470"/>
                  <a:pt x="767" y="470"/>
                </a:cubicBezTo>
                <a:cubicBezTo>
                  <a:pt x="768" y="471"/>
                  <a:pt x="770" y="470"/>
                  <a:pt x="771" y="469"/>
                </a:cubicBezTo>
                <a:cubicBezTo>
                  <a:pt x="772" y="468"/>
                  <a:pt x="773" y="467"/>
                  <a:pt x="772" y="465"/>
                </a:cubicBezTo>
                <a:cubicBezTo>
                  <a:pt x="771" y="459"/>
                  <a:pt x="771" y="459"/>
                  <a:pt x="771" y="459"/>
                </a:cubicBezTo>
                <a:cubicBezTo>
                  <a:pt x="771" y="459"/>
                  <a:pt x="770" y="458"/>
                  <a:pt x="770" y="458"/>
                </a:cubicBezTo>
                <a:cubicBezTo>
                  <a:pt x="767" y="453"/>
                  <a:pt x="767" y="453"/>
                  <a:pt x="767" y="453"/>
                </a:cubicBezTo>
                <a:cubicBezTo>
                  <a:pt x="768" y="451"/>
                  <a:pt x="768" y="451"/>
                  <a:pt x="768" y="451"/>
                </a:cubicBezTo>
                <a:cubicBezTo>
                  <a:pt x="768" y="451"/>
                  <a:pt x="768" y="451"/>
                  <a:pt x="768" y="451"/>
                </a:cubicBezTo>
                <a:cubicBezTo>
                  <a:pt x="771" y="443"/>
                  <a:pt x="771" y="443"/>
                  <a:pt x="771" y="443"/>
                </a:cubicBezTo>
                <a:cubicBezTo>
                  <a:pt x="772" y="442"/>
                  <a:pt x="772" y="442"/>
                  <a:pt x="772" y="441"/>
                </a:cubicBezTo>
                <a:cubicBezTo>
                  <a:pt x="771" y="438"/>
                  <a:pt x="771" y="438"/>
                  <a:pt x="771" y="438"/>
                </a:cubicBezTo>
                <a:cubicBezTo>
                  <a:pt x="773" y="432"/>
                  <a:pt x="773" y="432"/>
                  <a:pt x="773" y="432"/>
                </a:cubicBezTo>
                <a:cubicBezTo>
                  <a:pt x="774" y="430"/>
                  <a:pt x="773" y="428"/>
                  <a:pt x="772" y="427"/>
                </a:cubicBezTo>
                <a:cubicBezTo>
                  <a:pt x="769" y="425"/>
                  <a:pt x="769" y="425"/>
                  <a:pt x="769" y="425"/>
                </a:cubicBezTo>
                <a:cubicBezTo>
                  <a:pt x="769" y="423"/>
                  <a:pt x="769" y="423"/>
                  <a:pt x="769" y="423"/>
                </a:cubicBezTo>
                <a:cubicBezTo>
                  <a:pt x="770" y="420"/>
                  <a:pt x="770" y="420"/>
                  <a:pt x="770" y="420"/>
                </a:cubicBezTo>
                <a:cubicBezTo>
                  <a:pt x="771" y="419"/>
                  <a:pt x="771" y="418"/>
                  <a:pt x="770" y="417"/>
                </a:cubicBezTo>
                <a:cubicBezTo>
                  <a:pt x="768" y="412"/>
                  <a:pt x="768" y="412"/>
                  <a:pt x="768" y="412"/>
                </a:cubicBezTo>
                <a:cubicBezTo>
                  <a:pt x="989" y="407"/>
                  <a:pt x="989" y="407"/>
                  <a:pt x="989" y="407"/>
                </a:cubicBezTo>
                <a:cubicBezTo>
                  <a:pt x="990" y="407"/>
                  <a:pt x="991" y="407"/>
                  <a:pt x="992" y="406"/>
                </a:cubicBezTo>
                <a:cubicBezTo>
                  <a:pt x="993" y="405"/>
                  <a:pt x="993" y="404"/>
                  <a:pt x="993" y="402"/>
                </a:cubicBezTo>
                <a:cubicBezTo>
                  <a:pt x="990" y="388"/>
                  <a:pt x="990" y="388"/>
                  <a:pt x="990" y="388"/>
                </a:cubicBezTo>
                <a:cubicBezTo>
                  <a:pt x="1011" y="388"/>
                  <a:pt x="1011" y="388"/>
                  <a:pt x="1011" y="388"/>
                </a:cubicBezTo>
                <a:cubicBezTo>
                  <a:pt x="1012" y="388"/>
                  <a:pt x="1013" y="387"/>
                  <a:pt x="1014" y="387"/>
                </a:cubicBezTo>
                <a:cubicBezTo>
                  <a:pt x="1014" y="386"/>
                  <a:pt x="1015" y="385"/>
                  <a:pt x="1015" y="384"/>
                </a:cubicBezTo>
                <a:cubicBezTo>
                  <a:pt x="1015" y="367"/>
                  <a:pt x="1015" y="367"/>
                  <a:pt x="1015" y="367"/>
                </a:cubicBezTo>
                <a:cubicBezTo>
                  <a:pt x="1015" y="366"/>
                  <a:pt x="1014" y="364"/>
                  <a:pt x="1013" y="364"/>
                </a:cubicBezTo>
                <a:cubicBezTo>
                  <a:pt x="1008" y="361"/>
                  <a:pt x="1008" y="361"/>
                  <a:pt x="1008" y="361"/>
                </a:cubicBezTo>
                <a:cubicBezTo>
                  <a:pt x="1006" y="352"/>
                  <a:pt x="1006" y="352"/>
                  <a:pt x="1006" y="352"/>
                </a:cubicBezTo>
                <a:cubicBezTo>
                  <a:pt x="1003" y="336"/>
                  <a:pt x="1003" y="336"/>
                  <a:pt x="1003" y="336"/>
                </a:cubicBezTo>
                <a:cubicBezTo>
                  <a:pt x="1003" y="329"/>
                  <a:pt x="1003" y="329"/>
                  <a:pt x="1003" y="329"/>
                </a:cubicBezTo>
                <a:cubicBezTo>
                  <a:pt x="1009" y="322"/>
                  <a:pt x="1009" y="322"/>
                  <a:pt x="1009" y="322"/>
                </a:cubicBezTo>
                <a:cubicBezTo>
                  <a:pt x="1010" y="321"/>
                  <a:pt x="1010" y="321"/>
                  <a:pt x="1010" y="321"/>
                </a:cubicBezTo>
                <a:cubicBezTo>
                  <a:pt x="1014" y="313"/>
                  <a:pt x="1014" y="313"/>
                  <a:pt x="1014" y="313"/>
                </a:cubicBezTo>
                <a:cubicBezTo>
                  <a:pt x="1015" y="313"/>
                  <a:pt x="1015" y="312"/>
                  <a:pt x="1015" y="311"/>
                </a:cubicBezTo>
                <a:cubicBezTo>
                  <a:pt x="1015" y="301"/>
                  <a:pt x="1015" y="301"/>
                  <a:pt x="1015" y="301"/>
                </a:cubicBezTo>
                <a:cubicBezTo>
                  <a:pt x="1024" y="295"/>
                  <a:pt x="1024" y="295"/>
                  <a:pt x="1024" y="295"/>
                </a:cubicBezTo>
                <a:cubicBezTo>
                  <a:pt x="1032" y="296"/>
                  <a:pt x="1032" y="296"/>
                  <a:pt x="1032" y="296"/>
                </a:cubicBezTo>
                <a:cubicBezTo>
                  <a:pt x="1034" y="296"/>
                  <a:pt x="1035" y="295"/>
                  <a:pt x="1036" y="294"/>
                </a:cubicBezTo>
                <a:cubicBezTo>
                  <a:pt x="1040" y="288"/>
                  <a:pt x="1040" y="288"/>
                  <a:pt x="1040" y="288"/>
                </a:cubicBezTo>
                <a:cubicBezTo>
                  <a:pt x="1048" y="288"/>
                  <a:pt x="1048" y="288"/>
                  <a:pt x="1048" y="288"/>
                </a:cubicBezTo>
                <a:cubicBezTo>
                  <a:pt x="1051" y="294"/>
                  <a:pt x="1051" y="294"/>
                  <a:pt x="1051" y="294"/>
                </a:cubicBezTo>
                <a:cubicBezTo>
                  <a:pt x="1052" y="295"/>
                  <a:pt x="1054" y="296"/>
                  <a:pt x="1055" y="296"/>
                </a:cubicBezTo>
                <a:cubicBezTo>
                  <a:pt x="1056" y="295"/>
                  <a:pt x="1058" y="295"/>
                  <a:pt x="1058" y="293"/>
                </a:cubicBezTo>
                <a:cubicBezTo>
                  <a:pt x="1064" y="282"/>
                  <a:pt x="1064" y="282"/>
                  <a:pt x="1064" y="282"/>
                </a:cubicBezTo>
                <a:cubicBezTo>
                  <a:pt x="1066" y="282"/>
                  <a:pt x="1066" y="282"/>
                  <a:pt x="1066" y="282"/>
                </a:cubicBezTo>
                <a:cubicBezTo>
                  <a:pt x="1069" y="290"/>
                  <a:pt x="1069" y="290"/>
                  <a:pt x="1069" y="290"/>
                </a:cubicBezTo>
                <a:cubicBezTo>
                  <a:pt x="1070" y="292"/>
                  <a:pt x="1072" y="293"/>
                  <a:pt x="1074" y="292"/>
                </a:cubicBezTo>
                <a:cubicBezTo>
                  <a:pt x="1091" y="288"/>
                  <a:pt x="1091" y="288"/>
                  <a:pt x="1091" y="288"/>
                </a:cubicBezTo>
                <a:cubicBezTo>
                  <a:pt x="1093" y="288"/>
                  <a:pt x="1094" y="287"/>
                  <a:pt x="1094" y="285"/>
                </a:cubicBezTo>
                <a:cubicBezTo>
                  <a:pt x="1097" y="255"/>
                  <a:pt x="1097" y="255"/>
                  <a:pt x="1097" y="255"/>
                </a:cubicBezTo>
                <a:cubicBezTo>
                  <a:pt x="1098" y="255"/>
                  <a:pt x="1098" y="255"/>
                  <a:pt x="1098" y="255"/>
                </a:cubicBezTo>
                <a:cubicBezTo>
                  <a:pt x="1102" y="256"/>
                  <a:pt x="1102" y="256"/>
                  <a:pt x="1102" y="256"/>
                </a:cubicBezTo>
                <a:cubicBezTo>
                  <a:pt x="1103" y="261"/>
                  <a:pt x="1103" y="261"/>
                  <a:pt x="1103" y="261"/>
                </a:cubicBezTo>
                <a:cubicBezTo>
                  <a:pt x="1103" y="262"/>
                  <a:pt x="1104" y="264"/>
                  <a:pt x="1106" y="264"/>
                </a:cubicBezTo>
                <a:cubicBezTo>
                  <a:pt x="1114" y="266"/>
                  <a:pt x="1114" y="266"/>
                  <a:pt x="1114" y="266"/>
                </a:cubicBezTo>
                <a:cubicBezTo>
                  <a:pt x="1116" y="268"/>
                  <a:pt x="1116" y="268"/>
                  <a:pt x="1116" y="268"/>
                </a:cubicBezTo>
                <a:cubicBezTo>
                  <a:pt x="1117" y="271"/>
                  <a:pt x="1117" y="271"/>
                  <a:pt x="1117" y="271"/>
                </a:cubicBezTo>
                <a:cubicBezTo>
                  <a:pt x="1116" y="277"/>
                  <a:pt x="1116" y="277"/>
                  <a:pt x="1116" y="277"/>
                </a:cubicBezTo>
                <a:cubicBezTo>
                  <a:pt x="1115" y="280"/>
                  <a:pt x="1115" y="280"/>
                  <a:pt x="1115" y="280"/>
                </a:cubicBezTo>
                <a:cubicBezTo>
                  <a:pt x="1115" y="281"/>
                  <a:pt x="1115" y="282"/>
                  <a:pt x="1115" y="283"/>
                </a:cubicBezTo>
                <a:cubicBezTo>
                  <a:pt x="1116" y="286"/>
                  <a:pt x="1116" y="286"/>
                  <a:pt x="1116" y="286"/>
                </a:cubicBezTo>
                <a:cubicBezTo>
                  <a:pt x="1117" y="288"/>
                  <a:pt x="1119" y="289"/>
                  <a:pt x="1121" y="289"/>
                </a:cubicBezTo>
                <a:cubicBezTo>
                  <a:pt x="1123" y="288"/>
                  <a:pt x="1123" y="288"/>
                  <a:pt x="1123" y="288"/>
                </a:cubicBezTo>
                <a:cubicBezTo>
                  <a:pt x="1122" y="294"/>
                  <a:pt x="1122" y="294"/>
                  <a:pt x="1122" y="294"/>
                </a:cubicBezTo>
                <a:cubicBezTo>
                  <a:pt x="1122" y="295"/>
                  <a:pt x="1122" y="297"/>
                  <a:pt x="1124" y="298"/>
                </a:cubicBezTo>
                <a:cubicBezTo>
                  <a:pt x="1129" y="302"/>
                  <a:pt x="1129" y="302"/>
                  <a:pt x="1129" y="302"/>
                </a:cubicBezTo>
                <a:cubicBezTo>
                  <a:pt x="1130" y="302"/>
                  <a:pt x="1131" y="302"/>
                  <a:pt x="1132" y="302"/>
                </a:cubicBezTo>
                <a:cubicBezTo>
                  <a:pt x="1140" y="302"/>
                  <a:pt x="1140" y="302"/>
                  <a:pt x="1140" y="302"/>
                </a:cubicBezTo>
                <a:cubicBezTo>
                  <a:pt x="1140" y="294"/>
                  <a:pt x="1140" y="294"/>
                  <a:pt x="1140" y="294"/>
                </a:cubicBezTo>
                <a:cubicBezTo>
                  <a:pt x="1133" y="294"/>
                  <a:pt x="1133" y="294"/>
                  <a:pt x="1133" y="294"/>
                </a:cubicBezTo>
                <a:cubicBezTo>
                  <a:pt x="1130" y="293"/>
                  <a:pt x="1130" y="293"/>
                  <a:pt x="1130" y="293"/>
                </a:cubicBezTo>
                <a:cubicBezTo>
                  <a:pt x="1132" y="284"/>
                  <a:pt x="1132" y="284"/>
                  <a:pt x="1132" y="284"/>
                </a:cubicBezTo>
                <a:cubicBezTo>
                  <a:pt x="1132" y="283"/>
                  <a:pt x="1131" y="281"/>
                  <a:pt x="1130" y="281"/>
                </a:cubicBezTo>
                <a:cubicBezTo>
                  <a:pt x="1129" y="280"/>
                  <a:pt x="1128" y="279"/>
                  <a:pt x="1127" y="279"/>
                </a:cubicBezTo>
                <a:cubicBezTo>
                  <a:pt x="1122" y="280"/>
                  <a:pt x="1122" y="280"/>
                  <a:pt x="1122" y="280"/>
                </a:cubicBezTo>
                <a:cubicBezTo>
                  <a:pt x="1122" y="280"/>
                  <a:pt x="1122" y="280"/>
                  <a:pt x="1122" y="280"/>
                </a:cubicBezTo>
                <a:cubicBezTo>
                  <a:pt x="1119" y="282"/>
                  <a:pt x="1119" y="282"/>
                  <a:pt x="1119" y="282"/>
                </a:cubicBezTo>
                <a:cubicBezTo>
                  <a:pt x="1122" y="283"/>
                  <a:pt x="1122" y="283"/>
                  <a:pt x="1122" y="283"/>
                </a:cubicBezTo>
                <a:cubicBezTo>
                  <a:pt x="1124" y="280"/>
                  <a:pt x="1124" y="280"/>
                  <a:pt x="1124" y="280"/>
                </a:cubicBezTo>
                <a:cubicBezTo>
                  <a:pt x="1124" y="279"/>
                  <a:pt x="1124" y="279"/>
                  <a:pt x="1124" y="278"/>
                </a:cubicBezTo>
                <a:cubicBezTo>
                  <a:pt x="1125" y="271"/>
                  <a:pt x="1125" y="271"/>
                  <a:pt x="1125" y="271"/>
                </a:cubicBezTo>
                <a:cubicBezTo>
                  <a:pt x="1125" y="270"/>
                  <a:pt x="1125" y="270"/>
                  <a:pt x="1125" y="270"/>
                </a:cubicBezTo>
                <a:cubicBezTo>
                  <a:pt x="1124" y="265"/>
                  <a:pt x="1124" y="265"/>
                  <a:pt x="1124" y="265"/>
                </a:cubicBezTo>
                <a:cubicBezTo>
                  <a:pt x="1124" y="264"/>
                  <a:pt x="1123" y="264"/>
                  <a:pt x="1123" y="263"/>
                </a:cubicBezTo>
                <a:cubicBezTo>
                  <a:pt x="1119" y="259"/>
                  <a:pt x="1119" y="259"/>
                  <a:pt x="1119" y="259"/>
                </a:cubicBezTo>
                <a:cubicBezTo>
                  <a:pt x="1118" y="259"/>
                  <a:pt x="1118" y="259"/>
                  <a:pt x="1117" y="258"/>
                </a:cubicBezTo>
                <a:cubicBezTo>
                  <a:pt x="1111" y="257"/>
                  <a:pt x="1111" y="257"/>
                  <a:pt x="1111" y="257"/>
                </a:cubicBezTo>
                <a:cubicBezTo>
                  <a:pt x="1110" y="253"/>
                  <a:pt x="1110" y="253"/>
                  <a:pt x="1110" y="253"/>
                </a:cubicBezTo>
                <a:cubicBezTo>
                  <a:pt x="1110" y="251"/>
                  <a:pt x="1109" y="250"/>
                  <a:pt x="1108" y="250"/>
                </a:cubicBezTo>
                <a:cubicBezTo>
                  <a:pt x="1100" y="247"/>
                  <a:pt x="1100" y="247"/>
                  <a:pt x="1100" y="247"/>
                </a:cubicBezTo>
                <a:cubicBezTo>
                  <a:pt x="1099" y="247"/>
                  <a:pt x="1099" y="247"/>
                  <a:pt x="1099" y="247"/>
                </a:cubicBezTo>
                <a:cubicBezTo>
                  <a:pt x="1093" y="246"/>
                  <a:pt x="1093" y="246"/>
                  <a:pt x="1093" y="246"/>
                </a:cubicBezTo>
                <a:cubicBezTo>
                  <a:pt x="1092" y="246"/>
                  <a:pt x="1091" y="246"/>
                  <a:pt x="1090" y="247"/>
                </a:cubicBezTo>
                <a:cubicBezTo>
                  <a:pt x="1090" y="248"/>
                  <a:pt x="1089" y="249"/>
                  <a:pt x="1089" y="250"/>
                </a:cubicBezTo>
                <a:cubicBezTo>
                  <a:pt x="1087" y="281"/>
                  <a:pt x="1087" y="281"/>
                  <a:pt x="1087" y="281"/>
                </a:cubicBezTo>
                <a:cubicBezTo>
                  <a:pt x="1075" y="284"/>
                  <a:pt x="1075" y="284"/>
                  <a:pt x="1075" y="284"/>
                </a:cubicBezTo>
                <a:cubicBezTo>
                  <a:pt x="1072" y="276"/>
                  <a:pt x="1072" y="276"/>
                  <a:pt x="1072" y="276"/>
                </a:cubicBezTo>
                <a:cubicBezTo>
                  <a:pt x="1071" y="274"/>
                  <a:pt x="1069" y="273"/>
                  <a:pt x="1067" y="273"/>
                </a:cubicBezTo>
                <a:cubicBezTo>
                  <a:pt x="1060" y="275"/>
                  <a:pt x="1060" y="275"/>
                  <a:pt x="1060" y="275"/>
                </a:cubicBezTo>
                <a:cubicBezTo>
                  <a:pt x="1059" y="275"/>
                  <a:pt x="1058" y="276"/>
                  <a:pt x="1058" y="277"/>
                </a:cubicBezTo>
                <a:cubicBezTo>
                  <a:pt x="1054" y="283"/>
                  <a:pt x="1054" y="283"/>
                  <a:pt x="1054" y="283"/>
                </a:cubicBezTo>
                <a:cubicBezTo>
                  <a:pt x="1053" y="282"/>
                  <a:pt x="1053" y="282"/>
                  <a:pt x="1053" y="282"/>
                </a:cubicBezTo>
                <a:cubicBezTo>
                  <a:pt x="1053" y="281"/>
                  <a:pt x="1051" y="280"/>
                  <a:pt x="1050" y="280"/>
                </a:cubicBezTo>
                <a:cubicBezTo>
                  <a:pt x="1038" y="280"/>
                  <a:pt x="1038" y="280"/>
                  <a:pt x="1038" y="280"/>
                </a:cubicBezTo>
                <a:cubicBezTo>
                  <a:pt x="1036" y="280"/>
                  <a:pt x="1035" y="281"/>
                  <a:pt x="1034" y="282"/>
                </a:cubicBezTo>
                <a:cubicBezTo>
                  <a:pt x="1031" y="287"/>
                  <a:pt x="1031" y="287"/>
                  <a:pt x="1031" y="287"/>
                </a:cubicBezTo>
                <a:cubicBezTo>
                  <a:pt x="1023" y="287"/>
                  <a:pt x="1023" y="287"/>
                  <a:pt x="1023" y="287"/>
                </a:cubicBezTo>
                <a:cubicBezTo>
                  <a:pt x="1022" y="287"/>
                  <a:pt x="1022" y="287"/>
                  <a:pt x="1021" y="287"/>
                </a:cubicBezTo>
                <a:cubicBezTo>
                  <a:pt x="1009" y="295"/>
                  <a:pt x="1009" y="295"/>
                  <a:pt x="1009" y="295"/>
                </a:cubicBezTo>
                <a:cubicBezTo>
                  <a:pt x="1007" y="296"/>
                  <a:pt x="1007" y="297"/>
                  <a:pt x="1007" y="298"/>
                </a:cubicBezTo>
                <a:cubicBezTo>
                  <a:pt x="1007" y="310"/>
                  <a:pt x="1007" y="310"/>
                  <a:pt x="1007" y="310"/>
                </a:cubicBezTo>
                <a:cubicBezTo>
                  <a:pt x="1003" y="317"/>
                  <a:pt x="1003" y="317"/>
                  <a:pt x="1003" y="317"/>
                </a:cubicBezTo>
                <a:cubicBezTo>
                  <a:pt x="996" y="325"/>
                  <a:pt x="996" y="325"/>
                  <a:pt x="996" y="325"/>
                </a:cubicBezTo>
                <a:cubicBezTo>
                  <a:pt x="995" y="325"/>
                  <a:pt x="994" y="327"/>
                  <a:pt x="994" y="328"/>
                </a:cubicBezTo>
                <a:cubicBezTo>
                  <a:pt x="995" y="337"/>
                  <a:pt x="995" y="337"/>
                  <a:pt x="995" y="337"/>
                </a:cubicBezTo>
                <a:cubicBezTo>
                  <a:pt x="995" y="338"/>
                  <a:pt x="995" y="338"/>
                  <a:pt x="995" y="338"/>
                </a:cubicBezTo>
                <a:cubicBezTo>
                  <a:pt x="998" y="353"/>
                  <a:pt x="998" y="353"/>
                  <a:pt x="998" y="353"/>
                </a:cubicBezTo>
                <a:cubicBezTo>
                  <a:pt x="998" y="353"/>
                  <a:pt x="998" y="353"/>
                  <a:pt x="998" y="353"/>
                </a:cubicBezTo>
                <a:cubicBezTo>
                  <a:pt x="1001" y="364"/>
                  <a:pt x="1001" y="364"/>
                  <a:pt x="1001" y="364"/>
                </a:cubicBezTo>
                <a:cubicBezTo>
                  <a:pt x="1001" y="365"/>
                  <a:pt x="1002" y="366"/>
                  <a:pt x="1003" y="367"/>
                </a:cubicBezTo>
                <a:cubicBezTo>
                  <a:pt x="1007" y="369"/>
                  <a:pt x="1007" y="369"/>
                  <a:pt x="1007" y="369"/>
                </a:cubicBezTo>
                <a:cubicBezTo>
                  <a:pt x="1007" y="380"/>
                  <a:pt x="1007" y="380"/>
                  <a:pt x="1007" y="380"/>
                </a:cubicBezTo>
                <a:cubicBezTo>
                  <a:pt x="985" y="380"/>
                  <a:pt x="985" y="380"/>
                  <a:pt x="985" y="380"/>
                </a:cubicBezTo>
                <a:cubicBezTo>
                  <a:pt x="984" y="380"/>
                  <a:pt x="983" y="380"/>
                  <a:pt x="982" y="381"/>
                </a:cubicBezTo>
                <a:cubicBezTo>
                  <a:pt x="981" y="382"/>
                  <a:pt x="981" y="383"/>
                  <a:pt x="981" y="385"/>
                </a:cubicBezTo>
                <a:cubicBezTo>
                  <a:pt x="984" y="399"/>
                  <a:pt x="984" y="399"/>
                  <a:pt x="984" y="399"/>
                </a:cubicBezTo>
                <a:cubicBezTo>
                  <a:pt x="762" y="405"/>
                  <a:pt x="762" y="405"/>
                  <a:pt x="762" y="405"/>
                </a:cubicBezTo>
                <a:cubicBezTo>
                  <a:pt x="761" y="405"/>
                  <a:pt x="760" y="405"/>
                  <a:pt x="759" y="406"/>
                </a:cubicBezTo>
                <a:cubicBezTo>
                  <a:pt x="758" y="408"/>
                  <a:pt x="758" y="409"/>
                  <a:pt x="759" y="410"/>
                </a:cubicBezTo>
                <a:cubicBezTo>
                  <a:pt x="762" y="418"/>
                  <a:pt x="762" y="418"/>
                  <a:pt x="762" y="418"/>
                </a:cubicBezTo>
                <a:cubicBezTo>
                  <a:pt x="761" y="421"/>
                  <a:pt x="761" y="421"/>
                  <a:pt x="761" y="421"/>
                </a:cubicBezTo>
                <a:cubicBezTo>
                  <a:pt x="760" y="422"/>
                  <a:pt x="760" y="423"/>
                  <a:pt x="761" y="424"/>
                </a:cubicBezTo>
                <a:cubicBezTo>
                  <a:pt x="762" y="428"/>
                  <a:pt x="762" y="428"/>
                  <a:pt x="762" y="428"/>
                </a:cubicBezTo>
                <a:cubicBezTo>
                  <a:pt x="762" y="429"/>
                  <a:pt x="762" y="429"/>
                  <a:pt x="763" y="430"/>
                </a:cubicBezTo>
                <a:cubicBezTo>
                  <a:pt x="765" y="432"/>
                  <a:pt x="765" y="432"/>
                  <a:pt x="765" y="432"/>
                </a:cubicBezTo>
                <a:cubicBezTo>
                  <a:pt x="763" y="436"/>
                  <a:pt x="763" y="436"/>
                  <a:pt x="763" y="436"/>
                </a:cubicBezTo>
                <a:cubicBezTo>
                  <a:pt x="763" y="437"/>
                  <a:pt x="763" y="437"/>
                  <a:pt x="763" y="438"/>
                </a:cubicBezTo>
                <a:cubicBezTo>
                  <a:pt x="764" y="441"/>
                  <a:pt x="764" y="441"/>
                  <a:pt x="764" y="441"/>
                </a:cubicBezTo>
                <a:cubicBezTo>
                  <a:pt x="760" y="448"/>
                  <a:pt x="760" y="448"/>
                  <a:pt x="760" y="448"/>
                </a:cubicBezTo>
                <a:cubicBezTo>
                  <a:pt x="759" y="451"/>
                  <a:pt x="759" y="451"/>
                  <a:pt x="759" y="451"/>
                </a:cubicBezTo>
                <a:cubicBezTo>
                  <a:pt x="758" y="452"/>
                  <a:pt x="758" y="454"/>
                  <a:pt x="759" y="455"/>
                </a:cubicBezTo>
                <a:cubicBezTo>
                  <a:pt x="763" y="462"/>
                  <a:pt x="763" y="462"/>
                  <a:pt x="763" y="462"/>
                </a:cubicBezTo>
                <a:cubicBezTo>
                  <a:pt x="764" y="467"/>
                  <a:pt x="764" y="467"/>
                  <a:pt x="764" y="467"/>
                </a:cubicBezTo>
                <a:cubicBezTo>
                  <a:pt x="768" y="466"/>
                  <a:pt x="768" y="466"/>
                  <a:pt x="768" y="466"/>
                </a:cubicBezTo>
                <a:cubicBezTo>
                  <a:pt x="770" y="463"/>
                  <a:pt x="770" y="463"/>
                  <a:pt x="770" y="463"/>
                </a:cubicBezTo>
                <a:cubicBezTo>
                  <a:pt x="765" y="460"/>
                  <a:pt x="765" y="460"/>
                  <a:pt x="765" y="460"/>
                </a:cubicBezTo>
                <a:cubicBezTo>
                  <a:pt x="763" y="458"/>
                  <a:pt x="763" y="458"/>
                  <a:pt x="763" y="458"/>
                </a:cubicBezTo>
                <a:cubicBezTo>
                  <a:pt x="763" y="457"/>
                  <a:pt x="762" y="456"/>
                  <a:pt x="761" y="456"/>
                </a:cubicBezTo>
                <a:cubicBezTo>
                  <a:pt x="758" y="455"/>
                  <a:pt x="758" y="455"/>
                  <a:pt x="758" y="455"/>
                </a:cubicBezTo>
                <a:cubicBezTo>
                  <a:pt x="755" y="452"/>
                  <a:pt x="755" y="452"/>
                  <a:pt x="755" y="452"/>
                </a:cubicBezTo>
                <a:cubicBezTo>
                  <a:pt x="754" y="451"/>
                  <a:pt x="753" y="451"/>
                  <a:pt x="752" y="451"/>
                </a:cubicBezTo>
                <a:cubicBezTo>
                  <a:pt x="749" y="451"/>
                  <a:pt x="749" y="451"/>
                  <a:pt x="749" y="451"/>
                </a:cubicBezTo>
                <a:cubicBezTo>
                  <a:pt x="743" y="448"/>
                  <a:pt x="743" y="448"/>
                  <a:pt x="743" y="448"/>
                </a:cubicBezTo>
                <a:cubicBezTo>
                  <a:pt x="737" y="443"/>
                  <a:pt x="737" y="443"/>
                  <a:pt x="737" y="443"/>
                </a:cubicBezTo>
                <a:cubicBezTo>
                  <a:pt x="737" y="443"/>
                  <a:pt x="735" y="442"/>
                  <a:pt x="734" y="442"/>
                </a:cubicBezTo>
                <a:cubicBezTo>
                  <a:pt x="718" y="444"/>
                  <a:pt x="718" y="444"/>
                  <a:pt x="718" y="444"/>
                </a:cubicBezTo>
                <a:cubicBezTo>
                  <a:pt x="711" y="443"/>
                  <a:pt x="711" y="443"/>
                  <a:pt x="711" y="443"/>
                </a:cubicBezTo>
                <a:cubicBezTo>
                  <a:pt x="710" y="443"/>
                  <a:pt x="709" y="444"/>
                  <a:pt x="708" y="445"/>
                </a:cubicBezTo>
                <a:cubicBezTo>
                  <a:pt x="705" y="447"/>
                  <a:pt x="705" y="447"/>
                  <a:pt x="705" y="447"/>
                </a:cubicBezTo>
                <a:cubicBezTo>
                  <a:pt x="704" y="448"/>
                  <a:pt x="704" y="448"/>
                  <a:pt x="704" y="448"/>
                </a:cubicBezTo>
                <a:cubicBezTo>
                  <a:pt x="691" y="440"/>
                  <a:pt x="691" y="440"/>
                  <a:pt x="691" y="440"/>
                </a:cubicBezTo>
                <a:cubicBezTo>
                  <a:pt x="686" y="436"/>
                  <a:pt x="686" y="436"/>
                  <a:pt x="686" y="436"/>
                </a:cubicBezTo>
                <a:cubicBezTo>
                  <a:pt x="686" y="435"/>
                  <a:pt x="685" y="435"/>
                  <a:pt x="684" y="435"/>
                </a:cubicBezTo>
                <a:cubicBezTo>
                  <a:pt x="454" y="425"/>
                  <a:pt x="454" y="425"/>
                  <a:pt x="454" y="425"/>
                </a:cubicBezTo>
                <a:cubicBezTo>
                  <a:pt x="462" y="313"/>
                  <a:pt x="462" y="313"/>
                  <a:pt x="462" y="313"/>
                </a:cubicBezTo>
                <a:cubicBezTo>
                  <a:pt x="462" y="311"/>
                  <a:pt x="461" y="309"/>
                  <a:pt x="458" y="309"/>
                </a:cubicBezTo>
                <a:cubicBezTo>
                  <a:pt x="176" y="278"/>
                  <a:pt x="176" y="278"/>
                  <a:pt x="176" y="278"/>
                </a:cubicBezTo>
                <a:cubicBezTo>
                  <a:pt x="175" y="278"/>
                  <a:pt x="174" y="278"/>
                  <a:pt x="173" y="278"/>
                </a:cubicBezTo>
                <a:cubicBezTo>
                  <a:pt x="169" y="281"/>
                  <a:pt x="169" y="281"/>
                  <a:pt x="169" y="281"/>
                </a:cubicBezTo>
                <a:cubicBezTo>
                  <a:pt x="168" y="281"/>
                  <a:pt x="168" y="282"/>
                  <a:pt x="168" y="284"/>
                </a:cubicBezTo>
                <a:cubicBezTo>
                  <a:pt x="164" y="309"/>
                  <a:pt x="164" y="309"/>
                  <a:pt x="164" y="309"/>
                </a:cubicBezTo>
                <a:cubicBezTo>
                  <a:pt x="168" y="310"/>
                  <a:pt x="168" y="310"/>
                  <a:pt x="168" y="310"/>
                </a:cubicBezTo>
                <a:cubicBezTo>
                  <a:pt x="170" y="307"/>
                  <a:pt x="170" y="307"/>
                  <a:pt x="170" y="307"/>
                </a:cubicBezTo>
                <a:cubicBezTo>
                  <a:pt x="167" y="304"/>
                  <a:pt x="167" y="304"/>
                  <a:pt x="167" y="304"/>
                </a:cubicBezTo>
                <a:cubicBezTo>
                  <a:pt x="166" y="301"/>
                  <a:pt x="166" y="301"/>
                  <a:pt x="166" y="301"/>
                </a:cubicBezTo>
                <a:cubicBezTo>
                  <a:pt x="163" y="294"/>
                  <a:pt x="163" y="294"/>
                  <a:pt x="163" y="294"/>
                </a:cubicBezTo>
                <a:cubicBezTo>
                  <a:pt x="163" y="293"/>
                  <a:pt x="162" y="292"/>
                  <a:pt x="161" y="292"/>
                </a:cubicBezTo>
                <a:cubicBezTo>
                  <a:pt x="157" y="291"/>
                  <a:pt x="157" y="291"/>
                  <a:pt x="157" y="291"/>
                </a:cubicBezTo>
                <a:cubicBezTo>
                  <a:pt x="155" y="290"/>
                  <a:pt x="154" y="291"/>
                  <a:pt x="153" y="292"/>
                </a:cubicBezTo>
                <a:cubicBezTo>
                  <a:pt x="147" y="299"/>
                  <a:pt x="147" y="299"/>
                  <a:pt x="147" y="299"/>
                </a:cubicBezTo>
                <a:cubicBezTo>
                  <a:pt x="146" y="300"/>
                  <a:pt x="146" y="301"/>
                  <a:pt x="146" y="302"/>
                </a:cubicBezTo>
                <a:cubicBezTo>
                  <a:pt x="146" y="304"/>
                  <a:pt x="146" y="304"/>
                  <a:pt x="146" y="304"/>
                </a:cubicBezTo>
                <a:cubicBezTo>
                  <a:pt x="150" y="304"/>
                  <a:pt x="150" y="304"/>
                  <a:pt x="150" y="304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44" y="299"/>
                  <a:pt x="144" y="299"/>
                  <a:pt x="144" y="299"/>
                </a:cubicBezTo>
                <a:cubicBezTo>
                  <a:pt x="143" y="298"/>
                  <a:pt x="142" y="298"/>
                  <a:pt x="141" y="299"/>
                </a:cubicBezTo>
                <a:cubicBezTo>
                  <a:pt x="139" y="299"/>
                  <a:pt x="139" y="299"/>
                  <a:pt x="139" y="299"/>
                </a:cubicBezTo>
                <a:cubicBezTo>
                  <a:pt x="137" y="298"/>
                  <a:pt x="137" y="298"/>
                  <a:pt x="137" y="298"/>
                </a:cubicBezTo>
                <a:cubicBezTo>
                  <a:pt x="136" y="297"/>
                  <a:pt x="136" y="297"/>
                  <a:pt x="135" y="297"/>
                </a:cubicBezTo>
                <a:cubicBezTo>
                  <a:pt x="129" y="297"/>
                  <a:pt x="129" y="297"/>
                  <a:pt x="129" y="297"/>
                </a:cubicBezTo>
                <a:cubicBezTo>
                  <a:pt x="121" y="295"/>
                  <a:pt x="121" y="295"/>
                  <a:pt x="121" y="295"/>
                </a:cubicBezTo>
                <a:cubicBezTo>
                  <a:pt x="121" y="294"/>
                  <a:pt x="120" y="294"/>
                  <a:pt x="119" y="295"/>
                </a:cubicBezTo>
                <a:cubicBezTo>
                  <a:pt x="117" y="295"/>
                  <a:pt x="117" y="295"/>
                  <a:pt x="117" y="295"/>
                </a:cubicBezTo>
                <a:cubicBezTo>
                  <a:pt x="116" y="296"/>
                  <a:pt x="116" y="296"/>
                  <a:pt x="115" y="296"/>
                </a:cubicBezTo>
                <a:cubicBezTo>
                  <a:pt x="113" y="298"/>
                  <a:pt x="113" y="298"/>
                  <a:pt x="113" y="298"/>
                </a:cubicBezTo>
                <a:cubicBezTo>
                  <a:pt x="111" y="298"/>
                  <a:pt x="111" y="298"/>
                  <a:pt x="111" y="298"/>
                </a:cubicBezTo>
                <a:cubicBezTo>
                  <a:pt x="108" y="297"/>
                  <a:pt x="108" y="297"/>
                  <a:pt x="108" y="297"/>
                </a:cubicBezTo>
                <a:cubicBezTo>
                  <a:pt x="108" y="297"/>
                  <a:pt x="108" y="297"/>
                  <a:pt x="108" y="297"/>
                </a:cubicBezTo>
                <a:cubicBezTo>
                  <a:pt x="100" y="296"/>
                  <a:pt x="100" y="296"/>
                  <a:pt x="100" y="296"/>
                </a:cubicBezTo>
                <a:cubicBezTo>
                  <a:pt x="99" y="295"/>
                  <a:pt x="98" y="296"/>
                  <a:pt x="98" y="296"/>
                </a:cubicBezTo>
                <a:cubicBezTo>
                  <a:pt x="94" y="298"/>
                  <a:pt x="94" y="298"/>
                  <a:pt x="94" y="298"/>
                </a:cubicBezTo>
                <a:cubicBezTo>
                  <a:pt x="93" y="298"/>
                  <a:pt x="92" y="299"/>
                  <a:pt x="92" y="301"/>
                </a:cubicBezTo>
                <a:cubicBezTo>
                  <a:pt x="91" y="305"/>
                  <a:pt x="91" y="305"/>
                  <a:pt x="91" y="305"/>
                </a:cubicBezTo>
                <a:cubicBezTo>
                  <a:pt x="95" y="305"/>
                  <a:pt x="95" y="305"/>
                  <a:pt x="95" y="305"/>
                </a:cubicBezTo>
                <a:cubicBezTo>
                  <a:pt x="93" y="302"/>
                  <a:pt x="93" y="302"/>
                  <a:pt x="93" y="302"/>
                </a:cubicBezTo>
                <a:cubicBezTo>
                  <a:pt x="92" y="302"/>
                  <a:pt x="92" y="302"/>
                  <a:pt x="92" y="302"/>
                </a:cubicBezTo>
                <a:cubicBezTo>
                  <a:pt x="94" y="306"/>
                  <a:pt x="94" y="306"/>
                  <a:pt x="94" y="306"/>
                </a:cubicBezTo>
                <a:cubicBezTo>
                  <a:pt x="96" y="303"/>
                  <a:pt x="96" y="303"/>
                  <a:pt x="96" y="303"/>
                </a:cubicBezTo>
                <a:cubicBezTo>
                  <a:pt x="93" y="300"/>
                  <a:pt x="93" y="300"/>
                  <a:pt x="93" y="300"/>
                </a:cubicBezTo>
                <a:cubicBezTo>
                  <a:pt x="92" y="298"/>
                  <a:pt x="92" y="298"/>
                  <a:pt x="92" y="298"/>
                </a:cubicBezTo>
                <a:cubicBezTo>
                  <a:pt x="93" y="296"/>
                  <a:pt x="93" y="296"/>
                  <a:pt x="93" y="296"/>
                </a:cubicBezTo>
                <a:cubicBezTo>
                  <a:pt x="93" y="295"/>
                  <a:pt x="93" y="294"/>
                  <a:pt x="92" y="293"/>
                </a:cubicBezTo>
                <a:cubicBezTo>
                  <a:pt x="91" y="291"/>
                  <a:pt x="91" y="291"/>
                  <a:pt x="91" y="291"/>
                </a:cubicBezTo>
                <a:cubicBezTo>
                  <a:pt x="91" y="289"/>
                  <a:pt x="91" y="289"/>
                  <a:pt x="91" y="289"/>
                </a:cubicBezTo>
                <a:cubicBezTo>
                  <a:pt x="92" y="288"/>
                  <a:pt x="92" y="287"/>
                  <a:pt x="91" y="286"/>
                </a:cubicBezTo>
                <a:cubicBezTo>
                  <a:pt x="89" y="280"/>
                  <a:pt x="89" y="280"/>
                  <a:pt x="89" y="280"/>
                </a:cubicBezTo>
                <a:cubicBezTo>
                  <a:pt x="89" y="279"/>
                  <a:pt x="89" y="278"/>
                  <a:pt x="88" y="278"/>
                </a:cubicBezTo>
                <a:cubicBezTo>
                  <a:pt x="84" y="274"/>
                  <a:pt x="84" y="274"/>
                  <a:pt x="84" y="274"/>
                </a:cubicBezTo>
                <a:cubicBezTo>
                  <a:pt x="83" y="273"/>
                  <a:pt x="82" y="273"/>
                  <a:pt x="80" y="273"/>
                </a:cubicBezTo>
                <a:cubicBezTo>
                  <a:pt x="79" y="274"/>
                  <a:pt x="79" y="274"/>
                  <a:pt x="79" y="274"/>
                </a:cubicBezTo>
                <a:cubicBezTo>
                  <a:pt x="78" y="273"/>
                  <a:pt x="78" y="273"/>
                  <a:pt x="78" y="273"/>
                </a:cubicBezTo>
                <a:cubicBezTo>
                  <a:pt x="78" y="271"/>
                  <a:pt x="78" y="271"/>
                  <a:pt x="78" y="271"/>
                </a:cubicBezTo>
                <a:cubicBezTo>
                  <a:pt x="79" y="267"/>
                  <a:pt x="79" y="267"/>
                  <a:pt x="79" y="267"/>
                </a:cubicBezTo>
                <a:cubicBezTo>
                  <a:pt x="79" y="267"/>
                  <a:pt x="79" y="266"/>
                  <a:pt x="79" y="266"/>
                </a:cubicBezTo>
                <a:cubicBezTo>
                  <a:pt x="79" y="262"/>
                  <a:pt x="79" y="262"/>
                  <a:pt x="79" y="262"/>
                </a:cubicBezTo>
                <a:cubicBezTo>
                  <a:pt x="79" y="261"/>
                  <a:pt x="79" y="261"/>
                  <a:pt x="79" y="261"/>
                </a:cubicBezTo>
                <a:cubicBezTo>
                  <a:pt x="78" y="257"/>
                  <a:pt x="78" y="257"/>
                  <a:pt x="78" y="257"/>
                </a:cubicBezTo>
                <a:cubicBezTo>
                  <a:pt x="78" y="257"/>
                  <a:pt x="77" y="256"/>
                  <a:pt x="77" y="256"/>
                </a:cubicBezTo>
                <a:cubicBezTo>
                  <a:pt x="75" y="253"/>
                  <a:pt x="75" y="253"/>
                  <a:pt x="75" y="253"/>
                </a:cubicBezTo>
                <a:cubicBezTo>
                  <a:pt x="72" y="246"/>
                  <a:pt x="72" y="246"/>
                  <a:pt x="72" y="246"/>
                </a:cubicBezTo>
                <a:cubicBezTo>
                  <a:pt x="71" y="237"/>
                  <a:pt x="71" y="237"/>
                  <a:pt x="71" y="237"/>
                </a:cubicBezTo>
                <a:cubicBezTo>
                  <a:pt x="71" y="230"/>
                  <a:pt x="71" y="230"/>
                  <a:pt x="71" y="230"/>
                </a:cubicBezTo>
                <a:cubicBezTo>
                  <a:pt x="71" y="229"/>
                  <a:pt x="70" y="228"/>
                  <a:pt x="70" y="227"/>
                </a:cubicBezTo>
                <a:cubicBezTo>
                  <a:pt x="67" y="224"/>
                  <a:pt x="67" y="224"/>
                  <a:pt x="67" y="224"/>
                </a:cubicBezTo>
                <a:cubicBezTo>
                  <a:pt x="66" y="222"/>
                  <a:pt x="66" y="222"/>
                  <a:pt x="66" y="222"/>
                </a:cubicBezTo>
                <a:cubicBezTo>
                  <a:pt x="66" y="221"/>
                  <a:pt x="65" y="220"/>
                  <a:pt x="64" y="219"/>
                </a:cubicBezTo>
                <a:cubicBezTo>
                  <a:pt x="63" y="219"/>
                  <a:pt x="62" y="219"/>
                  <a:pt x="61" y="219"/>
                </a:cubicBezTo>
                <a:cubicBezTo>
                  <a:pt x="46" y="227"/>
                  <a:pt x="46" y="227"/>
                  <a:pt x="46" y="227"/>
                </a:cubicBezTo>
                <a:cubicBezTo>
                  <a:pt x="46" y="227"/>
                  <a:pt x="46" y="227"/>
                  <a:pt x="46" y="227"/>
                </a:cubicBezTo>
                <a:cubicBezTo>
                  <a:pt x="44" y="225"/>
                  <a:pt x="44" y="225"/>
                  <a:pt x="44" y="225"/>
                </a:cubicBezTo>
                <a:cubicBezTo>
                  <a:pt x="43" y="224"/>
                  <a:pt x="42" y="223"/>
                  <a:pt x="42" y="223"/>
                </a:cubicBezTo>
                <a:cubicBezTo>
                  <a:pt x="41" y="223"/>
                  <a:pt x="41" y="223"/>
                  <a:pt x="41" y="223"/>
                </a:cubicBezTo>
                <a:cubicBezTo>
                  <a:pt x="41" y="223"/>
                  <a:pt x="41" y="223"/>
                  <a:pt x="41" y="223"/>
                </a:cubicBezTo>
                <a:cubicBezTo>
                  <a:pt x="37" y="222"/>
                  <a:pt x="37" y="222"/>
                  <a:pt x="37" y="222"/>
                </a:cubicBezTo>
                <a:cubicBezTo>
                  <a:pt x="40" y="224"/>
                  <a:pt x="40" y="224"/>
                  <a:pt x="40" y="224"/>
                </a:cubicBezTo>
                <a:cubicBezTo>
                  <a:pt x="43" y="220"/>
                  <a:pt x="43" y="220"/>
                  <a:pt x="43" y="220"/>
                </a:cubicBezTo>
                <a:cubicBezTo>
                  <a:pt x="44" y="219"/>
                  <a:pt x="44" y="218"/>
                  <a:pt x="44" y="217"/>
                </a:cubicBezTo>
                <a:cubicBezTo>
                  <a:pt x="43" y="215"/>
                  <a:pt x="43" y="215"/>
                  <a:pt x="43" y="215"/>
                </a:cubicBezTo>
                <a:cubicBezTo>
                  <a:pt x="44" y="214"/>
                  <a:pt x="44" y="214"/>
                  <a:pt x="44" y="214"/>
                </a:cubicBezTo>
                <a:cubicBezTo>
                  <a:pt x="45" y="214"/>
                  <a:pt x="45" y="214"/>
                  <a:pt x="45" y="214"/>
                </a:cubicBezTo>
                <a:cubicBezTo>
                  <a:pt x="47" y="213"/>
                  <a:pt x="48" y="212"/>
                  <a:pt x="49" y="211"/>
                </a:cubicBezTo>
                <a:cubicBezTo>
                  <a:pt x="50" y="203"/>
                  <a:pt x="50" y="203"/>
                  <a:pt x="50" y="203"/>
                </a:cubicBezTo>
                <a:cubicBezTo>
                  <a:pt x="50" y="202"/>
                  <a:pt x="50" y="201"/>
                  <a:pt x="50" y="200"/>
                </a:cubicBezTo>
                <a:cubicBezTo>
                  <a:pt x="48" y="198"/>
                  <a:pt x="48" y="198"/>
                  <a:pt x="48" y="198"/>
                </a:cubicBezTo>
                <a:cubicBezTo>
                  <a:pt x="49" y="196"/>
                  <a:pt x="49" y="196"/>
                  <a:pt x="49" y="196"/>
                </a:cubicBezTo>
                <a:cubicBezTo>
                  <a:pt x="50" y="195"/>
                  <a:pt x="50" y="195"/>
                  <a:pt x="50" y="194"/>
                </a:cubicBezTo>
                <a:cubicBezTo>
                  <a:pt x="49" y="192"/>
                  <a:pt x="49" y="192"/>
                  <a:pt x="49" y="192"/>
                </a:cubicBezTo>
                <a:cubicBezTo>
                  <a:pt x="51" y="190"/>
                  <a:pt x="51" y="190"/>
                  <a:pt x="51" y="190"/>
                </a:cubicBezTo>
                <a:cubicBezTo>
                  <a:pt x="51" y="190"/>
                  <a:pt x="51" y="189"/>
                  <a:pt x="51" y="189"/>
                </a:cubicBezTo>
                <a:cubicBezTo>
                  <a:pt x="52" y="185"/>
                  <a:pt x="52" y="185"/>
                  <a:pt x="52" y="185"/>
                </a:cubicBezTo>
                <a:cubicBezTo>
                  <a:pt x="56" y="178"/>
                  <a:pt x="56" y="178"/>
                  <a:pt x="56" y="178"/>
                </a:cubicBezTo>
                <a:cubicBezTo>
                  <a:pt x="56" y="177"/>
                  <a:pt x="56" y="177"/>
                  <a:pt x="56" y="177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61" y="164"/>
                  <a:pt x="60" y="162"/>
                  <a:pt x="58" y="161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4" y="160"/>
                  <a:pt x="53" y="160"/>
                  <a:pt x="53" y="160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9" y="159"/>
                  <a:pt x="49" y="159"/>
                  <a:pt x="49" y="159"/>
                </a:cubicBezTo>
                <a:cubicBezTo>
                  <a:pt x="49" y="158"/>
                  <a:pt x="49" y="157"/>
                  <a:pt x="48" y="156"/>
                </a:cubicBezTo>
                <a:cubicBezTo>
                  <a:pt x="47" y="155"/>
                  <a:pt x="46" y="154"/>
                  <a:pt x="45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3" y="152"/>
                  <a:pt x="43" y="152"/>
                  <a:pt x="42" y="151"/>
                </a:cubicBezTo>
                <a:cubicBezTo>
                  <a:pt x="40" y="149"/>
                  <a:pt x="40" y="149"/>
                  <a:pt x="40" y="149"/>
                </a:cubicBezTo>
                <a:cubicBezTo>
                  <a:pt x="40" y="148"/>
                  <a:pt x="40" y="148"/>
                  <a:pt x="40" y="148"/>
                </a:cubicBezTo>
                <a:cubicBezTo>
                  <a:pt x="40" y="147"/>
                  <a:pt x="40" y="147"/>
                  <a:pt x="40" y="147"/>
                </a:cubicBezTo>
                <a:cubicBezTo>
                  <a:pt x="40" y="146"/>
                  <a:pt x="40" y="144"/>
                  <a:pt x="39" y="143"/>
                </a:cubicBezTo>
                <a:cubicBezTo>
                  <a:pt x="36" y="140"/>
                  <a:pt x="36" y="140"/>
                  <a:pt x="36" y="140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28" y="125"/>
                  <a:pt x="28" y="125"/>
                  <a:pt x="28" y="125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7" y="121"/>
                  <a:pt x="26" y="120"/>
                  <a:pt x="26" y="120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0" y="115"/>
                  <a:pt x="20" y="115"/>
                  <a:pt x="20" y="115"/>
                </a:cubicBezTo>
                <a:cubicBezTo>
                  <a:pt x="20" y="115"/>
                  <a:pt x="20" y="114"/>
                  <a:pt x="19" y="114"/>
                </a:cubicBezTo>
                <a:cubicBezTo>
                  <a:pt x="13" y="107"/>
                  <a:pt x="13" y="107"/>
                  <a:pt x="13" y="107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11" y="113"/>
                  <a:pt x="11" y="113"/>
                  <a:pt x="11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6" y="112"/>
                  <a:pt x="17" y="111"/>
                  <a:pt x="18" y="110"/>
                </a:cubicBezTo>
                <a:cubicBezTo>
                  <a:pt x="18" y="109"/>
                  <a:pt x="18" y="108"/>
                  <a:pt x="18" y="107"/>
                </a:cubicBezTo>
                <a:cubicBezTo>
                  <a:pt x="17" y="105"/>
                  <a:pt x="17" y="105"/>
                  <a:pt x="17" y="105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8" y="102"/>
                  <a:pt x="18" y="101"/>
                  <a:pt x="18" y="100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14" y="89"/>
                  <a:pt x="14" y="89"/>
                  <a:pt x="14" y="89"/>
                </a:cubicBezTo>
                <a:cubicBezTo>
                  <a:pt x="14" y="88"/>
                  <a:pt x="14" y="88"/>
                  <a:pt x="14" y="88"/>
                </a:cubicBezTo>
                <a:cubicBezTo>
                  <a:pt x="14" y="87"/>
                  <a:pt x="14" y="86"/>
                  <a:pt x="13" y="86"/>
                </a:cubicBezTo>
                <a:cubicBezTo>
                  <a:pt x="8" y="76"/>
                  <a:pt x="8" y="76"/>
                  <a:pt x="8" y="76"/>
                </a:cubicBezTo>
                <a:cubicBezTo>
                  <a:pt x="23" y="1"/>
                  <a:pt x="23" y="1"/>
                  <a:pt x="23" y="1"/>
                </a:cubicBez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9" name="Freeform 152">
            <a:extLst>
              <a:ext uri="{FF2B5EF4-FFF2-40B4-BE49-F238E27FC236}">
                <a16:creationId xmlns:a16="http://schemas.microsoft.com/office/drawing/2014/main" id="{AECC4E06-05DC-7A14-2057-F00BC5F1BF7C}"/>
              </a:ext>
            </a:extLst>
          </p:cNvPr>
          <p:cNvSpPr>
            <a:spLocks/>
          </p:cNvSpPr>
          <p:nvPr/>
        </p:nvSpPr>
        <p:spPr bwMode="auto">
          <a:xfrm>
            <a:off x="4088274" y="3326444"/>
            <a:ext cx="273533" cy="9433"/>
          </a:xfrm>
          <a:custGeom>
            <a:avLst/>
            <a:gdLst>
              <a:gd name="T0" fmla="*/ 62 w 145"/>
              <a:gd name="T1" fmla="*/ 5 h 5"/>
              <a:gd name="T2" fmla="*/ 145 w 145"/>
              <a:gd name="T3" fmla="*/ 0 h 5"/>
              <a:gd name="T4" fmla="*/ 73 w 145"/>
              <a:gd name="T5" fmla="*/ 3 h 5"/>
              <a:gd name="T6" fmla="*/ 34 w 145"/>
              <a:gd name="T7" fmla="*/ 5 h 5"/>
              <a:gd name="T8" fmla="*/ 0 w 145"/>
              <a:gd name="T9" fmla="*/ 5 h 5"/>
              <a:gd name="T10" fmla="*/ 16 w 145"/>
              <a:gd name="T11" fmla="*/ 5 h 5"/>
              <a:gd name="T12" fmla="*/ 62 w 145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" h="5">
                <a:moveTo>
                  <a:pt x="62" y="5"/>
                </a:moveTo>
                <a:lnTo>
                  <a:pt x="145" y="0"/>
                </a:lnTo>
                <a:lnTo>
                  <a:pt x="73" y="3"/>
                </a:lnTo>
                <a:lnTo>
                  <a:pt x="34" y="5"/>
                </a:lnTo>
                <a:lnTo>
                  <a:pt x="0" y="5"/>
                </a:lnTo>
                <a:lnTo>
                  <a:pt x="16" y="5"/>
                </a:lnTo>
                <a:lnTo>
                  <a:pt x="62" y="5"/>
                </a:lnTo>
                <a:close/>
              </a:path>
            </a:pathLst>
          </a:custGeom>
          <a:solidFill>
            <a:srgbClr val="E5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0" name="Freeform 153">
            <a:extLst>
              <a:ext uri="{FF2B5EF4-FFF2-40B4-BE49-F238E27FC236}">
                <a16:creationId xmlns:a16="http://schemas.microsoft.com/office/drawing/2014/main" id="{DAF9956C-DF81-DCA1-2D25-33FD09ACDF14}"/>
              </a:ext>
            </a:extLst>
          </p:cNvPr>
          <p:cNvSpPr>
            <a:spLocks/>
          </p:cNvSpPr>
          <p:nvPr/>
        </p:nvSpPr>
        <p:spPr bwMode="auto">
          <a:xfrm>
            <a:off x="4088274" y="3320785"/>
            <a:ext cx="273533" cy="20752"/>
          </a:xfrm>
          <a:custGeom>
            <a:avLst/>
            <a:gdLst>
              <a:gd name="T0" fmla="*/ 62 w 145"/>
              <a:gd name="T1" fmla="*/ 8 h 11"/>
              <a:gd name="T2" fmla="*/ 62 w 145"/>
              <a:gd name="T3" fmla="*/ 11 h 11"/>
              <a:gd name="T4" fmla="*/ 145 w 145"/>
              <a:gd name="T5" fmla="*/ 6 h 11"/>
              <a:gd name="T6" fmla="*/ 145 w 145"/>
              <a:gd name="T7" fmla="*/ 0 h 11"/>
              <a:gd name="T8" fmla="*/ 73 w 145"/>
              <a:gd name="T9" fmla="*/ 3 h 11"/>
              <a:gd name="T10" fmla="*/ 73 w 145"/>
              <a:gd name="T11" fmla="*/ 3 h 11"/>
              <a:gd name="T12" fmla="*/ 34 w 145"/>
              <a:gd name="T13" fmla="*/ 4 h 11"/>
              <a:gd name="T14" fmla="*/ 0 w 145"/>
              <a:gd name="T15" fmla="*/ 4 h 11"/>
              <a:gd name="T16" fmla="*/ 0 w 145"/>
              <a:gd name="T17" fmla="*/ 11 h 11"/>
              <a:gd name="T18" fmla="*/ 16 w 145"/>
              <a:gd name="T19" fmla="*/ 11 h 11"/>
              <a:gd name="T20" fmla="*/ 62 w 145"/>
              <a:gd name="T21" fmla="*/ 11 h 11"/>
              <a:gd name="T22" fmla="*/ 62 w 145"/>
              <a:gd name="T23" fmla="*/ 11 h 11"/>
              <a:gd name="T24" fmla="*/ 62 w 145"/>
              <a:gd name="T25" fmla="*/ 8 h 11"/>
              <a:gd name="T26" fmla="*/ 62 w 145"/>
              <a:gd name="T27" fmla="*/ 4 h 11"/>
              <a:gd name="T28" fmla="*/ 16 w 145"/>
              <a:gd name="T29" fmla="*/ 4 h 11"/>
              <a:gd name="T30" fmla="*/ 0 w 145"/>
              <a:gd name="T31" fmla="*/ 4 h 11"/>
              <a:gd name="T32" fmla="*/ 0 w 145"/>
              <a:gd name="T33" fmla="*/ 8 h 11"/>
              <a:gd name="T34" fmla="*/ 0 w 145"/>
              <a:gd name="T35" fmla="*/ 11 h 11"/>
              <a:gd name="T36" fmla="*/ 34 w 145"/>
              <a:gd name="T37" fmla="*/ 11 h 11"/>
              <a:gd name="T38" fmla="*/ 73 w 145"/>
              <a:gd name="T39" fmla="*/ 9 h 11"/>
              <a:gd name="T40" fmla="*/ 145 w 145"/>
              <a:gd name="T41" fmla="*/ 6 h 11"/>
              <a:gd name="T42" fmla="*/ 145 w 145"/>
              <a:gd name="T43" fmla="*/ 0 h 11"/>
              <a:gd name="T44" fmla="*/ 62 w 145"/>
              <a:gd name="T45" fmla="*/ 4 h 11"/>
              <a:gd name="T46" fmla="*/ 62 w 145"/>
              <a:gd name="T47" fmla="*/ 8 h 11"/>
              <a:gd name="T48" fmla="*/ 62 w 145"/>
              <a:gd name="T49" fmla="*/ 4 h 11"/>
              <a:gd name="T50" fmla="*/ 62 w 145"/>
              <a:gd name="T51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1">
                <a:moveTo>
                  <a:pt x="62" y="8"/>
                </a:moveTo>
                <a:lnTo>
                  <a:pt x="62" y="11"/>
                </a:lnTo>
                <a:lnTo>
                  <a:pt x="145" y="6"/>
                </a:lnTo>
                <a:lnTo>
                  <a:pt x="145" y="0"/>
                </a:lnTo>
                <a:lnTo>
                  <a:pt x="73" y="3"/>
                </a:lnTo>
                <a:lnTo>
                  <a:pt x="73" y="3"/>
                </a:lnTo>
                <a:lnTo>
                  <a:pt x="34" y="4"/>
                </a:lnTo>
                <a:lnTo>
                  <a:pt x="0" y="4"/>
                </a:lnTo>
                <a:lnTo>
                  <a:pt x="0" y="11"/>
                </a:lnTo>
                <a:lnTo>
                  <a:pt x="16" y="11"/>
                </a:lnTo>
                <a:lnTo>
                  <a:pt x="62" y="11"/>
                </a:lnTo>
                <a:lnTo>
                  <a:pt x="62" y="11"/>
                </a:lnTo>
                <a:lnTo>
                  <a:pt x="62" y="8"/>
                </a:lnTo>
                <a:lnTo>
                  <a:pt x="62" y="4"/>
                </a:lnTo>
                <a:lnTo>
                  <a:pt x="16" y="4"/>
                </a:lnTo>
                <a:lnTo>
                  <a:pt x="0" y="4"/>
                </a:lnTo>
                <a:lnTo>
                  <a:pt x="0" y="8"/>
                </a:lnTo>
                <a:lnTo>
                  <a:pt x="0" y="11"/>
                </a:lnTo>
                <a:lnTo>
                  <a:pt x="34" y="11"/>
                </a:lnTo>
                <a:lnTo>
                  <a:pt x="73" y="9"/>
                </a:lnTo>
                <a:lnTo>
                  <a:pt x="145" y="6"/>
                </a:lnTo>
                <a:lnTo>
                  <a:pt x="145" y="0"/>
                </a:lnTo>
                <a:lnTo>
                  <a:pt x="62" y="4"/>
                </a:lnTo>
                <a:lnTo>
                  <a:pt x="62" y="8"/>
                </a:lnTo>
                <a:lnTo>
                  <a:pt x="62" y="4"/>
                </a:lnTo>
                <a:lnTo>
                  <a:pt x="62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1" name="Freeform 154">
            <a:extLst>
              <a:ext uri="{FF2B5EF4-FFF2-40B4-BE49-F238E27FC236}">
                <a16:creationId xmlns:a16="http://schemas.microsoft.com/office/drawing/2014/main" id="{10B463C8-A36B-3893-ACBE-042BEBED2EC3}"/>
              </a:ext>
            </a:extLst>
          </p:cNvPr>
          <p:cNvSpPr>
            <a:spLocks/>
          </p:cNvSpPr>
          <p:nvPr/>
        </p:nvSpPr>
        <p:spPr bwMode="auto">
          <a:xfrm>
            <a:off x="3026213" y="3996129"/>
            <a:ext cx="5660" cy="79231"/>
          </a:xfrm>
          <a:custGeom>
            <a:avLst/>
            <a:gdLst>
              <a:gd name="T0" fmla="*/ 2 w 3"/>
              <a:gd name="T1" fmla="*/ 6 h 42"/>
              <a:gd name="T2" fmla="*/ 0 w 3"/>
              <a:gd name="T3" fmla="*/ 42 h 42"/>
              <a:gd name="T4" fmla="*/ 3 w 3"/>
              <a:gd name="T5" fmla="*/ 0 h 42"/>
              <a:gd name="T6" fmla="*/ 3 w 3"/>
              <a:gd name="T7" fmla="*/ 0 h 42"/>
              <a:gd name="T8" fmla="*/ 2 w 3"/>
              <a:gd name="T9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2">
                <a:moveTo>
                  <a:pt x="2" y="6"/>
                </a:moveTo>
                <a:lnTo>
                  <a:pt x="0" y="42"/>
                </a:lnTo>
                <a:lnTo>
                  <a:pt x="3" y="0"/>
                </a:lnTo>
                <a:lnTo>
                  <a:pt x="3" y="0"/>
                </a:lnTo>
                <a:lnTo>
                  <a:pt x="2" y="6"/>
                </a:lnTo>
                <a:close/>
              </a:path>
            </a:pathLst>
          </a:custGeom>
          <a:solidFill>
            <a:srgbClr val="E5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2" name="Freeform 155">
            <a:extLst>
              <a:ext uri="{FF2B5EF4-FFF2-40B4-BE49-F238E27FC236}">
                <a16:creationId xmlns:a16="http://schemas.microsoft.com/office/drawing/2014/main" id="{FD5DA6C4-F134-B323-FFE4-A21BF9BB73D3}"/>
              </a:ext>
            </a:extLst>
          </p:cNvPr>
          <p:cNvSpPr>
            <a:spLocks/>
          </p:cNvSpPr>
          <p:nvPr/>
        </p:nvSpPr>
        <p:spPr bwMode="auto">
          <a:xfrm>
            <a:off x="3020553" y="3988581"/>
            <a:ext cx="20752" cy="86776"/>
          </a:xfrm>
          <a:custGeom>
            <a:avLst/>
            <a:gdLst>
              <a:gd name="T0" fmla="*/ 5 w 11"/>
              <a:gd name="T1" fmla="*/ 10 h 46"/>
              <a:gd name="T2" fmla="*/ 2 w 11"/>
              <a:gd name="T3" fmla="*/ 10 h 46"/>
              <a:gd name="T4" fmla="*/ 0 w 11"/>
              <a:gd name="T5" fmla="*/ 46 h 46"/>
              <a:gd name="T6" fmla="*/ 6 w 11"/>
              <a:gd name="T7" fmla="*/ 46 h 46"/>
              <a:gd name="T8" fmla="*/ 11 w 11"/>
              <a:gd name="T9" fmla="*/ 0 h 46"/>
              <a:gd name="T10" fmla="*/ 5 w 11"/>
              <a:gd name="T11" fmla="*/ 3 h 46"/>
              <a:gd name="T12" fmla="*/ 3 w 11"/>
              <a:gd name="T13" fmla="*/ 3 h 46"/>
              <a:gd name="T14" fmla="*/ 2 w 11"/>
              <a:gd name="T15" fmla="*/ 10 h 46"/>
              <a:gd name="T16" fmla="*/ 2 w 11"/>
              <a:gd name="T17" fmla="*/ 10 h 46"/>
              <a:gd name="T18" fmla="*/ 5 w 11"/>
              <a:gd name="T19" fmla="*/ 10 h 46"/>
              <a:gd name="T20" fmla="*/ 8 w 11"/>
              <a:gd name="T21" fmla="*/ 12 h 46"/>
              <a:gd name="T22" fmla="*/ 9 w 11"/>
              <a:gd name="T23" fmla="*/ 6 h 46"/>
              <a:gd name="T24" fmla="*/ 6 w 11"/>
              <a:gd name="T25" fmla="*/ 4 h 46"/>
              <a:gd name="T26" fmla="*/ 6 w 11"/>
              <a:gd name="T27" fmla="*/ 7 h 46"/>
              <a:gd name="T28" fmla="*/ 8 w 11"/>
              <a:gd name="T29" fmla="*/ 7 h 46"/>
              <a:gd name="T30" fmla="*/ 6 w 11"/>
              <a:gd name="T31" fmla="*/ 4 h 46"/>
              <a:gd name="T32" fmla="*/ 3 w 11"/>
              <a:gd name="T33" fmla="*/ 4 h 46"/>
              <a:gd name="T34" fmla="*/ 0 w 11"/>
              <a:gd name="T35" fmla="*/ 45 h 46"/>
              <a:gd name="T36" fmla="*/ 3 w 11"/>
              <a:gd name="T37" fmla="*/ 46 h 46"/>
              <a:gd name="T38" fmla="*/ 6 w 11"/>
              <a:gd name="T39" fmla="*/ 46 h 46"/>
              <a:gd name="T40" fmla="*/ 8 w 11"/>
              <a:gd name="T41" fmla="*/ 12 h 46"/>
              <a:gd name="T42" fmla="*/ 5 w 11"/>
              <a:gd name="T43" fmla="*/ 10 h 46"/>
              <a:gd name="T44" fmla="*/ 8 w 11"/>
              <a:gd name="T45" fmla="*/ 12 h 46"/>
              <a:gd name="T46" fmla="*/ 5 w 11"/>
              <a:gd name="T47" fmla="*/ 1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" h="46">
                <a:moveTo>
                  <a:pt x="5" y="10"/>
                </a:moveTo>
                <a:lnTo>
                  <a:pt x="2" y="10"/>
                </a:lnTo>
                <a:lnTo>
                  <a:pt x="0" y="46"/>
                </a:lnTo>
                <a:lnTo>
                  <a:pt x="6" y="46"/>
                </a:lnTo>
                <a:lnTo>
                  <a:pt x="11" y="0"/>
                </a:lnTo>
                <a:lnTo>
                  <a:pt x="5" y="3"/>
                </a:lnTo>
                <a:lnTo>
                  <a:pt x="3" y="3"/>
                </a:lnTo>
                <a:lnTo>
                  <a:pt x="2" y="10"/>
                </a:lnTo>
                <a:lnTo>
                  <a:pt x="2" y="10"/>
                </a:lnTo>
                <a:lnTo>
                  <a:pt x="5" y="10"/>
                </a:lnTo>
                <a:lnTo>
                  <a:pt x="8" y="12"/>
                </a:lnTo>
                <a:lnTo>
                  <a:pt x="9" y="6"/>
                </a:lnTo>
                <a:lnTo>
                  <a:pt x="6" y="4"/>
                </a:lnTo>
                <a:lnTo>
                  <a:pt x="6" y="7"/>
                </a:lnTo>
                <a:lnTo>
                  <a:pt x="8" y="7"/>
                </a:lnTo>
                <a:lnTo>
                  <a:pt x="6" y="4"/>
                </a:lnTo>
                <a:lnTo>
                  <a:pt x="3" y="4"/>
                </a:lnTo>
                <a:lnTo>
                  <a:pt x="0" y="45"/>
                </a:lnTo>
                <a:lnTo>
                  <a:pt x="3" y="46"/>
                </a:lnTo>
                <a:lnTo>
                  <a:pt x="6" y="46"/>
                </a:lnTo>
                <a:lnTo>
                  <a:pt x="8" y="12"/>
                </a:lnTo>
                <a:lnTo>
                  <a:pt x="5" y="10"/>
                </a:lnTo>
                <a:lnTo>
                  <a:pt x="8" y="12"/>
                </a:lnTo>
                <a:lnTo>
                  <a:pt x="5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3" name="Freeform 156">
            <a:extLst>
              <a:ext uri="{FF2B5EF4-FFF2-40B4-BE49-F238E27FC236}">
                <a16:creationId xmlns:a16="http://schemas.microsoft.com/office/drawing/2014/main" id="{43B78F75-AB16-75D6-3E09-70E34E480487}"/>
              </a:ext>
            </a:extLst>
          </p:cNvPr>
          <p:cNvSpPr>
            <a:spLocks/>
          </p:cNvSpPr>
          <p:nvPr/>
        </p:nvSpPr>
        <p:spPr bwMode="auto">
          <a:xfrm>
            <a:off x="3031873" y="3996127"/>
            <a:ext cx="3772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5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4" name="Freeform 157">
            <a:extLst>
              <a:ext uri="{FF2B5EF4-FFF2-40B4-BE49-F238E27FC236}">
                <a16:creationId xmlns:a16="http://schemas.microsoft.com/office/drawing/2014/main" id="{962C8376-927F-B2A9-38F2-72AFE0EEB949}"/>
              </a:ext>
            </a:extLst>
          </p:cNvPr>
          <p:cNvSpPr>
            <a:spLocks/>
          </p:cNvSpPr>
          <p:nvPr/>
        </p:nvSpPr>
        <p:spPr bwMode="auto">
          <a:xfrm>
            <a:off x="3026212" y="3990468"/>
            <a:ext cx="39616" cy="15091"/>
          </a:xfrm>
          <a:custGeom>
            <a:avLst/>
            <a:gdLst>
              <a:gd name="T0" fmla="*/ 3 w 21"/>
              <a:gd name="T1" fmla="*/ 3 h 8"/>
              <a:gd name="T2" fmla="*/ 5 w 21"/>
              <a:gd name="T3" fmla="*/ 6 h 8"/>
              <a:gd name="T4" fmla="*/ 5 w 21"/>
              <a:gd name="T5" fmla="*/ 6 h 8"/>
              <a:gd name="T6" fmla="*/ 21 w 21"/>
              <a:gd name="T7" fmla="*/ 2 h 8"/>
              <a:gd name="T8" fmla="*/ 2 w 21"/>
              <a:gd name="T9" fmla="*/ 0 h 8"/>
              <a:gd name="T10" fmla="*/ 0 w 21"/>
              <a:gd name="T11" fmla="*/ 3 h 8"/>
              <a:gd name="T12" fmla="*/ 0 w 21"/>
              <a:gd name="T13" fmla="*/ 8 h 8"/>
              <a:gd name="T14" fmla="*/ 5 w 21"/>
              <a:gd name="T15" fmla="*/ 6 h 8"/>
              <a:gd name="T16" fmla="*/ 3 w 21"/>
              <a:gd name="T17" fmla="*/ 3 h 8"/>
              <a:gd name="T18" fmla="*/ 6 w 21"/>
              <a:gd name="T19" fmla="*/ 3 h 8"/>
              <a:gd name="T20" fmla="*/ 6 w 21"/>
              <a:gd name="T21" fmla="*/ 3 h 8"/>
              <a:gd name="T22" fmla="*/ 3 w 21"/>
              <a:gd name="T23" fmla="*/ 3 h 8"/>
              <a:gd name="T24" fmla="*/ 3 w 21"/>
              <a:gd name="T25" fmla="*/ 6 h 8"/>
              <a:gd name="T26" fmla="*/ 3 w 21"/>
              <a:gd name="T27" fmla="*/ 6 h 8"/>
              <a:gd name="T28" fmla="*/ 5 w 21"/>
              <a:gd name="T29" fmla="*/ 3 h 8"/>
              <a:gd name="T30" fmla="*/ 3 w 21"/>
              <a:gd name="T31" fmla="*/ 0 h 8"/>
              <a:gd name="T32" fmla="*/ 3 w 21"/>
              <a:gd name="T33" fmla="*/ 0 h 8"/>
              <a:gd name="T34" fmla="*/ 3 w 21"/>
              <a:gd name="T35" fmla="*/ 3 h 8"/>
              <a:gd name="T36" fmla="*/ 6 w 21"/>
              <a:gd name="T37" fmla="*/ 3 h 8"/>
              <a:gd name="T38" fmla="*/ 3 w 21"/>
              <a:gd name="T39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" h="8">
                <a:moveTo>
                  <a:pt x="3" y="3"/>
                </a:moveTo>
                <a:lnTo>
                  <a:pt x="5" y="6"/>
                </a:lnTo>
                <a:lnTo>
                  <a:pt x="5" y="6"/>
                </a:lnTo>
                <a:lnTo>
                  <a:pt x="21" y="2"/>
                </a:lnTo>
                <a:lnTo>
                  <a:pt x="2" y="0"/>
                </a:lnTo>
                <a:lnTo>
                  <a:pt x="0" y="3"/>
                </a:lnTo>
                <a:lnTo>
                  <a:pt x="0" y="8"/>
                </a:lnTo>
                <a:lnTo>
                  <a:pt x="5" y="6"/>
                </a:lnTo>
                <a:lnTo>
                  <a:pt x="3" y="3"/>
                </a:lnTo>
                <a:lnTo>
                  <a:pt x="6" y="3"/>
                </a:lnTo>
                <a:lnTo>
                  <a:pt x="6" y="3"/>
                </a:lnTo>
                <a:lnTo>
                  <a:pt x="3" y="3"/>
                </a:lnTo>
                <a:lnTo>
                  <a:pt x="3" y="6"/>
                </a:lnTo>
                <a:lnTo>
                  <a:pt x="3" y="6"/>
                </a:lnTo>
                <a:lnTo>
                  <a:pt x="5" y="3"/>
                </a:lnTo>
                <a:lnTo>
                  <a:pt x="3" y="0"/>
                </a:lnTo>
                <a:lnTo>
                  <a:pt x="3" y="0"/>
                </a:lnTo>
                <a:lnTo>
                  <a:pt x="3" y="3"/>
                </a:lnTo>
                <a:lnTo>
                  <a:pt x="6" y="3"/>
                </a:lnTo>
                <a:lnTo>
                  <a:pt x="3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5" name="Freeform 158">
            <a:extLst>
              <a:ext uri="{FF2B5EF4-FFF2-40B4-BE49-F238E27FC236}">
                <a16:creationId xmlns:a16="http://schemas.microsoft.com/office/drawing/2014/main" id="{5F153B35-095D-B2C8-E00E-78D09E10C0E5}"/>
              </a:ext>
            </a:extLst>
          </p:cNvPr>
          <p:cNvSpPr>
            <a:spLocks/>
          </p:cNvSpPr>
          <p:nvPr/>
        </p:nvSpPr>
        <p:spPr bwMode="auto">
          <a:xfrm>
            <a:off x="3992066" y="3335877"/>
            <a:ext cx="96209" cy="1887"/>
          </a:xfrm>
          <a:custGeom>
            <a:avLst/>
            <a:gdLst>
              <a:gd name="T0" fmla="*/ 51 w 51"/>
              <a:gd name="T1" fmla="*/ 0 h 1"/>
              <a:gd name="T2" fmla="*/ 0 w 51"/>
              <a:gd name="T3" fmla="*/ 0 h 1"/>
              <a:gd name="T4" fmla="*/ 6 w 51"/>
              <a:gd name="T5" fmla="*/ 1 h 1"/>
              <a:gd name="T6" fmla="*/ 51 w 5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">
                <a:moveTo>
                  <a:pt x="51" y="0"/>
                </a:moveTo>
                <a:lnTo>
                  <a:pt x="0" y="0"/>
                </a:lnTo>
                <a:lnTo>
                  <a:pt x="6" y="1"/>
                </a:lnTo>
                <a:lnTo>
                  <a:pt x="51" y="0"/>
                </a:lnTo>
                <a:close/>
              </a:path>
            </a:pathLst>
          </a:custGeom>
          <a:solidFill>
            <a:srgbClr val="E5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6" name="Freeform 159">
            <a:extLst>
              <a:ext uri="{FF2B5EF4-FFF2-40B4-BE49-F238E27FC236}">
                <a16:creationId xmlns:a16="http://schemas.microsoft.com/office/drawing/2014/main" id="{F44BE165-82B9-ED77-0675-8FF7E0524C84}"/>
              </a:ext>
            </a:extLst>
          </p:cNvPr>
          <p:cNvSpPr>
            <a:spLocks/>
          </p:cNvSpPr>
          <p:nvPr/>
        </p:nvSpPr>
        <p:spPr bwMode="auto">
          <a:xfrm>
            <a:off x="3992066" y="3328329"/>
            <a:ext cx="96209" cy="15091"/>
          </a:xfrm>
          <a:custGeom>
            <a:avLst/>
            <a:gdLst>
              <a:gd name="T0" fmla="*/ 51 w 51"/>
              <a:gd name="T1" fmla="*/ 4 h 8"/>
              <a:gd name="T2" fmla="*/ 51 w 51"/>
              <a:gd name="T3" fmla="*/ 0 h 8"/>
              <a:gd name="T4" fmla="*/ 0 w 51"/>
              <a:gd name="T5" fmla="*/ 0 h 8"/>
              <a:gd name="T6" fmla="*/ 0 w 51"/>
              <a:gd name="T7" fmla="*/ 7 h 8"/>
              <a:gd name="T8" fmla="*/ 6 w 51"/>
              <a:gd name="T9" fmla="*/ 8 h 8"/>
              <a:gd name="T10" fmla="*/ 6 w 51"/>
              <a:gd name="T11" fmla="*/ 8 h 8"/>
              <a:gd name="T12" fmla="*/ 51 w 51"/>
              <a:gd name="T13" fmla="*/ 7 h 8"/>
              <a:gd name="T14" fmla="*/ 51 w 51"/>
              <a:gd name="T15" fmla="*/ 0 h 8"/>
              <a:gd name="T16" fmla="*/ 51 w 51"/>
              <a:gd name="T17" fmla="*/ 4 h 8"/>
              <a:gd name="T18" fmla="*/ 51 w 51"/>
              <a:gd name="T19" fmla="*/ 0 h 8"/>
              <a:gd name="T20" fmla="*/ 8 w 51"/>
              <a:gd name="T21" fmla="*/ 2 h 8"/>
              <a:gd name="T22" fmla="*/ 0 w 51"/>
              <a:gd name="T23" fmla="*/ 0 h 8"/>
              <a:gd name="T24" fmla="*/ 0 w 51"/>
              <a:gd name="T25" fmla="*/ 4 h 8"/>
              <a:gd name="T26" fmla="*/ 0 w 51"/>
              <a:gd name="T27" fmla="*/ 7 h 8"/>
              <a:gd name="T28" fmla="*/ 51 w 51"/>
              <a:gd name="T29" fmla="*/ 7 h 8"/>
              <a:gd name="T30" fmla="*/ 51 w 51"/>
              <a:gd name="T31" fmla="*/ 4 h 8"/>
              <a:gd name="T32" fmla="*/ 51 w 51"/>
              <a:gd name="T33" fmla="*/ 0 h 8"/>
              <a:gd name="T34" fmla="*/ 51 w 51"/>
              <a:gd name="T3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" h="8">
                <a:moveTo>
                  <a:pt x="51" y="4"/>
                </a:moveTo>
                <a:lnTo>
                  <a:pt x="51" y="0"/>
                </a:lnTo>
                <a:lnTo>
                  <a:pt x="0" y="0"/>
                </a:lnTo>
                <a:lnTo>
                  <a:pt x="0" y="7"/>
                </a:lnTo>
                <a:lnTo>
                  <a:pt x="6" y="8"/>
                </a:lnTo>
                <a:lnTo>
                  <a:pt x="6" y="8"/>
                </a:lnTo>
                <a:lnTo>
                  <a:pt x="51" y="7"/>
                </a:lnTo>
                <a:lnTo>
                  <a:pt x="51" y="0"/>
                </a:lnTo>
                <a:lnTo>
                  <a:pt x="51" y="4"/>
                </a:lnTo>
                <a:lnTo>
                  <a:pt x="51" y="0"/>
                </a:lnTo>
                <a:lnTo>
                  <a:pt x="8" y="2"/>
                </a:lnTo>
                <a:lnTo>
                  <a:pt x="0" y="0"/>
                </a:lnTo>
                <a:lnTo>
                  <a:pt x="0" y="4"/>
                </a:lnTo>
                <a:lnTo>
                  <a:pt x="0" y="7"/>
                </a:lnTo>
                <a:lnTo>
                  <a:pt x="51" y="7"/>
                </a:lnTo>
                <a:lnTo>
                  <a:pt x="51" y="4"/>
                </a:lnTo>
                <a:lnTo>
                  <a:pt x="51" y="0"/>
                </a:lnTo>
                <a:lnTo>
                  <a:pt x="51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7" name="Freeform 160">
            <a:extLst>
              <a:ext uri="{FF2B5EF4-FFF2-40B4-BE49-F238E27FC236}">
                <a16:creationId xmlns:a16="http://schemas.microsoft.com/office/drawing/2014/main" id="{14E8A1FC-6C7B-F064-AD87-16B51A694418}"/>
              </a:ext>
            </a:extLst>
          </p:cNvPr>
          <p:cNvSpPr>
            <a:spLocks/>
          </p:cNvSpPr>
          <p:nvPr/>
        </p:nvSpPr>
        <p:spPr bwMode="auto">
          <a:xfrm>
            <a:off x="3980747" y="3326444"/>
            <a:ext cx="381060" cy="690433"/>
          </a:xfrm>
          <a:custGeom>
            <a:avLst/>
            <a:gdLst>
              <a:gd name="T0" fmla="*/ 115 w 202"/>
              <a:gd name="T1" fmla="*/ 364 h 366"/>
              <a:gd name="T2" fmla="*/ 115 w 202"/>
              <a:gd name="T3" fmla="*/ 280 h 366"/>
              <a:gd name="T4" fmla="*/ 134 w 202"/>
              <a:gd name="T5" fmla="*/ 280 h 366"/>
              <a:gd name="T6" fmla="*/ 134 w 202"/>
              <a:gd name="T7" fmla="*/ 240 h 366"/>
              <a:gd name="T8" fmla="*/ 181 w 202"/>
              <a:gd name="T9" fmla="*/ 225 h 366"/>
              <a:gd name="T10" fmla="*/ 187 w 202"/>
              <a:gd name="T11" fmla="*/ 204 h 366"/>
              <a:gd name="T12" fmla="*/ 181 w 202"/>
              <a:gd name="T13" fmla="*/ 175 h 366"/>
              <a:gd name="T14" fmla="*/ 202 w 202"/>
              <a:gd name="T15" fmla="*/ 151 h 366"/>
              <a:gd name="T16" fmla="*/ 202 w 202"/>
              <a:gd name="T17" fmla="*/ 118 h 366"/>
              <a:gd name="T18" fmla="*/ 202 w 202"/>
              <a:gd name="T19" fmla="*/ 88 h 366"/>
              <a:gd name="T20" fmla="*/ 181 w 202"/>
              <a:gd name="T21" fmla="*/ 56 h 366"/>
              <a:gd name="T22" fmla="*/ 187 w 202"/>
              <a:gd name="T23" fmla="*/ 27 h 366"/>
              <a:gd name="T24" fmla="*/ 202 w 202"/>
              <a:gd name="T25" fmla="*/ 0 h 366"/>
              <a:gd name="T26" fmla="*/ 119 w 202"/>
              <a:gd name="T27" fmla="*/ 5 h 366"/>
              <a:gd name="T28" fmla="*/ 73 w 202"/>
              <a:gd name="T29" fmla="*/ 5 h 366"/>
              <a:gd name="T30" fmla="*/ 57 w 202"/>
              <a:gd name="T31" fmla="*/ 5 h 366"/>
              <a:gd name="T32" fmla="*/ 12 w 202"/>
              <a:gd name="T33" fmla="*/ 6 h 366"/>
              <a:gd name="T34" fmla="*/ 6 w 202"/>
              <a:gd name="T35" fmla="*/ 5 h 366"/>
              <a:gd name="T36" fmla="*/ 0 w 202"/>
              <a:gd name="T37" fmla="*/ 5 h 366"/>
              <a:gd name="T38" fmla="*/ 0 w 202"/>
              <a:gd name="T39" fmla="*/ 11 h 366"/>
              <a:gd name="T40" fmla="*/ 5 w 202"/>
              <a:gd name="T41" fmla="*/ 17 h 366"/>
              <a:gd name="T42" fmla="*/ 9 w 202"/>
              <a:gd name="T43" fmla="*/ 27 h 366"/>
              <a:gd name="T44" fmla="*/ 14 w 202"/>
              <a:gd name="T45" fmla="*/ 32 h 366"/>
              <a:gd name="T46" fmla="*/ 18 w 202"/>
              <a:gd name="T47" fmla="*/ 36 h 366"/>
              <a:gd name="T48" fmla="*/ 20 w 202"/>
              <a:gd name="T49" fmla="*/ 42 h 366"/>
              <a:gd name="T50" fmla="*/ 24 w 202"/>
              <a:gd name="T51" fmla="*/ 47 h 366"/>
              <a:gd name="T52" fmla="*/ 24 w 202"/>
              <a:gd name="T53" fmla="*/ 53 h 366"/>
              <a:gd name="T54" fmla="*/ 30 w 202"/>
              <a:gd name="T55" fmla="*/ 57 h 366"/>
              <a:gd name="T56" fmla="*/ 45 w 202"/>
              <a:gd name="T57" fmla="*/ 69 h 366"/>
              <a:gd name="T58" fmla="*/ 51 w 202"/>
              <a:gd name="T59" fmla="*/ 65 h 366"/>
              <a:gd name="T60" fmla="*/ 56 w 202"/>
              <a:gd name="T61" fmla="*/ 68 h 366"/>
              <a:gd name="T62" fmla="*/ 59 w 202"/>
              <a:gd name="T63" fmla="*/ 73 h 366"/>
              <a:gd name="T64" fmla="*/ 61 w 202"/>
              <a:gd name="T65" fmla="*/ 79 h 366"/>
              <a:gd name="T66" fmla="*/ 61 w 202"/>
              <a:gd name="T67" fmla="*/ 82 h 366"/>
              <a:gd name="T68" fmla="*/ 54 w 202"/>
              <a:gd name="T69" fmla="*/ 80 h 366"/>
              <a:gd name="T70" fmla="*/ 51 w 202"/>
              <a:gd name="T71" fmla="*/ 86 h 366"/>
              <a:gd name="T72" fmla="*/ 45 w 202"/>
              <a:gd name="T73" fmla="*/ 95 h 366"/>
              <a:gd name="T74" fmla="*/ 47 w 202"/>
              <a:gd name="T75" fmla="*/ 100 h 366"/>
              <a:gd name="T76" fmla="*/ 53 w 202"/>
              <a:gd name="T77" fmla="*/ 107 h 366"/>
              <a:gd name="T78" fmla="*/ 59 w 202"/>
              <a:gd name="T79" fmla="*/ 112 h 366"/>
              <a:gd name="T80" fmla="*/ 59 w 202"/>
              <a:gd name="T81" fmla="*/ 118 h 366"/>
              <a:gd name="T82" fmla="*/ 68 w 202"/>
              <a:gd name="T83" fmla="*/ 128 h 366"/>
              <a:gd name="T84" fmla="*/ 73 w 202"/>
              <a:gd name="T85" fmla="*/ 130 h 366"/>
              <a:gd name="T86" fmla="*/ 79 w 202"/>
              <a:gd name="T87" fmla="*/ 134 h 366"/>
              <a:gd name="T88" fmla="*/ 83 w 202"/>
              <a:gd name="T89" fmla="*/ 322 h 366"/>
              <a:gd name="T90" fmla="*/ 85 w 202"/>
              <a:gd name="T91" fmla="*/ 366 h 366"/>
              <a:gd name="T92" fmla="*/ 85 w 202"/>
              <a:gd name="T93" fmla="*/ 366 h 366"/>
              <a:gd name="T94" fmla="*/ 85 w 202"/>
              <a:gd name="T95" fmla="*/ 366 h 366"/>
              <a:gd name="T96" fmla="*/ 115 w 202"/>
              <a:gd name="T97" fmla="*/ 364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2" h="366">
                <a:moveTo>
                  <a:pt x="115" y="364"/>
                </a:moveTo>
                <a:lnTo>
                  <a:pt x="115" y="280"/>
                </a:lnTo>
                <a:lnTo>
                  <a:pt x="134" y="280"/>
                </a:lnTo>
                <a:lnTo>
                  <a:pt x="134" y="240"/>
                </a:lnTo>
                <a:lnTo>
                  <a:pt x="181" y="225"/>
                </a:lnTo>
                <a:lnTo>
                  <a:pt x="187" y="204"/>
                </a:lnTo>
                <a:lnTo>
                  <a:pt x="181" y="175"/>
                </a:lnTo>
                <a:lnTo>
                  <a:pt x="202" y="151"/>
                </a:lnTo>
                <a:lnTo>
                  <a:pt x="202" y="118"/>
                </a:lnTo>
                <a:lnTo>
                  <a:pt x="202" y="88"/>
                </a:lnTo>
                <a:lnTo>
                  <a:pt x="181" y="56"/>
                </a:lnTo>
                <a:lnTo>
                  <a:pt x="187" y="27"/>
                </a:lnTo>
                <a:lnTo>
                  <a:pt x="202" y="0"/>
                </a:lnTo>
                <a:lnTo>
                  <a:pt x="119" y="5"/>
                </a:lnTo>
                <a:lnTo>
                  <a:pt x="73" y="5"/>
                </a:lnTo>
                <a:lnTo>
                  <a:pt x="57" y="5"/>
                </a:lnTo>
                <a:lnTo>
                  <a:pt x="12" y="6"/>
                </a:lnTo>
                <a:lnTo>
                  <a:pt x="6" y="5"/>
                </a:lnTo>
                <a:lnTo>
                  <a:pt x="0" y="5"/>
                </a:lnTo>
                <a:lnTo>
                  <a:pt x="0" y="11"/>
                </a:lnTo>
                <a:lnTo>
                  <a:pt x="5" y="17"/>
                </a:lnTo>
                <a:lnTo>
                  <a:pt x="9" y="27"/>
                </a:lnTo>
                <a:lnTo>
                  <a:pt x="14" y="32"/>
                </a:lnTo>
                <a:lnTo>
                  <a:pt x="18" y="36"/>
                </a:lnTo>
                <a:lnTo>
                  <a:pt x="20" y="42"/>
                </a:lnTo>
                <a:lnTo>
                  <a:pt x="24" y="47"/>
                </a:lnTo>
                <a:lnTo>
                  <a:pt x="24" y="53"/>
                </a:lnTo>
                <a:lnTo>
                  <a:pt x="30" y="57"/>
                </a:lnTo>
                <a:lnTo>
                  <a:pt x="45" y="69"/>
                </a:lnTo>
                <a:lnTo>
                  <a:pt x="51" y="65"/>
                </a:lnTo>
                <a:lnTo>
                  <a:pt x="56" y="68"/>
                </a:lnTo>
                <a:lnTo>
                  <a:pt x="59" y="73"/>
                </a:lnTo>
                <a:lnTo>
                  <a:pt x="61" y="79"/>
                </a:lnTo>
                <a:lnTo>
                  <a:pt x="61" y="82"/>
                </a:lnTo>
                <a:lnTo>
                  <a:pt x="54" y="80"/>
                </a:lnTo>
                <a:lnTo>
                  <a:pt x="51" y="86"/>
                </a:lnTo>
                <a:lnTo>
                  <a:pt x="45" y="95"/>
                </a:lnTo>
                <a:lnTo>
                  <a:pt x="47" y="100"/>
                </a:lnTo>
                <a:lnTo>
                  <a:pt x="53" y="107"/>
                </a:lnTo>
                <a:lnTo>
                  <a:pt x="59" y="112"/>
                </a:lnTo>
                <a:lnTo>
                  <a:pt x="59" y="118"/>
                </a:lnTo>
                <a:lnTo>
                  <a:pt x="68" y="128"/>
                </a:lnTo>
                <a:lnTo>
                  <a:pt x="73" y="130"/>
                </a:lnTo>
                <a:lnTo>
                  <a:pt x="79" y="134"/>
                </a:lnTo>
                <a:lnTo>
                  <a:pt x="83" y="322"/>
                </a:lnTo>
                <a:lnTo>
                  <a:pt x="85" y="366"/>
                </a:lnTo>
                <a:lnTo>
                  <a:pt x="85" y="366"/>
                </a:lnTo>
                <a:lnTo>
                  <a:pt x="85" y="366"/>
                </a:lnTo>
                <a:lnTo>
                  <a:pt x="115" y="3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8" name="Freeform 161">
            <a:extLst>
              <a:ext uri="{FF2B5EF4-FFF2-40B4-BE49-F238E27FC236}">
                <a16:creationId xmlns:a16="http://schemas.microsoft.com/office/drawing/2014/main" id="{6C33974A-AE5B-DA47-5852-01EC9944C8A6}"/>
              </a:ext>
            </a:extLst>
          </p:cNvPr>
          <p:cNvSpPr>
            <a:spLocks/>
          </p:cNvSpPr>
          <p:nvPr/>
        </p:nvSpPr>
        <p:spPr bwMode="auto">
          <a:xfrm>
            <a:off x="3975089" y="3317012"/>
            <a:ext cx="396151" cy="705525"/>
          </a:xfrm>
          <a:custGeom>
            <a:avLst/>
            <a:gdLst>
              <a:gd name="T0" fmla="*/ 121 w 210"/>
              <a:gd name="T1" fmla="*/ 369 h 374"/>
              <a:gd name="T2" fmla="*/ 140 w 210"/>
              <a:gd name="T3" fmla="*/ 288 h 374"/>
              <a:gd name="T4" fmla="*/ 187 w 210"/>
              <a:gd name="T5" fmla="*/ 233 h 374"/>
              <a:gd name="T6" fmla="*/ 189 w 210"/>
              <a:gd name="T7" fmla="*/ 180 h 374"/>
              <a:gd name="T8" fmla="*/ 208 w 210"/>
              <a:gd name="T9" fmla="*/ 123 h 374"/>
              <a:gd name="T10" fmla="*/ 187 w 210"/>
              <a:gd name="T11" fmla="*/ 61 h 374"/>
              <a:gd name="T12" fmla="*/ 210 w 210"/>
              <a:gd name="T13" fmla="*/ 0 h 374"/>
              <a:gd name="T14" fmla="*/ 76 w 210"/>
              <a:gd name="T15" fmla="*/ 6 h 374"/>
              <a:gd name="T16" fmla="*/ 17 w 210"/>
              <a:gd name="T17" fmla="*/ 8 h 374"/>
              <a:gd name="T18" fmla="*/ 9 w 210"/>
              <a:gd name="T19" fmla="*/ 6 h 374"/>
              <a:gd name="T20" fmla="*/ 0 w 210"/>
              <a:gd name="T21" fmla="*/ 6 h 374"/>
              <a:gd name="T22" fmla="*/ 5 w 210"/>
              <a:gd name="T23" fmla="*/ 23 h 374"/>
              <a:gd name="T24" fmla="*/ 14 w 210"/>
              <a:gd name="T25" fmla="*/ 40 h 374"/>
              <a:gd name="T26" fmla="*/ 20 w 210"/>
              <a:gd name="T27" fmla="*/ 47 h 374"/>
              <a:gd name="T28" fmla="*/ 24 w 210"/>
              <a:gd name="T29" fmla="*/ 53 h 374"/>
              <a:gd name="T30" fmla="*/ 23 w 210"/>
              <a:gd name="T31" fmla="*/ 59 h 374"/>
              <a:gd name="T32" fmla="*/ 33 w 210"/>
              <a:gd name="T33" fmla="*/ 62 h 374"/>
              <a:gd name="T34" fmla="*/ 48 w 210"/>
              <a:gd name="T35" fmla="*/ 78 h 374"/>
              <a:gd name="T36" fmla="*/ 56 w 210"/>
              <a:gd name="T37" fmla="*/ 74 h 374"/>
              <a:gd name="T38" fmla="*/ 60 w 210"/>
              <a:gd name="T39" fmla="*/ 84 h 374"/>
              <a:gd name="T40" fmla="*/ 64 w 210"/>
              <a:gd name="T41" fmla="*/ 87 h 374"/>
              <a:gd name="T42" fmla="*/ 57 w 210"/>
              <a:gd name="T43" fmla="*/ 82 h 374"/>
              <a:gd name="T44" fmla="*/ 51 w 210"/>
              <a:gd name="T45" fmla="*/ 90 h 374"/>
              <a:gd name="T46" fmla="*/ 48 w 210"/>
              <a:gd name="T47" fmla="*/ 106 h 374"/>
              <a:gd name="T48" fmla="*/ 59 w 210"/>
              <a:gd name="T49" fmla="*/ 118 h 374"/>
              <a:gd name="T50" fmla="*/ 59 w 210"/>
              <a:gd name="T51" fmla="*/ 124 h 374"/>
              <a:gd name="T52" fmla="*/ 74 w 210"/>
              <a:gd name="T53" fmla="*/ 138 h 374"/>
              <a:gd name="T54" fmla="*/ 83 w 210"/>
              <a:gd name="T55" fmla="*/ 327 h 374"/>
              <a:gd name="T56" fmla="*/ 88 w 210"/>
              <a:gd name="T57" fmla="*/ 374 h 374"/>
              <a:gd name="T58" fmla="*/ 91 w 210"/>
              <a:gd name="T59" fmla="*/ 372 h 374"/>
              <a:gd name="T60" fmla="*/ 121 w 210"/>
              <a:gd name="T61" fmla="*/ 369 h 374"/>
              <a:gd name="T62" fmla="*/ 118 w 210"/>
              <a:gd name="T63" fmla="*/ 366 h 374"/>
              <a:gd name="T64" fmla="*/ 85 w 210"/>
              <a:gd name="T65" fmla="*/ 371 h 374"/>
              <a:gd name="T66" fmla="*/ 88 w 210"/>
              <a:gd name="T67" fmla="*/ 368 h 374"/>
              <a:gd name="T68" fmla="*/ 88 w 210"/>
              <a:gd name="T69" fmla="*/ 371 h 374"/>
              <a:gd name="T70" fmla="*/ 89 w 210"/>
              <a:gd name="T71" fmla="*/ 327 h 374"/>
              <a:gd name="T72" fmla="*/ 77 w 210"/>
              <a:gd name="T73" fmla="*/ 132 h 374"/>
              <a:gd name="T74" fmla="*/ 65 w 210"/>
              <a:gd name="T75" fmla="*/ 121 h 374"/>
              <a:gd name="T76" fmla="*/ 65 w 210"/>
              <a:gd name="T77" fmla="*/ 115 h 374"/>
              <a:gd name="T78" fmla="*/ 53 w 210"/>
              <a:gd name="T79" fmla="*/ 103 h 374"/>
              <a:gd name="T80" fmla="*/ 57 w 210"/>
              <a:gd name="T81" fmla="*/ 93 h 374"/>
              <a:gd name="T82" fmla="*/ 62 w 210"/>
              <a:gd name="T83" fmla="*/ 88 h 374"/>
              <a:gd name="T84" fmla="*/ 67 w 210"/>
              <a:gd name="T85" fmla="*/ 85 h 374"/>
              <a:gd name="T86" fmla="*/ 65 w 210"/>
              <a:gd name="T87" fmla="*/ 78 h 374"/>
              <a:gd name="T88" fmla="*/ 60 w 210"/>
              <a:gd name="T89" fmla="*/ 70 h 374"/>
              <a:gd name="T90" fmla="*/ 54 w 210"/>
              <a:gd name="T91" fmla="*/ 67 h 374"/>
              <a:gd name="T92" fmla="*/ 35 w 210"/>
              <a:gd name="T93" fmla="*/ 61 h 374"/>
              <a:gd name="T94" fmla="*/ 30 w 210"/>
              <a:gd name="T95" fmla="*/ 53 h 374"/>
              <a:gd name="T96" fmla="*/ 26 w 210"/>
              <a:gd name="T97" fmla="*/ 46 h 374"/>
              <a:gd name="T98" fmla="*/ 24 w 210"/>
              <a:gd name="T99" fmla="*/ 40 h 374"/>
              <a:gd name="T100" fmla="*/ 14 w 210"/>
              <a:gd name="T101" fmla="*/ 31 h 374"/>
              <a:gd name="T102" fmla="*/ 6 w 210"/>
              <a:gd name="T103" fmla="*/ 14 h 374"/>
              <a:gd name="T104" fmla="*/ 9 w 210"/>
              <a:gd name="T105" fmla="*/ 13 h 374"/>
              <a:gd name="T106" fmla="*/ 15 w 210"/>
              <a:gd name="T107" fmla="*/ 14 h 374"/>
              <a:gd name="T108" fmla="*/ 76 w 210"/>
              <a:gd name="T109" fmla="*/ 13 h 374"/>
              <a:gd name="T110" fmla="*/ 201 w 210"/>
              <a:gd name="T111" fmla="*/ 8 h 374"/>
              <a:gd name="T112" fmla="*/ 181 w 210"/>
              <a:gd name="T113" fmla="*/ 62 h 374"/>
              <a:gd name="T114" fmla="*/ 202 w 210"/>
              <a:gd name="T115" fmla="*/ 123 h 374"/>
              <a:gd name="T116" fmla="*/ 181 w 210"/>
              <a:gd name="T117" fmla="*/ 179 h 374"/>
              <a:gd name="T118" fmla="*/ 183 w 210"/>
              <a:gd name="T119" fmla="*/ 227 h 374"/>
              <a:gd name="T120" fmla="*/ 134 w 210"/>
              <a:gd name="T121" fmla="*/ 282 h 374"/>
              <a:gd name="T122" fmla="*/ 115 w 210"/>
              <a:gd name="T123" fmla="*/ 369 h 374"/>
              <a:gd name="T124" fmla="*/ 118 w 210"/>
              <a:gd name="T125" fmla="*/ 366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0" h="374">
                <a:moveTo>
                  <a:pt x="118" y="369"/>
                </a:moveTo>
                <a:lnTo>
                  <a:pt x="121" y="369"/>
                </a:lnTo>
                <a:lnTo>
                  <a:pt x="121" y="288"/>
                </a:lnTo>
                <a:lnTo>
                  <a:pt x="140" y="288"/>
                </a:lnTo>
                <a:lnTo>
                  <a:pt x="140" y="247"/>
                </a:lnTo>
                <a:lnTo>
                  <a:pt x="187" y="233"/>
                </a:lnTo>
                <a:lnTo>
                  <a:pt x="193" y="209"/>
                </a:lnTo>
                <a:lnTo>
                  <a:pt x="189" y="180"/>
                </a:lnTo>
                <a:lnTo>
                  <a:pt x="208" y="158"/>
                </a:lnTo>
                <a:lnTo>
                  <a:pt x="208" y="123"/>
                </a:lnTo>
                <a:lnTo>
                  <a:pt x="208" y="91"/>
                </a:lnTo>
                <a:lnTo>
                  <a:pt x="187" y="61"/>
                </a:lnTo>
                <a:lnTo>
                  <a:pt x="193" y="34"/>
                </a:lnTo>
                <a:lnTo>
                  <a:pt x="210" y="0"/>
                </a:lnTo>
                <a:lnTo>
                  <a:pt x="122" y="6"/>
                </a:lnTo>
                <a:lnTo>
                  <a:pt x="76" y="6"/>
                </a:lnTo>
                <a:lnTo>
                  <a:pt x="60" y="6"/>
                </a:lnTo>
                <a:lnTo>
                  <a:pt x="17" y="8"/>
                </a:lnTo>
                <a:lnTo>
                  <a:pt x="9" y="6"/>
                </a:lnTo>
                <a:lnTo>
                  <a:pt x="9" y="6"/>
                </a:lnTo>
                <a:lnTo>
                  <a:pt x="3" y="6"/>
                </a:lnTo>
                <a:lnTo>
                  <a:pt x="0" y="6"/>
                </a:lnTo>
                <a:lnTo>
                  <a:pt x="0" y="17"/>
                </a:lnTo>
                <a:lnTo>
                  <a:pt x="5" y="23"/>
                </a:lnTo>
                <a:lnTo>
                  <a:pt x="9" y="34"/>
                </a:lnTo>
                <a:lnTo>
                  <a:pt x="14" y="40"/>
                </a:lnTo>
                <a:lnTo>
                  <a:pt x="20" y="43"/>
                </a:lnTo>
                <a:lnTo>
                  <a:pt x="20" y="47"/>
                </a:lnTo>
                <a:lnTo>
                  <a:pt x="20" y="49"/>
                </a:lnTo>
                <a:lnTo>
                  <a:pt x="24" y="53"/>
                </a:lnTo>
                <a:lnTo>
                  <a:pt x="24" y="58"/>
                </a:lnTo>
                <a:lnTo>
                  <a:pt x="23" y="59"/>
                </a:lnTo>
                <a:lnTo>
                  <a:pt x="32" y="65"/>
                </a:lnTo>
                <a:lnTo>
                  <a:pt x="33" y="62"/>
                </a:lnTo>
                <a:lnTo>
                  <a:pt x="32" y="65"/>
                </a:lnTo>
                <a:lnTo>
                  <a:pt x="48" y="78"/>
                </a:lnTo>
                <a:lnTo>
                  <a:pt x="54" y="74"/>
                </a:lnTo>
                <a:lnTo>
                  <a:pt x="56" y="74"/>
                </a:lnTo>
                <a:lnTo>
                  <a:pt x="59" y="79"/>
                </a:lnTo>
                <a:lnTo>
                  <a:pt x="60" y="84"/>
                </a:lnTo>
                <a:lnTo>
                  <a:pt x="60" y="85"/>
                </a:lnTo>
                <a:lnTo>
                  <a:pt x="64" y="87"/>
                </a:lnTo>
                <a:lnTo>
                  <a:pt x="64" y="84"/>
                </a:lnTo>
                <a:lnTo>
                  <a:pt x="57" y="82"/>
                </a:lnTo>
                <a:lnTo>
                  <a:pt x="54" y="82"/>
                </a:lnTo>
                <a:lnTo>
                  <a:pt x="51" y="90"/>
                </a:lnTo>
                <a:lnTo>
                  <a:pt x="45" y="100"/>
                </a:lnTo>
                <a:lnTo>
                  <a:pt x="48" y="106"/>
                </a:lnTo>
                <a:lnTo>
                  <a:pt x="54" y="115"/>
                </a:lnTo>
                <a:lnTo>
                  <a:pt x="59" y="118"/>
                </a:lnTo>
                <a:lnTo>
                  <a:pt x="59" y="123"/>
                </a:lnTo>
                <a:lnTo>
                  <a:pt x="59" y="124"/>
                </a:lnTo>
                <a:lnTo>
                  <a:pt x="70" y="136"/>
                </a:lnTo>
                <a:lnTo>
                  <a:pt x="74" y="138"/>
                </a:lnTo>
                <a:lnTo>
                  <a:pt x="79" y="141"/>
                </a:lnTo>
                <a:lnTo>
                  <a:pt x="83" y="327"/>
                </a:lnTo>
                <a:lnTo>
                  <a:pt x="85" y="374"/>
                </a:lnTo>
                <a:lnTo>
                  <a:pt x="88" y="374"/>
                </a:lnTo>
                <a:lnTo>
                  <a:pt x="91" y="374"/>
                </a:lnTo>
                <a:lnTo>
                  <a:pt x="91" y="372"/>
                </a:lnTo>
                <a:lnTo>
                  <a:pt x="121" y="372"/>
                </a:lnTo>
                <a:lnTo>
                  <a:pt x="121" y="369"/>
                </a:lnTo>
                <a:lnTo>
                  <a:pt x="118" y="369"/>
                </a:lnTo>
                <a:lnTo>
                  <a:pt x="118" y="366"/>
                </a:lnTo>
                <a:lnTo>
                  <a:pt x="83" y="368"/>
                </a:lnTo>
                <a:lnTo>
                  <a:pt x="85" y="371"/>
                </a:lnTo>
                <a:lnTo>
                  <a:pt x="88" y="371"/>
                </a:lnTo>
                <a:lnTo>
                  <a:pt x="88" y="368"/>
                </a:lnTo>
                <a:lnTo>
                  <a:pt x="88" y="368"/>
                </a:lnTo>
                <a:lnTo>
                  <a:pt x="88" y="371"/>
                </a:lnTo>
                <a:lnTo>
                  <a:pt x="91" y="371"/>
                </a:lnTo>
                <a:lnTo>
                  <a:pt x="89" y="327"/>
                </a:lnTo>
                <a:lnTo>
                  <a:pt x="85" y="138"/>
                </a:lnTo>
                <a:lnTo>
                  <a:pt x="77" y="132"/>
                </a:lnTo>
                <a:lnTo>
                  <a:pt x="73" y="130"/>
                </a:lnTo>
                <a:lnTo>
                  <a:pt x="65" y="121"/>
                </a:lnTo>
                <a:lnTo>
                  <a:pt x="65" y="117"/>
                </a:lnTo>
                <a:lnTo>
                  <a:pt x="65" y="115"/>
                </a:lnTo>
                <a:lnTo>
                  <a:pt x="57" y="111"/>
                </a:lnTo>
                <a:lnTo>
                  <a:pt x="53" y="103"/>
                </a:lnTo>
                <a:lnTo>
                  <a:pt x="51" y="100"/>
                </a:lnTo>
                <a:lnTo>
                  <a:pt x="57" y="93"/>
                </a:lnTo>
                <a:lnTo>
                  <a:pt x="59" y="88"/>
                </a:lnTo>
                <a:lnTo>
                  <a:pt x="62" y="88"/>
                </a:lnTo>
                <a:lnTo>
                  <a:pt x="65" y="90"/>
                </a:lnTo>
                <a:lnTo>
                  <a:pt x="67" y="85"/>
                </a:lnTo>
                <a:lnTo>
                  <a:pt x="67" y="85"/>
                </a:lnTo>
                <a:lnTo>
                  <a:pt x="65" y="78"/>
                </a:lnTo>
                <a:lnTo>
                  <a:pt x="65" y="78"/>
                </a:lnTo>
                <a:lnTo>
                  <a:pt x="60" y="70"/>
                </a:lnTo>
                <a:lnTo>
                  <a:pt x="56" y="68"/>
                </a:lnTo>
                <a:lnTo>
                  <a:pt x="54" y="67"/>
                </a:lnTo>
                <a:lnTo>
                  <a:pt x="48" y="71"/>
                </a:lnTo>
                <a:lnTo>
                  <a:pt x="35" y="61"/>
                </a:lnTo>
                <a:lnTo>
                  <a:pt x="30" y="56"/>
                </a:lnTo>
                <a:lnTo>
                  <a:pt x="30" y="53"/>
                </a:lnTo>
                <a:lnTo>
                  <a:pt x="30" y="52"/>
                </a:lnTo>
                <a:lnTo>
                  <a:pt x="26" y="46"/>
                </a:lnTo>
                <a:lnTo>
                  <a:pt x="24" y="40"/>
                </a:lnTo>
                <a:lnTo>
                  <a:pt x="24" y="40"/>
                </a:lnTo>
                <a:lnTo>
                  <a:pt x="18" y="35"/>
                </a:lnTo>
                <a:lnTo>
                  <a:pt x="14" y="31"/>
                </a:lnTo>
                <a:lnTo>
                  <a:pt x="11" y="20"/>
                </a:lnTo>
                <a:lnTo>
                  <a:pt x="6" y="14"/>
                </a:lnTo>
                <a:lnTo>
                  <a:pt x="6" y="13"/>
                </a:lnTo>
                <a:lnTo>
                  <a:pt x="9" y="13"/>
                </a:lnTo>
                <a:lnTo>
                  <a:pt x="15" y="14"/>
                </a:lnTo>
                <a:lnTo>
                  <a:pt x="15" y="14"/>
                </a:lnTo>
                <a:lnTo>
                  <a:pt x="60" y="13"/>
                </a:lnTo>
                <a:lnTo>
                  <a:pt x="76" y="13"/>
                </a:lnTo>
                <a:lnTo>
                  <a:pt x="122" y="13"/>
                </a:lnTo>
                <a:lnTo>
                  <a:pt x="201" y="8"/>
                </a:lnTo>
                <a:lnTo>
                  <a:pt x="187" y="32"/>
                </a:lnTo>
                <a:lnTo>
                  <a:pt x="181" y="62"/>
                </a:lnTo>
                <a:lnTo>
                  <a:pt x="202" y="93"/>
                </a:lnTo>
                <a:lnTo>
                  <a:pt x="202" y="123"/>
                </a:lnTo>
                <a:lnTo>
                  <a:pt x="202" y="156"/>
                </a:lnTo>
                <a:lnTo>
                  <a:pt x="181" y="179"/>
                </a:lnTo>
                <a:lnTo>
                  <a:pt x="187" y="209"/>
                </a:lnTo>
                <a:lnTo>
                  <a:pt x="183" y="227"/>
                </a:lnTo>
                <a:lnTo>
                  <a:pt x="134" y="244"/>
                </a:lnTo>
                <a:lnTo>
                  <a:pt x="134" y="282"/>
                </a:lnTo>
                <a:lnTo>
                  <a:pt x="115" y="282"/>
                </a:lnTo>
                <a:lnTo>
                  <a:pt x="115" y="369"/>
                </a:lnTo>
                <a:lnTo>
                  <a:pt x="118" y="369"/>
                </a:lnTo>
                <a:lnTo>
                  <a:pt x="118" y="366"/>
                </a:lnTo>
                <a:lnTo>
                  <a:pt x="118" y="3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9" name="Freeform 162">
            <a:extLst>
              <a:ext uri="{FF2B5EF4-FFF2-40B4-BE49-F238E27FC236}">
                <a16:creationId xmlns:a16="http://schemas.microsoft.com/office/drawing/2014/main" id="{772D519D-DBBE-0A3A-FFA7-DFB298B8407C}"/>
              </a:ext>
            </a:extLst>
          </p:cNvPr>
          <p:cNvSpPr>
            <a:spLocks/>
          </p:cNvSpPr>
          <p:nvPr/>
        </p:nvSpPr>
        <p:spPr bwMode="auto">
          <a:xfrm>
            <a:off x="3026213" y="3996129"/>
            <a:ext cx="5660" cy="79231"/>
          </a:xfrm>
          <a:custGeom>
            <a:avLst/>
            <a:gdLst>
              <a:gd name="T0" fmla="*/ 2 w 3"/>
              <a:gd name="T1" fmla="*/ 6 h 42"/>
              <a:gd name="T2" fmla="*/ 0 w 3"/>
              <a:gd name="T3" fmla="*/ 42 h 42"/>
              <a:gd name="T4" fmla="*/ 3 w 3"/>
              <a:gd name="T5" fmla="*/ 0 h 42"/>
              <a:gd name="T6" fmla="*/ 3 w 3"/>
              <a:gd name="T7" fmla="*/ 0 h 42"/>
              <a:gd name="T8" fmla="*/ 2 w 3"/>
              <a:gd name="T9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2">
                <a:moveTo>
                  <a:pt x="2" y="6"/>
                </a:moveTo>
                <a:lnTo>
                  <a:pt x="0" y="42"/>
                </a:lnTo>
                <a:lnTo>
                  <a:pt x="3" y="0"/>
                </a:lnTo>
                <a:lnTo>
                  <a:pt x="3" y="0"/>
                </a:lnTo>
                <a:lnTo>
                  <a:pt x="2" y="6"/>
                </a:lnTo>
                <a:close/>
              </a:path>
            </a:pathLst>
          </a:custGeom>
          <a:solidFill>
            <a:srgbClr val="E5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0" name="Freeform 163">
            <a:extLst>
              <a:ext uri="{FF2B5EF4-FFF2-40B4-BE49-F238E27FC236}">
                <a16:creationId xmlns:a16="http://schemas.microsoft.com/office/drawing/2014/main" id="{E533E0E0-DACC-932B-F711-4904EE242938}"/>
              </a:ext>
            </a:extLst>
          </p:cNvPr>
          <p:cNvSpPr>
            <a:spLocks/>
          </p:cNvSpPr>
          <p:nvPr/>
        </p:nvSpPr>
        <p:spPr bwMode="auto">
          <a:xfrm>
            <a:off x="3020553" y="3988581"/>
            <a:ext cx="20752" cy="86776"/>
          </a:xfrm>
          <a:custGeom>
            <a:avLst/>
            <a:gdLst>
              <a:gd name="T0" fmla="*/ 5 w 11"/>
              <a:gd name="T1" fmla="*/ 10 h 46"/>
              <a:gd name="T2" fmla="*/ 2 w 11"/>
              <a:gd name="T3" fmla="*/ 10 h 46"/>
              <a:gd name="T4" fmla="*/ 0 w 11"/>
              <a:gd name="T5" fmla="*/ 46 h 46"/>
              <a:gd name="T6" fmla="*/ 6 w 11"/>
              <a:gd name="T7" fmla="*/ 46 h 46"/>
              <a:gd name="T8" fmla="*/ 11 w 11"/>
              <a:gd name="T9" fmla="*/ 0 h 46"/>
              <a:gd name="T10" fmla="*/ 5 w 11"/>
              <a:gd name="T11" fmla="*/ 3 h 46"/>
              <a:gd name="T12" fmla="*/ 3 w 11"/>
              <a:gd name="T13" fmla="*/ 3 h 46"/>
              <a:gd name="T14" fmla="*/ 2 w 11"/>
              <a:gd name="T15" fmla="*/ 10 h 46"/>
              <a:gd name="T16" fmla="*/ 2 w 11"/>
              <a:gd name="T17" fmla="*/ 10 h 46"/>
              <a:gd name="T18" fmla="*/ 5 w 11"/>
              <a:gd name="T19" fmla="*/ 10 h 46"/>
              <a:gd name="T20" fmla="*/ 8 w 11"/>
              <a:gd name="T21" fmla="*/ 12 h 46"/>
              <a:gd name="T22" fmla="*/ 9 w 11"/>
              <a:gd name="T23" fmla="*/ 6 h 46"/>
              <a:gd name="T24" fmla="*/ 6 w 11"/>
              <a:gd name="T25" fmla="*/ 4 h 46"/>
              <a:gd name="T26" fmla="*/ 6 w 11"/>
              <a:gd name="T27" fmla="*/ 7 h 46"/>
              <a:gd name="T28" fmla="*/ 8 w 11"/>
              <a:gd name="T29" fmla="*/ 7 h 46"/>
              <a:gd name="T30" fmla="*/ 6 w 11"/>
              <a:gd name="T31" fmla="*/ 4 h 46"/>
              <a:gd name="T32" fmla="*/ 3 w 11"/>
              <a:gd name="T33" fmla="*/ 4 h 46"/>
              <a:gd name="T34" fmla="*/ 0 w 11"/>
              <a:gd name="T35" fmla="*/ 45 h 46"/>
              <a:gd name="T36" fmla="*/ 3 w 11"/>
              <a:gd name="T37" fmla="*/ 46 h 46"/>
              <a:gd name="T38" fmla="*/ 6 w 11"/>
              <a:gd name="T39" fmla="*/ 46 h 46"/>
              <a:gd name="T40" fmla="*/ 8 w 11"/>
              <a:gd name="T41" fmla="*/ 12 h 46"/>
              <a:gd name="T42" fmla="*/ 5 w 11"/>
              <a:gd name="T43" fmla="*/ 10 h 46"/>
              <a:gd name="T44" fmla="*/ 8 w 11"/>
              <a:gd name="T45" fmla="*/ 12 h 46"/>
              <a:gd name="T46" fmla="*/ 5 w 11"/>
              <a:gd name="T47" fmla="*/ 1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" h="46">
                <a:moveTo>
                  <a:pt x="5" y="10"/>
                </a:moveTo>
                <a:lnTo>
                  <a:pt x="2" y="10"/>
                </a:lnTo>
                <a:lnTo>
                  <a:pt x="0" y="46"/>
                </a:lnTo>
                <a:lnTo>
                  <a:pt x="6" y="46"/>
                </a:lnTo>
                <a:lnTo>
                  <a:pt x="11" y="0"/>
                </a:lnTo>
                <a:lnTo>
                  <a:pt x="5" y="3"/>
                </a:lnTo>
                <a:lnTo>
                  <a:pt x="3" y="3"/>
                </a:lnTo>
                <a:lnTo>
                  <a:pt x="2" y="10"/>
                </a:lnTo>
                <a:lnTo>
                  <a:pt x="2" y="10"/>
                </a:lnTo>
                <a:lnTo>
                  <a:pt x="5" y="10"/>
                </a:lnTo>
                <a:lnTo>
                  <a:pt x="8" y="12"/>
                </a:lnTo>
                <a:lnTo>
                  <a:pt x="9" y="6"/>
                </a:lnTo>
                <a:lnTo>
                  <a:pt x="6" y="4"/>
                </a:lnTo>
                <a:lnTo>
                  <a:pt x="6" y="7"/>
                </a:lnTo>
                <a:lnTo>
                  <a:pt x="8" y="7"/>
                </a:lnTo>
                <a:lnTo>
                  <a:pt x="6" y="4"/>
                </a:lnTo>
                <a:lnTo>
                  <a:pt x="3" y="4"/>
                </a:lnTo>
                <a:lnTo>
                  <a:pt x="0" y="45"/>
                </a:lnTo>
                <a:lnTo>
                  <a:pt x="3" y="46"/>
                </a:lnTo>
                <a:lnTo>
                  <a:pt x="6" y="46"/>
                </a:lnTo>
                <a:lnTo>
                  <a:pt x="8" y="12"/>
                </a:lnTo>
                <a:lnTo>
                  <a:pt x="5" y="10"/>
                </a:lnTo>
                <a:lnTo>
                  <a:pt x="8" y="12"/>
                </a:lnTo>
                <a:lnTo>
                  <a:pt x="5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1" name="Freeform 164">
            <a:extLst>
              <a:ext uri="{FF2B5EF4-FFF2-40B4-BE49-F238E27FC236}">
                <a16:creationId xmlns:a16="http://schemas.microsoft.com/office/drawing/2014/main" id="{23CA34ED-537D-C5D0-64C8-2029331B6657}"/>
              </a:ext>
            </a:extLst>
          </p:cNvPr>
          <p:cNvSpPr>
            <a:spLocks/>
          </p:cNvSpPr>
          <p:nvPr/>
        </p:nvSpPr>
        <p:spPr bwMode="auto">
          <a:xfrm>
            <a:off x="3031873" y="3996127"/>
            <a:ext cx="3772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5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2" name="Freeform 165">
            <a:extLst>
              <a:ext uri="{FF2B5EF4-FFF2-40B4-BE49-F238E27FC236}">
                <a16:creationId xmlns:a16="http://schemas.microsoft.com/office/drawing/2014/main" id="{BB58BC8C-3B3F-3926-19F4-E965C17C7A1C}"/>
              </a:ext>
            </a:extLst>
          </p:cNvPr>
          <p:cNvSpPr>
            <a:spLocks/>
          </p:cNvSpPr>
          <p:nvPr/>
        </p:nvSpPr>
        <p:spPr bwMode="auto">
          <a:xfrm>
            <a:off x="3026212" y="3990468"/>
            <a:ext cx="39616" cy="15091"/>
          </a:xfrm>
          <a:custGeom>
            <a:avLst/>
            <a:gdLst>
              <a:gd name="T0" fmla="*/ 3 w 21"/>
              <a:gd name="T1" fmla="*/ 3 h 8"/>
              <a:gd name="T2" fmla="*/ 5 w 21"/>
              <a:gd name="T3" fmla="*/ 6 h 8"/>
              <a:gd name="T4" fmla="*/ 5 w 21"/>
              <a:gd name="T5" fmla="*/ 6 h 8"/>
              <a:gd name="T6" fmla="*/ 21 w 21"/>
              <a:gd name="T7" fmla="*/ 2 h 8"/>
              <a:gd name="T8" fmla="*/ 2 w 21"/>
              <a:gd name="T9" fmla="*/ 0 h 8"/>
              <a:gd name="T10" fmla="*/ 0 w 21"/>
              <a:gd name="T11" fmla="*/ 3 h 8"/>
              <a:gd name="T12" fmla="*/ 0 w 21"/>
              <a:gd name="T13" fmla="*/ 8 h 8"/>
              <a:gd name="T14" fmla="*/ 5 w 21"/>
              <a:gd name="T15" fmla="*/ 6 h 8"/>
              <a:gd name="T16" fmla="*/ 3 w 21"/>
              <a:gd name="T17" fmla="*/ 3 h 8"/>
              <a:gd name="T18" fmla="*/ 6 w 21"/>
              <a:gd name="T19" fmla="*/ 3 h 8"/>
              <a:gd name="T20" fmla="*/ 6 w 21"/>
              <a:gd name="T21" fmla="*/ 3 h 8"/>
              <a:gd name="T22" fmla="*/ 3 w 21"/>
              <a:gd name="T23" fmla="*/ 3 h 8"/>
              <a:gd name="T24" fmla="*/ 3 w 21"/>
              <a:gd name="T25" fmla="*/ 6 h 8"/>
              <a:gd name="T26" fmla="*/ 3 w 21"/>
              <a:gd name="T27" fmla="*/ 6 h 8"/>
              <a:gd name="T28" fmla="*/ 5 w 21"/>
              <a:gd name="T29" fmla="*/ 3 h 8"/>
              <a:gd name="T30" fmla="*/ 3 w 21"/>
              <a:gd name="T31" fmla="*/ 0 h 8"/>
              <a:gd name="T32" fmla="*/ 3 w 21"/>
              <a:gd name="T33" fmla="*/ 0 h 8"/>
              <a:gd name="T34" fmla="*/ 3 w 21"/>
              <a:gd name="T35" fmla="*/ 3 h 8"/>
              <a:gd name="T36" fmla="*/ 6 w 21"/>
              <a:gd name="T37" fmla="*/ 3 h 8"/>
              <a:gd name="T38" fmla="*/ 3 w 21"/>
              <a:gd name="T39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" h="8">
                <a:moveTo>
                  <a:pt x="3" y="3"/>
                </a:moveTo>
                <a:lnTo>
                  <a:pt x="5" y="6"/>
                </a:lnTo>
                <a:lnTo>
                  <a:pt x="5" y="6"/>
                </a:lnTo>
                <a:lnTo>
                  <a:pt x="21" y="2"/>
                </a:lnTo>
                <a:lnTo>
                  <a:pt x="2" y="0"/>
                </a:lnTo>
                <a:lnTo>
                  <a:pt x="0" y="3"/>
                </a:lnTo>
                <a:lnTo>
                  <a:pt x="0" y="8"/>
                </a:lnTo>
                <a:lnTo>
                  <a:pt x="5" y="6"/>
                </a:lnTo>
                <a:lnTo>
                  <a:pt x="3" y="3"/>
                </a:lnTo>
                <a:lnTo>
                  <a:pt x="6" y="3"/>
                </a:lnTo>
                <a:lnTo>
                  <a:pt x="6" y="3"/>
                </a:lnTo>
                <a:lnTo>
                  <a:pt x="3" y="3"/>
                </a:lnTo>
                <a:lnTo>
                  <a:pt x="3" y="6"/>
                </a:lnTo>
                <a:lnTo>
                  <a:pt x="3" y="6"/>
                </a:lnTo>
                <a:lnTo>
                  <a:pt x="5" y="3"/>
                </a:lnTo>
                <a:lnTo>
                  <a:pt x="3" y="0"/>
                </a:lnTo>
                <a:lnTo>
                  <a:pt x="3" y="0"/>
                </a:lnTo>
                <a:lnTo>
                  <a:pt x="3" y="3"/>
                </a:lnTo>
                <a:lnTo>
                  <a:pt x="6" y="3"/>
                </a:lnTo>
                <a:lnTo>
                  <a:pt x="3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3" name="Freeform 166">
            <a:extLst>
              <a:ext uri="{FF2B5EF4-FFF2-40B4-BE49-F238E27FC236}">
                <a16:creationId xmlns:a16="http://schemas.microsoft.com/office/drawing/2014/main" id="{28BC9B23-305A-3D80-84F7-C3B07DA64F37}"/>
              </a:ext>
            </a:extLst>
          </p:cNvPr>
          <p:cNvSpPr>
            <a:spLocks/>
          </p:cNvSpPr>
          <p:nvPr/>
        </p:nvSpPr>
        <p:spPr bwMode="auto">
          <a:xfrm>
            <a:off x="2209387" y="3839554"/>
            <a:ext cx="833803" cy="479153"/>
          </a:xfrm>
          <a:custGeom>
            <a:avLst/>
            <a:gdLst>
              <a:gd name="T0" fmla="*/ 442 w 442"/>
              <a:gd name="T1" fmla="*/ 38 h 254"/>
              <a:gd name="T2" fmla="*/ 364 w 442"/>
              <a:gd name="T3" fmla="*/ 33 h 254"/>
              <a:gd name="T4" fmla="*/ 242 w 442"/>
              <a:gd name="T5" fmla="*/ 23 h 254"/>
              <a:gd name="T6" fmla="*/ 139 w 442"/>
              <a:gd name="T7" fmla="*/ 14 h 254"/>
              <a:gd name="T8" fmla="*/ 24 w 442"/>
              <a:gd name="T9" fmla="*/ 0 h 254"/>
              <a:gd name="T10" fmla="*/ 0 w 442"/>
              <a:gd name="T11" fmla="*/ 193 h 254"/>
              <a:gd name="T12" fmla="*/ 145 w 442"/>
              <a:gd name="T13" fmla="*/ 215 h 254"/>
              <a:gd name="T14" fmla="*/ 159 w 442"/>
              <a:gd name="T15" fmla="*/ 254 h 254"/>
              <a:gd name="T16" fmla="*/ 180 w 442"/>
              <a:gd name="T17" fmla="*/ 175 h 254"/>
              <a:gd name="T18" fmla="*/ 202 w 442"/>
              <a:gd name="T19" fmla="*/ 157 h 254"/>
              <a:gd name="T20" fmla="*/ 276 w 442"/>
              <a:gd name="T21" fmla="*/ 162 h 254"/>
              <a:gd name="T22" fmla="*/ 350 w 442"/>
              <a:gd name="T23" fmla="*/ 162 h 254"/>
              <a:gd name="T24" fmla="*/ 368 w 442"/>
              <a:gd name="T25" fmla="*/ 199 h 254"/>
              <a:gd name="T26" fmla="*/ 397 w 442"/>
              <a:gd name="T27" fmla="*/ 125 h 254"/>
              <a:gd name="T28" fmla="*/ 433 w 442"/>
              <a:gd name="T29" fmla="*/ 125 h 254"/>
              <a:gd name="T30" fmla="*/ 435 w 442"/>
              <a:gd name="T31" fmla="*/ 89 h 254"/>
              <a:gd name="T32" fmla="*/ 436 w 442"/>
              <a:gd name="T33" fmla="*/ 83 h 254"/>
              <a:gd name="T34" fmla="*/ 436 w 442"/>
              <a:gd name="T35" fmla="*/ 83 h 254"/>
              <a:gd name="T36" fmla="*/ 436 w 442"/>
              <a:gd name="T37" fmla="*/ 83 h 254"/>
              <a:gd name="T38" fmla="*/ 438 w 442"/>
              <a:gd name="T39" fmla="*/ 83 h 254"/>
              <a:gd name="T40" fmla="*/ 439 w 442"/>
              <a:gd name="T41" fmla="*/ 83 h 254"/>
              <a:gd name="T42" fmla="*/ 442 w 442"/>
              <a:gd name="T43" fmla="*/ 38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2" h="254">
                <a:moveTo>
                  <a:pt x="442" y="38"/>
                </a:moveTo>
                <a:lnTo>
                  <a:pt x="364" y="33"/>
                </a:lnTo>
                <a:lnTo>
                  <a:pt x="242" y="23"/>
                </a:lnTo>
                <a:lnTo>
                  <a:pt x="139" y="14"/>
                </a:lnTo>
                <a:lnTo>
                  <a:pt x="24" y="0"/>
                </a:lnTo>
                <a:lnTo>
                  <a:pt x="0" y="193"/>
                </a:lnTo>
                <a:lnTo>
                  <a:pt x="145" y="215"/>
                </a:lnTo>
                <a:lnTo>
                  <a:pt x="159" y="254"/>
                </a:lnTo>
                <a:lnTo>
                  <a:pt x="180" y="175"/>
                </a:lnTo>
                <a:lnTo>
                  <a:pt x="202" y="157"/>
                </a:lnTo>
                <a:lnTo>
                  <a:pt x="276" y="162"/>
                </a:lnTo>
                <a:lnTo>
                  <a:pt x="350" y="162"/>
                </a:lnTo>
                <a:lnTo>
                  <a:pt x="368" y="199"/>
                </a:lnTo>
                <a:lnTo>
                  <a:pt x="397" y="125"/>
                </a:lnTo>
                <a:lnTo>
                  <a:pt x="433" y="125"/>
                </a:lnTo>
                <a:lnTo>
                  <a:pt x="435" y="89"/>
                </a:lnTo>
                <a:lnTo>
                  <a:pt x="436" y="83"/>
                </a:lnTo>
                <a:lnTo>
                  <a:pt x="436" y="83"/>
                </a:lnTo>
                <a:lnTo>
                  <a:pt x="436" y="83"/>
                </a:lnTo>
                <a:lnTo>
                  <a:pt x="438" y="83"/>
                </a:lnTo>
                <a:lnTo>
                  <a:pt x="439" y="83"/>
                </a:lnTo>
                <a:lnTo>
                  <a:pt x="442" y="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4" name="Freeform 167">
            <a:extLst>
              <a:ext uri="{FF2B5EF4-FFF2-40B4-BE49-F238E27FC236}">
                <a16:creationId xmlns:a16="http://schemas.microsoft.com/office/drawing/2014/main" id="{57E40628-E9C3-33EB-8370-2364C35C583B}"/>
              </a:ext>
            </a:extLst>
          </p:cNvPr>
          <p:cNvSpPr>
            <a:spLocks/>
          </p:cNvSpPr>
          <p:nvPr/>
        </p:nvSpPr>
        <p:spPr bwMode="auto">
          <a:xfrm>
            <a:off x="2203728" y="3830120"/>
            <a:ext cx="845121" cy="507451"/>
          </a:xfrm>
          <a:custGeom>
            <a:avLst/>
            <a:gdLst>
              <a:gd name="T0" fmla="*/ 445 w 448"/>
              <a:gd name="T1" fmla="*/ 40 h 269"/>
              <a:gd name="T2" fmla="*/ 245 w 448"/>
              <a:gd name="T3" fmla="*/ 25 h 269"/>
              <a:gd name="T4" fmla="*/ 24 w 448"/>
              <a:gd name="T5" fmla="*/ 0 h 269"/>
              <a:gd name="T6" fmla="*/ 145 w 448"/>
              <a:gd name="T7" fmla="*/ 223 h 269"/>
              <a:gd name="T8" fmla="*/ 186 w 448"/>
              <a:gd name="T9" fmla="*/ 182 h 269"/>
              <a:gd name="T10" fmla="*/ 279 w 448"/>
              <a:gd name="T11" fmla="*/ 170 h 269"/>
              <a:gd name="T12" fmla="*/ 371 w 448"/>
              <a:gd name="T13" fmla="*/ 212 h 269"/>
              <a:gd name="T14" fmla="*/ 439 w 448"/>
              <a:gd name="T15" fmla="*/ 133 h 269"/>
              <a:gd name="T16" fmla="*/ 442 w 448"/>
              <a:gd name="T17" fmla="*/ 90 h 269"/>
              <a:gd name="T18" fmla="*/ 439 w 448"/>
              <a:gd name="T19" fmla="*/ 91 h 269"/>
              <a:gd name="T20" fmla="*/ 442 w 448"/>
              <a:gd name="T21" fmla="*/ 91 h 269"/>
              <a:gd name="T22" fmla="*/ 439 w 448"/>
              <a:gd name="T23" fmla="*/ 88 h 269"/>
              <a:gd name="T24" fmla="*/ 439 w 448"/>
              <a:gd name="T25" fmla="*/ 91 h 269"/>
              <a:gd name="T26" fmla="*/ 442 w 448"/>
              <a:gd name="T27" fmla="*/ 91 h 269"/>
              <a:gd name="T28" fmla="*/ 448 w 448"/>
              <a:gd name="T29" fmla="*/ 41 h 269"/>
              <a:gd name="T30" fmla="*/ 445 w 448"/>
              <a:gd name="T31" fmla="*/ 43 h 269"/>
              <a:gd name="T32" fmla="*/ 439 w 448"/>
              <a:gd name="T33" fmla="*/ 88 h 269"/>
              <a:gd name="T34" fmla="*/ 441 w 448"/>
              <a:gd name="T35" fmla="*/ 85 h 269"/>
              <a:gd name="T36" fmla="*/ 441 w 448"/>
              <a:gd name="T37" fmla="*/ 88 h 269"/>
              <a:gd name="T38" fmla="*/ 441 w 448"/>
              <a:gd name="T39" fmla="*/ 85 h 269"/>
              <a:gd name="T40" fmla="*/ 436 w 448"/>
              <a:gd name="T41" fmla="*/ 88 h 269"/>
              <a:gd name="T42" fmla="*/ 439 w 448"/>
              <a:gd name="T43" fmla="*/ 85 h 269"/>
              <a:gd name="T44" fmla="*/ 436 w 448"/>
              <a:gd name="T45" fmla="*/ 87 h 269"/>
              <a:gd name="T46" fmla="*/ 433 w 448"/>
              <a:gd name="T47" fmla="*/ 127 h 269"/>
              <a:gd name="T48" fmla="*/ 371 w 448"/>
              <a:gd name="T49" fmla="*/ 197 h 269"/>
              <a:gd name="T50" fmla="*/ 279 w 448"/>
              <a:gd name="T51" fmla="*/ 164 h 269"/>
              <a:gd name="T52" fmla="*/ 180 w 448"/>
              <a:gd name="T53" fmla="*/ 179 h 269"/>
              <a:gd name="T54" fmla="*/ 150 w 448"/>
              <a:gd name="T55" fmla="*/ 217 h 269"/>
              <a:gd name="T56" fmla="*/ 30 w 448"/>
              <a:gd name="T57" fmla="*/ 8 h 269"/>
              <a:gd name="T58" fmla="*/ 243 w 448"/>
              <a:gd name="T59" fmla="*/ 31 h 269"/>
              <a:gd name="T60" fmla="*/ 444 w 448"/>
              <a:gd name="T61" fmla="*/ 46 h 269"/>
              <a:gd name="T62" fmla="*/ 442 w 448"/>
              <a:gd name="T63" fmla="*/ 4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8" h="269">
                <a:moveTo>
                  <a:pt x="445" y="43"/>
                </a:moveTo>
                <a:lnTo>
                  <a:pt x="445" y="40"/>
                </a:lnTo>
                <a:lnTo>
                  <a:pt x="367" y="35"/>
                </a:lnTo>
                <a:lnTo>
                  <a:pt x="245" y="25"/>
                </a:lnTo>
                <a:lnTo>
                  <a:pt x="142" y="16"/>
                </a:lnTo>
                <a:lnTo>
                  <a:pt x="24" y="0"/>
                </a:lnTo>
                <a:lnTo>
                  <a:pt x="0" y="201"/>
                </a:lnTo>
                <a:lnTo>
                  <a:pt x="145" y="223"/>
                </a:lnTo>
                <a:lnTo>
                  <a:pt x="162" y="269"/>
                </a:lnTo>
                <a:lnTo>
                  <a:pt x="186" y="182"/>
                </a:lnTo>
                <a:lnTo>
                  <a:pt x="205" y="165"/>
                </a:lnTo>
                <a:lnTo>
                  <a:pt x="279" y="170"/>
                </a:lnTo>
                <a:lnTo>
                  <a:pt x="352" y="170"/>
                </a:lnTo>
                <a:lnTo>
                  <a:pt x="371" y="212"/>
                </a:lnTo>
                <a:lnTo>
                  <a:pt x="402" y="133"/>
                </a:lnTo>
                <a:lnTo>
                  <a:pt x="439" y="133"/>
                </a:lnTo>
                <a:lnTo>
                  <a:pt x="441" y="96"/>
                </a:lnTo>
                <a:lnTo>
                  <a:pt x="442" y="90"/>
                </a:lnTo>
                <a:lnTo>
                  <a:pt x="439" y="88"/>
                </a:lnTo>
                <a:lnTo>
                  <a:pt x="439" y="91"/>
                </a:lnTo>
                <a:lnTo>
                  <a:pt x="441" y="91"/>
                </a:lnTo>
                <a:lnTo>
                  <a:pt x="442" y="91"/>
                </a:lnTo>
                <a:lnTo>
                  <a:pt x="442" y="88"/>
                </a:lnTo>
                <a:lnTo>
                  <a:pt x="439" y="88"/>
                </a:lnTo>
                <a:lnTo>
                  <a:pt x="439" y="91"/>
                </a:lnTo>
                <a:lnTo>
                  <a:pt x="439" y="91"/>
                </a:lnTo>
                <a:lnTo>
                  <a:pt x="441" y="91"/>
                </a:lnTo>
                <a:lnTo>
                  <a:pt x="442" y="91"/>
                </a:lnTo>
                <a:lnTo>
                  <a:pt x="445" y="90"/>
                </a:lnTo>
                <a:lnTo>
                  <a:pt x="448" y="41"/>
                </a:lnTo>
                <a:lnTo>
                  <a:pt x="445" y="40"/>
                </a:lnTo>
                <a:lnTo>
                  <a:pt x="445" y="43"/>
                </a:lnTo>
                <a:lnTo>
                  <a:pt x="442" y="43"/>
                </a:lnTo>
                <a:lnTo>
                  <a:pt x="439" y="88"/>
                </a:lnTo>
                <a:lnTo>
                  <a:pt x="442" y="88"/>
                </a:lnTo>
                <a:lnTo>
                  <a:pt x="441" y="85"/>
                </a:lnTo>
                <a:lnTo>
                  <a:pt x="439" y="85"/>
                </a:lnTo>
                <a:lnTo>
                  <a:pt x="441" y="88"/>
                </a:lnTo>
                <a:lnTo>
                  <a:pt x="441" y="85"/>
                </a:lnTo>
                <a:lnTo>
                  <a:pt x="441" y="85"/>
                </a:lnTo>
                <a:lnTo>
                  <a:pt x="438" y="85"/>
                </a:lnTo>
                <a:lnTo>
                  <a:pt x="436" y="88"/>
                </a:lnTo>
                <a:lnTo>
                  <a:pt x="439" y="88"/>
                </a:lnTo>
                <a:lnTo>
                  <a:pt x="439" y="85"/>
                </a:lnTo>
                <a:lnTo>
                  <a:pt x="438" y="87"/>
                </a:lnTo>
                <a:lnTo>
                  <a:pt x="436" y="87"/>
                </a:lnTo>
                <a:lnTo>
                  <a:pt x="435" y="94"/>
                </a:lnTo>
                <a:lnTo>
                  <a:pt x="433" y="127"/>
                </a:lnTo>
                <a:lnTo>
                  <a:pt x="399" y="127"/>
                </a:lnTo>
                <a:lnTo>
                  <a:pt x="371" y="197"/>
                </a:lnTo>
                <a:lnTo>
                  <a:pt x="356" y="164"/>
                </a:lnTo>
                <a:lnTo>
                  <a:pt x="279" y="164"/>
                </a:lnTo>
                <a:lnTo>
                  <a:pt x="204" y="159"/>
                </a:lnTo>
                <a:lnTo>
                  <a:pt x="180" y="179"/>
                </a:lnTo>
                <a:lnTo>
                  <a:pt x="160" y="248"/>
                </a:lnTo>
                <a:lnTo>
                  <a:pt x="150" y="217"/>
                </a:lnTo>
                <a:lnTo>
                  <a:pt x="6" y="197"/>
                </a:lnTo>
                <a:lnTo>
                  <a:pt x="30" y="8"/>
                </a:lnTo>
                <a:lnTo>
                  <a:pt x="142" y="22"/>
                </a:lnTo>
                <a:lnTo>
                  <a:pt x="243" y="31"/>
                </a:lnTo>
                <a:lnTo>
                  <a:pt x="367" y="41"/>
                </a:lnTo>
                <a:lnTo>
                  <a:pt x="444" y="46"/>
                </a:lnTo>
                <a:lnTo>
                  <a:pt x="445" y="43"/>
                </a:lnTo>
                <a:lnTo>
                  <a:pt x="442" y="43"/>
                </a:lnTo>
                <a:lnTo>
                  <a:pt x="445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5" name="Freeform 168">
            <a:extLst>
              <a:ext uri="{FF2B5EF4-FFF2-40B4-BE49-F238E27FC236}">
                <a16:creationId xmlns:a16="http://schemas.microsoft.com/office/drawing/2014/main" id="{BCDE5701-48AF-313A-0F48-542B40813E0D}"/>
              </a:ext>
            </a:extLst>
          </p:cNvPr>
          <p:cNvSpPr>
            <a:spLocks/>
          </p:cNvSpPr>
          <p:nvPr/>
        </p:nvSpPr>
        <p:spPr bwMode="auto">
          <a:xfrm>
            <a:off x="2209389" y="2985001"/>
            <a:ext cx="2163737" cy="1518577"/>
          </a:xfrm>
          <a:custGeom>
            <a:avLst/>
            <a:gdLst>
              <a:gd name="T0" fmla="*/ 182 w 760"/>
              <a:gd name="T1" fmla="*/ 411 h 533"/>
              <a:gd name="T2" fmla="*/ 293 w 760"/>
              <a:gd name="T3" fmla="*/ 359 h 533"/>
              <a:gd name="T4" fmla="*/ 438 w 760"/>
              <a:gd name="T5" fmla="*/ 487 h 533"/>
              <a:gd name="T6" fmla="*/ 460 w 760"/>
              <a:gd name="T7" fmla="*/ 483 h 533"/>
              <a:gd name="T8" fmla="*/ 459 w 760"/>
              <a:gd name="T9" fmla="*/ 493 h 533"/>
              <a:gd name="T10" fmla="*/ 476 w 760"/>
              <a:gd name="T11" fmla="*/ 502 h 533"/>
              <a:gd name="T12" fmla="*/ 498 w 760"/>
              <a:gd name="T13" fmla="*/ 509 h 533"/>
              <a:gd name="T14" fmla="*/ 512 w 760"/>
              <a:gd name="T15" fmla="*/ 501 h 533"/>
              <a:gd name="T16" fmla="*/ 519 w 760"/>
              <a:gd name="T17" fmla="*/ 513 h 533"/>
              <a:gd name="T18" fmla="*/ 538 w 760"/>
              <a:gd name="T19" fmla="*/ 515 h 533"/>
              <a:gd name="T20" fmla="*/ 549 w 760"/>
              <a:gd name="T21" fmla="*/ 524 h 533"/>
              <a:gd name="T22" fmla="*/ 556 w 760"/>
              <a:gd name="T23" fmla="*/ 526 h 533"/>
              <a:gd name="T24" fmla="*/ 572 w 760"/>
              <a:gd name="T25" fmla="*/ 516 h 533"/>
              <a:gd name="T26" fmla="*/ 573 w 760"/>
              <a:gd name="T27" fmla="*/ 520 h 533"/>
              <a:gd name="T28" fmla="*/ 591 w 760"/>
              <a:gd name="T29" fmla="*/ 526 h 533"/>
              <a:gd name="T30" fmla="*/ 609 w 760"/>
              <a:gd name="T31" fmla="*/ 526 h 533"/>
              <a:gd name="T32" fmla="*/ 628 w 760"/>
              <a:gd name="T33" fmla="*/ 521 h 533"/>
              <a:gd name="T34" fmla="*/ 648 w 760"/>
              <a:gd name="T35" fmla="*/ 520 h 533"/>
              <a:gd name="T36" fmla="*/ 672 w 760"/>
              <a:gd name="T37" fmla="*/ 528 h 533"/>
              <a:gd name="T38" fmla="*/ 682 w 760"/>
              <a:gd name="T39" fmla="*/ 365 h 533"/>
              <a:gd name="T40" fmla="*/ 744 w 760"/>
              <a:gd name="T41" fmla="*/ 273 h 533"/>
              <a:gd name="T42" fmla="*/ 760 w 760"/>
              <a:gd name="T43" fmla="*/ 178 h 533"/>
              <a:gd name="T44" fmla="*/ 708 w 760"/>
              <a:gd name="T45" fmla="*/ 118 h 533"/>
              <a:gd name="T46" fmla="*/ 623 w 760"/>
              <a:gd name="T47" fmla="*/ 105 h 533"/>
              <a:gd name="T48" fmla="*/ 618 w 760"/>
              <a:gd name="T49" fmla="*/ 76 h 533"/>
              <a:gd name="T50" fmla="*/ 611 w 760"/>
              <a:gd name="T51" fmla="*/ 59 h 533"/>
              <a:gd name="T52" fmla="*/ 602 w 760"/>
              <a:gd name="T53" fmla="*/ 35 h 533"/>
              <a:gd name="T54" fmla="*/ 597 w 760"/>
              <a:gd name="T55" fmla="*/ 17 h 533"/>
              <a:gd name="T56" fmla="*/ 589 w 760"/>
              <a:gd name="T57" fmla="*/ 14 h 533"/>
              <a:gd name="T58" fmla="*/ 594 w 760"/>
              <a:gd name="T59" fmla="*/ 37 h 533"/>
              <a:gd name="T60" fmla="*/ 603 w 760"/>
              <a:gd name="T61" fmla="*/ 59 h 533"/>
              <a:gd name="T62" fmla="*/ 610 w 760"/>
              <a:gd name="T63" fmla="*/ 77 h 533"/>
              <a:gd name="T64" fmla="*/ 613 w 760"/>
              <a:gd name="T65" fmla="*/ 99 h 533"/>
              <a:gd name="T66" fmla="*/ 630 w 760"/>
              <a:gd name="T67" fmla="*/ 128 h 533"/>
              <a:gd name="T68" fmla="*/ 738 w 760"/>
              <a:gd name="T69" fmla="*/ 157 h 533"/>
              <a:gd name="T70" fmla="*/ 739 w 760"/>
              <a:gd name="T71" fmla="*/ 266 h 533"/>
              <a:gd name="T72" fmla="*/ 678 w 760"/>
              <a:gd name="T73" fmla="*/ 358 h 533"/>
              <a:gd name="T74" fmla="*/ 672 w 760"/>
              <a:gd name="T75" fmla="*/ 519 h 533"/>
              <a:gd name="T76" fmla="*/ 645 w 760"/>
              <a:gd name="T77" fmla="*/ 513 h 533"/>
              <a:gd name="T78" fmla="*/ 623 w 760"/>
              <a:gd name="T79" fmla="*/ 514 h 533"/>
              <a:gd name="T80" fmla="*/ 599 w 760"/>
              <a:gd name="T81" fmla="*/ 521 h 533"/>
              <a:gd name="T82" fmla="*/ 591 w 760"/>
              <a:gd name="T83" fmla="*/ 514 h 533"/>
              <a:gd name="T84" fmla="*/ 571 w 760"/>
              <a:gd name="T85" fmla="*/ 508 h 533"/>
              <a:gd name="T86" fmla="*/ 563 w 760"/>
              <a:gd name="T87" fmla="*/ 525 h 533"/>
              <a:gd name="T88" fmla="*/ 562 w 760"/>
              <a:gd name="T89" fmla="*/ 521 h 533"/>
              <a:gd name="T90" fmla="*/ 548 w 760"/>
              <a:gd name="T91" fmla="*/ 514 h 533"/>
              <a:gd name="T92" fmla="*/ 526 w 760"/>
              <a:gd name="T93" fmla="*/ 513 h 533"/>
              <a:gd name="T94" fmla="*/ 520 w 760"/>
              <a:gd name="T95" fmla="*/ 505 h 533"/>
              <a:gd name="T96" fmla="*/ 499 w 760"/>
              <a:gd name="T97" fmla="*/ 500 h 533"/>
              <a:gd name="T98" fmla="*/ 479 w 760"/>
              <a:gd name="T99" fmla="*/ 495 h 533"/>
              <a:gd name="T100" fmla="*/ 467 w 760"/>
              <a:gd name="T101" fmla="*/ 488 h 533"/>
              <a:gd name="T102" fmla="*/ 451 w 760"/>
              <a:gd name="T103" fmla="*/ 481 h 533"/>
              <a:gd name="T104" fmla="*/ 431 w 760"/>
              <a:gd name="T105" fmla="*/ 471 h 533"/>
              <a:gd name="T106" fmla="*/ 285 w 760"/>
              <a:gd name="T107" fmla="*/ 355 h 533"/>
              <a:gd name="T108" fmla="*/ 183 w 760"/>
              <a:gd name="T109" fmla="*/ 403 h 533"/>
              <a:gd name="T110" fmla="*/ 1 w 760"/>
              <a:gd name="T111" fmla="*/ 4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0" h="533">
                <a:moveTo>
                  <a:pt x="0" y="431"/>
                </a:moveTo>
                <a:cubicBezTo>
                  <a:pt x="93" y="445"/>
                  <a:pt x="93" y="445"/>
                  <a:pt x="93" y="445"/>
                </a:cubicBezTo>
                <a:cubicBezTo>
                  <a:pt x="101" y="469"/>
                  <a:pt x="101" y="469"/>
                  <a:pt x="101" y="469"/>
                </a:cubicBezTo>
                <a:cubicBezTo>
                  <a:pt x="102" y="471"/>
                  <a:pt x="103" y="472"/>
                  <a:pt x="105" y="472"/>
                </a:cubicBezTo>
                <a:cubicBezTo>
                  <a:pt x="107" y="472"/>
                  <a:pt x="108" y="471"/>
                  <a:pt x="109" y="469"/>
                </a:cubicBezTo>
                <a:cubicBezTo>
                  <a:pt x="123" y="418"/>
                  <a:pt x="123" y="418"/>
                  <a:pt x="123" y="418"/>
                </a:cubicBezTo>
                <a:cubicBezTo>
                  <a:pt x="135" y="408"/>
                  <a:pt x="135" y="408"/>
                  <a:pt x="135" y="408"/>
                </a:cubicBezTo>
                <a:cubicBezTo>
                  <a:pt x="182" y="411"/>
                  <a:pt x="182" y="411"/>
                  <a:pt x="182" y="411"/>
                </a:cubicBezTo>
                <a:cubicBezTo>
                  <a:pt x="230" y="415"/>
                  <a:pt x="230" y="415"/>
                  <a:pt x="230" y="415"/>
                </a:cubicBezTo>
                <a:cubicBezTo>
                  <a:pt x="241" y="438"/>
                  <a:pt x="241" y="438"/>
                  <a:pt x="241" y="438"/>
                </a:cubicBezTo>
                <a:cubicBezTo>
                  <a:pt x="241" y="439"/>
                  <a:pt x="243" y="440"/>
                  <a:pt x="244" y="440"/>
                </a:cubicBezTo>
                <a:cubicBezTo>
                  <a:pt x="246" y="440"/>
                  <a:pt x="247" y="439"/>
                  <a:pt x="248" y="438"/>
                </a:cubicBezTo>
                <a:cubicBezTo>
                  <a:pt x="266" y="387"/>
                  <a:pt x="266" y="387"/>
                  <a:pt x="266" y="387"/>
                </a:cubicBezTo>
                <a:cubicBezTo>
                  <a:pt x="287" y="387"/>
                  <a:pt x="287" y="387"/>
                  <a:pt x="287" y="387"/>
                </a:cubicBezTo>
                <a:cubicBezTo>
                  <a:pt x="289" y="387"/>
                  <a:pt x="291" y="385"/>
                  <a:pt x="291" y="383"/>
                </a:cubicBezTo>
                <a:cubicBezTo>
                  <a:pt x="293" y="359"/>
                  <a:pt x="293" y="359"/>
                  <a:pt x="293" y="359"/>
                </a:cubicBezTo>
                <a:cubicBezTo>
                  <a:pt x="425" y="365"/>
                  <a:pt x="425" y="365"/>
                  <a:pt x="425" y="365"/>
                </a:cubicBezTo>
                <a:cubicBezTo>
                  <a:pt x="422" y="474"/>
                  <a:pt x="422" y="474"/>
                  <a:pt x="422" y="474"/>
                </a:cubicBezTo>
                <a:cubicBezTo>
                  <a:pt x="422" y="475"/>
                  <a:pt x="422" y="476"/>
                  <a:pt x="423" y="477"/>
                </a:cubicBezTo>
                <a:cubicBezTo>
                  <a:pt x="424" y="478"/>
                  <a:pt x="425" y="478"/>
                  <a:pt x="426" y="478"/>
                </a:cubicBezTo>
                <a:cubicBezTo>
                  <a:pt x="428" y="478"/>
                  <a:pt x="428" y="478"/>
                  <a:pt x="428" y="478"/>
                </a:cubicBezTo>
                <a:cubicBezTo>
                  <a:pt x="430" y="480"/>
                  <a:pt x="430" y="480"/>
                  <a:pt x="430" y="480"/>
                </a:cubicBezTo>
                <a:cubicBezTo>
                  <a:pt x="437" y="487"/>
                  <a:pt x="437" y="487"/>
                  <a:pt x="437" y="487"/>
                </a:cubicBezTo>
                <a:cubicBezTo>
                  <a:pt x="437" y="487"/>
                  <a:pt x="437" y="487"/>
                  <a:pt x="438" y="487"/>
                </a:cubicBezTo>
                <a:cubicBezTo>
                  <a:pt x="441" y="489"/>
                  <a:pt x="441" y="489"/>
                  <a:pt x="441" y="489"/>
                </a:cubicBezTo>
                <a:cubicBezTo>
                  <a:pt x="442" y="490"/>
                  <a:pt x="443" y="490"/>
                  <a:pt x="444" y="489"/>
                </a:cubicBezTo>
                <a:cubicBezTo>
                  <a:pt x="447" y="488"/>
                  <a:pt x="447" y="488"/>
                  <a:pt x="447" y="488"/>
                </a:cubicBezTo>
                <a:cubicBezTo>
                  <a:pt x="449" y="489"/>
                  <a:pt x="449" y="489"/>
                  <a:pt x="449" y="489"/>
                </a:cubicBezTo>
                <a:cubicBezTo>
                  <a:pt x="450" y="489"/>
                  <a:pt x="450" y="489"/>
                  <a:pt x="451" y="489"/>
                </a:cubicBezTo>
                <a:cubicBezTo>
                  <a:pt x="455" y="489"/>
                  <a:pt x="455" y="489"/>
                  <a:pt x="455" y="489"/>
                </a:cubicBezTo>
                <a:cubicBezTo>
                  <a:pt x="456" y="489"/>
                  <a:pt x="457" y="488"/>
                  <a:pt x="458" y="487"/>
                </a:cubicBezTo>
                <a:cubicBezTo>
                  <a:pt x="460" y="483"/>
                  <a:pt x="460" y="483"/>
                  <a:pt x="460" y="483"/>
                </a:cubicBezTo>
                <a:cubicBezTo>
                  <a:pt x="456" y="481"/>
                  <a:pt x="456" y="481"/>
                  <a:pt x="456" y="481"/>
                </a:cubicBezTo>
                <a:cubicBezTo>
                  <a:pt x="452" y="483"/>
                  <a:pt x="452" y="483"/>
                  <a:pt x="452" y="483"/>
                </a:cubicBezTo>
                <a:cubicBezTo>
                  <a:pt x="453" y="485"/>
                  <a:pt x="453" y="485"/>
                  <a:pt x="453" y="485"/>
                </a:cubicBezTo>
                <a:cubicBezTo>
                  <a:pt x="454" y="486"/>
                  <a:pt x="454" y="486"/>
                  <a:pt x="455" y="487"/>
                </a:cubicBezTo>
                <a:cubicBezTo>
                  <a:pt x="458" y="488"/>
                  <a:pt x="458" y="488"/>
                  <a:pt x="458" y="488"/>
                </a:cubicBezTo>
                <a:cubicBezTo>
                  <a:pt x="459" y="490"/>
                  <a:pt x="459" y="490"/>
                  <a:pt x="459" y="490"/>
                </a:cubicBezTo>
                <a:cubicBezTo>
                  <a:pt x="459" y="492"/>
                  <a:pt x="459" y="492"/>
                  <a:pt x="459" y="492"/>
                </a:cubicBezTo>
                <a:cubicBezTo>
                  <a:pt x="459" y="493"/>
                  <a:pt x="459" y="493"/>
                  <a:pt x="459" y="493"/>
                </a:cubicBezTo>
                <a:cubicBezTo>
                  <a:pt x="460" y="497"/>
                  <a:pt x="460" y="497"/>
                  <a:pt x="460" y="497"/>
                </a:cubicBezTo>
                <a:cubicBezTo>
                  <a:pt x="461" y="499"/>
                  <a:pt x="462" y="500"/>
                  <a:pt x="464" y="500"/>
                </a:cubicBezTo>
                <a:cubicBezTo>
                  <a:pt x="467" y="500"/>
                  <a:pt x="467" y="500"/>
                  <a:pt x="467" y="500"/>
                </a:cubicBezTo>
                <a:cubicBezTo>
                  <a:pt x="468" y="500"/>
                  <a:pt x="468" y="500"/>
                  <a:pt x="468" y="500"/>
                </a:cubicBezTo>
                <a:cubicBezTo>
                  <a:pt x="469" y="501"/>
                  <a:pt x="470" y="501"/>
                  <a:pt x="471" y="501"/>
                </a:cubicBezTo>
                <a:cubicBezTo>
                  <a:pt x="473" y="500"/>
                  <a:pt x="473" y="500"/>
                  <a:pt x="473" y="500"/>
                </a:cubicBezTo>
                <a:cubicBezTo>
                  <a:pt x="475" y="502"/>
                  <a:pt x="475" y="502"/>
                  <a:pt x="475" y="502"/>
                </a:cubicBezTo>
                <a:cubicBezTo>
                  <a:pt x="476" y="502"/>
                  <a:pt x="476" y="502"/>
                  <a:pt x="476" y="502"/>
                </a:cubicBezTo>
                <a:cubicBezTo>
                  <a:pt x="484" y="504"/>
                  <a:pt x="484" y="504"/>
                  <a:pt x="484" y="504"/>
                </a:cubicBezTo>
                <a:cubicBezTo>
                  <a:pt x="484" y="505"/>
                  <a:pt x="485" y="505"/>
                  <a:pt x="486" y="505"/>
                </a:cubicBezTo>
                <a:cubicBezTo>
                  <a:pt x="489" y="504"/>
                  <a:pt x="489" y="504"/>
                  <a:pt x="489" y="504"/>
                </a:cubicBezTo>
                <a:cubicBezTo>
                  <a:pt x="490" y="504"/>
                  <a:pt x="490" y="504"/>
                  <a:pt x="490" y="504"/>
                </a:cubicBezTo>
                <a:cubicBezTo>
                  <a:pt x="491" y="505"/>
                  <a:pt x="491" y="505"/>
                  <a:pt x="491" y="505"/>
                </a:cubicBezTo>
                <a:cubicBezTo>
                  <a:pt x="492" y="505"/>
                  <a:pt x="492" y="505"/>
                  <a:pt x="492" y="505"/>
                </a:cubicBezTo>
                <a:cubicBezTo>
                  <a:pt x="494" y="508"/>
                  <a:pt x="494" y="508"/>
                  <a:pt x="494" y="508"/>
                </a:cubicBezTo>
                <a:cubicBezTo>
                  <a:pt x="495" y="509"/>
                  <a:pt x="497" y="509"/>
                  <a:pt x="498" y="509"/>
                </a:cubicBezTo>
                <a:cubicBezTo>
                  <a:pt x="502" y="508"/>
                  <a:pt x="502" y="508"/>
                  <a:pt x="502" y="508"/>
                </a:cubicBezTo>
                <a:cubicBezTo>
                  <a:pt x="503" y="508"/>
                  <a:pt x="503" y="507"/>
                  <a:pt x="504" y="507"/>
                </a:cubicBezTo>
                <a:cubicBezTo>
                  <a:pt x="506" y="505"/>
                  <a:pt x="506" y="505"/>
                  <a:pt x="506" y="505"/>
                </a:cubicBezTo>
                <a:cubicBezTo>
                  <a:pt x="512" y="506"/>
                  <a:pt x="512" y="506"/>
                  <a:pt x="512" y="506"/>
                </a:cubicBezTo>
                <a:cubicBezTo>
                  <a:pt x="512" y="506"/>
                  <a:pt x="512" y="506"/>
                  <a:pt x="512" y="506"/>
                </a:cubicBezTo>
                <a:cubicBezTo>
                  <a:pt x="516" y="505"/>
                  <a:pt x="516" y="505"/>
                  <a:pt x="516" y="505"/>
                </a:cubicBezTo>
                <a:cubicBezTo>
                  <a:pt x="516" y="501"/>
                  <a:pt x="516" y="501"/>
                  <a:pt x="516" y="501"/>
                </a:cubicBezTo>
                <a:cubicBezTo>
                  <a:pt x="512" y="501"/>
                  <a:pt x="512" y="501"/>
                  <a:pt x="512" y="501"/>
                </a:cubicBezTo>
                <a:cubicBezTo>
                  <a:pt x="512" y="505"/>
                  <a:pt x="512" y="505"/>
                  <a:pt x="512" y="505"/>
                </a:cubicBezTo>
                <a:cubicBezTo>
                  <a:pt x="512" y="506"/>
                  <a:pt x="512" y="507"/>
                  <a:pt x="512" y="507"/>
                </a:cubicBezTo>
                <a:cubicBezTo>
                  <a:pt x="514" y="511"/>
                  <a:pt x="514" y="511"/>
                  <a:pt x="514" y="511"/>
                </a:cubicBezTo>
                <a:cubicBezTo>
                  <a:pt x="515" y="512"/>
                  <a:pt x="516" y="513"/>
                  <a:pt x="517" y="513"/>
                </a:cubicBezTo>
                <a:cubicBezTo>
                  <a:pt x="521" y="514"/>
                  <a:pt x="521" y="514"/>
                  <a:pt x="521" y="514"/>
                </a:cubicBezTo>
                <a:cubicBezTo>
                  <a:pt x="522" y="510"/>
                  <a:pt x="522" y="510"/>
                  <a:pt x="522" y="510"/>
                </a:cubicBezTo>
                <a:cubicBezTo>
                  <a:pt x="518" y="511"/>
                  <a:pt x="518" y="511"/>
                  <a:pt x="518" y="511"/>
                </a:cubicBezTo>
                <a:cubicBezTo>
                  <a:pt x="519" y="513"/>
                  <a:pt x="519" y="513"/>
                  <a:pt x="519" y="513"/>
                </a:cubicBezTo>
                <a:cubicBezTo>
                  <a:pt x="519" y="517"/>
                  <a:pt x="519" y="517"/>
                  <a:pt x="519" y="517"/>
                </a:cubicBezTo>
                <a:cubicBezTo>
                  <a:pt x="519" y="519"/>
                  <a:pt x="520" y="520"/>
                  <a:pt x="522" y="521"/>
                </a:cubicBezTo>
                <a:cubicBezTo>
                  <a:pt x="526" y="521"/>
                  <a:pt x="526" y="521"/>
                  <a:pt x="526" y="521"/>
                </a:cubicBezTo>
                <a:cubicBezTo>
                  <a:pt x="526" y="522"/>
                  <a:pt x="527" y="521"/>
                  <a:pt x="528" y="521"/>
                </a:cubicBezTo>
                <a:cubicBezTo>
                  <a:pt x="531" y="520"/>
                  <a:pt x="531" y="520"/>
                  <a:pt x="531" y="520"/>
                </a:cubicBezTo>
                <a:cubicBezTo>
                  <a:pt x="532" y="520"/>
                  <a:pt x="532" y="519"/>
                  <a:pt x="533" y="519"/>
                </a:cubicBezTo>
                <a:cubicBezTo>
                  <a:pt x="537" y="515"/>
                  <a:pt x="537" y="515"/>
                  <a:pt x="537" y="515"/>
                </a:cubicBezTo>
                <a:cubicBezTo>
                  <a:pt x="538" y="515"/>
                  <a:pt x="538" y="515"/>
                  <a:pt x="538" y="515"/>
                </a:cubicBezTo>
                <a:cubicBezTo>
                  <a:pt x="540" y="512"/>
                  <a:pt x="540" y="512"/>
                  <a:pt x="540" y="512"/>
                </a:cubicBezTo>
                <a:cubicBezTo>
                  <a:pt x="536" y="513"/>
                  <a:pt x="536" y="513"/>
                  <a:pt x="536" y="513"/>
                </a:cubicBezTo>
                <a:cubicBezTo>
                  <a:pt x="537" y="517"/>
                  <a:pt x="537" y="517"/>
                  <a:pt x="537" y="517"/>
                </a:cubicBezTo>
                <a:cubicBezTo>
                  <a:pt x="538" y="518"/>
                  <a:pt x="539" y="519"/>
                  <a:pt x="541" y="519"/>
                </a:cubicBezTo>
                <a:cubicBezTo>
                  <a:pt x="542" y="519"/>
                  <a:pt x="542" y="519"/>
                  <a:pt x="542" y="519"/>
                </a:cubicBezTo>
                <a:cubicBezTo>
                  <a:pt x="542" y="520"/>
                  <a:pt x="542" y="520"/>
                  <a:pt x="542" y="520"/>
                </a:cubicBezTo>
                <a:cubicBezTo>
                  <a:pt x="543" y="522"/>
                  <a:pt x="544" y="523"/>
                  <a:pt x="545" y="523"/>
                </a:cubicBezTo>
                <a:cubicBezTo>
                  <a:pt x="549" y="524"/>
                  <a:pt x="549" y="524"/>
                  <a:pt x="549" y="524"/>
                </a:cubicBezTo>
                <a:cubicBezTo>
                  <a:pt x="550" y="524"/>
                  <a:pt x="551" y="524"/>
                  <a:pt x="551" y="523"/>
                </a:cubicBezTo>
                <a:cubicBezTo>
                  <a:pt x="556" y="521"/>
                  <a:pt x="556" y="521"/>
                  <a:pt x="556" y="521"/>
                </a:cubicBezTo>
                <a:cubicBezTo>
                  <a:pt x="559" y="521"/>
                  <a:pt x="559" y="521"/>
                  <a:pt x="559" y="521"/>
                </a:cubicBezTo>
                <a:cubicBezTo>
                  <a:pt x="559" y="517"/>
                  <a:pt x="559" y="517"/>
                  <a:pt x="559" y="517"/>
                </a:cubicBezTo>
                <a:cubicBezTo>
                  <a:pt x="556" y="516"/>
                  <a:pt x="556" y="516"/>
                  <a:pt x="556" y="516"/>
                </a:cubicBezTo>
                <a:cubicBezTo>
                  <a:pt x="554" y="519"/>
                  <a:pt x="554" y="519"/>
                  <a:pt x="554" y="519"/>
                </a:cubicBezTo>
                <a:cubicBezTo>
                  <a:pt x="554" y="520"/>
                  <a:pt x="554" y="521"/>
                  <a:pt x="554" y="522"/>
                </a:cubicBezTo>
                <a:cubicBezTo>
                  <a:pt x="556" y="526"/>
                  <a:pt x="556" y="526"/>
                  <a:pt x="556" y="526"/>
                </a:cubicBezTo>
                <a:cubicBezTo>
                  <a:pt x="556" y="527"/>
                  <a:pt x="556" y="527"/>
                  <a:pt x="557" y="528"/>
                </a:cubicBezTo>
                <a:cubicBezTo>
                  <a:pt x="558" y="529"/>
                  <a:pt x="558" y="529"/>
                  <a:pt x="558" y="529"/>
                </a:cubicBezTo>
                <a:cubicBezTo>
                  <a:pt x="559" y="529"/>
                  <a:pt x="560" y="529"/>
                  <a:pt x="561" y="529"/>
                </a:cubicBezTo>
                <a:cubicBezTo>
                  <a:pt x="563" y="529"/>
                  <a:pt x="563" y="529"/>
                  <a:pt x="563" y="529"/>
                </a:cubicBezTo>
                <a:cubicBezTo>
                  <a:pt x="565" y="529"/>
                  <a:pt x="566" y="527"/>
                  <a:pt x="567" y="526"/>
                </a:cubicBezTo>
                <a:cubicBezTo>
                  <a:pt x="568" y="520"/>
                  <a:pt x="568" y="520"/>
                  <a:pt x="568" y="520"/>
                </a:cubicBezTo>
                <a:cubicBezTo>
                  <a:pt x="570" y="519"/>
                  <a:pt x="570" y="519"/>
                  <a:pt x="570" y="519"/>
                </a:cubicBezTo>
                <a:cubicBezTo>
                  <a:pt x="571" y="518"/>
                  <a:pt x="572" y="517"/>
                  <a:pt x="572" y="516"/>
                </a:cubicBezTo>
                <a:cubicBezTo>
                  <a:pt x="573" y="513"/>
                  <a:pt x="573" y="513"/>
                  <a:pt x="573" y="513"/>
                </a:cubicBezTo>
                <a:cubicBezTo>
                  <a:pt x="569" y="513"/>
                  <a:pt x="569" y="513"/>
                  <a:pt x="569" y="513"/>
                </a:cubicBezTo>
                <a:cubicBezTo>
                  <a:pt x="571" y="516"/>
                  <a:pt x="571" y="516"/>
                  <a:pt x="571" y="516"/>
                </a:cubicBezTo>
                <a:cubicBezTo>
                  <a:pt x="572" y="515"/>
                  <a:pt x="572" y="515"/>
                  <a:pt x="572" y="515"/>
                </a:cubicBezTo>
                <a:cubicBezTo>
                  <a:pt x="570" y="512"/>
                  <a:pt x="570" y="512"/>
                  <a:pt x="570" y="512"/>
                </a:cubicBezTo>
                <a:cubicBezTo>
                  <a:pt x="568" y="516"/>
                  <a:pt x="568" y="516"/>
                  <a:pt x="568" y="516"/>
                </a:cubicBezTo>
                <a:cubicBezTo>
                  <a:pt x="571" y="517"/>
                  <a:pt x="571" y="517"/>
                  <a:pt x="571" y="517"/>
                </a:cubicBezTo>
                <a:cubicBezTo>
                  <a:pt x="573" y="520"/>
                  <a:pt x="573" y="520"/>
                  <a:pt x="573" y="520"/>
                </a:cubicBezTo>
                <a:cubicBezTo>
                  <a:pt x="574" y="520"/>
                  <a:pt x="574" y="521"/>
                  <a:pt x="575" y="521"/>
                </a:cubicBezTo>
                <a:cubicBezTo>
                  <a:pt x="579" y="522"/>
                  <a:pt x="579" y="522"/>
                  <a:pt x="579" y="522"/>
                </a:cubicBezTo>
                <a:cubicBezTo>
                  <a:pt x="580" y="523"/>
                  <a:pt x="581" y="523"/>
                  <a:pt x="583" y="522"/>
                </a:cubicBezTo>
                <a:cubicBezTo>
                  <a:pt x="585" y="520"/>
                  <a:pt x="585" y="520"/>
                  <a:pt x="585" y="520"/>
                </a:cubicBezTo>
                <a:cubicBezTo>
                  <a:pt x="585" y="520"/>
                  <a:pt x="585" y="520"/>
                  <a:pt x="585" y="520"/>
                </a:cubicBezTo>
                <a:cubicBezTo>
                  <a:pt x="586" y="522"/>
                  <a:pt x="586" y="522"/>
                  <a:pt x="586" y="522"/>
                </a:cubicBezTo>
                <a:cubicBezTo>
                  <a:pt x="587" y="523"/>
                  <a:pt x="587" y="523"/>
                  <a:pt x="588" y="523"/>
                </a:cubicBezTo>
                <a:cubicBezTo>
                  <a:pt x="591" y="526"/>
                  <a:pt x="591" y="526"/>
                  <a:pt x="591" y="526"/>
                </a:cubicBezTo>
                <a:cubicBezTo>
                  <a:pt x="592" y="526"/>
                  <a:pt x="592" y="526"/>
                  <a:pt x="592" y="526"/>
                </a:cubicBezTo>
                <a:cubicBezTo>
                  <a:pt x="595" y="527"/>
                  <a:pt x="595" y="527"/>
                  <a:pt x="595" y="527"/>
                </a:cubicBezTo>
                <a:cubicBezTo>
                  <a:pt x="598" y="530"/>
                  <a:pt x="598" y="530"/>
                  <a:pt x="598" y="530"/>
                </a:cubicBezTo>
                <a:cubicBezTo>
                  <a:pt x="599" y="531"/>
                  <a:pt x="600" y="531"/>
                  <a:pt x="602" y="531"/>
                </a:cubicBezTo>
                <a:cubicBezTo>
                  <a:pt x="603" y="530"/>
                  <a:pt x="604" y="530"/>
                  <a:pt x="604" y="529"/>
                </a:cubicBezTo>
                <a:cubicBezTo>
                  <a:pt x="605" y="527"/>
                  <a:pt x="605" y="527"/>
                  <a:pt x="605" y="527"/>
                </a:cubicBezTo>
                <a:cubicBezTo>
                  <a:pt x="606" y="527"/>
                  <a:pt x="606" y="527"/>
                  <a:pt x="606" y="527"/>
                </a:cubicBezTo>
                <a:cubicBezTo>
                  <a:pt x="608" y="527"/>
                  <a:pt x="609" y="527"/>
                  <a:pt x="609" y="526"/>
                </a:cubicBezTo>
                <a:cubicBezTo>
                  <a:pt x="613" y="522"/>
                  <a:pt x="613" y="522"/>
                  <a:pt x="613" y="522"/>
                </a:cubicBezTo>
                <a:cubicBezTo>
                  <a:pt x="615" y="522"/>
                  <a:pt x="615" y="522"/>
                  <a:pt x="615" y="522"/>
                </a:cubicBezTo>
                <a:cubicBezTo>
                  <a:pt x="616" y="522"/>
                  <a:pt x="617" y="522"/>
                  <a:pt x="617" y="521"/>
                </a:cubicBezTo>
                <a:cubicBezTo>
                  <a:pt x="618" y="520"/>
                  <a:pt x="618" y="520"/>
                  <a:pt x="618" y="520"/>
                </a:cubicBezTo>
                <a:cubicBezTo>
                  <a:pt x="620" y="521"/>
                  <a:pt x="620" y="521"/>
                  <a:pt x="620" y="521"/>
                </a:cubicBezTo>
                <a:cubicBezTo>
                  <a:pt x="620" y="522"/>
                  <a:pt x="621" y="522"/>
                  <a:pt x="622" y="522"/>
                </a:cubicBezTo>
                <a:cubicBezTo>
                  <a:pt x="626" y="522"/>
                  <a:pt x="626" y="522"/>
                  <a:pt x="626" y="522"/>
                </a:cubicBezTo>
                <a:cubicBezTo>
                  <a:pt x="627" y="522"/>
                  <a:pt x="628" y="522"/>
                  <a:pt x="628" y="521"/>
                </a:cubicBezTo>
                <a:cubicBezTo>
                  <a:pt x="631" y="519"/>
                  <a:pt x="631" y="519"/>
                  <a:pt x="631" y="519"/>
                </a:cubicBezTo>
                <a:cubicBezTo>
                  <a:pt x="635" y="517"/>
                  <a:pt x="635" y="517"/>
                  <a:pt x="635" y="517"/>
                </a:cubicBezTo>
                <a:cubicBezTo>
                  <a:pt x="637" y="519"/>
                  <a:pt x="637" y="519"/>
                  <a:pt x="637" y="519"/>
                </a:cubicBezTo>
                <a:cubicBezTo>
                  <a:pt x="638" y="519"/>
                  <a:pt x="638" y="520"/>
                  <a:pt x="639" y="520"/>
                </a:cubicBezTo>
                <a:cubicBezTo>
                  <a:pt x="642" y="521"/>
                  <a:pt x="642" y="521"/>
                  <a:pt x="642" y="521"/>
                </a:cubicBezTo>
                <a:cubicBezTo>
                  <a:pt x="642" y="521"/>
                  <a:pt x="642" y="521"/>
                  <a:pt x="643" y="521"/>
                </a:cubicBezTo>
                <a:cubicBezTo>
                  <a:pt x="647" y="521"/>
                  <a:pt x="647" y="521"/>
                  <a:pt x="647" y="521"/>
                </a:cubicBezTo>
                <a:cubicBezTo>
                  <a:pt x="647" y="521"/>
                  <a:pt x="648" y="521"/>
                  <a:pt x="648" y="520"/>
                </a:cubicBezTo>
                <a:cubicBezTo>
                  <a:pt x="651" y="519"/>
                  <a:pt x="651" y="519"/>
                  <a:pt x="651" y="519"/>
                </a:cubicBezTo>
                <a:cubicBezTo>
                  <a:pt x="652" y="518"/>
                  <a:pt x="652" y="518"/>
                  <a:pt x="652" y="517"/>
                </a:cubicBezTo>
                <a:cubicBezTo>
                  <a:pt x="653" y="516"/>
                  <a:pt x="653" y="516"/>
                  <a:pt x="653" y="516"/>
                </a:cubicBezTo>
                <a:cubicBezTo>
                  <a:pt x="654" y="516"/>
                  <a:pt x="654" y="516"/>
                  <a:pt x="654" y="516"/>
                </a:cubicBezTo>
                <a:cubicBezTo>
                  <a:pt x="661" y="520"/>
                  <a:pt x="661" y="520"/>
                  <a:pt x="661" y="520"/>
                </a:cubicBezTo>
                <a:cubicBezTo>
                  <a:pt x="668" y="526"/>
                  <a:pt x="668" y="526"/>
                  <a:pt x="668" y="526"/>
                </a:cubicBezTo>
                <a:cubicBezTo>
                  <a:pt x="668" y="526"/>
                  <a:pt x="669" y="526"/>
                  <a:pt x="669" y="527"/>
                </a:cubicBezTo>
                <a:cubicBezTo>
                  <a:pt x="672" y="528"/>
                  <a:pt x="672" y="528"/>
                  <a:pt x="672" y="528"/>
                </a:cubicBezTo>
                <a:cubicBezTo>
                  <a:pt x="676" y="530"/>
                  <a:pt x="676" y="530"/>
                  <a:pt x="676" y="530"/>
                </a:cubicBezTo>
                <a:cubicBezTo>
                  <a:pt x="676" y="530"/>
                  <a:pt x="677" y="530"/>
                  <a:pt x="677" y="530"/>
                </a:cubicBezTo>
                <a:cubicBezTo>
                  <a:pt x="688" y="532"/>
                  <a:pt x="688" y="532"/>
                  <a:pt x="688" y="532"/>
                </a:cubicBezTo>
                <a:cubicBezTo>
                  <a:pt x="689" y="533"/>
                  <a:pt x="690" y="532"/>
                  <a:pt x="691" y="532"/>
                </a:cubicBezTo>
                <a:cubicBezTo>
                  <a:pt x="692" y="531"/>
                  <a:pt x="692" y="530"/>
                  <a:pt x="692" y="528"/>
                </a:cubicBezTo>
                <a:cubicBezTo>
                  <a:pt x="692" y="427"/>
                  <a:pt x="692" y="427"/>
                  <a:pt x="692" y="427"/>
                </a:cubicBezTo>
                <a:cubicBezTo>
                  <a:pt x="692" y="426"/>
                  <a:pt x="692" y="426"/>
                  <a:pt x="692" y="426"/>
                </a:cubicBezTo>
                <a:cubicBezTo>
                  <a:pt x="682" y="365"/>
                  <a:pt x="682" y="365"/>
                  <a:pt x="682" y="365"/>
                </a:cubicBezTo>
                <a:cubicBezTo>
                  <a:pt x="698" y="365"/>
                  <a:pt x="698" y="365"/>
                  <a:pt x="698" y="365"/>
                </a:cubicBezTo>
                <a:cubicBezTo>
                  <a:pt x="700" y="365"/>
                  <a:pt x="702" y="364"/>
                  <a:pt x="702" y="361"/>
                </a:cubicBezTo>
                <a:cubicBezTo>
                  <a:pt x="702" y="309"/>
                  <a:pt x="702" y="309"/>
                  <a:pt x="702" y="309"/>
                </a:cubicBezTo>
                <a:cubicBezTo>
                  <a:pt x="711" y="309"/>
                  <a:pt x="711" y="309"/>
                  <a:pt x="711" y="309"/>
                </a:cubicBezTo>
                <a:cubicBezTo>
                  <a:pt x="712" y="309"/>
                  <a:pt x="713" y="308"/>
                  <a:pt x="713" y="307"/>
                </a:cubicBezTo>
                <a:cubicBezTo>
                  <a:pt x="714" y="307"/>
                  <a:pt x="715" y="306"/>
                  <a:pt x="715" y="305"/>
                </a:cubicBezTo>
                <a:cubicBezTo>
                  <a:pt x="715" y="282"/>
                  <a:pt x="715" y="282"/>
                  <a:pt x="715" y="282"/>
                </a:cubicBezTo>
                <a:cubicBezTo>
                  <a:pt x="744" y="273"/>
                  <a:pt x="744" y="273"/>
                  <a:pt x="744" y="273"/>
                </a:cubicBezTo>
                <a:cubicBezTo>
                  <a:pt x="745" y="272"/>
                  <a:pt x="746" y="271"/>
                  <a:pt x="746" y="270"/>
                </a:cubicBezTo>
                <a:cubicBezTo>
                  <a:pt x="750" y="256"/>
                  <a:pt x="750" y="256"/>
                  <a:pt x="750" y="256"/>
                </a:cubicBezTo>
                <a:cubicBezTo>
                  <a:pt x="750" y="256"/>
                  <a:pt x="750" y="255"/>
                  <a:pt x="750" y="255"/>
                </a:cubicBezTo>
                <a:cubicBezTo>
                  <a:pt x="747" y="237"/>
                  <a:pt x="747" y="237"/>
                  <a:pt x="747" y="237"/>
                </a:cubicBezTo>
                <a:cubicBezTo>
                  <a:pt x="759" y="223"/>
                  <a:pt x="759" y="223"/>
                  <a:pt x="759" y="223"/>
                </a:cubicBezTo>
                <a:cubicBezTo>
                  <a:pt x="760" y="222"/>
                  <a:pt x="760" y="221"/>
                  <a:pt x="760" y="220"/>
                </a:cubicBezTo>
                <a:cubicBezTo>
                  <a:pt x="760" y="198"/>
                  <a:pt x="760" y="198"/>
                  <a:pt x="760" y="198"/>
                </a:cubicBezTo>
                <a:cubicBezTo>
                  <a:pt x="760" y="178"/>
                  <a:pt x="760" y="178"/>
                  <a:pt x="760" y="178"/>
                </a:cubicBezTo>
                <a:cubicBezTo>
                  <a:pt x="760" y="177"/>
                  <a:pt x="760" y="176"/>
                  <a:pt x="759" y="176"/>
                </a:cubicBezTo>
                <a:cubicBezTo>
                  <a:pt x="747" y="157"/>
                  <a:pt x="747" y="157"/>
                  <a:pt x="747" y="157"/>
                </a:cubicBezTo>
                <a:cubicBezTo>
                  <a:pt x="750" y="140"/>
                  <a:pt x="750" y="140"/>
                  <a:pt x="750" y="140"/>
                </a:cubicBezTo>
                <a:cubicBezTo>
                  <a:pt x="759" y="121"/>
                  <a:pt x="759" y="121"/>
                  <a:pt x="759" y="121"/>
                </a:cubicBezTo>
                <a:cubicBezTo>
                  <a:pt x="760" y="120"/>
                  <a:pt x="760" y="119"/>
                  <a:pt x="759" y="117"/>
                </a:cubicBezTo>
                <a:cubicBezTo>
                  <a:pt x="759" y="116"/>
                  <a:pt x="757" y="115"/>
                  <a:pt x="756" y="116"/>
                </a:cubicBezTo>
                <a:cubicBezTo>
                  <a:pt x="708" y="118"/>
                  <a:pt x="708" y="118"/>
                  <a:pt x="708" y="118"/>
                </a:cubicBezTo>
                <a:cubicBezTo>
                  <a:pt x="708" y="118"/>
                  <a:pt x="708" y="118"/>
                  <a:pt x="708" y="118"/>
                </a:cubicBezTo>
                <a:cubicBezTo>
                  <a:pt x="682" y="119"/>
                  <a:pt x="682" y="119"/>
                  <a:pt x="682" y="119"/>
                </a:cubicBezTo>
                <a:cubicBezTo>
                  <a:pt x="631" y="120"/>
                  <a:pt x="631" y="120"/>
                  <a:pt x="631" y="120"/>
                </a:cubicBezTo>
                <a:cubicBezTo>
                  <a:pt x="625" y="119"/>
                  <a:pt x="625" y="119"/>
                  <a:pt x="625" y="119"/>
                </a:cubicBezTo>
                <a:cubicBezTo>
                  <a:pt x="624" y="117"/>
                  <a:pt x="624" y="117"/>
                  <a:pt x="624" y="117"/>
                </a:cubicBezTo>
                <a:cubicBezTo>
                  <a:pt x="624" y="117"/>
                  <a:pt x="624" y="116"/>
                  <a:pt x="623" y="115"/>
                </a:cubicBezTo>
                <a:cubicBezTo>
                  <a:pt x="622" y="114"/>
                  <a:pt x="622" y="114"/>
                  <a:pt x="622" y="114"/>
                </a:cubicBezTo>
                <a:cubicBezTo>
                  <a:pt x="624" y="107"/>
                  <a:pt x="624" y="107"/>
                  <a:pt x="624" y="107"/>
                </a:cubicBezTo>
                <a:cubicBezTo>
                  <a:pt x="624" y="106"/>
                  <a:pt x="624" y="105"/>
                  <a:pt x="623" y="105"/>
                </a:cubicBezTo>
                <a:cubicBezTo>
                  <a:pt x="621" y="97"/>
                  <a:pt x="621" y="97"/>
                  <a:pt x="621" y="97"/>
                </a:cubicBezTo>
                <a:cubicBezTo>
                  <a:pt x="621" y="93"/>
                  <a:pt x="621" y="93"/>
                  <a:pt x="621" y="93"/>
                </a:cubicBezTo>
                <a:cubicBezTo>
                  <a:pt x="621" y="89"/>
                  <a:pt x="621" y="89"/>
                  <a:pt x="621" y="89"/>
                </a:cubicBezTo>
                <a:cubicBezTo>
                  <a:pt x="621" y="88"/>
                  <a:pt x="621" y="87"/>
                  <a:pt x="620" y="87"/>
                </a:cubicBezTo>
                <a:cubicBezTo>
                  <a:pt x="619" y="84"/>
                  <a:pt x="619" y="84"/>
                  <a:pt x="619" y="84"/>
                </a:cubicBezTo>
                <a:cubicBezTo>
                  <a:pt x="620" y="82"/>
                  <a:pt x="620" y="82"/>
                  <a:pt x="620" y="82"/>
                </a:cubicBezTo>
                <a:cubicBezTo>
                  <a:pt x="620" y="81"/>
                  <a:pt x="620" y="80"/>
                  <a:pt x="620" y="78"/>
                </a:cubicBezTo>
                <a:cubicBezTo>
                  <a:pt x="618" y="76"/>
                  <a:pt x="618" y="76"/>
                  <a:pt x="618" y="76"/>
                </a:cubicBezTo>
                <a:cubicBezTo>
                  <a:pt x="618" y="75"/>
                  <a:pt x="618" y="75"/>
                  <a:pt x="618" y="75"/>
                </a:cubicBezTo>
                <a:cubicBezTo>
                  <a:pt x="620" y="74"/>
                  <a:pt x="620" y="71"/>
                  <a:pt x="618" y="70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3" y="64"/>
                  <a:pt x="612" y="64"/>
                  <a:pt x="611" y="64"/>
                </a:cubicBezTo>
                <a:cubicBezTo>
                  <a:pt x="607" y="64"/>
                  <a:pt x="607" y="64"/>
                  <a:pt x="607" y="64"/>
                </a:cubicBezTo>
                <a:cubicBezTo>
                  <a:pt x="607" y="68"/>
                  <a:pt x="607" y="68"/>
                  <a:pt x="607" y="68"/>
                </a:cubicBezTo>
                <a:cubicBezTo>
                  <a:pt x="611" y="67"/>
                  <a:pt x="611" y="67"/>
                  <a:pt x="611" y="67"/>
                </a:cubicBezTo>
                <a:cubicBezTo>
                  <a:pt x="611" y="59"/>
                  <a:pt x="611" y="59"/>
                  <a:pt x="611" y="59"/>
                </a:cubicBezTo>
                <a:cubicBezTo>
                  <a:pt x="611" y="55"/>
                  <a:pt x="611" y="55"/>
                  <a:pt x="611" y="55"/>
                </a:cubicBezTo>
                <a:cubicBezTo>
                  <a:pt x="611" y="54"/>
                  <a:pt x="611" y="54"/>
                  <a:pt x="611" y="53"/>
                </a:cubicBezTo>
                <a:cubicBezTo>
                  <a:pt x="610" y="48"/>
                  <a:pt x="610" y="48"/>
                  <a:pt x="610" y="48"/>
                </a:cubicBezTo>
                <a:cubicBezTo>
                  <a:pt x="609" y="47"/>
                  <a:pt x="609" y="47"/>
                  <a:pt x="609" y="47"/>
                </a:cubicBezTo>
                <a:cubicBezTo>
                  <a:pt x="607" y="44"/>
                  <a:pt x="607" y="44"/>
                  <a:pt x="607" y="44"/>
                </a:cubicBezTo>
                <a:cubicBezTo>
                  <a:pt x="606" y="39"/>
                  <a:pt x="606" y="39"/>
                  <a:pt x="606" y="39"/>
                </a:cubicBezTo>
                <a:cubicBezTo>
                  <a:pt x="605" y="38"/>
                  <a:pt x="605" y="37"/>
                  <a:pt x="604" y="37"/>
                </a:cubicBezTo>
                <a:cubicBezTo>
                  <a:pt x="602" y="35"/>
                  <a:pt x="602" y="35"/>
                  <a:pt x="602" y="35"/>
                </a:cubicBezTo>
                <a:cubicBezTo>
                  <a:pt x="602" y="32"/>
                  <a:pt x="602" y="32"/>
                  <a:pt x="602" y="32"/>
                </a:cubicBezTo>
                <a:cubicBezTo>
                  <a:pt x="602" y="31"/>
                  <a:pt x="602" y="30"/>
                  <a:pt x="601" y="30"/>
                </a:cubicBezTo>
                <a:cubicBezTo>
                  <a:pt x="600" y="28"/>
                  <a:pt x="600" y="28"/>
                  <a:pt x="600" y="28"/>
                </a:cubicBezTo>
                <a:cubicBezTo>
                  <a:pt x="600" y="27"/>
                  <a:pt x="600" y="27"/>
                  <a:pt x="600" y="27"/>
                </a:cubicBezTo>
                <a:cubicBezTo>
                  <a:pt x="601" y="26"/>
                  <a:pt x="601" y="25"/>
                  <a:pt x="600" y="24"/>
                </a:cubicBezTo>
                <a:cubicBezTo>
                  <a:pt x="598" y="20"/>
                  <a:pt x="598" y="20"/>
                  <a:pt x="598" y="20"/>
                </a:cubicBezTo>
                <a:cubicBezTo>
                  <a:pt x="598" y="19"/>
                  <a:pt x="598" y="19"/>
                  <a:pt x="598" y="19"/>
                </a:cubicBezTo>
                <a:cubicBezTo>
                  <a:pt x="597" y="17"/>
                  <a:pt x="597" y="17"/>
                  <a:pt x="597" y="17"/>
                </a:cubicBezTo>
                <a:cubicBezTo>
                  <a:pt x="597" y="14"/>
                  <a:pt x="597" y="14"/>
                  <a:pt x="597" y="14"/>
                </a:cubicBezTo>
                <a:cubicBezTo>
                  <a:pt x="597" y="13"/>
                  <a:pt x="597" y="12"/>
                  <a:pt x="597" y="11"/>
                </a:cubicBezTo>
                <a:cubicBezTo>
                  <a:pt x="593" y="5"/>
                  <a:pt x="593" y="5"/>
                  <a:pt x="593" y="5"/>
                </a:cubicBezTo>
                <a:cubicBezTo>
                  <a:pt x="592" y="4"/>
                  <a:pt x="592" y="4"/>
                  <a:pt x="591" y="3"/>
                </a:cubicBezTo>
                <a:cubicBezTo>
                  <a:pt x="582" y="0"/>
                  <a:pt x="582" y="0"/>
                  <a:pt x="582" y="0"/>
                </a:cubicBezTo>
                <a:cubicBezTo>
                  <a:pt x="579" y="7"/>
                  <a:pt x="579" y="7"/>
                  <a:pt x="579" y="7"/>
                </a:cubicBezTo>
                <a:cubicBezTo>
                  <a:pt x="587" y="10"/>
                  <a:pt x="587" y="10"/>
                  <a:pt x="587" y="10"/>
                </a:cubicBezTo>
                <a:cubicBezTo>
                  <a:pt x="589" y="14"/>
                  <a:pt x="589" y="14"/>
                  <a:pt x="589" y="14"/>
                </a:cubicBezTo>
                <a:cubicBezTo>
                  <a:pt x="589" y="17"/>
                  <a:pt x="589" y="17"/>
                  <a:pt x="589" y="17"/>
                </a:cubicBezTo>
                <a:cubicBezTo>
                  <a:pt x="589" y="18"/>
                  <a:pt x="589" y="19"/>
                  <a:pt x="589" y="20"/>
                </a:cubicBezTo>
                <a:cubicBezTo>
                  <a:pt x="591" y="23"/>
                  <a:pt x="591" y="23"/>
                  <a:pt x="591" y="23"/>
                </a:cubicBezTo>
                <a:cubicBezTo>
                  <a:pt x="592" y="26"/>
                  <a:pt x="592" y="26"/>
                  <a:pt x="592" y="26"/>
                </a:cubicBezTo>
                <a:cubicBezTo>
                  <a:pt x="592" y="28"/>
                  <a:pt x="592" y="28"/>
                  <a:pt x="592" y="28"/>
                </a:cubicBezTo>
                <a:cubicBezTo>
                  <a:pt x="591" y="29"/>
                  <a:pt x="591" y="31"/>
                  <a:pt x="592" y="32"/>
                </a:cubicBezTo>
                <a:cubicBezTo>
                  <a:pt x="594" y="34"/>
                  <a:pt x="594" y="34"/>
                  <a:pt x="594" y="34"/>
                </a:cubicBezTo>
                <a:cubicBezTo>
                  <a:pt x="594" y="37"/>
                  <a:pt x="594" y="37"/>
                  <a:pt x="594" y="37"/>
                </a:cubicBezTo>
                <a:cubicBezTo>
                  <a:pt x="594" y="38"/>
                  <a:pt x="595" y="40"/>
                  <a:pt x="596" y="40"/>
                </a:cubicBezTo>
                <a:cubicBezTo>
                  <a:pt x="598" y="42"/>
                  <a:pt x="598" y="42"/>
                  <a:pt x="598" y="42"/>
                </a:cubicBezTo>
                <a:cubicBezTo>
                  <a:pt x="600" y="47"/>
                  <a:pt x="600" y="47"/>
                  <a:pt x="600" y="47"/>
                </a:cubicBezTo>
                <a:cubicBezTo>
                  <a:pt x="600" y="47"/>
                  <a:pt x="600" y="47"/>
                  <a:pt x="600" y="47"/>
                </a:cubicBezTo>
                <a:cubicBezTo>
                  <a:pt x="602" y="51"/>
                  <a:pt x="602" y="51"/>
                  <a:pt x="602" y="51"/>
                </a:cubicBezTo>
                <a:cubicBezTo>
                  <a:pt x="603" y="55"/>
                  <a:pt x="603" y="55"/>
                  <a:pt x="603" y="55"/>
                </a:cubicBezTo>
                <a:cubicBezTo>
                  <a:pt x="603" y="59"/>
                  <a:pt x="603" y="59"/>
                  <a:pt x="603" y="59"/>
                </a:cubicBezTo>
                <a:cubicBezTo>
                  <a:pt x="603" y="59"/>
                  <a:pt x="603" y="59"/>
                  <a:pt x="603" y="59"/>
                </a:cubicBezTo>
                <a:cubicBezTo>
                  <a:pt x="603" y="68"/>
                  <a:pt x="603" y="68"/>
                  <a:pt x="603" y="68"/>
                </a:cubicBezTo>
                <a:cubicBezTo>
                  <a:pt x="603" y="70"/>
                  <a:pt x="605" y="72"/>
                  <a:pt x="607" y="72"/>
                </a:cubicBezTo>
                <a:cubicBezTo>
                  <a:pt x="609" y="72"/>
                  <a:pt x="609" y="72"/>
                  <a:pt x="609" y="72"/>
                </a:cubicBezTo>
                <a:cubicBezTo>
                  <a:pt x="613" y="75"/>
                  <a:pt x="613" y="75"/>
                  <a:pt x="613" y="75"/>
                </a:cubicBezTo>
                <a:cubicBezTo>
                  <a:pt x="616" y="73"/>
                  <a:pt x="616" y="73"/>
                  <a:pt x="616" y="73"/>
                </a:cubicBezTo>
                <a:cubicBezTo>
                  <a:pt x="613" y="70"/>
                  <a:pt x="613" y="70"/>
                  <a:pt x="613" y="70"/>
                </a:cubicBezTo>
                <a:cubicBezTo>
                  <a:pt x="610" y="72"/>
                  <a:pt x="610" y="72"/>
                  <a:pt x="610" y="72"/>
                </a:cubicBezTo>
                <a:cubicBezTo>
                  <a:pt x="609" y="73"/>
                  <a:pt x="609" y="75"/>
                  <a:pt x="610" y="77"/>
                </a:cubicBezTo>
                <a:cubicBezTo>
                  <a:pt x="612" y="80"/>
                  <a:pt x="612" y="80"/>
                  <a:pt x="612" y="80"/>
                </a:cubicBezTo>
                <a:cubicBezTo>
                  <a:pt x="610" y="82"/>
                  <a:pt x="610" y="82"/>
                  <a:pt x="610" y="82"/>
                </a:cubicBezTo>
                <a:cubicBezTo>
                  <a:pt x="609" y="84"/>
                  <a:pt x="610" y="86"/>
                  <a:pt x="611" y="87"/>
                </a:cubicBezTo>
                <a:cubicBezTo>
                  <a:pt x="613" y="90"/>
                  <a:pt x="613" y="90"/>
                  <a:pt x="613" y="90"/>
                </a:cubicBezTo>
                <a:cubicBezTo>
                  <a:pt x="613" y="93"/>
                  <a:pt x="613" y="93"/>
                  <a:pt x="613" y="93"/>
                </a:cubicBezTo>
                <a:cubicBezTo>
                  <a:pt x="613" y="93"/>
                  <a:pt x="613" y="93"/>
                  <a:pt x="613" y="93"/>
                </a:cubicBezTo>
                <a:cubicBezTo>
                  <a:pt x="613" y="97"/>
                  <a:pt x="613" y="97"/>
                  <a:pt x="613" y="97"/>
                </a:cubicBezTo>
                <a:cubicBezTo>
                  <a:pt x="613" y="98"/>
                  <a:pt x="613" y="98"/>
                  <a:pt x="613" y="99"/>
                </a:cubicBezTo>
                <a:cubicBezTo>
                  <a:pt x="616" y="106"/>
                  <a:pt x="616" y="106"/>
                  <a:pt x="616" y="106"/>
                </a:cubicBezTo>
                <a:cubicBezTo>
                  <a:pt x="614" y="115"/>
                  <a:pt x="614" y="115"/>
                  <a:pt x="614" y="115"/>
                </a:cubicBezTo>
                <a:cubicBezTo>
                  <a:pt x="613" y="116"/>
                  <a:pt x="614" y="117"/>
                  <a:pt x="615" y="118"/>
                </a:cubicBezTo>
                <a:cubicBezTo>
                  <a:pt x="617" y="120"/>
                  <a:pt x="617" y="120"/>
                  <a:pt x="617" y="120"/>
                </a:cubicBezTo>
                <a:cubicBezTo>
                  <a:pt x="618" y="124"/>
                  <a:pt x="618" y="124"/>
                  <a:pt x="618" y="124"/>
                </a:cubicBezTo>
                <a:cubicBezTo>
                  <a:pt x="618" y="125"/>
                  <a:pt x="619" y="126"/>
                  <a:pt x="621" y="126"/>
                </a:cubicBezTo>
                <a:cubicBezTo>
                  <a:pt x="630" y="128"/>
                  <a:pt x="630" y="128"/>
                  <a:pt x="630" y="128"/>
                </a:cubicBezTo>
                <a:cubicBezTo>
                  <a:pt x="630" y="128"/>
                  <a:pt x="630" y="128"/>
                  <a:pt x="630" y="128"/>
                </a:cubicBezTo>
                <a:cubicBezTo>
                  <a:pt x="682" y="127"/>
                  <a:pt x="682" y="127"/>
                  <a:pt x="682" y="127"/>
                </a:cubicBezTo>
                <a:cubicBezTo>
                  <a:pt x="682" y="127"/>
                  <a:pt x="682" y="127"/>
                  <a:pt x="682" y="127"/>
                </a:cubicBezTo>
                <a:cubicBezTo>
                  <a:pt x="708" y="126"/>
                  <a:pt x="708" y="126"/>
                  <a:pt x="708" y="126"/>
                </a:cubicBezTo>
                <a:cubicBezTo>
                  <a:pt x="708" y="126"/>
                  <a:pt x="708" y="126"/>
                  <a:pt x="708" y="126"/>
                </a:cubicBezTo>
                <a:cubicBezTo>
                  <a:pt x="749" y="124"/>
                  <a:pt x="749" y="124"/>
                  <a:pt x="749" y="124"/>
                </a:cubicBezTo>
                <a:cubicBezTo>
                  <a:pt x="743" y="137"/>
                  <a:pt x="743" y="137"/>
                  <a:pt x="743" y="137"/>
                </a:cubicBezTo>
                <a:cubicBezTo>
                  <a:pt x="742" y="137"/>
                  <a:pt x="742" y="137"/>
                  <a:pt x="742" y="138"/>
                </a:cubicBezTo>
                <a:cubicBezTo>
                  <a:pt x="738" y="157"/>
                  <a:pt x="738" y="157"/>
                  <a:pt x="738" y="157"/>
                </a:cubicBezTo>
                <a:cubicBezTo>
                  <a:pt x="738" y="158"/>
                  <a:pt x="738" y="159"/>
                  <a:pt x="739" y="160"/>
                </a:cubicBezTo>
                <a:cubicBezTo>
                  <a:pt x="752" y="179"/>
                  <a:pt x="752" y="179"/>
                  <a:pt x="752" y="179"/>
                </a:cubicBezTo>
                <a:cubicBezTo>
                  <a:pt x="752" y="198"/>
                  <a:pt x="752" y="198"/>
                  <a:pt x="752" y="198"/>
                </a:cubicBezTo>
                <a:cubicBezTo>
                  <a:pt x="752" y="219"/>
                  <a:pt x="752" y="219"/>
                  <a:pt x="752" y="219"/>
                </a:cubicBezTo>
                <a:cubicBezTo>
                  <a:pt x="739" y="233"/>
                  <a:pt x="739" y="233"/>
                  <a:pt x="739" y="233"/>
                </a:cubicBezTo>
                <a:cubicBezTo>
                  <a:pt x="739" y="234"/>
                  <a:pt x="738" y="235"/>
                  <a:pt x="738" y="237"/>
                </a:cubicBezTo>
                <a:cubicBezTo>
                  <a:pt x="742" y="255"/>
                  <a:pt x="742" y="255"/>
                  <a:pt x="742" y="255"/>
                </a:cubicBezTo>
                <a:cubicBezTo>
                  <a:pt x="739" y="266"/>
                  <a:pt x="739" y="266"/>
                  <a:pt x="739" y="266"/>
                </a:cubicBezTo>
                <a:cubicBezTo>
                  <a:pt x="709" y="275"/>
                  <a:pt x="709" y="275"/>
                  <a:pt x="709" y="275"/>
                </a:cubicBezTo>
                <a:cubicBezTo>
                  <a:pt x="708" y="276"/>
                  <a:pt x="707" y="277"/>
                  <a:pt x="707" y="279"/>
                </a:cubicBezTo>
                <a:cubicBezTo>
                  <a:pt x="707" y="301"/>
                  <a:pt x="707" y="301"/>
                  <a:pt x="707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696" y="301"/>
                  <a:pt x="695" y="301"/>
                  <a:pt x="695" y="302"/>
                </a:cubicBezTo>
                <a:cubicBezTo>
                  <a:pt x="694" y="302"/>
                  <a:pt x="694" y="303"/>
                  <a:pt x="694" y="305"/>
                </a:cubicBezTo>
                <a:cubicBezTo>
                  <a:pt x="694" y="357"/>
                  <a:pt x="694" y="357"/>
                  <a:pt x="694" y="357"/>
                </a:cubicBezTo>
                <a:cubicBezTo>
                  <a:pt x="678" y="358"/>
                  <a:pt x="678" y="358"/>
                  <a:pt x="678" y="358"/>
                </a:cubicBezTo>
                <a:cubicBezTo>
                  <a:pt x="676" y="358"/>
                  <a:pt x="675" y="358"/>
                  <a:pt x="675" y="359"/>
                </a:cubicBezTo>
                <a:cubicBezTo>
                  <a:pt x="674" y="360"/>
                  <a:pt x="674" y="361"/>
                  <a:pt x="674" y="362"/>
                </a:cubicBezTo>
                <a:cubicBezTo>
                  <a:pt x="684" y="427"/>
                  <a:pt x="684" y="427"/>
                  <a:pt x="684" y="427"/>
                </a:cubicBezTo>
                <a:cubicBezTo>
                  <a:pt x="684" y="524"/>
                  <a:pt x="684" y="524"/>
                  <a:pt x="684" y="524"/>
                </a:cubicBezTo>
                <a:cubicBezTo>
                  <a:pt x="680" y="523"/>
                  <a:pt x="680" y="523"/>
                  <a:pt x="680" y="523"/>
                </a:cubicBezTo>
                <a:cubicBezTo>
                  <a:pt x="676" y="521"/>
                  <a:pt x="676" y="521"/>
                  <a:pt x="676" y="521"/>
                </a:cubicBezTo>
                <a:cubicBezTo>
                  <a:pt x="675" y="520"/>
                  <a:pt x="675" y="520"/>
                  <a:pt x="675" y="520"/>
                </a:cubicBezTo>
                <a:cubicBezTo>
                  <a:pt x="672" y="519"/>
                  <a:pt x="672" y="519"/>
                  <a:pt x="672" y="519"/>
                </a:cubicBezTo>
                <a:cubicBezTo>
                  <a:pt x="666" y="514"/>
                  <a:pt x="666" y="514"/>
                  <a:pt x="666" y="514"/>
                </a:cubicBezTo>
                <a:cubicBezTo>
                  <a:pt x="665" y="514"/>
                  <a:pt x="665" y="514"/>
                  <a:pt x="665" y="514"/>
                </a:cubicBezTo>
                <a:cubicBezTo>
                  <a:pt x="657" y="508"/>
                  <a:pt x="657" y="508"/>
                  <a:pt x="657" y="508"/>
                </a:cubicBezTo>
                <a:cubicBezTo>
                  <a:pt x="656" y="508"/>
                  <a:pt x="655" y="508"/>
                  <a:pt x="655" y="508"/>
                </a:cubicBezTo>
                <a:cubicBezTo>
                  <a:pt x="651" y="508"/>
                  <a:pt x="651" y="508"/>
                  <a:pt x="651" y="508"/>
                </a:cubicBezTo>
                <a:cubicBezTo>
                  <a:pt x="650" y="508"/>
                  <a:pt x="648" y="508"/>
                  <a:pt x="648" y="510"/>
                </a:cubicBezTo>
                <a:cubicBezTo>
                  <a:pt x="646" y="512"/>
                  <a:pt x="646" y="512"/>
                  <a:pt x="646" y="512"/>
                </a:cubicBezTo>
                <a:cubicBezTo>
                  <a:pt x="645" y="513"/>
                  <a:pt x="645" y="513"/>
                  <a:pt x="645" y="513"/>
                </a:cubicBezTo>
                <a:cubicBezTo>
                  <a:pt x="643" y="513"/>
                  <a:pt x="643" y="513"/>
                  <a:pt x="643" y="513"/>
                </a:cubicBezTo>
                <a:cubicBezTo>
                  <a:pt x="642" y="512"/>
                  <a:pt x="642" y="512"/>
                  <a:pt x="642" y="512"/>
                </a:cubicBezTo>
                <a:cubicBezTo>
                  <a:pt x="639" y="509"/>
                  <a:pt x="639" y="509"/>
                  <a:pt x="639" y="509"/>
                </a:cubicBezTo>
                <a:cubicBezTo>
                  <a:pt x="638" y="508"/>
                  <a:pt x="636" y="508"/>
                  <a:pt x="635" y="509"/>
                </a:cubicBezTo>
                <a:cubicBezTo>
                  <a:pt x="628" y="512"/>
                  <a:pt x="628" y="512"/>
                  <a:pt x="628" y="512"/>
                </a:cubicBezTo>
                <a:cubicBezTo>
                  <a:pt x="627" y="512"/>
                  <a:pt x="627" y="512"/>
                  <a:pt x="627" y="512"/>
                </a:cubicBezTo>
                <a:cubicBezTo>
                  <a:pt x="624" y="514"/>
                  <a:pt x="624" y="514"/>
                  <a:pt x="624" y="514"/>
                </a:cubicBezTo>
                <a:cubicBezTo>
                  <a:pt x="623" y="514"/>
                  <a:pt x="623" y="514"/>
                  <a:pt x="623" y="514"/>
                </a:cubicBezTo>
                <a:cubicBezTo>
                  <a:pt x="621" y="512"/>
                  <a:pt x="621" y="512"/>
                  <a:pt x="621" y="512"/>
                </a:cubicBezTo>
                <a:cubicBezTo>
                  <a:pt x="619" y="511"/>
                  <a:pt x="617" y="511"/>
                  <a:pt x="616" y="512"/>
                </a:cubicBezTo>
                <a:cubicBezTo>
                  <a:pt x="613" y="514"/>
                  <a:pt x="613" y="514"/>
                  <a:pt x="613" y="514"/>
                </a:cubicBezTo>
                <a:cubicBezTo>
                  <a:pt x="610" y="515"/>
                  <a:pt x="610" y="515"/>
                  <a:pt x="610" y="515"/>
                </a:cubicBezTo>
                <a:cubicBezTo>
                  <a:pt x="609" y="515"/>
                  <a:pt x="608" y="515"/>
                  <a:pt x="608" y="516"/>
                </a:cubicBezTo>
                <a:cubicBezTo>
                  <a:pt x="605" y="519"/>
                  <a:pt x="605" y="519"/>
                  <a:pt x="605" y="519"/>
                </a:cubicBezTo>
                <a:cubicBezTo>
                  <a:pt x="603" y="519"/>
                  <a:pt x="603" y="519"/>
                  <a:pt x="603" y="519"/>
                </a:cubicBezTo>
                <a:cubicBezTo>
                  <a:pt x="601" y="519"/>
                  <a:pt x="600" y="520"/>
                  <a:pt x="599" y="521"/>
                </a:cubicBezTo>
                <a:cubicBezTo>
                  <a:pt x="597" y="525"/>
                  <a:pt x="597" y="525"/>
                  <a:pt x="597" y="525"/>
                </a:cubicBezTo>
                <a:cubicBezTo>
                  <a:pt x="601" y="527"/>
                  <a:pt x="601" y="527"/>
                  <a:pt x="601" y="527"/>
                </a:cubicBezTo>
                <a:cubicBezTo>
                  <a:pt x="603" y="524"/>
                  <a:pt x="603" y="524"/>
                  <a:pt x="603" y="524"/>
                </a:cubicBezTo>
                <a:cubicBezTo>
                  <a:pt x="600" y="521"/>
                  <a:pt x="600" y="521"/>
                  <a:pt x="600" y="521"/>
                </a:cubicBezTo>
                <a:cubicBezTo>
                  <a:pt x="599" y="520"/>
                  <a:pt x="599" y="520"/>
                  <a:pt x="599" y="520"/>
                </a:cubicBezTo>
                <a:cubicBezTo>
                  <a:pt x="595" y="518"/>
                  <a:pt x="595" y="518"/>
                  <a:pt x="595" y="518"/>
                </a:cubicBezTo>
                <a:cubicBezTo>
                  <a:pt x="593" y="517"/>
                  <a:pt x="593" y="517"/>
                  <a:pt x="593" y="517"/>
                </a:cubicBezTo>
                <a:cubicBezTo>
                  <a:pt x="591" y="514"/>
                  <a:pt x="591" y="514"/>
                  <a:pt x="591" y="514"/>
                </a:cubicBezTo>
                <a:cubicBezTo>
                  <a:pt x="590" y="513"/>
                  <a:pt x="589" y="512"/>
                  <a:pt x="588" y="512"/>
                </a:cubicBezTo>
                <a:cubicBezTo>
                  <a:pt x="584" y="512"/>
                  <a:pt x="584" y="512"/>
                  <a:pt x="584" y="512"/>
                </a:cubicBezTo>
                <a:cubicBezTo>
                  <a:pt x="583" y="512"/>
                  <a:pt x="582" y="512"/>
                  <a:pt x="581" y="513"/>
                </a:cubicBezTo>
                <a:cubicBezTo>
                  <a:pt x="579" y="514"/>
                  <a:pt x="579" y="514"/>
                  <a:pt x="579" y="514"/>
                </a:cubicBezTo>
                <a:cubicBezTo>
                  <a:pt x="579" y="514"/>
                  <a:pt x="579" y="514"/>
                  <a:pt x="579" y="514"/>
                </a:cubicBezTo>
                <a:cubicBezTo>
                  <a:pt x="576" y="511"/>
                  <a:pt x="576" y="511"/>
                  <a:pt x="576" y="511"/>
                </a:cubicBezTo>
                <a:cubicBezTo>
                  <a:pt x="576" y="510"/>
                  <a:pt x="575" y="510"/>
                  <a:pt x="575" y="510"/>
                </a:cubicBezTo>
                <a:cubicBezTo>
                  <a:pt x="571" y="508"/>
                  <a:pt x="571" y="508"/>
                  <a:pt x="571" y="508"/>
                </a:cubicBezTo>
                <a:cubicBezTo>
                  <a:pt x="570" y="508"/>
                  <a:pt x="569" y="508"/>
                  <a:pt x="567" y="509"/>
                </a:cubicBezTo>
                <a:cubicBezTo>
                  <a:pt x="566" y="509"/>
                  <a:pt x="566" y="509"/>
                  <a:pt x="566" y="509"/>
                </a:cubicBezTo>
                <a:cubicBezTo>
                  <a:pt x="565" y="510"/>
                  <a:pt x="565" y="511"/>
                  <a:pt x="565" y="512"/>
                </a:cubicBezTo>
                <a:cubicBezTo>
                  <a:pt x="565" y="513"/>
                  <a:pt x="565" y="513"/>
                  <a:pt x="565" y="513"/>
                </a:cubicBezTo>
                <a:cubicBezTo>
                  <a:pt x="562" y="514"/>
                  <a:pt x="562" y="514"/>
                  <a:pt x="562" y="514"/>
                </a:cubicBezTo>
                <a:cubicBezTo>
                  <a:pt x="561" y="515"/>
                  <a:pt x="561" y="516"/>
                  <a:pt x="560" y="517"/>
                </a:cubicBezTo>
                <a:cubicBezTo>
                  <a:pt x="559" y="524"/>
                  <a:pt x="559" y="524"/>
                  <a:pt x="559" y="524"/>
                </a:cubicBezTo>
                <a:cubicBezTo>
                  <a:pt x="563" y="525"/>
                  <a:pt x="563" y="525"/>
                  <a:pt x="563" y="525"/>
                </a:cubicBezTo>
                <a:cubicBezTo>
                  <a:pt x="562" y="521"/>
                  <a:pt x="562" y="521"/>
                  <a:pt x="562" y="521"/>
                </a:cubicBezTo>
                <a:cubicBezTo>
                  <a:pt x="560" y="521"/>
                  <a:pt x="560" y="521"/>
                  <a:pt x="560" y="521"/>
                </a:cubicBezTo>
                <a:cubicBezTo>
                  <a:pt x="560" y="525"/>
                  <a:pt x="560" y="525"/>
                  <a:pt x="560" y="525"/>
                </a:cubicBezTo>
                <a:cubicBezTo>
                  <a:pt x="563" y="522"/>
                  <a:pt x="563" y="522"/>
                  <a:pt x="563" y="522"/>
                </a:cubicBezTo>
                <a:cubicBezTo>
                  <a:pt x="562" y="521"/>
                  <a:pt x="562" y="521"/>
                  <a:pt x="562" y="521"/>
                </a:cubicBezTo>
                <a:cubicBezTo>
                  <a:pt x="559" y="525"/>
                  <a:pt x="559" y="525"/>
                  <a:pt x="559" y="525"/>
                </a:cubicBezTo>
                <a:cubicBezTo>
                  <a:pt x="563" y="523"/>
                  <a:pt x="563" y="523"/>
                  <a:pt x="563" y="523"/>
                </a:cubicBezTo>
                <a:cubicBezTo>
                  <a:pt x="562" y="521"/>
                  <a:pt x="562" y="521"/>
                  <a:pt x="562" y="521"/>
                </a:cubicBezTo>
                <a:cubicBezTo>
                  <a:pt x="563" y="519"/>
                  <a:pt x="563" y="519"/>
                  <a:pt x="563" y="519"/>
                </a:cubicBezTo>
                <a:cubicBezTo>
                  <a:pt x="563" y="517"/>
                  <a:pt x="563" y="516"/>
                  <a:pt x="563" y="515"/>
                </a:cubicBezTo>
                <a:cubicBezTo>
                  <a:pt x="562" y="514"/>
                  <a:pt x="561" y="513"/>
                  <a:pt x="560" y="513"/>
                </a:cubicBezTo>
                <a:cubicBezTo>
                  <a:pt x="556" y="513"/>
                  <a:pt x="556" y="513"/>
                  <a:pt x="556" y="513"/>
                </a:cubicBezTo>
                <a:cubicBezTo>
                  <a:pt x="555" y="513"/>
                  <a:pt x="555" y="513"/>
                  <a:pt x="554" y="513"/>
                </a:cubicBezTo>
                <a:cubicBezTo>
                  <a:pt x="549" y="515"/>
                  <a:pt x="549" y="515"/>
                  <a:pt x="549" y="515"/>
                </a:cubicBezTo>
                <a:cubicBezTo>
                  <a:pt x="549" y="515"/>
                  <a:pt x="549" y="515"/>
                  <a:pt x="549" y="515"/>
                </a:cubicBezTo>
                <a:cubicBezTo>
                  <a:pt x="548" y="514"/>
                  <a:pt x="548" y="514"/>
                  <a:pt x="548" y="514"/>
                </a:cubicBezTo>
                <a:cubicBezTo>
                  <a:pt x="548" y="512"/>
                  <a:pt x="546" y="511"/>
                  <a:pt x="545" y="511"/>
                </a:cubicBezTo>
                <a:cubicBezTo>
                  <a:pt x="544" y="511"/>
                  <a:pt x="544" y="511"/>
                  <a:pt x="544" y="511"/>
                </a:cubicBezTo>
                <a:cubicBezTo>
                  <a:pt x="543" y="510"/>
                  <a:pt x="543" y="510"/>
                  <a:pt x="543" y="510"/>
                </a:cubicBezTo>
                <a:cubicBezTo>
                  <a:pt x="543" y="509"/>
                  <a:pt x="542" y="508"/>
                  <a:pt x="541" y="508"/>
                </a:cubicBezTo>
                <a:cubicBezTo>
                  <a:pt x="537" y="507"/>
                  <a:pt x="537" y="507"/>
                  <a:pt x="537" y="507"/>
                </a:cubicBezTo>
                <a:cubicBezTo>
                  <a:pt x="536" y="506"/>
                  <a:pt x="534" y="506"/>
                  <a:pt x="533" y="507"/>
                </a:cubicBezTo>
                <a:cubicBezTo>
                  <a:pt x="528" y="513"/>
                  <a:pt x="528" y="513"/>
                  <a:pt x="528" y="513"/>
                </a:cubicBezTo>
                <a:cubicBezTo>
                  <a:pt x="526" y="513"/>
                  <a:pt x="526" y="513"/>
                  <a:pt x="526" y="513"/>
                </a:cubicBezTo>
                <a:cubicBezTo>
                  <a:pt x="524" y="513"/>
                  <a:pt x="524" y="513"/>
                  <a:pt x="524" y="513"/>
                </a:cubicBezTo>
                <a:cubicBezTo>
                  <a:pt x="523" y="517"/>
                  <a:pt x="523" y="517"/>
                  <a:pt x="523" y="517"/>
                </a:cubicBezTo>
                <a:cubicBezTo>
                  <a:pt x="527" y="516"/>
                  <a:pt x="527" y="516"/>
                  <a:pt x="527" y="516"/>
                </a:cubicBezTo>
                <a:cubicBezTo>
                  <a:pt x="526" y="511"/>
                  <a:pt x="526" y="511"/>
                  <a:pt x="526" y="511"/>
                </a:cubicBezTo>
                <a:cubicBezTo>
                  <a:pt x="526" y="510"/>
                  <a:pt x="526" y="510"/>
                  <a:pt x="526" y="510"/>
                </a:cubicBezTo>
                <a:cubicBezTo>
                  <a:pt x="526" y="508"/>
                  <a:pt x="526" y="508"/>
                  <a:pt x="526" y="508"/>
                </a:cubicBezTo>
                <a:cubicBezTo>
                  <a:pt x="525" y="507"/>
                  <a:pt x="524" y="506"/>
                  <a:pt x="522" y="506"/>
                </a:cubicBezTo>
                <a:cubicBezTo>
                  <a:pt x="520" y="505"/>
                  <a:pt x="520" y="505"/>
                  <a:pt x="520" y="505"/>
                </a:cubicBezTo>
                <a:cubicBezTo>
                  <a:pt x="520" y="504"/>
                  <a:pt x="520" y="504"/>
                  <a:pt x="520" y="504"/>
                </a:cubicBezTo>
                <a:cubicBezTo>
                  <a:pt x="520" y="502"/>
                  <a:pt x="520" y="502"/>
                  <a:pt x="520" y="502"/>
                </a:cubicBezTo>
                <a:cubicBezTo>
                  <a:pt x="520" y="501"/>
                  <a:pt x="520" y="499"/>
                  <a:pt x="519" y="499"/>
                </a:cubicBezTo>
                <a:cubicBezTo>
                  <a:pt x="518" y="498"/>
                  <a:pt x="517" y="497"/>
                  <a:pt x="516" y="497"/>
                </a:cubicBezTo>
                <a:cubicBezTo>
                  <a:pt x="512" y="498"/>
                  <a:pt x="512" y="498"/>
                  <a:pt x="512" y="498"/>
                </a:cubicBezTo>
                <a:cubicBezTo>
                  <a:pt x="505" y="497"/>
                  <a:pt x="505" y="497"/>
                  <a:pt x="505" y="497"/>
                </a:cubicBezTo>
                <a:cubicBezTo>
                  <a:pt x="504" y="497"/>
                  <a:pt x="503" y="497"/>
                  <a:pt x="502" y="498"/>
                </a:cubicBezTo>
                <a:cubicBezTo>
                  <a:pt x="499" y="500"/>
                  <a:pt x="499" y="500"/>
                  <a:pt x="499" y="500"/>
                </a:cubicBezTo>
                <a:cubicBezTo>
                  <a:pt x="498" y="501"/>
                  <a:pt x="498" y="501"/>
                  <a:pt x="498" y="501"/>
                </a:cubicBezTo>
                <a:cubicBezTo>
                  <a:pt x="497" y="500"/>
                  <a:pt x="497" y="500"/>
                  <a:pt x="497" y="500"/>
                </a:cubicBezTo>
                <a:cubicBezTo>
                  <a:pt x="496" y="498"/>
                  <a:pt x="496" y="498"/>
                  <a:pt x="496" y="498"/>
                </a:cubicBezTo>
                <a:cubicBezTo>
                  <a:pt x="495" y="497"/>
                  <a:pt x="494" y="496"/>
                  <a:pt x="492" y="496"/>
                </a:cubicBezTo>
                <a:cubicBezTo>
                  <a:pt x="488" y="496"/>
                  <a:pt x="488" y="496"/>
                  <a:pt x="488" y="496"/>
                </a:cubicBezTo>
                <a:cubicBezTo>
                  <a:pt x="488" y="496"/>
                  <a:pt x="488" y="496"/>
                  <a:pt x="488" y="496"/>
                </a:cubicBezTo>
                <a:cubicBezTo>
                  <a:pt x="485" y="497"/>
                  <a:pt x="485" y="497"/>
                  <a:pt x="485" y="497"/>
                </a:cubicBezTo>
                <a:cubicBezTo>
                  <a:pt x="479" y="495"/>
                  <a:pt x="479" y="495"/>
                  <a:pt x="479" y="495"/>
                </a:cubicBezTo>
                <a:cubicBezTo>
                  <a:pt x="476" y="492"/>
                  <a:pt x="476" y="492"/>
                  <a:pt x="476" y="492"/>
                </a:cubicBezTo>
                <a:cubicBezTo>
                  <a:pt x="475" y="492"/>
                  <a:pt x="473" y="491"/>
                  <a:pt x="472" y="492"/>
                </a:cubicBezTo>
                <a:cubicBezTo>
                  <a:pt x="470" y="492"/>
                  <a:pt x="470" y="492"/>
                  <a:pt x="470" y="492"/>
                </a:cubicBezTo>
                <a:cubicBezTo>
                  <a:pt x="470" y="492"/>
                  <a:pt x="470" y="492"/>
                  <a:pt x="470" y="492"/>
                </a:cubicBezTo>
                <a:cubicBezTo>
                  <a:pt x="469" y="492"/>
                  <a:pt x="469" y="492"/>
                  <a:pt x="468" y="492"/>
                </a:cubicBezTo>
                <a:cubicBezTo>
                  <a:pt x="467" y="492"/>
                  <a:pt x="467" y="492"/>
                  <a:pt x="467" y="492"/>
                </a:cubicBezTo>
                <a:cubicBezTo>
                  <a:pt x="467" y="492"/>
                  <a:pt x="467" y="492"/>
                  <a:pt x="467" y="492"/>
                </a:cubicBezTo>
                <a:cubicBezTo>
                  <a:pt x="467" y="488"/>
                  <a:pt x="467" y="488"/>
                  <a:pt x="467" y="488"/>
                </a:cubicBezTo>
                <a:cubicBezTo>
                  <a:pt x="467" y="488"/>
                  <a:pt x="467" y="487"/>
                  <a:pt x="466" y="486"/>
                </a:cubicBezTo>
                <a:cubicBezTo>
                  <a:pt x="464" y="483"/>
                  <a:pt x="464" y="483"/>
                  <a:pt x="464" y="483"/>
                </a:cubicBezTo>
                <a:cubicBezTo>
                  <a:pt x="463" y="482"/>
                  <a:pt x="463" y="482"/>
                  <a:pt x="462" y="481"/>
                </a:cubicBezTo>
                <a:cubicBezTo>
                  <a:pt x="460" y="480"/>
                  <a:pt x="460" y="480"/>
                  <a:pt x="460" y="480"/>
                </a:cubicBezTo>
                <a:cubicBezTo>
                  <a:pt x="460" y="479"/>
                  <a:pt x="460" y="479"/>
                  <a:pt x="460" y="479"/>
                </a:cubicBezTo>
                <a:cubicBezTo>
                  <a:pt x="459" y="478"/>
                  <a:pt x="457" y="477"/>
                  <a:pt x="456" y="477"/>
                </a:cubicBezTo>
                <a:cubicBezTo>
                  <a:pt x="454" y="477"/>
                  <a:pt x="453" y="478"/>
                  <a:pt x="452" y="479"/>
                </a:cubicBezTo>
                <a:cubicBezTo>
                  <a:pt x="451" y="481"/>
                  <a:pt x="451" y="481"/>
                  <a:pt x="451" y="481"/>
                </a:cubicBezTo>
                <a:cubicBezTo>
                  <a:pt x="451" y="481"/>
                  <a:pt x="451" y="481"/>
                  <a:pt x="451" y="481"/>
                </a:cubicBezTo>
                <a:cubicBezTo>
                  <a:pt x="448" y="480"/>
                  <a:pt x="448" y="480"/>
                  <a:pt x="448" y="480"/>
                </a:cubicBezTo>
                <a:cubicBezTo>
                  <a:pt x="447" y="480"/>
                  <a:pt x="446" y="480"/>
                  <a:pt x="445" y="480"/>
                </a:cubicBezTo>
                <a:cubicBezTo>
                  <a:pt x="443" y="481"/>
                  <a:pt x="443" y="481"/>
                  <a:pt x="443" y="481"/>
                </a:cubicBezTo>
                <a:cubicBezTo>
                  <a:pt x="442" y="481"/>
                  <a:pt x="442" y="481"/>
                  <a:pt x="442" y="481"/>
                </a:cubicBezTo>
                <a:cubicBezTo>
                  <a:pt x="436" y="474"/>
                  <a:pt x="436" y="474"/>
                  <a:pt x="436" y="474"/>
                </a:cubicBezTo>
                <a:cubicBezTo>
                  <a:pt x="435" y="473"/>
                  <a:pt x="435" y="473"/>
                  <a:pt x="435" y="473"/>
                </a:cubicBezTo>
                <a:cubicBezTo>
                  <a:pt x="431" y="471"/>
                  <a:pt x="431" y="471"/>
                  <a:pt x="431" y="471"/>
                </a:cubicBezTo>
                <a:cubicBezTo>
                  <a:pt x="431" y="470"/>
                  <a:pt x="430" y="470"/>
                  <a:pt x="429" y="470"/>
                </a:cubicBezTo>
                <a:cubicBezTo>
                  <a:pt x="425" y="470"/>
                  <a:pt x="425" y="470"/>
                  <a:pt x="425" y="470"/>
                </a:cubicBezTo>
                <a:cubicBezTo>
                  <a:pt x="426" y="474"/>
                  <a:pt x="426" y="474"/>
                  <a:pt x="426" y="474"/>
                </a:cubicBezTo>
                <a:cubicBezTo>
                  <a:pt x="430" y="474"/>
                  <a:pt x="430" y="474"/>
                  <a:pt x="430" y="474"/>
                </a:cubicBezTo>
                <a:cubicBezTo>
                  <a:pt x="433" y="362"/>
                  <a:pt x="433" y="362"/>
                  <a:pt x="433" y="362"/>
                </a:cubicBezTo>
                <a:cubicBezTo>
                  <a:pt x="433" y="359"/>
                  <a:pt x="431" y="358"/>
                  <a:pt x="429" y="358"/>
                </a:cubicBezTo>
                <a:cubicBezTo>
                  <a:pt x="290" y="351"/>
                  <a:pt x="290" y="351"/>
                  <a:pt x="290" y="351"/>
                </a:cubicBezTo>
                <a:cubicBezTo>
                  <a:pt x="287" y="351"/>
                  <a:pt x="286" y="353"/>
                  <a:pt x="285" y="355"/>
                </a:cubicBezTo>
                <a:cubicBezTo>
                  <a:pt x="283" y="379"/>
                  <a:pt x="283" y="379"/>
                  <a:pt x="283" y="379"/>
                </a:cubicBezTo>
                <a:cubicBezTo>
                  <a:pt x="263" y="379"/>
                  <a:pt x="263" y="379"/>
                  <a:pt x="263" y="379"/>
                </a:cubicBezTo>
                <a:cubicBezTo>
                  <a:pt x="261" y="379"/>
                  <a:pt x="260" y="380"/>
                  <a:pt x="259" y="381"/>
                </a:cubicBezTo>
                <a:cubicBezTo>
                  <a:pt x="244" y="426"/>
                  <a:pt x="244" y="426"/>
                  <a:pt x="244" y="426"/>
                </a:cubicBezTo>
                <a:cubicBezTo>
                  <a:pt x="236" y="410"/>
                  <a:pt x="236" y="410"/>
                  <a:pt x="236" y="410"/>
                </a:cubicBezTo>
                <a:cubicBezTo>
                  <a:pt x="235" y="409"/>
                  <a:pt x="234" y="408"/>
                  <a:pt x="233" y="408"/>
                </a:cubicBezTo>
                <a:cubicBezTo>
                  <a:pt x="183" y="403"/>
                  <a:pt x="183" y="403"/>
                  <a:pt x="183" y="403"/>
                </a:cubicBezTo>
                <a:cubicBezTo>
                  <a:pt x="183" y="403"/>
                  <a:pt x="183" y="403"/>
                  <a:pt x="183" y="403"/>
                </a:cubicBezTo>
                <a:cubicBezTo>
                  <a:pt x="134" y="400"/>
                  <a:pt x="134" y="400"/>
                  <a:pt x="134" y="400"/>
                </a:cubicBezTo>
                <a:cubicBezTo>
                  <a:pt x="133" y="400"/>
                  <a:pt x="132" y="400"/>
                  <a:pt x="131" y="401"/>
                </a:cubicBezTo>
                <a:cubicBezTo>
                  <a:pt x="116" y="413"/>
                  <a:pt x="116" y="413"/>
                  <a:pt x="116" y="413"/>
                </a:cubicBezTo>
                <a:cubicBezTo>
                  <a:pt x="116" y="414"/>
                  <a:pt x="115" y="414"/>
                  <a:pt x="115" y="415"/>
                </a:cubicBezTo>
                <a:cubicBezTo>
                  <a:pt x="104" y="455"/>
                  <a:pt x="104" y="455"/>
                  <a:pt x="104" y="455"/>
                </a:cubicBezTo>
                <a:cubicBezTo>
                  <a:pt x="99" y="441"/>
                  <a:pt x="99" y="441"/>
                  <a:pt x="99" y="441"/>
                </a:cubicBezTo>
                <a:cubicBezTo>
                  <a:pt x="99" y="439"/>
                  <a:pt x="98" y="438"/>
                  <a:pt x="96" y="438"/>
                </a:cubicBezTo>
                <a:cubicBezTo>
                  <a:pt x="1" y="423"/>
                  <a:pt x="1" y="423"/>
                  <a:pt x="1" y="423"/>
                </a:cubicBezTo>
                <a:lnTo>
                  <a:pt x="0" y="4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6" name="Freeform 169">
            <a:extLst>
              <a:ext uri="{FF2B5EF4-FFF2-40B4-BE49-F238E27FC236}">
                <a16:creationId xmlns:a16="http://schemas.microsoft.com/office/drawing/2014/main" id="{91DC6CF2-728F-3958-F7CC-7F9027B14C0C}"/>
              </a:ext>
            </a:extLst>
          </p:cNvPr>
          <p:cNvSpPr>
            <a:spLocks/>
          </p:cNvSpPr>
          <p:nvPr/>
        </p:nvSpPr>
        <p:spPr bwMode="auto">
          <a:xfrm>
            <a:off x="4233528" y="4577148"/>
            <a:ext cx="439539" cy="337672"/>
          </a:xfrm>
          <a:custGeom>
            <a:avLst/>
            <a:gdLst>
              <a:gd name="T0" fmla="*/ 99 w 233"/>
              <a:gd name="T1" fmla="*/ 165 h 179"/>
              <a:gd name="T2" fmla="*/ 147 w 233"/>
              <a:gd name="T3" fmla="*/ 165 h 179"/>
              <a:gd name="T4" fmla="*/ 189 w 233"/>
              <a:gd name="T5" fmla="*/ 173 h 179"/>
              <a:gd name="T6" fmla="*/ 186 w 233"/>
              <a:gd name="T7" fmla="*/ 161 h 179"/>
              <a:gd name="T8" fmla="*/ 191 w 233"/>
              <a:gd name="T9" fmla="*/ 153 h 179"/>
              <a:gd name="T10" fmla="*/ 188 w 233"/>
              <a:gd name="T11" fmla="*/ 144 h 179"/>
              <a:gd name="T12" fmla="*/ 191 w 233"/>
              <a:gd name="T13" fmla="*/ 132 h 179"/>
              <a:gd name="T14" fmla="*/ 198 w 233"/>
              <a:gd name="T15" fmla="*/ 126 h 179"/>
              <a:gd name="T16" fmla="*/ 198 w 233"/>
              <a:gd name="T17" fmla="*/ 121 h 179"/>
              <a:gd name="T18" fmla="*/ 204 w 233"/>
              <a:gd name="T19" fmla="*/ 111 h 179"/>
              <a:gd name="T20" fmla="*/ 203 w 233"/>
              <a:gd name="T21" fmla="*/ 102 h 179"/>
              <a:gd name="T22" fmla="*/ 221 w 233"/>
              <a:gd name="T23" fmla="*/ 87 h 179"/>
              <a:gd name="T24" fmla="*/ 215 w 233"/>
              <a:gd name="T25" fmla="*/ 84 h 179"/>
              <a:gd name="T26" fmla="*/ 221 w 233"/>
              <a:gd name="T27" fmla="*/ 80 h 179"/>
              <a:gd name="T28" fmla="*/ 219 w 233"/>
              <a:gd name="T29" fmla="*/ 74 h 179"/>
              <a:gd name="T30" fmla="*/ 218 w 233"/>
              <a:gd name="T31" fmla="*/ 68 h 179"/>
              <a:gd name="T32" fmla="*/ 227 w 233"/>
              <a:gd name="T33" fmla="*/ 61 h 179"/>
              <a:gd name="T34" fmla="*/ 233 w 233"/>
              <a:gd name="T35" fmla="*/ 59 h 179"/>
              <a:gd name="T36" fmla="*/ 225 w 233"/>
              <a:gd name="T37" fmla="*/ 56 h 179"/>
              <a:gd name="T38" fmla="*/ 219 w 233"/>
              <a:gd name="T39" fmla="*/ 49 h 179"/>
              <a:gd name="T40" fmla="*/ 216 w 233"/>
              <a:gd name="T41" fmla="*/ 43 h 179"/>
              <a:gd name="T42" fmla="*/ 218 w 233"/>
              <a:gd name="T43" fmla="*/ 40 h 179"/>
              <a:gd name="T44" fmla="*/ 213 w 233"/>
              <a:gd name="T45" fmla="*/ 35 h 179"/>
              <a:gd name="T46" fmla="*/ 218 w 233"/>
              <a:gd name="T47" fmla="*/ 25 h 179"/>
              <a:gd name="T48" fmla="*/ 210 w 233"/>
              <a:gd name="T49" fmla="*/ 16 h 179"/>
              <a:gd name="T50" fmla="*/ 215 w 233"/>
              <a:gd name="T51" fmla="*/ 5 h 179"/>
              <a:gd name="T52" fmla="*/ 206 w 233"/>
              <a:gd name="T53" fmla="*/ 8 h 179"/>
              <a:gd name="T54" fmla="*/ 209 w 233"/>
              <a:gd name="T55" fmla="*/ 0 h 179"/>
              <a:gd name="T56" fmla="*/ 0 w 233"/>
              <a:gd name="T57" fmla="*/ 9 h 179"/>
              <a:gd name="T58" fmla="*/ 13 w 233"/>
              <a:gd name="T59" fmla="*/ 108 h 179"/>
              <a:gd name="T60" fmla="*/ 20 w 233"/>
              <a:gd name="T61" fmla="*/ 124 h 179"/>
              <a:gd name="T62" fmla="*/ 23 w 233"/>
              <a:gd name="T63" fmla="*/ 138 h 179"/>
              <a:gd name="T64" fmla="*/ 28 w 233"/>
              <a:gd name="T65" fmla="*/ 145 h 179"/>
              <a:gd name="T66" fmla="*/ 31 w 233"/>
              <a:gd name="T67" fmla="*/ 156 h 179"/>
              <a:gd name="T68" fmla="*/ 43 w 233"/>
              <a:gd name="T69" fmla="*/ 16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179">
                <a:moveTo>
                  <a:pt x="91" y="159"/>
                </a:moveTo>
                <a:lnTo>
                  <a:pt x="99" y="165"/>
                </a:lnTo>
                <a:lnTo>
                  <a:pt x="123" y="159"/>
                </a:lnTo>
                <a:lnTo>
                  <a:pt x="147" y="165"/>
                </a:lnTo>
                <a:lnTo>
                  <a:pt x="183" y="179"/>
                </a:lnTo>
                <a:lnTo>
                  <a:pt x="189" y="173"/>
                </a:lnTo>
                <a:lnTo>
                  <a:pt x="186" y="167"/>
                </a:lnTo>
                <a:lnTo>
                  <a:pt x="186" y="161"/>
                </a:lnTo>
                <a:lnTo>
                  <a:pt x="183" y="156"/>
                </a:lnTo>
                <a:lnTo>
                  <a:pt x="191" y="153"/>
                </a:lnTo>
                <a:lnTo>
                  <a:pt x="192" y="150"/>
                </a:lnTo>
                <a:lnTo>
                  <a:pt x="188" y="144"/>
                </a:lnTo>
                <a:lnTo>
                  <a:pt x="194" y="144"/>
                </a:lnTo>
                <a:lnTo>
                  <a:pt x="191" y="132"/>
                </a:lnTo>
                <a:lnTo>
                  <a:pt x="197" y="127"/>
                </a:lnTo>
                <a:lnTo>
                  <a:pt x="198" y="126"/>
                </a:lnTo>
                <a:lnTo>
                  <a:pt x="192" y="126"/>
                </a:lnTo>
                <a:lnTo>
                  <a:pt x="198" y="121"/>
                </a:lnTo>
                <a:lnTo>
                  <a:pt x="200" y="115"/>
                </a:lnTo>
                <a:lnTo>
                  <a:pt x="204" y="111"/>
                </a:lnTo>
                <a:lnTo>
                  <a:pt x="201" y="108"/>
                </a:lnTo>
                <a:lnTo>
                  <a:pt x="203" y="102"/>
                </a:lnTo>
                <a:lnTo>
                  <a:pt x="209" y="100"/>
                </a:lnTo>
                <a:lnTo>
                  <a:pt x="221" y="87"/>
                </a:lnTo>
                <a:lnTo>
                  <a:pt x="221" y="85"/>
                </a:lnTo>
                <a:lnTo>
                  <a:pt x="215" y="84"/>
                </a:lnTo>
                <a:lnTo>
                  <a:pt x="221" y="82"/>
                </a:lnTo>
                <a:lnTo>
                  <a:pt x="221" y="80"/>
                </a:lnTo>
                <a:lnTo>
                  <a:pt x="225" y="74"/>
                </a:lnTo>
                <a:lnTo>
                  <a:pt x="219" y="74"/>
                </a:lnTo>
                <a:lnTo>
                  <a:pt x="213" y="74"/>
                </a:lnTo>
                <a:lnTo>
                  <a:pt x="218" y="68"/>
                </a:lnTo>
                <a:lnTo>
                  <a:pt x="224" y="67"/>
                </a:lnTo>
                <a:lnTo>
                  <a:pt x="227" y="61"/>
                </a:lnTo>
                <a:lnTo>
                  <a:pt x="231" y="61"/>
                </a:lnTo>
                <a:lnTo>
                  <a:pt x="233" y="59"/>
                </a:lnTo>
                <a:lnTo>
                  <a:pt x="231" y="58"/>
                </a:lnTo>
                <a:lnTo>
                  <a:pt x="225" y="56"/>
                </a:lnTo>
                <a:lnTo>
                  <a:pt x="224" y="52"/>
                </a:lnTo>
                <a:lnTo>
                  <a:pt x="219" y="49"/>
                </a:lnTo>
                <a:lnTo>
                  <a:pt x="216" y="44"/>
                </a:lnTo>
                <a:lnTo>
                  <a:pt x="216" y="43"/>
                </a:lnTo>
                <a:lnTo>
                  <a:pt x="222" y="44"/>
                </a:lnTo>
                <a:lnTo>
                  <a:pt x="218" y="40"/>
                </a:lnTo>
                <a:lnTo>
                  <a:pt x="222" y="34"/>
                </a:lnTo>
                <a:lnTo>
                  <a:pt x="213" y="35"/>
                </a:lnTo>
                <a:lnTo>
                  <a:pt x="212" y="32"/>
                </a:lnTo>
                <a:lnTo>
                  <a:pt x="218" y="25"/>
                </a:lnTo>
                <a:lnTo>
                  <a:pt x="212" y="22"/>
                </a:lnTo>
                <a:lnTo>
                  <a:pt x="210" y="16"/>
                </a:lnTo>
                <a:lnTo>
                  <a:pt x="216" y="11"/>
                </a:lnTo>
                <a:lnTo>
                  <a:pt x="215" y="5"/>
                </a:lnTo>
                <a:lnTo>
                  <a:pt x="210" y="3"/>
                </a:lnTo>
                <a:lnTo>
                  <a:pt x="206" y="8"/>
                </a:lnTo>
                <a:lnTo>
                  <a:pt x="206" y="2"/>
                </a:lnTo>
                <a:lnTo>
                  <a:pt x="209" y="0"/>
                </a:lnTo>
                <a:lnTo>
                  <a:pt x="90" y="6"/>
                </a:lnTo>
                <a:lnTo>
                  <a:pt x="0" y="9"/>
                </a:lnTo>
                <a:lnTo>
                  <a:pt x="2" y="99"/>
                </a:lnTo>
                <a:lnTo>
                  <a:pt x="13" y="108"/>
                </a:lnTo>
                <a:lnTo>
                  <a:pt x="16" y="112"/>
                </a:lnTo>
                <a:lnTo>
                  <a:pt x="20" y="124"/>
                </a:lnTo>
                <a:lnTo>
                  <a:pt x="19" y="133"/>
                </a:lnTo>
                <a:lnTo>
                  <a:pt x="23" y="138"/>
                </a:lnTo>
                <a:lnTo>
                  <a:pt x="26" y="144"/>
                </a:lnTo>
                <a:lnTo>
                  <a:pt x="28" y="145"/>
                </a:lnTo>
                <a:lnTo>
                  <a:pt x="31" y="150"/>
                </a:lnTo>
                <a:lnTo>
                  <a:pt x="31" y="156"/>
                </a:lnTo>
                <a:lnTo>
                  <a:pt x="38" y="165"/>
                </a:lnTo>
                <a:lnTo>
                  <a:pt x="43" y="165"/>
                </a:lnTo>
                <a:lnTo>
                  <a:pt x="91" y="15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7" name="Freeform 170">
            <a:extLst>
              <a:ext uri="{FF2B5EF4-FFF2-40B4-BE49-F238E27FC236}">
                <a16:creationId xmlns:a16="http://schemas.microsoft.com/office/drawing/2014/main" id="{A4C5EC92-F0DB-114E-F1F2-0854A78543F9}"/>
              </a:ext>
            </a:extLst>
          </p:cNvPr>
          <p:cNvSpPr>
            <a:spLocks/>
          </p:cNvSpPr>
          <p:nvPr/>
        </p:nvSpPr>
        <p:spPr bwMode="auto">
          <a:xfrm>
            <a:off x="4225983" y="4569603"/>
            <a:ext cx="452744" cy="350876"/>
          </a:xfrm>
          <a:custGeom>
            <a:avLst/>
            <a:gdLst>
              <a:gd name="T0" fmla="*/ 127 w 240"/>
              <a:gd name="T1" fmla="*/ 166 h 186"/>
              <a:gd name="T2" fmla="*/ 193 w 240"/>
              <a:gd name="T3" fmla="*/ 171 h 186"/>
              <a:gd name="T4" fmla="*/ 195 w 240"/>
              <a:gd name="T5" fmla="*/ 160 h 186"/>
              <a:gd name="T6" fmla="*/ 198 w 240"/>
              <a:gd name="T7" fmla="*/ 151 h 186"/>
              <a:gd name="T8" fmla="*/ 204 w 240"/>
              <a:gd name="T9" fmla="*/ 134 h 186"/>
              <a:gd name="T10" fmla="*/ 196 w 240"/>
              <a:gd name="T11" fmla="*/ 130 h 186"/>
              <a:gd name="T12" fmla="*/ 213 w 240"/>
              <a:gd name="T13" fmla="*/ 115 h 186"/>
              <a:gd name="T14" fmla="*/ 214 w 240"/>
              <a:gd name="T15" fmla="*/ 107 h 186"/>
              <a:gd name="T16" fmla="*/ 220 w 240"/>
              <a:gd name="T17" fmla="*/ 84 h 186"/>
              <a:gd name="T18" fmla="*/ 226 w 240"/>
              <a:gd name="T19" fmla="*/ 89 h 186"/>
              <a:gd name="T20" fmla="*/ 223 w 240"/>
              <a:gd name="T21" fmla="*/ 75 h 186"/>
              <a:gd name="T22" fmla="*/ 232 w 240"/>
              <a:gd name="T23" fmla="*/ 68 h 186"/>
              <a:gd name="T24" fmla="*/ 240 w 240"/>
              <a:gd name="T25" fmla="*/ 62 h 186"/>
              <a:gd name="T26" fmla="*/ 231 w 240"/>
              <a:gd name="T27" fmla="*/ 56 h 186"/>
              <a:gd name="T28" fmla="*/ 220 w 240"/>
              <a:gd name="T29" fmla="*/ 48 h 186"/>
              <a:gd name="T30" fmla="*/ 220 w 240"/>
              <a:gd name="T31" fmla="*/ 50 h 186"/>
              <a:gd name="T32" fmla="*/ 229 w 240"/>
              <a:gd name="T33" fmla="*/ 39 h 186"/>
              <a:gd name="T34" fmla="*/ 216 w 240"/>
              <a:gd name="T35" fmla="*/ 36 h 186"/>
              <a:gd name="T36" fmla="*/ 217 w 240"/>
              <a:gd name="T37" fmla="*/ 21 h 186"/>
              <a:gd name="T38" fmla="*/ 222 w 240"/>
              <a:gd name="T39" fmla="*/ 7 h 186"/>
              <a:gd name="T40" fmla="*/ 210 w 240"/>
              <a:gd name="T41" fmla="*/ 12 h 186"/>
              <a:gd name="T42" fmla="*/ 219 w 240"/>
              <a:gd name="T43" fmla="*/ 0 h 186"/>
              <a:gd name="T44" fmla="*/ 14 w 240"/>
              <a:gd name="T45" fmla="*/ 113 h 186"/>
              <a:gd name="T46" fmla="*/ 26 w 240"/>
              <a:gd name="T47" fmla="*/ 143 h 186"/>
              <a:gd name="T48" fmla="*/ 32 w 240"/>
              <a:gd name="T49" fmla="*/ 160 h 186"/>
              <a:gd name="T50" fmla="*/ 48 w 240"/>
              <a:gd name="T51" fmla="*/ 172 h 186"/>
              <a:gd name="T52" fmla="*/ 95 w 240"/>
              <a:gd name="T53" fmla="*/ 163 h 186"/>
              <a:gd name="T54" fmla="*/ 38 w 240"/>
              <a:gd name="T55" fmla="*/ 160 h 186"/>
              <a:gd name="T56" fmla="*/ 33 w 240"/>
              <a:gd name="T57" fmla="*/ 146 h 186"/>
              <a:gd name="T58" fmla="*/ 27 w 240"/>
              <a:gd name="T59" fmla="*/ 128 h 186"/>
              <a:gd name="T60" fmla="*/ 7 w 240"/>
              <a:gd name="T61" fmla="*/ 16 h 186"/>
              <a:gd name="T62" fmla="*/ 210 w 240"/>
              <a:gd name="T63" fmla="*/ 1 h 186"/>
              <a:gd name="T64" fmla="*/ 205 w 240"/>
              <a:gd name="T65" fmla="*/ 18 h 186"/>
              <a:gd name="T66" fmla="*/ 213 w 240"/>
              <a:gd name="T67" fmla="*/ 18 h 186"/>
              <a:gd name="T68" fmla="*/ 217 w 240"/>
              <a:gd name="T69" fmla="*/ 30 h 186"/>
              <a:gd name="T70" fmla="*/ 216 w 240"/>
              <a:gd name="T71" fmla="*/ 42 h 186"/>
              <a:gd name="T72" fmla="*/ 219 w 240"/>
              <a:gd name="T73" fmla="*/ 44 h 186"/>
              <a:gd name="T74" fmla="*/ 222 w 240"/>
              <a:gd name="T75" fmla="*/ 44 h 186"/>
              <a:gd name="T76" fmla="*/ 220 w 240"/>
              <a:gd name="T77" fmla="*/ 56 h 186"/>
              <a:gd name="T78" fmla="*/ 234 w 240"/>
              <a:gd name="T79" fmla="*/ 65 h 186"/>
              <a:gd name="T80" fmla="*/ 232 w 240"/>
              <a:gd name="T81" fmla="*/ 63 h 186"/>
              <a:gd name="T82" fmla="*/ 229 w 240"/>
              <a:gd name="T83" fmla="*/ 62 h 186"/>
              <a:gd name="T84" fmla="*/ 213 w 240"/>
              <a:gd name="T85" fmla="*/ 80 h 186"/>
              <a:gd name="T86" fmla="*/ 226 w 240"/>
              <a:gd name="T87" fmla="*/ 75 h 186"/>
              <a:gd name="T88" fmla="*/ 207 w 240"/>
              <a:gd name="T89" fmla="*/ 84 h 186"/>
              <a:gd name="T90" fmla="*/ 223 w 240"/>
              <a:gd name="T91" fmla="*/ 88 h 186"/>
              <a:gd name="T92" fmla="*/ 201 w 240"/>
              <a:gd name="T93" fmla="*/ 113 h 186"/>
              <a:gd name="T94" fmla="*/ 199 w 240"/>
              <a:gd name="T95" fmla="*/ 124 h 186"/>
              <a:gd name="T96" fmla="*/ 202 w 240"/>
              <a:gd name="T97" fmla="*/ 130 h 186"/>
              <a:gd name="T98" fmla="*/ 195 w 240"/>
              <a:gd name="T99" fmla="*/ 145 h 186"/>
              <a:gd name="T100" fmla="*/ 193 w 240"/>
              <a:gd name="T101" fmla="*/ 156 h 186"/>
              <a:gd name="T102" fmla="*/ 187 w 240"/>
              <a:gd name="T103" fmla="*/ 171 h 186"/>
              <a:gd name="T104" fmla="*/ 152 w 240"/>
              <a:gd name="T105" fmla="*/ 166 h 186"/>
              <a:gd name="T106" fmla="*/ 95 w 240"/>
              <a:gd name="T107" fmla="*/ 16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0" h="186">
                <a:moveTo>
                  <a:pt x="95" y="163"/>
                </a:moveTo>
                <a:lnTo>
                  <a:pt x="94" y="165"/>
                </a:lnTo>
                <a:lnTo>
                  <a:pt x="101" y="174"/>
                </a:lnTo>
                <a:lnTo>
                  <a:pt x="127" y="166"/>
                </a:lnTo>
                <a:lnTo>
                  <a:pt x="151" y="172"/>
                </a:lnTo>
                <a:lnTo>
                  <a:pt x="189" y="186"/>
                </a:lnTo>
                <a:lnTo>
                  <a:pt x="198" y="177"/>
                </a:lnTo>
                <a:lnTo>
                  <a:pt x="193" y="171"/>
                </a:lnTo>
                <a:lnTo>
                  <a:pt x="193" y="166"/>
                </a:lnTo>
                <a:lnTo>
                  <a:pt x="193" y="165"/>
                </a:lnTo>
                <a:lnTo>
                  <a:pt x="192" y="162"/>
                </a:lnTo>
                <a:lnTo>
                  <a:pt x="195" y="160"/>
                </a:lnTo>
                <a:lnTo>
                  <a:pt x="198" y="160"/>
                </a:lnTo>
                <a:lnTo>
                  <a:pt x="199" y="153"/>
                </a:lnTo>
                <a:lnTo>
                  <a:pt x="198" y="151"/>
                </a:lnTo>
                <a:lnTo>
                  <a:pt x="198" y="151"/>
                </a:lnTo>
                <a:lnTo>
                  <a:pt x="202" y="149"/>
                </a:lnTo>
                <a:lnTo>
                  <a:pt x="199" y="137"/>
                </a:lnTo>
                <a:lnTo>
                  <a:pt x="202" y="134"/>
                </a:lnTo>
                <a:lnTo>
                  <a:pt x="204" y="134"/>
                </a:lnTo>
                <a:lnTo>
                  <a:pt x="205" y="131"/>
                </a:lnTo>
                <a:lnTo>
                  <a:pt x="207" y="127"/>
                </a:lnTo>
                <a:lnTo>
                  <a:pt x="196" y="127"/>
                </a:lnTo>
                <a:lnTo>
                  <a:pt x="196" y="130"/>
                </a:lnTo>
                <a:lnTo>
                  <a:pt x="198" y="131"/>
                </a:lnTo>
                <a:lnTo>
                  <a:pt x="205" y="127"/>
                </a:lnTo>
                <a:lnTo>
                  <a:pt x="207" y="121"/>
                </a:lnTo>
                <a:lnTo>
                  <a:pt x="213" y="115"/>
                </a:lnTo>
                <a:lnTo>
                  <a:pt x="208" y="110"/>
                </a:lnTo>
                <a:lnTo>
                  <a:pt x="210" y="109"/>
                </a:lnTo>
                <a:lnTo>
                  <a:pt x="213" y="107"/>
                </a:lnTo>
                <a:lnTo>
                  <a:pt x="214" y="107"/>
                </a:lnTo>
                <a:lnTo>
                  <a:pt x="228" y="91"/>
                </a:lnTo>
                <a:lnTo>
                  <a:pt x="228" y="88"/>
                </a:lnTo>
                <a:lnTo>
                  <a:pt x="226" y="88"/>
                </a:lnTo>
                <a:lnTo>
                  <a:pt x="220" y="84"/>
                </a:lnTo>
                <a:lnTo>
                  <a:pt x="219" y="88"/>
                </a:lnTo>
                <a:lnTo>
                  <a:pt x="219" y="91"/>
                </a:lnTo>
                <a:lnTo>
                  <a:pt x="225" y="89"/>
                </a:lnTo>
                <a:lnTo>
                  <a:pt x="226" y="89"/>
                </a:lnTo>
                <a:lnTo>
                  <a:pt x="228" y="86"/>
                </a:lnTo>
                <a:lnTo>
                  <a:pt x="235" y="74"/>
                </a:lnTo>
                <a:lnTo>
                  <a:pt x="223" y="75"/>
                </a:lnTo>
                <a:lnTo>
                  <a:pt x="223" y="75"/>
                </a:lnTo>
                <a:lnTo>
                  <a:pt x="223" y="75"/>
                </a:lnTo>
                <a:lnTo>
                  <a:pt x="228" y="72"/>
                </a:lnTo>
                <a:lnTo>
                  <a:pt x="229" y="72"/>
                </a:lnTo>
                <a:lnTo>
                  <a:pt x="232" y="68"/>
                </a:lnTo>
                <a:lnTo>
                  <a:pt x="235" y="68"/>
                </a:lnTo>
                <a:lnTo>
                  <a:pt x="238" y="68"/>
                </a:lnTo>
                <a:lnTo>
                  <a:pt x="240" y="65"/>
                </a:lnTo>
                <a:lnTo>
                  <a:pt x="240" y="62"/>
                </a:lnTo>
                <a:lnTo>
                  <a:pt x="237" y="60"/>
                </a:lnTo>
                <a:lnTo>
                  <a:pt x="237" y="59"/>
                </a:lnTo>
                <a:lnTo>
                  <a:pt x="232" y="57"/>
                </a:lnTo>
                <a:lnTo>
                  <a:pt x="231" y="56"/>
                </a:lnTo>
                <a:lnTo>
                  <a:pt x="231" y="54"/>
                </a:lnTo>
                <a:lnTo>
                  <a:pt x="225" y="51"/>
                </a:lnTo>
                <a:lnTo>
                  <a:pt x="223" y="47"/>
                </a:lnTo>
                <a:lnTo>
                  <a:pt x="220" y="48"/>
                </a:lnTo>
                <a:lnTo>
                  <a:pt x="223" y="50"/>
                </a:lnTo>
                <a:lnTo>
                  <a:pt x="223" y="48"/>
                </a:lnTo>
                <a:lnTo>
                  <a:pt x="220" y="47"/>
                </a:lnTo>
                <a:lnTo>
                  <a:pt x="220" y="50"/>
                </a:lnTo>
                <a:lnTo>
                  <a:pt x="225" y="51"/>
                </a:lnTo>
                <a:lnTo>
                  <a:pt x="234" y="54"/>
                </a:lnTo>
                <a:lnTo>
                  <a:pt x="226" y="44"/>
                </a:lnTo>
                <a:lnTo>
                  <a:pt x="229" y="39"/>
                </a:lnTo>
                <a:lnTo>
                  <a:pt x="234" y="33"/>
                </a:lnTo>
                <a:lnTo>
                  <a:pt x="219" y="36"/>
                </a:lnTo>
                <a:lnTo>
                  <a:pt x="219" y="35"/>
                </a:lnTo>
                <a:lnTo>
                  <a:pt x="216" y="36"/>
                </a:lnTo>
                <a:lnTo>
                  <a:pt x="217" y="38"/>
                </a:lnTo>
                <a:lnTo>
                  <a:pt x="226" y="27"/>
                </a:lnTo>
                <a:lnTo>
                  <a:pt x="219" y="24"/>
                </a:lnTo>
                <a:lnTo>
                  <a:pt x="217" y="21"/>
                </a:lnTo>
                <a:lnTo>
                  <a:pt x="222" y="16"/>
                </a:lnTo>
                <a:lnTo>
                  <a:pt x="223" y="15"/>
                </a:lnTo>
                <a:lnTo>
                  <a:pt x="222" y="9"/>
                </a:lnTo>
                <a:lnTo>
                  <a:pt x="222" y="7"/>
                </a:lnTo>
                <a:lnTo>
                  <a:pt x="216" y="4"/>
                </a:lnTo>
                <a:lnTo>
                  <a:pt x="214" y="4"/>
                </a:lnTo>
                <a:lnTo>
                  <a:pt x="208" y="9"/>
                </a:lnTo>
                <a:lnTo>
                  <a:pt x="210" y="12"/>
                </a:lnTo>
                <a:lnTo>
                  <a:pt x="213" y="12"/>
                </a:lnTo>
                <a:lnTo>
                  <a:pt x="213" y="7"/>
                </a:lnTo>
                <a:lnTo>
                  <a:pt x="214" y="6"/>
                </a:lnTo>
                <a:lnTo>
                  <a:pt x="219" y="0"/>
                </a:lnTo>
                <a:lnTo>
                  <a:pt x="94" y="7"/>
                </a:lnTo>
                <a:lnTo>
                  <a:pt x="0" y="10"/>
                </a:lnTo>
                <a:lnTo>
                  <a:pt x="3" y="104"/>
                </a:lnTo>
                <a:lnTo>
                  <a:pt x="14" y="113"/>
                </a:lnTo>
                <a:lnTo>
                  <a:pt x="17" y="118"/>
                </a:lnTo>
                <a:lnTo>
                  <a:pt x="21" y="128"/>
                </a:lnTo>
                <a:lnTo>
                  <a:pt x="20" y="137"/>
                </a:lnTo>
                <a:lnTo>
                  <a:pt x="26" y="143"/>
                </a:lnTo>
                <a:lnTo>
                  <a:pt x="27" y="149"/>
                </a:lnTo>
                <a:lnTo>
                  <a:pt x="30" y="151"/>
                </a:lnTo>
                <a:lnTo>
                  <a:pt x="32" y="156"/>
                </a:lnTo>
                <a:lnTo>
                  <a:pt x="32" y="160"/>
                </a:lnTo>
                <a:lnTo>
                  <a:pt x="32" y="162"/>
                </a:lnTo>
                <a:lnTo>
                  <a:pt x="41" y="172"/>
                </a:lnTo>
                <a:lnTo>
                  <a:pt x="47" y="172"/>
                </a:lnTo>
                <a:lnTo>
                  <a:pt x="48" y="172"/>
                </a:lnTo>
                <a:lnTo>
                  <a:pt x="97" y="166"/>
                </a:lnTo>
                <a:lnTo>
                  <a:pt x="95" y="163"/>
                </a:lnTo>
                <a:lnTo>
                  <a:pt x="94" y="165"/>
                </a:lnTo>
                <a:lnTo>
                  <a:pt x="95" y="163"/>
                </a:lnTo>
                <a:lnTo>
                  <a:pt x="95" y="160"/>
                </a:lnTo>
                <a:lnTo>
                  <a:pt x="47" y="166"/>
                </a:lnTo>
                <a:lnTo>
                  <a:pt x="44" y="166"/>
                </a:lnTo>
                <a:lnTo>
                  <a:pt x="38" y="160"/>
                </a:lnTo>
                <a:lnTo>
                  <a:pt x="38" y="154"/>
                </a:lnTo>
                <a:lnTo>
                  <a:pt x="38" y="154"/>
                </a:lnTo>
                <a:lnTo>
                  <a:pt x="35" y="146"/>
                </a:lnTo>
                <a:lnTo>
                  <a:pt x="33" y="146"/>
                </a:lnTo>
                <a:lnTo>
                  <a:pt x="30" y="140"/>
                </a:lnTo>
                <a:lnTo>
                  <a:pt x="30" y="140"/>
                </a:lnTo>
                <a:lnTo>
                  <a:pt x="26" y="136"/>
                </a:lnTo>
                <a:lnTo>
                  <a:pt x="27" y="128"/>
                </a:lnTo>
                <a:lnTo>
                  <a:pt x="23" y="115"/>
                </a:lnTo>
                <a:lnTo>
                  <a:pt x="18" y="109"/>
                </a:lnTo>
                <a:lnTo>
                  <a:pt x="9" y="101"/>
                </a:lnTo>
                <a:lnTo>
                  <a:pt x="7" y="16"/>
                </a:lnTo>
                <a:lnTo>
                  <a:pt x="94" y="13"/>
                </a:lnTo>
                <a:lnTo>
                  <a:pt x="213" y="7"/>
                </a:lnTo>
                <a:lnTo>
                  <a:pt x="213" y="4"/>
                </a:lnTo>
                <a:lnTo>
                  <a:pt x="210" y="1"/>
                </a:lnTo>
                <a:lnTo>
                  <a:pt x="208" y="4"/>
                </a:lnTo>
                <a:lnTo>
                  <a:pt x="208" y="4"/>
                </a:lnTo>
                <a:lnTo>
                  <a:pt x="207" y="12"/>
                </a:lnTo>
                <a:lnTo>
                  <a:pt x="205" y="18"/>
                </a:lnTo>
                <a:lnTo>
                  <a:pt x="216" y="12"/>
                </a:lnTo>
                <a:lnTo>
                  <a:pt x="216" y="12"/>
                </a:lnTo>
                <a:lnTo>
                  <a:pt x="216" y="13"/>
                </a:lnTo>
                <a:lnTo>
                  <a:pt x="213" y="18"/>
                </a:lnTo>
                <a:lnTo>
                  <a:pt x="211" y="18"/>
                </a:lnTo>
                <a:lnTo>
                  <a:pt x="213" y="26"/>
                </a:lnTo>
                <a:lnTo>
                  <a:pt x="213" y="27"/>
                </a:lnTo>
                <a:lnTo>
                  <a:pt x="217" y="30"/>
                </a:lnTo>
                <a:lnTo>
                  <a:pt x="213" y="33"/>
                </a:lnTo>
                <a:lnTo>
                  <a:pt x="211" y="35"/>
                </a:lnTo>
                <a:lnTo>
                  <a:pt x="214" y="41"/>
                </a:lnTo>
                <a:lnTo>
                  <a:pt x="216" y="42"/>
                </a:lnTo>
                <a:lnTo>
                  <a:pt x="228" y="41"/>
                </a:lnTo>
                <a:lnTo>
                  <a:pt x="226" y="38"/>
                </a:lnTo>
                <a:lnTo>
                  <a:pt x="225" y="36"/>
                </a:lnTo>
                <a:lnTo>
                  <a:pt x="219" y="44"/>
                </a:lnTo>
                <a:lnTo>
                  <a:pt x="223" y="50"/>
                </a:lnTo>
                <a:lnTo>
                  <a:pt x="226" y="48"/>
                </a:lnTo>
                <a:lnTo>
                  <a:pt x="226" y="45"/>
                </a:lnTo>
                <a:lnTo>
                  <a:pt x="222" y="44"/>
                </a:lnTo>
                <a:lnTo>
                  <a:pt x="219" y="44"/>
                </a:lnTo>
                <a:lnTo>
                  <a:pt x="217" y="47"/>
                </a:lnTo>
                <a:lnTo>
                  <a:pt x="217" y="48"/>
                </a:lnTo>
                <a:lnTo>
                  <a:pt x="220" y="56"/>
                </a:lnTo>
                <a:lnTo>
                  <a:pt x="226" y="59"/>
                </a:lnTo>
                <a:lnTo>
                  <a:pt x="226" y="62"/>
                </a:lnTo>
                <a:lnTo>
                  <a:pt x="228" y="63"/>
                </a:lnTo>
                <a:lnTo>
                  <a:pt x="234" y="65"/>
                </a:lnTo>
                <a:lnTo>
                  <a:pt x="234" y="65"/>
                </a:lnTo>
                <a:lnTo>
                  <a:pt x="237" y="63"/>
                </a:lnTo>
                <a:lnTo>
                  <a:pt x="234" y="62"/>
                </a:lnTo>
                <a:lnTo>
                  <a:pt x="232" y="63"/>
                </a:lnTo>
                <a:lnTo>
                  <a:pt x="235" y="65"/>
                </a:lnTo>
                <a:lnTo>
                  <a:pt x="235" y="62"/>
                </a:lnTo>
                <a:lnTo>
                  <a:pt x="231" y="62"/>
                </a:lnTo>
                <a:lnTo>
                  <a:pt x="229" y="62"/>
                </a:lnTo>
                <a:lnTo>
                  <a:pt x="225" y="68"/>
                </a:lnTo>
                <a:lnTo>
                  <a:pt x="220" y="69"/>
                </a:lnTo>
                <a:lnTo>
                  <a:pt x="219" y="69"/>
                </a:lnTo>
                <a:lnTo>
                  <a:pt x="213" y="80"/>
                </a:lnTo>
                <a:lnTo>
                  <a:pt x="223" y="81"/>
                </a:lnTo>
                <a:lnTo>
                  <a:pt x="229" y="81"/>
                </a:lnTo>
                <a:lnTo>
                  <a:pt x="229" y="78"/>
                </a:lnTo>
                <a:lnTo>
                  <a:pt x="226" y="75"/>
                </a:lnTo>
                <a:lnTo>
                  <a:pt x="222" y="83"/>
                </a:lnTo>
                <a:lnTo>
                  <a:pt x="222" y="83"/>
                </a:lnTo>
                <a:lnTo>
                  <a:pt x="219" y="84"/>
                </a:lnTo>
                <a:lnTo>
                  <a:pt x="207" y="84"/>
                </a:lnTo>
                <a:lnTo>
                  <a:pt x="222" y="92"/>
                </a:lnTo>
                <a:lnTo>
                  <a:pt x="222" y="92"/>
                </a:lnTo>
                <a:lnTo>
                  <a:pt x="225" y="91"/>
                </a:lnTo>
                <a:lnTo>
                  <a:pt x="223" y="88"/>
                </a:lnTo>
                <a:lnTo>
                  <a:pt x="210" y="101"/>
                </a:lnTo>
                <a:lnTo>
                  <a:pt x="205" y="104"/>
                </a:lnTo>
                <a:lnTo>
                  <a:pt x="205" y="104"/>
                </a:lnTo>
                <a:lnTo>
                  <a:pt x="201" y="113"/>
                </a:lnTo>
                <a:lnTo>
                  <a:pt x="204" y="115"/>
                </a:lnTo>
                <a:lnTo>
                  <a:pt x="201" y="118"/>
                </a:lnTo>
                <a:lnTo>
                  <a:pt x="201" y="118"/>
                </a:lnTo>
                <a:lnTo>
                  <a:pt x="199" y="124"/>
                </a:lnTo>
                <a:lnTo>
                  <a:pt x="195" y="127"/>
                </a:lnTo>
                <a:lnTo>
                  <a:pt x="187" y="131"/>
                </a:lnTo>
                <a:lnTo>
                  <a:pt x="202" y="133"/>
                </a:lnTo>
                <a:lnTo>
                  <a:pt x="202" y="130"/>
                </a:lnTo>
                <a:lnTo>
                  <a:pt x="199" y="128"/>
                </a:lnTo>
                <a:lnTo>
                  <a:pt x="198" y="130"/>
                </a:lnTo>
                <a:lnTo>
                  <a:pt x="192" y="134"/>
                </a:lnTo>
                <a:lnTo>
                  <a:pt x="195" y="145"/>
                </a:lnTo>
                <a:lnTo>
                  <a:pt x="192" y="145"/>
                </a:lnTo>
                <a:lnTo>
                  <a:pt x="186" y="145"/>
                </a:lnTo>
                <a:lnTo>
                  <a:pt x="193" y="154"/>
                </a:lnTo>
                <a:lnTo>
                  <a:pt x="193" y="156"/>
                </a:lnTo>
                <a:lnTo>
                  <a:pt x="186" y="157"/>
                </a:lnTo>
                <a:lnTo>
                  <a:pt x="181" y="157"/>
                </a:lnTo>
                <a:lnTo>
                  <a:pt x="187" y="166"/>
                </a:lnTo>
                <a:lnTo>
                  <a:pt x="187" y="171"/>
                </a:lnTo>
                <a:lnTo>
                  <a:pt x="186" y="172"/>
                </a:lnTo>
                <a:lnTo>
                  <a:pt x="189" y="177"/>
                </a:lnTo>
                <a:lnTo>
                  <a:pt x="187" y="180"/>
                </a:lnTo>
                <a:lnTo>
                  <a:pt x="152" y="166"/>
                </a:lnTo>
                <a:lnTo>
                  <a:pt x="127" y="160"/>
                </a:lnTo>
                <a:lnTo>
                  <a:pt x="104" y="166"/>
                </a:lnTo>
                <a:lnTo>
                  <a:pt x="97" y="160"/>
                </a:lnTo>
                <a:lnTo>
                  <a:pt x="95" y="160"/>
                </a:lnTo>
                <a:lnTo>
                  <a:pt x="95" y="1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8" name="Freeform 171">
            <a:extLst>
              <a:ext uri="{FF2B5EF4-FFF2-40B4-BE49-F238E27FC236}">
                <a16:creationId xmlns:a16="http://schemas.microsoft.com/office/drawing/2014/main" id="{90099CB8-6AED-CBD5-B7E9-6BB64BA487C0}"/>
              </a:ext>
            </a:extLst>
          </p:cNvPr>
          <p:cNvSpPr>
            <a:spLocks/>
          </p:cNvSpPr>
          <p:nvPr/>
        </p:nvSpPr>
        <p:spPr bwMode="auto">
          <a:xfrm>
            <a:off x="4137322" y="4471508"/>
            <a:ext cx="547065" cy="684776"/>
          </a:xfrm>
          <a:custGeom>
            <a:avLst/>
            <a:gdLst>
              <a:gd name="T0" fmla="*/ 30 w 192"/>
              <a:gd name="T1" fmla="*/ 14 h 240"/>
              <a:gd name="T2" fmla="*/ 93 w 192"/>
              <a:gd name="T3" fmla="*/ 45 h 240"/>
              <a:gd name="T4" fmla="*/ 167 w 192"/>
              <a:gd name="T5" fmla="*/ 38 h 240"/>
              <a:gd name="T6" fmla="*/ 175 w 192"/>
              <a:gd name="T7" fmla="*/ 44 h 240"/>
              <a:gd name="T8" fmla="*/ 169 w 192"/>
              <a:gd name="T9" fmla="*/ 47 h 240"/>
              <a:gd name="T10" fmla="*/ 175 w 192"/>
              <a:gd name="T11" fmla="*/ 50 h 240"/>
              <a:gd name="T12" fmla="*/ 182 w 192"/>
              <a:gd name="T13" fmla="*/ 63 h 240"/>
              <a:gd name="T14" fmla="*/ 178 w 192"/>
              <a:gd name="T15" fmla="*/ 69 h 240"/>
              <a:gd name="T16" fmla="*/ 173 w 192"/>
              <a:gd name="T17" fmla="*/ 64 h 240"/>
              <a:gd name="T18" fmla="*/ 180 w 192"/>
              <a:gd name="T19" fmla="*/ 76 h 240"/>
              <a:gd name="T20" fmla="*/ 185 w 192"/>
              <a:gd name="T21" fmla="*/ 79 h 240"/>
              <a:gd name="T22" fmla="*/ 187 w 192"/>
              <a:gd name="T23" fmla="*/ 73 h 240"/>
              <a:gd name="T24" fmla="*/ 174 w 192"/>
              <a:gd name="T25" fmla="*/ 80 h 240"/>
              <a:gd name="T26" fmla="*/ 180 w 192"/>
              <a:gd name="T27" fmla="*/ 90 h 240"/>
              <a:gd name="T28" fmla="*/ 176 w 192"/>
              <a:gd name="T29" fmla="*/ 89 h 240"/>
              <a:gd name="T30" fmla="*/ 172 w 192"/>
              <a:gd name="T31" fmla="*/ 91 h 240"/>
              <a:gd name="T32" fmla="*/ 177 w 192"/>
              <a:gd name="T33" fmla="*/ 96 h 240"/>
              <a:gd name="T34" fmla="*/ 165 w 192"/>
              <a:gd name="T35" fmla="*/ 103 h 240"/>
              <a:gd name="T36" fmla="*/ 167 w 192"/>
              <a:gd name="T37" fmla="*/ 107 h 240"/>
              <a:gd name="T38" fmla="*/ 157 w 192"/>
              <a:gd name="T39" fmla="*/ 120 h 240"/>
              <a:gd name="T40" fmla="*/ 161 w 192"/>
              <a:gd name="T41" fmla="*/ 119 h 240"/>
              <a:gd name="T42" fmla="*/ 162 w 192"/>
              <a:gd name="T43" fmla="*/ 128 h 240"/>
              <a:gd name="T44" fmla="*/ 156 w 192"/>
              <a:gd name="T45" fmla="*/ 137 h 240"/>
              <a:gd name="T46" fmla="*/ 151 w 192"/>
              <a:gd name="T47" fmla="*/ 142 h 240"/>
              <a:gd name="T48" fmla="*/ 152 w 192"/>
              <a:gd name="T49" fmla="*/ 152 h 240"/>
              <a:gd name="T50" fmla="*/ 117 w 192"/>
              <a:gd name="T51" fmla="*/ 138 h 240"/>
              <a:gd name="T52" fmla="*/ 62 w 192"/>
              <a:gd name="T53" fmla="*/ 142 h 240"/>
              <a:gd name="T54" fmla="*/ 56 w 192"/>
              <a:gd name="T55" fmla="*/ 160 h 240"/>
              <a:gd name="T56" fmla="*/ 54 w 192"/>
              <a:gd name="T57" fmla="*/ 173 h 240"/>
              <a:gd name="T58" fmla="*/ 50 w 192"/>
              <a:gd name="T59" fmla="*/ 187 h 240"/>
              <a:gd name="T60" fmla="*/ 51 w 192"/>
              <a:gd name="T61" fmla="*/ 205 h 240"/>
              <a:gd name="T62" fmla="*/ 45 w 192"/>
              <a:gd name="T63" fmla="*/ 240 h 240"/>
              <a:gd name="T64" fmla="*/ 59 w 192"/>
              <a:gd name="T65" fmla="*/ 214 h 240"/>
              <a:gd name="T66" fmla="*/ 58 w 192"/>
              <a:gd name="T67" fmla="*/ 195 h 240"/>
              <a:gd name="T68" fmla="*/ 62 w 192"/>
              <a:gd name="T69" fmla="*/ 178 h 240"/>
              <a:gd name="T70" fmla="*/ 66 w 192"/>
              <a:gd name="T71" fmla="*/ 163 h 240"/>
              <a:gd name="T72" fmla="*/ 63 w 192"/>
              <a:gd name="T73" fmla="*/ 145 h 240"/>
              <a:gd name="T74" fmla="*/ 93 w 192"/>
              <a:gd name="T75" fmla="*/ 146 h 240"/>
              <a:gd name="T76" fmla="*/ 154 w 192"/>
              <a:gd name="T77" fmla="*/ 159 h 240"/>
              <a:gd name="T78" fmla="*/ 161 w 192"/>
              <a:gd name="T79" fmla="*/ 144 h 240"/>
              <a:gd name="T80" fmla="*/ 161 w 192"/>
              <a:gd name="T81" fmla="*/ 142 h 240"/>
              <a:gd name="T82" fmla="*/ 158 w 192"/>
              <a:gd name="T83" fmla="*/ 132 h 240"/>
              <a:gd name="T84" fmla="*/ 165 w 192"/>
              <a:gd name="T85" fmla="*/ 126 h 240"/>
              <a:gd name="T86" fmla="*/ 165 w 192"/>
              <a:gd name="T87" fmla="*/ 116 h 240"/>
              <a:gd name="T88" fmla="*/ 169 w 192"/>
              <a:gd name="T89" fmla="*/ 118 h 240"/>
              <a:gd name="T90" fmla="*/ 169 w 192"/>
              <a:gd name="T91" fmla="*/ 105 h 240"/>
              <a:gd name="T92" fmla="*/ 174 w 192"/>
              <a:gd name="T93" fmla="*/ 106 h 240"/>
              <a:gd name="T94" fmla="*/ 178 w 192"/>
              <a:gd name="T95" fmla="*/ 88 h 240"/>
              <a:gd name="T96" fmla="*/ 184 w 192"/>
              <a:gd name="T97" fmla="*/ 91 h 240"/>
              <a:gd name="T98" fmla="*/ 176 w 192"/>
              <a:gd name="T99" fmla="*/ 82 h 240"/>
              <a:gd name="T100" fmla="*/ 185 w 192"/>
              <a:gd name="T101" fmla="*/ 83 h 240"/>
              <a:gd name="T102" fmla="*/ 190 w 192"/>
              <a:gd name="T103" fmla="*/ 73 h 240"/>
              <a:gd name="T104" fmla="*/ 184 w 192"/>
              <a:gd name="T105" fmla="*/ 68 h 240"/>
              <a:gd name="T106" fmla="*/ 181 w 192"/>
              <a:gd name="T107" fmla="*/ 67 h 240"/>
              <a:gd name="T108" fmla="*/ 184 w 192"/>
              <a:gd name="T109" fmla="*/ 64 h 240"/>
              <a:gd name="T110" fmla="*/ 174 w 192"/>
              <a:gd name="T111" fmla="*/ 56 h 240"/>
              <a:gd name="T112" fmla="*/ 182 w 192"/>
              <a:gd name="T113" fmla="*/ 52 h 240"/>
              <a:gd name="T114" fmla="*/ 176 w 192"/>
              <a:gd name="T115" fmla="*/ 50 h 240"/>
              <a:gd name="T116" fmla="*/ 174 w 192"/>
              <a:gd name="T117" fmla="*/ 36 h 240"/>
              <a:gd name="T118" fmla="*/ 174 w 192"/>
              <a:gd name="T119" fmla="*/ 40 h 240"/>
              <a:gd name="T120" fmla="*/ 38 w 192"/>
              <a:gd name="T121" fmla="*/ 39 h 240"/>
              <a:gd name="T122" fmla="*/ 12 w 192"/>
              <a:gd name="T123" fmla="*/ 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2" h="240">
                <a:moveTo>
                  <a:pt x="0" y="8"/>
                </a:moveTo>
                <a:cubicBezTo>
                  <a:pt x="11" y="10"/>
                  <a:pt x="11" y="10"/>
                  <a:pt x="11" y="10"/>
                </a:cubicBezTo>
                <a:cubicBezTo>
                  <a:pt x="11" y="11"/>
                  <a:pt x="11" y="11"/>
                  <a:pt x="1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4"/>
                  <a:pt x="30" y="45"/>
                  <a:pt x="31" y="46"/>
                </a:cubicBezTo>
                <a:cubicBezTo>
                  <a:pt x="32" y="47"/>
                  <a:pt x="33" y="47"/>
                  <a:pt x="34" y="47"/>
                </a:cubicBezTo>
                <a:cubicBezTo>
                  <a:pt x="93" y="45"/>
                  <a:pt x="93" y="45"/>
                  <a:pt x="93" y="45"/>
                </a:cubicBezTo>
                <a:cubicBezTo>
                  <a:pt x="93" y="45"/>
                  <a:pt x="93" y="45"/>
                  <a:pt x="93" y="45"/>
                </a:cubicBezTo>
                <a:cubicBezTo>
                  <a:pt x="172" y="41"/>
                  <a:pt x="172" y="41"/>
                  <a:pt x="172" y="41"/>
                </a:cubicBezTo>
                <a:cubicBezTo>
                  <a:pt x="172" y="37"/>
                  <a:pt x="172" y="37"/>
                  <a:pt x="172" y="37"/>
                </a:cubicBezTo>
                <a:cubicBezTo>
                  <a:pt x="169" y="34"/>
                  <a:pt x="169" y="34"/>
                  <a:pt x="169" y="34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7" y="36"/>
                  <a:pt x="167" y="37"/>
                  <a:pt x="167" y="38"/>
                </a:cubicBezTo>
                <a:cubicBezTo>
                  <a:pt x="166" y="41"/>
                  <a:pt x="166" y="41"/>
                  <a:pt x="166" y="41"/>
                </a:cubicBezTo>
                <a:cubicBezTo>
                  <a:pt x="165" y="43"/>
                  <a:pt x="166" y="44"/>
                  <a:pt x="168" y="45"/>
                </a:cubicBezTo>
                <a:cubicBezTo>
                  <a:pt x="169" y="46"/>
                  <a:pt x="171" y="46"/>
                  <a:pt x="172" y="45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75" y="44"/>
                  <a:pt x="175" y="44"/>
                  <a:pt x="175" y="44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2" y="41"/>
                  <a:pt x="172" y="41"/>
                  <a:pt x="172" y="41"/>
                </a:cubicBezTo>
                <a:cubicBezTo>
                  <a:pt x="172" y="42"/>
                  <a:pt x="172" y="42"/>
                  <a:pt x="172" y="42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0" y="45"/>
                  <a:pt x="169" y="46"/>
                  <a:pt x="169" y="47"/>
                </a:cubicBezTo>
                <a:cubicBezTo>
                  <a:pt x="170" y="51"/>
                  <a:pt x="170" y="51"/>
                  <a:pt x="170" y="51"/>
                </a:cubicBezTo>
                <a:cubicBezTo>
                  <a:pt x="170" y="53"/>
                  <a:pt x="171" y="54"/>
                  <a:pt x="172" y="54"/>
                </a:cubicBezTo>
                <a:cubicBezTo>
                  <a:pt x="176" y="57"/>
                  <a:pt x="176" y="57"/>
                  <a:pt x="176" y="57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1" y="55"/>
                  <a:pt x="171" y="55"/>
                  <a:pt x="171" y="55"/>
                </a:cubicBezTo>
                <a:cubicBezTo>
                  <a:pt x="170" y="56"/>
                  <a:pt x="169" y="58"/>
                  <a:pt x="170" y="59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2" y="63"/>
                  <a:pt x="174" y="64"/>
                  <a:pt x="175" y="64"/>
                </a:cubicBezTo>
                <a:cubicBezTo>
                  <a:pt x="182" y="63"/>
                  <a:pt x="182" y="63"/>
                  <a:pt x="182" y="63"/>
                </a:cubicBezTo>
                <a:cubicBezTo>
                  <a:pt x="181" y="59"/>
                  <a:pt x="181" y="59"/>
                  <a:pt x="181" y="59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75" y="60"/>
                  <a:pt x="175" y="60"/>
                  <a:pt x="175" y="60"/>
                </a:cubicBezTo>
                <a:cubicBezTo>
                  <a:pt x="174" y="62"/>
                  <a:pt x="174" y="63"/>
                  <a:pt x="175" y="65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181" y="66"/>
                  <a:pt x="181" y="66"/>
                  <a:pt x="181" y="66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7" y="61"/>
                  <a:pt x="174" y="62"/>
                  <a:pt x="174" y="63"/>
                </a:cubicBezTo>
                <a:cubicBezTo>
                  <a:pt x="173" y="64"/>
                  <a:pt x="173" y="64"/>
                  <a:pt x="173" y="64"/>
                </a:cubicBezTo>
                <a:cubicBezTo>
                  <a:pt x="173" y="65"/>
                  <a:pt x="173" y="67"/>
                  <a:pt x="173" y="68"/>
                </a:cubicBezTo>
                <a:cubicBezTo>
                  <a:pt x="175" y="71"/>
                  <a:pt x="175" y="71"/>
                  <a:pt x="175" y="71"/>
                </a:cubicBezTo>
                <a:cubicBezTo>
                  <a:pt x="175" y="72"/>
                  <a:pt x="176" y="73"/>
                  <a:pt x="177" y="73"/>
                </a:cubicBezTo>
                <a:cubicBezTo>
                  <a:pt x="179" y="74"/>
                  <a:pt x="179" y="74"/>
                  <a:pt x="179" y="74"/>
                </a:cubicBezTo>
                <a:cubicBezTo>
                  <a:pt x="180" y="76"/>
                  <a:pt x="180" y="76"/>
                  <a:pt x="180" y="76"/>
                </a:cubicBezTo>
                <a:cubicBezTo>
                  <a:pt x="180" y="77"/>
                  <a:pt x="181" y="78"/>
                  <a:pt x="182" y="78"/>
                </a:cubicBezTo>
                <a:cubicBezTo>
                  <a:pt x="186" y="79"/>
                  <a:pt x="186" y="79"/>
                  <a:pt x="186" y="79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5" y="79"/>
                  <a:pt x="185" y="79"/>
                  <a:pt x="185" y="79"/>
                </a:cubicBezTo>
                <a:cubicBezTo>
                  <a:pt x="188" y="76"/>
                  <a:pt x="188" y="76"/>
                  <a:pt x="188" y="76"/>
                </a:cubicBezTo>
                <a:cubicBezTo>
                  <a:pt x="184" y="75"/>
                  <a:pt x="184" y="75"/>
                  <a:pt x="184" y="75"/>
                </a:cubicBezTo>
                <a:cubicBezTo>
                  <a:pt x="183" y="76"/>
                  <a:pt x="183" y="76"/>
                  <a:pt x="183" y="7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7" y="73"/>
                  <a:pt x="187" y="73"/>
                  <a:pt x="187" y="73"/>
                </a:cubicBezTo>
                <a:cubicBezTo>
                  <a:pt x="184" y="73"/>
                  <a:pt x="184" y="73"/>
                  <a:pt x="184" y="73"/>
                </a:cubicBezTo>
                <a:cubicBezTo>
                  <a:pt x="183" y="73"/>
                  <a:pt x="182" y="74"/>
                  <a:pt x="181" y="74"/>
                </a:cubicBezTo>
                <a:cubicBezTo>
                  <a:pt x="179" y="77"/>
                  <a:pt x="179" y="77"/>
                  <a:pt x="179" y="77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75" y="79"/>
                  <a:pt x="175" y="79"/>
                  <a:pt x="174" y="80"/>
                </a:cubicBezTo>
                <a:cubicBezTo>
                  <a:pt x="172" y="83"/>
                  <a:pt x="172" y="83"/>
                  <a:pt x="172" y="83"/>
                </a:cubicBezTo>
                <a:cubicBezTo>
                  <a:pt x="171" y="85"/>
                  <a:pt x="171" y="86"/>
                  <a:pt x="172" y="87"/>
                </a:cubicBezTo>
                <a:cubicBezTo>
                  <a:pt x="172" y="88"/>
                  <a:pt x="173" y="89"/>
                  <a:pt x="175" y="89"/>
                </a:cubicBezTo>
                <a:cubicBezTo>
                  <a:pt x="178" y="90"/>
                  <a:pt x="178" y="90"/>
                  <a:pt x="178" y="90"/>
                </a:cubicBezTo>
                <a:cubicBezTo>
                  <a:pt x="179" y="90"/>
                  <a:pt x="179" y="90"/>
                  <a:pt x="180" y="90"/>
                </a:cubicBezTo>
                <a:cubicBezTo>
                  <a:pt x="184" y="89"/>
                  <a:pt x="184" y="89"/>
                  <a:pt x="184" y="89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0" y="83"/>
                  <a:pt x="180" y="83"/>
                  <a:pt x="180" y="83"/>
                </a:cubicBezTo>
                <a:cubicBezTo>
                  <a:pt x="177" y="88"/>
                  <a:pt x="177" y="88"/>
                  <a:pt x="177" y="88"/>
                </a:cubicBezTo>
                <a:cubicBezTo>
                  <a:pt x="177" y="88"/>
                  <a:pt x="176" y="88"/>
                  <a:pt x="176" y="89"/>
                </a:cubicBezTo>
                <a:cubicBezTo>
                  <a:pt x="176" y="90"/>
                  <a:pt x="176" y="90"/>
                  <a:pt x="176" y="90"/>
                </a:cubicBezTo>
                <a:cubicBezTo>
                  <a:pt x="180" y="91"/>
                  <a:pt x="180" y="91"/>
                  <a:pt x="180" y="91"/>
                </a:cubicBezTo>
                <a:cubicBezTo>
                  <a:pt x="179" y="87"/>
                  <a:pt x="179" y="87"/>
                  <a:pt x="179" y="87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4" y="88"/>
                  <a:pt x="172" y="89"/>
                  <a:pt x="172" y="91"/>
                </a:cubicBezTo>
                <a:cubicBezTo>
                  <a:pt x="172" y="93"/>
                  <a:pt x="173" y="95"/>
                  <a:pt x="175" y="95"/>
                </a:cubicBezTo>
                <a:cubicBezTo>
                  <a:pt x="178" y="97"/>
                  <a:pt x="178" y="97"/>
                  <a:pt x="178" y="97"/>
                </a:cubicBezTo>
                <a:cubicBezTo>
                  <a:pt x="180" y="93"/>
                  <a:pt x="180" y="93"/>
                  <a:pt x="180" y="93"/>
                </a:cubicBezTo>
                <a:cubicBezTo>
                  <a:pt x="176" y="95"/>
                  <a:pt x="176" y="95"/>
                  <a:pt x="176" y="95"/>
                </a:cubicBezTo>
                <a:cubicBezTo>
                  <a:pt x="177" y="96"/>
                  <a:pt x="177" y="96"/>
                  <a:pt x="177" y="96"/>
                </a:cubicBezTo>
                <a:cubicBezTo>
                  <a:pt x="180" y="94"/>
                  <a:pt x="180" y="94"/>
                  <a:pt x="180" y="94"/>
                </a:cubicBezTo>
                <a:cubicBezTo>
                  <a:pt x="177" y="91"/>
                  <a:pt x="177" y="91"/>
                  <a:pt x="177" y="91"/>
                </a:cubicBezTo>
                <a:cubicBezTo>
                  <a:pt x="169" y="100"/>
                  <a:pt x="169" y="100"/>
                  <a:pt x="169" y="100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66" y="101"/>
                  <a:pt x="165" y="102"/>
                  <a:pt x="165" y="103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2" y="108"/>
                  <a:pt x="163" y="110"/>
                  <a:pt x="165" y="111"/>
                </a:cubicBezTo>
                <a:cubicBezTo>
                  <a:pt x="167" y="113"/>
                  <a:pt x="167" y="113"/>
                  <a:pt x="167" y="113"/>
                </a:cubicBezTo>
                <a:cubicBezTo>
                  <a:pt x="169" y="110"/>
                  <a:pt x="169" y="110"/>
                  <a:pt x="169" y="110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63" y="111"/>
                  <a:pt x="163" y="111"/>
                  <a:pt x="163" y="111"/>
                </a:cubicBezTo>
                <a:cubicBezTo>
                  <a:pt x="162" y="111"/>
                  <a:pt x="162" y="112"/>
                  <a:pt x="162" y="113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59" y="116"/>
                  <a:pt x="159" y="116"/>
                  <a:pt x="159" y="116"/>
                </a:cubicBezTo>
                <a:cubicBezTo>
                  <a:pt x="158" y="117"/>
                  <a:pt x="157" y="119"/>
                  <a:pt x="157" y="120"/>
                </a:cubicBezTo>
                <a:cubicBezTo>
                  <a:pt x="158" y="122"/>
                  <a:pt x="159" y="123"/>
                  <a:pt x="161" y="123"/>
                </a:cubicBezTo>
                <a:cubicBezTo>
                  <a:pt x="164" y="124"/>
                  <a:pt x="164" y="124"/>
                  <a:pt x="164" y="124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1" y="119"/>
                  <a:pt x="161" y="119"/>
                  <a:pt x="161" y="119"/>
                </a:cubicBezTo>
                <a:cubicBezTo>
                  <a:pt x="158" y="121"/>
                  <a:pt x="158" y="121"/>
                  <a:pt x="158" y="121"/>
                </a:cubicBezTo>
                <a:cubicBezTo>
                  <a:pt x="157" y="122"/>
                  <a:pt x="156" y="124"/>
                  <a:pt x="157" y="125"/>
                </a:cubicBezTo>
                <a:cubicBezTo>
                  <a:pt x="158" y="133"/>
                  <a:pt x="158" y="133"/>
                  <a:pt x="158" y="133"/>
                </a:cubicBezTo>
                <a:cubicBezTo>
                  <a:pt x="162" y="132"/>
                  <a:pt x="162" y="132"/>
                  <a:pt x="162" y="132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58" y="128"/>
                  <a:pt x="158" y="128"/>
                  <a:pt x="158" y="128"/>
                </a:cubicBezTo>
                <a:cubicBezTo>
                  <a:pt x="156" y="128"/>
                  <a:pt x="155" y="129"/>
                  <a:pt x="154" y="131"/>
                </a:cubicBezTo>
                <a:cubicBezTo>
                  <a:pt x="154" y="132"/>
                  <a:pt x="154" y="134"/>
                  <a:pt x="155" y="135"/>
                </a:cubicBezTo>
                <a:cubicBezTo>
                  <a:pt x="157" y="136"/>
                  <a:pt x="157" y="136"/>
                  <a:pt x="157" y="136"/>
                </a:cubicBezTo>
                <a:cubicBezTo>
                  <a:pt x="156" y="137"/>
                  <a:pt x="156" y="137"/>
                  <a:pt x="156" y="137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59" y="135"/>
                  <a:pt x="159" y="135"/>
                  <a:pt x="159" y="135"/>
                </a:cubicBezTo>
                <a:cubicBezTo>
                  <a:pt x="154" y="136"/>
                  <a:pt x="154" y="136"/>
                  <a:pt x="154" y="136"/>
                </a:cubicBezTo>
                <a:cubicBezTo>
                  <a:pt x="153" y="136"/>
                  <a:pt x="152" y="137"/>
                  <a:pt x="151" y="138"/>
                </a:cubicBezTo>
                <a:cubicBezTo>
                  <a:pt x="151" y="139"/>
                  <a:pt x="151" y="141"/>
                  <a:pt x="151" y="142"/>
                </a:cubicBezTo>
                <a:cubicBezTo>
                  <a:pt x="153" y="144"/>
                  <a:pt x="153" y="144"/>
                  <a:pt x="153" y="144"/>
                </a:cubicBezTo>
                <a:cubicBezTo>
                  <a:pt x="153" y="147"/>
                  <a:pt x="153" y="147"/>
                  <a:pt x="153" y="147"/>
                </a:cubicBezTo>
                <a:cubicBezTo>
                  <a:pt x="152" y="148"/>
                  <a:pt x="153" y="149"/>
                  <a:pt x="153" y="150"/>
                </a:cubicBezTo>
                <a:cubicBezTo>
                  <a:pt x="154" y="151"/>
                  <a:pt x="154" y="151"/>
                  <a:pt x="154" y="151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155" y="155"/>
                  <a:pt x="155" y="155"/>
                  <a:pt x="155" y="155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32" y="142"/>
                  <a:pt x="132" y="142"/>
                  <a:pt x="132" y="142"/>
                </a:cubicBezTo>
                <a:cubicBezTo>
                  <a:pt x="117" y="138"/>
                  <a:pt x="117" y="138"/>
                  <a:pt x="117" y="138"/>
                </a:cubicBezTo>
                <a:cubicBezTo>
                  <a:pt x="116" y="138"/>
                  <a:pt x="115" y="138"/>
                  <a:pt x="114" y="138"/>
                </a:cubicBezTo>
                <a:cubicBezTo>
                  <a:pt x="100" y="142"/>
                  <a:pt x="100" y="142"/>
                  <a:pt x="100" y="142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96" y="138"/>
                  <a:pt x="95" y="138"/>
                  <a:pt x="94" y="138"/>
                </a:cubicBezTo>
                <a:cubicBezTo>
                  <a:pt x="62" y="142"/>
                  <a:pt x="62" y="142"/>
                  <a:pt x="62" y="142"/>
                </a:cubicBezTo>
                <a:cubicBezTo>
                  <a:pt x="59" y="142"/>
                  <a:pt x="59" y="142"/>
                  <a:pt x="59" y="142"/>
                </a:cubicBezTo>
                <a:cubicBezTo>
                  <a:pt x="58" y="142"/>
                  <a:pt x="57" y="143"/>
                  <a:pt x="56" y="144"/>
                </a:cubicBezTo>
                <a:cubicBezTo>
                  <a:pt x="55" y="145"/>
                  <a:pt x="55" y="146"/>
                  <a:pt x="55" y="147"/>
                </a:cubicBezTo>
                <a:cubicBezTo>
                  <a:pt x="57" y="155"/>
                  <a:pt x="57" y="155"/>
                  <a:pt x="57" y="155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56" y="161"/>
                  <a:pt x="56" y="162"/>
                  <a:pt x="57" y="163"/>
                </a:cubicBezTo>
                <a:cubicBezTo>
                  <a:pt x="57" y="164"/>
                  <a:pt x="57" y="164"/>
                  <a:pt x="57" y="164"/>
                </a:cubicBezTo>
                <a:cubicBezTo>
                  <a:pt x="57" y="165"/>
                  <a:pt x="57" y="165"/>
                  <a:pt x="57" y="165"/>
                </a:cubicBezTo>
                <a:cubicBezTo>
                  <a:pt x="56" y="169"/>
                  <a:pt x="56" y="169"/>
                  <a:pt x="56" y="169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54" y="174"/>
                  <a:pt x="54" y="174"/>
                  <a:pt x="54" y="175"/>
                </a:cubicBezTo>
                <a:cubicBezTo>
                  <a:pt x="54" y="176"/>
                  <a:pt x="54" y="176"/>
                  <a:pt x="54" y="176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50" y="179"/>
                  <a:pt x="50" y="180"/>
                  <a:pt x="50" y="181"/>
                </a:cubicBezTo>
                <a:cubicBezTo>
                  <a:pt x="50" y="187"/>
                  <a:pt x="50" y="187"/>
                  <a:pt x="50" y="187"/>
                </a:cubicBezTo>
                <a:cubicBezTo>
                  <a:pt x="50" y="187"/>
                  <a:pt x="50" y="187"/>
                  <a:pt x="50" y="187"/>
                </a:cubicBezTo>
                <a:cubicBezTo>
                  <a:pt x="51" y="191"/>
                  <a:pt x="51" y="191"/>
                  <a:pt x="51" y="191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8" y="194"/>
                  <a:pt x="48" y="196"/>
                  <a:pt x="48" y="197"/>
                </a:cubicBezTo>
                <a:cubicBezTo>
                  <a:pt x="51" y="205"/>
                  <a:pt x="51" y="205"/>
                  <a:pt x="51" y="205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47" y="215"/>
                  <a:pt x="47" y="215"/>
                  <a:pt x="47" y="215"/>
                </a:cubicBezTo>
                <a:cubicBezTo>
                  <a:pt x="41" y="221"/>
                  <a:pt x="41" y="221"/>
                  <a:pt x="41" y="221"/>
                </a:cubicBezTo>
                <a:cubicBezTo>
                  <a:pt x="40" y="222"/>
                  <a:pt x="40" y="224"/>
                  <a:pt x="40" y="225"/>
                </a:cubicBezTo>
                <a:cubicBezTo>
                  <a:pt x="45" y="240"/>
                  <a:pt x="45" y="240"/>
                  <a:pt x="45" y="240"/>
                </a:cubicBezTo>
                <a:cubicBezTo>
                  <a:pt x="52" y="238"/>
                  <a:pt x="52" y="238"/>
                  <a:pt x="52" y="238"/>
                </a:cubicBezTo>
                <a:cubicBezTo>
                  <a:pt x="48" y="225"/>
                  <a:pt x="48" y="225"/>
                  <a:pt x="48" y="225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213"/>
                  <a:pt x="60" y="212"/>
                  <a:pt x="60" y="211"/>
                </a:cubicBezTo>
                <a:cubicBezTo>
                  <a:pt x="59" y="204"/>
                  <a:pt x="59" y="204"/>
                  <a:pt x="59" y="204"/>
                </a:cubicBezTo>
                <a:cubicBezTo>
                  <a:pt x="59" y="203"/>
                  <a:pt x="59" y="203"/>
                  <a:pt x="59" y="203"/>
                </a:cubicBezTo>
                <a:cubicBezTo>
                  <a:pt x="57" y="196"/>
                  <a:pt x="57" y="196"/>
                  <a:pt x="57" y="196"/>
                </a:cubicBezTo>
                <a:cubicBezTo>
                  <a:pt x="58" y="195"/>
                  <a:pt x="58" y="195"/>
                  <a:pt x="58" y="195"/>
                </a:cubicBezTo>
                <a:cubicBezTo>
                  <a:pt x="59" y="194"/>
                  <a:pt x="59" y="192"/>
                  <a:pt x="59" y="191"/>
                </a:cubicBezTo>
                <a:cubicBezTo>
                  <a:pt x="58" y="186"/>
                  <a:pt x="58" y="186"/>
                  <a:pt x="58" y="186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60" y="181"/>
                  <a:pt x="60" y="181"/>
                  <a:pt x="60" y="181"/>
                </a:cubicBezTo>
                <a:cubicBezTo>
                  <a:pt x="61" y="180"/>
                  <a:pt x="62" y="179"/>
                  <a:pt x="62" y="178"/>
                </a:cubicBezTo>
                <a:cubicBezTo>
                  <a:pt x="62" y="176"/>
                  <a:pt x="62" y="176"/>
                  <a:pt x="62" y="176"/>
                </a:cubicBezTo>
                <a:cubicBezTo>
                  <a:pt x="63" y="172"/>
                  <a:pt x="63" y="172"/>
                  <a:pt x="63" y="172"/>
                </a:cubicBezTo>
                <a:cubicBezTo>
                  <a:pt x="65" y="168"/>
                  <a:pt x="65" y="168"/>
                  <a:pt x="65" y="168"/>
                </a:cubicBezTo>
                <a:cubicBezTo>
                  <a:pt x="65" y="167"/>
                  <a:pt x="65" y="167"/>
                  <a:pt x="65" y="167"/>
                </a:cubicBezTo>
                <a:cubicBezTo>
                  <a:pt x="66" y="163"/>
                  <a:pt x="66" y="163"/>
                  <a:pt x="66" y="163"/>
                </a:cubicBezTo>
                <a:cubicBezTo>
                  <a:pt x="66" y="162"/>
                  <a:pt x="65" y="160"/>
                  <a:pt x="65" y="159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5" y="155"/>
                  <a:pt x="65" y="155"/>
                  <a:pt x="65" y="154"/>
                </a:cubicBezTo>
                <a:cubicBezTo>
                  <a:pt x="63" y="145"/>
                  <a:pt x="63" y="145"/>
                  <a:pt x="63" y="145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62" y="150"/>
                  <a:pt x="62" y="150"/>
                  <a:pt x="62" y="150"/>
                </a:cubicBezTo>
                <a:cubicBezTo>
                  <a:pt x="63" y="150"/>
                  <a:pt x="63" y="150"/>
                  <a:pt x="63" y="150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7" y="150"/>
                  <a:pt x="99" y="151"/>
                  <a:pt x="100" y="150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6" y="159"/>
                  <a:pt x="157" y="159"/>
                  <a:pt x="158" y="158"/>
                </a:cubicBezTo>
                <a:cubicBezTo>
                  <a:pt x="162" y="154"/>
                  <a:pt x="162" y="154"/>
                  <a:pt x="162" y="154"/>
                </a:cubicBezTo>
                <a:cubicBezTo>
                  <a:pt x="163" y="152"/>
                  <a:pt x="163" y="150"/>
                  <a:pt x="162" y="149"/>
                </a:cubicBezTo>
                <a:cubicBezTo>
                  <a:pt x="161" y="146"/>
                  <a:pt x="161" y="146"/>
                  <a:pt x="161" y="146"/>
                </a:cubicBezTo>
                <a:cubicBezTo>
                  <a:pt x="161" y="144"/>
                  <a:pt x="161" y="144"/>
                  <a:pt x="161" y="144"/>
                </a:cubicBezTo>
                <a:cubicBezTo>
                  <a:pt x="161" y="143"/>
                  <a:pt x="161" y="142"/>
                  <a:pt x="161" y="141"/>
                </a:cubicBezTo>
                <a:cubicBezTo>
                  <a:pt x="158" y="137"/>
                  <a:pt x="158" y="137"/>
                  <a:pt x="158" y="137"/>
                </a:cubicBezTo>
                <a:cubicBezTo>
                  <a:pt x="155" y="140"/>
                  <a:pt x="155" y="140"/>
                  <a:pt x="155" y="140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62" y="142"/>
                  <a:pt x="163" y="141"/>
                  <a:pt x="164" y="140"/>
                </a:cubicBezTo>
                <a:cubicBezTo>
                  <a:pt x="165" y="137"/>
                  <a:pt x="165" y="137"/>
                  <a:pt x="165" y="137"/>
                </a:cubicBezTo>
                <a:cubicBezTo>
                  <a:pt x="165" y="136"/>
                  <a:pt x="165" y="134"/>
                  <a:pt x="164" y="133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58" y="132"/>
                  <a:pt x="158" y="132"/>
                  <a:pt x="158" y="132"/>
                </a:cubicBezTo>
                <a:cubicBezTo>
                  <a:pt x="158" y="136"/>
                  <a:pt x="158" y="136"/>
                  <a:pt x="158" y="136"/>
                </a:cubicBezTo>
                <a:cubicBezTo>
                  <a:pt x="163" y="136"/>
                  <a:pt x="163" y="136"/>
                  <a:pt x="163" y="136"/>
                </a:cubicBezTo>
                <a:cubicBezTo>
                  <a:pt x="164" y="136"/>
                  <a:pt x="165" y="135"/>
                  <a:pt x="165" y="134"/>
                </a:cubicBezTo>
                <a:cubicBezTo>
                  <a:pt x="166" y="133"/>
                  <a:pt x="166" y="132"/>
                  <a:pt x="166" y="131"/>
                </a:cubicBezTo>
                <a:cubicBezTo>
                  <a:pt x="165" y="126"/>
                  <a:pt x="165" y="126"/>
                  <a:pt x="165" y="126"/>
                </a:cubicBezTo>
                <a:cubicBezTo>
                  <a:pt x="167" y="124"/>
                  <a:pt x="167" y="124"/>
                  <a:pt x="167" y="124"/>
                </a:cubicBezTo>
                <a:cubicBezTo>
                  <a:pt x="167" y="124"/>
                  <a:pt x="167" y="124"/>
                  <a:pt x="168" y="123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69" y="120"/>
                  <a:pt x="169" y="119"/>
                  <a:pt x="168" y="118"/>
                </a:cubicBezTo>
                <a:cubicBezTo>
                  <a:pt x="168" y="117"/>
                  <a:pt x="166" y="116"/>
                  <a:pt x="165" y="116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161" y="120"/>
                  <a:pt x="161" y="120"/>
                  <a:pt x="161" y="120"/>
                </a:cubicBezTo>
                <a:cubicBezTo>
                  <a:pt x="163" y="123"/>
                  <a:pt x="163" y="123"/>
                  <a:pt x="163" y="123"/>
                </a:cubicBezTo>
                <a:cubicBezTo>
                  <a:pt x="167" y="120"/>
                  <a:pt x="167" y="120"/>
                  <a:pt x="167" y="120"/>
                </a:cubicBezTo>
                <a:cubicBezTo>
                  <a:pt x="168" y="120"/>
                  <a:pt x="169" y="119"/>
                  <a:pt x="169" y="118"/>
                </a:cubicBezTo>
                <a:cubicBezTo>
                  <a:pt x="169" y="115"/>
                  <a:pt x="169" y="115"/>
                  <a:pt x="169" y="115"/>
                </a:cubicBezTo>
                <a:cubicBezTo>
                  <a:pt x="172" y="113"/>
                  <a:pt x="172" y="113"/>
                  <a:pt x="172" y="113"/>
                </a:cubicBezTo>
                <a:cubicBezTo>
                  <a:pt x="173" y="112"/>
                  <a:pt x="173" y="111"/>
                  <a:pt x="173" y="110"/>
                </a:cubicBezTo>
                <a:cubicBezTo>
                  <a:pt x="173" y="108"/>
                  <a:pt x="173" y="107"/>
                  <a:pt x="172" y="107"/>
                </a:cubicBezTo>
                <a:cubicBezTo>
                  <a:pt x="169" y="105"/>
                  <a:pt x="169" y="105"/>
                  <a:pt x="169" y="105"/>
                </a:cubicBezTo>
                <a:cubicBezTo>
                  <a:pt x="167" y="108"/>
                  <a:pt x="167" y="108"/>
                  <a:pt x="167" y="108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71" y="107"/>
                  <a:pt x="171" y="107"/>
                  <a:pt x="171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4" y="107"/>
                  <a:pt x="174" y="106"/>
                  <a:pt x="174" y="106"/>
                </a:cubicBezTo>
                <a:cubicBezTo>
                  <a:pt x="183" y="96"/>
                  <a:pt x="183" y="96"/>
                  <a:pt x="183" y="96"/>
                </a:cubicBezTo>
                <a:cubicBezTo>
                  <a:pt x="184" y="95"/>
                  <a:pt x="184" y="93"/>
                  <a:pt x="184" y="92"/>
                </a:cubicBezTo>
                <a:cubicBezTo>
                  <a:pt x="183" y="91"/>
                  <a:pt x="183" y="91"/>
                  <a:pt x="183" y="91"/>
                </a:cubicBezTo>
                <a:cubicBezTo>
                  <a:pt x="183" y="90"/>
                  <a:pt x="182" y="90"/>
                  <a:pt x="181" y="89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7" y="96"/>
                  <a:pt x="177" y="96"/>
                  <a:pt x="177" y="96"/>
                </a:cubicBezTo>
                <a:cubicBezTo>
                  <a:pt x="180" y="95"/>
                  <a:pt x="180" y="95"/>
                  <a:pt x="180" y="95"/>
                </a:cubicBezTo>
                <a:cubicBezTo>
                  <a:pt x="182" y="95"/>
                  <a:pt x="183" y="94"/>
                  <a:pt x="184" y="92"/>
                </a:cubicBezTo>
                <a:cubicBezTo>
                  <a:pt x="184" y="91"/>
                  <a:pt x="184" y="91"/>
                  <a:pt x="184" y="91"/>
                </a:cubicBezTo>
                <a:cubicBezTo>
                  <a:pt x="186" y="88"/>
                  <a:pt x="186" y="88"/>
                  <a:pt x="186" y="88"/>
                </a:cubicBezTo>
                <a:cubicBezTo>
                  <a:pt x="187" y="86"/>
                  <a:pt x="187" y="85"/>
                  <a:pt x="186" y="83"/>
                </a:cubicBezTo>
                <a:cubicBezTo>
                  <a:pt x="185" y="82"/>
                  <a:pt x="184" y="81"/>
                  <a:pt x="182" y="82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5" y="86"/>
                  <a:pt x="175" y="86"/>
                  <a:pt x="175" y="86"/>
                </a:cubicBezTo>
                <a:cubicBezTo>
                  <a:pt x="179" y="88"/>
                  <a:pt x="179" y="88"/>
                  <a:pt x="179" y="88"/>
                </a:cubicBezTo>
                <a:cubicBezTo>
                  <a:pt x="180" y="85"/>
                  <a:pt x="180" y="85"/>
                  <a:pt x="180" y="85"/>
                </a:cubicBezTo>
                <a:cubicBezTo>
                  <a:pt x="183" y="84"/>
                  <a:pt x="183" y="84"/>
                  <a:pt x="183" y="84"/>
                </a:cubicBezTo>
                <a:cubicBezTo>
                  <a:pt x="184" y="84"/>
                  <a:pt x="184" y="84"/>
                  <a:pt x="185" y="8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7" y="81"/>
                  <a:pt x="187" y="81"/>
                  <a:pt x="187" y="81"/>
                </a:cubicBezTo>
                <a:cubicBezTo>
                  <a:pt x="189" y="81"/>
                  <a:pt x="191" y="80"/>
                  <a:pt x="191" y="78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92" y="76"/>
                  <a:pt x="192" y="74"/>
                  <a:pt x="190" y="73"/>
                </a:cubicBezTo>
                <a:cubicBezTo>
                  <a:pt x="190" y="72"/>
                  <a:pt x="190" y="72"/>
                  <a:pt x="190" y="72"/>
                </a:cubicBezTo>
                <a:cubicBezTo>
                  <a:pt x="189" y="72"/>
                  <a:pt x="189" y="72"/>
                  <a:pt x="188" y="71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70"/>
                  <a:pt x="186" y="70"/>
                </a:cubicBezTo>
                <a:cubicBezTo>
                  <a:pt x="186" y="69"/>
                  <a:pt x="185" y="68"/>
                  <a:pt x="184" y="68"/>
                </a:cubicBezTo>
                <a:cubicBezTo>
                  <a:pt x="182" y="66"/>
                  <a:pt x="182" y="66"/>
                  <a:pt x="182" y="66"/>
                </a:cubicBezTo>
                <a:cubicBezTo>
                  <a:pt x="180" y="64"/>
                  <a:pt x="180" y="64"/>
                  <a:pt x="180" y="64"/>
                </a:cubicBezTo>
                <a:cubicBezTo>
                  <a:pt x="177" y="66"/>
                  <a:pt x="177" y="66"/>
                  <a:pt x="177" y="66"/>
                </a:cubicBezTo>
                <a:cubicBezTo>
                  <a:pt x="181" y="68"/>
                  <a:pt x="181" y="68"/>
                  <a:pt x="181" y="68"/>
                </a:cubicBezTo>
                <a:cubicBezTo>
                  <a:pt x="181" y="67"/>
                  <a:pt x="181" y="67"/>
                  <a:pt x="181" y="67"/>
                </a:cubicBezTo>
                <a:cubicBezTo>
                  <a:pt x="177" y="65"/>
                  <a:pt x="177" y="65"/>
                  <a:pt x="177" y="65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80" y="70"/>
                  <a:pt x="180" y="70"/>
                  <a:pt x="180" y="70"/>
                </a:cubicBezTo>
                <a:cubicBezTo>
                  <a:pt x="181" y="71"/>
                  <a:pt x="183" y="70"/>
                  <a:pt x="184" y="69"/>
                </a:cubicBezTo>
                <a:cubicBezTo>
                  <a:pt x="185" y="67"/>
                  <a:pt x="185" y="65"/>
                  <a:pt x="184" y="64"/>
                </a:cubicBezTo>
                <a:cubicBezTo>
                  <a:pt x="183" y="63"/>
                  <a:pt x="183" y="63"/>
                  <a:pt x="183" y="63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85" y="60"/>
                  <a:pt x="185" y="58"/>
                  <a:pt x="185" y="57"/>
                </a:cubicBezTo>
                <a:cubicBezTo>
                  <a:pt x="184" y="56"/>
                  <a:pt x="182" y="55"/>
                  <a:pt x="181" y="55"/>
                </a:cubicBezTo>
                <a:cubicBezTo>
                  <a:pt x="174" y="56"/>
                  <a:pt x="174" y="56"/>
                  <a:pt x="174" y="56"/>
                </a:cubicBezTo>
                <a:cubicBezTo>
                  <a:pt x="175" y="60"/>
                  <a:pt x="175" y="60"/>
                  <a:pt x="175" y="60"/>
                </a:cubicBezTo>
                <a:cubicBezTo>
                  <a:pt x="178" y="59"/>
                  <a:pt x="178" y="59"/>
                  <a:pt x="178" y="59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81" y="56"/>
                  <a:pt x="181" y="56"/>
                  <a:pt x="181" y="56"/>
                </a:cubicBezTo>
                <a:cubicBezTo>
                  <a:pt x="182" y="55"/>
                  <a:pt x="182" y="54"/>
                  <a:pt x="182" y="52"/>
                </a:cubicBezTo>
                <a:cubicBezTo>
                  <a:pt x="182" y="51"/>
                  <a:pt x="181" y="50"/>
                  <a:pt x="180" y="49"/>
                </a:cubicBezTo>
                <a:cubicBezTo>
                  <a:pt x="177" y="48"/>
                  <a:pt x="177" y="48"/>
                  <a:pt x="177" y="48"/>
                </a:cubicBezTo>
                <a:cubicBezTo>
                  <a:pt x="177" y="47"/>
                  <a:pt x="177" y="47"/>
                  <a:pt x="177" y="47"/>
                </a:cubicBezTo>
                <a:cubicBezTo>
                  <a:pt x="173" y="47"/>
                  <a:pt x="173" y="47"/>
                  <a:pt x="173" y="47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9" y="47"/>
                  <a:pt x="179" y="47"/>
                  <a:pt x="179" y="47"/>
                </a:cubicBezTo>
                <a:cubicBezTo>
                  <a:pt x="180" y="46"/>
                  <a:pt x="181" y="45"/>
                  <a:pt x="181" y="43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0" y="38"/>
                  <a:pt x="179" y="37"/>
                  <a:pt x="177" y="36"/>
                </a:cubicBezTo>
                <a:cubicBezTo>
                  <a:pt x="174" y="36"/>
                  <a:pt x="174" y="36"/>
                  <a:pt x="174" y="36"/>
                </a:cubicBezTo>
                <a:cubicBezTo>
                  <a:pt x="173" y="35"/>
                  <a:pt x="172" y="35"/>
                  <a:pt x="171" y="36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70" y="42"/>
                  <a:pt x="170" y="42"/>
                  <a:pt x="170" y="42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5" y="39"/>
                  <a:pt x="175" y="39"/>
                  <a:pt x="175" y="39"/>
                </a:cubicBezTo>
                <a:cubicBezTo>
                  <a:pt x="176" y="38"/>
                  <a:pt x="176" y="36"/>
                  <a:pt x="175" y="35"/>
                </a:cubicBezTo>
                <a:cubicBezTo>
                  <a:pt x="175" y="33"/>
                  <a:pt x="173" y="32"/>
                  <a:pt x="172" y="33"/>
                </a:cubicBezTo>
                <a:cubicBezTo>
                  <a:pt x="93" y="37"/>
                  <a:pt x="93" y="37"/>
                  <a:pt x="93" y="37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9"/>
                  <a:pt x="36" y="8"/>
                  <a:pt x="35" y="7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3"/>
                  <a:pt x="22" y="3"/>
                  <a:pt x="2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2" y="0"/>
                  <a:pt x="2" y="0"/>
                  <a:pt x="2" y="0"/>
                </a:cubicBez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9" name="Freeform 172">
            <a:extLst>
              <a:ext uri="{FF2B5EF4-FFF2-40B4-BE49-F238E27FC236}">
                <a16:creationId xmlns:a16="http://schemas.microsoft.com/office/drawing/2014/main" id="{DB2D6959-A7A0-835C-E348-B2838FBF11D7}"/>
              </a:ext>
            </a:extLst>
          </p:cNvPr>
          <p:cNvSpPr>
            <a:spLocks/>
          </p:cNvSpPr>
          <p:nvPr/>
        </p:nvSpPr>
        <p:spPr bwMode="auto">
          <a:xfrm>
            <a:off x="5129584" y="3924445"/>
            <a:ext cx="18864" cy="3772"/>
          </a:xfrm>
          <a:custGeom>
            <a:avLst/>
            <a:gdLst>
              <a:gd name="T0" fmla="*/ 10 w 10"/>
              <a:gd name="T1" fmla="*/ 0 h 2"/>
              <a:gd name="T2" fmla="*/ 0 w 10"/>
              <a:gd name="T3" fmla="*/ 2 h 2"/>
              <a:gd name="T4" fmla="*/ 4 w 10"/>
              <a:gd name="T5" fmla="*/ 2 h 2"/>
              <a:gd name="T6" fmla="*/ 10 w 10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2">
                <a:moveTo>
                  <a:pt x="10" y="0"/>
                </a:moveTo>
                <a:lnTo>
                  <a:pt x="0" y="2"/>
                </a:lnTo>
                <a:lnTo>
                  <a:pt x="4" y="2"/>
                </a:lnTo>
                <a:lnTo>
                  <a:pt x="10" y="0"/>
                </a:ln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80" name="Freeform 173">
            <a:extLst>
              <a:ext uri="{FF2B5EF4-FFF2-40B4-BE49-F238E27FC236}">
                <a16:creationId xmlns:a16="http://schemas.microsoft.com/office/drawing/2014/main" id="{BC39F114-25E0-4F05-9803-481A959690CE}"/>
              </a:ext>
            </a:extLst>
          </p:cNvPr>
          <p:cNvSpPr>
            <a:spLocks/>
          </p:cNvSpPr>
          <p:nvPr/>
        </p:nvSpPr>
        <p:spPr bwMode="auto">
          <a:xfrm>
            <a:off x="5123925" y="3918783"/>
            <a:ext cx="30183" cy="15091"/>
          </a:xfrm>
          <a:custGeom>
            <a:avLst/>
            <a:gdLst>
              <a:gd name="T0" fmla="*/ 9 w 11"/>
              <a:gd name="T1" fmla="*/ 2 h 5"/>
              <a:gd name="T2" fmla="*/ 9 w 11"/>
              <a:gd name="T3" fmla="*/ 0 h 5"/>
              <a:gd name="T4" fmla="*/ 1 w 11"/>
              <a:gd name="T5" fmla="*/ 1 h 5"/>
              <a:gd name="T6" fmla="*/ 0 w 11"/>
              <a:gd name="T7" fmla="*/ 3 h 5"/>
              <a:gd name="T8" fmla="*/ 2 w 11"/>
              <a:gd name="T9" fmla="*/ 5 h 5"/>
              <a:gd name="T10" fmla="*/ 6 w 11"/>
              <a:gd name="T11" fmla="*/ 5 h 5"/>
              <a:gd name="T12" fmla="*/ 6 w 11"/>
              <a:gd name="T13" fmla="*/ 5 h 5"/>
              <a:gd name="T14" fmla="*/ 9 w 11"/>
              <a:gd name="T15" fmla="*/ 4 h 5"/>
              <a:gd name="T16" fmla="*/ 11 w 11"/>
              <a:gd name="T17" fmla="*/ 2 h 5"/>
              <a:gd name="T18" fmla="*/ 9 w 11"/>
              <a:gd name="T19" fmla="*/ 0 h 5"/>
              <a:gd name="T20" fmla="*/ 9 w 11"/>
              <a:gd name="T21" fmla="*/ 2 h 5"/>
              <a:gd name="T22" fmla="*/ 9 w 11"/>
              <a:gd name="T23" fmla="*/ 0 h 5"/>
              <a:gd name="T24" fmla="*/ 5 w 11"/>
              <a:gd name="T25" fmla="*/ 1 h 5"/>
              <a:gd name="T26" fmla="*/ 1 w 11"/>
              <a:gd name="T27" fmla="*/ 1 h 5"/>
              <a:gd name="T28" fmla="*/ 2 w 11"/>
              <a:gd name="T29" fmla="*/ 3 h 5"/>
              <a:gd name="T30" fmla="*/ 2 w 11"/>
              <a:gd name="T31" fmla="*/ 5 h 5"/>
              <a:gd name="T32" fmla="*/ 9 w 11"/>
              <a:gd name="T33" fmla="*/ 4 h 5"/>
              <a:gd name="T34" fmla="*/ 9 w 11"/>
              <a:gd name="T35" fmla="*/ 2 h 5"/>
              <a:gd name="T36" fmla="*/ 9 w 11"/>
              <a:gd name="T37" fmla="*/ 0 h 5"/>
              <a:gd name="T38" fmla="*/ 9 w 11"/>
              <a:gd name="T3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" h="5">
                <a:moveTo>
                  <a:pt x="9" y="2"/>
                </a:moveTo>
                <a:cubicBezTo>
                  <a:pt x="9" y="0"/>
                  <a:pt x="9" y="0"/>
                  <a:pt x="9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4"/>
                  <a:pt x="1" y="5"/>
                  <a:pt x="2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9" y="4"/>
                  <a:pt x="9" y="4"/>
                  <a:pt x="9" y="4"/>
                </a:cubicBezTo>
                <a:cubicBezTo>
                  <a:pt x="10" y="4"/>
                  <a:pt x="11" y="3"/>
                  <a:pt x="11" y="2"/>
                </a:cubicBezTo>
                <a:cubicBezTo>
                  <a:pt x="11" y="1"/>
                  <a:pt x="10" y="0"/>
                  <a:pt x="9" y="0"/>
                </a:cubicBezTo>
                <a:cubicBezTo>
                  <a:pt x="9" y="2"/>
                  <a:pt x="9" y="2"/>
                  <a:pt x="9" y="2"/>
                </a:cubicBezTo>
                <a:cubicBezTo>
                  <a:pt x="9" y="0"/>
                  <a:pt x="9" y="0"/>
                  <a:pt x="9" y="0"/>
                </a:cubicBezTo>
                <a:cubicBezTo>
                  <a:pt x="5" y="1"/>
                  <a:pt x="5" y="1"/>
                  <a:pt x="5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3"/>
                  <a:pt x="2" y="3"/>
                  <a:pt x="2" y="3"/>
                </a:cubicBezTo>
                <a:cubicBezTo>
                  <a:pt x="2" y="5"/>
                  <a:pt x="2" y="5"/>
                  <a:pt x="2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2"/>
                  <a:pt x="9" y="2"/>
                  <a:pt x="9" y="2"/>
                </a:cubicBezTo>
                <a:cubicBezTo>
                  <a:pt x="9" y="0"/>
                  <a:pt x="9" y="0"/>
                  <a:pt x="9" y="0"/>
                </a:cubicBezTo>
                <a:lnTo>
                  <a:pt x="9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81" name="Freeform 174">
            <a:extLst>
              <a:ext uri="{FF2B5EF4-FFF2-40B4-BE49-F238E27FC236}">
                <a16:creationId xmlns:a16="http://schemas.microsoft.com/office/drawing/2014/main" id="{B1DB4AB6-696A-3843-44CC-AE0294A612D6}"/>
              </a:ext>
            </a:extLst>
          </p:cNvPr>
          <p:cNvSpPr>
            <a:spLocks/>
          </p:cNvSpPr>
          <p:nvPr/>
        </p:nvSpPr>
        <p:spPr bwMode="auto">
          <a:xfrm>
            <a:off x="4995647" y="3933874"/>
            <a:ext cx="7547" cy="30183"/>
          </a:xfrm>
          <a:custGeom>
            <a:avLst/>
            <a:gdLst>
              <a:gd name="T0" fmla="*/ 0 w 4"/>
              <a:gd name="T1" fmla="*/ 0 h 16"/>
              <a:gd name="T2" fmla="*/ 3 w 4"/>
              <a:gd name="T3" fmla="*/ 16 h 16"/>
              <a:gd name="T4" fmla="*/ 4 w 4"/>
              <a:gd name="T5" fmla="*/ 10 h 16"/>
              <a:gd name="T6" fmla="*/ 0 w 4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6">
                <a:moveTo>
                  <a:pt x="0" y="0"/>
                </a:moveTo>
                <a:lnTo>
                  <a:pt x="3" y="16"/>
                </a:lnTo>
                <a:lnTo>
                  <a:pt x="4" y="10"/>
                </a:lnTo>
                <a:lnTo>
                  <a:pt x="0" y="0"/>
                </a:ln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82" name="Freeform 175">
            <a:extLst>
              <a:ext uri="{FF2B5EF4-FFF2-40B4-BE49-F238E27FC236}">
                <a16:creationId xmlns:a16="http://schemas.microsoft.com/office/drawing/2014/main" id="{06485C8E-8E21-6A90-5A6F-E5DACBED3F30}"/>
              </a:ext>
            </a:extLst>
          </p:cNvPr>
          <p:cNvSpPr>
            <a:spLocks/>
          </p:cNvSpPr>
          <p:nvPr/>
        </p:nvSpPr>
        <p:spPr bwMode="auto">
          <a:xfrm>
            <a:off x="4989988" y="3928217"/>
            <a:ext cx="18864" cy="43388"/>
          </a:xfrm>
          <a:custGeom>
            <a:avLst/>
            <a:gdLst>
              <a:gd name="T0" fmla="*/ 2 w 7"/>
              <a:gd name="T1" fmla="*/ 2 h 15"/>
              <a:gd name="T2" fmla="*/ 0 w 7"/>
              <a:gd name="T3" fmla="*/ 3 h 15"/>
              <a:gd name="T4" fmla="*/ 2 w 7"/>
              <a:gd name="T5" fmla="*/ 14 h 15"/>
              <a:gd name="T6" fmla="*/ 5 w 7"/>
              <a:gd name="T7" fmla="*/ 15 h 15"/>
              <a:gd name="T8" fmla="*/ 6 w 7"/>
              <a:gd name="T9" fmla="*/ 14 h 15"/>
              <a:gd name="T10" fmla="*/ 7 w 7"/>
              <a:gd name="T11" fmla="*/ 10 h 15"/>
              <a:gd name="T12" fmla="*/ 7 w 7"/>
              <a:gd name="T13" fmla="*/ 9 h 15"/>
              <a:gd name="T14" fmla="*/ 4 w 7"/>
              <a:gd name="T15" fmla="*/ 2 h 15"/>
              <a:gd name="T16" fmla="*/ 2 w 7"/>
              <a:gd name="T17" fmla="*/ 0 h 15"/>
              <a:gd name="T18" fmla="*/ 0 w 7"/>
              <a:gd name="T19" fmla="*/ 3 h 15"/>
              <a:gd name="T20" fmla="*/ 2 w 7"/>
              <a:gd name="T21" fmla="*/ 2 h 15"/>
              <a:gd name="T22" fmla="*/ 0 w 7"/>
              <a:gd name="T23" fmla="*/ 3 h 15"/>
              <a:gd name="T24" fmla="*/ 3 w 7"/>
              <a:gd name="T25" fmla="*/ 10 h 15"/>
              <a:gd name="T26" fmla="*/ 2 w 7"/>
              <a:gd name="T27" fmla="*/ 13 h 15"/>
              <a:gd name="T28" fmla="*/ 4 w 7"/>
              <a:gd name="T29" fmla="*/ 13 h 15"/>
              <a:gd name="T30" fmla="*/ 6 w 7"/>
              <a:gd name="T31" fmla="*/ 13 h 15"/>
              <a:gd name="T32" fmla="*/ 4 w 7"/>
              <a:gd name="T33" fmla="*/ 2 h 15"/>
              <a:gd name="T34" fmla="*/ 2 w 7"/>
              <a:gd name="T35" fmla="*/ 2 h 15"/>
              <a:gd name="T36" fmla="*/ 0 w 7"/>
              <a:gd name="T37" fmla="*/ 3 h 15"/>
              <a:gd name="T38" fmla="*/ 2 w 7"/>
              <a:gd name="T3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" h="15">
                <a:moveTo>
                  <a:pt x="2" y="2"/>
                </a:moveTo>
                <a:cubicBezTo>
                  <a:pt x="0" y="3"/>
                  <a:pt x="0" y="3"/>
                  <a:pt x="0" y="3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7" y="9"/>
                  <a:pt x="7" y="9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1" y="1"/>
                  <a:pt x="0" y="2"/>
                  <a:pt x="0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3"/>
                  <a:pt x="0" y="3"/>
                  <a:pt x="0" y="3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4" y="2"/>
                  <a:pt x="4" y="2"/>
                  <a:pt x="4" y="2"/>
                </a:cubicBezTo>
                <a:cubicBezTo>
                  <a:pt x="2" y="2"/>
                  <a:pt x="2" y="2"/>
                  <a:pt x="2" y="2"/>
                </a:cubicBezTo>
                <a:cubicBezTo>
                  <a:pt x="0" y="3"/>
                  <a:pt x="0" y="3"/>
                  <a:pt x="0" y="3"/>
                </a:cubicBezTo>
                <a:lnTo>
                  <a:pt x="2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83" name="Freeform 176">
            <a:extLst>
              <a:ext uri="{FF2B5EF4-FFF2-40B4-BE49-F238E27FC236}">
                <a16:creationId xmlns:a16="http://schemas.microsoft.com/office/drawing/2014/main" id="{720B5D08-EDEA-79A1-BD86-7943C54FAFEC}"/>
              </a:ext>
            </a:extLst>
          </p:cNvPr>
          <p:cNvSpPr>
            <a:spLocks/>
          </p:cNvSpPr>
          <p:nvPr/>
        </p:nvSpPr>
        <p:spPr bwMode="auto">
          <a:xfrm>
            <a:off x="5421981" y="3894261"/>
            <a:ext cx="56593" cy="5660"/>
          </a:xfrm>
          <a:custGeom>
            <a:avLst/>
            <a:gdLst>
              <a:gd name="T0" fmla="*/ 26 w 30"/>
              <a:gd name="T1" fmla="*/ 1 h 3"/>
              <a:gd name="T2" fmla="*/ 30 w 30"/>
              <a:gd name="T3" fmla="*/ 0 h 3"/>
              <a:gd name="T4" fmla="*/ 0 w 30"/>
              <a:gd name="T5" fmla="*/ 3 h 3"/>
              <a:gd name="T6" fmla="*/ 3 w 30"/>
              <a:gd name="T7" fmla="*/ 3 h 3"/>
              <a:gd name="T8" fmla="*/ 26 w 30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">
                <a:moveTo>
                  <a:pt x="26" y="1"/>
                </a:moveTo>
                <a:lnTo>
                  <a:pt x="30" y="0"/>
                </a:lnTo>
                <a:lnTo>
                  <a:pt x="0" y="3"/>
                </a:lnTo>
                <a:lnTo>
                  <a:pt x="3" y="3"/>
                </a:lnTo>
                <a:lnTo>
                  <a:pt x="26" y="1"/>
                </a:ln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84" name="Freeform 177">
            <a:extLst>
              <a:ext uri="{FF2B5EF4-FFF2-40B4-BE49-F238E27FC236}">
                <a16:creationId xmlns:a16="http://schemas.microsoft.com/office/drawing/2014/main" id="{8AB735DD-9796-055C-102F-93109700AA9E}"/>
              </a:ext>
            </a:extLst>
          </p:cNvPr>
          <p:cNvSpPr>
            <a:spLocks/>
          </p:cNvSpPr>
          <p:nvPr/>
        </p:nvSpPr>
        <p:spPr bwMode="auto">
          <a:xfrm>
            <a:off x="5416321" y="3888599"/>
            <a:ext cx="67912" cy="16979"/>
          </a:xfrm>
          <a:custGeom>
            <a:avLst/>
            <a:gdLst>
              <a:gd name="T0" fmla="*/ 19 w 24"/>
              <a:gd name="T1" fmla="*/ 3 h 6"/>
              <a:gd name="T2" fmla="*/ 19 w 24"/>
              <a:gd name="T3" fmla="*/ 5 h 6"/>
              <a:gd name="T4" fmla="*/ 22 w 24"/>
              <a:gd name="T5" fmla="*/ 4 h 6"/>
              <a:gd name="T6" fmla="*/ 24 w 24"/>
              <a:gd name="T7" fmla="*/ 2 h 6"/>
              <a:gd name="T8" fmla="*/ 22 w 24"/>
              <a:gd name="T9" fmla="*/ 0 h 6"/>
              <a:gd name="T10" fmla="*/ 2 w 24"/>
              <a:gd name="T11" fmla="*/ 2 h 6"/>
              <a:gd name="T12" fmla="*/ 0 w 24"/>
              <a:gd name="T13" fmla="*/ 4 h 6"/>
              <a:gd name="T14" fmla="*/ 2 w 24"/>
              <a:gd name="T15" fmla="*/ 6 h 6"/>
              <a:gd name="T16" fmla="*/ 4 w 24"/>
              <a:gd name="T17" fmla="*/ 6 h 6"/>
              <a:gd name="T18" fmla="*/ 4 w 24"/>
              <a:gd name="T19" fmla="*/ 6 h 6"/>
              <a:gd name="T20" fmla="*/ 19 w 24"/>
              <a:gd name="T21" fmla="*/ 5 h 6"/>
              <a:gd name="T22" fmla="*/ 19 w 24"/>
              <a:gd name="T23" fmla="*/ 5 h 6"/>
              <a:gd name="T24" fmla="*/ 19 w 24"/>
              <a:gd name="T25" fmla="*/ 3 h 6"/>
              <a:gd name="T26" fmla="*/ 19 w 24"/>
              <a:gd name="T27" fmla="*/ 1 h 6"/>
              <a:gd name="T28" fmla="*/ 4 w 24"/>
              <a:gd name="T29" fmla="*/ 2 h 6"/>
              <a:gd name="T30" fmla="*/ 2 w 24"/>
              <a:gd name="T31" fmla="*/ 2 h 6"/>
              <a:gd name="T32" fmla="*/ 2 w 24"/>
              <a:gd name="T33" fmla="*/ 4 h 6"/>
              <a:gd name="T34" fmla="*/ 2 w 24"/>
              <a:gd name="T35" fmla="*/ 6 h 6"/>
              <a:gd name="T36" fmla="*/ 22 w 24"/>
              <a:gd name="T37" fmla="*/ 4 h 6"/>
              <a:gd name="T38" fmla="*/ 22 w 24"/>
              <a:gd name="T39" fmla="*/ 2 h 6"/>
              <a:gd name="T40" fmla="*/ 22 w 24"/>
              <a:gd name="T41" fmla="*/ 0 h 6"/>
              <a:gd name="T42" fmla="*/ 19 w 24"/>
              <a:gd name="T43" fmla="*/ 1 h 6"/>
              <a:gd name="T44" fmla="*/ 19 w 24"/>
              <a:gd name="T45" fmla="*/ 3 h 6"/>
              <a:gd name="T46" fmla="*/ 19 w 24"/>
              <a:gd name="T47" fmla="*/ 1 h 6"/>
              <a:gd name="T48" fmla="*/ 19 w 24"/>
              <a:gd name="T4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" h="6">
                <a:moveTo>
                  <a:pt x="19" y="3"/>
                </a:moveTo>
                <a:cubicBezTo>
                  <a:pt x="19" y="5"/>
                  <a:pt x="19" y="5"/>
                  <a:pt x="19" y="5"/>
                </a:cubicBezTo>
                <a:cubicBezTo>
                  <a:pt x="22" y="4"/>
                  <a:pt x="22" y="4"/>
                  <a:pt x="22" y="4"/>
                </a:cubicBezTo>
                <a:cubicBezTo>
                  <a:pt x="23" y="4"/>
                  <a:pt x="24" y="3"/>
                  <a:pt x="24" y="2"/>
                </a:cubicBezTo>
                <a:cubicBezTo>
                  <a:pt x="24" y="1"/>
                  <a:pt x="23" y="0"/>
                  <a:pt x="22" y="0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6"/>
                  <a:pt x="1" y="6"/>
                  <a:pt x="2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1"/>
                  <a:pt x="19" y="1"/>
                  <a:pt x="19" y="1"/>
                </a:cubicBezTo>
                <a:cubicBezTo>
                  <a:pt x="4" y="2"/>
                  <a:pt x="4" y="2"/>
                  <a:pt x="4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4"/>
                  <a:pt x="2" y="4"/>
                </a:cubicBezTo>
                <a:cubicBezTo>
                  <a:pt x="2" y="6"/>
                  <a:pt x="2" y="6"/>
                  <a:pt x="2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1"/>
                  <a:pt x="19" y="1"/>
                  <a:pt x="19" y="1"/>
                </a:cubicBezTo>
                <a:lnTo>
                  <a:pt x="19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85" name="Freeform 178">
            <a:extLst>
              <a:ext uri="{FF2B5EF4-FFF2-40B4-BE49-F238E27FC236}">
                <a16:creationId xmlns:a16="http://schemas.microsoft.com/office/drawing/2014/main" id="{BFD8D1CC-17F4-F9A6-2AAC-44103F36BEAF}"/>
              </a:ext>
            </a:extLst>
          </p:cNvPr>
          <p:cNvSpPr>
            <a:spLocks/>
          </p:cNvSpPr>
          <p:nvPr/>
        </p:nvSpPr>
        <p:spPr bwMode="auto">
          <a:xfrm>
            <a:off x="5801155" y="3901805"/>
            <a:ext cx="5660" cy="16979"/>
          </a:xfrm>
          <a:custGeom>
            <a:avLst/>
            <a:gdLst>
              <a:gd name="T0" fmla="*/ 0 w 3"/>
              <a:gd name="T1" fmla="*/ 9 h 9"/>
              <a:gd name="T2" fmla="*/ 3 w 3"/>
              <a:gd name="T3" fmla="*/ 0 h 9"/>
              <a:gd name="T4" fmla="*/ 0 w 3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9">
                <a:moveTo>
                  <a:pt x="0" y="9"/>
                </a:moveTo>
                <a:lnTo>
                  <a:pt x="3" y="0"/>
                </a:lnTo>
                <a:lnTo>
                  <a:pt x="0" y="9"/>
                </a:ln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86" name="Freeform 179">
            <a:extLst>
              <a:ext uri="{FF2B5EF4-FFF2-40B4-BE49-F238E27FC236}">
                <a16:creationId xmlns:a16="http://schemas.microsoft.com/office/drawing/2014/main" id="{440E1D0C-2269-2E16-729B-5C41D7251A0E}"/>
              </a:ext>
            </a:extLst>
          </p:cNvPr>
          <p:cNvSpPr>
            <a:spLocks/>
          </p:cNvSpPr>
          <p:nvPr/>
        </p:nvSpPr>
        <p:spPr bwMode="auto">
          <a:xfrm>
            <a:off x="5795493" y="3894261"/>
            <a:ext cx="16979" cy="30183"/>
          </a:xfrm>
          <a:custGeom>
            <a:avLst/>
            <a:gdLst>
              <a:gd name="T0" fmla="*/ 2 w 6"/>
              <a:gd name="T1" fmla="*/ 9 h 11"/>
              <a:gd name="T2" fmla="*/ 4 w 6"/>
              <a:gd name="T3" fmla="*/ 9 h 11"/>
              <a:gd name="T4" fmla="*/ 6 w 6"/>
              <a:gd name="T5" fmla="*/ 3 h 11"/>
              <a:gd name="T6" fmla="*/ 6 w 6"/>
              <a:gd name="T7" fmla="*/ 2 h 11"/>
              <a:gd name="T8" fmla="*/ 5 w 6"/>
              <a:gd name="T9" fmla="*/ 1 h 11"/>
              <a:gd name="T10" fmla="*/ 3 w 6"/>
              <a:gd name="T11" fmla="*/ 1 h 11"/>
              <a:gd name="T12" fmla="*/ 2 w 6"/>
              <a:gd name="T13" fmla="*/ 2 h 11"/>
              <a:gd name="T14" fmla="*/ 0 w 6"/>
              <a:gd name="T15" fmla="*/ 8 h 11"/>
              <a:gd name="T16" fmla="*/ 0 w 6"/>
              <a:gd name="T17" fmla="*/ 10 h 11"/>
              <a:gd name="T18" fmla="*/ 1 w 6"/>
              <a:gd name="T19" fmla="*/ 11 h 11"/>
              <a:gd name="T20" fmla="*/ 3 w 6"/>
              <a:gd name="T21" fmla="*/ 11 h 11"/>
              <a:gd name="T22" fmla="*/ 4 w 6"/>
              <a:gd name="T23" fmla="*/ 9 h 11"/>
              <a:gd name="T24" fmla="*/ 2 w 6"/>
              <a:gd name="T25" fmla="*/ 9 h 11"/>
              <a:gd name="T26" fmla="*/ 4 w 6"/>
              <a:gd name="T27" fmla="*/ 9 h 11"/>
              <a:gd name="T28" fmla="*/ 6 w 6"/>
              <a:gd name="T29" fmla="*/ 3 h 11"/>
              <a:gd name="T30" fmla="*/ 6 w 6"/>
              <a:gd name="T31" fmla="*/ 2 h 11"/>
              <a:gd name="T32" fmla="*/ 5 w 6"/>
              <a:gd name="T33" fmla="*/ 1 h 11"/>
              <a:gd name="T34" fmla="*/ 3 w 6"/>
              <a:gd name="T35" fmla="*/ 1 h 11"/>
              <a:gd name="T36" fmla="*/ 2 w 6"/>
              <a:gd name="T37" fmla="*/ 2 h 11"/>
              <a:gd name="T38" fmla="*/ 0 w 6"/>
              <a:gd name="T39" fmla="*/ 8 h 11"/>
              <a:gd name="T40" fmla="*/ 0 w 6"/>
              <a:gd name="T41" fmla="*/ 10 h 11"/>
              <a:gd name="T42" fmla="*/ 1 w 6"/>
              <a:gd name="T43" fmla="*/ 11 h 11"/>
              <a:gd name="T44" fmla="*/ 3 w 6"/>
              <a:gd name="T45" fmla="*/ 11 h 11"/>
              <a:gd name="T46" fmla="*/ 4 w 6"/>
              <a:gd name="T47" fmla="*/ 9 h 11"/>
              <a:gd name="T48" fmla="*/ 2 w 6"/>
              <a:gd name="T4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" h="11">
                <a:moveTo>
                  <a:pt x="2" y="9"/>
                </a:moveTo>
                <a:cubicBezTo>
                  <a:pt x="4" y="9"/>
                  <a:pt x="4" y="9"/>
                  <a:pt x="4" y="9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3" y="1"/>
                  <a:pt x="3" y="1"/>
                </a:cubicBezTo>
                <a:cubicBezTo>
                  <a:pt x="3" y="1"/>
                  <a:pt x="2" y="1"/>
                  <a:pt x="2" y="2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1" y="11"/>
                  <a:pt x="1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4" y="10"/>
                  <a:pt x="4" y="9"/>
                </a:cubicBezTo>
                <a:cubicBezTo>
                  <a:pt x="2" y="9"/>
                  <a:pt x="2" y="9"/>
                  <a:pt x="2" y="9"/>
                </a:cubicBezTo>
                <a:cubicBezTo>
                  <a:pt x="4" y="9"/>
                  <a:pt x="4" y="9"/>
                  <a:pt x="4" y="9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3" y="1"/>
                  <a:pt x="3" y="1"/>
                </a:cubicBezTo>
                <a:cubicBezTo>
                  <a:pt x="3" y="1"/>
                  <a:pt x="2" y="1"/>
                  <a:pt x="2" y="2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1" y="11"/>
                  <a:pt x="1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4" y="10"/>
                  <a:pt x="4" y="9"/>
                </a:cubicBezTo>
                <a:lnTo>
                  <a:pt x="2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87" name="Freeform 180">
            <a:extLst>
              <a:ext uri="{FF2B5EF4-FFF2-40B4-BE49-F238E27FC236}">
                <a16:creationId xmlns:a16="http://schemas.microsoft.com/office/drawing/2014/main" id="{49D7DDC3-5BB4-01CE-CCE4-39C61AA311AD}"/>
              </a:ext>
            </a:extLst>
          </p:cNvPr>
          <p:cNvSpPr>
            <a:spLocks/>
          </p:cNvSpPr>
          <p:nvPr/>
        </p:nvSpPr>
        <p:spPr bwMode="auto">
          <a:xfrm>
            <a:off x="5623829" y="3854644"/>
            <a:ext cx="154688" cy="18864"/>
          </a:xfrm>
          <a:custGeom>
            <a:avLst/>
            <a:gdLst>
              <a:gd name="T0" fmla="*/ 53 w 82"/>
              <a:gd name="T1" fmla="*/ 4 h 10"/>
              <a:gd name="T2" fmla="*/ 82 w 82"/>
              <a:gd name="T3" fmla="*/ 0 h 10"/>
              <a:gd name="T4" fmla="*/ 18 w 82"/>
              <a:gd name="T5" fmla="*/ 9 h 10"/>
              <a:gd name="T6" fmla="*/ 0 w 82"/>
              <a:gd name="T7" fmla="*/ 10 h 10"/>
              <a:gd name="T8" fmla="*/ 6 w 82"/>
              <a:gd name="T9" fmla="*/ 10 h 10"/>
              <a:gd name="T10" fmla="*/ 53 w 82"/>
              <a:gd name="T11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10">
                <a:moveTo>
                  <a:pt x="53" y="4"/>
                </a:moveTo>
                <a:lnTo>
                  <a:pt x="82" y="0"/>
                </a:lnTo>
                <a:lnTo>
                  <a:pt x="18" y="9"/>
                </a:lnTo>
                <a:lnTo>
                  <a:pt x="0" y="10"/>
                </a:lnTo>
                <a:lnTo>
                  <a:pt x="6" y="10"/>
                </a:lnTo>
                <a:lnTo>
                  <a:pt x="53" y="4"/>
                </a:ln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88" name="Freeform 181">
            <a:extLst>
              <a:ext uri="{FF2B5EF4-FFF2-40B4-BE49-F238E27FC236}">
                <a16:creationId xmlns:a16="http://schemas.microsoft.com/office/drawing/2014/main" id="{C52BEB35-0A19-67EF-CA6E-D25E39111A21}"/>
              </a:ext>
            </a:extLst>
          </p:cNvPr>
          <p:cNvSpPr>
            <a:spLocks/>
          </p:cNvSpPr>
          <p:nvPr/>
        </p:nvSpPr>
        <p:spPr bwMode="auto">
          <a:xfrm>
            <a:off x="5618170" y="3848986"/>
            <a:ext cx="166007" cy="30183"/>
          </a:xfrm>
          <a:custGeom>
            <a:avLst/>
            <a:gdLst>
              <a:gd name="T0" fmla="*/ 37 w 58"/>
              <a:gd name="T1" fmla="*/ 5 h 11"/>
              <a:gd name="T2" fmla="*/ 37 w 58"/>
              <a:gd name="T3" fmla="*/ 7 h 11"/>
              <a:gd name="T4" fmla="*/ 56 w 58"/>
              <a:gd name="T5" fmla="*/ 4 h 11"/>
              <a:gd name="T6" fmla="*/ 58 w 58"/>
              <a:gd name="T7" fmla="*/ 1 h 11"/>
              <a:gd name="T8" fmla="*/ 55 w 58"/>
              <a:gd name="T9" fmla="*/ 0 h 11"/>
              <a:gd name="T10" fmla="*/ 14 w 58"/>
              <a:gd name="T11" fmla="*/ 6 h 11"/>
              <a:gd name="T12" fmla="*/ 2 w 58"/>
              <a:gd name="T13" fmla="*/ 7 h 11"/>
              <a:gd name="T14" fmla="*/ 0 w 58"/>
              <a:gd name="T15" fmla="*/ 10 h 11"/>
              <a:gd name="T16" fmla="*/ 2 w 58"/>
              <a:gd name="T17" fmla="*/ 11 h 11"/>
              <a:gd name="T18" fmla="*/ 6 w 58"/>
              <a:gd name="T19" fmla="*/ 11 h 11"/>
              <a:gd name="T20" fmla="*/ 6 w 58"/>
              <a:gd name="T21" fmla="*/ 11 h 11"/>
              <a:gd name="T22" fmla="*/ 37 w 58"/>
              <a:gd name="T23" fmla="*/ 7 h 11"/>
              <a:gd name="T24" fmla="*/ 37 w 58"/>
              <a:gd name="T25" fmla="*/ 5 h 11"/>
              <a:gd name="T26" fmla="*/ 37 w 58"/>
              <a:gd name="T27" fmla="*/ 3 h 11"/>
              <a:gd name="T28" fmla="*/ 6 w 58"/>
              <a:gd name="T29" fmla="*/ 7 h 11"/>
              <a:gd name="T30" fmla="*/ 2 w 58"/>
              <a:gd name="T31" fmla="*/ 7 h 11"/>
              <a:gd name="T32" fmla="*/ 2 w 58"/>
              <a:gd name="T33" fmla="*/ 9 h 11"/>
              <a:gd name="T34" fmla="*/ 2 w 58"/>
              <a:gd name="T35" fmla="*/ 11 h 11"/>
              <a:gd name="T36" fmla="*/ 15 w 58"/>
              <a:gd name="T37" fmla="*/ 10 h 11"/>
              <a:gd name="T38" fmla="*/ 15 w 58"/>
              <a:gd name="T39" fmla="*/ 10 h 11"/>
              <a:gd name="T40" fmla="*/ 56 w 58"/>
              <a:gd name="T41" fmla="*/ 4 h 11"/>
              <a:gd name="T42" fmla="*/ 57 w 58"/>
              <a:gd name="T43" fmla="*/ 3 h 11"/>
              <a:gd name="T44" fmla="*/ 58 w 58"/>
              <a:gd name="T45" fmla="*/ 1 h 11"/>
              <a:gd name="T46" fmla="*/ 57 w 58"/>
              <a:gd name="T47" fmla="*/ 0 h 11"/>
              <a:gd name="T48" fmla="*/ 55 w 58"/>
              <a:gd name="T49" fmla="*/ 0 h 11"/>
              <a:gd name="T50" fmla="*/ 37 w 58"/>
              <a:gd name="T51" fmla="*/ 3 h 11"/>
              <a:gd name="T52" fmla="*/ 37 w 58"/>
              <a:gd name="T5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8" h="11">
                <a:moveTo>
                  <a:pt x="37" y="5"/>
                </a:moveTo>
                <a:cubicBezTo>
                  <a:pt x="37" y="7"/>
                  <a:pt x="37" y="7"/>
                  <a:pt x="37" y="7"/>
                </a:cubicBezTo>
                <a:cubicBezTo>
                  <a:pt x="56" y="4"/>
                  <a:pt x="56" y="4"/>
                  <a:pt x="56" y="4"/>
                </a:cubicBezTo>
                <a:cubicBezTo>
                  <a:pt x="57" y="4"/>
                  <a:pt x="58" y="3"/>
                  <a:pt x="58" y="1"/>
                </a:cubicBezTo>
                <a:cubicBezTo>
                  <a:pt x="57" y="0"/>
                  <a:pt x="56" y="0"/>
                  <a:pt x="55" y="0"/>
                </a:cubicBezTo>
                <a:cubicBezTo>
                  <a:pt x="14" y="6"/>
                  <a:pt x="14" y="6"/>
                  <a:pt x="14" y="6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3"/>
                  <a:pt x="37" y="3"/>
                  <a:pt x="37" y="3"/>
                </a:cubicBezTo>
                <a:cubicBezTo>
                  <a:pt x="6" y="7"/>
                  <a:pt x="6" y="7"/>
                  <a:pt x="6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9"/>
                  <a:pt x="2" y="9"/>
                  <a:pt x="2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4"/>
                  <a:pt x="57" y="3"/>
                  <a:pt x="57" y="3"/>
                </a:cubicBezTo>
                <a:cubicBezTo>
                  <a:pt x="57" y="2"/>
                  <a:pt x="58" y="2"/>
                  <a:pt x="58" y="1"/>
                </a:cubicBezTo>
                <a:cubicBezTo>
                  <a:pt x="57" y="1"/>
                  <a:pt x="57" y="0"/>
                  <a:pt x="57" y="0"/>
                </a:cubicBezTo>
                <a:cubicBezTo>
                  <a:pt x="56" y="0"/>
                  <a:pt x="56" y="0"/>
                  <a:pt x="55" y="0"/>
                </a:cubicBezTo>
                <a:cubicBezTo>
                  <a:pt x="37" y="3"/>
                  <a:pt x="37" y="3"/>
                  <a:pt x="37" y="3"/>
                </a:cubicBezTo>
                <a:lnTo>
                  <a:pt x="37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89" name="Freeform 182">
            <a:extLst>
              <a:ext uri="{FF2B5EF4-FFF2-40B4-BE49-F238E27FC236}">
                <a16:creationId xmlns:a16="http://schemas.microsoft.com/office/drawing/2014/main" id="{B02D4A5C-65B6-977F-5B7B-B2F1A6F5184B}"/>
              </a:ext>
            </a:extLst>
          </p:cNvPr>
          <p:cNvSpPr>
            <a:spLocks/>
          </p:cNvSpPr>
          <p:nvPr/>
        </p:nvSpPr>
        <p:spPr bwMode="auto">
          <a:xfrm>
            <a:off x="5006965" y="4213065"/>
            <a:ext cx="16979" cy="16979"/>
          </a:xfrm>
          <a:custGeom>
            <a:avLst/>
            <a:gdLst>
              <a:gd name="T0" fmla="*/ 3 w 9"/>
              <a:gd name="T1" fmla="*/ 6 h 9"/>
              <a:gd name="T2" fmla="*/ 9 w 9"/>
              <a:gd name="T3" fmla="*/ 9 h 9"/>
              <a:gd name="T4" fmla="*/ 0 w 9"/>
              <a:gd name="T5" fmla="*/ 0 h 9"/>
              <a:gd name="T6" fmla="*/ 0 w 9"/>
              <a:gd name="T7" fmla="*/ 1 h 9"/>
              <a:gd name="T8" fmla="*/ 3 w 9"/>
              <a:gd name="T9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9">
                <a:moveTo>
                  <a:pt x="3" y="6"/>
                </a:moveTo>
                <a:lnTo>
                  <a:pt x="9" y="9"/>
                </a:lnTo>
                <a:lnTo>
                  <a:pt x="0" y="0"/>
                </a:lnTo>
                <a:lnTo>
                  <a:pt x="0" y="1"/>
                </a:lnTo>
                <a:lnTo>
                  <a:pt x="3" y="6"/>
                </a:ln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90" name="Freeform 183">
            <a:extLst>
              <a:ext uri="{FF2B5EF4-FFF2-40B4-BE49-F238E27FC236}">
                <a16:creationId xmlns:a16="http://schemas.microsoft.com/office/drawing/2014/main" id="{8493A388-E3DD-0EB3-A24E-F2B78012A0F8}"/>
              </a:ext>
            </a:extLst>
          </p:cNvPr>
          <p:cNvSpPr>
            <a:spLocks/>
          </p:cNvSpPr>
          <p:nvPr/>
        </p:nvSpPr>
        <p:spPr bwMode="auto">
          <a:xfrm>
            <a:off x="5001308" y="4207409"/>
            <a:ext cx="28297" cy="28297"/>
          </a:xfrm>
          <a:custGeom>
            <a:avLst/>
            <a:gdLst>
              <a:gd name="T0" fmla="*/ 4 w 10"/>
              <a:gd name="T1" fmla="*/ 6 h 10"/>
              <a:gd name="T2" fmla="*/ 3 w 10"/>
              <a:gd name="T3" fmla="*/ 8 h 10"/>
              <a:gd name="T4" fmla="*/ 7 w 10"/>
              <a:gd name="T5" fmla="*/ 10 h 10"/>
              <a:gd name="T6" fmla="*/ 9 w 10"/>
              <a:gd name="T7" fmla="*/ 9 h 10"/>
              <a:gd name="T8" fmla="*/ 9 w 10"/>
              <a:gd name="T9" fmla="*/ 7 h 10"/>
              <a:gd name="T10" fmla="*/ 3 w 10"/>
              <a:gd name="T11" fmla="*/ 1 h 10"/>
              <a:gd name="T12" fmla="*/ 1 w 10"/>
              <a:gd name="T13" fmla="*/ 0 h 10"/>
              <a:gd name="T14" fmla="*/ 0 w 10"/>
              <a:gd name="T15" fmla="*/ 2 h 10"/>
              <a:gd name="T16" fmla="*/ 0 w 10"/>
              <a:gd name="T17" fmla="*/ 4 h 10"/>
              <a:gd name="T18" fmla="*/ 1 w 10"/>
              <a:gd name="T19" fmla="*/ 4 h 10"/>
              <a:gd name="T20" fmla="*/ 2 w 10"/>
              <a:gd name="T21" fmla="*/ 7 h 10"/>
              <a:gd name="T22" fmla="*/ 3 w 10"/>
              <a:gd name="T23" fmla="*/ 8 h 10"/>
              <a:gd name="T24" fmla="*/ 4 w 10"/>
              <a:gd name="T25" fmla="*/ 6 h 10"/>
              <a:gd name="T26" fmla="*/ 6 w 10"/>
              <a:gd name="T27" fmla="*/ 5 h 10"/>
              <a:gd name="T28" fmla="*/ 4 w 10"/>
              <a:gd name="T29" fmla="*/ 2 h 10"/>
              <a:gd name="T30" fmla="*/ 4 w 10"/>
              <a:gd name="T31" fmla="*/ 1 h 10"/>
              <a:gd name="T32" fmla="*/ 2 w 10"/>
              <a:gd name="T33" fmla="*/ 2 h 10"/>
              <a:gd name="T34" fmla="*/ 0 w 10"/>
              <a:gd name="T35" fmla="*/ 3 h 10"/>
              <a:gd name="T36" fmla="*/ 6 w 10"/>
              <a:gd name="T37" fmla="*/ 9 h 10"/>
              <a:gd name="T38" fmla="*/ 8 w 10"/>
              <a:gd name="T39" fmla="*/ 8 h 10"/>
              <a:gd name="T40" fmla="*/ 9 w 10"/>
              <a:gd name="T41" fmla="*/ 6 h 10"/>
              <a:gd name="T42" fmla="*/ 5 w 10"/>
              <a:gd name="T43" fmla="*/ 4 h 10"/>
              <a:gd name="T44" fmla="*/ 4 w 10"/>
              <a:gd name="T45" fmla="*/ 6 h 10"/>
              <a:gd name="T46" fmla="*/ 6 w 10"/>
              <a:gd name="T47" fmla="*/ 5 h 10"/>
              <a:gd name="T48" fmla="*/ 4 w 10"/>
              <a:gd name="T4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" h="10">
                <a:moveTo>
                  <a:pt x="4" y="6"/>
                </a:moveTo>
                <a:cubicBezTo>
                  <a:pt x="3" y="8"/>
                  <a:pt x="3" y="8"/>
                  <a:pt x="3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9" y="10"/>
                  <a:pt x="9" y="9"/>
                </a:cubicBezTo>
                <a:cubicBezTo>
                  <a:pt x="10" y="8"/>
                  <a:pt x="10" y="7"/>
                  <a:pt x="9" y="7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7"/>
                  <a:pt x="2" y="7"/>
                  <a:pt x="2" y="7"/>
                </a:cubicBezTo>
                <a:cubicBezTo>
                  <a:pt x="3" y="8"/>
                  <a:pt x="3" y="8"/>
                  <a:pt x="3" y="8"/>
                </a:cubicBezTo>
                <a:cubicBezTo>
                  <a:pt x="4" y="6"/>
                  <a:pt x="4" y="6"/>
                  <a:pt x="4" y="6"/>
                </a:cubicBezTo>
                <a:cubicBezTo>
                  <a:pt x="6" y="5"/>
                  <a:pt x="6" y="5"/>
                  <a:pt x="6" y="5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2" y="2"/>
                  <a:pt x="2" y="2"/>
                  <a:pt x="2" y="2"/>
                </a:cubicBezTo>
                <a:cubicBezTo>
                  <a:pt x="0" y="3"/>
                  <a:pt x="0" y="3"/>
                  <a:pt x="0" y="3"/>
                </a:cubicBezTo>
                <a:cubicBezTo>
                  <a:pt x="6" y="9"/>
                  <a:pt x="6" y="9"/>
                  <a:pt x="6" y="9"/>
                </a:cubicBezTo>
                <a:cubicBezTo>
                  <a:pt x="8" y="8"/>
                  <a:pt x="8" y="8"/>
                  <a:pt x="8" y="8"/>
                </a:cubicBezTo>
                <a:cubicBezTo>
                  <a:pt x="9" y="6"/>
                  <a:pt x="9" y="6"/>
                  <a:pt x="9" y="6"/>
                </a:cubicBezTo>
                <a:cubicBezTo>
                  <a:pt x="5" y="4"/>
                  <a:pt x="5" y="4"/>
                  <a:pt x="5" y="4"/>
                </a:cubicBezTo>
                <a:cubicBezTo>
                  <a:pt x="4" y="6"/>
                  <a:pt x="4" y="6"/>
                  <a:pt x="4" y="6"/>
                </a:cubicBezTo>
                <a:cubicBezTo>
                  <a:pt x="6" y="5"/>
                  <a:pt x="6" y="5"/>
                  <a:pt x="6" y="5"/>
                </a:cubicBezTo>
                <a:lnTo>
                  <a:pt x="4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91" name="Freeform 184">
            <a:extLst>
              <a:ext uri="{FF2B5EF4-FFF2-40B4-BE49-F238E27FC236}">
                <a16:creationId xmlns:a16="http://schemas.microsoft.com/office/drawing/2014/main" id="{F8A0E317-BD67-FA42-38A6-3F8ED06F91DE}"/>
              </a:ext>
            </a:extLst>
          </p:cNvPr>
          <p:cNvSpPr>
            <a:spLocks/>
          </p:cNvSpPr>
          <p:nvPr/>
        </p:nvSpPr>
        <p:spPr bwMode="auto">
          <a:xfrm>
            <a:off x="5703060" y="3952739"/>
            <a:ext cx="15091" cy="11319"/>
          </a:xfrm>
          <a:custGeom>
            <a:avLst/>
            <a:gdLst>
              <a:gd name="T0" fmla="*/ 0 w 8"/>
              <a:gd name="T1" fmla="*/ 6 h 6"/>
              <a:gd name="T2" fmla="*/ 8 w 8"/>
              <a:gd name="T3" fmla="*/ 0 h 6"/>
              <a:gd name="T4" fmla="*/ 2 w 8"/>
              <a:gd name="T5" fmla="*/ 5 h 6"/>
              <a:gd name="T6" fmla="*/ 0 w 8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6">
                <a:moveTo>
                  <a:pt x="0" y="6"/>
                </a:moveTo>
                <a:lnTo>
                  <a:pt x="8" y="0"/>
                </a:lnTo>
                <a:lnTo>
                  <a:pt x="2" y="5"/>
                </a:lnTo>
                <a:lnTo>
                  <a:pt x="0" y="6"/>
                </a:ln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92" name="Freeform 185">
            <a:extLst>
              <a:ext uri="{FF2B5EF4-FFF2-40B4-BE49-F238E27FC236}">
                <a16:creationId xmlns:a16="http://schemas.microsoft.com/office/drawing/2014/main" id="{8E80A3BC-427A-5A6E-5505-71EAAE3A4148}"/>
              </a:ext>
            </a:extLst>
          </p:cNvPr>
          <p:cNvSpPr>
            <a:spLocks/>
          </p:cNvSpPr>
          <p:nvPr/>
        </p:nvSpPr>
        <p:spPr bwMode="auto">
          <a:xfrm>
            <a:off x="5697401" y="3947082"/>
            <a:ext cx="26409" cy="26409"/>
          </a:xfrm>
          <a:custGeom>
            <a:avLst/>
            <a:gdLst>
              <a:gd name="T0" fmla="*/ 2 w 9"/>
              <a:gd name="T1" fmla="*/ 6 h 9"/>
              <a:gd name="T2" fmla="*/ 3 w 9"/>
              <a:gd name="T3" fmla="*/ 8 h 9"/>
              <a:gd name="T4" fmla="*/ 8 w 9"/>
              <a:gd name="T5" fmla="*/ 4 h 9"/>
              <a:gd name="T6" fmla="*/ 8 w 9"/>
              <a:gd name="T7" fmla="*/ 1 h 9"/>
              <a:gd name="T8" fmla="*/ 6 w 9"/>
              <a:gd name="T9" fmla="*/ 1 h 9"/>
              <a:gd name="T10" fmla="*/ 2 w 9"/>
              <a:gd name="T11" fmla="*/ 3 h 9"/>
              <a:gd name="T12" fmla="*/ 2 w 9"/>
              <a:gd name="T13" fmla="*/ 3 h 9"/>
              <a:gd name="T14" fmla="*/ 0 w 9"/>
              <a:gd name="T15" fmla="*/ 5 h 9"/>
              <a:gd name="T16" fmla="*/ 0 w 9"/>
              <a:gd name="T17" fmla="*/ 8 h 9"/>
              <a:gd name="T18" fmla="*/ 3 w 9"/>
              <a:gd name="T19" fmla="*/ 8 h 9"/>
              <a:gd name="T20" fmla="*/ 2 w 9"/>
              <a:gd name="T21" fmla="*/ 6 h 9"/>
              <a:gd name="T22" fmla="*/ 3 w 9"/>
              <a:gd name="T23" fmla="*/ 8 h 9"/>
              <a:gd name="T24" fmla="*/ 5 w 9"/>
              <a:gd name="T25" fmla="*/ 6 h 9"/>
              <a:gd name="T26" fmla="*/ 8 w 9"/>
              <a:gd name="T27" fmla="*/ 4 h 9"/>
              <a:gd name="T28" fmla="*/ 7 w 9"/>
              <a:gd name="T29" fmla="*/ 2 h 9"/>
              <a:gd name="T30" fmla="*/ 6 w 9"/>
              <a:gd name="T31" fmla="*/ 1 h 9"/>
              <a:gd name="T32" fmla="*/ 1 w 9"/>
              <a:gd name="T33" fmla="*/ 5 h 9"/>
              <a:gd name="T34" fmla="*/ 2 w 9"/>
              <a:gd name="T35" fmla="*/ 6 h 9"/>
              <a:gd name="T36" fmla="*/ 3 w 9"/>
              <a:gd name="T37" fmla="*/ 8 h 9"/>
              <a:gd name="T38" fmla="*/ 2 w 9"/>
              <a:gd name="T39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" h="9">
                <a:moveTo>
                  <a:pt x="2" y="6"/>
                </a:moveTo>
                <a:cubicBezTo>
                  <a:pt x="3" y="8"/>
                  <a:pt x="3" y="8"/>
                  <a:pt x="3" y="8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2"/>
                  <a:pt x="8" y="1"/>
                </a:cubicBezTo>
                <a:cubicBezTo>
                  <a:pt x="8" y="0"/>
                  <a:pt x="7" y="0"/>
                  <a:pt x="6" y="1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7"/>
                  <a:pt x="0" y="8"/>
                </a:cubicBezTo>
                <a:cubicBezTo>
                  <a:pt x="1" y="9"/>
                  <a:pt x="2" y="9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3" y="8"/>
                  <a:pt x="3" y="8"/>
                  <a:pt x="3" y="8"/>
                </a:cubicBezTo>
                <a:cubicBezTo>
                  <a:pt x="5" y="6"/>
                  <a:pt x="5" y="6"/>
                  <a:pt x="5" y="6"/>
                </a:cubicBezTo>
                <a:cubicBezTo>
                  <a:pt x="8" y="4"/>
                  <a:pt x="8" y="4"/>
                  <a:pt x="8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3" y="8"/>
                  <a:pt x="3" y="8"/>
                  <a:pt x="3" y="8"/>
                </a:cubicBezTo>
                <a:lnTo>
                  <a:pt x="2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93" name="Freeform 186">
            <a:extLst>
              <a:ext uri="{FF2B5EF4-FFF2-40B4-BE49-F238E27FC236}">
                <a16:creationId xmlns:a16="http://schemas.microsoft.com/office/drawing/2014/main" id="{02897623-C95F-11E8-0D4A-1F17AC42A491}"/>
              </a:ext>
            </a:extLst>
          </p:cNvPr>
          <p:cNvSpPr>
            <a:spLocks/>
          </p:cNvSpPr>
          <p:nvPr/>
        </p:nvSpPr>
        <p:spPr bwMode="auto">
          <a:xfrm>
            <a:off x="5299363" y="3907466"/>
            <a:ext cx="37728" cy="3772"/>
          </a:xfrm>
          <a:custGeom>
            <a:avLst/>
            <a:gdLst>
              <a:gd name="T0" fmla="*/ 20 w 20"/>
              <a:gd name="T1" fmla="*/ 0 h 2"/>
              <a:gd name="T2" fmla="*/ 0 w 20"/>
              <a:gd name="T3" fmla="*/ 2 h 2"/>
              <a:gd name="T4" fmla="*/ 18 w 20"/>
              <a:gd name="T5" fmla="*/ 0 h 2"/>
              <a:gd name="T6" fmla="*/ 20 w 20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">
                <a:moveTo>
                  <a:pt x="20" y="0"/>
                </a:moveTo>
                <a:lnTo>
                  <a:pt x="0" y="2"/>
                </a:lnTo>
                <a:lnTo>
                  <a:pt x="18" y="0"/>
                </a:lnTo>
                <a:lnTo>
                  <a:pt x="20" y="0"/>
                </a:ln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94" name="Freeform 187">
            <a:extLst>
              <a:ext uri="{FF2B5EF4-FFF2-40B4-BE49-F238E27FC236}">
                <a16:creationId xmlns:a16="http://schemas.microsoft.com/office/drawing/2014/main" id="{96AFC734-D526-5259-640F-1E9DF7146347}"/>
              </a:ext>
            </a:extLst>
          </p:cNvPr>
          <p:cNvSpPr>
            <a:spLocks/>
          </p:cNvSpPr>
          <p:nvPr/>
        </p:nvSpPr>
        <p:spPr bwMode="auto">
          <a:xfrm>
            <a:off x="5293705" y="3901805"/>
            <a:ext cx="49047" cy="16979"/>
          </a:xfrm>
          <a:custGeom>
            <a:avLst/>
            <a:gdLst>
              <a:gd name="T0" fmla="*/ 15 w 17"/>
              <a:gd name="T1" fmla="*/ 2 h 6"/>
              <a:gd name="T2" fmla="*/ 14 w 17"/>
              <a:gd name="T3" fmla="*/ 0 h 6"/>
              <a:gd name="T4" fmla="*/ 2 w 17"/>
              <a:gd name="T5" fmla="*/ 1 h 6"/>
              <a:gd name="T6" fmla="*/ 1 w 17"/>
              <a:gd name="T7" fmla="*/ 4 h 6"/>
              <a:gd name="T8" fmla="*/ 3 w 17"/>
              <a:gd name="T9" fmla="*/ 5 h 6"/>
              <a:gd name="T10" fmla="*/ 14 w 17"/>
              <a:gd name="T11" fmla="*/ 4 h 6"/>
              <a:gd name="T12" fmla="*/ 14 w 17"/>
              <a:gd name="T13" fmla="*/ 4 h 6"/>
              <a:gd name="T14" fmla="*/ 15 w 17"/>
              <a:gd name="T15" fmla="*/ 4 h 6"/>
              <a:gd name="T16" fmla="*/ 17 w 17"/>
              <a:gd name="T17" fmla="*/ 2 h 6"/>
              <a:gd name="T18" fmla="*/ 14 w 17"/>
              <a:gd name="T19" fmla="*/ 0 h 6"/>
              <a:gd name="T20" fmla="*/ 15 w 17"/>
              <a:gd name="T21" fmla="*/ 2 h 6"/>
              <a:gd name="T22" fmla="*/ 14 w 17"/>
              <a:gd name="T23" fmla="*/ 0 h 6"/>
              <a:gd name="T24" fmla="*/ 14 w 17"/>
              <a:gd name="T25" fmla="*/ 0 h 6"/>
              <a:gd name="T26" fmla="*/ 2 w 17"/>
              <a:gd name="T27" fmla="*/ 1 h 6"/>
              <a:gd name="T28" fmla="*/ 1 w 17"/>
              <a:gd name="T29" fmla="*/ 2 h 6"/>
              <a:gd name="T30" fmla="*/ 1 w 17"/>
              <a:gd name="T31" fmla="*/ 4 h 6"/>
              <a:gd name="T32" fmla="*/ 1 w 17"/>
              <a:gd name="T33" fmla="*/ 5 h 6"/>
              <a:gd name="T34" fmla="*/ 3 w 17"/>
              <a:gd name="T35" fmla="*/ 5 h 6"/>
              <a:gd name="T36" fmla="*/ 15 w 17"/>
              <a:gd name="T37" fmla="*/ 4 h 6"/>
              <a:gd name="T38" fmla="*/ 15 w 17"/>
              <a:gd name="T39" fmla="*/ 2 h 6"/>
              <a:gd name="T40" fmla="*/ 14 w 17"/>
              <a:gd name="T41" fmla="*/ 0 h 6"/>
              <a:gd name="T42" fmla="*/ 15 w 17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" h="6">
                <a:moveTo>
                  <a:pt x="15" y="2"/>
                </a:moveTo>
                <a:cubicBezTo>
                  <a:pt x="14" y="0"/>
                  <a:pt x="14" y="0"/>
                  <a:pt x="14" y="0"/>
                </a:cubicBezTo>
                <a:cubicBezTo>
                  <a:pt x="2" y="1"/>
                  <a:pt x="2" y="1"/>
                  <a:pt x="2" y="1"/>
                </a:cubicBezTo>
                <a:cubicBezTo>
                  <a:pt x="1" y="2"/>
                  <a:pt x="0" y="3"/>
                  <a:pt x="1" y="4"/>
                </a:cubicBezTo>
                <a:cubicBezTo>
                  <a:pt x="1" y="5"/>
                  <a:pt x="2" y="6"/>
                  <a:pt x="3" y="5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7" y="3"/>
                  <a:pt x="17" y="2"/>
                </a:cubicBezTo>
                <a:cubicBezTo>
                  <a:pt x="17" y="1"/>
                  <a:pt x="16" y="0"/>
                  <a:pt x="14" y="0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0" y="3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0"/>
                  <a:pt x="14" y="0"/>
                  <a:pt x="14" y="0"/>
                </a:cubicBezTo>
                <a:lnTo>
                  <a:pt x="15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95" name="Freeform 188">
            <a:extLst>
              <a:ext uri="{FF2B5EF4-FFF2-40B4-BE49-F238E27FC236}">
                <a16:creationId xmlns:a16="http://schemas.microsoft.com/office/drawing/2014/main" id="{B32C297D-B80D-C7DE-2BE1-844FA566D716}"/>
              </a:ext>
            </a:extLst>
          </p:cNvPr>
          <p:cNvSpPr>
            <a:spLocks/>
          </p:cNvSpPr>
          <p:nvPr/>
        </p:nvSpPr>
        <p:spPr bwMode="auto">
          <a:xfrm>
            <a:off x="4578745" y="4531874"/>
            <a:ext cx="467835" cy="496132"/>
          </a:xfrm>
          <a:custGeom>
            <a:avLst/>
            <a:gdLst>
              <a:gd name="T0" fmla="*/ 76 w 248"/>
              <a:gd name="T1" fmla="*/ 0 h 263"/>
              <a:gd name="T2" fmla="*/ 23 w 248"/>
              <a:gd name="T3" fmla="*/ 26 h 263"/>
              <a:gd name="T4" fmla="*/ 27 w 248"/>
              <a:gd name="T5" fmla="*/ 27 h 263"/>
              <a:gd name="T6" fmla="*/ 33 w 248"/>
              <a:gd name="T7" fmla="*/ 35 h 263"/>
              <a:gd name="T8" fmla="*/ 29 w 248"/>
              <a:gd name="T9" fmla="*/ 46 h 263"/>
              <a:gd name="T10" fmla="*/ 29 w 248"/>
              <a:gd name="T11" fmla="*/ 56 h 263"/>
              <a:gd name="T12" fmla="*/ 39 w 248"/>
              <a:gd name="T13" fmla="*/ 58 h 263"/>
              <a:gd name="T14" fmla="*/ 39 w 248"/>
              <a:gd name="T15" fmla="*/ 68 h 263"/>
              <a:gd name="T16" fmla="*/ 33 w 248"/>
              <a:gd name="T17" fmla="*/ 68 h 263"/>
              <a:gd name="T18" fmla="*/ 41 w 248"/>
              <a:gd name="T19" fmla="*/ 76 h 263"/>
              <a:gd name="T20" fmla="*/ 48 w 248"/>
              <a:gd name="T21" fmla="*/ 82 h 263"/>
              <a:gd name="T22" fmla="*/ 48 w 248"/>
              <a:gd name="T23" fmla="*/ 85 h 263"/>
              <a:gd name="T24" fmla="*/ 41 w 248"/>
              <a:gd name="T25" fmla="*/ 91 h 263"/>
              <a:gd name="T26" fmla="*/ 30 w 248"/>
              <a:gd name="T27" fmla="*/ 98 h 263"/>
              <a:gd name="T28" fmla="*/ 42 w 248"/>
              <a:gd name="T29" fmla="*/ 98 h 263"/>
              <a:gd name="T30" fmla="*/ 38 w 248"/>
              <a:gd name="T31" fmla="*/ 106 h 263"/>
              <a:gd name="T32" fmla="*/ 38 w 248"/>
              <a:gd name="T33" fmla="*/ 109 h 263"/>
              <a:gd name="T34" fmla="*/ 26 w 248"/>
              <a:gd name="T35" fmla="*/ 124 h 263"/>
              <a:gd name="T36" fmla="*/ 18 w 248"/>
              <a:gd name="T37" fmla="*/ 132 h 263"/>
              <a:gd name="T38" fmla="*/ 17 w 248"/>
              <a:gd name="T39" fmla="*/ 139 h 263"/>
              <a:gd name="T40" fmla="*/ 9 w 248"/>
              <a:gd name="T41" fmla="*/ 150 h 263"/>
              <a:gd name="T42" fmla="*/ 14 w 248"/>
              <a:gd name="T43" fmla="*/ 151 h 263"/>
              <a:gd name="T44" fmla="*/ 11 w 248"/>
              <a:gd name="T45" fmla="*/ 168 h 263"/>
              <a:gd name="T46" fmla="*/ 9 w 248"/>
              <a:gd name="T47" fmla="*/ 174 h 263"/>
              <a:gd name="T48" fmla="*/ 0 w 248"/>
              <a:gd name="T49" fmla="*/ 180 h 263"/>
              <a:gd name="T50" fmla="*/ 3 w 248"/>
              <a:gd name="T51" fmla="*/ 191 h 263"/>
              <a:gd name="T52" fmla="*/ 0 w 248"/>
              <a:gd name="T53" fmla="*/ 203 h 263"/>
              <a:gd name="T54" fmla="*/ 145 w 248"/>
              <a:gd name="T55" fmla="*/ 192 h 263"/>
              <a:gd name="T56" fmla="*/ 144 w 248"/>
              <a:gd name="T57" fmla="*/ 200 h 263"/>
              <a:gd name="T58" fmla="*/ 138 w 248"/>
              <a:gd name="T59" fmla="*/ 221 h 263"/>
              <a:gd name="T60" fmla="*/ 144 w 248"/>
              <a:gd name="T61" fmla="*/ 233 h 263"/>
              <a:gd name="T62" fmla="*/ 153 w 248"/>
              <a:gd name="T63" fmla="*/ 245 h 263"/>
              <a:gd name="T64" fmla="*/ 156 w 248"/>
              <a:gd name="T65" fmla="*/ 254 h 263"/>
              <a:gd name="T66" fmla="*/ 163 w 248"/>
              <a:gd name="T67" fmla="*/ 262 h 263"/>
              <a:gd name="T68" fmla="*/ 171 w 248"/>
              <a:gd name="T69" fmla="*/ 263 h 263"/>
              <a:gd name="T70" fmla="*/ 178 w 248"/>
              <a:gd name="T71" fmla="*/ 253 h 263"/>
              <a:gd name="T72" fmla="*/ 180 w 248"/>
              <a:gd name="T73" fmla="*/ 250 h 263"/>
              <a:gd name="T74" fmla="*/ 183 w 248"/>
              <a:gd name="T75" fmla="*/ 250 h 263"/>
              <a:gd name="T76" fmla="*/ 199 w 248"/>
              <a:gd name="T77" fmla="*/ 244 h 263"/>
              <a:gd name="T78" fmla="*/ 215 w 248"/>
              <a:gd name="T79" fmla="*/ 241 h 263"/>
              <a:gd name="T80" fmla="*/ 215 w 248"/>
              <a:gd name="T81" fmla="*/ 239 h 263"/>
              <a:gd name="T82" fmla="*/ 227 w 248"/>
              <a:gd name="T83" fmla="*/ 244 h 263"/>
              <a:gd name="T84" fmla="*/ 234 w 248"/>
              <a:gd name="T85" fmla="*/ 241 h 263"/>
              <a:gd name="T86" fmla="*/ 248 w 248"/>
              <a:gd name="T87" fmla="*/ 239 h 263"/>
              <a:gd name="T88" fmla="*/ 230 w 248"/>
              <a:gd name="T89" fmla="*/ 106 h 263"/>
              <a:gd name="T90" fmla="*/ 128 w 248"/>
              <a:gd name="T91" fmla="*/ 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63">
                <a:moveTo>
                  <a:pt x="104" y="15"/>
                </a:moveTo>
                <a:lnTo>
                  <a:pt x="76" y="0"/>
                </a:lnTo>
                <a:lnTo>
                  <a:pt x="50" y="15"/>
                </a:lnTo>
                <a:lnTo>
                  <a:pt x="23" y="26"/>
                </a:lnTo>
                <a:lnTo>
                  <a:pt x="23" y="32"/>
                </a:lnTo>
                <a:lnTo>
                  <a:pt x="27" y="27"/>
                </a:lnTo>
                <a:lnTo>
                  <a:pt x="32" y="29"/>
                </a:lnTo>
                <a:lnTo>
                  <a:pt x="33" y="35"/>
                </a:lnTo>
                <a:lnTo>
                  <a:pt x="27" y="40"/>
                </a:lnTo>
                <a:lnTo>
                  <a:pt x="29" y="46"/>
                </a:lnTo>
                <a:lnTo>
                  <a:pt x="35" y="49"/>
                </a:lnTo>
                <a:lnTo>
                  <a:pt x="29" y="56"/>
                </a:lnTo>
                <a:lnTo>
                  <a:pt x="30" y="59"/>
                </a:lnTo>
                <a:lnTo>
                  <a:pt x="39" y="58"/>
                </a:lnTo>
                <a:lnTo>
                  <a:pt x="35" y="64"/>
                </a:lnTo>
                <a:lnTo>
                  <a:pt x="39" y="68"/>
                </a:lnTo>
                <a:lnTo>
                  <a:pt x="33" y="67"/>
                </a:lnTo>
                <a:lnTo>
                  <a:pt x="33" y="68"/>
                </a:lnTo>
                <a:lnTo>
                  <a:pt x="36" y="73"/>
                </a:lnTo>
                <a:lnTo>
                  <a:pt x="41" y="76"/>
                </a:lnTo>
                <a:lnTo>
                  <a:pt x="42" y="80"/>
                </a:lnTo>
                <a:lnTo>
                  <a:pt x="48" y="82"/>
                </a:lnTo>
                <a:lnTo>
                  <a:pt x="50" y="83"/>
                </a:lnTo>
                <a:lnTo>
                  <a:pt x="48" y="85"/>
                </a:lnTo>
                <a:lnTo>
                  <a:pt x="44" y="85"/>
                </a:lnTo>
                <a:lnTo>
                  <a:pt x="41" y="91"/>
                </a:lnTo>
                <a:lnTo>
                  <a:pt x="35" y="92"/>
                </a:lnTo>
                <a:lnTo>
                  <a:pt x="30" y="98"/>
                </a:lnTo>
                <a:lnTo>
                  <a:pt x="36" y="98"/>
                </a:lnTo>
                <a:lnTo>
                  <a:pt x="42" y="98"/>
                </a:lnTo>
                <a:lnTo>
                  <a:pt x="38" y="104"/>
                </a:lnTo>
                <a:lnTo>
                  <a:pt x="38" y="106"/>
                </a:lnTo>
                <a:lnTo>
                  <a:pt x="32" y="108"/>
                </a:lnTo>
                <a:lnTo>
                  <a:pt x="38" y="109"/>
                </a:lnTo>
                <a:lnTo>
                  <a:pt x="38" y="111"/>
                </a:lnTo>
                <a:lnTo>
                  <a:pt x="26" y="124"/>
                </a:lnTo>
                <a:lnTo>
                  <a:pt x="20" y="126"/>
                </a:lnTo>
                <a:lnTo>
                  <a:pt x="18" y="132"/>
                </a:lnTo>
                <a:lnTo>
                  <a:pt x="21" y="135"/>
                </a:lnTo>
                <a:lnTo>
                  <a:pt x="17" y="139"/>
                </a:lnTo>
                <a:lnTo>
                  <a:pt x="15" y="145"/>
                </a:lnTo>
                <a:lnTo>
                  <a:pt x="9" y="150"/>
                </a:lnTo>
                <a:lnTo>
                  <a:pt x="15" y="150"/>
                </a:lnTo>
                <a:lnTo>
                  <a:pt x="14" y="151"/>
                </a:lnTo>
                <a:lnTo>
                  <a:pt x="8" y="156"/>
                </a:lnTo>
                <a:lnTo>
                  <a:pt x="11" y="168"/>
                </a:lnTo>
                <a:lnTo>
                  <a:pt x="5" y="168"/>
                </a:lnTo>
                <a:lnTo>
                  <a:pt x="9" y="174"/>
                </a:lnTo>
                <a:lnTo>
                  <a:pt x="8" y="177"/>
                </a:lnTo>
                <a:lnTo>
                  <a:pt x="0" y="180"/>
                </a:lnTo>
                <a:lnTo>
                  <a:pt x="3" y="185"/>
                </a:lnTo>
                <a:lnTo>
                  <a:pt x="3" y="191"/>
                </a:lnTo>
                <a:lnTo>
                  <a:pt x="6" y="197"/>
                </a:lnTo>
                <a:lnTo>
                  <a:pt x="0" y="203"/>
                </a:lnTo>
                <a:lnTo>
                  <a:pt x="74" y="198"/>
                </a:lnTo>
                <a:lnTo>
                  <a:pt x="145" y="192"/>
                </a:lnTo>
                <a:lnTo>
                  <a:pt x="145" y="194"/>
                </a:lnTo>
                <a:lnTo>
                  <a:pt x="144" y="200"/>
                </a:lnTo>
                <a:lnTo>
                  <a:pt x="141" y="212"/>
                </a:lnTo>
                <a:lnTo>
                  <a:pt x="138" y="221"/>
                </a:lnTo>
                <a:lnTo>
                  <a:pt x="141" y="227"/>
                </a:lnTo>
                <a:lnTo>
                  <a:pt x="144" y="233"/>
                </a:lnTo>
                <a:lnTo>
                  <a:pt x="151" y="239"/>
                </a:lnTo>
                <a:lnTo>
                  <a:pt x="153" y="245"/>
                </a:lnTo>
                <a:lnTo>
                  <a:pt x="156" y="251"/>
                </a:lnTo>
                <a:lnTo>
                  <a:pt x="156" y="254"/>
                </a:lnTo>
                <a:lnTo>
                  <a:pt x="159" y="259"/>
                </a:lnTo>
                <a:lnTo>
                  <a:pt x="163" y="262"/>
                </a:lnTo>
                <a:lnTo>
                  <a:pt x="165" y="263"/>
                </a:lnTo>
                <a:lnTo>
                  <a:pt x="171" y="263"/>
                </a:lnTo>
                <a:lnTo>
                  <a:pt x="172" y="257"/>
                </a:lnTo>
                <a:lnTo>
                  <a:pt x="178" y="253"/>
                </a:lnTo>
                <a:lnTo>
                  <a:pt x="181" y="250"/>
                </a:lnTo>
                <a:lnTo>
                  <a:pt x="180" y="250"/>
                </a:lnTo>
                <a:lnTo>
                  <a:pt x="184" y="248"/>
                </a:lnTo>
                <a:lnTo>
                  <a:pt x="183" y="250"/>
                </a:lnTo>
                <a:lnTo>
                  <a:pt x="189" y="248"/>
                </a:lnTo>
                <a:lnTo>
                  <a:pt x="199" y="244"/>
                </a:lnTo>
                <a:lnTo>
                  <a:pt x="212" y="242"/>
                </a:lnTo>
                <a:lnTo>
                  <a:pt x="215" y="241"/>
                </a:lnTo>
                <a:lnTo>
                  <a:pt x="205" y="239"/>
                </a:lnTo>
                <a:lnTo>
                  <a:pt x="215" y="239"/>
                </a:lnTo>
                <a:lnTo>
                  <a:pt x="221" y="242"/>
                </a:lnTo>
                <a:lnTo>
                  <a:pt x="227" y="244"/>
                </a:lnTo>
                <a:lnTo>
                  <a:pt x="231" y="242"/>
                </a:lnTo>
                <a:lnTo>
                  <a:pt x="234" y="241"/>
                </a:lnTo>
                <a:lnTo>
                  <a:pt x="245" y="244"/>
                </a:lnTo>
                <a:lnTo>
                  <a:pt x="248" y="239"/>
                </a:lnTo>
                <a:lnTo>
                  <a:pt x="248" y="236"/>
                </a:lnTo>
                <a:lnTo>
                  <a:pt x="230" y="106"/>
                </a:lnTo>
                <a:lnTo>
                  <a:pt x="233" y="8"/>
                </a:lnTo>
                <a:lnTo>
                  <a:pt x="128" y="8"/>
                </a:lnTo>
                <a:lnTo>
                  <a:pt x="104" y="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96" name="Freeform 189">
            <a:extLst>
              <a:ext uri="{FF2B5EF4-FFF2-40B4-BE49-F238E27FC236}">
                <a16:creationId xmlns:a16="http://schemas.microsoft.com/office/drawing/2014/main" id="{B7E84596-8ACA-7FB6-22B6-0FE81FB4985C}"/>
              </a:ext>
            </a:extLst>
          </p:cNvPr>
          <p:cNvSpPr>
            <a:spLocks/>
          </p:cNvSpPr>
          <p:nvPr/>
        </p:nvSpPr>
        <p:spPr bwMode="auto">
          <a:xfrm>
            <a:off x="4576859" y="4529987"/>
            <a:ext cx="471608" cy="501791"/>
          </a:xfrm>
          <a:custGeom>
            <a:avLst/>
            <a:gdLst>
              <a:gd name="T0" fmla="*/ 16 w 166"/>
              <a:gd name="T1" fmla="*/ 17 h 176"/>
              <a:gd name="T2" fmla="*/ 21 w 166"/>
              <a:gd name="T3" fmla="*/ 21 h 176"/>
              <a:gd name="T4" fmla="*/ 22 w 166"/>
              <a:gd name="T5" fmla="*/ 33 h 176"/>
              <a:gd name="T6" fmla="*/ 24 w 166"/>
              <a:gd name="T7" fmla="*/ 42 h 176"/>
              <a:gd name="T8" fmla="*/ 22 w 166"/>
              <a:gd name="T9" fmla="*/ 46 h 176"/>
              <a:gd name="T10" fmla="*/ 32 w 166"/>
              <a:gd name="T11" fmla="*/ 56 h 176"/>
              <a:gd name="T12" fmla="*/ 30 w 166"/>
              <a:gd name="T13" fmla="*/ 56 h 176"/>
              <a:gd name="T14" fmla="*/ 21 w 166"/>
              <a:gd name="T15" fmla="*/ 67 h 176"/>
              <a:gd name="T16" fmla="*/ 25 w 166"/>
              <a:gd name="T17" fmla="*/ 70 h 176"/>
              <a:gd name="T18" fmla="*/ 26 w 166"/>
              <a:gd name="T19" fmla="*/ 74 h 176"/>
              <a:gd name="T20" fmla="*/ 12 w 166"/>
              <a:gd name="T21" fmla="*/ 89 h 176"/>
              <a:gd name="T22" fmla="*/ 6 w 166"/>
              <a:gd name="T23" fmla="*/ 100 h 176"/>
              <a:gd name="T24" fmla="*/ 6 w 166"/>
              <a:gd name="T25" fmla="*/ 103 h 176"/>
              <a:gd name="T26" fmla="*/ 6 w 166"/>
              <a:gd name="T27" fmla="*/ 116 h 176"/>
              <a:gd name="T28" fmla="*/ 2 w 166"/>
              <a:gd name="T29" fmla="*/ 127 h 176"/>
              <a:gd name="T30" fmla="*/ 50 w 166"/>
              <a:gd name="T31" fmla="*/ 133 h 176"/>
              <a:gd name="T32" fmla="*/ 95 w 166"/>
              <a:gd name="T33" fmla="*/ 133 h 176"/>
              <a:gd name="T34" fmla="*/ 93 w 166"/>
              <a:gd name="T35" fmla="*/ 152 h 176"/>
              <a:gd name="T36" fmla="*/ 103 w 166"/>
              <a:gd name="T37" fmla="*/ 167 h 176"/>
              <a:gd name="T38" fmla="*/ 108 w 166"/>
              <a:gd name="T39" fmla="*/ 175 h 176"/>
              <a:gd name="T40" fmla="*/ 120 w 166"/>
              <a:gd name="T41" fmla="*/ 169 h 176"/>
              <a:gd name="T42" fmla="*/ 120 w 166"/>
              <a:gd name="T43" fmla="*/ 166 h 176"/>
              <a:gd name="T44" fmla="*/ 121 w 166"/>
              <a:gd name="T45" fmla="*/ 166 h 176"/>
              <a:gd name="T46" fmla="*/ 141 w 166"/>
              <a:gd name="T47" fmla="*/ 161 h 176"/>
              <a:gd name="T48" fmla="*/ 137 w 166"/>
              <a:gd name="T49" fmla="*/ 160 h 176"/>
              <a:gd name="T50" fmla="*/ 155 w 166"/>
              <a:gd name="T51" fmla="*/ 162 h 176"/>
              <a:gd name="T52" fmla="*/ 166 w 166"/>
              <a:gd name="T53" fmla="*/ 158 h 176"/>
              <a:gd name="T54" fmla="*/ 86 w 166"/>
              <a:gd name="T55" fmla="*/ 5 h 176"/>
              <a:gd name="T56" fmla="*/ 70 w 166"/>
              <a:gd name="T57" fmla="*/ 12 h 176"/>
              <a:gd name="T58" fmla="*/ 164 w 166"/>
              <a:gd name="T59" fmla="*/ 157 h 176"/>
              <a:gd name="T60" fmla="*/ 151 w 166"/>
              <a:gd name="T61" fmla="*/ 161 h 176"/>
              <a:gd name="T62" fmla="*/ 137 w 166"/>
              <a:gd name="T63" fmla="*/ 160 h 176"/>
              <a:gd name="T64" fmla="*/ 133 w 166"/>
              <a:gd name="T65" fmla="*/ 161 h 176"/>
              <a:gd name="T66" fmla="*/ 124 w 166"/>
              <a:gd name="T67" fmla="*/ 164 h 176"/>
              <a:gd name="T68" fmla="*/ 121 w 166"/>
              <a:gd name="T69" fmla="*/ 166 h 176"/>
              <a:gd name="T70" fmla="*/ 111 w 166"/>
              <a:gd name="T71" fmla="*/ 174 h 176"/>
              <a:gd name="T72" fmla="*/ 103 w 166"/>
              <a:gd name="T73" fmla="*/ 163 h 176"/>
              <a:gd name="T74" fmla="*/ 95 w 166"/>
              <a:gd name="T75" fmla="*/ 141 h 176"/>
              <a:gd name="T76" fmla="*/ 96 w 166"/>
              <a:gd name="T77" fmla="*/ 127 h 176"/>
              <a:gd name="T78" fmla="*/ 6 w 166"/>
              <a:gd name="T79" fmla="*/ 130 h 176"/>
              <a:gd name="T80" fmla="*/ 7 w 166"/>
              <a:gd name="T81" fmla="*/ 119 h 176"/>
              <a:gd name="T82" fmla="*/ 9 w 166"/>
              <a:gd name="T83" fmla="*/ 111 h 176"/>
              <a:gd name="T84" fmla="*/ 11 w 166"/>
              <a:gd name="T85" fmla="*/ 99 h 176"/>
              <a:gd name="T86" fmla="*/ 16 w 166"/>
              <a:gd name="T87" fmla="*/ 90 h 176"/>
              <a:gd name="T88" fmla="*/ 27 w 166"/>
              <a:gd name="T89" fmla="*/ 74 h 176"/>
              <a:gd name="T90" fmla="*/ 22 w 166"/>
              <a:gd name="T91" fmla="*/ 73 h 176"/>
              <a:gd name="T92" fmla="*/ 29 w 166"/>
              <a:gd name="T93" fmla="*/ 65 h 176"/>
              <a:gd name="T94" fmla="*/ 31 w 166"/>
              <a:gd name="T95" fmla="*/ 58 h 176"/>
              <a:gd name="T96" fmla="*/ 33 w 166"/>
              <a:gd name="T97" fmla="*/ 54 h 176"/>
              <a:gd name="T98" fmla="*/ 24 w 166"/>
              <a:gd name="T99" fmla="*/ 46 h 176"/>
              <a:gd name="T100" fmla="*/ 26 w 166"/>
              <a:gd name="T101" fmla="*/ 43 h 176"/>
              <a:gd name="T102" fmla="*/ 25 w 166"/>
              <a:gd name="T103" fmla="*/ 34 h 176"/>
              <a:gd name="T104" fmla="*/ 24 w 166"/>
              <a:gd name="T105" fmla="*/ 24 h 176"/>
              <a:gd name="T106" fmla="*/ 17 w 166"/>
              <a:gd name="T107" fmla="*/ 19 h 176"/>
              <a:gd name="T108" fmla="*/ 70 w 166"/>
              <a:gd name="T109" fmla="*/ 1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6" h="176">
                <a:moveTo>
                  <a:pt x="70" y="11"/>
                </a:moveTo>
                <a:cubicBezTo>
                  <a:pt x="70" y="10"/>
                  <a:pt x="70" y="10"/>
                  <a:pt x="70" y="1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33" y="10"/>
                  <a:pt x="33" y="10"/>
                  <a:pt x="33" y="10"/>
                </a:cubicBezTo>
                <a:cubicBezTo>
                  <a:pt x="16" y="17"/>
                  <a:pt x="16" y="17"/>
                  <a:pt x="16" y="1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3"/>
                  <a:pt x="15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6"/>
                  <a:pt x="19" y="26"/>
                  <a:pt x="19" y="26"/>
                </a:cubicBezTo>
                <a:cubicBezTo>
                  <a:pt x="18" y="27"/>
                  <a:pt x="18" y="27"/>
                  <a:pt x="18" y="27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2"/>
                  <a:pt x="19" y="32"/>
                  <a:pt x="19" y="32"/>
                </a:cubicBezTo>
                <a:cubicBezTo>
                  <a:pt x="22" y="33"/>
                  <a:pt x="22" y="33"/>
                  <a:pt x="22" y="33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7"/>
                  <a:pt x="19" y="38"/>
                  <a:pt x="19" y="38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4" y="42"/>
                  <a:pt x="24" y="42"/>
                  <a:pt x="24" y="42"/>
                </a:cubicBezTo>
                <a:cubicBezTo>
                  <a:pt x="23" y="42"/>
                  <a:pt x="23" y="43"/>
                  <a:pt x="23" y="43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3" y="44"/>
                  <a:pt x="23" y="44"/>
                  <a:pt x="22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6"/>
                  <a:pt x="22" y="46"/>
                  <a:pt x="22" y="46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7" y="52"/>
                  <a:pt x="27" y="52"/>
                  <a:pt x="27" y="52"/>
                </a:cubicBezTo>
                <a:cubicBezTo>
                  <a:pt x="28" y="54"/>
                  <a:pt x="28" y="54"/>
                  <a:pt x="28" y="54"/>
                </a:cubicBezTo>
                <a:cubicBezTo>
                  <a:pt x="29" y="55"/>
                  <a:pt x="29" y="55"/>
                  <a:pt x="29" y="55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56"/>
                  <a:pt x="33" y="56"/>
                  <a:pt x="33" y="56"/>
                </a:cubicBezTo>
                <a:cubicBezTo>
                  <a:pt x="30" y="56"/>
                  <a:pt x="30" y="56"/>
                  <a:pt x="30" y="56"/>
                </a:cubicBezTo>
                <a:cubicBezTo>
                  <a:pt x="30" y="56"/>
                  <a:pt x="30" y="56"/>
                  <a:pt x="30" y="56"/>
                </a:cubicBezTo>
                <a:cubicBezTo>
                  <a:pt x="27" y="60"/>
                  <a:pt x="27" y="60"/>
                  <a:pt x="27" y="60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6"/>
                  <a:pt x="21" y="66"/>
                  <a:pt x="21" y="66"/>
                </a:cubicBezTo>
                <a:cubicBezTo>
                  <a:pt x="21" y="67"/>
                  <a:pt x="21" y="67"/>
                  <a:pt x="21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70"/>
                  <a:pt x="25" y="70"/>
                  <a:pt x="25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71"/>
                  <a:pt x="21" y="71"/>
                  <a:pt x="21" y="71"/>
                </a:cubicBezTo>
                <a:cubicBezTo>
                  <a:pt x="21" y="72"/>
                  <a:pt x="21" y="72"/>
                  <a:pt x="22" y="73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5" y="73"/>
                  <a:pt x="25" y="73"/>
                </a:cubicBezTo>
                <a:cubicBezTo>
                  <a:pt x="17" y="82"/>
                  <a:pt x="17" y="82"/>
                  <a:pt x="17" y="82"/>
                </a:cubicBezTo>
                <a:cubicBezTo>
                  <a:pt x="14" y="84"/>
                  <a:pt x="14" y="84"/>
                  <a:pt x="14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2" y="88"/>
                  <a:pt x="12" y="88"/>
                  <a:pt x="12" y="88"/>
                </a:cubicBezTo>
                <a:cubicBezTo>
                  <a:pt x="12" y="88"/>
                  <a:pt x="12" y="89"/>
                  <a:pt x="12" y="89"/>
                </a:cubicBezTo>
                <a:cubicBezTo>
                  <a:pt x="14" y="90"/>
                  <a:pt x="14" y="90"/>
                  <a:pt x="14" y="90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0" y="96"/>
                  <a:pt x="10" y="96"/>
                  <a:pt x="10" y="96"/>
                </a:cubicBezTo>
                <a:cubicBezTo>
                  <a:pt x="7" y="99"/>
                  <a:pt x="7" y="99"/>
                  <a:pt x="7" y="99"/>
                </a:cubicBezTo>
                <a:cubicBezTo>
                  <a:pt x="6" y="99"/>
                  <a:pt x="6" y="99"/>
                  <a:pt x="6" y="100"/>
                </a:cubicBezTo>
                <a:cubicBezTo>
                  <a:pt x="6" y="100"/>
                  <a:pt x="7" y="100"/>
                  <a:pt x="7" y="100"/>
                </a:cubicBezTo>
                <a:cubicBezTo>
                  <a:pt x="9" y="101"/>
                  <a:pt x="9" y="101"/>
                  <a:pt x="9" y="101"/>
                </a:cubicBezTo>
                <a:cubicBezTo>
                  <a:pt x="9" y="101"/>
                  <a:pt x="9" y="101"/>
                  <a:pt x="9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9" y="101"/>
                  <a:pt x="9" y="101"/>
                  <a:pt x="9" y="101"/>
                </a:cubicBezTo>
                <a:cubicBezTo>
                  <a:pt x="6" y="103"/>
                  <a:pt x="6" y="103"/>
                  <a:pt x="6" y="103"/>
                </a:cubicBezTo>
                <a:cubicBezTo>
                  <a:pt x="6" y="104"/>
                  <a:pt x="5" y="104"/>
                  <a:pt x="5" y="104"/>
                </a:cubicBezTo>
                <a:cubicBezTo>
                  <a:pt x="7" y="111"/>
                  <a:pt x="7" y="111"/>
                  <a:pt x="7" y="111"/>
                </a:cubicBezTo>
                <a:cubicBezTo>
                  <a:pt x="4" y="111"/>
                  <a:pt x="4" y="111"/>
                  <a:pt x="4" y="111"/>
                </a:cubicBezTo>
                <a:cubicBezTo>
                  <a:pt x="3" y="111"/>
                  <a:pt x="3" y="111"/>
                  <a:pt x="3" y="112"/>
                </a:cubicBezTo>
                <a:cubicBezTo>
                  <a:pt x="3" y="113"/>
                  <a:pt x="3" y="113"/>
                  <a:pt x="3" y="113"/>
                </a:cubicBezTo>
                <a:cubicBezTo>
                  <a:pt x="6" y="116"/>
                  <a:pt x="6" y="116"/>
                  <a:pt x="6" y="116"/>
                </a:cubicBezTo>
                <a:cubicBezTo>
                  <a:pt x="5" y="118"/>
                  <a:pt x="5" y="118"/>
                  <a:pt x="5" y="118"/>
                </a:cubicBezTo>
                <a:cubicBezTo>
                  <a:pt x="1" y="119"/>
                  <a:pt x="1" y="119"/>
                  <a:pt x="1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0"/>
                  <a:pt x="0" y="120"/>
                  <a:pt x="0" y="120"/>
                </a:cubicBezTo>
                <a:cubicBezTo>
                  <a:pt x="2" y="124"/>
                  <a:pt x="2" y="124"/>
                  <a:pt x="2" y="124"/>
                </a:cubicBezTo>
                <a:cubicBezTo>
                  <a:pt x="2" y="127"/>
                  <a:pt x="2" y="127"/>
                  <a:pt x="2" y="127"/>
                </a:cubicBezTo>
                <a:cubicBezTo>
                  <a:pt x="2" y="128"/>
                  <a:pt x="2" y="128"/>
                  <a:pt x="2" y="128"/>
                </a:cubicBezTo>
                <a:cubicBezTo>
                  <a:pt x="4" y="131"/>
                  <a:pt x="4" y="131"/>
                  <a:pt x="4" y="131"/>
                </a:cubicBezTo>
                <a:cubicBezTo>
                  <a:pt x="1" y="134"/>
                  <a:pt x="1" y="134"/>
                  <a:pt x="1" y="134"/>
                </a:cubicBezTo>
                <a:cubicBezTo>
                  <a:pt x="0" y="135"/>
                  <a:pt x="0" y="135"/>
                  <a:pt x="1" y="135"/>
                </a:cubicBezTo>
                <a:cubicBezTo>
                  <a:pt x="1" y="136"/>
                  <a:pt x="1" y="136"/>
                  <a:pt x="1" y="136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96" y="130"/>
                  <a:pt x="96" y="130"/>
                  <a:pt x="96" y="130"/>
                </a:cubicBezTo>
                <a:cubicBezTo>
                  <a:pt x="96" y="130"/>
                  <a:pt x="96" y="130"/>
                  <a:pt x="96" y="130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96" y="129"/>
                  <a:pt x="96" y="129"/>
                  <a:pt x="96" y="129"/>
                </a:cubicBezTo>
                <a:cubicBezTo>
                  <a:pt x="95" y="133"/>
                  <a:pt x="95" y="133"/>
                  <a:pt x="95" y="133"/>
                </a:cubicBezTo>
                <a:cubicBezTo>
                  <a:pt x="93" y="140"/>
                  <a:pt x="93" y="140"/>
                  <a:pt x="93" y="140"/>
                </a:cubicBezTo>
                <a:cubicBezTo>
                  <a:pt x="93" y="140"/>
                  <a:pt x="93" y="140"/>
                  <a:pt x="93" y="140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93" y="151"/>
                  <a:pt x="93" y="151"/>
                  <a:pt x="93" y="151"/>
                </a:cubicBezTo>
                <a:cubicBezTo>
                  <a:pt x="93" y="152"/>
                  <a:pt x="93" y="152"/>
                  <a:pt x="93" y="152"/>
                </a:cubicBezTo>
                <a:cubicBezTo>
                  <a:pt x="95" y="155"/>
                  <a:pt x="95" y="155"/>
                  <a:pt x="95" y="155"/>
                </a:cubicBezTo>
                <a:cubicBezTo>
                  <a:pt x="95" y="155"/>
                  <a:pt x="95" y="155"/>
                  <a:pt x="95" y="155"/>
                </a:cubicBezTo>
                <a:cubicBezTo>
                  <a:pt x="100" y="160"/>
                  <a:pt x="100" y="160"/>
                  <a:pt x="100" y="160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3" y="167"/>
                  <a:pt x="103" y="167"/>
                  <a:pt x="103" y="167"/>
                </a:cubicBezTo>
                <a:cubicBezTo>
                  <a:pt x="103" y="168"/>
                  <a:pt x="103" y="168"/>
                  <a:pt x="103" y="168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5" y="173"/>
                  <a:pt x="105" y="173"/>
                  <a:pt x="105" y="173"/>
                </a:cubicBezTo>
                <a:cubicBezTo>
                  <a:pt x="106" y="173"/>
                  <a:pt x="106" y="173"/>
                  <a:pt x="106" y="173"/>
                </a:cubicBezTo>
                <a:cubicBezTo>
                  <a:pt x="108" y="175"/>
                  <a:pt x="108" y="175"/>
                  <a:pt x="108" y="175"/>
                </a:cubicBezTo>
                <a:cubicBezTo>
                  <a:pt x="108" y="175"/>
                  <a:pt x="108" y="175"/>
                  <a:pt x="108" y="175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11" y="176"/>
                  <a:pt x="111" y="176"/>
                  <a:pt x="111" y="176"/>
                </a:cubicBezTo>
                <a:cubicBezTo>
                  <a:pt x="114" y="176"/>
                  <a:pt x="114" y="176"/>
                  <a:pt x="114" y="176"/>
                </a:cubicBezTo>
                <a:cubicBezTo>
                  <a:pt x="115" y="176"/>
                  <a:pt x="115" y="175"/>
                  <a:pt x="115" y="175"/>
                </a:cubicBezTo>
                <a:cubicBezTo>
                  <a:pt x="116" y="172"/>
                  <a:pt x="116" y="172"/>
                  <a:pt x="116" y="172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67"/>
                  <a:pt x="121" y="167"/>
                  <a:pt x="121" y="167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1" y="165"/>
                  <a:pt x="121" y="165"/>
                  <a:pt x="121" y="165"/>
                </a:cubicBezTo>
                <a:cubicBezTo>
                  <a:pt x="120" y="165"/>
                  <a:pt x="120" y="165"/>
                  <a:pt x="120" y="165"/>
                </a:cubicBezTo>
                <a:cubicBezTo>
                  <a:pt x="120" y="166"/>
                  <a:pt x="120" y="166"/>
                  <a:pt x="120" y="166"/>
                </a:cubicBezTo>
                <a:cubicBezTo>
                  <a:pt x="120" y="167"/>
                  <a:pt x="120" y="167"/>
                  <a:pt x="120" y="167"/>
                </a:cubicBezTo>
                <a:cubicBezTo>
                  <a:pt x="123" y="166"/>
                  <a:pt x="123" y="166"/>
                  <a:pt x="123" y="166"/>
                </a:cubicBezTo>
                <a:cubicBezTo>
                  <a:pt x="123" y="165"/>
                  <a:pt x="123" y="165"/>
                  <a:pt x="123" y="165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22" y="165"/>
                  <a:pt x="122" y="165"/>
                  <a:pt x="122" y="165"/>
                </a:cubicBezTo>
                <a:cubicBezTo>
                  <a:pt x="121" y="165"/>
                  <a:pt x="121" y="166"/>
                  <a:pt x="121" y="166"/>
                </a:cubicBezTo>
                <a:cubicBezTo>
                  <a:pt x="122" y="166"/>
                  <a:pt x="122" y="167"/>
                  <a:pt x="122" y="167"/>
                </a:cubicBezTo>
                <a:cubicBezTo>
                  <a:pt x="126" y="166"/>
                  <a:pt x="126" y="166"/>
                  <a:pt x="126" y="166"/>
                </a:cubicBezTo>
                <a:cubicBezTo>
                  <a:pt x="126" y="166"/>
                  <a:pt x="126" y="166"/>
                  <a:pt x="126" y="166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41" y="162"/>
                  <a:pt x="141" y="162"/>
                  <a:pt x="141" y="162"/>
                </a:cubicBezTo>
                <a:cubicBezTo>
                  <a:pt x="141" y="161"/>
                  <a:pt x="141" y="161"/>
                  <a:pt x="141" y="161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4" y="160"/>
                  <a:pt x="144" y="160"/>
                  <a:pt x="144" y="159"/>
                </a:cubicBezTo>
                <a:cubicBezTo>
                  <a:pt x="144" y="159"/>
                  <a:pt x="143" y="159"/>
                  <a:pt x="143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9"/>
                  <a:pt x="137" y="159"/>
                  <a:pt x="137" y="159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51" y="163"/>
                  <a:pt x="151" y="163"/>
                  <a:pt x="151" y="163"/>
                </a:cubicBezTo>
                <a:cubicBezTo>
                  <a:pt x="151" y="163"/>
                  <a:pt x="151" y="163"/>
                  <a:pt x="151" y="163"/>
                </a:cubicBezTo>
                <a:cubicBezTo>
                  <a:pt x="155" y="162"/>
                  <a:pt x="155" y="162"/>
                  <a:pt x="155" y="162"/>
                </a:cubicBezTo>
                <a:cubicBezTo>
                  <a:pt x="155" y="162"/>
                  <a:pt x="155" y="162"/>
                  <a:pt x="155" y="162"/>
                </a:cubicBezTo>
                <a:cubicBezTo>
                  <a:pt x="156" y="161"/>
                  <a:pt x="156" y="161"/>
                  <a:pt x="156" y="161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63" y="164"/>
                  <a:pt x="164" y="163"/>
                  <a:pt x="164" y="163"/>
                </a:cubicBezTo>
                <a:cubicBezTo>
                  <a:pt x="166" y="159"/>
                  <a:pt x="166" y="159"/>
                  <a:pt x="166" y="159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66" y="157"/>
                  <a:pt x="166" y="157"/>
                  <a:pt x="166" y="157"/>
                </a:cubicBezTo>
                <a:cubicBezTo>
                  <a:pt x="154" y="70"/>
                  <a:pt x="154" y="70"/>
                  <a:pt x="154" y="7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5" y="5"/>
                  <a:pt x="155" y="5"/>
                  <a:pt x="155" y="5"/>
                </a:cubicBezTo>
                <a:cubicBezTo>
                  <a:pt x="155" y="5"/>
                  <a:pt x="155" y="5"/>
                  <a:pt x="155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69" y="10"/>
                  <a:pt x="69" y="10"/>
                  <a:pt x="69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2"/>
                  <a:pt x="70" y="12"/>
                  <a:pt x="70" y="12"/>
                </a:cubicBezTo>
                <a:cubicBezTo>
                  <a:pt x="86" y="7"/>
                  <a:pt x="86" y="7"/>
                  <a:pt x="86" y="7"/>
                </a:cubicBezTo>
                <a:cubicBezTo>
                  <a:pt x="154" y="7"/>
                  <a:pt x="154" y="7"/>
                  <a:pt x="154" y="7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3" y="161"/>
                  <a:pt x="163" y="161"/>
                  <a:pt x="163" y="161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55" y="158"/>
                  <a:pt x="155" y="159"/>
                  <a:pt x="155" y="159"/>
                </a:cubicBezTo>
                <a:cubicBezTo>
                  <a:pt x="154" y="160"/>
                  <a:pt x="154" y="160"/>
                  <a:pt x="154" y="160"/>
                </a:cubicBezTo>
                <a:cubicBezTo>
                  <a:pt x="151" y="161"/>
                  <a:pt x="151" y="161"/>
                  <a:pt x="151" y="161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44" y="158"/>
                  <a:pt x="144" y="158"/>
                  <a:pt x="144" y="158"/>
                </a:cubicBezTo>
                <a:cubicBezTo>
                  <a:pt x="143" y="158"/>
                  <a:pt x="143" y="158"/>
                  <a:pt x="143" y="158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8"/>
                  <a:pt x="136" y="159"/>
                  <a:pt x="136" y="159"/>
                </a:cubicBezTo>
                <a:cubicBezTo>
                  <a:pt x="136" y="160"/>
                  <a:pt x="137" y="160"/>
                  <a:pt x="137" y="160"/>
                </a:cubicBezTo>
                <a:cubicBezTo>
                  <a:pt x="143" y="161"/>
                  <a:pt x="143" y="161"/>
                  <a:pt x="143" y="161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2" y="159"/>
                  <a:pt x="142" y="159"/>
                  <a:pt x="142" y="159"/>
                </a:cubicBezTo>
                <a:cubicBezTo>
                  <a:pt x="141" y="160"/>
                  <a:pt x="141" y="160"/>
                  <a:pt x="141" y="160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22" y="165"/>
                  <a:pt x="122" y="165"/>
                  <a:pt x="122" y="165"/>
                </a:cubicBezTo>
                <a:cubicBezTo>
                  <a:pt x="122" y="166"/>
                  <a:pt x="122" y="166"/>
                  <a:pt x="122" y="166"/>
                </a:cubicBezTo>
                <a:cubicBezTo>
                  <a:pt x="123" y="166"/>
                  <a:pt x="123" y="166"/>
                  <a:pt x="123" y="166"/>
                </a:cubicBezTo>
                <a:cubicBezTo>
                  <a:pt x="124" y="166"/>
                  <a:pt x="124" y="166"/>
                  <a:pt x="124" y="166"/>
                </a:cubicBezTo>
                <a:cubicBezTo>
                  <a:pt x="124" y="165"/>
                  <a:pt x="124" y="165"/>
                  <a:pt x="124" y="164"/>
                </a:cubicBezTo>
                <a:cubicBezTo>
                  <a:pt x="124" y="164"/>
                  <a:pt x="123" y="164"/>
                  <a:pt x="123" y="164"/>
                </a:cubicBezTo>
                <a:cubicBezTo>
                  <a:pt x="120" y="165"/>
                  <a:pt x="120" y="165"/>
                  <a:pt x="120" y="165"/>
                </a:cubicBezTo>
                <a:cubicBezTo>
                  <a:pt x="119" y="165"/>
                  <a:pt x="119" y="165"/>
                  <a:pt x="119" y="166"/>
                </a:cubicBezTo>
                <a:cubicBezTo>
                  <a:pt x="119" y="166"/>
                  <a:pt x="119" y="166"/>
                  <a:pt x="119" y="167"/>
                </a:cubicBezTo>
                <a:cubicBezTo>
                  <a:pt x="120" y="167"/>
                  <a:pt x="120" y="167"/>
                  <a:pt x="120" y="167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0" y="165"/>
                  <a:pt x="120" y="165"/>
                  <a:pt x="120" y="165"/>
                </a:cubicBezTo>
                <a:cubicBezTo>
                  <a:pt x="119" y="167"/>
                  <a:pt x="119" y="167"/>
                  <a:pt x="119" y="167"/>
                </a:cubicBezTo>
                <a:cubicBezTo>
                  <a:pt x="115" y="170"/>
                  <a:pt x="115" y="170"/>
                  <a:pt x="115" y="170"/>
                </a:cubicBezTo>
                <a:cubicBezTo>
                  <a:pt x="115" y="171"/>
                  <a:pt x="115" y="171"/>
                  <a:pt x="115" y="171"/>
                </a:cubicBezTo>
                <a:cubicBezTo>
                  <a:pt x="113" y="174"/>
                  <a:pt x="113" y="174"/>
                  <a:pt x="113" y="174"/>
                </a:cubicBezTo>
                <a:cubicBezTo>
                  <a:pt x="111" y="174"/>
                  <a:pt x="111" y="174"/>
                  <a:pt x="111" y="174"/>
                </a:cubicBezTo>
                <a:cubicBezTo>
                  <a:pt x="109" y="173"/>
                  <a:pt x="109" y="173"/>
                  <a:pt x="109" y="173"/>
                </a:cubicBezTo>
                <a:cubicBezTo>
                  <a:pt x="107" y="171"/>
                  <a:pt x="107" y="171"/>
                  <a:pt x="107" y="171"/>
                </a:cubicBezTo>
                <a:cubicBezTo>
                  <a:pt x="105" y="168"/>
                  <a:pt x="105" y="168"/>
                  <a:pt x="105" y="168"/>
                </a:cubicBezTo>
                <a:cubicBezTo>
                  <a:pt x="105" y="167"/>
                  <a:pt x="105" y="167"/>
                  <a:pt x="105" y="167"/>
                </a:cubicBezTo>
                <a:cubicBezTo>
                  <a:pt x="105" y="166"/>
                  <a:pt x="105" y="166"/>
                  <a:pt x="105" y="166"/>
                </a:cubicBezTo>
                <a:cubicBezTo>
                  <a:pt x="103" y="163"/>
                  <a:pt x="103" y="163"/>
                  <a:pt x="103" y="163"/>
                </a:cubicBezTo>
                <a:cubicBezTo>
                  <a:pt x="102" y="159"/>
                  <a:pt x="102" y="159"/>
                  <a:pt x="102" y="159"/>
                </a:cubicBezTo>
                <a:cubicBezTo>
                  <a:pt x="102" y="158"/>
                  <a:pt x="102" y="158"/>
                  <a:pt x="102" y="158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5" y="151"/>
                  <a:pt x="95" y="151"/>
                  <a:pt x="95" y="151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5" y="141"/>
                  <a:pt x="95" y="141"/>
                  <a:pt x="95" y="141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97" y="128"/>
                  <a:pt x="97" y="128"/>
                  <a:pt x="97" y="128"/>
                </a:cubicBezTo>
                <a:cubicBezTo>
                  <a:pt x="97" y="128"/>
                  <a:pt x="97" y="127"/>
                  <a:pt x="96" y="127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50" y="132"/>
                  <a:pt x="50" y="132"/>
                  <a:pt x="50" y="132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4" y="134"/>
                  <a:pt x="4" y="134"/>
                  <a:pt x="4" y="134"/>
                </a:cubicBezTo>
                <a:cubicBezTo>
                  <a:pt x="6" y="132"/>
                  <a:pt x="6" y="132"/>
                  <a:pt x="6" y="132"/>
                </a:cubicBezTo>
                <a:cubicBezTo>
                  <a:pt x="6" y="131"/>
                  <a:pt x="6" y="131"/>
                  <a:pt x="6" y="130"/>
                </a:cubicBezTo>
                <a:cubicBezTo>
                  <a:pt x="4" y="127"/>
                  <a:pt x="4" y="127"/>
                  <a:pt x="4" y="127"/>
                </a:cubicBezTo>
                <a:cubicBezTo>
                  <a:pt x="4" y="124"/>
                  <a:pt x="4" y="124"/>
                  <a:pt x="4" y="124"/>
                </a:cubicBezTo>
                <a:cubicBezTo>
                  <a:pt x="4" y="123"/>
                  <a:pt x="4" y="123"/>
                  <a:pt x="4" y="123"/>
                </a:cubicBezTo>
                <a:cubicBezTo>
                  <a:pt x="2" y="120"/>
                  <a:pt x="2" y="120"/>
                  <a:pt x="2" y="120"/>
                </a:cubicBezTo>
                <a:cubicBezTo>
                  <a:pt x="6" y="119"/>
                  <a:pt x="6" y="119"/>
                  <a:pt x="6" y="119"/>
                </a:cubicBezTo>
                <a:cubicBezTo>
                  <a:pt x="7" y="119"/>
                  <a:pt x="7" y="119"/>
                  <a:pt x="7" y="119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15"/>
                  <a:pt x="8" y="115"/>
                  <a:pt x="8" y="115"/>
                </a:cubicBezTo>
                <a:cubicBezTo>
                  <a:pt x="6" y="113"/>
                  <a:pt x="6" y="113"/>
                  <a:pt x="6" y="113"/>
                </a:cubicBezTo>
                <a:cubicBezTo>
                  <a:pt x="8" y="113"/>
                  <a:pt x="8" y="113"/>
                  <a:pt x="8" y="113"/>
                </a:cubicBezTo>
                <a:cubicBezTo>
                  <a:pt x="9" y="112"/>
                  <a:pt x="9" y="112"/>
                  <a:pt x="9" y="112"/>
                </a:cubicBezTo>
                <a:cubicBezTo>
                  <a:pt x="9" y="111"/>
                  <a:pt x="9" y="111"/>
                  <a:pt x="9" y="111"/>
                </a:cubicBezTo>
                <a:cubicBezTo>
                  <a:pt x="8" y="105"/>
                  <a:pt x="8" y="105"/>
                  <a:pt x="8" y="105"/>
                </a:cubicBezTo>
                <a:cubicBezTo>
                  <a:pt x="11" y="102"/>
                  <a:pt x="11" y="102"/>
                  <a:pt x="11" y="102"/>
                </a:cubicBezTo>
                <a:cubicBezTo>
                  <a:pt x="11" y="102"/>
                  <a:pt x="11" y="102"/>
                  <a:pt x="11" y="102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2" y="99"/>
                  <a:pt x="12" y="99"/>
                  <a:pt x="12" y="99"/>
                </a:cubicBezTo>
                <a:cubicBezTo>
                  <a:pt x="11" y="99"/>
                  <a:pt x="11" y="99"/>
                  <a:pt x="11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98"/>
                  <a:pt x="12" y="98"/>
                  <a:pt x="12" y="98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94"/>
                  <a:pt x="13" y="94"/>
                  <a:pt x="13" y="94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0"/>
                  <a:pt x="16" y="90"/>
                  <a:pt x="16" y="90"/>
                </a:cubicBezTo>
                <a:cubicBezTo>
                  <a:pt x="16" y="89"/>
                  <a:pt x="16" y="89"/>
                  <a:pt x="16" y="89"/>
                </a:cubicBezTo>
                <a:cubicBezTo>
                  <a:pt x="14" y="88"/>
                  <a:pt x="14" y="88"/>
                  <a:pt x="14" y="88"/>
                </a:cubicBezTo>
                <a:cubicBezTo>
                  <a:pt x="15" y="85"/>
                  <a:pt x="15" y="85"/>
                  <a:pt x="15" y="85"/>
                </a:cubicBezTo>
                <a:cubicBezTo>
                  <a:pt x="18" y="84"/>
                  <a:pt x="18" y="84"/>
                  <a:pt x="18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27" y="74"/>
                  <a:pt x="27" y="74"/>
                  <a:pt x="27" y="74"/>
                </a:cubicBezTo>
                <a:cubicBezTo>
                  <a:pt x="27" y="74"/>
                  <a:pt x="27" y="74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6" y="72"/>
                  <a:pt x="26" y="72"/>
                  <a:pt x="26" y="72"/>
                </a:cubicBezTo>
                <a:cubicBezTo>
                  <a:pt x="23" y="71"/>
                  <a:pt x="23" y="71"/>
                  <a:pt x="23" y="71"/>
                </a:cubicBezTo>
                <a:cubicBezTo>
                  <a:pt x="22" y="72"/>
                  <a:pt x="22" y="72"/>
                  <a:pt x="22" y="72"/>
                </a:cubicBezTo>
                <a:cubicBezTo>
                  <a:pt x="22" y="73"/>
                  <a:pt x="22" y="73"/>
                  <a:pt x="22" y="73"/>
                </a:cubicBezTo>
                <a:cubicBezTo>
                  <a:pt x="26" y="72"/>
                  <a:pt x="26" y="72"/>
                  <a:pt x="26" y="72"/>
                </a:cubicBezTo>
                <a:cubicBezTo>
                  <a:pt x="26" y="72"/>
                  <a:pt x="27" y="72"/>
                  <a:pt x="27" y="72"/>
                </a:cubicBezTo>
                <a:cubicBezTo>
                  <a:pt x="27" y="70"/>
                  <a:pt x="27" y="70"/>
                  <a:pt x="27" y="70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5"/>
                  <a:pt x="30" y="65"/>
                  <a:pt x="30" y="65"/>
                </a:cubicBezTo>
                <a:cubicBezTo>
                  <a:pt x="30" y="65"/>
                  <a:pt x="29" y="64"/>
                  <a:pt x="29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4" y="63"/>
                  <a:pt x="24" y="63"/>
                  <a:pt x="24" y="63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31" y="58"/>
                  <a:pt x="31" y="58"/>
                  <a:pt x="31" y="58"/>
                </a:cubicBezTo>
                <a:cubicBezTo>
                  <a:pt x="33" y="58"/>
                  <a:pt x="33" y="58"/>
                  <a:pt x="33" y="58"/>
                </a:cubicBezTo>
                <a:cubicBezTo>
                  <a:pt x="34" y="58"/>
                  <a:pt x="34" y="58"/>
                  <a:pt x="34" y="57"/>
                </a:cubicBezTo>
                <a:cubicBezTo>
                  <a:pt x="35" y="56"/>
                  <a:pt x="35" y="56"/>
                  <a:pt x="35" y="56"/>
                </a:cubicBezTo>
                <a:cubicBezTo>
                  <a:pt x="34" y="55"/>
                  <a:pt x="34" y="55"/>
                  <a:pt x="34" y="55"/>
                </a:cubicBezTo>
                <a:cubicBezTo>
                  <a:pt x="34" y="54"/>
                  <a:pt x="34" y="54"/>
                  <a:pt x="34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0" y="53"/>
                  <a:pt x="30" y="53"/>
                  <a:pt x="30" y="53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0"/>
                  <a:pt x="29" y="50"/>
                  <a:pt x="29" y="50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46"/>
                  <a:pt x="23" y="46"/>
                  <a:pt x="23" y="46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47"/>
                  <a:pt x="27" y="47"/>
                  <a:pt x="28" y="47"/>
                </a:cubicBezTo>
                <a:cubicBezTo>
                  <a:pt x="28" y="46"/>
                  <a:pt x="28" y="46"/>
                  <a:pt x="28" y="46"/>
                </a:cubicBezTo>
                <a:cubicBezTo>
                  <a:pt x="26" y="43"/>
                  <a:pt x="26" y="43"/>
                  <a:pt x="26" y="43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8"/>
                  <a:pt x="27" y="38"/>
                  <a:pt x="27" y="38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8"/>
                  <a:pt x="21" y="38"/>
                  <a:pt x="21" y="38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3"/>
                  <a:pt x="25" y="33"/>
                  <a:pt x="25" y="33"/>
                </a:cubicBezTo>
                <a:cubicBezTo>
                  <a:pt x="24" y="32"/>
                  <a:pt x="24" y="32"/>
                  <a:pt x="24" y="32"/>
                </a:cubicBezTo>
                <a:cubicBezTo>
                  <a:pt x="21" y="30"/>
                  <a:pt x="21" y="30"/>
                  <a:pt x="21" y="30"/>
                </a:cubicBezTo>
                <a:cubicBezTo>
                  <a:pt x="20" y="27"/>
                  <a:pt x="20" y="27"/>
                  <a:pt x="20" y="27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20"/>
                  <a:pt x="23" y="19"/>
                  <a:pt x="22" y="19"/>
                </a:cubicBezTo>
                <a:cubicBezTo>
                  <a:pt x="20" y="18"/>
                  <a:pt x="20" y="18"/>
                  <a:pt x="20" y="18"/>
                </a:cubicBezTo>
                <a:cubicBezTo>
                  <a:pt x="19" y="19"/>
                  <a:pt x="19" y="19"/>
                  <a:pt x="19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19"/>
                  <a:pt x="17" y="19"/>
                  <a:pt x="17" y="19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51" y="2"/>
                  <a:pt x="51" y="2"/>
                  <a:pt x="51" y="2"/>
                </a:cubicBezTo>
                <a:cubicBezTo>
                  <a:pt x="69" y="12"/>
                  <a:pt x="69" y="12"/>
                  <a:pt x="69" y="12"/>
                </a:cubicBezTo>
                <a:cubicBezTo>
                  <a:pt x="70" y="12"/>
                  <a:pt x="70" y="12"/>
                  <a:pt x="70" y="12"/>
                </a:cubicBezTo>
                <a:lnTo>
                  <a:pt x="7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97" name="Freeform 190">
            <a:extLst>
              <a:ext uri="{FF2B5EF4-FFF2-40B4-BE49-F238E27FC236}">
                <a16:creationId xmlns:a16="http://schemas.microsoft.com/office/drawing/2014/main" id="{EE07F84A-806C-7BEB-9927-0928DA2F1666}"/>
              </a:ext>
            </a:extLst>
          </p:cNvPr>
          <p:cNvSpPr>
            <a:spLocks/>
          </p:cNvSpPr>
          <p:nvPr/>
        </p:nvSpPr>
        <p:spPr bwMode="auto">
          <a:xfrm>
            <a:off x="5789837" y="3918783"/>
            <a:ext cx="11319" cy="15091"/>
          </a:xfrm>
          <a:custGeom>
            <a:avLst/>
            <a:gdLst>
              <a:gd name="T0" fmla="*/ 4 w 6"/>
              <a:gd name="T1" fmla="*/ 2 h 8"/>
              <a:gd name="T2" fmla="*/ 6 w 6"/>
              <a:gd name="T3" fmla="*/ 0 h 8"/>
              <a:gd name="T4" fmla="*/ 0 w 6"/>
              <a:gd name="T5" fmla="*/ 8 h 8"/>
              <a:gd name="T6" fmla="*/ 4 w 6"/>
              <a:gd name="T7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8">
                <a:moveTo>
                  <a:pt x="4" y="2"/>
                </a:moveTo>
                <a:lnTo>
                  <a:pt x="6" y="0"/>
                </a:lnTo>
                <a:lnTo>
                  <a:pt x="0" y="8"/>
                </a:lnTo>
                <a:lnTo>
                  <a:pt x="4" y="2"/>
                </a:ln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98" name="Freeform 191">
            <a:extLst>
              <a:ext uri="{FF2B5EF4-FFF2-40B4-BE49-F238E27FC236}">
                <a16:creationId xmlns:a16="http://schemas.microsoft.com/office/drawing/2014/main" id="{A641C1E0-4C2B-27CE-CDD2-89F983E1E597}"/>
              </a:ext>
            </a:extLst>
          </p:cNvPr>
          <p:cNvSpPr>
            <a:spLocks/>
          </p:cNvSpPr>
          <p:nvPr/>
        </p:nvSpPr>
        <p:spPr bwMode="auto">
          <a:xfrm>
            <a:off x="5786063" y="3916897"/>
            <a:ext cx="16979" cy="18864"/>
          </a:xfrm>
          <a:custGeom>
            <a:avLst/>
            <a:gdLst>
              <a:gd name="T0" fmla="*/ 4 w 6"/>
              <a:gd name="T1" fmla="*/ 2 h 7"/>
              <a:gd name="T2" fmla="*/ 5 w 6"/>
              <a:gd name="T3" fmla="*/ 3 h 7"/>
              <a:gd name="T4" fmla="*/ 6 w 6"/>
              <a:gd name="T5" fmla="*/ 1 h 7"/>
              <a:gd name="T6" fmla="*/ 5 w 6"/>
              <a:gd name="T7" fmla="*/ 0 h 7"/>
              <a:gd name="T8" fmla="*/ 4 w 6"/>
              <a:gd name="T9" fmla="*/ 0 h 7"/>
              <a:gd name="T10" fmla="*/ 0 w 6"/>
              <a:gd name="T11" fmla="*/ 6 h 7"/>
              <a:gd name="T12" fmla="*/ 0 w 6"/>
              <a:gd name="T13" fmla="*/ 7 h 7"/>
              <a:gd name="T14" fmla="*/ 2 w 6"/>
              <a:gd name="T15" fmla="*/ 7 h 7"/>
              <a:gd name="T16" fmla="*/ 5 w 6"/>
              <a:gd name="T17" fmla="*/ 3 h 7"/>
              <a:gd name="T18" fmla="*/ 5 w 6"/>
              <a:gd name="T19" fmla="*/ 3 h 7"/>
              <a:gd name="T20" fmla="*/ 4 w 6"/>
              <a:gd name="T21" fmla="*/ 2 h 7"/>
              <a:gd name="T22" fmla="*/ 4 w 6"/>
              <a:gd name="T23" fmla="*/ 2 h 7"/>
              <a:gd name="T24" fmla="*/ 0 w 6"/>
              <a:gd name="T25" fmla="*/ 6 h 7"/>
              <a:gd name="T26" fmla="*/ 1 w 6"/>
              <a:gd name="T27" fmla="*/ 6 h 7"/>
              <a:gd name="T28" fmla="*/ 2 w 6"/>
              <a:gd name="T29" fmla="*/ 7 h 7"/>
              <a:gd name="T30" fmla="*/ 6 w 6"/>
              <a:gd name="T31" fmla="*/ 1 h 7"/>
              <a:gd name="T32" fmla="*/ 5 w 6"/>
              <a:gd name="T33" fmla="*/ 1 h 7"/>
              <a:gd name="T34" fmla="*/ 4 w 6"/>
              <a:gd name="T35" fmla="*/ 0 h 7"/>
              <a:gd name="T36" fmla="*/ 3 w 6"/>
              <a:gd name="T37" fmla="*/ 2 h 7"/>
              <a:gd name="T38" fmla="*/ 4 w 6"/>
              <a:gd name="T39" fmla="*/ 2 h 7"/>
              <a:gd name="T40" fmla="*/ 4 w 6"/>
              <a:gd name="T41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" h="7">
                <a:moveTo>
                  <a:pt x="4" y="2"/>
                </a:moveTo>
                <a:cubicBezTo>
                  <a:pt x="5" y="3"/>
                  <a:pt x="5" y="3"/>
                  <a:pt x="5" y="3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7"/>
                  <a:pt x="2" y="7"/>
                  <a:pt x="2" y="7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99" name="Freeform 192">
            <a:extLst>
              <a:ext uri="{FF2B5EF4-FFF2-40B4-BE49-F238E27FC236}">
                <a16:creationId xmlns:a16="http://schemas.microsoft.com/office/drawing/2014/main" id="{3A8F04ED-3201-4EB9-91C2-92DEE6156F15}"/>
              </a:ext>
            </a:extLst>
          </p:cNvPr>
          <p:cNvSpPr>
            <a:spLocks/>
          </p:cNvSpPr>
          <p:nvPr/>
        </p:nvSpPr>
        <p:spPr bwMode="auto">
          <a:xfrm>
            <a:off x="5478574" y="3888601"/>
            <a:ext cx="79231" cy="5660"/>
          </a:xfrm>
          <a:custGeom>
            <a:avLst/>
            <a:gdLst>
              <a:gd name="T0" fmla="*/ 18 w 42"/>
              <a:gd name="T1" fmla="*/ 1 h 3"/>
              <a:gd name="T2" fmla="*/ 0 w 42"/>
              <a:gd name="T3" fmla="*/ 3 h 3"/>
              <a:gd name="T4" fmla="*/ 42 w 42"/>
              <a:gd name="T5" fmla="*/ 0 h 3"/>
              <a:gd name="T6" fmla="*/ 18 w 42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">
                <a:moveTo>
                  <a:pt x="18" y="1"/>
                </a:moveTo>
                <a:lnTo>
                  <a:pt x="0" y="3"/>
                </a:lnTo>
                <a:lnTo>
                  <a:pt x="42" y="0"/>
                </a:lnTo>
                <a:lnTo>
                  <a:pt x="18" y="1"/>
                </a:ln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0" name="Freeform 193">
            <a:extLst>
              <a:ext uri="{FF2B5EF4-FFF2-40B4-BE49-F238E27FC236}">
                <a16:creationId xmlns:a16="http://schemas.microsoft.com/office/drawing/2014/main" id="{2A6FD2F9-8B1C-87CF-F7AB-E35502CD4EE7}"/>
              </a:ext>
            </a:extLst>
          </p:cNvPr>
          <p:cNvSpPr>
            <a:spLocks/>
          </p:cNvSpPr>
          <p:nvPr/>
        </p:nvSpPr>
        <p:spPr bwMode="auto">
          <a:xfrm>
            <a:off x="5476687" y="3882942"/>
            <a:ext cx="84891" cy="13205"/>
          </a:xfrm>
          <a:custGeom>
            <a:avLst/>
            <a:gdLst>
              <a:gd name="T0" fmla="*/ 13 w 30"/>
              <a:gd name="T1" fmla="*/ 3 h 5"/>
              <a:gd name="T2" fmla="*/ 12 w 30"/>
              <a:gd name="T3" fmla="*/ 2 h 5"/>
              <a:gd name="T4" fmla="*/ 1 w 30"/>
              <a:gd name="T5" fmla="*/ 3 h 5"/>
              <a:gd name="T6" fmla="*/ 0 w 30"/>
              <a:gd name="T7" fmla="*/ 4 h 5"/>
              <a:gd name="T8" fmla="*/ 1 w 30"/>
              <a:gd name="T9" fmla="*/ 5 h 5"/>
              <a:gd name="T10" fmla="*/ 29 w 30"/>
              <a:gd name="T11" fmla="*/ 3 h 5"/>
              <a:gd name="T12" fmla="*/ 30 w 30"/>
              <a:gd name="T13" fmla="*/ 1 h 5"/>
              <a:gd name="T14" fmla="*/ 29 w 30"/>
              <a:gd name="T15" fmla="*/ 1 h 5"/>
              <a:gd name="T16" fmla="*/ 13 w 30"/>
              <a:gd name="T17" fmla="*/ 2 h 5"/>
              <a:gd name="T18" fmla="*/ 12 w 30"/>
              <a:gd name="T19" fmla="*/ 2 h 5"/>
              <a:gd name="T20" fmla="*/ 13 w 30"/>
              <a:gd name="T21" fmla="*/ 3 h 5"/>
              <a:gd name="T22" fmla="*/ 13 w 30"/>
              <a:gd name="T23" fmla="*/ 4 h 5"/>
              <a:gd name="T24" fmla="*/ 29 w 30"/>
              <a:gd name="T25" fmla="*/ 3 h 5"/>
              <a:gd name="T26" fmla="*/ 29 w 30"/>
              <a:gd name="T27" fmla="*/ 2 h 5"/>
              <a:gd name="T28" fmla="*/ 29 w 30"/>
              <a:gd name="T29" fmla="*/ 1 h 5"/>
              <a:gd name="T30" fmla="*/ 1 w 30"/>
              <a:gd name="T31" fmla="*/ 3 h 5"/>
              <a:gd name="T32" fmla="*/ 1 w 30"/>
              <a:gd name="T33" fmla="*/ 4 h 5"/>
              <a:gd name="T34" fmla="*/ 1 w 30"/>
              <a:gd name="T35" fmla="*/ 5 h 5"/>
              <a:gd name="T36" fmla="*/ 13 w 30"/>
              <a:gd name="T37" fmla="*/ 4 h 5"/>
              <a:gd name="T38" fmla="*/ 13 w 30"/>
              <a:gd name="T39" fmla="*/ 3 h 5"/>
              <a:gd name="T40" fmla="*/ 13 w 30"/>
              <a:gd name="T41" fmla="*/ 4 h 5"/>
              <a:gd name="T42" fmla="*/ 13 w 30"/>
              <a:gd name="T43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5">
                <a:moveTo>
                  <a:pt x="13" y="3"/>
                </a:moveTo>
                <a:cubicBezTo>
                  <a:pt x="12" y="2"/>
                  <a:pt x="12" y="2"/>
                  <a:pt x="12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5"/>
                  <a:pt x="1" y="5"/>
                </a:cubicBezTo>
                <a:cubicBezTo>
                  <a:pt x="29" y="3"/>
                  <a:pt x="29" y="3"/>
                  <a:pt x="29" y="3"/>
                </a:cubicBezTo>
                <a:cubicBezTo>
                  <a:pt x="30" y="2"/>
                  <a:pt x="30" y="2"/>
                  <a:pt x="30" y="1"/>
                </a:cubicBezTo>
                <a:cubicBezTo>
                  <a:pt x="30" y="1"/>
                  <a:pt x="30" y="0"/>
                  <a:pt x="29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4"/>
                  <a:pt x="13" y="4"/>
                  <a:pt x="13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4"/>
                  <a:pt x="13" y="4"/>
                  <a:pt x="13" y="4"/>
                </a:cubicBezTo>
                <a:lnTo>
                  <a:pt x="13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1" name="Freeform 194">
            <a:extLst>
              <a:ext uri="{FF2B5EF4-FFF2-40B4-BE49-F238E27FC236}">
                <a16:creationId xmlns:a16="http://schemas.microsoft.com/office/drawing/2014/main" id="{9E3FC0AD-24EE-613D-B865-87FA3AF8CEBE}"/>
              </a:ext>
            </a:extLst>
          </p:cNvPr>
          <p:cNvSpPr>
            <a:spLocks/>
          </p:cNvSpPr>
          <p:nvPr/>
        </p:nvSpPr>
        <p:spPr bwMode="auto">
          <a:xfrm>
            <a:off x="5337091" y="3899917"/>
            <a:ext cx="84891" cy="7547"/>
          </a:xfrm>
          <a:custGeom>
            <a:avLst/>
            <a:gdLst>
              <a:gd name="T0" fmla="*/ 18 w 45"/>
              <a:gd name="T1" fmla="*/ 1 h 4"/>
              <a:gd name="T2" fmla="*/ 0 w 45"/>
              <a:gd name="T3" fmla="*/ 4 h 4"/>
              <a:gd name="T4" fmla="*/ 45 w 45"/>
              <a:gd name="T5" fmla="*/ 0 h 4"/>
              <a:gd name="T6" fmla="*/ 18 w 45"/>
              <a:gd name="T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4">
                <a:moveTo>
                  <a:pt x="18" y="1"/>
                </a:moveTo>
                <a:lnTo>
                  <a:pt x="0" y="4"/>
                </a:lnTo>
                <a:lnTo>
                  <a:pt x="45" y="0"/>
                </a:lnTo>
                <a:lnTo>
                  <a:pt x="18" y="1"/>
                </a:ln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2" name="Freeform 195">
            <a:extLst>
              <a:ext uri="{FF2B5EF4-FFF2-40B4-BE49-F238E27FC236}">
                <a16:creationId xmlns:a16="http://schemas.microsoft.com/office/drawing/2014/main" id="{6202861E-F8A7-D0E3-766B-7534003F5FCD}"/>
              </a:ext>
            </a:extLst>
          </p:cNvPr>
          <p:cNvSpPr>
            <a:spLocks/>
          </p:cNvSpPr>
          <p:nvPr/>
        </p:nvSpPr>
        <p:spPr bwMode="auto">
          <a:xfrm>
            <a:off x="5333319" y="3896145"/>
            <a:ext cx="92436" cy="15091"/>
          </a:xfrm>
          <a:custGeom>
            <a:avLst/>
            <a:gdLst>
              <a:gd name="T0" fmla="*/ 13 w 32"/>
              <a:gd name="T1" fmla="*/ 2 h 5"/>
              <a:gd name="T2" fmla="*/ 12 w 32"/>
              <a:gd name="T3" fmla="*/ 1 h 5"/>
              <a:gd name="T4" fmla="*/ 1 w 32"/>
              <a:gd name="T5" fmla="*/ 3 h 5"/>
              <a:gd name="T6" fmla="*/ 0 w 32"/>
              <a:gd name="T7" fmla="*/ 4 h 5"/>
              <a:gd name="T8" fmla="*/ 1 w 32"/>
              <a:gd name="T9" fmla="*/ 5 h 5"/>
              <a:gd name="T10" fmla="*/ 31 w 32"/>
              <a:gd name="T11" fmla="*/ 2 h 5"/>
              <a:gd name="T12" fmla="*/ 32 w 32"/>
              <a:gd name="T13" fmla="*/ 1 h 5"/>
              <a:gd name="T14" fmla="*/ 31 w 32"/>
              <a:gd name="T15" fmla="*/ 0 h 5"/>
              <a:gd name="T16" fmla="*/ 12 w 32"/>
              <a:gd name="T17" fmla="*/ 1 h 5"/>
              <a:gd name="T18" fmla="*/ 12 w 32"/>
              <a:gd name="T19" fmla="*/ 1 h 5"/>
              <a:gd name="T20" fmla="*/ 13 w 32"/>
              <a:gd name="T21" fmla="*/ 2 h 5"/>
              <a:gd name="T22" fmla="*/ 13 w 32"/>
              <a:gd name="T23" fmla="*/ 3 h 5"/>
              <a:gd name="T24" fmla="*/ 31 w 32"/>
              <a:gd name="T25" fmla="*/ 2 h 5"/>
              <a:gd name="T26" fmla="*/ 31 w 32"/>
              <a:gd name="T27" fmla="*/ 1 h 5"/>
              <a:gd name="T28" fmla="*/ 31 w 32"/>
              <a:gd name="T29" fmla="*/ 0 h 5"/>
              <a:gd name="T30" fmla="*/ 1 w 32"/>
              <a:gd name="T31" fmla="*/ 3 h 5"/>
              <a:gd name="T32" fmla="*/ 1 w 32"/>
              <a:gd name="T33" fmla="*/ 4 h 5"/>
              <a:gd name="T34" fmla="*/ 1 w 32"/>
              <a:gd name="T35" fmla="*/ 5 h 5"/>
              <a:gd name="T36" fmla="*/ 13 w 32"/>
              <a:gd name="T37" fmla="*/ 3 h 5"/>
              <a:gd name="T38" fmla="*/ 13 w 32"/>
              <a:gd name="T39" fmla="*/ 2 h 5"/>
              <a:gd name="T40" fmla="*/ 13 w 32"/>
              <a:gd name="T41" fmla="*/ 3 h 5"/>
              <a:gd name="T42" fmla="*/ 13 w 32"/>
              <a:gd name="T4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5">
                <a:moveTo>
                  <a:pt x="13" y="2"/>
                </a:moveTo>
                <a:cubicBezTo>
                  <a:pt x="12" y="1"/>
                  <a:pt x="12" y="1"/>
                  <a:pt x="12" y="1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5"/>
                  <a:pt x="1" y="5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2" y="2"/>
                  <a:pt x="32" y="1"/>
                </a:cubicBezTo>
                <a:cubicBezTo>
                  <a:pt x="32" y="1"/>
                  <a:pt x="31" y="0"/>
                  <a:pt x="31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lnTo>
                  <a:pt x="13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3" name="Freeform 196">
            <a:extLst>
              <a:ext uri="{FF2B5EF4-FFF2-40B4-BE49-F238E27FC236}">
                <a16:creationId xmlns:a16="http://schemas.microsoft.com/office/drawing/2014/main" id="{71FD844C-5EFD-4B6D-4AC7-00A004DDC91A}"/>
              </a:ext>
            </a:extLst>
          </p:cNvPr>
          <p:cNvSpPr>
            <a:spLocks/>
          </p:cNvSpPr>
          <p:nvPr/>
        </p:nvSpPr>
        <p:spPr bwMode="auto">
          <a:xfrm>
            <a:off x="5029603" y="3928217"/>
            <a:ext cx="99981" cy="11319"/>
          </a:xfrm>
          <a:custGeom>
            <a:avLst/>
            <a:gdLst>
              <a:gd name="T0" fmla="*/ 30 w 53"/>
              <a:gd name="T1" fmla="*/ 1 h 6"/>
              <a:gd name="T2" fmla="*/ 0 w 53"/>
              <a:gd name="T3" fmla="*/ 6 h 6"/>
              <a:gd name="T4" fmla="*/ 53 w 53"/>
              <a:gd name="T5" fmla="*/ 0 h 6"/>
              <a:gd name="T6" fmla="*/ 30 w 53"/>
              <a:gd name="T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6">
                <a:moveTo>
                  <a:pt x="30" y="1"/>
                </a:moveTo>
                <a:lnTo>
                  <a:pt x="0" y="6"/>
                </a:lnTo>
                <a:lnTo>
                  <a:pt x="53" y="0"/>
                </a:lnTo>
                <a:lnTo>
                  <a:pt x="30" y="1"/>
                </a:ln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4" name="Freeform 197">
            <a:extLst>
              <a:ext uri="{FF2B5EF4-FFF2-40B4-BE49-F238E27FC236}">
                <a16:creationId xmlns:a16="http://schemas.microsoft.com/office/drawing/2014/main" id="{D3E6296D-9493-E538-A494-F837904EDAA9}"/>
              </a:ext>
            </a:extLst>
          </p:cNvPr>
          <p:cNvSpPr>
            <a:spLocks/>
          </p:cNvSpPr>
          <p:nvPr/>
        </p:nvSpPr>
        <p:spPr bwMode="auto">
          <a:xfrm>
            <a:off x="5025829" y="3924443"/>
            <a:ext cx="105640" cy="16979"/>
          </a:xfrm>
          <a:custGeom>
            <a:avLst/>
            <a:gdLst>
              <a:gd name="T0" fmla="*/ 21 w 37"/>
              <a:gd name="T1" fmla="*/ 2 h 6"/>
              <a:gd name="T2" fmla="*/ 21 w 37"/>
              <a:gd name="T3" fmla="*/ 1 h 6"/>
              <a:gd name="T4" fmla="*/ 1 w 37"/>
              <a:gd name="T5" fmla="*/ 4 h 6"/>
              <a:gd name="T6" fmla="*/ 0 w 37"/>
              <a:gd name="T7" fmla="*/ 5 h 6"/>
              <a:gd name="T8" fmla="*/ 2 w 37"/>
              <a:gd name="T9" fmla="*/ 6 h 6"/>
              <a:gd name="T10" fmla="*/ 36 w 37"/>
              <a:gd name="T11" fmla="*/ 2 h 6"/>
              <a:gd name="T12" fmla="*/ 37 w 37"/>
              <a:gd name="T13" fmla="*/ 1 h 6"/>
              <a:gd name="T14" fmla="*/ 36 w 37"/>
              <a:gd name="T15" fmla="*/ 0 h 6"/>
              <a:gd name="T16" fmla="*/ 21 w 37"/>
              <a:gd name="T17" fmla="*/ 1 h 6"/>
              <a:gd name="T18" fmla="*/ 21 w 37"/>
              <a:gd name="T19" fmla="*/ 1 h 6"/>
              <a:gd name="T20" fmla="*/ 21 w 37"/>
              <a:gd name="T21" fmla="*/ 2 h 6"/>
              <a:gd name="T22" fmla="*/ 21 w 37"/>
              <a:gd name="T23" fmla="*/ 3 h 6"/>
              <a:gd name="T24" fmla="*/ 36 w 37"/>
              <a:gd name="T25" fmla="*/ 2 h 6"/>
              <a:gd name="T26" fmla="*/ 36 w 37"/>
              <a:gd name="T27" fmla="*/ 1 h 6"/>
              <a:gd name="T28" fmla="*/ 36 w 37"/>
              <a:gd name="T29" fmla="*/ 0 h 6"/>
              <a:gd name="T30" fmla="*/ 1 w 37"/>
              <a:gd name="T31" fmla="*/ 4 h 6"/>
              <a:gd name="T32" fmla="*/ 1 w 37"/>
              <a:gd name="T33" fmla="*/ 5 h 6"/>
              <a:gd name="T34" fmla="*/ 2 w 37"/>
              <a:gd name="T35" fmla="*/ 6 h 6"/>
              <a:gd name="T36" fmla="*/ 21 w 37"/>
              <a:gd name="T37" fmla="*/ 3 h 6"/>
              <a:gd name="T38" fmla="*/ 21 w 37"/>
              <a:gd name="T39" fmla="*/ 2 h 6"/>
              <a:gd name="T40" fmla="*/ 21 w 37"/>
              <a:gd name="T41" fmla="*/ 3 h 6"/>
              <a:gd name="T42" fmla="*/ 21 w 37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6">
                <a:moveTo>
                  <a:pt x="21" y="2"/>
                </a:moveTo>
                <a:cubicBezTo>
                  <a:pt x="21" y="1"/>
                  <a:pt x="21" y="1"/>
                  <a:pt x="21" y="1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0" y="4"/>
                  <a:pt x="0" y="5"/>
                </a:cubicBezTo>
                <a:cubicBezTo>
                  <a:pt x="1" y="5"/>
                  <a:pt x="1" y="6"/>
                  <a:pt x="2" y="6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1"/>
                </a:cubicBezTo>
                <a:cubicBezTo>
                  <a:pt x="37" y="0"/>
                  <a:pt x="36" y="0"/>
                  <a:pt x="36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lnTo>
                  <a:pt x="21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5" name="Freeform 198">
            <a:extLst>
              <a:ext uri="{FF2B5EF4-FFF2-40B4-BE49-F238E27FC236}">
                <a16:creationId xmlns:a16="http://schemas.microsoft.com/office/drawing/2014/main" id="{BCE34CC3-C805-5BC3-8641-A198A1238563}"/>
              </a:ext>
            </a:extLst>
          </p:cNvPr>
          <p:cNvSpPr>
            <a:spLocks/>
          </p:cNvSpPr>
          <p:nvPr/>
        </p:nvSpPr>
        <p:spPr bwMode="auto">
          <a:xfrm>
            <a:off x="5148449" y="3918783"/>
            <a:ext cx="56593" cy="5660"/>
          </a:xfrm>
          <a:custGeom>
            <a:avLst/>
            <a:gdLst>
              <a:gd name="T0" fmla="*/ 30 w 30"/>
              <a:gd name="T1" fmla="*/ 0 h 3"/>
              <a:gd name="T2" fmla="*/ 0 w 30"/>
              <a:gd name="T3" fmla="*/ 3 h 3"/>
              <a:gd name="T4" fmla="*/ 0 w 30"/>
              <a:gd name="T5" fmla="*/ 3 h 3"/>
              <a:gd name="T6" fmla="*/ 30 w 30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">
                <a:moveTo>
                  <a:pt x="30" y="0"/>
                </a:moveTo>
                <a:lnTo>
                  <a:pt x="0" y="3"/>
                </a:lnTo>
                <a:lnTo>
                  <a:pt x="0" y="3"/>
                </a:lnTo>
                <a:lnTo>
                  <a:pt x="30" y="0"/>
                </a:ln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6" name="Freeform 199">
            <a:extLst>
              <a:ext uri="{FF2B5EF4-FFF2-40B4-BE49-F238E27FC236}">
                <a16:creationId xmlns:a16="http://schemas.microsoft.com/office/drawing/2014/main" id="{7E830597-CB72-077A-56E6-52238AC09BAF}"/>
              </a:ext>
            </a:extLst>
          </p:cNvPr>
          <p:cNvSpPr>
            <a:spLocks/>
          </p:cNvSpPr>
          <p:nvPr/>
        </p:nvSpPr>
        <p:spPr bwMode="auto">
          <a:xfrm>
            <a:off x="5146562" y="3916898"/>
            <a:ext cx="62253" cy="11319"/>
          </a:xfrm>
          <a:custGeom>
            <a:avLst/>
            <a:gdLst>
              <a:gd name="T0" fmla="*/ 21 w 22"/>
              <a:gd name="T1" fmla="*/ 1 h 4"/>
              <a:gd name="T2" fmla="*/ 20 w 22"/>
              <a:gd name="T3" fmla="*/ 0 h 4"/>
              <a:gd name="T4" fmla="*/ 1 w 22"/>
              <a:gd name="T5" fmla="*/ 2 h 4"/>
              <a:gd name="T6" fmla="*/ 1 w 22"/>
              <a:gd name="T7" fmla="*/ 3 h 4"/>
              <a:gd name="T8" fmla="*/ 1 w 22"/>
              <a:gd name="T9" fmla="*/ 4 h 4"/>
              <a:gd name="T10" fmla="*/ 1 w 22"/>
              <a:gd name="T11" fmla="*/ 4 h 4"/>
              <a:gd name="T12" fmla="*/ 1 w 22"/>
              <a:gd name="T13" fmla="*/ 3 h 4"/>
              <a:gd name="T14" fmla="*/ 1 w 22"/>
              <a:gd name="T15" fmla="*/ 4 h 4"/>
              <a:gd name="T16" fmla="*/ 21 w 22"/>
              <a:gd name="T17" fmla="*/ 2 h 4"/>
              <a:gd name="T18" fmla="*/ 21 w 22"/>
              <a:gd name="T19" fmla="*/ 1 h 4"/>
              <a:gd name="T20" fmla="*/ 22 w 22"/>
              <a:gd name="T21" fmla="*/ 0 h 4"/>
              <a:gd name="T22" fmla="*/ 21 w 22"/>
              <a:gd name="T23" fmla="*/ 0 h 4"/>
              <a:gd name="T24" fmla="*/ 20 w 22"/>
              <a:gd name="T25" fmla="*/ 0 h 4"/>
              <a:gd name="T26" fmla="*/ 21 w 22"/>
              <a:gd name="T27" fmla="*/ 1 h 4"/>
              <a:gd name="T28" fmla="*/ 20 w 22"/>
              <a:gd name="T29" fmla="*/ 0 h 4"/>
              <a:gd name="T30" fmla="*/ 1 w 22"/>
              <a:gd name="T31" fmla="*/ 2 h 4"/>
              <a:gd name="T32" fmla="*/ 1 w 22"/>
              <a:gd name="T33" fmla="*/ 2 h 4"/>
              <a:gd name="T34" fmla="*/ 1 w 22"/>
              <a:gd name="T35" fmla="*/ 2 h 4"/>
              <a:gd name="T36" fmla="*/ 0 w 22"/>
              <a:gd name="T37" fmla="*/ 3 h 4"/>
              <a:gd name="T38" fmla="*/ 1 w 22"/>
              <a:gd name="T39" fmla="*/ 4 h 4"/>
              <a:gd name="T40" fmla="*/ 21 w 22"/>
              <a:gd name="T41" fmla="*/ 2 h 4"/>
              <a:gd name="T42" fmla="*/ 22 w 22"/>
              <a:gd name="T43" fmla="*/ 0 h 4"/>
              <a:gd name="T44" fmla="*/ 20 w 22"/>
              <a:gd name="T45" fmla="*/ 0 h 4"/>
              <a:gd name="T46" fmla="*/ 21 w 22"/>
              <a:gd name="T4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" h="4">
                <a:moveTo>
                  <a:pt x="21" y="1"/>
                </a:moveTo>
                <a:cubicBezTo>
                  <a:pt x="20" y="0"/>
                  <a:pt x="20" y="0"/>
                  <a:pt x="20" y="0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1"/>
                  <a:pt x="21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1" y="4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2" y="1"/>
                  <a:pt x="22" y="0"/>
                </a:cubicBezTo>
                <a:cubicBezTo>
                  <a:pt x="22" y="0"/>
                  <a:pt x="21" y="0"/>
                  <a:pt x="20" y="0"/>
                </a:cubicBezTo>
                <a:lnTo>
                  <a:pt x="2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7" name="Freeform 200">
            <a:extLst>
              <a:ext uri="{FF2B5EF4-FFF2-40B4-BE49-F238E27FC236}">
                <a16:creationId xmlns:a16="http://schemas.microsoft.com/office/drawing/2014/main" id="{8CEC8C3B-7994-D116-D771-08CB2B98E3E4}"/>
              </a:ext>
            </a:extLst>
          </p:cNvPr>
          <p:cNvSpPr>
            <a:spLocks/>
          </p:cNvSpPr>
          <p:nvPr/>
        </p:nvSpPr>
        <p:spPr bwMode="auto">
          <a:xfrm>
            <a:off x="4995647" y="3843326"/>
            <a:ext cx="839463" cy="369741"/>
          </a:xfrm>
          <a:custGeom>
            <a:avLst/>
            <a:gdLst>
              <a:gd name="T0" fmla="*/ 295 w 445"/>
              <a:gd name="T1" fmla="*/ 137 h 196"/>
              <a:gd name="T2" fmla="*/ 298 w 445"/>
              <a:gd name="T3" fmla="*/ 123 h 196"/>
              <a:gd name="T4" fmla="*/ 315 w 445"/>
              <a:gd name="T5" fmla="*/ 111 h 196"/>
              <a:gd name="T6" fmla="*/ 330 w 445"/>
              <a:gd name="T7" fmla="*/ 108 h 196"/>
              <a:gd name="T8" fmla="*/ 357 w 445"/>
              <a:gd name="T9" fmla="*/ 86 h 196"/>
              <a:gd name="T10" fmla="*/ 366 w 445"/>
              <a:gd name="T11" fmla="*/ 80 h 196"/>
              <a:gd name="T12" fmla="*/ 374 w 445"/>
              <a:gd name="T13" fmla="*/ 71 h 196"/>
              <a:gd name="T14" fmla="*/ 377 w 445"/>
              <a:gd name="T15" fmla="*/ 63 h 196"/>
              <a:gd name="T16" fmla="*/ 388 w 445"/>
              <a:gd name="T17" fmla="*/ 64 h 196"/>
              <a:gd name="T18" fmla="*/ 397 w 445"/>
              <a:gd name="T19" fmla="*/ 58 h 196"/>
              <a:gd name="T20" fmla="*/ 403 w 445"/>
              <a:gd name="T21" fmla="*/ 51 h 196"/>
              <a:gd name="T22" fmla="*/ 416 w 445"/>
              <a:gd name="T23" fmla="*/ 45 h 196"/>
              <a:gd name="T24" fmla="*/ 427 w 445"/>
              <a:gd name="T25" fmla="*/ 40 h 196"/>
              <a:gd name="T26" fmla="*/ 434 w 445"/>
              <a:gd name="T27" fmla="*/ 25 h 196"/>
              <a:gd name="T28" fmla="*/ 442 w 445"/>
              <a:gd name="T29" fmla="*/ 13 h 196"/>
              <a:gd name="T30" fmla="*/ 445 w 445"/>
              <a:gd name="T31" fmla="*/ 0 h 196"/>
              <a:gd name="T32" fmla="*/ 415 w 445"/>
              <a:gd name="T33" fmla="*/ 6 h 196"/>
              <a:gd name="T34" fmla="*/ 339 w 445"/>
              <a:gd name="T35" fmla="*/ 16 h 196"/>
              <a:gd name="T36" fmla="*/ 317 w 445"/>
              <a:gd name="T37" fmla="*/ 19 h 196"/>
              <a:gd name="T38" fmla="*/ 256 w 445"/>
              <a:gd name="T39" fmla="*/ 27 h 196"/>
              <a:gd name="T40" fmla="*/ 229 w 445"/>
              <a:gd name="T41" fmla="*/ 30 h 196"/>
              <a:gd name="T42" fmla="*/ 181 w 445"/>
              <a:gd name="T43" fmla="*/ 34 h 196"/>
              <a:gd name="T44" fmla="*/ 161 w 445"/>
              <a:gd name="T45" fmla="*/ 36 h 196"/>
              <a:gd name="T46" fmla="*/ 145 w 445"/>
              <a:gd name="T47" fmla="*/ 39 h 196"/>
              <a:gd name="T48" fmla="*/ 81 w 445"/>
              <a:gd name="T49" fmla="*/ 43 h 196"/>
              <a:gd name="T50" fmla="*/ 75 w 445"/>
              <a:gd name="T51" fmla="*/ 45 h 196"/>
              <a:gd name="T52" fmla="*/ 18 w 445"/>
              <a:gd name="T53" fmla="*/ 51 h 196"/>
              <a:gd name="T54" fmla="*/ 0 w 445"/>
              <a:gd name="T55" fmla="*/ 48 h 196"/>
              <a:gd name="T56" fmla="*/ 3 w 445"/>
              <a:gd name="T57" fmla="*/ 64 h 196"/>
              <a:gd name="T58" fmla="*/ 15 w 445"/>
              <a:gd name="T59" fmla="*/ 113 h 196"/>
              <a:gd name="T60" fmla="*/ 15 w 445"/>
              <a:gd name="T61" fmla="*/ 173 h 196"/>
              <a:gd name="T62" fmla="*/ 108 w 445"/>
              <a:gd name="T63" fmla="*/ 188 h 196"/>
              <a:gd name="T64" fmla="*/ 252 w 445"/>
              <a:gd name="T65" fmla="*/ 170 h 196"/>
              <a:gd name="T66" fmla="*/ 279 w 445"/>
              <a:gd name="T67" fmla="*/ 14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5" h="196">
                <a:moveTo>
                  <a:pt x="291" y="143"/>
                </a:moveTo>
                <a:lnTo>
                  <a:pt x="295" y="137"/>
                </a:lnTo>
                <a:lnTo>
                  <a:pt x="297" y="129"/>
                </a:lnTo>
                <a:lnTo>
                  <a:pt x="298" y="123"/>
                </a:lnTo>
                <a:lnTo>
                  <a:pt x="303" y="117"/>
                </a:lnTo>
                <a:lnTo>
                  <a:pt x="315" y="111"/>
                </a:lnTo>
                <a:lnTo>
                  <a:pt x="326" y="111"/>
                </a:lnTo>
                <a:lnTo>
                  <a:pt x="330" y="108"/>
                </a:lnTo>
                <a:lnTo>
                  <a:pt x="347" y="93"/>
                </a:lnTo>
                <a:lnTo>
                  <a:pt x="357" y="86"/>
                </a:lnTo>
                <a:lnTo>
                  <a:pt x="363" y="86"/>
                </a:lnTo>
                <a:lnTo>
                  <a:pt x="366" y="80"/>
                </a:lnTo>
                <a:lnTo>
                  <a:pt x="368" y="69"/>
                </a:lnTo>
                <a:lnTo>
                  <a:pt x="374" y="71"/>
                </a:lnTo>
                <a:lnTo>
                  <a:pt x="375" y="64"/>
                </a:lnTo>
                <a:lnTo>
                  <a:pt x="377" y="63"/>
                </a:lnTo>
                <a:lnTo>
                  <a:pt x="383" y="58"/>
                </a:lnTo>
                <a:lnTo>
                  <a:pt x="388" y="64"/>
                </a:lnTo>
                <a:lnTo>
                  <a:pt x="392" y="64"/>
                </a:lnTo>
                <a:lnTo>
                  <a:pt x="397" y="58"/>
                </a:lnTo>
                <a:lnTo>
                  <a:pt x="400" y="54"/>
                </a:lnTo>
                <a:lnTo>
                  <a:pt x="403" y="51"/>
                </a:lnTo>
                <a:lnTo>
                  <a:pt x="404" y="49"/>
                </a:lnTo>
                <a:lnTo>
                  <a:pt x="416" y="45"/>
                </a:lnTo>
                <a:lnTo>
                  <a:pt x="421" y="48"/>
                </a:lnTo>
                <a:lnTo>
                  <a:pt x="427" y="40"/>
                </a:lnTo>
                <a:lnTo>
                  <a:pt x="430" y="31"/>
                </a:lnTo>
                <a:lnTo>
                  <a:pt x="434" y="25"/>
                </a:lnTo>
                <a:lnTo>
                  <a:pt x="440" y="24"/>
                </a:lnTo>
                <a:lnTo>
                  <a:pt x="442" y="13"/>
                </a:lnTo>
                <a:lnTo>
                  <a:pt x="442" y="7"/>
                </a:lnTo>
                <a:lnTo>
                  <a:pt x="445" y="0"/>
                </a:lnTo>
                <a:lnTo>
                  <a:pt x="436" y="0"/>
                </a:lnTo>
                <a:lnTo>
                  <a:pt x="415" y="6"/>
                </a:lnTo>
                <a:lnTo>
                  <a:pt x="386" y="10"/>
                </a:lnTo>
                <a:lnTo>
                  <a:pt x="339" y="16"/>
                </a:lnTo>
                <a:lnTo>
                  <a:pt x="333" y="16"/>
                </a:lnTo>
                <a:lnTo>
                  <a:pt x="317" y="19"/>
                </a:lnTo>
                <a:lnTo>
                  <a:pt x="298" y="24"/>
                </a:lnTo>
                <a:lnTo>
                  <a:pt x="256" y="27"/>
                </a:lnTo>
                <a:lnTo>
                  <a:pt x="252" y="28"/>
                </a:lnTo>
                <a:lnTo>
                  <a:pt x="229" y="30"/>
                </a:lnTo>
                <a:lnTo>
                  <a:pt x="226" y="30"/>
                </a:lnTo>
                <a:lnTo>
                  <a:pt x="181" y="34"/>
                </a:lnTo>
                <a:lnTo>
                  <a:pt x="179" y="34"/>
                </a:lnTo>
                <a:lnTo>
                  <a:pt x="161" y="36"/>
                </a:lnTo>
                <a:lnTo>
                  <a:pt x="161" y="36"/>
                </a:lnTo>
                <a:lnTo>
                  <a:pt x="145" y="39"/>
                </a:lnTo>
                <a:lnTo>
                  <a:pt x="111" y="40"/>
                </a:lnTo>
                <a:lnTo>
                  <a:pt x="81" y="43"/>
                </a:lnTo>
                <a:lnTo>
                  <a:pt x="81" y="43"/>
                </a:lnTo>
                <a:lnTo>
                  <a:pt x="75" y="45"/>
                </a:lnTo>
                <a:lnTo>
                  <a:pt x="71" y="45"/>
                </a:lnTo>
                <a:lnTo>
                  <a:pt x="18" y="51"/>
                </a:lnTo>
                <a:lnTo>
                  <a:pt x="12" y="48"/>
                </a:lnTo>
                <a:lnTo>
                  <a:pt x="0" y="48"/>
                </a:lnTo>
                <a:lnTo>
                  <a:pt x="4" y="58"/>
                </a:lnTo>
                <a:lnTo>
                  <a:pt x="3" y="64"/>
                </a:lnTo>
                <a:lnTo>
                  <a:pt x="21" y="81"/>
                </a:lnTo>
                <a:lnTo>
                  <a:pt x="15" y="113"/>
                </a:lnTo>
                <a:lnTo>
                  <a:pt x="15" y="155"/>
                </a:lnTo>
                <a:lnTo>
                  <a:pt x="15" y="173"/>
                </a:lnTo>
                <a:lnTo>
                  <a:pt x="6" y="196"/>
                </a:lnTo>
                <a:lnTo>
                  <a:pt x="108" y="188"/>
                </a:lnTo>
                <a:lnTo>
                  <a:pt x="187" y="178"/>
                </a:lnTo>
                <a:lnTo>
                  <a:pt x="252" y="170"/>
                </a:lnTo>
                <a:lnTo>
                  <a:pt x="279" y="169"/>
                </a:lnTo>
                <a:lnTo>
                  <a:pt x="279" y="146"/>
                </a:lnTo>
                <a:lnTo>
                  <a:pt x="291" y="1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8" name="Freeform 201">
            <a:extLst>
              <a:ext uri="{FF2B5EF4-FFF2-40B4-BE49-F238E27FC236}">
                <a16:creationId xmlns:a16="http://schemas.microsoft.com/office/drawing/2014/main" id="{BF023F09-9123-5E94-E7D4-B4776768D90C}"/>
              </a:ext>
            </a:extLst>
          </p:cNvPr>
          <p:cNvSpPr>
            <a:spLocks/>
          </p:cNvSpPr>
          <p:nvPr/>
        </p:nvSpPr>
        <p:spPr bwMode="auto">
          <a:xfrm>
            <a:off x="4991874" y="3839553"/>
            <a:ext cx="845121" cy="375400"/>
          </a:xfrm>
          <a:custGeom>
            <a:avLst/>
            <a:gdLst>
              <a:gd name="T0" fmla="*/ 198 w 297"/>
              <a:gd name="T1" fmla="*/ 92 h 132"/>
              <a:gd name="T2" fmla="*/ 210 w 297"/>
              <a:gd name="T3" fmla="*/ 76 h 132"/>
              <a:gd name="T4" fmla="*/ 221 w 297"/>
              <a:gd name="T5" fmla="*/ 74 h 132"/>
              <a:gd name="T6" fmla="*/ 242 w 297"/>
              <a:gd name="T7" fmla="*/ 59 h 132"/>
              <a:gd name="T8" fmla="*/ 249 w 297"/>
              <a:gd name="T9" fmla="*/ 49 h 132"/>
              <a:gd name="T10" fmla="*/ 252 w 297"/>
              <a:gd name="T11" fmla="*/ 43 h 132"/>
              <a:gd name="T12" fmla="*/ 261 w 297"/>
              <a:gd name="T13" fmla="*/ 45 h 132"/>
              <a:gd name="T14" fmla="*/ 267 w 297"/>
              <a:gd name="T15" fmla="*/ 37 h 132"/>
              <a:gd name="T16" fmla="*/ 279 w 297"/>
              <a:gd name="T17" fmla="*/ 34 h 132"/>
              <a:gd name="T18" fmla="*/ 285 w 297"/>
              <a:gd name="T19" fmla="*/ 28 h 132"/>
              <a:gd name="T20" fmla="*/ 294 w 297"/>
              <a:gd name="T21" fmla="*/ 17 h 132"/>
              <a:gd name="T22" fmla="*/ 297 w 297"/>
              <a:gd name="T23" fmla="*/ 1 h 132"/>
              <a:gd name="T24" fmla="*/ 290 w 297"/>
              <a:gd name="T25" fmla="*/ 0 h 132"/>
              <a:gd name="T26" fmla="*/ 222 w 297"/>
              <a:gd name="T27" fmla="*/ 11 h 132"/>
              <a:gd name="T28" fmla="*/ 199 w 297"/>
              <a:gd name="T29" fmla="*/ 16 h 132"/>
              <a:gd name="T30" fmla="*/ 153 w 297"/>
              <a:gd name="T31" fmla="*/ 20 h 132"/>
              <a:gd name="T32" fmla="*/ 121 w 297"/>
              <a:gd name="T33" fmla="*/ 23 h 132"/>
              <a:gd name="T34" fmla="*/ 108 w 297"/>
              <a:gd name="T35" fmla="*/ 24 h 132"/>
              <a:gd name="T36" fmla="*/ 75 w 297"/>
              <a:gd name="T37" fmla="*/ 27 h 132"/>
              <a:gd name="T38" fmla="*/ 55 w 297"/>
              <a:gd name="T39" fmla="*/ 29 h 132"/>
              <a:gd name="T40" fmla="*/ 14 w 297"/>
              <a:gd name="T41" fmla="*/ 34 h 132"/>
              <a:gd name="T42" fmla="*/ 0 w 297"/>
              <a:gd name="T43" fmla="*/ 33 h 132"/>
              <a:gd name="T44" fmla="*/ 3 w 297"/>
              <a:gd name="T45" fmla="*/ 45 h 132"/>
              <a:gd name="T46" fmla="*/ 10 w 297"/>
              <a:gd name="T47" fmla="*/ 104 h 132"/>
              <a:gd name="T48" fmla="*/ 5 w 297"/>
              <a:gd name="T49" fmla="*/ 132 h 132"/>
              <a:gd name="T50" fmla="*/ 125 w 297"/>
              <a:gd name="T51" fmla="*/ 120 h 132"/>
              <a:gd name="T52" fmla="*/ 187 w 297"/>
              <a:gd name="T53" fmla="*/ 98 h 132"/>
              <a:gd name="T54" fmla="*/ 193 w 297"/>
              <a:gd name="T55" fmla="*/ 95 h 132"/>
              <a:gd name="T56" fmla="*/ 167 w 297"/>
              <a:gd name="T57" fmla="*/ 113 h 132"/>
              <a:gd name="T58" fmla="*/ 125 w 297"/>
              <a:gd name="T59" fmla="*/ 118 h 132"/>
              <a:gd name="T60" fmla="*/ 12 w 297"/>
              <a:gd name="T61" fmla="*/ 116 h 132"/>
              <a:gd name="T62" fmla="*/ 16 w 297"/>
              <a:gd name="T63" fmla="*/ 54 h 132"/>
              <a:gd name="T64" fmla="*/ 3 w 297"/>
              <a:gd name="T65" fmla="*/ 34 h 132"/>
              <a:gd name="T66" fmla="*/ 48 w 297"/>
              <a:gd name="T67" fmla="*/ 32 h 132"/>
              <a:gd name="T68" fmla="*/ 55 w 297"/>
              <a:gd name="T69" fmla="*/ 31 h 132"/>
              <a:gd name="T70" fmla="*/ 97 w 297"/>
              <a:gd name="T71" fmla="*/ 28 h 132"/>
              <a:gd name="T72" fmla="*/ 108 w 297"/>
              <a:gd name="T73" fmla="*/ 26 h 132"/>
              <a:gd name="T74" fmla="*/ 121 w 297"/>
              <a:gd name="T75" fmla="*/ 25 h 132"/>
              <a:gd name="T76" fmla="*/ 168 w 297"/>
              <a:gd name="T77" fmla="*/ 21 h 132"/>
              <a:gd name="T78" fmla="*/ 199 w 297"/>
              <a:gd name="T79" fmla="*/ 17 h 132"/>
              <a:gd name="T80" fmla="*/ 226 w 297"/>
              <a:gd name="T81" fmla="*/ 13 h 132"/>
              <a:gd name="T82" fmla="*/ 290 w 297"/>
              <a:gd name="T83" fmla="*/ 2 h 132"/>
              <a:gd name="T84" fmla="*/ 293 w 297"/>
              <a:gd name="T85" fmla="*/ 10 h 132"/>
              <a:gd name="T86" fmla="*/ 285 w 297"/>
              <a:gd name="T87" fmla="*/ 21 h 132"/>
              <a:gd name="T88" fmla="*/ 277 w 297"/>
              <a:gd name="T89" fmla="*/ 30 h 132"/>
              <a:gd name="T90" fmla="*/ 268 w 297"/>
              <a:gd name="T91" fmla="*/ 34 h 132"/>
              <a:gd name="T92" fmla="*/ 260 w 297"/>
              <a:gd name="T93" fmla="*/ 43 h 132"/>
              <a:gd name="T94" fmla="*/ 251 w 297"/>
              <a:gd name="T95" fmla="*/ 42 h 132"/>
              <a:gd name="T96" fmla="*/ 248 w 297"/>
              <a:gd name="T97" fmla="*/ 47 h 132"/>
              <a:gd name="T98" fmla="*/ 243 w 297"/>
              <a:gd name="T99" fmla="*/ 54 h 132"/>
              <a:gd name="T100" fmla="*/ 230 w 297"/>
              <a:gd name="T101" fmla="*/ 62 h 132"/>
              <a:gd name="T102" fmla="*/ 210 w 297"/>
              <a:gd name="T103" fmla="*/ 74 h 132"/>
              <a:gd name="T104" fmla="*/ 198 w 297"/>
              <a:gd name="T105" fmla="*/ 82 h 132"/>
              <a:gd name="T106" fmla="*/ 196 w 297"/>
              <a:gd name="T107" fmla="*/ 92 h 132"/>
              <a:gd name="T108" fmla="*/ 194 w 297"/>
              <a:gd name="T109" fmla="*/ 96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7" h="132">
                <a:moveTo>
                  <a:pt x="194" y="96"/>
                </a:moveTo>
                <a:cubicBezTo>
                  <a:pt x="194" y="96"/>
                  <a:pt x="194" y="96"/>
                  <a:pt x="194" y="96"/>
                </a:cubicBezTo>
                <a:cubicBezTo>
                  <a:pt x="198" y="93"/>
                  <a:pt x="198" y="93"/>
                  <a:pt x="198" y="93"/>
                </a:cubicBezTo>
                <a:cubicBezTo>
                  <a:pt x="198" y="92"/>
                  <a:pt x="198" y="92"/>
                  <a:pt x="198" y="92"/>
                </a:cubicBezTo>
                <a:cubicBezTo>
                  <a:pt x="199" y="87"/>
                  <a:pt x="199" y="87"/>
                  <a:pt x="199" y="87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3" y="80"/>
                  <a:pt x="203" y="80"/>
                  <a:pt x="203" y="80"/>
                </a:cubicBezTo>
                <a:cubicBezTo>
                  <a:pt x="210" y="76"/>
                  <a:pt x="210" y="76"/>
                  <a:pt x="210" y="76"/>
                </a:cubicBezTo>
                <a:cubicBezTo>
                  <a:pt x="217" y="76"/>
                  <a:pt x="217" y="76"/>
                  <a:pt x="217" y="76"/>
                </a:cubicBezTo>
                <a:cubicBezTo>
                  <a:pt x="218" y="76"/>
                  <a:pt x="218" y="76"/>
                  <a:pt x="218" y="76"/>
                </a:cubicBezTo>
                <a:cubicBezTo>
                  <a:pt x="221" y="74"/>
                  <a:pt x="221" y="74"/>
                  <a:pt x="221" y="74"/>
                </a:cubicBezTo>
                <a:cubicBezTo>
                  <a:pt x="221" y="74"/>
                  <a:pt x="221" y="74"/>
                  <a:pt x="221" y="74"/>
                </a:cubicBezTo>
                <a:cubicBezTo>
                  <a:pt x="231" y="64"/>
                  <a:pt x="231" y="64"/>
                  <a:pt x="231" y="64"/>
                </a:cubicBezTo>
                <a:cubicBezTo>
                  <a:pt x="238" y="59"/>
                  <a:pt x="238" y="59"/>
                  <a:pt x="238" y="59"/>
                </a:cubicBezTo>
                <a:cubicBezTo>
                  <a:pt x="242" y="59"/>
                  <a:pt x="242" y="59"/>
                  <a:pt x="242" y="59"/>
                </a:cubicBezTo>
                <a:cubicBezTo>
                  <a:pt x="242" y="59"/>
                  <a:pt x="242" y="59"/>
                  <a:pt x="242" y="59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6" y="48"/>
                  <a:pt x="246" y="48"/>
                  <a:pt x="246" y="48"/>
                </a:cubicBezTo>
                <a:cubicBezTo>
                  <a:pt x="249" y="49"/>
                  <a:pt x="249" y="49"/>
                  <a:pt x="249" y="49"/>
                </a:cubicBezTo>
                <a:cubicBezTo>
                  <a:pt x="250" y="49"/>
                  <a:pt x="250" y="49"/>
                  <a:pt x="250" y="49"/>
                </a:cubicBezTo>
                <a:cubicBezTo>
                  <a:pt x="250" y="48"/>
                  <a:pt x="250" y="48"/>
                  <a:pt x="250" y="48"/>
                </a:cubicBezTo>
                <a:cubicBezTo>
                  <a:pt x="251" y="45"/>
                  <a:pt x="251" y="45"/>
                  <a:pt x="251" y="45"/>
                </a:cubicBezTo>
                <a:cubicBezTo>
                  <a:pt x="252" y="43"/>
                  <a:pt x="252" y="43"/>
                  <a:pt x="252" y="43"/>
                </a:cubicBezTo>
                <a:cubicBezTo>
                  <a:pt x="255" y="42"/>
                  <a:pt x="255" y="42"/>
                  <a:pt x="255" y="42"/>
                </a:cubicBezTo>
                <a:cubicBezTo>
                  <a:pt x="258" y="45"/>
                  <a:pt x="258" y="45"/>
                  <a:pt x="258" y="45"/>
                </a:cubicBezTo>
                <a:cubicBezTo>
                  <a:pt x="258" y="45"/>
                  <a:pt x="258" y="45"/>
                  <a:pt x="258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5" y="41"/>
                  <a:pt x="265" y="41"/>
                  <a:pt x="265" y="41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67" y="37"/>
                  <a:pt x="267" y="37"/>
                  <a:pt x="267" y="37"/>
                </a:cubicBezTo>
                <a:cubicBezTo>
                  <a:pt x="269" y="35"/>
                  <a:pt x="269" y="35"/>
                  <a:pt x="269" y="35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76" y="32"/>
                  <a:pt x="276" y="32"/>
                  <a:pt x="276" y="32"/>
                </a:cubicBezTo>
                <a:cubicBezTo>
                  <a:pt x="279" y="34"/>
                  <a:pt x="279" y="34"/>
                  <a:pt x="279" y="34"/>
                </a:cubicBezTo>
                <a:cubicBezTo>
                  <a:pt x="280" y="34"/>
                  <a:pt x="280" y="34"/>
                  <a:pt x="280" y="34"/>
                </a:cubicBezTo>
                <a:cubicBezTo>
                  <a:pt x="281" y="34"/>
                  <a:pt x="281" y="34"/>
                  <a:pt x="281" y="34"/>
                </a:cubicBezTo>
                <a:cubicBezTo>
                  <a:pt x="285" y="28"/>
                  <a:pt x="285" y="28"/>
                  <a:pt x="285" y="28"/>
                </a:cubicBezTo>
                <a:cubicBezTo>
                  <a:pt x="285" y="28"/>
                  <a:pt x="285" y="28"/>
                  <a:pt x="285" y="28"/>
                </a:cubicBezTo>
                <a:cubicBezTo>
                  <a:pt x="287" y="22"/>
                  <a:pt x="287" y="22"/>
                  <a:pt x="287" y="22"/>
                </a:cubicBezTo>
                <a:cubicBezTo>
                  <a:pt x="290" y="19"/>
                  <a:pt x="290" y="19"/>
                  <a:pt x="290" y="19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4" y="17"/>
                  <a:pt x="294" y="17"/>
                  <a:pt x="294" y="17"/>
                </a:cubicBezTo>
                <a:cubicBezTo>
                  <a:pt x="295" y="10"/>
                  <a:pt x="295" y="10"/>
                  <a:pt x="295" y="10"/>
                </a:cubicBezTo>
                <a:cubicBezTo>
                  <a:pt x="295" y="10"/>
                  <a:pt x="295" y="10"/>
                  <a:pt x="295" y="10"/>
                </a:cubicBezTo>
                <a:cubicBezTo>
                  <a:pt x="295" y="6"/>
                  <a:pt x="295" y="6"/>
                  <a:pt x="295" y="6"/>
                </a:cubicBezTo>
                <a:cubicBezTo>
                  <a:pt x="297" y="1"/>
                  <a:pt x="297" y="1"/>
                  <a:pt x="297" y="1"/>
                </a:cubicBezTo>
                <a:cubicBezTo>
                  <a:pt x="296" y="0"/>
                  <a:pt x="296" y="0"/>
                  <a:pt x="296" y="0"/>
                </a:cubicBezTo>
                <a:cubicBezTo>
                  <a:pt x="295" y="0"/>
                  <a:pt x="295" y="0"/>
                  <a:pt x="295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75" y="4"/>
                  <a:pt x="275" y="4"/>
                  <a:pt x="275" y="4"/>
                </a:cubicBezTo>
                <a:cubicBezTo>
                  <a:pt x="257" y="7"/>
                  <a:pt x="257" y="7"/>
                  <a:pt x="257" y="7"/>
                </a:cubicBezTo>
                <a:cubicBezTo>
                  <a:pt x="226" y="11"/>
                  <a:pt x="226" y="11"/>
                  <a:pt x="226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11" y="13"/>
                  <a:pt x="211" y="13"/>
                  <a:pt x="211" y="13"/>
                </a:cubicBezTo>
                <a:cubicBezTo>
                  <a:pt x="211" y="13"/>
                  <a:pt x="211" y="13"/>
                  <a:pt x="211" y="13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9"/>
                  <a:pt x="168" y="19"/>
                  <a:pt x="168" y="19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51" y="20"/>
                  <a:pt x="151" y="20"/>
                  <a:pt x="151" y="20"/>
                </a:cubicBezTo>
                <a:cubicBezTo>
                  <a:pt x="151" y="20"/>
                  <a:pt x="151" y="20"/>
                  <a:pt x="151" y="20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97" y="26"/>
                  <a:pt x="97" y="26"/>
                  <a:pt x="97" y="26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1" y="30"/>
                  <a:pt x="51" y="30"/>
                  <a:pt x="51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14" y="34"/>
                  <a:pt x="14" y="34"/>
                  <a:pt x="14" y="34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0" y="34"/>
                  <a:pt x="0" y="34"/>
                </a:cubicBezTo>
                <a:cubicBezTo>
                  <a:pt x="3" y="41"/>
                  <a:pt x="3" y="41"/>
                  <a:pt x="3" y="41"/>
                </a:cubicBezTo>
                <a:cubicBezTo>
                  <a:pt x="2" y="44"/>
                  <a:pt x="2" y="44"/>
                  <a:pt x="2" y="44"/>
                </a:cubicBezTo>
                <a:cubicBezTo>
                  <a:pt x="3" y="45"/>
                  <a:pt x="3" y="45"/>
                  <a:pt x="3" y="45"/>
                </a:cubicBezTo>
                <a:cubicBezTo>
                  <a:pt x="14" y="56"/>
                  <a:pt x="14" y="56"/>
                  <a:pt x="14" y="56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4" y="131"/>
                  <a:pt x="4" y="131"/>
                  <a:pt x="4" y="131"/>
                </a:cubicBezTo>
                <a:cubicBezTo>
                  <a:pt x="4" y="132"/>
                  <a:pt x="4" y="132"/>
                  <a:pt x="4" y="132"/>
                </a:cubicBezTo>
                <a:cubicBezTo>
                  <a:pt x="5" y="132"/>
                  <a:pt x="5" y="132"/>
                  <a:pt x="5" y="132"/>
                </a:cubicBezTo>
                <a:cubicBezTo>
                  <a:pt x="73" y="127"/>
                  <a:pt x="73" y="127"/>
                  <a:pt x="73" y="127"/>
                </a:cubicBezTo>
                <a:cubicBezTo>
                  <a:pt x="73" y="127"/>
                  <a:pt x="73" y="127"/>
                  <a:pt x="73" y="127"/>
                </a:cubicBezTo>
                <a:cubicBezTo>
                  <a:pt x="125" y="120"/>
                  <a:pt x="125" y="120"/>
                  <a:pt x="125" y="120"/>
                </a:cubicBezTo>
                <a:cubicBezTo>
                  <a:pt x="125" y="120"/>
                  <a:pt x="125" y="120"/>
                  <a:pt x="125" y="120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86" y="114"/>
                  <a:pt x="186" y="114"/>
                  <a:pt x="186" y="114"/>
                </a:cubicBezTo>
                <a:cubicBezTo>
                  <a:pt x="187" y="114"/>
                  <a:pt x="187" y="113"/>
                  <a:pt x="187" y="113"/>
                </a:cubicBezTo>
                <a:cubicBezTo>
                  <a:pt x="187" y="98"/>
                  <a:pt x="187" y="98"/>
                  <a:pt x="187" y="98"/>
                </a:cubicBezTo>
                <a:cubicBezTo>
                  <a:pt x="194" y="96"/>
                  <a:pt x="194" y="96"/>
                  <a:pt x="194" y="96"/>
                </a:cubicBezTo>
                <a:cubicBezTo>
                  <a:pt x="194" y="96"/>
                  <a:pt x="194" y="96"/>
                  <a:pt x="194" y="96"/>
                </a:cubicBezTo>
                <a:cubicBezTo>
                  <a:pt x="194" y="96"/>
                  <a:pt x="194" y="96"/>
                  <a:pt x="194" y="96"/>
                </a:cubicBezTo>
                <a:cubicBezTo>
                  <a:pt x="193" y="95"/>
                  <a:pt x="193" y="95"/>
                  <a:pt x="193" y="95"/>
                </a:cubicBezTo>
                <a:cubicBezTo>
                  <a:pt x="186" y="97"/>
                  <a:pt x="186" y="97"/>
                  <a:pt x="186" y="97"/>
                </a:cubicBezTo>
                <a:cubicBezTo>
                  <a:pt x="185" y="97"/>
                  <a:pt x="185" y="97"/>
                  <a:pt x="185" y="98"/>
                </a:cubicBezTo>
                <a:cubicBezTo>
                  <a:pt x="185" y="112"/>
                  <a:pt x="185" y="112"/>
                  <a:pt x="185" y="112"/>
                </a:cubicBezTo>
                <a:cubicBezTo>
                  <a:pt x="167" y="113"/>
                  <a:pt x="167" y="113"/>
                  <a:pt x="167" y="113"/>
                </a:cubicBezTo>
                <a:cubicBezTo>
                  <a:pt x="167" y="113"/>
                  <a:pt x="167" y="113"/>
                  <a:pt x="167" y="113"/>
                </a:cubicBezTo>
                <a:cubicBezTo>
                  <a:pt x="125" y="118"/>
                  <a:pt x="125" y="118"/>
                  <a:pt x="125" y="118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5" y="118"/>
                  <a:pt x="125" y="118"/>
                  <a:pt x="125" y="118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6" y="130"/>
                  <a:pt x="6" y="130"/>
                  <a:pt x="6" y="130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76"/>
                  <a:pt x="12" y="76"/>
                  <a:pt x="12" y="76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4"/>
                  <a:pt x="16" y="54"/>
                  <a:pt x="16" y="54"/>
                </a:cubicBezTo>
                <a:cubicBezTo>
                  <a:pt x="4" y="44"/>
                  <a:pt x="4" y="44"/>
                  <a:pt x="4" y="44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3" y="34"/>
                  <a:pt x="3" y="34"/>
                  <a:pt x="3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3" y="36"/>
                  <a:pt x="13" y="36"/>
                  <a:pt x="13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48" y="32"/>
                  <a:pt x="48" y="32"/>
                  <a:pt x="48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75" y="29"/>
                  <a:pt x="75" y="29"/>
                  <a:pt x="75" y="29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21" y="25"/>
                  <a:pt x="121" y="25"/>
                  <a:pt x="121" y="25"/>
                </a:cubicBezTo>
                <a:cubicBezTo>
                  <a:pt x="151" y="22"/>
                  <a:pt x="151" y="22"/>
                  <a:pt x="151" y="22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71" y="20"/>
                  <a:pt x="171" y="20"/>
                  <a:pt x="171" y="20"/>
                </a:cubicBezTo>
                <a:cubicBezTo>
                  <a:pt x="199" y="18"/>
                  <a:pt x="199" y="18"/>
                  <a:pt x="199" y="18"/>
                </a:cubicBezTo>
                <a:cubicBezTo>
                  <a:pt x="199" y="17"/>
                  <a:pt x="199" y="17"/>
                  <a:pt x="199" y="17"/>
                </a:cubicBezTo>
                <a:cubicBezTo>
                  <a:pt x="211" y="15"/>
                  <a:pt x="211" y="15"/>
                  <a:pt x="211" y="15"/>
                </a:cubicBezTo>
                <a:cubicBezTo>
                  <a:pt x="222" y="13"/>
                  <a:pt x="222" y="13"/>
                  <a:pt x="222" y="13"/>
                </a:cubicBezTo>
                <a:cubicBezTo>
                  <a:pt x="226" y="13"/>
                  <a:pt x="226" y="13"/>
                  <a:pt x="226" y="13"/>
                </a:cubicBezTo>
                <a:cubicBezTo>
                  <a:pt x="226" y="13"/>
                  <a:pt x="226" y="13"/>
                  <a:pt x="226" y="13"/>
                </a:cubicBezTo>
                <a:cubicBezTo>
                  <a:pt x="257" y="9"/>
                  <a:pt x="257" y="9"/>
                  <a:pt x="257" y="9"/>
                </a:cubicBezTo>
                <a:cubicBezTo>
                  <a:pt x="276" y="6"/>
                  <a:pt x="276" y="6"/>
                  <a:pt x="276" y="6"/>
                </a:cubicBezTo>
                <a:cubicBezTo>
                  <a:pt x="276" y="6"/>
                  <a:pt x="276" y="6"/>
                  <a:pt x="276" y="6"/>
                </a:cubicBezTo>
                <a:cubicBezTo>
                  <a:pt x="290" y="2"/>
                  <a:pt x="290" y="2"/>
                  <a:pt x="290" y="2"/>
                </a:cubicBezTo>
                <a:cubicBezTo>
                  <a:pt x="294" y="2"/>
                  <a:pt x="294" y="2"/>
                  <a:pt x="294" y="2"/>
                </a:cubicBezTo>
                <a:cubicBezTo>
                  <a:pt x="293" y="5"/>
                  <a:pt x="293" y="5"/>
                  <a:pt x="293" y="5"/>
                </a:cubicBezTo>
                <a:cubicBezTo>
                  <a:pt x="293" y="6"/>
                  <a:pt x="293" y="6"/>
                  <a:pt x="293" y="6"/>
                </a:cubicBezTo>
                <a:cubicBezTo>
                  <a:pt x="293" y="10"/>
                  <a:pt x="293" y="10"/>
                  <a:pt x="293" y="10"/>
                </a:cubicBezTo>
                <a:cubicBezTo>
                  <a:pt x="292" y="16"/>
                  <a:pt x="292" y="16"/>
                  <a:pt x="292" y="16"/>
                </a:cubicBezTo>
                <a:cubicBezTo>
                  <a:pt x="289" y="17"/>
                  <a:pt x="289" y="17"/>
                  <a:pt x="289" y="17"/>
                </a:cubicBezTo>
                <a:cubicBezTo>
                  <a:pt x="288" y="17"/>
                  <a:pt x="288" y="17"/>
                  <a:pt x="288" y="17"/>
                </a:cubicBezTo>
                <a:cubicBezTo>
                  <a:pt x="285" y="21"/>
                  <a:pt x="285" y="21"/>
                  <a:pt x="285" y="21"/>
                </a:cubicBezTo>
                <a:cubicBezTo>
                  <a:pt x="285" y="21"/>
                  <a:pt x="285" y="21"/>
                  <a:pt x="285" y="21"/>
                </a:cubicBezTo>
                <a:cubicBezTo>
                  <a:pt x="283" y="27"/>
                  <a:pt x="283" y="27"/>
                  <a:pt x="283" y="27"/>
                </a:cubicBezTo>
                <a:cubicBezTo>
                  <a:pt x="280" y="32"/>
                  <a:pt x="280" y="32"/>
                  <a:pt x="280" y="32"/>
                </a:cubicBezTo>
                <a:cubicBezTo>
                  <a:pt x="277" y="30"/>
                  <a:pt x="277" y="30"/>
                  <a:pt x="277" y="30"/>
                </a:cubicBezTo>
                <a:cubicBezTo>
                  <a:pt x="276" y="30"/>
                  <a:pt x="276" y="30"/>
                  <a:pt x="276" y="30"/>
                </a:cubicBezTo>
                <a:cubicBezTo>
                  <a:pt x="269" y="33"/>
                  <a:pt x="269" y="33"/>
                  <a:pt x="269" y="33"/>
                </a:cubicBezTo>
                <a:cubicBezTo>
                  <a:pt x="269" y="33"/>
                  <a:pt x="269" y="33"/>
                  <a:pt x="269" y="33"/>
                </a:cubicBezTo>
                <a:cubicBezTo>
                  <a:pt x="268" y="34"/>
                  <a:pt x="268" y="34"/>
                  <a:pt x="268" y="34"/>
                </a:cubicBezTo>
                <a:cubicBezTo>
                  <a:pt x="265" y="36"/>
                  <a:pt x="265" y="36"/>
                  <a:pt x="265" y="36"/>
                </a:cubicBezTo>
                <a:cubicBezTo>
                  <a:pt x="265" y="36"/>
                  <a:pt x="265" y="36"/>
                  <a:pt x="265" y="36"/>
                </a:cubicBezTo>
                <a:cubicBezTo>
                  <a:pt x="264" y="40"/>
                  <a:pt x="264" y="40"/>
                  <a:pt x="264" y="40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5" y="40"/>
                  <a:pt x="255" y="40"/>
                  <a:pt x="255" y="40"/>
                </a:cubicBezTo>
                <a:cubicBezTo>
                  <a:pt x="255" y="39"/>
                  <a:pt x="255" y="39"/>
                  <a:pt x="254" y="40"/>
                </a:cubicBezTo>
                <a:cubicBezTo>
                  <a:pt x="251" y="42"/>
                  <a:pt x="251" y="42"/>
                  <a:pt x="251" y="42"/>
                </a:cubicBezTo>
                <a:cubicBezTo>
                  <a:pt x="250" y="42"/>
                  <a:pt x="250" y="42"/>
                  <a:pt x="250" y="42"/>
                </a:cubicBezTo>
                <a:cubicBezTo>
                  <a:pt x="249" y="44"/>
                  <a:pt x="249" y="44"/>
                  <a:pt x="249" y="44"/>
                </a:cubicBezTo>
                <a:cubicBezTo>
                  <a:pt x="249" y="44"/>
                  <a:pt x="249" y="44"/>
                  <a:pt x="249" y="44"/>
                </a:cubicBezTo>
                <a:cubicBezTo>
                  <a:pt x="248" y="47"/>
                  <a:pt x="248" y="47"/>
                  <a:pt x="248" y="47"/>
                </a:cubicBezTo>
                <a:cubicBezTo>
                  <a:pt x="245" y="46"/>
                  <a:pt x="245" y="46"/>
                  <a:pt x="245" y="46"/>
                </a:cubicBezTo>
                <a:cubicBezTo>
                  <a:pt x="245" y="46"/>
                  <a:pt x="245" y="46"/>
                  <a:pt x="245" y="46"/>
                </a:cubicBezTo>
                <a:cubicBezTo>
                  <a:pt x="244" y="47"/>
                  <a:pt x="244" y="47"/>
                  <a:pt x="244" y="47"/>
                </a:cubicBezTo>
                <a:cubicBezTo>
                  <a:pt x="243" y="54"/>
                  <a:pt x="243" y="54"/>
                  <a:pt x="243" y="54"/>
                </a:cubicBezTo>
                <a:cubicBezTo>
                  <a:pt x="241" y="57"/>
                  <a:pt x="241" y="57"/>
                  <a:pt x="241" y="57"/>
                </a:cubicBezTo>
                <a:cubicBezTo>
                  <a:pt x="238" y="57"/>
                  <a:pt x="238" y="57"/>
                  <a:pt x="238" y="57"/>
                </a:cubicBezTo>
                <a:cubicBezTo>
                  <a:pt x="237" y="57"/>
                  <a:pt x="237" y="57"/>
                  <a:pt x="237" y="57"/>
                </a:cubicBezTo>
                <a:cubicBezTo>
                  <a:pt x="230" y="62"/>
                  <a:pt x="230" y="62"/>
                  <a:pt x="230" y="62"/>
                </a:cubicBezTo>
                <a:cubicBezTo>
                  <a:pt x="230" y="62"/>
                  <a:pt x="230" y="62"/>
                  <a:pt x="230" y="62"/>
                </a:cubicBezTo>
                <a:cubicBezTo>
                  <a:pt x="220" y="73"/>
                  <a:pt x="220" y="73"/>
                  <a:pt x="220" y="73"/>
                </a:cubicBezTo>
                <a:cubicBezTo>
                  <a:pt x="217" y="74"/>
                  <a:pt x="217" y="74"/>
                  <a:pt x="217" y="74"/>
                </a:cubicBezTo>
                <a:cubicBezTo>
                  <a:pt x="210" y="74"/>
                  <a:pt x="210" y="74"/>
                  <a:pt x="210" y="74"/>
                </a:cubicBezTo>
                <a:cubicBezTo>
                  <a:pt x="209" y="74"/>
                  <a:pt x="209" y="74"/>
                  <a:pt x="209" y="74"/>
                </a:cubicBezTo>
                <a:cubicBezTo>
                  <a:pt x="202" y="79"/>
                  <a:pt x="202" y="79"/>
                  <a:pt x="202" y="79"/>
                </a:cubicBezTo>
                <a:cubicBezTo>
                  <a:pt x="202" y="79"/>
                  <a:pt x="202" y="79"/>
                  <a:pt x="202" y="79"/>
                </a:cubicBezTo>
                <a:cubicBezTo>
                  <a:pt x="198" y="82"/>
                  <a:pt x="198" y="82"/>
                  <a:pt x="198" y="82"/>
                </a:cubicBezTo>
                <a:cubicBezTo>
                  <a:pt x="198" y="83"/>
                  <a:pt x="198" y="83"/>
                  <a:pt x="198" y="83"/>
                </a:cubicBezTo>
                <a:cubicBezTo>
                  <a:pt x="197" y="87"/>
                  <a:pt x="197" y="87"/>
                  <a:pt x="197" y="87"/>
                </a:cubicBezTo>
                <a:cubicBezTo>
                  <a:pt x="197" y="87"/>
                  <a:pt x="197" y="87"/>
                  <a:pt x="197" y="87"/>
                </a:cubicBezTo>
                <a:cubicBezTo>
                  <a:pt x="196" y="92"/>
                  <a:pt x="196" y="92"/>
                  <a:pt x="196" y="92"/>
                </a:cubicBezTo>
                <a:cubicBezTo>
                  <a:pt x="193" y="95"/>
                  <a:pt x="193" y="95"/>
                  <a:pt x="193" y="95"/>
                </a:cubicBezTo>
                <a:cubicBezTo>
                  <a:pt x="194" y="96"/>
                  <a:pt x="194" y="96"/>
                  <a:pt x="194" y="96"/>
                </a:cubicBezTo>
                <a:cubicBezTo>
                  <a:pt x="193" y="95"/>
                  <a:pt x="193" y="95"/>
                  <a:pt x="193" y="95"/>
                </a:cubicBezTo>
                <a:lnTo>
                  <a:pt x="194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9" name="Freeform 202">
            <a:extLst>
              <a:ext uri="{FF2B5EF4-FFF2-40B4-BE49-F238E27FC236}">
                <a16:creationId xmlns:a16="http://schemas.microsoft.com/office/drawing/2014/main" id="{5DF27EF0-2920-DACC-C2CC-E6A5479C8C1E}"/>
              </a:ext>
            </a:extLst>
          </p:cNvPr>
          <p:cNvSpPr>
            <a:spLocks/>
          </p:cNvSpPr>
          <p:nvPr/>
        </p:nvSpPr>
        <p:spPr bwMode="auto">
          <a:xfrm>
            <a:off x="5557805" y="3873508"/>
            <a:ext cx="66025" cy="15091"/>
          </a:xfrm>
          <a:custGeom>
            <a:avLst/>
            <a:gdLst>
              <a:gd name="T0" fmla="*/ 35 w 35"/>
              <a:gd name="T1" fmla="*/ 0 h 8"/>
              <a:gd name="T2" fmla="*/ 29 w 35"/>
              <a:gd name="T3" fmla="*/ 2 h 8"/>
              <a:gd name="T4" fmla="*/ 8 w 35"/>
              <a:gd name="T5" fmla="*/ 5 h 8"/>
              <a:gd name="T6" fmla="*/ 0 w 35"/>
              <a:gd name="T7" fmla="*/ 8 h 8"/>
              <a:gd name="T8" fmla="*/ 19 w 35"/>
              <a:gd name="T9" fmla="*/ 3 h 8"/>
              <a:gd name="T10" fmla="*/ 35 w 35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8">
                <a:moveTo>
                  <a:pt x="35" y="0"/>
                </a:moveTo>
                <a:lnTo>
                  <a:pt x="29" y="2"/>
                </a:lnTo>
                <a:lnTo>
                  <a:pt x="8" y="5"/>
                </a:lnTo>
                <a:lnTo>
                  <a:pt x="0" y="8"/>
                </a:lnTo>
                <a:lnTo>
                  <a:pt x="19" y="3"/>
                </a:lnTo>
                <a:lnTo>
                  <a:pt x="35" y="0"/>
                </a:ln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10" name="Freeform 203">
            <a:extLst>
              <a:ext uri="{FF2B5EF4-FFF2-40B4-BE49-F238E27FC236}">
                <a16:creationId xmlns:a16="http://schemas.microsoft.com/office/drawing/2014/main" id="{E60E03D8-EF03-6546-FC44-27D7F84D8437}"/>
              </a:ext>
            </a:extLst>
          </p:cNvPr>
          <p:cNvSpPr>
            <a:spLocks/>
          </p:cNvSpPr>
          <p:nvPr/>
        </p:nvSpPr>
        <p:spPr bwMode="auto">
          <a:xfrm>
            <a:off x="5555918" y="3871623"/>
            <a:ext cx="71684" cy="18864"/>
          </a:xfrm>
          <a:custGeom>
            <a:avLst/>
            <a:gdLst>
              <a:gd name="T0" fmla="*/ 24 w 25"/>
              <a:gd name="T1" fmla="*/ 1 h 7"/>
              <a:gd name="T2" fmla="*/ 24 w 25"/>
              <a:gd name="T3" fmla="*/ 0 h 7"/>
              <a:gd name="T4" fmla="*/ 20 w 25"/>
              <a:gd name="T5" fmla="*/ 1 h 7"/>
              <a:gd name="T6" fmla="*/ 20 w 25"/>
              <a:gd name="T7" fmla="*/ 1 h 7"/>
              <a:gd name="T8" fmla="*/ 6 w 25"/>
              <a:gd name="T9" fmla="*/ 3 h 7"/>
              <a:gd name="T10" fmla="*/ 6 w 25"/>
              <a:gd name="T11" fmla="*/ 3 h 7"/>
              <a:gd name="T12" fmla="*/ 1 w 25"/>
              <a:gd name="T13" fmla="*/ 5 h 7"/>
              <a:gd name="T14" fmla="*/ 0 w 25"/>
              <a:gd name="T15" fmla="*/ 6 h 7"/>
              <a:gd name="T16" fmla="*/ 1 w 25"/>
              <a:gd name="T17" fmla="*/ 6 h 7"/>
              <a:gd name="T18" fmla="*/ 13 w 25"/>
              <a:gd name="T19" fmla="*/ 4 h 7"/>
              <a:gd name="T20" fmla="*/ 24 w 25"/>
              <a:gd name="T21" fmla="*/ 2 h 7"/>
              <a:gd name="T22" fmla="*/ 25 w 25"/>
              <a:gd name="T23" fmla="*/ 1 h 7"/>
              <a:gd name="T24" fmla="*/ 24 w 25"/>
              <a:gd name="T25" fmla="*/ 0 h 7"/>
              <a:gd name="T26" fmla="*/ 24 w 25"/>
              <a:gd name="T27" fmla="*/ 1 h 7"/>
              <a:gd name="T28" fmla="*/ 24 w 25"/>
              <a:gd name="T29" fmla="*/ 0 h 7"/>
              <a:gd name="T30" fmla="*/ 13 w 25"/>
              <a:gd name="T31" fmla="*/ 2 h 7"/>
              <a:gd name="T32" fmla="*/ 13 w 25"/>
              <a:gd name="T33" fmla="*/ 2 h 7"/>
              <a:gd name="T34" fmla="*/ 1 w 25"/>
              <a:gd name="T35" fmla="*/ 5 h 7"/>
              <a:gd name="T36" fmla="*/ 1 w 25"/>
              <a:gd name="T37" fmla="*/ 6 h 7"/>
              <a:gd name="T38" fmla="*/ 1 w 25"/>
              <a:gd name="T39" fmla="*/ 6 h 7"/>
              <a:gd name="T40" fmla="*/ 6 w 25"/>
              <a:gd name="T41" fmla="*/ 5 h 7"/>
              <a:gd name="T42" fmla="*/ 20 w 25"/>
              <a:gd name="T43" fmla="*/ 3 h 7"/>
              <a:gd name="T44" fmla="*/ 24 w 25"/>
              <a:gd name="T45" fmla="*/ 2 h 7"/>
              <a:gd name="T46" fmla="*/ 24 w 25"/>
              <a:gd name="T47" fmla="*/ 1 h 7"/>
              <a:gd name="T48" fmla="*/ 24 w 25"/>
              <a:gd name="T49" fmla="*/ 0 h 7"/>
              <a:gd name="T50" fmla="*/ 24 w 25"/>
              <a:gd name="T5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" h="7">
                <a:moveTo>
                  <a:pt x="24" y="1"/>
                </a:moveTo>
                <a:cubicBezTo>
                  <a:pt x="24" y="0"/>
                  <a:pt x="24" y="0"/>
                  <a:pt x="24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1" y="7"/>
                  <a:pt x="1" y="6"/>
                </a:cubicBezTo>
                <a:cubicBezTo>
                  <a:pt x="13" y="4"/>
                  <a:pt x="13" y="4"/>
                  <a:pt x="13" y="4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5" y="2"/>
                  <a:pt x="25" y="1"/>
                </a:cubicBezTo>
                <a:cubicBezTo>
                  <a:pt x="25" y="1"/>
                  <a:pt x="24" y="0"/>
                  <a:pt x="24" y="0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5"/>
                  <a:pt x="6" y="5"/>
                  <a:pt x="6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lnTo>
                  <a:pt x="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11" name="Freeform 204">
            <a:extLst>
              <a:ext uri="{FF2B5EF4-FFF2-40B4-BE49-F238E27FC236}">
                <a16:creationId xmlns:a16="http://schemas.microsoft.com/office/drawing/2014/main" id="{DB9DBBAC-5966-F889-A55F-9EC4DD35C417}"/>
              </a:ext>
            </a:extLst>
          </p:cNvPr>
          <p:cNvSpPr>
            <a:spLocks/>
          </p:cNvSpPr>
          <p:nvPr/>
        </p:nvSpPr>
        <p:spPr bwMode="auto">
          <a:xfrm>
            <a:off x="5269181" y="3911238"/>
            <a:ext cx="30183" cy="5660"/>
          </a:xfrm>
          <a:custGeom>
            <a:avLst/>
            <a:gdLst>
              <a:gd name="T0" fmla="*/ 16 w 16"/>
              <a:gd name="T1" fmla="*/ 0 h 3"/>
              <a:gd name="T2" fmla="*/ 0 w 16"/>
              <a:gd name="T3" fmla="*/ 3 h 3"/>
              <a:gd name="T4" fmla="*/ 16 w 16"/>
              <a:gd name="T5" fmla="*/ 0 h 3"/>
              <a:gd name="T6" fmla="*/ 16 w 16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3">
                <a:moveTo>
                  <a:pt x="16" y="0"/>
                </a:moveTo>
                <a:lnTo>
                  <a:pt x="0" y="3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12" name="Freeform 206">
            <a:extLst>
              <a:ext uri="{FF2B5EF4-FFF2-40B4-BE49-F238E27FC236}">
                <a16:creationId xmlns:a16="http://schemas.microsoft.com/office/drawing/2014/main" id="{8B03CEAE-1F1E-D881-AA06-A66D1F8B105C}"/>
              </a:ext>
            </a:extLst>
          </p:cNvPr>
          <p:cNvSpPr>
            <a:spLocks/>
          </p:cNvSpPr>
          <p:nvPr/>
        </p:nvSpPr>
        <p:spPr bwMode="auto">
          <a:xfrm>
            <a:off x="5265407" y="3907466"/>
            <a:ext cx="39616" cy="11319"/>
          </a:xfrm>
          <a:custGeom>
            <a:avLst/>
            <a:gdLst>
              <a:gd name="T0" fmla="*/ 12 w 14"/>
              <a:gd name="T1" fmla="*/ 1 h 4"/>
              <a:gd name="T2" fmla="*/ 12 w 14"/>
              <a:gd name="T3" fmla="*/ 0 h 4"/>
              <a:gd name="T4" fmla="*/ 1 w 14"/>
              <a:gd name="T5" fmla="*/ 2 h 4"/>
              <a:gd name="T6" fmla="*/ 0 w 14"/>
              <a:gd name="T7" fmla="*/ 2 h 4"/>
              <a:gd name="T8" fmla="*/ 0 w 14"/>
              <a:gd name="T9" fmla="*/ 3 h 4"/>
              <a:gd name="T10" fmla="*/ 0 w 14"/>
              <a:gd name="T11" fmla="*/ 3 h 4"/>
              <a:gd name="T12" fmla="*/ 1 w 14"/>
              <a:gd name="T13" fmla="*/ 4 h 4"/>
              <a:gd name="T14" fmla="*/ 13 w 14"/>
              <a:gd name="T15" fmla="*/ 2 h 4"/>
              <a:gd name="T16" fmla="*/ 12 w 14"/>
              <a:gd name="T17" fmla="*/ 1 h 4"/>
              <a:gd name="T18" fmla="*/ 12 w 14"/>
              <a:gd name="T19" fmla="*/ 2 h 4"/>
              <a:gd name="T20" fmla="*/ 12 w 14"/>
              <a:gd name="T21" fmla="*/ 2 h 4"/>
              <a:gd name="T22" fmla="*/ 12 w 14"/>
              <a:gd name="T23" fmla="*/ 1 h 4"/>
              <a:gd name="T24" fmla="*/ 12 w 14"/>
              <a:gd name="T25" fmla="*/ 0 h 4"/>
              <a:gd name="T26" fmla="*/ 12 w 14"/>
              <a:gd name="T27" fmla="*/ 1 h 4"/>
              <a:gd name="T28" fmla="*/ 12 w 14"/>
              <a:gd name="T29" fmla="*/ 0 h 4"/>
              <a:gd name="T30" fmla="*/ 12 w 14"/>
              <a:gd name="T31" fmla="*/ 0 h 4"/>
              <a:gd name="T32" fmla="*/ 12 w 14"/>
              <a:gd name="T33" fmla="*/ 0 h 4"/>
              <a:gd name="T34" fmla="*/ 1 w 14"/>
              <a:gd name="T35" fmla="*/ 2 h 4"/>
              <a:gd name="T36" fmla="*/ 0 w 14"/>
              <a:gd name="T37" fmla="*/ 3 h 4"/>
              <a:gd name="T38" fmla="*/ 1 w 14"/>
              <a:gd name="T39" fmla="*/ 4 h 4"/>
              <a:gd name="T40" fmla="*/ 13 w 14"/>
              <a:gd name="T41" fmla="*/ 2 h 4"/>
              <a:gd name="T42" fmla="*/ 13 w 14"/>
              <a:gd name="T43" fmla="*/ 1 h 4"/>
              <a:gd name="T44" fmla="*/ 12 w 14"/>
              <a:gd name="T45" fmla="*/ 0 h 4"/>
              <a:gd name="T46" fmla="*/ 12 w 14"/>
              <a:gd name="T4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" h="4">
                <a:moveTo>
                  <a:pt x="12" y="1"/>
                </a:moveTo>
                <a:cubicBezTo>
                  <a:pt x="12" y="0"/>
                  <a:pt x="12" y="0"/>
                  <a:pt x="12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4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1" y="4"/>
                  <a:pt x="1" y="4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4" y="2"/>
                  <a:pt x="13" y="1"/>
                </a:cubicBezTo>
                <a:cubicBezTo>
                  <a:pt x="13" y="1"/>
                  <a:pt x="13" y="0"/>
                  <a:pt x="12" y="0"/>
                </a:cubicBezTo>
                <a:lnTo>
                  <a:pt x="1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13" name="Freeform 207">
            <a:extLst>
              <a:ext uri="{FF2B5EF4-FFF2-40B4-BE49-F238E27FC236}">
                <a16:creationId xmlns:a16="http://schemas.microsoft.com/office/drawing/2014/main" id="{7C6C6BB7-899C-D46E-3AAF-0BC93D2FCAC0}"/>
              </a:ext>
            </a:extLst>
          </p:cNvPr>
          <p:cNvSpPr>
            <a:spLocks/>
          </p:cNvSpPr>
          <p:nvPr/>
        </p:nvSpPr>
        <p:spPr bwMode="auto">
          <a:xfrm>
            <a:off x="5750219" y="3935762"/>
            <a:ext cx="7547" cy="9433"/>
          </a:xfrm>
          <a:custGeom>
            <a:avLst/>
            <a:gdLst>
              <a:gd name="T0" fmla="*/ 0 w 4"/>
              <a:gd name="T1" fmla="*/ 5 h 5"/>
              <a:gd name="T2" fmla="*/ 4 w 4"/>
              <a:gd name="T3" fmla="*/ 0 h 5"/>
              <a:gd name="T4" fmla="*/ 3 w 4"/>
              <a:gd name="T5" fmla="*/ 2 h 5"/>
              <a:gd name="T6" fmla="*/ 0 w 4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5">
                <a:moveTo>
                  <a:pt x="0" y="5"/>
                </a:moveTo>
                <a:lnTo>
                  <a:pt x="4" y="0"/>
                </a:lnTo>
                <a:lnTo>
                  <a:pt x="3" y="2"/>
                </a:lnTo>
                <a:lnTo>
                  <a:pt x="0" y="5"/>
                </a:ln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14" name="Freeform 208">
            <a:extLst>
              <a:ext uri="{FF2B5EF4-FFF2-40B4-BE49-F238E27FC236}">
                <a16:creationId xmlns:a16="http://schemas.microsoft.com/office/drawing/2014/main" id="{02387929-5F11-5AEB-049F-43C675321280}"/>
              </a:ext>
            </a:extLst>
          </p:cNvPr>
          <p:cNvSpPr>
            <a:spLocks/>
          </p:cNvSpPr>
          <p:nvPr/>
        </p:nvSpPr>
        <p:spPr bwMode="auto">
          <a:xfrm>
            <a:off x="5746447" y="3933876"/>
            <a:ext cx="16979" cy="13205"/>
          </a:xfrm>
          <a:custGeom>
            <a:avLst/>
            <a:gdLst>
              <a:gd name="T0" fmla="*/ 1 w 6"/>
              <a:gd name="T1" fmla="*/ 4 h 5"/>
              <a:gd name="T2" fmla="*/ 2 w 6"/>
              <a:gd name="T3" fmla="*/ 4 h 5"/>
              <a:gd name="T4" fmla="*/ 5 w 6"/>
              <a:gd name="T5" fmla="*/ 1 h 5"/>
              <a:gd name="T6" fmla="*/ 5 w 6"/>
              <a:gd name="T7" fmla="*/ 0 h 5"/>
              <a:gd name="T8" fmla="*/ 4 w 6"/>
              <a:gd name="T9" fmla="*/ 0 h 5"/>
              <a:gd name="T10" fmla="*/ 3 w 6"/>
              <a:gd name="T11" fmla="*/ 1 h 5"/>
              <a:gd name="T12" fmla="*/ 0 w 6"/>
              <a:gd name="T13" fmla="*/ 3 h 5"/>
              <a:gd name="T14" fmla="*/ 0 w 6"/>
              <a:gd name="T15" fmla="*/ 4 h 5"/>
              <a:gd name="T16" fmla="*/ 2 w 6"/>
              <a:gd name="T17" fmla="*/ 4 h 5"/>
              <a:gd name="T18" fmla="*/ 1 w 6"/>
              <a:gd name="T19" fmla="*/ 4 h 5"/>
              <a:gd name="T20" fmla="*/ 2 w 6"/>
              <a:gd name="T21" fmla="*/ 4 h 5"/>
              <a:gd name="T22" fmla="*/ 4 w 6"/>
              <a:gd name="T23" fmla="*/ 2 h 5"/>
              <a:gd name="T24" fmla="*/ 5 w 6"/>
              <a:gd name="T25" fmla="*/ 1 h 5"/>
              <a:gd name="T26" fmla="*/ 5 w 6"/>
              <a:gd name="T27" fmla="*/ 1 h 5"/>
              <a:gd name="T28" fmla="*/ 5 w 6"/>
              <a:gd name="T29" fmla="*/ 0 h 5"/>
              <a:gd name="T30" fmla="*/ 5 w 6"/>
              <a:gd name="T31" fmla="*/ 0 h 5"/>
              <a:gd name="T32" fmla="*/ 4 w 6"/>
              <a:gd name="T33" fmla="*/ 0 h 5"/>
              <a:gd name="T34" fmla="*/ 0 w 6"/>
              <a:gd name="T35" fmla="*/ 3 h 5"/>
              <a:gd name="T36" fmla="*/ 0 w 6"/>
              <a:gd name="T37" fmla="*/ 3 h 5"/>
              <a:gd name="T38" fmla="*/ 0 w 6"/>
              <a:gd name="T39" fmla="*/ 4 h 5"/>
              <a:gd name="T40" fmla="*/ 1 w 6"/>
              <a:gd name="T41" fmla="*/ 5 h 5"/>
              <a:gd name="T42" fmla="*/ 2 w 6"/>
              <a:gd name="T43" fmla="*/ 4 h 5"/>
              <a:gd name="T44" fmla="*/ 1 w 6"/>
              <a:gd name="T4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" h="5">
                <a:moveTo>
                  <a:pt x="1" y="4"/>
                </a:moveTo>
                <a:cubicBezTo>
                  <a:pt x="2" y="4"/>
                  <a:pt x="2" y="4"/>
                  <a:pt x="2" y="4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5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15" name="Freeform 209">
            <a:extLst>
              <a:ext uri="{FF2B5EF4-FFF2-40B4-BE49-F238E27FC236}">
                <a16:creationId xmlns:a16="http://schemas.microsoft.com/office/drawing/2014/main" id="{85169993-54BB-8405-9312-6DE6D3A59D43}"/>
              </a:ext>
            </a:extLst>
          </p:cNvPr>
          <p:cNvSpPr>
            <a:spLocks/>
          </p:cNvSpPr>
          <p:nvPr/>
        </p:nvSpPr>
        <p:spPr bwMode="auto">
          <a:xfrm>
            <a:off x="4618360" y="3830122"/>
            <a:ext cx="1452552" cy="762119"/>
          </a:xfrm>
          <a:custGeom>
            <a:avLst/>
            <a:gdLst>
              <a:gd name="T0" fmla="*/ 749 w 770"/>
              <a:gd name="T1" fmla="*/ 384 h 404"/>
              <a:gd name="T2" fmla="*/ 742 w 770"/>
              <a:gd name="T3" fmla="*/ 360 h 404"/>
              <a:gd name="T4" fmla="*/ 723 w 770"/>
              <a:gd name="T5" fmla="*/ 345 h 404"/>
              <a:gd name="T6" fmla="*/ 719 w 770"/>
              <a:gd name="T7" fmla="*/ 330 h 404"/>
              <a:gd name="T8" fmla="*/ 689 w 770"/>
              <a:gd name="T9" fmla="*/ 300 h 404"/>
              <a:gd name="T10" fmla="*/ 677 w 770"/>
              <a:gd name="T11" fmla="*/ 289 h 404"/>
              <a:gd name="T12" fmla="*/ 659 w 770"/>
              <a:gd name="T13" fmla="*/ 269 h 404"/>
              <a:gd name="T14" fmla="*/ 643 w 770"/>
              <a:gd name="T15" fmla="*/ 254 h 404"/>
              <a:gd name="T16" fmla="*/ 606 w 770"/>
              <a:gd name="T17" fmla="*/ 221 h 404"/>
              <a:gd name="T18" fmla="*/ 588 w 770"/>
              <a:gd name="T19" fmla="*/ 200 h 404"/>
              <a:gd name="T20" fmla="*/ 563 w 770"/>
              <a:gd name="T21" fmla="*/ 191 h 404"/>
              <a:gd name="T22" fmla="*/ 560 w 770"/>
              <a:gd name="T23" fmla="*/ 182 h 404"/>
              <a:gd name="T24" fmla="*/ 485 w 770"/>
              <a:gd name="T25" fmla="*/ 168 h 404"/>
              <a:gd name="T26" fmla="*/ 502 w 770"/>
              <a:gd name="T27" fmla="*/ 146 h 404"/>
              <a:gd name="T28" fmla="*/ 526 w 770"/>
              <a:gd name="T29" fmla="*/ 124 h 404"/>
              <a:gd name="T30" fmla="*/ 559 w 770"/>
              <a:gd name="T31" fmla="*/ 99 h 404"/>
              <a:gd name="T32" fmla="*/ 574 w 770"/>
              <a:gd name="T33" fmla="*/ 78 h 404"/>
              <a:gd name="T34" fmla="*/ 580 w 770"/>
              <a:gd name="T35" fmla="*/ 76 h 404"/>
              <a:gd name="T36" fmla="*/ 597 w 770"/>
              <a:gd name="T37" fmla="*/ 76 h 404"/>
              <a:gd name="T38" fmla="*/ 607 w 770"/>
              <a:gd name="T39" fmla="*/ 62 h 404"/>
              <a:gd name="T40" fmla="*/ 631 w 770"/>
              <a:gd name="T41" fmla="*/ 50 h 404"/>
              <a:gd name="T42" fmla="*/ 646 w 770"/>
              <a:gd name="T43" fmla="*/ 31 h 404"/>
              <a:gd name="T44" fmla="*/ 643 w 770"/>
              <a:gd name="T45" fmla="*/ 0 h 404"/>
              <a:gd name="T46" fmla="*/ 515 w 770"/>
              <a:gd name="T47" fmla="*/ 20 h 404"/>
              <a:gd name="T48" fmla="*/ 345 w 770"/>
              <a:gd name="T49" fmla="*/ 40 h 404"/>
              <a:gd name="T50" fmla="*/ 213 w 770"/>
              <a:gd name="T51" fmla="*/ 50 h 404"/>
              <a:gd name="T52" fmla="*/ 200 w 770"/>
              <a:gd name="T53" fmla="*/ 76 h 404"/>
              <a:gd name="T54" fmla="*/ 209 w 770"/>
              <a:gd name="T55" fmla="*/ 179 h 404"/>
              <a:gd name="T56" fmla="*/ 107 w 770"/>
              <a:gd name="T57" fmla="*/ 374 h 404"/>
              <a:gd name="T58" fmla="*/ 26 w 770"/>
              <a:gd name="T59" fmla="*/ 381 h 404"/>
              <a:gd name="T60" fmla="*/ 56 w 770"/>
              <a:gd name="T61" fmla="*/ 380 h 404"/>
              <a:gd name="T62" fmla="*/ 218 w 770"/>
              <a:gd name="T63" fmla="*/ 380 h 404"/>
              <a:gd name="T64" fmla="*/ 221 w 770"/>
              <a:gd name="T65" fmla="*/ 180 h 404"/>
              <a:gd name="T66" fmla="*/ 209 w 770"/>
              <a:gd name="T67" fmla="*/ 68 h 404"/>
              <a:gd name="T68" fmla="*/ 281 w 770"/>
              <a:gd name="T69" fmla="*/ 56 h 404"/>
              <a:gd name="T70" fmla="*/ 363 w 770"/>
              <a:gd name="T71" fmla="*/ 49 h 404"/>
              <a:gd name="T72" fmla="*/ 553 w 770"/>
              <a:gd name="T73" fmla="*/ 28 h 404"/>
              <a:gd name="T74" fmla="*/ 645 w 770"/>
              <a:gd name="T75" fmla="*/ 13 h 404"/>
              <a:gd name="T76" fmla="*/ 636 w 770"/>
              <a:gd name="T77" fmla="*/ 19 h 404"/>
              <a:gd name="T78" fmla="*/ 624 w 770"/>
              <a:gd name="T79" fmla="*/ 35 h 404"/>
              <a:gd name="T80" fmla="*/ 619 w 770"/>
              <a:gd name="T81" fmla="*/ 47 h 404"/>
              <a:gd name="T82" fmla="*/ 600 w 770"/>
              <a:gd name="T83" fmla="*/ 53 h 404"/>
              <a:gd name="T84" fmla="*/ 588 w 770"/>
              <a:gd name="T85" fmla="*/ 65 h 404"/>
              <a:gd name="T86" fmla="*/ 571 w 770"/>
              <a:gd name="T87" fmla="*/ 67 h 404"/>
              <a:gd name="T88" fmla="*/ 569 w 770"/>
              <a:gd name="T89" fmla="*/ 70 h 404"/>
              <a:gd name="T90" fmla="*/ 554 w 770"/>
              <a:gd name="T91" fmla="*/ 88 h 404"/>
              <a:gd name="T92" fmla="*/ 515 w 770"/>
              <a:gd name="T93" fmla="*/ 112 h 404"/>
              <a:gd name="T94" fmla="*/ 492 w 770"/>
              <a:gd name="T95" fmla="*/ 129 h 404"/>
              <a:gd name="T96" fmla="*/ 477 w 770"/>
              <a:gd name="T97" fmla="*/ 147 h 404"/>
              <a:gd name="T98" fmla="*/ 565 w 770"/>
              <a:gd name="T99" fmla="*/ 162 h 404"/>
              <a:gd name="T100" fmla="*/ 545 w 770"/>
              <a:gd name="T101" fmla="*/ 183 h 404"/>
              <a:gd name="T102" fmla="*/ 559 w 770"/>
              <a:gd name="T103" fmla="*/ 201 h 404"/>
              <a:gd name="T104" fmla="*/ 583 w 770"/>
              <a:gd name="T105" fmla="*/ 212 h 404"/>
              <a:gd name="T106" fmla="*/ 595 w 770"/>
              <a:gd name="T107" fmla="*/ 229 h 404"/>
              <a:gd name="T108" fmla="*/ 624 w 770"/>
              <a:gd name="T109" fmla="*/ 257 h 404"/>
              <a:gd name="T110" fmla="*/ 649 w 770"/>
              <a:gd name="T111" fmla="*/ 279 h 404"/>
              <a:gd name="T112" fmla="*/ 665 w 770"/>
              <a:gd name="T113" fmla="*/ 288 h 404"/>
              <a:gd name="T114" fmla="*/ 677 w 770"/>
              <a:gd name="T115" fmla="*/ 307 h 404"/>
              <a:gd name="T116" fmla="*/ 702 w 770"/>
              <a:gd name="T117" fmla="*/ 327 h 404"/>
              <a:gd name="T118" fmla="*/ 711 w 770"/>
              <a:gd name="T119" fmla="*/ 347 h 404"/>
              <a:gd name="T120" fmla="*/ 728 w 770"/>
              <a:gd name="T121" fmla="*/ 363 h 404"/>
              <a:gd name="T122" fmla="*/ 737 w 770"/>
              <a:gd name="T123" fmla="*/ 380 h 404"/>
              <a:gd name="T124" fmla="*/ 748 w 770"/>
              <a:gd name="T125" fmla="*/ 398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70" h="404">
                <a:moveTo>
                  <a:pt x="770" y="392"/>
                </a:moveTo>
                <a:lnTo>
                  <a:pt x="760" y="387"/>
                </a:lnTo>
                <a:lnTo>
                  <a:pt x="758" y="387"/>
                </a:lnTo>
                <a:lnTo>
                  <a:pt x="751" y="386"/>
                </a:lnTo>
                <a:lnTo>
                  <a:pt x="749" y="384"/>
                </a:lnTo>
                <a:lnTo>
                  <a:pt x="749" y="381"/>
                </a:lnTo>
                <a:lnTo>
                  <a:pt x="749" y="377"/>
                </a:lnTo>
                <a:lnTo>
                  <a:pt x="749" y="372"/>
                </a:lnTo>
                <a:lnTo>
                  <a:pt x="745" y="366"/>
                </a:lnTo>
                <a:lnTo>
                  <a:pt x="742" y="360"/>
                </a:lnTo>
                <a:lnTo>
                  <a:pt x="740" y="359"/>
                </a:lnTo>
                <a:lnTo>
                  <a:pt x="737" y="354"/>
                </a:lnTo>
                <a:lnTo>
                  <a:pt x="736" y="353"/>
                </a:lnTo>
                <a:lnTo>
                  <a:pt x="729" y="350"/>
                </a:lnTo>
                <a:lnTo>
                  <a:pt x="723" y="345"/>
                </a:lnTo>
                <a:lnTo>
                  <a:pt x="723" y="344"/>
                </a:lnTo>
                <a:lnTo>
                  <a:pt x="723" y="339"/>
                </a:lnTo>
                <a:lnTo>
                  <a:pt x="722" y="337"/>
                </a:lnTo>
                <a:lnTo>
                  <a:pt x="720" y="331"/>
                </a:lnTo>
                <a:lnTo>
                  <a:pt x="719" y="330"/>
                </a:lnTo>
                <a:lnTo>
                  <a:pt x="713" y="322"/>
                </a:lnTo>
                <a:lnTo>
                  <a:pt x="711" y="316"/>
                </a:lnTo>
                <a:lnTo>
                  <a:pt x="708" y="312"/>
                </a:lnTo>
                <a:lnTo>
                  <a:pt x="693" y="306"/>
                </a:lnTo>
                <a:lnTo>
                  <a:pt x="689" y="300"/>
                </a:lnTo>
                <a:lnTo>
                  <a:pt x="687" y="298"/>
                </a:lnTo>
                <a:lnTo>
                  <a:pt x="684" y="298"/>
                </a:lnTo>
                <a:lnTo>
                  <a:pt x="684" y="297"/>
                </a:lnTo>
                <a:lnTo>
                  <a:pt x="681" y="291"/>
                </a:lnTo>
                <a:lnTo>
                  <a:pt x="677" y="289"/>
                </a:lnTo>
                <a:lnTo>
                  <a:pt x="677" y="283"/>
                </a:lnTo>
                <a:lnTo>
                  <a:pt x="674" y="279"/>
                </a:lnTo>
                <a:lnTo>
                  <a:pt x="668" y="274"/>
                </a:lnTo>
                <a:lnTo>
                  <a:pt x="662" y="269"/>
                </a:lnTo>
                <a:lnTo>
                  <a:pt x="659" y="269"/>
                </a:lnTo>
                <a:lnTo>
                  <a:pt x="654" y="268"/>
                </a:lnTo>
                <a:lnTo>
                  <a:pt x="652" y="266"/>
                </a:lnTo>
                <a:lnTo>
                  <a:pt x="649" y="262"/>
                </a:lnTo>
                <a:lnTo>
                  <a:pt x="648" y="260"/>
                </a:lnTo>
                <a:lnTo>
                  <a:pt x="643" y="254"/>
                </a:lnTo>
                <a:lnTo>
                  <a:pt x="642" y="253"/>
                </a:lnTo>
                <a:lnTo>
                  <a:pt x="630" y="247"/>
                </a:lnTo>
                <a:lnTo>
                  <a:pt x="619" y="241"/>
                </a:lnTo>
                <a:lnTo>
                  <a:pt x="607" y="226"/>
                </a:lnTo>
                <a:lnTo>
                  <a:pt x="606" y="221"/>
                </a:lnTo>
                <a:lnTo>
                  <a:pt x="604" y="218"/>
                </a:lnTo>
                <a:lnTo>
                  <a:pt x="598" y="212"/>
                </a:lnTo>
                <a:lnTo>
                  <a:pt x="595" y="206"/>
                </a:lnTo>
                <a:lnTo>
                  <a:pt x="594" y="204"/>
                </a:lnTo>
                <a:lnTo>
                  <a:pt x="588" y="200"/>
                </a:lnTo>
                <a:lnTo>
                  <a:pt x="583" y="200"/>
                </a:lnTo>
                <a:lnTo>
                  <a:pt x="579" y="200"/>
                </a:lnTo>
                <a:lnTo>
                  <a:pt x="571" y="194"/>
                </a:lnTo>
                <a:lnTo>
                  <a:pt x="568" y="192"/>
                </a:lnTo>
                <a:lnTo>
                  <a:pt x="563" y="191"/>
                </a:lnTo>
                <a:lnTo>
                  <a:pt x="560" y="188"/>
                </a:lnTo>
                <a:lnTo>
                  <a:pt x="559" y="186"/>
                </a:lnTo>
                <a:lnTo>
                  <a:pt x="559" y="185"/>
                </a:lnTo>
                <a:lnTo>
                  <a:pt x="560" y="182"/>
                </a:lnTo>
                <a:lnTo>
                  <a:pt x="560" y="182"/>
                </a:lnTo>
                <a:lnTo>
                  <a:pt x="568" y="173"/>
                </a:lnTo>
                <a:lnTo>
                  <a:pt x="569" y="170"/>
                </a:lnTo>
                <a:lnTo>
                  <a:pt x="571" y="162"/>
                </a:lnTo>
                <a:lnTo>
                  <a:pt x="563" y="156"/>
                </a:lnTo>
                <a:lnTo>
                  <a:pt x="485" y="168"/>
                </a:lnTo>
                <a:lnTo>
                  <a:pt x="485" y="158"/>
                </a:lnTo>
                <a:lnTo>
                  <a:pt x="492" y="155"/>
                </a:lnTo>
                <a:lnTo>
                  <a:pt x="495" y="153"/>
                </a:lnTo>
                <a:lnTo>
                  <a:pt x="500" y="149"/>
                </a:lnTo>
                <a:lnTo>
                  <a:pt x="502" y="146"/>
                </a:lnTo>
                <a:lnTo>
                  <a:pt x="502" y="138"/>
                </a:lnTo>
                <a:lnTo>
                  <a:pt x="505" y="133"/>
                </a:lnTo>
                <a:lnTo>
                  <a:pt x="508" y="130"/>
                </a:lnTo>
                <a:lnTo>
                  <a:pt x="517" y="124"/>
                </a:lnTo>
                <a:lnTo>
                  <a:pt x="526" y="124"/>
                </a:lnTo>
                <a:lnTo>
                  <a:pt x="529" y="123"/>
                </a:lnTo>
                <a:lnTo>
                  <a:pt x="533" y="121"/>
                </a:lnTo>
                <a:lnTo>
                  <a:pt x="535" y="120"/>
                </a:lnTo>
                <a:lnTo>
                  <a:pt x="550" y="105"/>
                </a:lnTo>
                <a:lnTo>
                  <a:pt x="559" y="99"/>
                </a:lnTo>
                <a:lnTo>
                  <a:pt x="563" y="99"/>
                </a:lnTo>
                <a:lnTo>
                  <a:pt x="568" y="96"/>
                </a:lnTo>
                <a:lnTo>
                  <a:pt x="571" y="90"/>
                </a:lnTo>
                <a:lnTo>
                  <a:pt x="572" y="88"/>
                </a:lnTo>
                <a:lnTo>
                  <a:pt x="574" y="78"/>
                </a:lnTo>
                <a:lnTo>
                  <a:pt x="568" y="76"/>
                </a:lnTo>
                <a:lnTo>
                  <a:pt x="566" y="82"/>
                </a:lnTo>
                <a:lnTo>
                  <a:pt x="572" y="84"/>
                </a:lnTo>
                <a:lnTo>
                  <a:pt x="580" y="79"/>
                </a:lnTo>
                <a:lnTo>
                  <a:pt x="580" y="76"/>
                </a:lnTo>
                <a:lnTo>
                  <a:pt x="582" y="75"/>
                </a:lnTo>
                <a:lnTo>
                  <a:pt x="585" y="76"/>
                </a:lnTo>
                <a:lnTo>
                  <a:pt x="588" y="78"/>
                </a:lnTo>
                <a:lnTo>
                  <a:pt x="592" y="78"/>
                </a:lnTo>
                <a:lnTo>
                  <a:pt x="597" y="76"/>
                </a:lnTo>
                <a:lnTo>
                  <a:pt x="601" y="70"/>
                </a:lnTo>
                <a:lnTo>
                  <a:pt x="603" y="68"/>
                </a:lnTo>
                <a:lnTo>
                  <a:pt x="604" y="64"/>
                </a:lnTo>
                <a:lnTo>
                  <a:pt x="607" y="62"/>
                </a:lnTo>
                <a:lnTo>
                  <a:pt x="607" y="62"/>
                </a:lnTo>
                <a:lnTo>
                  <a:pt x="607" y="61"/>
                </a:lnTo>
                <a:lnTo>
                  <a:pt x="615" y="58"/>
                </a:lnTo>
                <a:lnTo>
                  <a:pt x="616" y="59"/>
                </a:lnTo>
                <a:lnTo>
                  <a:pt x="625" y="59"/>
                </a:lnTo>
                <a:lnTo>
                  <a:pt x="631" y="50"/>
                </a:lnTo>
                <a:lnTo>
                  <a:pt x="633" y="49"/>
                </a:lnTo>
                <a:lnTo>
                  <a:pt x="634" y="41"/>
                </a:lnTo>
                <a:lnTo>
                  <a:pt x="637" y="37"/>
                </a:lnTo>
                <a:lnTo>
                  <a:pt x="642" y="35"/>
                </a:lnTo>
                <a:lnTo>
                  <a:pt x="646" y="31"/>
                </a:lnTo>
                <a:lnTo>
                  <a:pt x="648" y="22"/>
                </a:lnTo>
                <a:lnTo>
                  <a:pt x="648" y="19"/>
                </a:lnTo>
                <a:lnTo>
                  <a:pt x="648" y="14"/>
                </a:lnTo>
                <a:lnTo>
                  <a:pt x="649" y="8"/>
                </a:lnTo>
                <a:lnTo>
                  <a:pt x="643" y="0"/>
                </a:lnTo>
                <a:lnTo>
                  <a:pt x="636" y="0"/>
                </a:lnTo>
                <a:lnTo>
                  <a:pt x="634" y="0"/>
                </a:lnTo>
                <a:lnTo>
                  <a:pt x="613" y="7"/>
                </a:lnTo>
                <a:lnTo>
                  <a:pt x="551" y="16"/>
                </a:lnTo>
                <a:lnTo>
                  <a:pt x="515" y="20"/>
                </a:lnTo>
                <a:lnTo>
                  <a:pt x="515" y="20"/>
                </a:lnTo>
                <a:lnTo>
                  <a:pt x="497" y="25"/>
                </a:lnTo>
                <a:lnTo>
                  <a:pt x="361" y="37"/>
                </a:lnTo>
                <a:lnTo>
                  <a:pt x="361" y="37"/>
                </a:lnTo>
                <a:lnTo>
                  <a:pt x="345" y="40"/>
                </a:lnTo>
                <a:lnTo>
                  <a:pt x="310" y="41"/>
                </a:lnTo>
                <a:lnTo>
                  <a:pt x="310" y="41"/>
                </a:lnTo>
                <a:lnTo>
                  <a:pt x="280" y="44"/>
                </a:lnTo>
                <a:lnTo>
                  <a:pt x="219" y="52"/>
                </a:lnTo>
                <a:lnTo>
                  <a:pt x="213" y="50"/>
                </a:lnTo>
                <a:lnTo>
                  <a:pt x="212" y="49"/>
                </a:lnTo>
                <a:lnTo>
                  <a:pt x="200" y="49"/>
                </a:lnTo>
                <a:lnTo>
                  <a:pt x="194" y="56"/>
                </a:lnTo>
                <a:lnTo>
                  <a:pt x="198" y="73"/>
                </a:lnTo>
                <a:lnTo>
                  <a:pt x="200" y="76"/>
                </a:lnTo>
                <a:lnTo>
                  <a:pt x="215" y="91"/>
                </a:lnTo>
                <a:lnTo>
                  <a:pt x="209" y="118"/>
                </a:lnTo>
                <a:lnTo>
                  <a:pt x="209" y="120"/>
                </a:lnTo>
                <a:lnTo>
                  <a:pt x="209" y="162"/>
                </a:lnTo>
                <a:lnTo>
                  <a:pt x="209" y="179"/>
                </a:lnTo>
                <a:lnTo>
                  <a:pt x="200" y="200"/>
                </a:lnTo>
                <a:lnTo>
                  <a:pt x="201" y="207"/>
                </a:lnTo>
                <a:lnTo>
                  <a:pt x="209" y="215"/>
                </a:lnTo>
                <a:lnTo>
                  <a:pt x="206" y="374"/>
                </a:lnTo>
                <a:lnTo>
                  <a:pt x="107" y="374"/>
                </a:lnTo>
                <a:lnTo>
                  <a:pt x="106" y="374"/>
                </a:lnTo>
                <a:lnTo>
                  <a:pt x="83" y="380"/>
                </a:lnTo>
                <a:lnTo>
                  <a:pt x="58" y="368"/>
                </a:lnTo>
                <a:lnTo>
                  <a:pt x="53" y="368"/>
                </a:lnTo>
                <a:lnTo>
                  <a:pt x="26" y="381"/>
                </a:lnTo>
                <a:lnTo>
                  <a:pt x="0" y="393"/>
                </a:lnTo>
                <a:lnTo>
                  <a:pt x="5" y="404"/>
                </a:lnTo>
                <a:lnTo>
                  <a:pt x="30" y="392"/>
                </a:lnTo>
                <a:lnTo>
                  <a:pt x="30" y="392"/>
                </a:lnTo>
                <a:lnTo>
                  <a:pt x="56" y="380"/>
                </a:lnTo>
                <a:lnTo>
                  <a:pt x="80" y="392"/>
                </a:lnTo>
                <a:lnTo>
                  <a:pt x="85" y="393"/>
                </a:lnTo>
                <a:lnTo>
                  <a:pt x="109" y="386"/>
                </a:lnTo>
                <a:lnTo>
                  <a:pt x="212" y="386"/>
                </a:lnTo>
                <a:lnTo>
                  <a:pt x="218" y="380"/>
                </a:lnTo>
                <a:lnTo>
                  <a:pt x="221" y="212"/>
                </a:lnTo>
                <a:lnTo>
                  <a:pt x="219" y="207"/>
                </a:lnTo>
                <a:lnTo>
                  <a:pt x="213" y="201"/>
                </a:lnTo>
                <a:lnTo>
                  <a:pt x="219" y="183"/>
                </a:lnTo>
                <a:lnTo>
                  <a:pt x="221" y="180"/>
                </a:lnTo>
                <a:lnTo>
                  <a:pt x="221" y="162"/>
                </a:lnTo>
                <a:lnTo>
                  <a:pt x="221" y="120"/>
                </a:lnTo>
                <a:lnTo>
                  <a:pt x="227" y="90"/>
                </a:lnTo>
                <a:lnTo>
                  <a:pt x="225" y="84"/>
                </a:lnTo>
                <a:lnTo>
                  <a:pt x="209" y="68"/>
                </a:lnTo>
                <a:lnTo>
                  <a:pt x="207" y="61"/>
                </a:lnTo>
                <a:lnTo>
                  <a:pt x="212" y="61"/>
                </a:lnTo>
                <a:lnTo>
                  <a:pt x="216" y="64"/>
                </a:lnTo>
                <a:lnTo>
                  <a:pt x="219" y="64"/>
                </a:lnTo>
                <a:lnTo>
                  <a:pt x="281" y="56"/>
                </a:lnTo>
                <a:lnTo>
                  <a:pt x="281" y="56"/>
                </a:lnTo>
                <a:lnTo>
                  <a:pt x="311" y="53"/>
                </a:lnTo>
                <a:lnTo>
                  <a:pt x="345" y="52"/>
                </a:lnTo>
                <a:lnTo>
                  <a:pt x="346" y="52"/>
                </a:lnTo>
                <a:lnTo>
                  <a:pt x="363" y="49"/>
                </a:lnTo>
                <a:lnTo>
                  <a:pt x="363" y="49"/>
                </a:lnTo>
                <a:lnTo>
                  <a:pt x="498" y="35"/>
                </a:lnTo>
                <a:lnTo>
                  <a:pt x="500" y="35"/>
                </a:lnTo>
                <a:lnTo>
                  <a:pt x="518" y="32"/>
                </a:lnTo>
                <a:lnTo>
                  <a:pt x="553" y="28"/>
                </a:lnTo>
                <a:lnTo>
                  <a:pt x="553" y="28"/>
                </a:lnTo>
                <a:lnTo>
                  <a:pt x="615" y="19"/>
                </a:lnTo>
                <a:lnTo>
                  <a:pt x="616" y="19"/>
                </a:lnTo>
                <a:lnTo>
                  <a:pt x="637" y="13"/>
                </a:lnTo>
                <a:lnTo>
                  <a:pt x="645" y="13"/>
                </a:lnTo>
                <a:lnTo>
                  <a:pt x="645" y="7"/>
                </a:lnTo>
                <a:lnTo>
                  <a:pt x="639" y="3"/>
                </a:lnTo>
                <a:lnTo>
                  <a:pt x="636" y="11"/>
                </a:lnTo>
                <a:lnTo>
                  <a:pt x="636" y="14"/>
                </a:lnTo>
                <a:lnTo>
                  <a:pt x="636" y="19"/>
                </a:lnTo>
                <a:lnTo>
                  <a:pt x="634" y="26"/>
                </a:lnTo>
                <a:lnTo>
                  <a:pt x="633" y="26"/>
                </a:lnTo>
                <a:lnTo>
                  <a:pt x="630" y="28"/>
                </a:lnTo>
                <a:lnTo>
                  <a:pt x="625" y="34"/>
                </a:lnTo>
                <a:lnTo>
                  <a:pt x="624" y="35"/>
                </a:lnTo>
                <a:lnTo>
                  <a:pt x="621" y="44"/>
                </a:lnTo>
                <a:lnTo>
                  <a:pt x="616" y="52"/>
                </a:lnTo>
                <a:lnTo>
                  <a:pt x="621" y="55"/>
                </a:lnTo>
                <a:lnTo>
                  <a:pt x="624" y="50"/>
                </a:lnTo>
                <a:lnTo>
                  <a:pt x="619" y="47"/>
                </a:lnTo>
                <a:lnTo>
                  <a:pt x="613" y="46"/>
                </a:lnTo>
                <a:lnTo>
                  <a:pt x="603" y="50"/>
                </a:lnTo>
                <a:lnTo>
                  <a:pt x="601" y="52"/>
                </a:lnTo>
                <a:lnTo>
                  <a:pt x="600" y="53"/>
                </a:lnTo>
                <a:lnTo>
                  <a:pt x="600" y="53"/>
                </a:lnTo>
                <a:lnTo>
                  <a:pt x="595" y="55"/>
                </a:lnTo>
                <a:lnTo>
                  <a:pt x="594" y="58"/>
                </a:lnTo>
                <a:lnTo>
                  <a:pt x="592" y="62"/>
                </a:lnTo>
                <a:lnTo>
                  <a:pt x="589" y="65"/>
                </a:lnTo>
                <a:lnTo>
                  <a:pt x="588" y="65"/>
                </a:lnTo>
                <a:lnTo>
                  <a:pt x="588" y="71"/>
                </a:lnTo>
                <a:lnTo>
                  <a:pt x="592" y="67"/>
                </a:lnTo>
                <a:lnTo>
                  <a:pt x="588" y="62"/>
                </a:lnTo>
                <a:lnTo>
                  <a:pt x="579" y="61"/>
                </a:lnTo>
                <a:lnTo>
                  <a:pt x="571" y="67"/>
                </a:lnTo>
                <a:lnTo>
                  <a:pt x="569" y="71"/>
                </a:lnTo>
                <a:lnTo>
                  <a:pt x="568" y="76"/>
                </a:lnTo>
                <a:lnTo>
                  <a:pt x="574" y="78"/>
                </a:lnTo>
                <a:lnTo>
                  <a:pt x="575" y="71"/>
                </a:lnTo>
                <a:lnTo>
                  <a:pt x="569" y="70"/>
                </a:lnTo>
                <a:lnTo>
                  <a:pt x="562" y="75"/>
                </a:lnTo>
                <a:lnTo>
                  <a:pt x="560" y="85"/>
                </a:lnTo>
                <a:lnTo>
                  <a:pt x="559" y="87"/>
                </a:lnTo>
                <a:lnTo>
                  <a:pt x="557" y="87"/>
                </a:lnTo>
                <a:lnTo>
                  <a:pt x="554" y="88"/>
                </a:lnTo>
                <a:lnTo>
                  <a:pt x="544" y="96"/>
                </a:lnTo>
                <a:lnTo>
                  <a:pt x="542" y="96"/>
                </a:lnTo>
                <a:lnTo>
                  <a:pt x="527" y="111"/>
                </a:lnTo>
                <a:lnTo>
                  <a:pt x="524" y="112"/>
                </a:lnTo>
                <a:lnTo>
                  <a:pt x="515" y="112"/>
                </a:lnTo>
                <a:lnTo>
                  <a:pt x="512" y="114"/>
                </a:lnTo>
                <a:lnTo>
                  <a:pt x="500" y="120"/>
                </a:lnTo>
                <a:lnTo>
                  <a:pt x="498" y="121"/>
                </a:lnTo>
                <a:lnTo>
                  <a:pt x="494" y="126"/>
                </a:lnTo>
                <a:lnTo>
                  <a:pt x="492" y="129"/>
                </a:lnTo>
                <a:lnTo>
                  <a:pt x="491" y="135"/>
                </a:lnTo>
                <a:lnTo>
                  <a:pt x="491" y="135"/>
                </a:lnTo>
                <a:lnTo>
                  <a:pt x="489" y="141"/>
                </a:lnTo>
                <a:lnTo>
                  <a:pt x="486" y="144"/>
                </a:lnTo>
                <a:lnTo>
                  <a:pt x="477" y="147"/>
                </a:lnTo>
                <a:lnTo>
                  <a:pt x="473" y="153"/>
                </a:lnTo>
                <a:lnTo>
                  <a:pt x="473" y="176"/>
                </a:lnTo>
                <a:lnTo>
                  <a:pt x="480" y="182"/>
                </a:lnTo>
                <a:lnTo>
                  <a:pt x="565" y="168"/>
                </a:lnTo>
                <a:lnTo>
                  <a:pt x="565" y="162"/>
                </a:lnTo>
                <a:lnTo>
                  <a:pt x="559" y="161"/>
                </a:lnTo>
                <a:lnTo>
                  <a:pt x="557" y="167"/>
                </a:lnTo>
                <a:lnTo>
                  <a:pt x="551" y="174"/>
                </a:lnTo>
                <a:lnTo>
                  <a:pt x="548" y="179"/>
                </a:lnTo>
                <a:lnTo>
                  <a:pt x="545" y="183"/>
                </a:lnTo>
                <a:lnTo>
                  <a:pt x="547" y="189"/>
                </a:lnTo>
                <a:lnTo>
                  <a:pt x="547" y="189"/>
                </a:lnTo>
                <a:lnTo>
                  <a:pt x="550" y="195"/>
                </a:lnTo>
                <a:lnTo>
                  <a:pt x="551" y="198"/>
                </a:lnTo>
                <a:lnTo>
                  <a:pt x="559" y="201"/>
                </a:lnTo>
                <a:lnTo>
                  <a:pt x="559" y="203"/>
                </a:lnTo>
                <a:lnTo>
                  <a:pt x="563" y="203"/>
                </a:lnTo>
                <a:lnTo>
                  <a:pt x="572" y="212"/>
                </a:lnTo>
                <a:lnTo>
                  <a:pt x="577" y="214"/>
                </a:lnTo>
                <a:lnTo>
                  <a:pt x="583" y="212"/>
                </a:lnTo>
                <a:lnTo>
                  <a:pt x="586" y="214"/>
                </a:lnTo>
                <a:lnTo>
                  <a:pt x="589" y="220"/>
                </a:lnTo>
                <a:lnTo>
                  <a:pt x="589" y="220"/>
                </a:lnTo>
                <a:lnTo>
                  <a:pt x="594" y="226"/>
                </a:lnTo>
                <a:lnTo>
                  <a:pt x="595" y="229"/>
                </a:lnTo>
                <a:lnTo>
                  <a:pt x="597" y="232"/>
                </a:lnTo>
                <a:lnTo>
                  <a:pt x="610" y="248"/>
                </a:lnTo>
                <a:lnTo>
                  <a:pt x="612" y="250"/>
                </a:lnTo>
                <a:lnTo>
                  <a:pt x="624" y="257"/>
                </a:lnTo>
                <a:lnTo>
                  <a:pt x="624" y="257"/>
                </a:lnTo>
                <a:lnTo>
                  <a:pt x="634" y="263"/>
                </a:lnTo>
                <a:lnTo>
                  <a:pt x="639" y="268"/>
                </a:lnTo>
                <a:lnTo>
                  <a:pt x="642" y="274"/>
                </a:lnTo>
                <a:lnTo>
                  <a:pt x="645" y="277"/>
                </a:lnTo>
                <a:lnTo>
                  <a:pt x="649" y="279"/>
                </a:lnTo>
                <a:lnTo>
                  <a:pt x="651" y="280"/>
                </a:lnTo>
                <a:lnTo>
                  <a:pt x="654" y="280"/>
                </a:lnTo>
                <a:lnTo>
                  <a:pt x="660" y="285"/>
                </a:lnTo>
                <a:lnTo>
                  <a:pt x="662" y="285"/>
                </a:lnTo>
                <a:lnTo>
                  <a:pt x="665" y="288"/>
                </a:lnTo>
                <a:lnTo>
                  <a:pt x="666" y="294"/>
                </a:lnTo>
                <a:lnTo>
                  <a:pt x="669" y="298"/>
                </a:lnTo>
                <a:lnTo>
                  <a:pt x="672" y="300"/>
                </a:lnTo>
                <a:lnTo>
                  <a:pt x="672" y="301"/>
                </a:lnTo>
                <a:lnTo>
                  <a:pt x="677" y="307"/>
                </a:lnTo>
                <a:lnTo>
                  <a:pt x="681" y="309"/>
                </a:lnTo>
                <a:lnTo>
                  <a:pt x="686" y="315"/>
                </a:lnTo>
                <a:lnTo>
                  <a:pt x="687" y="316"/>
                </a:lnTo>
                <a:lnTo>
                  <a:pt x="701" y="322"/>
                </a:lnTo>
                <a:lnTo>
                  <a:pt x="702" y="327"/>
                </a:lnTo>
                <a:lnTo>
                  <a:pt x="704" y="328"/>
                </a:lnTo>
                <a:lnTo>
                  <a:pt x="710" y="337"/>
                </a:lnTo>
                <a:lnTo>
                  <a:pt x="711" y="340"/>
                </a:lnTo>
                <a:lnTo>
                  <a:pt x="711" y="345"/>
                </a:lnTo>
                <a:lnTo>
                  <a:pt x="711" y="347"/>
                </a:lnTo>
                <a:lnTo>
                  <a:pt x="713" y="351"/>
                </a:lnTo>
                <a:lnTo>
                  <a:pt x="714" y="354"/>
                </a:lnTo>
                <a:lnTo>
                  <a:pt x="723" y="360"/>
                </a:lnTo>
                <a:lnTo>
                  <a:pt x="723" y="360"/>
                </a:lnTo>
                <a:lnTo>
                  <a:pt x="728" y="363"/>
                </a:lnTo>
                <a:lnTo>
                  <a:pt x="731" y="366"/>
                </a:lnTo>
                <a:lnTo>
                  <a:pt x="734" y="371"/>
                </a:lnTo>
                <a:lnTo>
                  <a:pt x="734" y="372"/>
                </a:lnTo>
                <a:lnTo>
                  <a:pt x="737" y="377"/>
                </a:lnTo>
                <a:lnTo>
                  <a:pt x="737" y="380"/>
                </a:lnTo>
                <a:lnTo>
                  <a:pt x="737" y="383"/>
                </a:lnTo>
                <a:lnTo>
                  <a:pt x="737" y="387"/>
                </a:lnTo>
                <a:lnTo>
                  <a:pt x="739" y="390"/>
                </a:lnTo>
                <a:lnTo>
                  <a:pt x="743" y="395"/>
                </a:lnTo>
                <a:lnTo>
                  <a:pt x="748" y="398"/>
                </a:lnTo>
                <a:lnTo>
                  <a:pt x="757" y="399"/>
                </a:lnTo>
                <a:lnTo>
                  <a:pt x="766" y="402"/>
                </a:lnTo>
                <a:lnTo>
                  <a:pt x="770" y="3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16" name="Oval 210">
            <a:extLst>
              <a:ext uri="{FF2B5EF4-FFF2-40B4-BE49-F238E27FC236}">
                <a16:creationId xmlns:a16="http://schemas.microsoft.com/office/drawing/2014/main" id="{410AF486-3EB7-C7D0-9B35-7A9CFC653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382" y="4028198"/>
            <a:ext cx="56593" cy="56593"/>
          </a:xfrm>
          <a:prstGeom prst="ellipse">
            <a:avLst/>
          </a:prstGeom>
          <a:solidFill>
            <a:srgbClr val="3A3838"/>
          </a:solidFill>
          <a:ln>
            <a:solidFill>
              <a:schemeClr val="bg1"/>
            </a:solidFill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17" name="Freeform 211">
            <a:extLst>
              <a:ext uri="{FF2B5EF4-FFF2-40B4-BE49-F238E27FC236}">
                <a16:creationId xmlns:a16="http://schemas.microsoft.com/office/drawing/2014/main" id="{B8739F7B-3433-042D-C216-6EF6054480B8}"/>
              </a:ext>
            </a:extLst>
          </p:cNvPr>
          <p:cNvSpPr>
            <a:spLocks/>
          </p:cNvSpPr>
          <p:nvPr/>
        </p:nvSpPr>
        <p:spPr bwMode="auto">
          <a:xfrm>
            <a:off x="4512720" y="3349084"/>
            <a:ext cx="522541" cy="547065"/>
          </a:xfrm>
          <a:custGeom>
            <a:avLst/>
            <a:gdLst>
              <a:gd name="T0" fmla="*/ 186 w 277"/>
              <a:gd name="T1" fmla="*/ 271 h 290"/>
              <a:gd name="T2" fmla="*/ 197 w 277"/>
              <a:gd name="T3" fmla="*/ 269 h 290"/>
              <a:gd name="T4" fmla="*/ 213 w 277"/>
              <a:gd name="T5" fmla="*/ 275 h 290"/>
              <a:gd name="T6" fmla="*/ 224 w 277"/>
              <a:gd name="T7" fmla="*/ 280 h 290"/>
              <a:gd name="T8" fmla="*/ 227 w 277"/>
              <a:gd name="T9" fmla="*/ 268 h 290"/>
              <a:gd name="T10" fmla="*/ 221 w 277"/>
              <a:gd name="T11" fmla="*/ 257 h 290"/>
              <a:gd name="T12" fmla="*/ 228 w 277"/>
              <a:gd name="T13" fmla="*/ 249 h 290"/>
              <a:gd name="T14" fmla="*/ 245 w 277"/>
              <a:gd name="T15" fmla="*/ 242 h 290"/>
              <a:gd name="T16" fmla="*/ 243 w 277"/>
              <a:gd name="T17" fmla="*/ 231 h 290"/>
              <a:gd name="T18" fmla="*/ 247 w 277"/>
              <a:gd name="T19" fmla="*/ 219 h 290"/>
              <a:gd name="T20" fmla="*/ 250 w 277"/>
              <a:gd name="T21" fmla="*/ 212 h 290"/>
              <a:gd name="T22" fmla="*/ 248 w 277"/>
              <a:gd name="T23" fmla="*/ 201 h 290"/>
              <a:gd name="T24" fmla="*/ 250 w 277"/>
              <a:gd name="T25" fmla="*/ 189 h 290"/>
              <a:gd name="T26" fmla="*/ 250 w 277"/>
              <a:gd name="T27" fmla="*/ 177 h 290"/>
              <a:gd name="T28" fmla="*/ 257 w 277"/>
              <a:gd name="T29" fmla="*/ 166 h 290"/>
              <a:gd name="T30" fmla="*/ 268 w 277"/>
              <a:gd name="T31" fmla="*/ 148 h 290"/>
              <a:gd name="T32" fmla="*/ 274 w 277"/>
              <a:gd name="T33" fmla="*/ 132 h 290"/>
              <a:gd name="T34" fmla="*/ 277 w 277"/>
              <a:gd name="T35" fmla="*/ 125 h 290"/>
              <a:gd name="T36" fmla="*/ 274 w 277"/>
              <a:gd name="T37" fmla="*/ 107 h 290"/>
              <a:gd name="T38" fmla="*/ 265 w 277"/>
              <a:gd name="T39" fmla="*/ 95 h 290"/>
              <a:gd name="T40" fmla="*/ 268 w 277"/>
              <a:gd name="T41" fmla="*/ 83 h 290"/>
              <a:gd name="T42" fmla="*/ 271 w 277"/>
              <a:gd name="T43" fmla="*/ 73 h 290"/>
              <a:gd name="T44" fmla="*/ 256 w 277"/>
              <a:gd name="T45" fmla="*/ 62 h 290"/>
              <a:gd name="T46" fmla="*/ 183 w 277"/>
              <a:gd name="T47" fmla="*/ 47 h 290"/>
              <a:gd name="T48" fmla="*/ 139 w 277"/>
              <a:gd name="T49" fmla="*/ 53 h 290"/>
              <a:gd name="T50" fmla="*/ 111 w 277"/>
              <a:gd name="T51" fmla="*/ 33 h 290"/>
              <a:gd name="T52" fmla="*/ 79 w 277"/>
              <a:gd name="T53" fmla="*/ 27 h 290"/>
              <a:gd name="T54" fmla="*/ 35 w 277"/>
              <a:gd name="T55" fmla="*/ 15 h 290"/>
              <a:gd name="T56" fmla="*/ 6 w 277"/>
              <a:gd name="T57" fmla="*/ 0 h 290"/>
              <a:gd name="T58" fmla="*/ 2 w 277"/>
              <a:gd name="T59" fmla="*/ 8 h 290"/>
              <a:gd name="T60" fmla="*/ 0 w 277"/>
              <a:gd name="T61" fmla="*/ 24 h 290"/>
              <a:gd name="T62" fmla="*/ 5 w 277"/>
              <a:gd name="T63" fmla="*/ 38 h 290"/>
              <a:gd name="T64" fmla="*/ 11 w 277"/>
              <a:gd name="T65" fmla="*/ 56 h 290"/>
              <a:gd name="T66" fmla="*/ 20 w 277"/>
              <a:gd name="T67" fmla="*/ 67 h 290"/>
              <a:gd name="T68" fmla="*/ 32 w 277"/>
              <a:gd name="T69" fmla="*/ 77 h 290"/>
              <a:gd name="T70" fmla="*/ 47 w 277"/>
              <a:gd name="T71" fmla="*/ 91 h 290"/>
              <a:gd name="T72" fmla="*/ 56 w 277"/>
              <a:gd name="T73" fmla="*/ 100 h 290"/>
              <a:gd name="T74" fmla="*/ 67 w 277"/>
              <a:gd name="T75" fmla="*/ 130 h 290"/>
              <a:gd name="T76" fmla="*/ 76 w 277"/>
              <a:gd name="T77" fmla="*/ 124 h 290"/>
              <a:gd name="T78" fmla="*/ 85 w 277"/>
              <a:gd name="T79" fmla="*/ 125 h 290"/>
              <a:gd name="T80" fmla="*/ 100 w 277"/>
              <a:gd name="T81" fmla="*/ 133 h 290"/>
              <a:gd name="T82" fmla="*/ 97 w 277"/>
              <a:gd name="T83" fmla="*/ 142 h 290"/>
              <a:gd name="T84" fmla="*/ 93 w 277"/>
              <a:gd name="T85" fmla="*/ 160 h 290"/>
              <a:gd name="T86" fmla="*/ 86 w 277"/>
              <a:gd name="T87" fmla="*/ 175 h 290"/>
              <a:gd name="T88" fmla="*/ 88 w 277"/>
              <a:gd name="T89" fmla="*/ 186 h 290"/>
              <a:gd name="T90" fmla="*/ 115 w 277"/>
              <a:gd name="T91" fmla="*/ 209 h 290"/>
              <a:gd name="T92" fmla="*/ 118 w 277"/>
              <a:gd name="T93" fmla="*/ 216 h 290"/>
              <a:gd name="T94" fmla="*/ 135 w 277"/>
              <a:gd name="T95" fmla="*/ 219 h 290"/>
              <a:gd name="T96" fmla="*/ 144 w 277"/>
              <a:gd name="T97" fmla="*/ 230 h 290"/>
              <a:gd name="T98" fmla="*/ 150 w 277"/>
              <a:gd name="T99" fmla="*/ 243 h 290"/>
              <a:gd name="T100" fmla="*/ 156 w 277"/>
              <a:gd name="T101" fmla="*/ 260 h 290"/>
              <a:gd name="T102" fmla="*/ 159 w 277"/>
              <a:gd name="T103" fmla="*/ 278 h 290"/>
              <a:gd name="T104" fmla="*/ 173 w 277"/>
              <a:gd name="T105" fmla="*/ 287 h 290"/>
              <a:gd name="T106" fmla="*/ 177 w 277"/>
              <a:gd name="T107" fmla="*/ 28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7" h="290">
                <a:moveTo>
                  <a:pt x="177" y="281"/>
                </a:moveTo>
                <a:lnTo>
                  <a:pt x="186" y="271"/>
                </a:lnTo>
                <a:lnTo>
                  <a:pt x="191" y="269"/>
                </a:lnTo>
                <a:lnTo>
                  <a:pt x="197" y="269"/>
                </a:lnTo>
                <a:lnTo>
                  <a:pt x="203" y="272"/>
                </a:lnTo>
                <a:lnTo>
                  <a:pt x="213" y="275"/>
                </a:lnTo>
                <a:lnTo>
                  <a:pt x="218" y="280"/>
                </a:lnTo>
                <a:lnTo>
                  <a:pt x="224" y="280"/>
                </a:lnTo>
                <a:lnTo>
                  <a:pt x="228" y="274"/>
                </a:lnTo>
                <a:lnTo>
                  <a:pt x="227" y="268"/>
                </a:lnTo>
                <a:lnTo>
                  <a:pt x="222" y="262"/>
                </a:lnTo>
                <a:lnTo>
                  <a:pt x="221" y="257"/>
                </a:lnTo>
                <a:lnTo>
                  <a:pt x="222" y="251"/>
                </a:lnTo>
                <a:lnTo>
                  <a:pt x="228" y="249"/>
                </a:lnTo>
                <a:lnTo>
                  <a:pt x="234" y="245"/>
                </a:lnTo>
                <a:lnTo>
                  <a:pt x="245" y="242"/>
                </a:lnTo>
                <a:lnTo>
                  <a:pt x="248" y="237"/>
                </a:lnTo>
                <a:lnTo>
                  <a:pt x="243" y="231"/>
                </a:lnTo>
                <a:lnTo>
                  <a:pt x="243" y="225"/>
                </a:lnTo>
                <a:lnTo>
                  <a:pt x="247" y="219"/>
                </a:lnTo>
                <a:lnTo>
                  <a:pt x="250" y="215"/>
                </a:lnTo>
                <a:lnTo>
                  <a:pt x="250" y="212"/>
                </a:lnTo>
                <a:lnTo>
                  <a:pt x="245" y="206"/>
                </a:lnTo>
                <a:lnTo>
                  <a:pt x="248" y="201"/>
                </a:lnTo>
                <a:lnTo>
                  <a:pt x="248" y="190"/>
                </a:lnTo>
                <a:lnTo>
                  <a:pt x="250" y="189"/>
                </a:lnTo>
                <a:lnTo>
                  <a:pt x="251" y="178"/>
                </a:lnTo>
                <a:lnTo>
                  <a:pt x="250" y="177"/>
                </a:lnTo>
                <a:lnTo>
                  <a:pt x="251" y="171"/>
                </a:lnTo>
                <a:lnTo>
                  <a:pt x="257" y="166"/>
                </a:lnTo>
                <a:lnTo>
                  <a:pt x="262" y="160"/>
                </a:lnTo>
                <a:lnTo>
                  <a:pt x="268" y="148"/>
                </a:lnTo>
                <a:lnTo>
                  <a:pt x="269" y="142"/>
                </a:lnTo>
                <a:lnTo>
                  <a:pt x="274" y="132"/>
                </a:lnTo>
                <a:lnTo>
                  <a:pt x="277" y="132"/>
                </a:lnTo>
                <a:lnTo>
                  <a:pt x="277" y="125"/>
                </a:lnTo>
                <a:lnTo>
                  <a:pt x="274" y="113"/>
                </a:lnTo>
                <a:lnTo>
                  <a:pt x="274" y="107"/>
                </a:lnTo>
                <a:lnTo>
                  <a:pt x="269" y="103"/>
                </a:lnTo>
                <a:lnTo>
                  <a:pt x="265" y="95"/>
                </a:lnTo>
                <a:lnTo>
                  <a:pt x="265" y="89"/>
                </a:lnTo>
                <a:lnTo>
                  <a:pt x="268" y="83"/>
                </a:lnTo>
                <a:lnTo>
                  <a:pt x="265" y="79"/>
                </a:lnTo>
                <a:lnTo>
                  <a:pt x="271" y="73"/>
                </a:lnTo>
                <a:lnTo>
                  <a:pt x="271" y="68"/>
                </a:lnTo>
                <a:lnTo>
                  <a:pt x="256" y="62"/>
                </a:lnTo>
                <a:lnTo>
                  <a:pt x="207" y="70"/>
                </a:lnTo>
                <a:lnTo>
                  <a:pt x="183" y="47"/>
                </a:lnTo>
                <a:lnTo>
                  <a:pt x="159" y="47"/>
                </a:lnTo>
                <a:lnTo>
                  <a:pt x="139" y="53"/>
                </a:lnTo>
                <a:lnTo>
                  <a:pt x="111" y="47"/>
                </a:lnTo>
                <a:lnTo>
                  <a:pt x="111" y="33"/>
                </a:lnTo>
                <a:lnTo>
                  <a:pt x="91" y="27"/>
                </a:lnTo>
                <a:lnTo>
                  <a:pt x="79" y="27"/>
                </a:lnTo>
                <a:lnTo>
                  <a:pt x="58" y="15"/>
                </a:lnTo>
                <a:lnTo>
                  <a:pt x="35" y="15"/>
                </a:lnTo>
                <a:lnTo>
                  <a:pt x="22" y="3"/>
                </a:lnTo>
                <a:lnTo>
                  <a:pt x="6" y="0"/>
                </a:lnTo>
                <a:lnTo>
                  <a:pt x="3" y="3"/>
                </a:lnTo>
                <a:lnTo>
                  <a:pt x="2" y="8"/>
                </a:lnTo>
                <a:lnTo>
                  <a:pt x="0" y="14"/>
                </a:lnTo>
                <a:lnTo>
                  <a:pt x="0" y="24"/>
                </a:lnTo>
                <a:lnTo>
                  <a:pt x="2" y="36"/>
                </a:lnTo>
                <a:lnTo>
                  <a:pt x="5" y="38"/>
                </a:lnTo>
                <a:lnTo>
                  <a:pt x="8" y="50"/>
                </a:lnTo>
                <a:lnTo>
                  <a:pt x="11" y="56"/>
                </a:lnTo>
                <a:lnTo>
                  <a:pt x="13" y="61"/>
                </a:lnTo>
                <a:lnTo>
                  <a:pt x="20" y="67"/>
                </a:lnTo>
                <a:lnTo>
                  <a:pt x="26" y="73"/>
                </a:lnTo>
                <a:lnTo>
                  <a:pt x="32" y="77"/>
                </a:lnTo>
                <a:lnTo>
                  <a:pt x="34" y="82"/>
                </a:lnTo>
                <a:lnTo>
                  <a:pt x="47" y="91"/>
                </a:lnTo>
                <a:lnTo>
                  <a:pt x="53" y="95"/>
                </a:lnTo>
                <a:lnTo>
                  <a:pt x="56" y="100"/>
                </a:lnTo>
                <a:lnTo>
                  <a:pt x="62" y="125"/>
                </a:lnTo>
                <a:lnTo>
                  <a:pt x="67" y="130"/>
                </a:lnTo>
                <a:lnTo>
                  <a:pt x="73" y="129"/>
                </a:lnTo>
                <a:lnTo>
                  <a:pt x="76" y="124"/>
                </a:lnTo>
                <a:lnTo>
                  <a:pt x="79" y="122"/>
                </a:lnTo>
                <a:lnTo>
                  <a:pt x="85" y="125"/>
                </a:lnTo>
                <a:lnTo>
                  <a:pt x="90" y="125"/>
                </a:lnTo>
                <a:lnTo>
                  <a:pt x="100" y="133"/>
                </a:lnTo>
                <a:lnTo>
                  <a:pt x="100" y="135"/>
                </a:lnTo>
                <a:lnTo>
                  <a:pt x="97" y="142"/>
                </a:lnTo>
                <a:lnTo>
                  <a:pt x="97" y="151"/>
                </a:lnTo>
                <a:lnTo>
                  <a:pt x="93" y="160"/>
                </a:lnTo>
                <a:lnTo>
                  <a:pt x="91" y="169"/>
                </a:lnTo>
                <a:lnTo>
                  <a:pt x="86" y="175"/>
                </a:lnTo>
                <a:lnTo>
                  <a:pt x="86" y="181"/>
                </a:lnTo>
                <a:lnTo>
                  <a:pt x="88" y="186"/>
                </a:lnTo>
                <a:lnTo>
                  <a:pt x="99" y="198"/>
                </a:lnTo>
                <a:lnTo>
                  <a:pt x="115" y="209"/>
                </a:lnTo>
                <a:lnTo>
                  <a:pt x="118" y="209"/>
                </a:lnTo>
                <a:lnTo>
                  <a:pt x="118" y="216"/>
                </a:lnTo>
                <a:lnTo>
                  <a:pt x="124" y="213"/>
                </a:lnTo>
                <a:lnTo>
                  <a:pt x="135" y="219"/>
                </a:lnTo>
                <a:lnTo>
                  <a:pt x="138" y="225"/>
                </a:lnTo>
                <a:lnTo>
                  <a:pt x="144" y="230"/>
                </a:lnTo>
                <a:lnTo>
                  <a:pt x="150" y="231"/>
                </a:lnTo>
                <a:lnTo>
                  <a:pt x="150" y="243"/>
                </a:lnTo>
                <a:lnTo>
                  <a:pt x="157" y="255"/>
                </a:lnTo>
                <a:lnTo>
                  <a:pt x="156" y="260"/>
                </a:lnTo>
                <a:lnTo>
                  <a:pt x="151" y="266"/>
                </a:lnTo>
                <a:lnTo>
                  <a:pt x="159" y="278"/>
                </a:lnTo>
                <a:lnTo>
                  <a:pt x="168" y="289"/>
                </a:lnTo>
                <a:lnTo>
                  <a:pt x="173" y="287"/>
                </a:lnTo>
                <a:lnTo>
                  <a:pt x="182" y="290"/>
                </a:lnTo>
                <a:lnTo>
                  <a:pt x="177" y="287"/>
                </a:lnTo>
                <a:lnTo>
                  <a:pt x="177" y="281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18" name="Freeform 212">
            <a:extLst>
              <a:ext uri="{FF2B5EF4-FFF2-40B4-BE49-F238E27FC236}">
                <a16:creationId xmlns:a16="http://schemas.microsoft.com/office/drawing/2014/main" id="{D37831E0-391E-634A-D10E-28EB716811E0}"/>
              </a:ext>
            </a:extLst>
          </p:cNvPr>
          <p:cNvSpPr>
            <a:spLocks/>
          </p:cNvSpPr>
          <p:nvPr/>
        </p:nvSpPr>
        <p:spPr bwMode="auto">
          <a:xfrm>
            <a:off x="4510835" y="3347195"/>
            <a:ext cx="526316" cy="560271"/>
          </a:xfrm>
          <a:custGeom>
            <a:avLst/>
            <a:gdLst>
              <a:gd name="T0" fmla="*/ 198 w 279"/>
              <a:gd name="T1" fmla="*/ 272 h 297"/>
              <a:gd name="T2" fmla="*/ 219 w 279"/>
              <a:gd name="T3" fmla="*/ 282 h 297"/>
              <a:gd name="T4" fmla="*/ 229 w 279"/>
              <a:gd name="T5" fmla="*/ 269 h 297"/>
              <a:gd name="T6" fmla="*/ 229 w 279"/>
              <a:gd name="T7" fmla="*/ 250 h 297"/>
              <a:gd name="T8" fmla="*/ 246 w 279"/>
              <a:gd name="T9" fmla="*/ 226 h 297"/>
              <a:gd name="T10" fmla="*/ 252 w 279"/>
              <a:gd name="T11" fmla="*/ 213 h 297"/>
              <a:gd name="T12" fmla="*/ 251 w 279"/>
              <a:gd name="T13" fmla="*/ 191 h 297"/>
              <a:gd name="T14" fmla="*/ 258 w 279"/>
              <a:gd name="T15" fmla="*/ 169 h 297"/>
              <a:gd name="T16" fmla="*/ 278 w 279"/>
              <a:gd name="T17" fmla="*/ 133 h 297"/>
              <a:gd name="T18" fmla="*/ 276 w 279"/>
              <a:gd name="T19" fmla="*/ 108 h 297"/>
              <a:gd name="T20" fmla="*/ 270 w 279"/>
              <a:gd name="T21" fmla="*/ 84 h 297"/>
              <a:gd name="T22" fmla="*/ 257 w 279"/>
              <a:gd name="T23" fmla="*/ 62 h 297"/>
              <a:gd name="T24" fmla="*/ 113 w 279"/>
              <a:gd name="T25" fmla="*/ 46 h 297"/>
              <a:gd name="T26" fmla="*/ 36 w 279"/>
              <a:gd name="T27" fmla="*/ 15 h 297"/>
              <a:gd name="T28" fmla="*/ 1 w 279"/>
              <a:gd name="T29" fmla="*/ 9 h 297"/>
              <a:gd name="T30" fmla="*/ 4 w 279"/>
              <a:gd name="T31" fmla="*/ 40 h 297"/>
              <a:gd name="T32" fmla="*/ 20 w 279"/>
              <a:gd name="T33" fmla="*/ 69 h 297"/>
              <a:gd name="T34" fmla="*/ 48 w 279"/>
              <a:gd name="T35" fmla="*/ 93 h 297"/>
              <a:gd name="T36" fmla="*/ 74 w 279"/>
              <a:gd name="T37" fmla="*/ 131 h 297"/>
              <a:gd name="T38" fmla="*/ 91 w 279"/>
              <a:gd name="T39" fmla="*/ 128 h 297"/>
              <a:gd name="T40" fmla="*/ 92 w 279"/>
              <a:gd name="T41" fmla="*/ 161 h 297"/>
              <a:gd name="T42" fmla="*/ 87 w 279"/>
              <a:gd name="T43" fmla="*/ 188 h 297"/>
              <a:gd name="T44" fmla="*/ 119 w 279"/>
              <a:gd name="T45" fmla="*/ 217 h 297"/>
              <a:gd name="T46" fmla="*/ 143 w 279"/>
              <a:gd name="T47" fmla="*/ 232 h 297"/>
              <a:gd name="T48" fmla="*/ 151 w 279"/>
              <a:gd name="T49" fmla="*/ 267 h 297"/>
              <a:gd name="T50" fmla="*/ 180 w 279"/>
              <a:gd name="T51" fmla="*/ 288 h 297"/>
              <a:gd name="T52" fmla="*/ 177 w 279"/>
              <a:gd name="T53" fmla="*/ 282 h 297"/>
              <a:gd name="T54" fmla="*/ 183 w 279"/>
              <a:gd name="T55" fmla="*/ 291 h 297"/>
              <a:gd name="T56" fmla="*/ 158 w 279"/>
              <a:gd name="T57" fmla="*/ 263 h 297"/>
              <a:gd name="T58" fmla="*/ 145 w 279"/>
              <a:gd name="T59" fmla="*/ 229 h 297"/>
              <a:gd name="T60" fmla="*/ 121 w 279"/>
              <a:gd name="T61" fmla="*/ 210 h 297"/>
              <a:gd name="T62" fmla="*/ 89 w 279"/>
              <a:gd name="T63" fmla="*/ 182 h 297"/>
              <a:gd name="T64" fmla="*/ 100 w 279"/>
              <a:gd name="T65" fmla="*/ 143 h 297"/>
              <a:gd name="T66" fmla="*/ 86 w 279"/>
              <a:gd name="T67" fmla="*/ 125 h 297"/>
              <a:gd name="T68" fmla="*/ 72 w 279"/>
              <a:gd name="T69" fmla="*/ 128 h 297"/>
              <a:gd name="T70" fmla="*/ 50 w 279"/>
              <a:gd name="T71" fmla="*/ 90 h 297"/>
              <a:gd name="T72" fmla="*/ 23 w 279"/>
              <a:gd name="T73" fmla="*/ 66 h 297"/>
              <a:gd name="T74" fmla="*/ 7 w 279"/>
              <a:gd name="T75" fmla="*/ 39 h 297"/>
              <a:gd name="T76" fmla="*/ 6 w 279"/>
              <a:gd name="T77" fmla="*/ 4 h 297"/>
              <a:gd name="T78" fmla="*/ 80 w 279"/>
              <a:gd name="T79" fmla="*/ 30 h 297"/>
              <a:gd name="T80" fmla="*/ 160 w 279"/>
              <a:gd name="T81" fmla="*/ 49 h 297"/>
              <a:gd name="T82" fmla="*/ 270 w 279"/>
              <a:gd name="T83" fmla="*/ 72 h 297"/>
              <a:gd name="T84" fmla="*/ 264 w 279"/>
              <a:gd name="T85" fmla="*/ 96 h 297"/>
              <a:gd name="T86" fmla="*/ 276 w 279"/>
              <a:gd name="T87" fmla="*/ 126 h 297"/>
              <a:gd name="T88" fmla="*/ 267 w 279"/>
              <a:gd name="T89" fmla="*/ 149 h 297"/>
              <a:gd name="T90" fmla="*/ 249 w 279"/>
              <a:gd name="T91" fmla="*/ 178 h 297"/>
              <a:gd name="T92" fmla="*/ 248 w 279"/>
              <a:gd name="T93" fmla="*/ 201 h 297"/>
              <a:gd name="T94" fmla="*/ 246 w 279"/>
              <a:gd name="T95" fmla="*/ 220 h 297"/>
              <a:gd name="T96" fmla="*/ 244 w 279"/>
              <a:gd name="T97" fmla="*/ 241 h 297"/>
              <a:gd name="T98" fmla="*/ 220 w 279"/>
              <a:gd name="T99" fmla="*/ 256 h 297"/>
              <a:gd name="T100" fmla="*/ 228 w 279"/>
              <a:gd name="T101" fmla="*/ 273 h 297"/>
              <a:gd name="T102" fmla="*/ 204 w 279"/>
              <a:gd name="T103" fmla="*/ 272 h 297"/>
              <a:gd name="T104" fmla="*/ 186 w 279"/>
              <a:gd name="T105" fmla="*/ 27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9" h="297">
                <a:moveTo>
                  <a:pt x="178" y="282"/>
                </a:moveTo>
                <a:lnTo>
                  <a:pt x="180" y="284"/>
                </a:lnTo>
                <a:lnTo>
                  <a:pt x="187" y="273"/>
                </a:lnTo>
                <a:lnTo>
                  <a:pt x="193" y="272"/>
                </a:lnTo>
                <a:lnTo>
                  <a:pt x="198" y="272"/>
                </a:lnTo>
                <a:lnTo>
                  <a:pt x="202" y="275"/>
                </a:lnTo>
                <a:lnTo>
                  <a:pt x="204" y="275"/>
                </a:lnTo>
                <a:lnTo>
                  <a:pt x="214" y="278"/>
                </a:lnTo>
                <a:lnTo>
                  <a:pt x="219" y="281"/>
                </a:lnTo>
                <a:lnTo>
                  <a:pt x="219" y="282"/>
                </a:lnTo>
                <a:lnTo>
                  <a:pt x="225" y="282"/>
                </a:lnTo>
                <a:lnTo>
                  <a:pt x="225" y="282"/>
                </a:lnTo>
                <a:lnTo>
                  <a:pt x="231" y="275"/>
                </a:lnTo>
                <a:lnTo>
                  <a:pt x="229" y="269"/>
                </a:lnTo>
                <a:lnTo>
                  <a:pt x="229" y="269"/>
                </a:lnTo>
                <a:lnTo>
                  <a:pt x="225" y="263"/>
                </a:lnTo>
                <a:lnTo>
                  <a:pt x="223" y="258"/>
                </a:lnTo>
                <a:lnTo>
                  <a:pt x="225" y="253"/>
                </a:lnTo>
                <a:lnTo>
                  <a:pt x="229" y="250"/>
                </a:lnTo>
                <a:lnTo>
                  <a:pt x="229" y="250"/>
                </a:lnTo>
                <a:lnTo>
                  <a:pt x="235" y="247"/>
                </a:lnTo>
                <a:lnTo>
                  <a:pt x="246" y="244"/>
                </a:lnTo>
                <a:lnTo>
                  <a:pt x="252" y="238"/>
                </a:lnTo>
                <a:lnTo>
                  <a:pt x="246" y="231"/>
                </a:lnTo>
                <a:lnTo>
                  <a:pt x="246" y="226"/>
                </a:lnTo>
                <a:lnTo>
                  <a:pt x="249" y="222"/>
                </a:lnTo>
                <a:lnTo>
                  <a:pt x="252" y="216"/>
                </a:lnTo>
                <a:lnTo>
                  <a:pt x="252" y="216"/>
                </a:lnTo>
                <a:lnTo>
                  <a:pt x="252" y="213"/>
                </a:lnTo>
                <a:lnTo>
                  <a:pt x="252" y="213"/>
                </a:lnTo>
                <a:lnTo>
                  <a:pt x="248" y="207"/>
                </a:lnTo>
                <a:lnTo>
                  <a:pt x="251" y="202"/>
                </a:lnTo>
                <a:lnTo>
                  <a:pt x="251" y="202"/>
                </a:lnTo>
                <a:lnTo>
                  <a:pt x="251" y="191"/>
                </a:lnTo>
                <a:lnTo>
                  <a:pt x="251" y="191"/>
                </a:lnTo>
                <a:lnTo>
                  <a:pt x="252" y="191"/>
                </a:lnTo>
                <a:lnTo>
                  <a:pt x="254" y="178"/>
                </a:lnTo>
                <a:lnTo>
                  <a:pt x="252" y="178"/>
                </a:lnTo>
                <a:lnTo>
                  <a:pt x="254" y="173"/>
                </a:lnTo>
                <a:lnTo>
                  <a:pt x="258" y="169"/>
                </a:lnTo>
                <a:lnTo>
                  <a:pt x="263" y="163"/>
                </a:lnTo>
                <a:lnTo>
                  <a:pt x="270" y="151"/>
                </a:lnTo>
                <a:lnTo>
                  <a:pt x="272" y="145"/>
                </a:lnTo>
                <a:lnTo>
                  <a:pt x="276" y="134"/>
                </a:lnTo>
                <a:lnTo>
                  <a:pt x="278" y="133"/>
                </a:lnTo>
                <a:lnTo>
                  <a:pt x="278" y="133"/>
                </a:lnTo>
                <a:lnTo>
                  <a:pt x="279" y="126"/>
                </a:lnTo>
                <a:lnTo>
                  <a:pt x="279" y="126"/>
                </a:lnTo>
                <a:lnTo>
                  <a:pt x="276" y="114"/>
                </a:lnTo>
                <a:lnTo>
                  <a:pt x="276" y="108"/>
                </a:lnTo>
                <a:lnTo>
                  <a:pt x="278" y="108"/>
                </a:lnTo>
                <a:lnTo>
                  <a:pt x="272" y="102"/>
                </a:lnTo>
                <a:lnTo>
                  <a:pt x="267" y="96"/>
                </a:lnTo>
                <a:lnTo>
                  <a:pt x="267" y="90"/>
                </a:lnTo>
                <a:lnTo>
                  <a:pt x="270" y="84"/>
                </a:lnTo>
                <a:lnTo>
                  <a:pt x="269" y="80"/>
                </a:lnTo>
                <a:lnTo>
                  <a:pt x="273" y="74"/>
                </a:lnTo>
                <a:lnTo>
                  <a:pt x="273" y="68"/>
                </a:lnTo>
                <a:lnTo>
                  <a:pt x="273" y="68"/>
                </a:lnTo>
                <a:lnTo>
                  <a:pt x="257" y="62"/>
                </a:lnTo>
                <a:lnTo>
                  <a:pt x="210" y="68"/>
                </a:lnTo>
                <a:lnTo>
                  <a:pt x="184" y="46"/>
                </a:lnTo>
                <a:lnTo>
                  <a:pt x="160" y="46"/>
                </a:lnTo>
                <a:lnTo>
                  <a:pt x="140" y="52"/>
                </a:lnTo>
                <a:lnTo>
                  <a:pt x="113" y="46"/>
                </a:lnTo>
                <a:lnTo>
                  <a:pt x="113" y="34"/>
                </a:lnTo>
                <a:lnTo>
                  <a:pt x="92" y="27"/>
                </a:lnTo>
                <a:lnTo>
                  <a:pt x="81" y="27"/>
                </a:lnTo>
                <a:lnTo>
                  <a:pt x="60" y="15"/>
                </a:lnTo>
                <a:lnTo>
                  <a:pt x="36" y="15"/>
                </a:lnTo>
                <a:lnTo>
                  <a:pt x="23" y="3"/>
                </a:lnTo>
                <a:lnTo>
                  <a:pt x="6" y="0"/>
                </a:lnTo>
                <a:lnTo>
                  <a:pt x="4" y="3"/>
                </a:lnTo>
                <a:lnTo>
                  <a:pt x="4" y="3"/>
                </a:lnTo>
                <a:lnTo>
                  <a:pt x="1" y="9"/>
                </a:lnTo>
                <a:lnTo>
                  <a:pt x="0" y="15"/>
                </a:lnTo>
                <a:lnTo>
                  <a:pt x="0" y="15"/>
                </a:lnTo>
                <a:lnTo>
                  <a:pt x="0" y="25"/>
                </a:lnTo>
                <a:lnTo>
                  <a:pt x="1" y="37"/>
                </a:lnTo>
                <a:lnTo>
                  <a:pt x="4" y="40"/>
                </a:lnTo>
                <a:lnTo>
                  <a:pt x="7" y="51"/>
                </a:lnTo>
                <a:lnTo>
                  <a:pt x="10" y="57"/>
                </a:lnTo>
                <a:lnTo>
                  <a:pt x="12" y="63"/>
                </a:lnTo>
                <a:lnTo>
                  <a:pt x="12" y="63"/>
                </a:lnTo>
                <a:lnTo>
                  <a:pt x="20" y="69"/>
                </a:lnTo>
                <a:lnTo>
                  <a:pt x="26" y="75"/>
                </a:lnTo>
                <a:lnTo>
                  <a:pt x="32" y="78"/>
                </a:lnTo>
                <a:lnTo>
                  <a:pt x="33" y="83"/>
                </a:lnTo>
                <a:lnTo>
                  <a:pt x="33" y="84"/>
                </a:lnTo>
                <a:lnTo>
                  <a:pt x="48" y="93"/>
                </a:lnTo>
                <a:lnTo>
                  <a:pt x="53" y="96"/>
                </a:lnTo>
                <a:lnTo>
                  <a:pt x="56" y="102"/>
                </a:lnTo>
                <a:lnTo>
                  <a:pt x="62" y="126"/>
                </a:lnTo>
                <a:lnTo>
                  <a:pt x="66" y="133"/>
                </a:lnTo>
                <a:lnTo>
                  <a:pt x="74" y="131"/>
                </a:lnTo>
                <a:lnTo>
                  <a:pt x="78" y="125"/>
                </a:lnTo>
                <a:lnTo>
                  <a:pt x="80" y="125"/>
                </a:lnTo>
                <a:lnTo>
                  <a:pt x="84" y="128"/>
                </a:lnTo>
                <a:lnTo>
                  <a:pt x="84" y="128"/>
                </a:lnTo>
                <a:lnTo>
                  <a:pt x="91" y="128"/>
                </a:lnTo>
                <a:lnTo>
                  <a:pt x="100" y="134"/>
                </a:lnTo>
                <a:lnTo>
                  <a:pt x="100" y="136"/>
                </a:lnTo>
                <a:lnTo>
                  <a:pt x="97" y="143"/>
                </a:lnTo>
                <a:lnTo>
                  <a:pt x="97" y="152"/>
                </a:lnTo>
                <a:lnTo>
                  <a:pt x="92" y="161"/>
                </a:lnTo>
                <a:lnTo>
                  <a:pt x="91" y="170"/>
                </a:lnTo>
                <a:lnTo>
                  <a:pt x="86" y="176"/>
                </a:lnTo>
                <a:lnTo>
                  <a:pt x="86" y="182"/>
                </a:lnTo>
                <a:lnTo>
                  <a:pt x="86" y="182"/>
                </a:lnTo>
                <a:lnTo>
                  <a:pt x="87" y="188"/>
                </a:lnTo>
                <a:lnTo>
                  <a:pt x="87" y="188"/>
                </a:lnTo>
                <a:lnTo>
                  <a:pt x="98" y="201"/>
                </a:lnTo>
                <a:lnTo>
                  <a:pt x="115" y="211"/>
                </a:lnTo>
                <a:lnTo>
                  <a:pt x="118" y="211"/>
                </a:lnTo>
                <a:lnTo>
                  <a:pt x="119" y="217"/>
                </a:lnTo>
                <a:lnTo>
                  <a:pt x="119" y="220"/>
                </a:lnTo>
                <a:lnTo>
                  <a:pt x="125" y="216"/>
                </a:lnTo>
                <a:lnTo>
                  <a:pt x="134" y="222"/>
                </a:lnTo>
                <a:lnTo>
                  <a:pt x="137" y="228"/>
                </a:lnTo>
                <a:lnTo>
                  <a:pt x="143" y="232"/>
                </a:lnTo>
                <a:lnTo>
                  <a:pt x="149" y="234"/>
                </a:lnTo>
                <a:lnTo>
                  <a:pt x="149" y="246"/>
                </a:lnTo>
                <a:lnTo>
                  <a:pt x="155" y="256"/>
                </a:lnTo>
                <a:lnTo>
                  <a:pt x="155" y="261"/>
                </a:lnTo>
                <a:lnTo>
                  <a:pt x="151" y="267"/>
                </a:lnTo>
                <a:lnTo>
                  <a:pt x="158" y="279"/>
                </a:lnTo>
                <a:lnTo>
                  <a:pt x="168" y="293"/>
                </a:lnTo>
                <a:lnTo>
                  <a:pt x="174" y="290"/>
                </a:lnTo>
                <a:lnTo>
                  <a:pt x="190" y="297"/>
                </a:lnTo>
                <a:lnTo>
                  <a:pt x="180" y="288"/>
                </a:lnTo>
                <a:lnTo>
                  <a:pt x="180" y="282"/>
                </a:lnTo>
                <a:lnTo>
                  <a:pt x="178" y="282"/>
                </a:lnTo>
                <a:lnTo>
                  <a:pt x="180" y="284"/>
                </a:lnTo>
                <a:lnTo>
                  <a:pt x="178" y="282"/>
                </a:lnTo>
                <a:lnTo>
                  <a:pt x="177" y="282"/>
                </a:lnTo>
                <a:lnTo>
                  <a:pt x="177" y="288"/>
                </a:lnTo>
                <a:lnTo>
                  <a:pt x="177" y="290"/>
                </a:lnTo>
                <a:lnTo>
                  <a:pt x="181" y="293"/>
                </a:lnTo>
                <a:lnTo>
                  <a:pt x="183" y="291"/>
                </a:lnTo>
                <a:lnTo>
                  <a:pt x="183" y="291"/>
                </a:lnTo>
                <a:lnTo>
                  <a:pt x="174" y="285"/>
                </a:lnTo>
                <a:lnTo>
                  <a:pt x="169" y="288"/>
                </a:lnTo>
                <a:lnTo>
                  <a:pt x="161" y="278"/>
                </a:lnTo>
                <a:lnTo>
                  <a:pt x="154" y="267"/>
                </a:lnTo>
                <a:lnTo>
                  <a:pt x="158" y="263"/>
                </a:lnTo>
                <a:lnTo>
                  <a:pt x="160" y="256"/>
                </a:lnTo>
                <a:lnTo>
                  <a:pt x="160" y="255"/>
                </a:lnTo>
                <a:lnTo>
                  <a:pt x="152" y="244"/>
                </a:lnTo>
                <a:lnTo>
                  <a:pt x="151" y="231"/>
                </a:lnTo>
                <a:lnTo>
                  <a:pt x="145" y="229"/>
                </a:lnTo>
                <a:lnTo>
                  <a:pt x="140" y="226"/>
                </a:lnTo>
                <a:lnTo>
                  <a:pt x="137" y="220"/>
                </a:lnTo>
                <a:lnTo>
                  <a:pt x="127" y="213"/>
                </a:lnTo>
                <a:lnTo>
                  <a:pt x="121" y="216"/>
                </a:lnTo>
                <a:lnTo>
                  <a:pt x="121" y="210"/>
                </a:lnTo>
                <a:lnTo>
                  <a:pt x="121" y="208"/>
                </a:lnTo>
                <a:lnTo>
                  <a:pt x="116" y="208"/>
                </a:lnTo>
                <a:lnTo>
                  <a:pt x="100" y="198"/>
                </a:lnTo>
                <a:lnTo>
                  <a:pt x="91" y="187"/>
                </a:lnTo>
                <a:lnTo>
                  <a:pt x="89" y="182"/>
                </a:lnTo>
                <a:lnTo>
                  <a:pt x="89" y="176"/>
                </a:lnTo>
                <a:lnTo>
                  <a:pt x="92" y="172"/>
                </a:lnTo>
                <a:lnTo>
                  <a:pt x="95" y="161"/>
                </a:lnTo>
                <a:lnTo>
                  <a:pt x="100" y="152"/>
                </a:lnTo>
                <a:lnTo>
                  <a:pt x="100" y="143"/>
                </a:lnTo>
                <a:lnTo>
                  <a:pt x="103" y="136"/>
                </a:lnTo>
                <a:lnTo>
                  <a:pt x="103" y="134"/>
                </a:lnTo>
                <a:lnTo>
                  <a:pt x="103" y="133"/>
                </a:lnTo>
                <a:lnTo>
                  <a:pt x="92" y="125"/>
                </a:lnTo>
                <a:lnTo>
                  <a:pt x="86" y="125"/>
                </a:lnTo>
                <a:lnTo>
                  <a:pt x="80" y="122"/>
                </a:lnTo>
                <a:lnTo>
                  <a:pt x="80" y="122"/>
                </a:lnTo>
                <a:lnTo>
                  <a:pt x="77" y="123"/>
                </a:lnTo>
                <a:lnTo>
                  <a:pt x="75" y="123"/>
                </a:lnTo>
                <a:lnTo>
                  <a:pt x="72" y="128"/>
                </a:lnTo>
                <a:lnTo>
                  <a:pt x="68" y="130"/>
                </a:lnTo>
                <a:lnTo>
                  <a:pt x="65" y="125"/>
                </a:lnTo>
                <a:lnTo>
                  <a:pt x="59" y="101"/>
                </a:lnTo>
                <a:lnTo>
                  <a:pt x="56" y="95"/>
                </a:lnTo>
                <a:lnTo>
                  <a:pt x="50" y="90"/>
                </a:lnTo>
                <a:lnTo>
                  <a:pt x="36" y="81"/>
                </a:lnTo>
                <a:lnTo>
                  <a:pt x="35" y="77"/>
                </a:lnTo>
                <a:lnTo>
                  <a:pt x="33" y="77"/>
                </a:lnTo>
                <a:lnTo>
                  <a:pt x="27" y="72"/>
                </a:lnTo>
                <a:lnTo>
                  <a:pt x="23" y="66"/>
                </a:lnTo>
                <a:lnTo>
                  <a:pt x="15" y="62"/>
                </a:lnTo>
                <a:lnTo>
                  <a:pt x="14" y="57"/>
                </a:lnTo>
                <a:lnTo>
                  <a:pt x="14" y="57"/>
                </a:lnTo>
                <a:lnTo>
                  <a:pt x="10" y="51"/>
                </a:lnTo>
                <a:lnTo>
                  <a:pt x="7" y="39"/>
                </a:lnTo>
                <a:lnTo>
                  <a:pt x="4" y="36"/>
                </a:lnTo>
                <a:lnTo>
                  <a:pt x="3" y="25"/>
                </a:lnTo>
                <a:lnTo>
                  <a:pt x="3" y="15"/>
                </a:lnTo>
                <a:lnTo>
                  <a:pt x="4" y="9"/>
                </a:lnTo>
                <a:lnTo>
                  <a:pt x="6" y="4"/>
                </a:lnTo>
                <a:lnTo>
                  <a:pt x="7" y="3"/>
                </a:lnTo>
                <a:lnTo>
                  <a:pt x="21" y="4"/>
                </a:lnTo>
                <a:lnTo>
                  <a:pt x="35" y="18"/>
                </a:lnTo>
                <a:lnTo>
                  <a:pt x="59" y="18"/>
                </a:lnTo>
                <a:lnTo>
                  <a:pt x="80" y="30"/>
                </a:lnTo>
                <a:lnTo>
                  <a:pt x="91" y="30"/>
                </a:lnTo>
                <a:lnTo>
                  <a:pt x="110" y="36"/>
                </a:lnTo>
                <a:lnTo>
                  <a:pt x="110" y="49"/>
                </a:lnTo>
                <a:lnTo>
                  <a:pt x="140" y="55"/>
                </a:lnTo>
                <a:lnTo>
                  <a:pt x="160" y="49"/>
                </a:lnTo>
                <a:lnTo>
                  <a:pt x="183" y="49"/>
                </a:lnTo>
                <a:lnTo>
                  <a:pt x="208" y="72"/>
                </a:lnTo>
                <a:lnTo>
                  <a:pt x="257" y="65"/>
                </a:lnTo>
                <a:lnTo>
                  <a:pt x="270" y="69"/>
                </a:lnTo>
                <a:lnTo>
                  <a:pt x="270" y="72"/>
                </a:lnTo>
                <a:lnTo>
                  <a:pt x="264" y="78"/>
                </a:lnTo>
                <a:lnTo>
                  <a:pt x="267" y="84"/>
                </a:lnTo>
                <a:lnTo>
                  <a:pt x="264" y="90"/>
                </a:lnTo>
                <a:lnTo>
                  <a:pt x="264" y="96"/>
                </a:lnTo>
                <a:lnTo>
                  <a:pt x="264" y="96"/>
                </a:lnTo>
                <a:lnTo>
                  <a:pt x="269" y="104"/>
                </a:lnTo>
                <a:lnTo>
                  <a:pt x="273" y="110"/>
                </a:lnTo>
                <a:lnTo>
                  <a:pt x="273" y="114"/>
                </a:lnTo>
                <a:lnTo>
                  <a:pt x="273" y="114"/>
                </a:lnTo>
                <a:lnTo>
                  <a:pt x="276" y="126"/>
                </a:lnTo>
                <a:lnTo>
                  <a:pt x="276" y="131"/>
                </a:lnTo>
                <a:lnTo>
                  <a:pt x="275" y="131"/>
                </a:lnTo>
                <a:lnTo>
                  <a:pt x="275" y="133"/>
                </a:lnTo>
                <a:lnTo>
                  <a:pt x="269" y="143"/>
                </a:lnTo>
                <a:lnTo>
                  <a:pt x="267" y="149"/>
                </a:lnTo>
                <a:lnTo>
                  <a:pt x="261" y="161"/>
                </a:lnTo>
                <a:lnTo>
                  <a:pt x="257" y="166"/>
                </a:lnTo>
                <a:lnTo>
                  <a:pt x="251" y="172"/>
                </a:lnTo>
                <a:lnTo>
                  <a:pt x="249" y="178"/>
                </a:lnTo>
                <a:lnTo>
                  <a:pt x="249" y="178"/>
                </a:lnTo>
                <a:lnTo>
                  <a:pt x="251" y="179"/>
                </a:lnTo>
                <a:lnTo>
                  <a:pt x="249" y="190"/>
                </a:lnTo>
                <a:lnTo>
                  <a:pt x="249" y="190"/>
                </a:lnTo>
                <a:lnTo>
                  <a:pt x="248" y="190"/>
                </a:lnTo>
                <a:lnTo>
                  <a:pt x="248" y="201"/>
                </a:lnTo>
                <a:lnTo>
                  <a:pt x="244" y="207"/>
                </a:lnTo>
                <a:lnTo>
                  <a:pt x="244" y="207"/>
                </a:lnTo>
                <a:lnTo>
                  <a:pt x="249" y="214"/>
                </a:lnTo>
                <a:lnTo>
                  <a:pt x="249" y="214"/>
                </a:lnTo>
                <a:lnTo>
                  <a:pt x="246" y="220"/>
                </a:lnTo>
                <a:lnTo>
                  <a:pt x="243" y="226"/>
                </a:lnTo>
                <a:lnTo>
                  <a:pt x="243" y="232"/>
                </a:lnTo>
                <a:lnTo>
                  <a:pt x="244" y="232"/>
                </a:lnTo>
                <a:lnTo>
                  <a:pt x="248" y="238"/>
                </a:lnTo>
                <a:lnTo>
                  <a:pt x="244" y="241"/>
                </a:lnTo>
                <a:lnTo>
                  <a:pt x="234" y="244"/>
                </a:lnTo>
                <a:lnTo>
                  <a:pt x="228" y="249"/>
                </a:lnTo>
                <a:lnTo>
                  <a:pt x="223" y="250"/>
                </a:lnTo>
                <a:lnTo>
                  <a:pt x="222" y="250"/>
                </a:lnTo>
                <a:lnTo>
                  <a:pt x="220" y="256"/>
                </a:lnTo>
                <a:lnTo>
                  <a:pt x="220" y="256"/>
                </a:lnTo>
                <a:lnTo>
                  <a:pt x="222" y="264"/>
                </a:lnTo>
                <a:lnTo>
                  <a:pt x="222" y="264"/>
                </a:lnTo>
                <a:lnTo>
                  <a:pt x="226" y="270"/>
                </a:lnTo>
                <a:lnTo>
                  <a:pt x="228" y="273"/>
                </a:lnTo>
                <a:lnTo>
                  <a:pt x="223" y="279"/>
                </a:lnTo>
                <a:lnTo>
                  <a:pt x="220" y="279"/>
                </a:lnTo>
                <a:lnTo>
                  <a:pt x="216" y="276"/>
                </a:lnTo>
                <a:lnTo>
                  <a:pt x="214" y="276"/>
                </a:lnTo>
                <a:lnTo>
                  <a:pt x="204" y="272"/>
                </a:lnTo>
                <a:lnTo>
                  <a:pt x="199" y="270"/>
                </a:lnTo>
                <a:lnTo>
                  <a:pt x="199" y="270"/>
                </a:lnTo>
                <a:lnTo>
                  <a:pt x="193" y="269"/>
                </a:lnTo>
                <a:lnTo>
                  <a:pt x="192" y="269"/>
                </a:lnTo>
                <a:lnTo>
                  <a:pt x="186" y="270"/>
                </a:lnTo>
                <a:lnTo>
                  <a:pt x="177" y="282"/>
                </a:lnTo>
                <a:lnTo>
                  <a:pt x="177" y="282"/>
                </a:lnTo>
                <a:lnTo>
                  <a:pt x="178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19" name="Freeform 213">
            <a:extLst>
              <a:ext uri="{FF2B5EF4-FFF2-40B4-BE49-F238E27FC236}">
                <a16:creationId xmlns:a16="http://schemas.microsoft.com/office/drawing/2014/main" id="{3AA498F7-A274-311E-F8E0-9E4B0B9BB9B2}"/>
              </a:ext>
            </a:extLst>
          </p:cNvPr>
          <p:cNvSpPr>
            <a:spLocks/>
          </p:cNvSpPr>
          <p:nvPr/>
        </p:nvSpPr>
        <p:spPr bwMode="auto">
          <a:xfrm>
            <a:off x="4820209" y="3503770"/>
            <a:ext cx="594227" cy="479153"/>
          </a:xfrm>
          <a:custGeom>
            <a:avLst/>
            <a:gdLst>
              <a:gd name="T0" fmla="*/ 305 w 315"/>
              <a:gd name="T1" fmla="*/ 158 h 254"/>
              <a:gd name="T2" fmla="*/ 305 w 315"/>
              <a:gd name="T3" fmla="*/ 110 h 254"/>
              <a:gd name="T4" fmla="*/ 315 w 315"/>
              <a:gd name="T5" fmla="*/ 57 h 254"/>
              <a:gd name="T6" fmla="*/ 296 w 315"/>
              <a:gd name="T7" fmla="*/ 10 h 254"/>
              <a:gd name="T8" fmla="*/ 292 w 315"/>
              <a:gd name="T9" fmla="*/ 3 h 254"/>
              <a:gd name="T10" fmla="*/ 295 w 315"/>
              <a:gd name="T11" fmla="*/ 13 h 254"/>
              <a:gd name="T12" fmla="*/ 283 w 315"/>
              <a:gd name="T13" fmla="*/ 22 h 254"/>
              <a:gd name="T14" fmla="*/ 265 w 315"/>
              <a:gd name="T15" fmla="*/ 27 h 254"/>
              <a:gd name="T16" fmla="*/ 254 w 315"/>
              <a:gd name="T17" fmla="*/ 30 h 254"/>
              <a:gd name="T18" fmla="*/ 257 w 315"/>
              <a:gd name="T19" fmla="*/ 42 h 254"/>
              <a:gd name="T20" fmla="*/ 251 w 315"/>
              <a:gd name="T21" fmla="*/ 53 h 254"/>
              <a:gd name="T22" fmla="*/ 244 w 315"/>
              <a:gd name="T23" fmla="*/ 68 h 254"/>
              <a:gd name="T24" fmla="*/ 233 w 315"/>
              <a:gd name="T25" fmla="*/ 72 h 254"/>
              <a:gd name="T26" fmla="*/ 228 w 315"/>
              <a:gd name="T27" fmla="*/ 89 h 254"/>
              <a:gd name="T28" fmla="*/ 222 w 315"/>
              <a:gd name="T29" fmla="*/ 99 h 254"/>
              <a:gd name="T30" fmla="*/ 206 w 315"/>
              <a:gd name="T31" fmla="*/ 95 h 254"/>
              <a:gd name="T32" fmla="*/ 195 w 315"/>
              <a:gd name="T33" fmla="*/ 84 h 254"/>
              <a:gd name="T34" fmla="*/ 192 w 315"/>
              <a:gd name="T35" fmla="*/ 93 h 254"/>
              <a:gd name="T36" fmla="*/ 189 w 315"/>
              <a:gd name="T37" fmla="*/ 104 h 254"/>
              <a:gd name="T38" fmla="*/ 183 w 315"/>
              <a:gd name="T39" fmla="*/ 116 h 254"/>
              <a:gd name="T40" fmla="*/ 173 w 315"/>
              <a:gd name="T41" fmla="*/ 111 h 254"/>
              <a:gd name="T42" fmla="*/ 162 w 315"/>
              <a:gd name="T43" fmla="*/ 110 h 254"/>
              <a:gd name="T44" fmla="*/ 153 w 315"/>
              <a:gd name="T45" fmla="*/ 118 h 254"/>
              <a:gd name="T46" fmla="*/ 150 w 315"/>
              <a:gd name="T47" fmla="*/ 125 h 254"/>
              <a:gd name="T48" fmla="*/ 127 w 315"/>
              <a:gd name="T49" fmla="*/ 115 h 254"/>
              <a:gd name="T50" fmla="*/ 115 w 315"/>
              <a:gd name="T51" fmla="*/ 118 h 254"/>
              <a:gd name="T52" fmla="*/ 111 w 315"/>
              <a:gd name="T53" fmla="*/ 125 h 254"/>
              <a:gd name="T54" fmla="*/ 105 w 315"/>
              <a:gd name="T55" fmla="*/ 122 h 254"/>
              <a:gd name="T56" fmla="*/ 96 w 315"/>
              <a:gd name="T57" fmla="*/ 125 h 254"/>
              <a:gd name="T58" fmla="*/ 87 w 315"/>
              <a:gd name="T59" fmla="*/ 130 h 254"/>
              <a:gd name="T60" fmla="*/ 84 w 315"/>
              <a:gd name="T61" fmla="*/ 137 h 254"/>
              <a:gd name="T62" fmla="*/ 80 w 315"/>
              <a:gd name="T63" fmla="*/ 149 h 254"/>
              <a:gd name="T64" fmla="*/ 82 w 315"/>
              <a:gd name="T65" fmla="*/ 160 h 254"/>
              <a:gd name="T66" fmla="*/ 65 w 315"/>
              <a:gd name="T67" fmla="*/ 167 h 254"/>
              <a:gd name="T68" fmla="*/ 58 w 315"/>
              <a:gd name="T69" fmla="*/ 175 h 254"/>
              <a:gd name="T70" fmla="*/ 64 w 315"/>
              <a:gd name="T71" fmla="*/ 186 h 254"/>
              <a:gd name="T72" fmla="*/ 61 w 315"/>
              <a:gd name="T73" fmla="*/ 198 h 254"/>
              <a:gd name="T74" fmla="*/ 50 w 315"/>
              <a:gd name="T75" fmla="*/ 193 h 254"/>
              <a:gd name="T76" fmla="*/ 34 w 315"/>
              <a:gd name="T77" fmla="*/ 187 h 254"/>
              <a:gd name="T78" fmla="*/ 23 w 315"/>
              <a:gd name="T79" fmla="*/ 189 h 254"/>
              <a:gd name="T80" fmla="*/ 14 w 315"/>
              <a:gd name="T81" fmla="*/ 205 h 254"/>
              <a:gd name="T82" fmla="*/ 19 w 315"/>
              <a:gd name="T83" fmla="*/ 214 h 254"/>
              <a:gd name="T84" fmla="*/ 20 w 315"/>
              <a:gd name="T85" fmla="*/ 228 h 254"/>
              <a:gd name="T86" fmla="*/ 17 w 315"/>
              <a:gd name="T87" fmla="*/ 237 h 254"/>
              <a:gd name="T88" fmla="*/ 8 w 315"/>
              <a:gd name="T89" fmla="*/ 243 h 254"/>
              <a:gd name="T90" fmla="*/ 0 w 315"/>
              <a:gd name="T91" fmla="*/ 254 h 254"/>
              <a:gd name="T92" fmla="*/ 97 w 315"/>
              <a:gd name="T93" fmla="*/ 238 h 254"/>
              <a:gd name="T94" fmla="*/ 105 w 315"/>
              <a:gd name="T95" fmla="*/ 228 h 254"/>
              <a:gd name="T96" fmla="*/ 141 w 315"/>
              <a:gd name="T97" fmla="*/ 226 h 254"/>
              <a:gd name="T98" fmla="*/ 204 w 315"/>
              <a:gd name="T99" fmla="*/ 220 h 254"/>
              <a:gd name="T100" fmla="*/ 272 w 315"/>
              <a:gd name="T101" fmla="*/ 214 h 254"/>
              <a:gd name="T102" fmla="*/ 315 w 315"/>
              <a:gd name="T103" fmla="*/ 210 h 254"/>
              <a:gd name="T104" fmla="*/ 296 w 315"/>
              <a:gd name="T105" fmla="*/ 18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5" h="254">
                <a:moveTo>
                  <a:pt x="296" y="180"/>
                </a:moveTo>
                <a:lnTo>
                  <a:pt x="305" y="158"/>
                </a:lnTo>
                <a:lnTo>
                  <a:pt x="305" y="131"/>
                </a:lnTo>
                <a:lnTo>
                  <a:pt x="305" y="110"/>
                </a:lnTo>
                <a:lnTo>
                  <a:pt x="305" y="92"/>
                </a:lnTo>
                <a:lnTo>
                  <a:pt x="315" y="57"/>
                </a:lnTo>
                <a:lnTo>
                  <a:pt x="305" y="24"/>
                </a:lnTo>
                <a:lnTo>
                  <a:pt x="296" y="10"/>
                </a:lnTo>
                <a:lnTo>
                  <a:pt x="290" y="0"/>
                </a:lnTo>
                <a:lnTo>
                  <a:pt x="292" y="3"/>
                </a:lnTo>
                <a:lnTo>
                  <a:pt x="290" y="7"/>
                </a:lnTo>
                <a:lnTo>
                  <a:pt x="295" y="13"/>
                </a:lnTo>
                <a:lnTo>
                  <a:pt x="295" y="19"/>
                </a:lnTo>
                <a:lnTo>
                  <a:pt x="283" y="22"/>
                </a:lnTo>
                <a:lnTo>
                  <a:pt x="272" y="31"/>
                </a:lnTo>
                <a:lnTo>
                  <a:pt x="265" y="27"/>
                </a:lnTo>
                <a:lnTo>
                  <a:pt x="260" y="28"/>
                </a:lnTo>
                <a:lnTo>
                  <a:pt x="254" y="30"/>
                </a:lnTo>
                <a:lnTo>
                  <a:pt x="256" y="36"/>
                </a:lnTo>
                <a:lnTo>
                  <a:pt x="257" y="42"/>
                </a:lnTo>
                <a:lnTo>
                  <a:pt x="256" y="48"/>
                </a:lnTo>
                <a:lnTo>
                  <a:pt x="251" y="53"/>
                </a:lnTo>
                <a:lnTo>
                  <a:pt x="245" y="57"/>
                </a:lnTo>
                <a:lnTo>
                  <a:pt x="244" y="68"/>
                </a:lnTo>
                <a:lnTo>
                  <a:pt x="238" y="72"/>
                </a:lnTo>
                <a:lnTo>
                  <a:pt x="233" y="72"/>
                </a:lnTo>
                <a:lnTo>
                  <a:pt x="228" y="83"/>
                </a:lnTo>
                <a:lnTo>
                  <a:pt x="228" y="89"/>
                </a:lnTo>
                <a:lnTo>
                  <a:pt x="228" y="95"/>
                </a:lnTo>
                <a:lnTo>
                  <a:pt x="222" y="99"/>
                </a:lnTo>
                <a:lnTo>
                  <a:pt x="212" y="98"/>
                </a:lnTo>
                <a:lnTo>
                  <a:pt x="206" y="95"/>
                </a:lnTo>
                <a:lnTo>
                  <a:pt x="201" y="87"/>
                </a:lnTo>
                <a:lnTo>
                  <a:pt x="195" y="84"/>
                </a:lnTo>
                <a:lnTo>
                  <a:pt x="198" y="89"/>
                </a:lnTo>
                <a:lnTo>
                  <a:pt x="192" y="93"/>
                </a:lnTo>
                <a:lnTo>
                  <a:pt x="188" y="99"/>
                </a:lnTo>
                <a:lnTo>
                  <a:pt x="189" y="104"/>
                </a:lnTo>
                <a:lnTo>
                  <a:pt x="185" y="110"/>
                </a:lnTo>
                <a:lnTo>
                  <a:pt x="183" y="116"/>
                </a:lnTo>
                <a:lnTo>
                  <a:pt x="177" y="111"/>
                </a:lnTo>
                <a:lnTo>
                  <a:pt x="173" y="111"/>
                </a:lnTo>
                <a:lnTo>
                  <a:pt x="168" y="105"/>
                </a:lnTo>
                <a:lnTo>
                  <a:pt x="162" y="110"/>
                </a:lnTo>
                <a:lnTo>
                  <a:pt x="157" y="111"/>
                </a:lnTo>
                <a:lnTo>
                  <a:pt x="153" y="118"/>
                </a:lnTo>
                <a:lnTo>
                  <a:pt x="153" y="119"/>
                </a:lnTo>
                <a:lnTo>
                  <a:pt x="150" y="125"/>
                </a:lnTo>
                <a:lnTo>
                  <a:pt x="145" y="121"/>
                </a:lnTo>
                <a:lnTo>
                  <a:pt x="127" y="115"/>
                </a:lnTo>
                <a:lnTo>
                  <a:pt x="123" y="116"/>
                </a:lnTo>
                <a:lnTo>
                  <a:pt x="115" y="118"/>
                </a:lnTo>
                <a:lnTo>
                  <a:pt x="117" y="122"/>
                </a:lnTo>
                <a:lnTo>
                  <a:pt x="111" y="125"/>
                </a:lnTo>
                <a:lnTo>
                  <a:pt x="109" y="119"/>
                </a:lnTo>
                <a:lnTo>
                  <a:pt x="105" y="122"/>
                </a:lnTo>
                <a:lnTo>
                  <a:pt x="93" y="121"/>
                </a:lnTo>
                <a:lnTo>
                  <a:pt x="96" y="125"/>
                </a:lnTo>
                <a:lnTo>
                  <a:pt x="93" y="131"/>
                </a:lnTo>
                <a:lnTo>
                  <a:pt x="87" y="130"/>
                </a:lnTo>
                <a:lnTo>
                  <a:pt x="87" y="133"/>
                </a:lnTo>
                <a:lnTo>
                  <a:pt x="84" y="137"/>
                </a:lnTo>
                <a:lnTo>
                  <a:pt x="80" y="143"/>
                </a:lnTo>
                <a:lnTo>
                  <a:pt x="80" y="149"/>
                </a:lnTo>
                <a:lnTo>
                  <a:pt x="85" y="155"/>
                </a:lnTo>
                <a:lnTo>
                  <a:pt x="82" y="160"/>
                </a:lnTo>
                <a:lnTo>
                  <a:pt x="71" y="163"/>
                </a:lnTo>
                <a:lnTo>
                  <a:pt x="65" y="167"/>
                </a:lnTo>
                <a:lnTo>
                  <a:pt x="59" y="169"/>
                </a:lnTo>
                <a:lnTo>
                  <a:pt x="58" y="175"/>
                </a:lnTo>
                <a:lnTo>
                  <a:pt x="59" y="180"/>
                </a:lnTo>
                <a:lnTo>
                  <a:pt x="64" y="186"/>
                </a:lnTo>
                <a:lnTo>
                  <a:pt x="65" y="192"/>
                </a:lnTo>
                <a:lnTo>
                  <a:pt x="61" y="198"/>
                </a:lnTo>
                <a:lnTo>
                  <a:pt x="55" y="198"/>
                </a:lnTo>
                <a:lnTo>
                  <a:pt x="50" y="193"/>
                </a:lnTo>
                <a:lnTo>
                  <a:pt x="40" y="190"/>
                </a:lnTo>
                <a:lnTo>
                  <a:pt x="34" y="187"/>
                </a:lnTo>
                <a:lnTo>
                  <a:pt x="28" y="187"/>
                </a:lnTo>
                <a:lnTo>
                  <a:pt x="23" y="189"/>
                </a:lnTo>
                <a:lnTo>
                  <a:pt x="14" y="199"/>
                </a:lnTo>
                <a:lnTo>
                  <a:pt x="14" y="205"/>
                </a:lnTo>
                <a:lnTo>
                  <a:pt x="19" y="208"/>
                </a:lnTo>
                <a:lnTo>
                  <a:pt x="19" y="214"/>
                </a:lnTo>
                <a:lnTo>
                  <a:pt x="19" y="220"/>
                </a:lnTo>
                <a:lnTo>
                  <a:pt x="20" y="228"/>
                </a:lnTo>
                <a:lnTo>
                  <a:pt x="14" y="232"/>
                </a:lnTo>
                <a:lnTo>
                  <a:pt x="17" y="237"/>
                </a:lnTo>
                <a:lnTo>
                  <a:pt x="14" y="246"/>
                </a:lnTo>
                <a:lnTo>
                  <a:pt x="8" y="243"/>
                </a:lnTo>
                <a:lnTo>
                  <a:pt x="2" y="246"/>
                </a:lnTo>
                <a:lnTo>
                  <a:pt x="0" y="254"/>
                </a:lnTo>
                <a:lnTo>
                  <a:pt x="96" y="244"/>
                </a:lnTo>
                <a:lnTo>
                  <a:pt x="97" y="238"/>
                </a:lnTo>
                <a:lnTo>
                  <a:pt x="93" y="228"/>
                </a:lnTo>
                <a:lnTo>
                  <a:pt x="105" y="228"/>
                </a:lnTo>
                <a:lnTo>
                  <a:pt x="111" y="231"/>
                </a:lnTo>
                <a:lnTo>
                  <a:pt x="141" y="226"/>
                </a:lnTo>
                <a:lnTo>
                  <a:pt x="168" y="225"/>
                </a:lnTo>
                <a:lnTo>
                  <a:pt x="204" y="220"/>
                </a:lnTo>
                <a:lnTo>
                  <a:pt x="238" y="219"/>
                </a:lnTo>
                <a:lnTo>
                  <a:pt x="272" y="214"/>
                </a:lnTo>
                <a:lnTo>
                  <a:pt x="292" y="211"/>
                </a:lnTo>
                <a:lnTo>
                  <a:pt x="315" y="210"/>
                </a:lnTo>
                <a:lnTo>
                  <a:pt x="315" y="204"/>
                </a:lnTo>
                <a:lnTo>
                  <a:pt x="296" y="18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20" name="Freeform 214">
            <a:extLst>
              <a:ext uri="{FF2B5EF4-FFF2-40B4-BE49-F238E27FC236}">
                <a16:creationId xmlns:a16="http://schemas.microsoft.com/office/drawing/2014/main" id="{1A676F21-E945-B4E1-CFC1-CB3F430B1D8B}"/>
              </a:ext>
            </a:extLst>
          </p:cNvPr>
          <p:cNvSpPr>
            <a:spLocks/>
          </p:cNvSpPr>
          <p:nvPr/>
        </p:nvSpPr>
        <p:spPr bwMode="auto">
          <a:xfrm>
            <a:off x="4818321" y="3499996"/>
            <a:ext cx="598000" cy="484813"/>
          </a:xfrm>
          <a:custGeom>
            <a:avLst/>
            <a:gdLst>
              <a:gd name="T0" fmla="*/ 308 w 317"/>
              <a:gd name="T1" fmla="*/ 112 h 257"/>
              <a:gd name="T2" fmla="*/ 293 w 317"/>
              <a:gd name="T3" fmla="*/ 0 h 257"/>
              <a:gd name="T4" fmla="*/ 294 w 317"/>
              <a:gd name="T5" fmla="*/ 17 h 257"/>
              <a:gd name="T6" fmla="*/ 261 w 317"/>
              <a:gd name="T7" fmla="*/ 29 h 257"/>
              <a:gd name="T8" fmla="*/ 255 w 317"/>
              <a:gd name="T9" fmla="*/ 49 h 257"/>
              <a:gd name="T10" fmla="*/ 234 w 317"/>
              <a:gd name="T11" fmla="*/ 73 h 257"/>
              <a:gd name="T12" fmla="*/ 223 w 317"/>
              <a:gd name="T13" fmla="*/ 98 h 257"/>
              <a:gd name="T14" fmla="*/ 198 w 317"/>
              <a:gd name="T15" fmla="*/ 91 h 257"/>
              <a:gd name="T16" fmla="*/ 184 w 317"/>
              <a:gd name="T17" fmla="*/ 112 h 257"/>
              <a:gd name="T18" fmla="*/ 169 w 317"/>
              <a:gd name="T19" fmla="*/ 104 h 257"/>
              <a:gd name="T20" fmla="*/ 152 w 317"/>
              <a:gd name="T21" fmla="*/ 121 h 257"/>
              <a:gd name="T22" fmla="*/ 122 w 317"/>
              <a:gd name="T23" fmla="*/ 117 h 257"/>
              <a:gd name="T24" fmla="*/ 112 w 317"/>
              <a:gd name="T25" fmla="*/ 121 h 257"/>
              <a:gd name="T26" fmla="*/ 92 w 317"/>
              <a:gd name="T27" fmla="*/ 132 h 257"/>
              <a:gd name="T28" fmla="*/ 80 w 317"/>
              <a:gd name="T29" fmla="*/ 145 h 257"/>
              <a:gd name="T30" fmla="*/ 71 w 317"/>
              <a:gd name="T31" fmla="*/ 163 h 257"/>
              <a:gd name="T32" fmla="*/ 57 w 317"/>
              <a:gd name="T33" fmla="*/ 175 h 257"/>
              <a:gd name="T34" fmla="*/ 60 w 317"/>
              <a:gd name="T35" fmla="*/ 198 h 257"/>
              <a:gd name="T36" fmla="*/ 36 w 317"/>
              <a:gd name="T37" fmla="*/ 189 h 257"/>
              <a:gd name="T38" fmla="*/ 14 w 317"/>
              <a:gd name="T39" fmla="*/ 201 h 257"/>
              <a:gd name="T40" fmla="*/ 18 w 317"/>
              <a:gd name="T41" fmla="*/ 221 h 257"/>
              <a:gd name="T42" fmla="*/ 14 w 317"/>
              <a:gd name="T43" fmla="*/ 245 h 257"/>
              <a:gd name="T44" fmla="*/ 98 w 317"/>
              <a:gd name="T45" fmla="*/ 248 h 257"/>
              <a:gd name="T46" fmla="*/ 112 w 317"/>
              <a:gd name="T47" fmla="*/ 234 h 257"/>
              <a:gd name="T48" fmla="*/ 273 w 317"/>
              <a:gd name="T49" fmla="*/ 218 h 257"/>
              <a:gd name="T50" fmla="*/ 297 w 317"/>
              <a:gd name="T51" fmla="*/ 182 h 257"/>
              <a:gd name="T52" fmla="*/ 314 w 317"/>
              <a:gd name="T53" fmla="*/ 210 h 257"/>
              <a:gd name="T54" fmla="*/ 169 w 317"/>
              <a:gd name="T55" fmla="*/ 225 h 257"/>
              <a:gd name="T56" fmla="*/ 97 w 317"/>
              <a:gd name="T57" fmla="*/ 242 h 257"/>
              <a:gd name="T58" fmla="*/ 15 w 317"/>
              <a:gd name="T59" fmla="*/ 250 h 257"/>
              <a:gd name="T60" fmla="*/ 23 w 317"/>
              <a:gd name="T61" fmla="*/ 230 h 257"/>
              <a:gd name="T62" fmla="*/ 21 w 317"/>
              <a:gd name="T63" fmla="*/ 210 h 257"/>
              <a:gd name="T64" fmla="*/ 35 w 317"/>
              <a:gd name="T65" fmla="*/ 191 h 257"/>
              <a:gd name="T66" fmla="*/ 56 w 317"/>
              <a:gd name="T67" fmla="*/ 201 h 257"/>
              <a:gd name="T68" fmla="*/ 66 w 317"/>
              <a:gd name="T69" fmla="*/ 188 h 257"/>
              <a:gd name="T70" fmla="*/ 66 w 317"/>
              <a:gd name="T71" fmla="*/ 169 h 257"/>
              <a:gd name="T72" fmla="*/ 83 w 317"/>
              <a:gd name="T73" fmla="*/ 145 h 257"/>
              <a:gd name="T74" fmla="*/ 92 w 317"/>
              <a:gd name="T75" fmla="*/ 135 h 257"/>
              <a:gd name="T76" fmla="*/ 110 w 317"/>
              <a:gd name="T77" fmla="*/ 123 h 257"/>
              <a:gd name="T78" fmla="*/ 124 w 317"/>
              <a:gd name="T79" fmla="*/ 120 h 257"/>
              <a:gd name="T80" fmla="*/ 155 w 317"/>
              <a:gd name="T81" fmla="*/ 121 h 257"/>
              <a:gd name="T82" fmla="*/ 169 w 317"/>
              <a:gd name="T83" fmla="*/ 109 h 257"/>
              <a:gd name="T84" fmla="*/ 187 w 317"/>
              <a:gd name="T85" fmla="*/ 112 h 257"/>
              <a:gd name="T86" fmla="*/ 199 w 317"/>
              <a:gd name="T87" fmla="*/ 89 h 257"/>
              <a:gd name="T88" fmla="*/ 231 w 317"/>
              <a:gd name="T89" fmla="*/ 98 h 257"/>
              <a:gd name="T90" fmla="*/ 239 w 317"/>
              <a:gd name="T91" fmla="*/ 76 h 257"/>
              <a:gd name="T92" fmla="*/ 258 w 317"/>
              <a:gd name="T93" fmla="*/ 50 h 257"/>
              <a:gd name="T94" fmla="*/ 261 w 317"/>
              <a:gd name="T95" fmla="*/ 32 h 257"/>
              <a:gd name="T96" fmla="*/ 297 w 317"/>
              <a:gd name="T97" fmla="*/ 23 h 257"/>
              <a:gd name="T98" fmla="*/ 294 w 317"/>
              <a:gd name="T99" fmla="*/ 5 h 257"/>
              <a:gd name="T100" fmla="*/ 314 w 317"/>
              <a:gd name="T101" fmla="*/ 59 h 257"/>
              <a:gd name="T102" fmla="*/ 296 w 317"/>
              <a:gd name="T103" fmla="*/ 182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17" h="257">
                <a:moveTo>
                  <a:pt x="297" y="182"/>
                </a:moveTo>
                <a:lnTo>
                  <a:pt x="299" y="182"/>
                </a:lnTo>
                <a:lnTo>
                  <a:pt x="308" y="160"/>
                </a:lnTo>
                <a:lnTo>
                  <a:pt x="308" y="133"/>
                </a:lnTo>
                <a:lnTo>
                  <a:pt x="308" y="112"/>
                </a:lnTo>
                <a:lnTo>
                  <a:pt x="308" y="95"/>
                </a:lnTo>
                <a:lnTo>
                  <a:pt x="317" y="59"/>
                </a:lnTo>
                <a:lnTo>
                  <a:pt x="308" y="26"/>
                </a:lnTo>
                <a:lnTo>
                  <a:pt x="299" y="11"/>
                </a:lnTo>
                <a:lnTo>
                  <a:pt x="293" y="0"/>
                </a:lnTo>
                <a:lnTo>
                  <a:pt x="290" y="2"/>
                </a:lnTo>
                <a:lnTo>
                  <a:pt x="291" y="5"/>
                </a:lnTo>
                <a:lnTo>
                  <a:pt x="290" y="9"/>
                </a:lnTo>
                <a:lnTo>
                  <a:pt x="290" y="11"/>
                </a:lnTo>
                <a:lnTo>
                  <a:pt x="294" y="17"/>
                </a:lnTo>
                <a:lnTo>
                  <a:pt x="294" y="20"/>
                </a:lnTo>
                <a:lnTo>
                  <a:pt x="282" y="23"/>
                </a:lnTo>
                <a:lnTo>
                  <a:pt x="273" y="32"/>
                </a:lnTo>
                <a:lnTo>
                  <a:pt x="266" y="27"/>
                </a:lnTo>
                <a:lnTo>
                  <a:pt x="261" y="29"/>
                </a:lnTo>
                <a:lnTo>
                  <a:pt x="255" y="30"/>
                </a:lnTo>
                <a:lnTo>
                  <a:pt x="254" y="30"/>
                </a:lnTo>
                <a:lnTo>
                  <a:pt x="255" y="38"/>
                </a:lnTo>
                <a:lnTo>
                  <a:pt x="257" y="44"/>
                </a:lnTo>
                <a:lnTo>
                  <a:pt x="255" y="49"/>
                </a:lnTo>
                <a:lnTo>
                  <a:pt x="251" y="55"/>
                </a:lnTo>
                <a:lnTo>
                  <a:pt x="245" y="58"/>
                </a:lnTo>
                <a:lnTo>
                  <a:pt x="243" y="70"/>
                </a:lnTo>
                <a:lnTo>
                  <a:pt x="239" y="73"/>
                </a:lnTo>
                <a:lnTo>
                  <a:pt x="234" y="73"/>
                </a:lnTo>
                <a:lnTo>
                  <a:pt x="232" y="73"/>
                </a:lnTo>
                <a:lnTo>
                  <a:pt x="228" y="85"/>
                </a:lnTo>
                <a:lnTo>
                  <a:pt x="228" y="91"/>
                </a:lnTo>
                <a:lnTo>
                  <a:pt x="228" y="97"/>
                </a:lnTo>
                <a:lnTo>
                  <a:pt x="223" y="98"/>
                </a:lnTo>
                <a:lnTo>
                  <a:pt x="213" y="98"/>
                </a:lnTo>
                <a:lnTo>
                  <a:pt x="208" y="97"/>
                </a:lnTo>
                <a:lnTo>
                  <a:pt x="204" y="88"/>
                </a:lnTo>
                <a:lnTo>
                  <a:pt x="193" y="83"/>
                </a:lnTo>
                <a:lnTo>
                  <a:pt x="198" y="91"/>
                </a:lnTo>
                <a:lnTo>
                  <a:pt x="193" y="94"/>
                </a:lnTo>
                <a:lnTo>
                  <a:pt x="192" y="94"/>
                </a:lnTo>
                <a:lnTo>
                  <a:pt x="187" y="100"/>
                </a:lnTo>
                <a:lnTo>
                  <a:pt x="189" y="106"/>
                </a:lnTo>
                <a:lnTo>
                  <a:pt x="184" y="112"/>
                </a:lnTo>
                <a:lnTo>
                  <a:pt x="183" y="115"/>
                </a:lnTo>
                <a:lnTo>
                  <a:pt x="180" y="113"/>
                </a:lnTo>
                <a:lnTo>
                  <a:pt x="178" y="113"/>
                </a:lnTo>
                <a:lnTo>
                  <a:pt x="174" y="112"/>
                </a:lnTo>
                <a:lnTo>
                  <a:pt x="169" y="104"/>
                </a:lnTo>
                <a:lnTo>
                  <a:pt x="163" y="110"/>
                </a:lnTo>
                <a:lnTo>
                  <a:pt x="157" y="112"/>
                </a:lnTo>
                <a:lnTo>
                  <a:pt x="157" y="112"/>
                </a:lnTo>
                <a:lnTo>
                  <a:pt x="152" y="118"/>
                </a:lnTo>
                <a:lnTo>
                  <a:pt x="152" y="121"/>
                </a:lnTo>
                <a:lnTo>
                  <a:pt x="151" y="124"/>
                </a:lnTo>
                <a:lnTo>
                  <a:pt x="146" y="121"/>
                </a:lnTo>
                <a:lnTo>
                  <a:pt x="146" y="121"/>
                </a:lnTo>
                <a:lnTo>
                  <a:pt x="128" y="113"/>
                </a:lnTo>
                <a:lnTo>
                  <a:pt x="122" y="117"/>
                </a:lnTo>
                <a:lnTo>
                  <a:pt x="116" y="118"/>
                </a:lnTo>
                <a:lnTo>
                  <a:pt x="113" y="118"/>
                </a:lnTo>
                <a:lnTo>
                  <a:pt x="115" y="124"/>
                </a:lnTo>
                <a:lnTo>
                  <a:pt x="113" y="124"/>
                </a:lnTo>
                <a:lnTo>
                  <a:pt x="112" y="121"/>
                </a:lnTo>
                <a:lnTo>
                  <a:pt x="112" y="118"/>
                </a:lnTo>
                <a:lnTo>
                  <a:pt x="106" y="123"/>
                </a:lnTo>
                <a:lnTo>
                  <a:pt x="92" y="121"/>
                </a:lnTo>
                <a:lnTo>
                  <a:pt x="95" y="127"/>
                </a:lnTo>
                <a:lnTo>
                  <a:pt x="92" y="132"/>
                </a:lnTo>
                <a:lnTo>
                  <a:pt x="88" y="130"/>
                </a:lnTo>
                <a:lnTo>
                  <a:pt x="86" y="130"/>
                </a:lnTo>
                <a:lnTo>
                  <a:pt x="86" y="133"/>
                </a:lnTo>
                <a:lnTo>
                  <a:pt x="83" y="139"/>
                </a:lnTo>
                <a:lnTo>
                  <a:pt x="80" y="145"/>
                </a:lnTo>
                <a:lnTo>
                  <a:pt x="80" y="151"/>
                </a:lnTo>
                <a:lnTo>
                  <a:pt x="81" y="151"/>
                </a:lnTo>
                <a:lnTo>
                  <a:pt x="85" y="157"/>
                </a:lnTo>
                <a:lnTo>
                  <a:pt x="81" y="160"/>
                </a:lnTo>
                <a:lnTo>
                  <a:pt x="71" y="163"/>
                </a:lnTo>
                <a:lnTo>
                  <a:pt x="65" y="168"/>
                </a:lnTo>
                <a:lnTo>
                  <a:pt x="60" y="169"/>
                </a:lnTo>
                <a:lnTo>
                  <a:pt x="59" y="169"/>
                </a:lnTo>
                <a:lnTo>
                  <a:pt x="57" y="175"/>
                </a:lnTo>
                <a:lnTo>
                  <a:pt x="57" y="175"/>
                </a:lnTo>
                <a:lnTo>
                  <a:pt x="59" y="183"/>
                </a:lnTo>
                <a:lnTo>
                  <a:pt x="59" y="183"/>
                </a:lnTo>
                <a:lnTo>
                  <a:pt x="63" y="189"/>
                </a:lnTo>
                <a:lnTo>
                  <a:pt x="65" y="192"/>
                </a:lnTo>
                <a:lnTo>
                  <a:pt x="60" y="198"/>
                </a:lnTo>
                <a:lnTo>
                  <a:pt x="57" y="198"/>
                </a:lnTo>
                <a:lnTo>
                  <a:pt x="53" y="195"/>
                </a:lnTo>
                <a:lnTo>
                  <a:pt x="51" y="195"/>
                </a:lnTo>
                <a:lnTo>
                  <a:pt x="41" y="191"/>
                </a:lnTo>
                <a:lnTo>
                  <a:pt x="36" y="189"/>
                </a:lnTo>
                <a:lnTo>
                  <a:pt x="36" y="189"/>
                </a:lnTo>
                <a:lnTo>
                  <a:pt x="30" y="188"/>
                </a:lnTo>
                <a:lnTo>
                  <a:pt x="29" y="188"/>
                </a:lnTo>
                <a:lnTo>
                  <a:pt x="23" y="189"/>
                </a:lnTo>
                <a:lnTo>
                  <a:pt x="14" y="201"/>
                </a:lnTo>
                <a:lnTo>
                  <a:pt x="14" y="207"/>
                </a:lnTo>
                <a:lnTo>
                  <a:pt x="14" y="209"/>
                </a:lnTo>
                <a:lnTo>
                  <a:pt x="18" y="212"/>
                </a:lnTo>
                <a:lnTo>
                  <a:pt x="18" y="216"/>
                </a:lnTo>
                <a:lnTo>
                  <a:pt x="18" y="221"/>
                </a:lnTo>
                <a:lnTo>
                  <a:pt x="18" y="222"/>
                </a:lnTo>
                <a:lnTo>
                  <a:pt x="20" y="230"/>
                </a:lnTo>
                <a:lnTo>
                  <a:pt x="14" y="234"/>
                </a:lnTo>
                <a:lnTo>
                  <a:pt x="17" y="239"/>
                </a:lnTo>
                <a:lnTo>
                  <a:pt x="14" y="245"/>
                </a:lnTo>
                <a:lnTo>
                  <a:pt x="11" y="243"/>
                </a:lnTo>
                <a:lnTo>
                  <a:pt x="9" y="243"/>
                </a:lnTo>
                <a:lnTo>
                  <a:pt x="1" y="246"/>
                </a:lnTo>
                <a:lnTo>
                  <a:pt x="0" y="257"/>
                </a:lnTo>
                <a:lnTo>
                  <a:pt x="98" y="248"/>
                </a:lnTo>
                <a:lnTo>
                  <a:pt x="100" y="242"/>
                </a:lnTo>
                <a:lnTo>
                  <a:pt x="100" y="240"/>
                </a:lnTo>
                <a:lnTo>
                  <a:pt x="97" y="231"/>
                </a:lnTo>
                <a:lnTo>
                  <a:pt x="106" y="231"/>
                </a:lnTo>
                <a:lnTo>
                  <a:pt x="112" y="234"/>
                </a:lnTo>
                <a:lnTo>
                  <a:pt x="142" y="230"/>
                </a:lnTo>
                <a:lnTo>
                  <a:pt x="169" y="228"/>
                </a:lnTo>
                <a:lnTo>
                  <a:pt x="205" y="224"/>
                </a:lnTo>
                <a:lnTo>
                  <a:pt x="239" y="222"/>
                </a:lnTo>
                <a:lnTo>
                  <a:pt x="273" y="218"/>
                </a:lnTo>
                <a:lnTo>
                  <a:pt x="293" y="215"/>
                </a:lnTo>
                <a:lnTo>
                  <a:pt x="317" y="213"/>
                </a:lnTo>
                <a:lnTo>
                  <a:pt x="317" y="204"/>
                </a:lnTo>
                <a:lnTo>
                  <a:pt x="299" y="180"/>
                </a:lnTo>
                <a:lnTo>
                  <a:pt x="297" y="182"/>
                </a:lnTo>
                <a:lnTo>
                  <a:pt x="299" y="182"/>
                </a:lnTo>
                <a:lnTo>
                  <a:pt x="297" y="182"/>
                </a:lnTo>
                <a:lnTo>
                  <a:pt x="296" y="182"/>
                </a:lnTo>
                <a:lnTo>
                  <a:pt x="314" y="206"/>
                </a:lnTo>
                <a:lnTo>
                  <a:pt x="314" y="210"/>
                </a:lnTo>
                <a:lnTo>
                  <a:pt x="291" y="212"/>
                </a:lnTo>
                <a:lnTo>
                  <a:pt x="273" y="215"/>
                </a:lnTo>
                <a:lnTo>
                  <a:pt x="239" y="219"/>
                </a:lnTo>
                <a:lnTo>
                  <a:pt x="205" y="221"/>
                </a:lnTo>
                <a:lnTo>
                  <a:pt x="169" y="225"/>
                </a:lnTo>
                <a:lnTo>
                  <a:pt x="142" y="227"/>
                </a:lnTo>
                <a:lnTo>
                  <a:pt x="113" y="231"/>
                </a:lnTo>
                <a:lnTo>
                  <a:pt x="106" y="228"/>
                </a:lnTo>
                <a:lnTo>
                  <a:pt x="92" y="228"/>
                </a:lnTo>
                <a:lnTo>
                  <a:pt x="97" y="242"/>
                </a:lnTo>
                <a:lnTo>
                  <a:pt x="97" y="245"/>
                </a:lnTo>
                <a:lnTo>
                  <a:pt x="3" y="254"/>
                </a:lnTo>
                <a:lnTo>
                  <a:pt x="5" y="250"/>
                </a:lnTo>
                <a:lnTo>
                  <a:pt x="9" y="246"/>
                </a:lnTo>
                <a:lnTo>
                  <a:pt x="15" y="250"/>
                </a:lnTo>
                <a:lnTo>
                  <a:pt x="17" y="250"/>
                </a:lnTo>
                <a:lnTo>
                  <a:pt x="20" y="239"/>
                </a:lnTo>
                <a:lnTo>
                  <a:pt x="17" y="234"/>
                </a:lnTo>
                <a:lnTo>
                  <a:pt x="21" y="231"/>
                </a:lnTo>
                <a:lnTo>
                  <a:pt x="23" y="230"/>
                </a:lnTo>
                <a:lnTo>
                  <a:pt x="21" y="222"/>
                </a:lnTo>
                <a:lnTo>
                  <a:pt x="21" y="216"/>
                </a:lnTo>
                <a:lnTo>
                  <a:pt x="21" y="216"/>
                </a:lnTo>
                <a:lnTo>
                  <a:pt x="21" y="210"/>
                </a:lnTo>
                <a:lnTo>
                  <a:pt x="21" y="210"/>
                </a:lnTo>
                <a:lnTo>
                  <a:pt x="17" y="207"/>
                </a:lnTo>
                <a:lnTo>
                  <a:pt x="17" y="203"/>
                </a:lnTo>
                <a:lnTo>
                  <a:pt x="24" y="192"/>
                </a:lnTo>
                <a:lnTo>
                  <a:pt x="30" y="191"/>
                </a:lnTo>
                <a:lnTo>
                  <a:pt x="35" y="191"/>
                </a:lnTo>
                <a:lnTo>
                  <a:pt x="39" y="194"/>
                </a:lnTo>
                <a:lnTo>
                  <a:pt x="41" y="194"/>
                </a:lnTo>
                <a:lnTo>
                  <a:pt x="51" y="197"/>
                </a:lnTo>
                <a:lnTo>
                  <a:pt x="56" y="200"/>
                </a:lnTo>
                <a:lnTo>
                  <a:pt x="56" y="201"/>
                </a:lnTo>
                <a:lnTo>
                  <a:pt x="62" y="201"/>
                </a:lnTo>
                <a:lnTo>
                  <a:pt x="62" y="201"/>
                </a:lnTo>
                <a:lnTo>
                  <a:pt x="68" y="194"/>
                </a:lnTo>
                <a:lnTo>
                  <a:pt x="66" y="188"/>
                </a:lnTo>
                <a:lnTo>
                  <a:pt x="66" y="188"/>
                </a:lnTo>
                <a:lnTo>
                  <a:pt x="62" y="182"/>
                </a:lnTo>
                <a:lnTo>
                  <a:pt x="60" y="177"/>
                </a:lnTo>
                <a:lnTo>
                  <a:pt x="62" y="172"/>
                </a:lnTo>
                <a:lnTo>
                  <a:pt x="66" y="169"/>
                </a:lnTo>
                <a:lnTo>
                  <a:pt x="66" y="169"/>
                </a:lnTo>
                <a:lnTo>
                  <a:pt x="72" y="166"/>
                </a:lnTo>
                <a:lnTo>
                  <a:pt x="83" y="163"/>
                </a:lnTo>
                <a:lnTo>
                  <a:pt x="89" y="157"/>
                </a:lnTo>
                <a:lnTo>
                  <a:pt x="83" y="150"/>
                </a:lnTo>
                <a:lnTo>
                  <a:pt x="83" y="145"/>
                </a:lnTo>
                <a:lnTo>
                  <a:pt x="86" y="141"/>
                </a:lnTo>
                <a:lnTo>
                  <a:pt x="89" y="135"/>
                </a:lnTo>
                <a:lnTo>
                  <a:pt x="89" y="135"/>
                </a:lnTo>
                <a:lnTo>
                  <a:pt x="89" y="133"/>
                </a:lnTo>
                <a:lnTo>
                  <a:pt x="92" y="135"/>
                </a:lnTo>
                <a:lnTo>
                  <a:pt x="94" y="135"/>
                </a:lnTo>
                <a:lnTo>
                  <a:pt x="98" y="127"/>
                </a:lnTo>
                <a:lnTo>
                  <a:pt x="97" y="124"/>
                </a:lnTo>
                <a:lnTo>
                  <a:pt x="106" y="126"/>
                </a:lnTo>
                <a:lnTo>
                  <a:pt x="110" y="123"/>
                </a:lnTo>
                <a:lnTo>
                  <a:pt x="110" y="127"/>
                </a:lnTo>
                <a:lnTo>
                  <a:pt x="110" y="129"/>
                </a:lnTo>
                <a:lnTo>
                  <a:pt x="119" y="126"/>
                </a:lnTo>
                <a:lnTo>
                  <a:pt x="118" y="121"/>
                </a:lnTo>
                <a:lnTo>
                  <a:pt x="124" y="120"/>
                </a:lnTo>
                <a:lnTo>
                  <a:pt x="124" y="120"/>
                </a:lnTo>
                <a:lnTo>
                  <a:pt x="128" y="118"/>
                </a:lnTo>
                <a:lnTo>
                  <a:pt x="145" y="124"/>
                </a:lnTo>
                <a:lnTo>
                  <a:pt x="151" y="129"/>
                </a:lnTo>
                <a:lnTo>
                  <a:pt x="155" y="121"/>
                </a:lnTo>
                <a:lnTo>
                  <a:pt x="155" y="120"/>
                </a:lnTo>
                <a:lnTo>
                  <a:pt x="160" y="115"/>
                </a:lnTo>
                <a:lnTo>
                  <a:pt x="165" y="113"/>
                </a:lnTo>
                <a:lnTo>
                  <a:pt x="165" y="113"/>
                </a:lnTo>
                <a:lnTo>
                  <a:pt x="169" y="109"/>
                </a:lnTo>
                <a:lnTo>
                  <a:pt x="172" y="113"/>
                </a:lnTo>
                <a:lnTo>
                  <a:pt x="172" y="115"/>
                </a:lnTo>
                <a:lnTo>
                  <a:pt x="178" y="115"/>
                </a:lnTo>
                <a:lnTo>
                  <a:pt x="186" y="121"/>
                </a:lnTo>
                <a:lnTo>
                  <a:pt x="187" y="112"/>
                </a:lnTo>
                <a:lnTo>
                  <a:pt x="192" y="107"/>
                </a:lnTo>
                <a:lnTo>
                  <a:pt x="190" y="101"/>
                </a:lnTo>
                <a:lnTo>
                  <a:pt x="195" y="97"/>
                </a:lnTo>
                <a:lnTo>
                  <a:pt x="201" y="92"/>
                </a:lnTo>
                <a:lnTo>
                  <a:pt x="199" y="89"/>
                </a:lnTo>
                <a:lnTo>
                  <a:pt x="201" y="89"/>
                </a:lnTo>
                <a:lnTo>
                  <a:pt x="205" y="98"/>
                </a:lnTo>
                <a:lnTo>
                  <a:pt x="211" y="101"/>
                </a:lnTo>
                <a:lnTo>
                  <a:pt x="223" y="103"/>
                </a:lnTo>
                <a:lnTo>
                  <a:pt x="231" y="98"/>
                </a:lnTo>
                <a:lnTo>
                  <a:pt x="231" y="92"/>
                </a:lnTo>
                <a:lnTo>
                  <a:pt x="231" y="91"/>
                </a:lnTo>
                <a:lnTo>
                  <a:pt x="231" y="86"/>
                </a:lnTo>
                <a:lnTo>
                  <a:pt x="234" y="76"/>
                </a:lnTo>
                <a:lnTo>
                  <a:pt x="239" y="76"/>
                </a:lnTo>
                <a:lnTo>
                  <a:pt x="240" y="76"/>
                </a:lnTo>
                <a:lnTo>
                  <a:pt x="246" y="71"/>
                </a:lnTo>
                <a:lnTo>
                  <a:pt x="248" y="59"/>
                </a:lnTo>
                <a:lnTo>
                  <a:pt x="254" y="56"/>
                </a:lnTo>
                <a:lnTo>
                  <a:pt x="258" y="50"/>
                </a:lnTo>
                <a:lnTo>
                  <a:pt x="260" y="44"/>
                </a:lnTo>
                <a:lnTo>
                  <a:pt x="260" y="44"/>
                </a:lnTo>
                <a:lnTo>
                  <a:pt x="258" y="36"/>
                </a:lnTo>
                <a:lnTo>
                  <a:pt x="257" y="33"/>
                </a:lnTo>
                <a:lnTo>
                  <a:pt x="261" y="32"/>
                </a:lnTo>
                <a:lnTo>
                  <a:pt x="261" y="32"/>
                </a:lnTo>
                <a:lnTo>
                  <a:pt x="266" y="30"/>
                </a:lnTo>
                <a:lnTo>
                  <a:pt x="273" y="35"/>
                </a:lnTo>
                <a:lnTo>
                  <a:pt x="284" y="26"/>
                </a:lnTo>
                <a:lnTo>
                  <a:pt x="297" y="23"/>
                </a:lnTo>
                <a:lnTo>
                  <a:pt x="297" y="17"/>
                </a:lnTo>
                <a:lnTo>
                  <a:pt x="297" y="15"/>
                </a:lnTo>
                <a:lnTo>
                  <a:pt x="293" y="9"/>
                </a:lnTo>
                <a:lnTo>
                  <a:pt x="294" y="5"/>
                </a:lnTo>
                <a:lnTo>
                  <a:pt x="294" y="5"/>
                </a:lnTo>
                <a:lnTo>
                  <a:pt x="293" y="0"/>
                </a:lnTo>
                <a:lnTo>
                  <a:pt x="290" y="2"/>
                </a:lnTo>
                <a:lnTo>
                  <a:pt x="296" y="12"/>
                </a:lnTo>
                <a:lnTo>
                  <a:pt x="305" y="26"/>
                </a:lnTo>
                <a:lnTo>
                  <a:pt x="314" y="59"/>
                </a:lnTo>
                <a:lnTo>
                  <a:pt x="305" y="94"/>
                </a:lnTo>
                <a:lnTo>
                  <a:pt x="305" y="112"/>
                </a:lnTo>
                <a:lnTo>
                  <a:pt x="305" y="133"/>
                </a:lnTo>
                <a:lnTo>
                  <a:pt x="305" y="160"/>
                </a:lnTo>
                <a:lnTo>
                  <a:pt x="296" y="182"/>
                </a:lnTo>
                <a:lnTo>
                  <a:pt x="296" y="182"/>
                </a:lnTo>
                <a:lnTo>
                  <a:pt x="297" y="1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21" name="Freeform 215">
            <a:extLst>
              <a:ext uri="{FF2B5EF4-FFF2-40B4-BE49-F238E27FC236}">
                <a16:creationId xmlns:a16="http://schemas.microsoft.com/office/drawing/2014/main" id="{0D7D8850-4944-975D-DF1F-BD3F2EA7F8E1}"/>
              </a:ext>
            </a:extLst>
          </p:cNvPr>
          <p:cNvSpPr>
            <a:spLocks/>
          </p:cNvSpPr>
          <p:nvPr/>
        </p:nvSpPr>
        <p:spPr bwMode="auto">
          <a:xfrm>
            <a:off x="4974896" y="3469814"/>
            <a:ext cx="401811" cy="281079"/>
          </a:xfrm>
          <a:custGeom>
            <a:avLst/>
            <a:gdLst>
              <a:gd name="T0" fmla="*/ 151 w 213"/>
              <a:gd name="T1" fmla="*/ 9 h 149"/>
              <a:gd name="T2" fmla="*/ 92 w 213"/>
              <a:gd name="T3" fmla="*/ 7 h 149"/>
              <a:gd name="T4" fmla="*/ 38 w 213"/>
              <a:gd name="T5" fmla="*/ 7 h 149"/>
              <a:gd name="T6" fmla="*/ 26 w 213"/>
              <a:gd name="T7" fmla="*/ 4 h 149"/>
              <a:gd name="T8" fmla="*/ 20 w 213"/>
              <a:gd name="T9" fmla="*/ 15 h 149"/>
              <a:gd name="T10" fmla="*/ 20 w 213"/>
              <a:gd name="T11" fmla="*/ 25 h 149"/>
              <a:gd name="T12" fmla="*/ 24 w 213"/>
              <a:gd name="T13" fmla="*/ 39 h 149"/>
              <a:gd name="T14" fmla="*/ 29 w 213"/>
              <a:gd name="T15" fmla="*/ 49 h 149"/>
              <a:gd name="T16" fmla="*/ 32 w 213"/>
              <a:gd name="T17" fmla="*/ 68 h 149"/>
              <a:gd name="T18" fmla="*/ 24 w 213"/>
              <a:gd name="T19" fmla="*/ 78 h 149"/>
              <a:gd name="T20" fmla="*/ 17 w 213"/>
              <a:gd name="T21" fmla="*/ 96 h 149"/>
              <a:gd name="T22" fmla="*/ 6 w 213"/>
              <a:gd name="T23" fmla="*/ 107 h 149"/>
              <a:gd name="T24" fmla="*/ 6 w 213"/>
              <a:gd name="T25" fmla="*/ 114 h 149"/>
              <a:gd name="T26" fmla="*/ 3 w 213"/>
              <a:gd name="T27" fmla="*/ 126 h 149"/>
              <a:gd name="T28" fmla="*/ 0 w 213"/>
              <a:gd name="T29" fmla="*/ 142 h 149"/>
              <a:gd name="T30" fmla="*/ 11 w 213"/>
              <a:gd name="T31" fmla="*/ 149 h 149"/>
              <a:gd name="T32" fmla="*/ 11 w 213"/>
              <a:gd name="T33" fmla="*/ 139 h 149"/>
              <a:gd name="T34" fmla="*/ 27 w 213"/>
              <a:gd name="T35" fmla="*/ 137 h 149"/>
              <a:gd name="T36" fmla="*/ 35 w 213"/>
              <a:gd name="T37" fmla="*/ 140 h 149"/>
              <a:gd name="T38" fmla="*/ 41 w 213"/>
              <a:gd name="T39" fmla="*/ 134 h 149"/>
              <a:gd name="T40" fmla="*/ 63 w 213"/>
              <a:gd name="T41" fmla="*/ 139 h 149"/>
              <a:gd name="T42" fmla="*/ 71 w 213"/>
              <a:gd name="T43" fmla="*/ 137 h 149"/>
              <a:gd name="T44" fmla="*/ 75 w 213"/>
              <a:gd name="T45" fmla="*/ 129 h 149"/>
              <a:gd name="T46" fmla="*/ 86 w 213"/>
              <a:gd name="T47" fmla="*/ 123 h 149"/>
              <a:gd name="T48" fmla="*/ 95 w 213"/>
              <a:gd name="T49" fmla="*/ 129 h 149"/>
              <a:gd name="T50" fmla="*/ 103 w 213"/>
              <a:gd name="T51" fmla="*/ 128 h 149"/>
              <a:gd name="T52" fmla="*/ 106 w 213"/>
              <a:gd name="T53" fmla="*/ 117 h 149"/>
              <a:gd name="T54" fmla="*/ 116 w 213"/>
              <a:gd name="T55" fmla="*/ 107 h 149"/>
              <a:gd name="T56" fmla="*/ 119 w 213"/>
              <a:gd name="T57" fmla="*/ 105 h 149"/>
              <a:gd name="T58" fmla="*/ 130 w 213"/>
              <a:gd name="T59" fmla="*/ 116 h 149"/>
              <a:gd name="T60" fmla="*/ 146 w 213"/>
              <a:gd name="T61" fmla="*/ 113 h 149"/>
              <a:gd name="T62" fmla="*/ 146 w 213"/>
              <a:gd name="T63" fmla="*/ 101 h 149"/>
              <a:gd name="T64" fmla="*/ 156 w 213"/>
              <a:gd name="T65" fmla="*/ 90 h 149"/>
              <a:gd name="T66" fmla="*/ 163 w 213"/>
              <a:gd name="T67" fmla="*/ 75 h 149"/>
              <a:gd name="T68" fmla="*/ 174 w 213"/>
              <a:gd name="T69" fmla="*/ 66 h 149"/>
              <a:gd name="T70" fmla="*/ 174 w 213"/>
              <a:gd name="T71" fmla="*/ 54 h 149"/>
              <a:gd name="T72" fmla="*/ 178 w 213"/>
              <a:gd name="T73" fmla="*/ 46 h 149"/>
              <a:gd name="T74" fmla="*/ 190 w 213"/>
              <a:gd name="T75" fmla="*/ 49 h 149"/>
              <a:gd name="T76" fmla="*/ 213 w 213"/>
              <a:gd name="T77" fmla="*/ 37 h 149"/>
              <a:gd name="T78" fmla="*/ 208 w 213"/>
              <a:gd name="T79" fmla="*/ 25 h 149"/>
              <a:gd name="T80" fmla="*/ 208 w 213"/>
              <a:gd name="T81" fmla="*/ 18 h 149"/>
              <a:gd name="T82" fmla="*/ 183 w 213"/>
              <a:gd name="T83" fmla="*/ 16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3" h="149">
                <a:moveTo>
                  <a:pt x="183" y="16"/>
                </a:moveTo>
                <a:lnTo>
                  <a:pt x="151" y="9"/>
                </a:lnTo>
                <a:lnTo>
                  <a:pt x="137" y="0"/>
                </a:lnTo>
                <a:lnTo>
                  <a:pt x="92" y="7"/>
                </a:lnTo>
                <a:lnTo>
                  <a:pt x="56" y="9"/>
                </a:lnTo>
                <a:lnTo>
                  <a:pt x="38" y="7"/>
                </a:lnTo>
                <a:lnTo>
                  <a:pt x="29" y="6"/>
                </a:lnTo>
                <a:lnTo>
                  <a:pt x="26" y="4"/>
                </a:lnTo>
                <a:lnTo>
                  <a:pt x="26" y="9"/>
                </a:lnTo>
                <a:lnTo>
                  <a:pt x="20" y="15"/>
                </a:lnTo>
                <a:lnTo>
                  <a:pt x="23" y="19"/>
                </a:lnTo>
                <a:lnTo>
                  <a:pt x="20" y="25"/>
                </a:lnTo>
                <a:lnTo>
                  <a:pt x="20" y="31"/>
                </a:lnTo>
                <a:lnTo>
                  <a:pt x="24" y="39"/>
                </a:lnTo>
                <a:lnTo>
                  <a:pt x="29" y="43"/>
                </a:lnTo>
                <a:lnTo>
                  <a:pt x="29" y="49"/>
                </a:lnTo>
                <a:lnTo>
                  <a:pt x="32" y="61"/>
                </a:lnTo>
                <a:lnTo>
                  <a:pt x="32" y="68"/>
                </a:lnTo>
                <a:lnTo>
                  <a:pt x="29" y="68"/>
                </a:lnTo>
                <a:lnTo>
                  <a:pt x="24" y="78"/>
                </a:lnTo>
                <a:lnTo>
                  <a:pt x="23" y="84"/>
                </a:lnTo>
                <a:lnTo>
                  <a:pt x="17" y="96"/>
                </a:lnTo>
                <a:lnTo>
                  <a:pt x="12" y="102"/>
                </a:lnTo>
                <a:lnTo>
                  <a:pt x="6" y="107"/>
                </a:lnTo>
                <a:lnTo>
                  <a:pt x="5" y="113"/>
                </a:lnTo>
                <a:lnTo>
                  <a:pt x="6" y="114"/>
                </a:lnTo>
                <a:lnTo>
                  <a:pt x="5" y="125"/>
                </a:lnTo>
                <a:lnTo>
                  <a:pt x="3" y="126"/>
                </a:lnTo>
                <a:lnTo>
                  <a:pt x="3" y="137"/>
                </a:lnTo>
                <a:lnTo>
                  <a:pt x="0" y="142"/>
                </a:lnTo>
                <a:lnTo>
                  <a:pt x="5" y="148"/>
                </a:lnTo>
                <a:lnTo>
                  <a:pt x="11" y="149"/>
                </a:lnTo>
                <a:lnTo>
                  <a:pt x="14" y="143"/>
                </a:lnTo>
                <a:lnTo>
                  <a:pt x="11" y="139"/>
                </a:lnTo>
                <a:lnTo>
                  <a:pt x="23" y="140"/>
                </a:lnTo>
                <a:lnTo>
                  <a:pt x="27" y="137"/>
                </a:lnTo>
                <a:lnTo>
                  <a:pt x="29" y="143"/>
                </a:lnTo>
                <a:lnTo>
                  <a:pt x="35" y="140"/>
                </a:lnTo>
                <a:lnTo>
                  <a:pt x="33" y="136"/>
                </a:lnTo>
                <a:lnTo>
                  <a:pt x="41" y="134"/>
                </a:lnTo>
                <a:lnTo>
                  <a:pt x="45" y="133"/>
                </a:lnTo>
                <a:lnTo>
                  <a:pt x="63" y="139"/>
                </a:lnTo>
                <a:lnTo>
                  <a:pt x="68" y="143"/>
                </a:lnTo>
                <a:lnTo>
                  <a:pt x="71" y="137"/>
                </a:lnTo>
                <a:lnTo>
                  <a:pt x="71" y="136"/>
                </a:lnTo>
                <a:lnTo>
                  <a:pt x="75" y="129"/>
                </a:lnTo>
                <a:lnTo>
                  <a:pt x="80" y="128"/>
                </a:lnTo>
                <a:lnTo>
                  <a:pt x="86" y="123"/>
                </a:lnTo>
                <a:lnTo>
                  <a:pt x="91" y="129"/>
                </a:lnTo>
                <a:lnTo>
                  <a:pt x="95" y="129"/>
                </a:lnTo>
                <a:lnTo>
                  <a:pt x="101" y="134"/>
                </a:lnTo>
                <a:lnTo>
                  <a:pt x="103" y="128"/>
                </a:lnTo>
                <a:lnTo>
                  <a:pt x="107" y="122"/>
                </a:lnTo>
                <a:lnTo>
                  <a:pt x="106" y="117"/>
                </a:lnTo>
                <a:lnTo>
                  <a:pt x="110" y="111"/>
                </a:lnTo>
                <a:lnTo>
                  <a:pt x="116" y="107"/>
                </a:lnTo>
                <a:lnTo>
                  <a:pt x="113" y="102"/>
                </a:lnTo>
                <a:lnTo>
                  <a:pt x="119" y="105"/>
                </a:lnTo>
                <a:lnTo>
                  <a:pt x="124" y="113"/>
                </a:lnTo>
                <a:lnTo>
                  <a:pt x="130" y="116"/>
                </a:lnTo>
                <a:lnTo>
                  <a:pt x="140" y="117"/>
                </a:lnTo>
                <a:lnTo>
                  <a:pt x="146" y="113"/>
                </a:lnTo>
                <a:lnTo>
                  <a:pt x="146" y="107"/>
                </a:lnTo>
                <a:lnTo>
                  <a:pt x="146" y="101"/>
                </a:lnTo>
                <a:lnTo>
                  <a:pt x="151" y="90"/>
                </a:lnTo>
                <a:lnTo>
                  <a:pt x="156" y="90"/>
                </a:lnTo>
                <a:lnTo>
                  <a:pt x="162" y="86"/>
                </a:lnTo>
                <a:lnTo>
                  <a:pt x="163" y="75"/>
                </a:lnTo>
                <a:lnTo>
                  <a:pt x="169" y="71"/>
                </a:lnTo>
                <a:lnTo>
                  <a:pt x="174" y="66"/>
                </a:lnTo>
                <a:lnTo>
                  <a:pt x="175" y="60"/>
                </a:lnTo>
                <a:lnTo>
                  <a:pt x="174" y="54"/>
                </a:lnTo>
                <a:lnTo>
                  <a:pt x="172" y="48"/>
                </a:lnTo>
                <a:lnTo>
                  <a:pt x="178" y="46"/>
                </a:lnTo>
                <a:lnTo>
                  <a:pt x="183" y="45"/>
                </a:lnTo>
                <a:lnTo>
                  <a:pt x="190" y="49"/>
                </a:lnTo>
                <a:lnTo>
                  <a:pt x="201" y="40"/>
                </a:lnTo>
                <a:lnTo>
                  <a:pt x="213" y="37"/>
                </a:lnTo>
                <a:lnTo>
                  <a:pt x="213" y="31"/>
                </a:lnTo>
                <a:lnTo>
                  <a:pt x="208" y="25"/>
                </a:lnTo>
                <a:lnTo>
                  <a:pt x="210" y="21"/>
                </a:lnTo>
                <a:lnTo>
                  <a:pt x="208" y="18"/>
                </a:lnTo>
                <a:lnTo>
                  <a:pt x="208" y="16"/>
                </a:lnTo>
                <a:lnTo>
                  <a:pt x="183" y="16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22" name="Freeform 216">
            <a:extLst>
              <a:ext uri="{FF2B5EF4-FFF2-40B4-BE49-F238E27FC236}">
                <a16:creationId xmlns:a16="http://schemas.microsoft.com/office/drawing/2014/main" id="{04C93020-77B5-634B-AC84-E7D5EE8C1AD3}"/>
              </a:ext>
            </a:extLst>
          </p:cNvPr>
          <p:cNvSpPr>
            <a:spLocks/>
          </p:cNvSpPr>
          <p:nvPr/>
        </p:nvSpPr>
        <p:spPr bwMode="auto">
          <a:xfrm>
            <a:off x="4971124" y="3466041"/>
            <a:ext cx="407469" cy="288625"/>
          </a:xfrm>
          <a:custGeom>
            <a:avLst/>
            <a:gdLst>
              <a:gd name="T0" fmla="*/ 139 w 216"/>
              <a:gd name="T1" fmla="*/ 0 h 153"/>
              <a:gd name="T2" fmla="*/ 32 w 216"/>
              <a:gd name="T3" fmla="*/ 6 h 153"/>
              <a:gd name="T4" fmla="*/ 20 w 216"/>
              <a:gd name="T5" fmla="*/ 15 h 153"/>
              <a:gd name="T6" fmla="*/ 20 w 216"/>
              <a:gd name="T7" fmla="*/ 33 h 153"/>
              <a:gd name="T8" fmla="*/ 29 w 216"/>
              <a:gd name="T9" fmla="*/ 51 h 153"/>
              <a:gd name="T10" fmla="*/ 31 w 216"/>
              <a:gd name="T11" fmla="*/ 70 h 153"/>
              <a:gd name="T12" fmla="*/ 13 w 216"/>
              <a:gd name="T13" fmla="*/ 103 h 153"/>
              <a:gd name="T14" fmla="*/ 7 w 216"/>
              <a:gd name="T15" fmla="*/ 116 h 153"/>
              <a:gd name="T16" fmla="*/ 4 w 216"/>
              <a:gd name="T17" fmla="*/ 138 h 153"/>
              <a:gd name="T18" fmla="*/ 11 w 216"/>
              <a:gd name="T19" fmla="*/ 153 h 153"/>
              <a:gd name="T20" fmla="*/ 25 w 216"/>
              <a:gd name="T21" fmla="*/ 144 h 153"/>
              <a:gd name="T22" fmla="*/ 38 w 216"/>
              <a:gd name="T23" fmla="*/ 144 h 153"/>
              <a:gd name="T24" fmla="*/ 47 w 216"/>
              <a:gd name="T25" fmla="*/ 136 h 153"/>
              <a:gd name="T26" fmla="*/ 74 w 216"/>
              <a:gd name="T27" fmla="*/ 138 h 153"/>
              <a:gd name="T28" fmla="*/ 88 w 216"/>
              <a:gd name="T29" fmla="*/ 127 h 153"/>
              <a:gd name="T30" fmla="*/ 105 w 216"/>
              <a:gd name="T31" fmla="*/ 139 h 153"/>
              <a:gd name="T32" fmla="*/ 114 w 216"/>
              <a:gd name="T33" fmla="*/ 115 h 153"/>
              <a:gd name="T34" fmla="*/ 124 w 216"/>
              <a:gd name="T35" fmla="*/ 116 h 153"/>
              <a:gd name="T36" fmla="*/ 150 w 216"/>
              <a:gd name="T37" fmla="*/ 110 h 153"/>
              <a:gd name="T38" fmla="*/ 158 w 216"/>
              <a:gd name="T39" fmla="*/ 94 h 153"/>
              <a:gd name="T40" fmla="*/ 173 w 216"/>
              <a:gd name="T41" fmla="*/ 74 h 153"/>
              <a:gd name="T42" fmla="*/ 177 w 216"/>
              <a:gd name="T43" fmla="*/ 54 h 153"/>
              <a:gd name="T44" fmla="*/ 185 w 216"/>
              <a:gd name="T45" fmla="*/ 48 h 153"/>
              <a:gd name="T46" fmla="*/ 216 w 216"/>
              <a:gd name="T47" fmla="*/ 35 h 153"/>
              <a:gd name="T48" fmla="*/ 213 w 216"/>
              <a:gd name="T49" fmla="*/ 23 h 153"/>
              <a:gd name="T50" fmla="*/ 185 w 216"/>
              <a:gd name="T51" fmla="*/ 17 h 153"/>
              <a:gd name="T52" fmla="*/ 185 w 216"/>
              <a:gd name="T53" fmla="*/ 20 h 153"/>
              <a:gd name="T54" fmla="*/ 209 w 216"/>
              <a:gd name="T55" fmla="*/ 20 h 153"/>
              <a:gd name="T56" fmla="*/ 213 w 216"/>
              <a:gd name="T57" fmla="*/ 35 h 153"/>
              <a:gd name="T58" fmla="*/ 185 w 216"/>
              <a:gd name="T59" fmla="*/ 45 h 153"/>
              <a:gd name="T60" fmla="*/ 174 w 216"/>
              <a:gd name="T61" fmla="*/ 56 h 153"/>
              <a:gd name="T62" fmla="*/ 164 w 216"/>
              <a:gd name="T63" fmla="*/ 76 h 153"/>
              <a:gd name="T64" fmla="*/ 151 w 216"/>
              <a:gd name="T65" fmla="*/ 91 h 153"/>
              <a:gd name="T66" fmla="*/ 142 w 216"/>
              <a:gd name="T67" fmla="*/ 116 h 153"/>
              <a:gd name="T68" fmla="*/ 112 w 216"/>
              <a:gd name="T69" fmla="*/ 101 h 153"/>
              <a:gd name="T70" fmla="*/ 106 w 216"/>
              <a:gd name="T71" fmla="*/ 118 h 153"/>
              <a:gd name="T72" fmla="*/ 99 w 216"/>
              <a:gd name="T73" fmla="*/ 131 h 153"/>
              <a:gd name="T74" fmla="*/ 82 w 216"/>
              <a:gd name="T75" fmla="*/ 128 h 153"/>
              <a:gd name="T76" fmla="*/ 71 w 216"/>
              <a:gd name="T77" fmla="*/ 139 h 153"/>
              <a:gd name="T78" fmla="*/ 47 w 216"/>
              <a:gd name="T79" fmla="*/ 131 h 153"/>
              <a:gd name="T80" fmla="*/ 34 w 216"/>
              <a:gd name="T81" fmla="*/ 142 h 153"/>
              <a:gd name="T82" fmla="*/ 25 w 216"/>
              <a:gd name="T83" fmla="*/ 141 h 153"/>
              <a:gd name="T84" fmla="*/ 7 w 216"/>
              <a:gd name="T85" fmla="*/ 148 h 153"/>
              <a:gd name="T86" fmla="*/ 7 w 216"/>
              <a:gd name="T87" fmla="*/ 128 h 153"/>
              <a:gd name="T88" fmla="*/ 8 w 216"/>
              <a:gd name="T89" fmla="*/ 115 h 153"/>
              <a:gd name="T90" fmla="*/ 26 w 216"/>
              <a:gd name="T91" fmla="*/ 88 h 153"/>
              <a:gd name="T92" fmla="*/ 34 w 216"/>
              <a:gd name="T93" fmla="*/ 70 h 153"/>
              <a:gd name="T94" fmla="*/ 32 w 216"/>
              <a:gd name="T95" fmla="*/ 45 h 153"/>
              <a:gd name="T96" fmla="*/ 23 w 216"/>
              <a:gd name="T97" fmla="*/ 27 h 153"/>
              <a:gd name="T98" fmla="*/ 29 w 216"/>
              <a:gd name="T99" fmla="*/ 8 h 153"/>
              <a:gd name="T100" fmla="*/ 56 w 216"/>
              <a:gd name="T101" fmla="*/ 12 h 153"/>
              <a:gd name="T102" fmla="*/ 185 w 216"/>
              <a:gd name="T103" fmla="*/ 2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6" h="153">
                <a:moveTo>
                  <a:pt x="185" y="18"/>
                </a:moveTo>
                <a:lnTo>
                  <a:pt x="185" y="17"/>
                </a:lnTo>
                <a:lnTo>
                  <a:pt x="154" y="11"/>
                </a:lnTo>
                <a:lnTo>
                  <a:pt x="139" y="0"/>
                </a:lnTo>
                <a:lnTo>
                  <a:pt x="94" y="8"/>
                </a:lnTo>
                <a:lnTo>
                  <a:pt x="58" y="9"/>
                </a:lnTo>
                <a:lnTo>
                  <a:pt x="40" y="8"/>
                </a:lnTo>
                <a:lnTo>
                  <a:pt x="32" y="6"/>
                </a:lnTo>
                <a:lnTo>
                  <a:pt x="28" y="5"/>
                </a:lnTo>
                <a:lnTo>
                  <a:pt x="26" y="3"/>
                </a:lnTo>
                <a:lnTo>
                  <a:pt x="26" y="9"/>
                </a:lnTo>
                <a:lnTo>
                  <a:pt x="20" y="15"/>
                </a:lnTo>
                <a:lnTo>
                  <a:pt x="23" y="21"/>
                </a:lnTo>
                <a:lnTo>
                  <a:pt x="20" y="27"/>
                </a:lnTo>
                <a:lnTo>
                  <a:pt x="20" y="33"/>
                </a:lnTo>
                <a:lnTo>
                  <a:pt x="20" y="33"/>
                </a:lnTo>
                <a:lnTo>
                  <a:pt x="25" y="41"/>
                </a:lnTo>
                <a:lnTo>
                  <a:pt x="29" y="47"/>
                </a:lnTo>
                <a:lnTo>
                  <a:pt x="29" y="51"/>
                </a:lnTo>
                <a:lnTo>
                  <a:pt x="29" y="51"/>
                </a:lnTo>
                <a:lnTo>
                  <a:pt x="32" y="63"/>
                </a:lnTo>
                <a:lnTo>
                  <a:pt x="32" y="68"/>
                </a:lnTo>
                <a:lnTo>
                  <a:pt x="31" y="68"/>
                </a:lnTo>
                <a:lnTo>
                  <a:pt x="31" y="70"/>
                </a:lnTo>
                <a:lnTo>
                  <a:pt x="25" y="80"/>
                </a:lnTo>
                <a:lnTo>
                  <a:pt x="23" y="86"/>
                </a:lnTo>
                <a:lnTo>
                  <a:pt x="17" y="98"/>
                </a:lnTo>
                <a:lnTo>
                  <a:pt x="13" y="103"/>
                </a:lnTo>
                <a:lnTo>
                  <a:pt x="7" y="109"/>
                </a:lnTo>
                <a:lnTo>
                  <a:pt x="5" y="115"/>
                </a:lnTo>
                <a:lnTo>
                  <a:pt x="5" y="115"/>
                </a:lnTo>
                <a:lnTo>
                  <a:pt x="7" y="116"/>
                </a:lnTo>
                <a:lnTo>
                  <a:pt x="5" y="127"/>
                </a:lnTo>
                <a:lnTo>
                  <a:pt x="5" y="127"/>
                </a:lnTo>
                <a:lnTo>
                  <a:pt x="4" y="127"/>
                </a:lnTo>
                <a:lnTo>
                  <a:pt x="4" y="138"/>
                </a:lnTo>
                <a:lnTo>
                  <a:pt x="0" y="144"/>
                </a:lnTo>
                <a:lnTo>
                  <a:pt x="0" y="144"/>
                </a:lnTo>
                <a:lnTo>
                  <a:pt x="5" y="151"/>
                </a:lnTo>
                <a:lnTo>
                  <a:pt x="11" y="153"/>
                </a:lnTo>
                <a:lnTo>
                  <a:pt x="13" y="153"/>
                </a:lnTo>
                <a:lnTo>
                  <a:pt x="17" y="145"/>
                </a:lnTo>
                <a:lnTo>
                  <a:pt x="16" y="142"/>
                </a:lnTo>
                <a:lnTo>
                  <a:pt x="25" y="144"/>
                </a:lnTo>
                <a:lnTo>
                  <a:pt x="29" y="141"/>
                </a:lnTo>
                <a:lnTo>
                  <a:pt x="29" y="145"/>
                </a:lnTo>
                <a:lnTo>
                  <a:pt x="29" y="147"/>
                </a:lnTo>
                <a:lnTo>
                  <a:pt x="38" y="144"/>
                </a:lnTo>
                <a:lnTo>
                  <a:pt x="37" y="139"/>
                </a:lnTo>
                <a:lnTo>
                  <a:pt x="43" y="138"/>
                </a:lnTo>
                <a:lnTo>
                  <a:pt x="43" y="138"/>
                </a:lnTo>
                <a:lnTo>
                  <a:pt x="47" y="136"/>
                </a:lnTo>
                <a:lnTo>
                  <a:pt x="64" y="142"/>
                </a:lnTo>
                <a:lnTo>
                  <a:pt x="70" y="147"/>
                </a:lnTo>
                <a:lnTo>
                  <a:pt x="74" y="139"/>
                </a:lnTo>
                <a:lnTo>
                  <a:pt x="74" y="138"/>
                </a:lnTo>
                <a:lnTo>
                  <a:pt x="79" y="133"/>
                </a:lnTo>
                <a:lnTo>
                  <a:pt x="84" y="131"/>
                </a:lnTo>
                <a:lnTo>
                  <a:pt x="84" y="131"/>
                </a:lnTo>
                <a:lnTo>
                  <a:pt x="88" y="127"/>
                </a:lnTo>
                <a:lnTo>
                  <a:pt x="91" y="131"/>
                </a:lnTo>
                <a:lnTo>
                  <a:pt x="91" y="133"/>
                </a:lnTo>
                <a:lnTo>
                  <a:pt x="97" y="133"/>
                </a:lnTo>
                <a:lnTo>
                  <a:pt x="105" y="139"/>
                </a:lnTo>
                <a:lnTo>
                  <a:pt x="106" y="130"/>
                </a:lnTo>
                <a:lnTo>
                  <a:pt x="111" y="125"/>
                </a:lnTo>
                <a:lnTo>
                  <a:pt x="109" y="119"/>
                </a:lnTo>
                <a:lnTo>
                  <a:pt x="114" y="115"/>
                </a:lnTo>
                <a:lnTo>
                  <a:pt x="120" y="110"/>
                </a:lnTo>
                <a:lnTo>
                  <a:pt x="118" y="107"/>
                </a:lnTo>
                <a:lnTo>
                  <a:pt x="120" y="107"/>
                </a:lnTo>
                <a:lnTo>
                  <a:pt x="124" y="116"/>
                </a:lnTo>
                <a:lnTo>
                  <a:pt x="130" y="119"/>
                </a:lnTo>
                <a:lnTo>
                  <a:pt x="142" y="121"/>
                </a:lnTo>
                <a:lnTo>
                  <a:pt x="150" y="116"/>
                </a:lnTo>
                <a:lnTo>
                  <a:pt x="150" y="110"/>
                </a:lnTo>
                <a:lnTo>
                  <a:pt x="150" y="109"/>
                </a:lnTo>
                <a:lnTo>
                  <a:pt x="150" y="104"/>
                </a:lnTo>
                <a:lnTo>
                  <a:pt x="153" y="94"/>
                </a:lnTo>
                <a:lnTo>
                  <a:pt x="158" y="94"/>
                </a:lnTo>
                <a:lnTo>
                  <a:pt x="159" y="94"/>
                </a:lnTo>
                <a:lnTo>
                  <a:pt x="165" y="89"/>
                </a:lnTo>
                <a:lnTo>
                  <a:pt x="167" y="77"/>
                </a:lnTo>
                <a:lnTo>
                  <a:pt x="173" y="74"/>
                </a:lnTo>
                <a:lnTo>
                  <a:pt x="177" y="68"/>
                </a:lnTo>
                <a:lnTo>
                  <a:pt x="179" y="62"/>
                </a:lnTo>
                <a:lnTo>
                  <a:pt x="179" y="62"/>
                </a:lnTo>
                <a:lnTo>
                  <a:pt x="177" y="54"/>
                </a:lnTo>
                <a:lnTo>
                  <a:pt x="176" y="51"/>
                </a:lnTo>
                <a:lnTo>
                  <a:pt x="180" y="50"/>
                </a:lnTo>
                <a:lnTo>
                  <a:pt x="180" y="50"/>
                </a:lnTo>
                <a:lnTo>
                  <a:pt x="185" y="48"/>
                </a:lnTo>
                <a:lnTo>
                  <a:pt x="192" y="53"/>
                </a:lnTo>
                <a:lnTo>
                  <a:pt x="203" y="44"/>
                </a:lnTo>
                <a:lnTo>
                  <a:pt x="216" y="41"/>
                </a:lnTo>
                <a:lnTo>
                  <a:pt x="216" y="35"/>
                </a:lnTo>
                <a:lnTo>
                  <a:pt x="216" y="33"/>
                </a:lnTo>
                <a:lnTo>
                  <a:pt x="212" y="27"/>
                </a:lnTo>
                <a:lnTo>
                  <a:pt x="213" y="23"/>
                </a:lnTo>
                <a:lnTo>
                  <a:pt x="213" y="23"/>
                </a:lnTo>
                <a:lnTo>
                  <a:pt x="212" y="18"/>
                </a:lnTo>
                <a:lnTo>
                  <a:pt x="212" y="18"/>
                </a:lnTo>
                <a:lnTo>
                  <a:pt x="212" y="17"/>
                </a:lnTo>
                <a:lnTo>
                  <a:pt x="185" y="17"/>
                </a:lnTo>
                <a:lnTo>
                  <a:pt x="185" y="18"/>
                </a:lnTo>
                <a:lnTo>
                  <a:pt x="185" y="17"/>
                </a:lnTo>
                <a:lnTo>
                  <a:pt x="185" y="18"/>
                </a:lnTo>
                <a:lnTo>
                  <a:pt x="185" y="20"/>
                </a:lnTo>
                <a:lnTo>
                  <a:pt x="210" y="20"/>
                </a:lnTo>
                <a:lnTo>
                  <a:pt x="210" y="18"/>
                </a:lnTo>
                <a:lnTo>
                  <a:pt x="209" y="20"/>
                </a:lnTo>
                <a:lnTo>
                  <a:pt x="209" y="20"/>
                </a:lnTo>
                <a:lnTo>
                  <a:pt x="210" y="23"/>
                </a:lnTo>
                <a:lnTo>
                  <a:pt x="209" y="27"/>
                </a:lnTo>
                <a:lnTo>
                  <a:pt x="209" y="29"/>
                </a:lnTo>
                <a:lnTo>
                  <a:pt x="213" y="35"/>
                </a:lnTo>
                <a:lnTo>
                  <a:pt x="213" y="38"/>
                </a:lnTo>
                <a:lnTo>
                  <a:pt x="201" y="41"/>
                </a:lnTo>
                <a:lnTo>
                  <a:pt x="192" y="50"/>
                </a:lnTo>
                <a:lnTo>
                  <a:pt x="185" y="45"/>
                </a:lnTo>
                <a:lnTo>
                  <a:pt x="180" y="47"/>
                </a:lnTo>
                <a:lnTo>
                  <a:pt x="174" y="48"/>
                </a:lnTo>
                <a:lnTo>
                  <a:pt x="173" y="48"/>
                </a:lnTo>
                <a:lnTo>
                  <a:pt x="174" y="56"/>
                </a:lnTo>
                <a:lnTo>
                  <a:pt x="176" y="62"/>
                </a:lnTo>
                <a:lnTo>
                  <a:pt x="174" y="67"/>
                </a:lnTo>
                <a:lnTo>
                  <a:pt x="170" y="73"/>
                </a:lnTo>
                <a:lnTo>
                  <a:pt x="164" y="76"/>
                </a:lnTo>
                <a:lnTo>
                  <a:pt x="162" y="88"/>
                </a:lnTo>
                <a:lnTo>
                  <a:pt x="158" y="91"/>
                </a:lnTo>
                <a:lnTo>
                  <a:pt x="153" y="91"/>
                </a:lnTo>
                <a:lnTo>
                  <a:pt x="151" y="91"/>
                </a:lnTo>
                <a:lnTo>
                  <a:pt x="147" y="103"/>
                </a:lnTo>
                <a:lnTo>
                  <a:pt x="147" y="109"/>
                </a:lnTo>
                <a:lnTo>
                  <a:pt x="147" y="115"/>
                </a:lnTo>
                <a:lnTo>
                  <a:pt x="142" y="116"/>
                </a:lnTo>
                <a:lnTo>
                  <a:pt x="132" y="116"/>
                </a:lnTo>
                <a:lnTo>
                  <a:pt x="127" y="115"/>
                </a:lnTo>
                <a:lnTo>
                  <a:pt x="123" y="106"/>
                </a:lnTo>
                <a:lnTo>
                  <a:pt x="112" y="101"/>
                </a:lnTo>
                <a:lnTo>
                  <a:pt x="117" y="109"/>
                </a:lnTo>
                <a:lnTo>
                  <a:pt x="112" y="112"/>
                </a:lnTo>
                <a:lnTo>
                  <a:pt x="111" y="112"/>
                </a:lnTo>
                <a:lnTo>
                  <a:pt x="106" y="118"/>
                </a:lnTo>
                <a:lnTo>
                  <a:pt x="108" y="124"/>
                </a:lnTo>
                <a:lnTo>
                  <a:pt x="103" y="130"/>
                </a:lnTo>
                <a:lnTo>
                  <a:pt x="102" y="133"/>
                </a:lnTo>
                <a:lnTo>
                  <a:pt x="99" y="131"/>
                </a:lnTo>
                <a:lnTo>
                  <a:pt x="97" y="131"/>
                </a:lnTo>
                <a:lnTo>
                  <a:pt x="93" y="130"/>
                </a:lnTo>
                <a:lnTo>
                  <a:pt x="88" y="122"/>
                </a:lnTo>
                <a:lnTo>
                  <a:pt x="82" y="128"/>
                </a:lnTo>
                <a:lnTo>
                  <a:pt x="76" y="130"/>
                </a:lnTo>
                <a:lnTo>
                  <a:pt x="76" y="130"/>
                </a:lnTo>
                <a:lnTo>
                  <a:pt x="71" y="136"/>
                </a:lnTo>
                <a:lnTo>
                  <a:pt x="71" y="139"/>
                </a:lnTo>
                <a:lnTo>
                  <a:pt x="70" y="142"/>
                </a:lnTo>
                <a:lnTo>
                  <a:pt x="65" y="139"/>
                </a:lnTo>
                <a:lnTo>
                  <a:pt x="65" y="139"/>
                </a:lnTo>
                <a:lnTo>
                  <a:pt x="47" y="131"/>
                </a:lnTo>
                <a:lnTo>
                  <a:pt x="41" y="135"/>
                </a:lnTo>
                <a:lnTo>
                  <a:pt x="35" y="136"/>
                </a:lnTo>
                <a:lnTo>
                  <a:pt x="32" y="136"/>
                </a:lnTo>
                <a:lnTo>
                  <a:pt x="34" y="142"/>
                </a:lnTo>
                <a:lnTo>
                  <a:pt x="32" y="142"/>
                </a:lnTo>
                <a:lnTo>
                  <a:pt x="31" y="139"/>
                </a:lnTo>
                <a:lnTo>
                  <a:pt x="31" y="136"/>
                </a:lnTo>
                <a:lnTo>
                  <a:pt x="25" y="141"/>
                </a:lnTo>
                <a:lnTo>
                  <a:pt x="11" y="139"/>
                </a:lnTo>
                <a:lnTo>
                  <a:pt x="14" y="145"/>
                </a:lnTo>
                <a:lnTo>
                  <a:pt x="11" y="150"/>
                </a:lnTo>
                <a:lnTo>
                  <a:pt x="7" y="148"/>
                </a:lnTo>
                <a:lnTo>
                  <a:pt x="4" y="144"/>
                </a:lnTo>
                <a:lnTo>
                  <a:pt x="7" y="139"/>
                </a:lnTo>
                <a:lnTo>
                  <a:pt x="7" y="139"/>
                </a:lnTo>
                <a:lnTo>
                  <a:pt x="7" y="128"/>
                </a:lnTo>
                <a:lnTo>
                  <a:pt x="7" y="128"/>
                </a:lnTo>
                <a:lnTo>
                  <a:pt x="8" y="128"/>
                </a:lnTo>
                <a:lnTo>
                  <a:pt x="10" y="115"/>
                </a:lnTo>
                <a:lnTo>
                  <a:pt x="8" y="115"/>
                </a:lnTo>
                <a:lnTo>
                  <a:pt x="10" y="110"/>
                </a:lnTo>
                <a:lnTo>
                  <a:pt x="14" y="106"/>
                </a:lnTo>
                <a:lnTo>
                  <a:pt x="19" y="100"/>
                </a:lnTo>
                <a:lnTo>
                  <a:pt x="26" y="88"/>
                </a:lnTo>
                <a:lnTo>
                  <a:pt x="28" y="82"/>
                </a:lnTo>
                <a:lnTo>
                  <a:pt x="32" y="71"/>
                </a:lnTo>
                <a:lnTo>
                  <a:pt x="34" y="70"/>
                </a:lnTo>
                <a:lnTo>
                  <a:pt x="34" y="70"/>
                </a:lnTo>
                <a:lnTo>
                  <a:pt x="35" y="63"/>
                </a:lnTo>
                <a:lnTo>
                  <a:pt x="35" y="63"/>
                </a:lnTo>
                <a:lnTo>
                  <a:pt x="32" y="51"/>
                </a:lnTo>
                <a:lnTo>
                  <a:pt x="32" y="45"/>
                </a:lnTo>
                <a:lnTo>
                  <a:pt x="34" y="45"/>
                </a:lnTo>
                <a:lnTo>
                  <a:pt x="28" y="39"/>
                </a:lnTo>
                <a:lnTo>
                  <a:pt x="23" y="33"/>
                </a:lnTo>
                <a:lnTo>
                  <a:pt x="23" y="27"/>
                </a:lnTo>
                <a:lnTo>
                  <a:pt x="26" y="21"/>
                </a:lnTo>
                <a:lnTo>
                  <a:pt x="25" y="17"/>
                </a:lnTo>
                <a:lnTo>
                  <a:pt x="29" y="11"/>
                </a:lnTo>
                <a:lnTo>
                  <a:pt x="29" y="8"/>
                </a:lnTo>
                <a:lnTo>
                  <a:pt x="31" y="8"/>
                </a:lnTo>
                <a:lnTo>
                  <a:pt x="31" y="8"/>
                </a:lnTo>
                <a:lnTo>
                  <a:pt x="40" y="11"/>
                </a:lnTo>
                <a:lnTo>
                  <a:pt x="56" y="12"/>
                </a:lnTo>
                <a:lnTo>
                  <a:pt x="94" y="11"/>
                </a:lnTo>
                <a:lnTo>
                  <a:pt x="138" y="3"/>
                </a:lnTo>
                <a:lnTo>
                  <a:pt x="153" y="12"/>
                </a:lnTo>
                <a:lnTo>
                  <a:pt x="185" y="20"/>
                </a:lnTo>
                <a:lnTo>
                  <a:pt x="185" y="20"/>
                </a:lnTo>
                <a:lnTo>
                  <a:pt x="185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23" name="Freeform 217">
            <a:extLst>
              <a:ext uri="{FF2B5EF4-FFF2-40B4-BE49-F238E27FC236}">
                <a16:creationId xmlns:a16="http://schemas.microsoft.com/office/drawing/2014/main" id="{014C4EFE-180F-AA34-BAD5-7B46162ACFBE}"/>
              </a:ext>
            </a:extLst>
          </p:cNvPr>
          <p:cNvSpPr>
            <a:spLocks/>
          </p:cNvSpPr>
          <p:nvPr/>
        </p:nvSpPr>
        <p:spPr bwMode="auto">
          <a:xfrm>
            <a:off x="4361806" y="3300035"/>
            <a:ext cx="1063948" cy="599885"/>
          </a:xfrm>
          <a:custGeom>
            <a:avLst/>
            <a:gdLst>
              <a:gd name="T0" fmla="*/ 23 w 373"/>
              <a:gd name="T1" fmla="*/ 10 h 210"/>
              <a:gd name="T2" fmla="*/ 50 w 373"/>
              <a:gd name="T3" fmla="*/ 20 h 210"/>
              <a:gd name="T4" fmla="*/ 65 w 373"/>
              <a:gd name="T5" fmla="*/ 22 h 210"/>
              <a:gd name="T6" fmla="*/ 76 w 373"/>
              <a:gd name="T7" fmla="*/ 31 h 210"/>
              <a:gd name="T8" fmla="*/ 103 w 373"/>
              <a:gd name="T9" fmla="*/ 38 h 210"/>
              <a:gd name="T10" fmla="*/ 112 w 373"/>
              <a:gd name="T11" fmla="*/ 39 h 210"/>
              <a:gd name="T12" fmla="*/ 122 w 373"/>
              <a:gd name="T13" fmla="*/ 48 h 210"/>
              <a:gd name="T14" fmla="*/ 144 w 373"/>
              <a:gd name="T15" fmla="*/ 56 h 210"/>
              <a:gd name="T16" fmla="*/ 159 w 373"/>
              <a:gd name="T17" fmla="*/ 52 h 210"/>
              <a:gd name="T18" fmla="*/ 188 w 373"/>
              <a:gd name="T19" fmla="*/ 66 h 210"/>
              <a:gd name="T20" fmla="*/ 222 w 373"/>
              <a:gd name="T21" fmla="*/ 63 h 210"/>
              <a:gd name="T22" fmla="*/ 234 w 373"/>
              <a:gd name="T23" fmla="*/ 66 h 210"/>
              <a:gd name="T24" fmla="*/ 240 w 373"/>
              <a:gd name="T25" fmla="*/ 68 h 210"/>
              <a:gd name="T26" fmla="*/ 252 w 373"/>
              <a:gd name="T27" fmla="*/ 69 h 210"/>
              <a:gd name="T28" fmla="*/ 277 w 373"/>
              <a:gd name="T29" fmla="*/ 68 h 210"/>
              <a:gd name="T30" fmla="*/ 313 w 373"/>
              <a:gd name="T31" fmla="*/ 69 h 210"/>
              <a:gd name="T32" fmla="*/ 335 w 373"/>
              <a:gd name="T33" fmla="*/ 74 h 210"/>
              <a:gd name="T34" fmla="*/ 351 w 373"/>
              <a:gd name="T35" fmla="*/ 74 h 210"/>
              <a:gd name="T36" fmla="*/ 353 w 373"/>
              <a:gd name="T37" fmla="*/ 80 h 210"/>
              <a:gd name="T38" fmla="*/ 365 w 373"/>
              <a:gd name="T39" fmla="*/ 109 h 210"/>
              <a:gd name="T40" fmla="*/ 359 w 373"/>
              <a:gd name="T41" fmla="*/ 132 h 210"/>
              <a:gd name="T42" fmla="*/ 359 w 373"/>
              <a:gd name="T43" fmla="*/ 158 h 210"/>
              <a:gd name="T44" fmla="*/ 353 w 373"/>
              <a:gd name="T45" fmla="*/ 188 h 210"/>
              <a:gd name="T46" fmla="*/ 365 w 373"/>
              <a:gd name="T47" fmla="*/ 207 h 210"/>
              <a:gd name="T48" fmla="*/ 373 w 373"/>
              <a:gd name="T49" fmla="*/ 210 h 210"/>
              <a:gd name="T50" fmla="*/ 373 w 373"/>
              <a:gd name="T51" fmla="*/ 203 h 210"/>
              <a:gd name="T52" fmla="*/ 367 w 373"/>
              <a:gd name="T53" fmla="*/ 178 h 210"/>
              <a:gd name="T54" fmla="*/ 367 w 373"/>
              <a:gd name="T55" fmla="*/ 158 h 210"/>
              <a:gd name="T56" fmla="*/ 367 w 373"/>
              <a:gd name="T57" fmla="*/ 133 h 210"/>
              <a:gd name="T58" fmla="*/ 373 w 373"/>
              <a:gd name="T59" fmla="*/ 108 h 210"/>
              <a:gd name="T60" fmla="*/ 366 w 373"/>
              <a:gd name="T61" fmla="*/ 85 h 210"/>
              <a:gd name="T62" fmla="*/ 356 w 373"/>
              <a:gd name="T63" fmla="*/ 69 h 210"/>
              <a:gd name="T64" fmla="*/ 336 w 373"/>
              <a:gd name="T65" fmla="*/ 66 h 210"/>
              <a:gd name="T66" fmla="*/ 308 w 373"/>
              <a:gd name="T67" fmla="*/ 55 h 210"/>
              <a:gd name="T68" fmla="*/ 275 w 373"/>
              <a:gd name="T69" fmla="*/ 60 h 210"/>
              <a:gd name="T70" fmla="*/ 241 w 373"/>
              <a:gd name="T71" fmla="*/ 60 h 210"/>
              <a:gd name="T72" fmla="*/ 224 w 373"/>
              <a:gd name="T73" fmla="*/ 55 h 210"/>
              <a:gd name="T74" fmla="*/ 192 w 373"/>
              <a:gd name="T75" fmla="*/ 58 h 210"/>
              <a:gd name="T76" fmla="*/ 174 w 373"/>
              <a:gd name="T77" fmla="*/ 44 h 210"/>
              <a:gd name="T78" fmla="*/ 157 w 373"/>
              <a:gd name="T79" fmla="*/ 44 h 210"/>
              <a:gd name="T80" fmla="*/ 130 w 373"/>
              <a:gd name="T81" fmla="*/ 45 h 210"/>
              <a:gd name="T82" fmla="*/ 128 w 373"/>
              <a:gd name="T83" fmla="*/ 35 h 210"/>
              <a:gd name="T84" fmla="*/ 112 w 373"/>
              <a:gd name="T85" fmla="*/ 31 h 210"/>
              <a:gd name="T86" fmla="*/ 93 w 373"/>
              <a:gd name="T87" fmla="*/ 24 h 210"/>
              <a:gd name="T88" fmla="*/ 77 w 373"/>
              <a:gd name="T89" fmla="*/ 23 h 210"/>
              <a:gd name="T90" fmla="*/ 67 w 373"/>
              <a:gd name="T91" fmla="*/ 15 h 210"/>
              <a:gd name="T92" fmla="*/ 44 w 373"/>
              <a:gd name="T93" fmla="*/ 2 h 210"/>
              <a:gd name="T94" fmla="*/ 22 w 373"/>
              <a:gd name="T95" fmla="*/ 2 h 210"/>
              <a:gd name="T96" fmla="*/ 0 w 373"/>
              <a:gd name="T97" fmla="*/ 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3" h="210">
                <a:moveTo>
                  <a:pt x="0" y="12"/>
                </a:moveTo>
                <a:cubicBezTo>
                  <a:pt x="23" y="10"/>
                  <a:pt x="23" y="10"/>
                  <a:pt x="23" y="10"/>
                </a:cubicBezTo>
                <a:cubicBezTo>
                  <a:pt x="40" y="9"/>
                  <a:pt x="40" y="9"/>
                  <a:pt x="40" y="9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21"/>
                  <a:pt x="52" y="21"/>
                </a:cubicBezTo>
                <a:cubicBezTo>
                  <a:pt x="65" y="22"/>
                  <a:pt x="65" y="22"/>
                  <a:pt x="65" y="22"/>
                </a:cubicBezTo>
                <a:cubicBezTo>
                  <a:pt x="73" y="30"/>
                  <a:pt x="73" y="30"/>
                  <a:pt x="73" y="30"/>
                </a:cubicBezTo>
                <a:cubicBezTo>
                  <a:pt x="74" y="31"/>
                  <a:pt x="75" y="31"/>
                  <a:pt x="76" y="31"/>
                </a:cubicBezTo>
                <a:cubicBezTo>
                  <a:pt x="90" y="31"/>
                  <a:pt x="90" y="31"/>
                  <a:pt x="90" y="31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4" y="39"/>
                  <a:pt x="105" y="39"/>
                  <a:pt x="106" y="39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8"/>
                  <a:pt x="122" y="48"/>
                  <a:pt x="122" y="48"/>
                </a:cubicBezTo>
                <a:cubicBezTo>
                  <a:pt x="122" y="50"/>
                  <a:pt x="124" y="51"/>
                  <a:pt x="126" y="52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6"/>
                  <a:pt x="145" y="56"/>
                  <a:pt x="146" y="56"/>
                </a:cubicBezTo>
                <a:cubicBezTo>
                  <a:pt x="159" y="52"/>
                  <a:pt x="159" y="52"/>
                  <a:pt x="159" y="52"/>
                </a:cubicBezTo>
                <a:cubicBezTo>
                  <a:pt x="172" y="52"/>
                  <a:pt x="172" y="52"/>
                  <a:pt x="172" y="52"/>
                </a:cubicBezTo>
                <a:cubicBezTo>
                  <a:pt x="188" y="66"/>
                  <a:pt x="188" y="66"/>
                  <a:pt x="188" y="66"/>
                </a:cubicBezTo>
                <a:cubicBezTo>
                  <a:pt x="189" y="66"/>
                  <a:pt x="190" y="67"/>
                  <a:pt x="191" y="66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33" y="66"/>
                  <a:pt x="233" y="66"/>
                  <a:pt x="233" y="66"/>
                </a:cubicBezTo>
                <a:cubicBezTo>
                  <a:pt x="234" y="66"/>
                  <a:pt x="234" y="66"/>
                  <a:pt x="234" y="66"/>
                </a:cubicBezTo>
                <a:cubicBezTo>
                  <a:pt x="239" y="68"/>
                  <a:pt x="239" y="68"/>
                  <a:pt x="239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51" y="69"/>
                  <a:pt x="251" y="69"/>
                  <a:pt x="251" y="69"/>
                </a:cubicBezTo>
                <a:cubicBezTo>
                  <a:pt x="252" y="69"/>
                  <a:pt x="252" y="69"/>
                  <a:pt x="252" y="69"/>
                </a:cubicBezTo>
                <a:cubicBezTo>
                  <a:pt x="276" y="68"/>
                  <a:pt x="276" y="68"/>
                  <a:pt x="276" y="68"/>
                </a:cubicBezTo>
                <a:cubicBezTo>
                  <a:pt x="277" y="68"/>
                  <a:pt x="277" y="68"/>
                  <a:pt x="277" y="68"/>
                </a:cubicBezTo>
                <a:cubicBezTo>
                  <a:pt x="305" y="63"/>
                  <a:pt x="305" y="63"/>
                  <a:pt x="305" y="63"/>
                </a:cubicBezTo>
                <a:cubicBezTo>
                  <a:pt x="313" y="69"/>
                  <a:pt x="313" y="69"/>
                  <a:pt x="313" y="69"/>
                </a:cubicBezTo>
                <a:cubicBezTo>
                  <a:pt x="313" y="69"/>
                  <a:pt x="314" y="69"/>
                  <a:pt x="314" y="69"/>
                </a:cubicBezTo>
                <a:cubicBezTo>
                  <a:pt x="335" y="74"/>
                  <a:pt x="335" y="74"/>
                  <a:pt x="335" y="74"/>
                </a:cubicBezTo>
                <a:cubicBezTo>
                  <a:pt x="336" y="74"/>
                  <a:pt x="336" y="74"/>
                  <a:pt x="336" y="74"/>
                </a:cubicBezTo>
                <a:cubicBezTo>
                  <a:pt x="351" y="74"/>
                  <a:pt x="351" y="74"/>
                  <a:pt x="351" y="74"/>
                </a:cubicBezTo>
                <a:cubicBezTo>
                  <a:pt x="353" y="79"/>
                  <a:pt x="353" y="79"/>
                  <a:pt x="353" y="79"/>
                </a:cubicBezTo>
                <a:cubicBezTo>
                  <a:pt x="353" y="80"/>
                  <a:pt x="353" y="80"/>
                  <a:pt x="353" y="80"/>
                </a:cubicBezTo>
                <a:cubicBezTo>
                  <a:pt x="359" y="89"/>
                  <a:pt x="359" y="89"/>
                  <a:pt x="359" y="89"/>
                </a:cubicBezTo>
                <a:cubicBezTo>
                  <a:pt x="365" y="109"/>
                  <a:pt x="365" y="109"/>
                  <a:pt x="365" y="109"/>
                </a:cubicBezTo>
                <a:cubicBezTo>
                  <a:pt x="359" y="131"/>
                  <a:pt x="359" y="131"/>
                  <a:pt x="359" y="131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9" y="144"/>
                  <a:pt x="359" y="144"/>
                  <a:pt x="359" y="144"/>
                </a:cubicBezTo>
                <a:cubicBezTo>
                  <a:pt x="359" y="158"/>
                  <a:pt x="359" y="158"/>
                  <a:pt x="359" y="158"/>
                </a:cubicBezTo>
                <a:cubicBezTo>
                  <a:pt x="359" y="175"/>
                  <a:pt x="359" y="175"/>
                  <a:pt x="359" y="175"/>
                </a:cubicBezTo>
                <a:cubicBezTo>
                  <a:pt x="353" y="188"/>
                  <a:pt x="353" y="188"/>
                  <a:pt x="353" y="188"/>
                </a:cubicBezTo>
                <a:cubicBezTo>
                  <a:pt x="352" y="189"/>
                  <a:pt x="353" y="191"/>
                  <a:pt x="354" y="192"/>
                </a:cubicBezTo>
                <a:cubicBezTo>
                  <a:pt x="365" y="207"/>
                  <a:pt x="365" y="207"/>
                  <a:pt x="365" y="207"/>
                </a:cubicBezTo>
                <a:cubicBezTo>
                  <a:pt x="365" y="210"/>
                  <a:pt x="365" y="210"/>
                  <a:pt x="365" y="210"/>
                </a:cubicBezTo>
                <a:cubicBezTo>
                  <a:pt x="373" y="210"/>
                  <a:pt x="373" y="210"/>
                  <a:pt x="373" y="210"/>
                </a:cubicBezTo>
                <a:cubicBezTo>
                  <a:pt x="373" y="206"/>
                  <a:pt x="373" y="206"/>
                  <a:pt x="373" y="206"/>
                </a:cubicBezTo>
                <a:cubicBezTo>
                  <a:pt x="373" y="205"/>
                  <a:pt x="373" y="204"/>
                  <a:pt x="373" y="203"/>
                </a:cubicBezTo>
                <a:cubicBezTo>
                  <a:pt x="361" y="189"/>
                  <a:pt x="361" y="189"/>
                  <a:pt x="361" y="189"/>
                </a:cubicBezTo>
                <a:cubicBezTo>
                  <a:pt x="367" y="178"/>
                  <a:pt x="367" y="178"/>
                  <a:pt x="367" y="178"/>
                </a:cubicBezTo>
                <a:cubicBezTo>
                  <a:pt x="367" y="177"/>
                  <a:pt x="367" y="177"/>
                  <a:pt x="367" y="176"/>
                </a:cubicBezTo>
                <a:cubicBezTo>
                  <a:pt x="367" y="158"/>
                  <a:pt x="367" y="158"/>
                  <a:pt x="367" y="158"/>
                </a:cubicBezTo>
                <a:cubicBezTo>
                  <a:pt x="367" y="144"/>
                  <a:pt x="367" y="144"/>
                  <a:pt x="367" y="144"/>
                </a:cubicBezTo>
                <a:cubicBezTo>
                  <a:pt x="367" y="133"/>
                  <a:pt x="367" y="133"/>
                  <a:pt x="367" y="133"/>
                </a:cubicBezTo>
                <a:cubicBezTo>
                  <a:pt x="373" y="110"/>
                  <a:pt x="373" y="110"/>
                  <a:pt x="373" y="110"/>
                </a:cubicBezTo>
                <a:cubicBezTo>
                  <a:pt x="373" y="110"/>
                  <a:pt x="373" y="109"/>
                  <a:pt x="373" y="108"/>
                </a:cubicBezTo>
                <a:cubicBezTo>
                  <a:pt x="367" y="86"/>
                  <a:pt x="367" y="86"/>
                  <a:pt x="367" y="86"/>
                </a:cubicBezTo>
                <a:cubicBezTo>
                  <a:pt x="367" y="86"/>
                  <a:pt x="367" y="85"/>
                  <a:pt x="366" y="85"/>
                </a:cubicBezTo>
                <a:cubicBezTo>
                  <a:pt x="360" y="75"/>
                  <a:pt x="360" y="75"/>
                  <a:pt x="360" y="75"/>
                </a:cubicBezTo>
                <a:cubicBezTo>
                  <a:pt x="356" y="69"/>
                  <a:pt x="356" y="69"/>
                  <a:pt x="356" y="69"/>
                </a:cubicBezTo>
                <a:cubicBezTo>
                  <a:pt x="356" y="67"/>
                  <a:pt x="354" y="66"/>
                  <a:pt x="353" y="66"/>
                </a:cubicBezTo>
                <a:cubicBezTo>
                  <a:pt x="336" y="66"/>
                  <a:pt x="336" y="66"/>
                  <a:pt x="336" y="66"/>
                </a:cubicBezTo>
                <a:cubicBezTo>
                  <a:pt x="317" y="62"/>
                  <a:pt x="317" y="62"/>
                  <a:pt x="317" y="62"/>
                </a:cubicBezTo>
                <a:cubicBezTo>
                  <a:pt x="308" y="55"/>
                  <a:pt x="308" y="55"/>
                  <a:pt x="308" y="55"/>
                </a:cubicBezTo>
                <a:cubicBezTo>
                  <a:pt x="307" y="55"/>
                  <a:pt x="306" y="55"/>
                  <a:pt x="305" y="55"/>
                </a:cubicBezTo>
                <a:cubicBezTo>
                  <a:pt x="275" y="60"/>
                  <a:pt x="275" y="60"/>
                  <a:pt x="275" y="60"/>
                </a:cubicBezTo>
                <a:cubicBezTo>
                  <a:pt x="252" y="61"/>
                  <a:pt x="252" y="61"/>
                  <a:pt x="252" y="61"/>
                </a:cubicBezTo>
                <a:cubicBezTo>
                  <a:pt x="241" y="60"/>
                  <a:pt x="241" y="60"/>
                  <a:pt x="241" y="60"/>
                </a:cubicBezTo>
                <a:cubicBezTo>
                  <a:pt x="235" y="59"/>
                  <a:pt x="235" y="59"/>
                  <a:pt x="235" y="59"/>
                </a:cubicBezTo>
                <a:cubicBezTo>
                  <a:pt x="224" y="55"/>
                  <a:pt x="224" y="55"/>
                  <a:pt x="224" y="55"/>
                </a:cubicBezTo>
                <a:cubicBezTo>
                  <a:pt x="223" y="54"/>
                  <a:pt x="222" y="54"/>
                  <a:pt x="222" y="54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76" y="45"/>
                  <a:pt x="176" y="45"/>
                  <a:pt x="176" y="45"/>
                </a:cubicBezTo>
                <a:cubicBezTo>
                  <a:pt x="176" y="44"/>
                  <a:pt x="175" y="44"/>
                  <a:pt x="174" y="44"/>
                </a:cubicBezTo>
                <a:cubicBezTo>
                  <a:pt x="158" y="44"/>
                  <a:pt x="158" y="44"/>
                  <a:pt x="158" y="44"/>
                </a:cubicBezTo>
                <a:cubicBezTo>
                  <a:pt x="158" y="44"/>
                  <a:pt x="157" y="44"/>
                  <a:pt x="157" y="44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30" y="45"/>
                  <a:pt x="130" y="45"/>
                  <a:pt x="130" y="45"/>
                </a:cubicBezTo>
                <a:cubicBezTo>
                  <a:pt x="130" y="39"/>
                  <a:pt x="130" y="39"/>
                  <a:pt x="130" y="39"/>
                </a:cubicBezTo>
                <a:cubicBezTo>
                  <a:pt x="130" y="38"/>
                  <a:pt x="129" y="36"/>
                  <a:pt x="128" y="35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3" y="31"/>
                  <a:pt x="113" y="31"/>
                  <a:pt x="112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93" y="24"/>
                  <a:pt x="93" y="24"/>
                  <a:pt x="93" y="24"/>
                </a:cubicBezTo>
                <a:cubicBezTo>
                  <a:pt x="93" y="24"/>
                  <a:pt x="92" y="23"/>
                  <a:pt x="91" y="23"/>
                </a:cubicBezTo>
                <a:cubicBezTo>
                  <a:pt x="77" y="23"/>
                  <a:pt x="77" y="23"/>
                  <a:pt x="77" y="23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5"/>
                  <a:pt x="68" y="15"/>
                  <a:pt x="67" y="15"/>
                </a:cubicBezTo>
                <a:cubicBezTo>
                  <a:pt x="55" y="13"/>
                  <a:pt x="55" y="13"/>
                  <a:pt x="55" y="13"/>
                </a:cubicBezTo>
                <a:cubicBezTo>
                  <a:pt x="44" y="2"/>
                  <a:pt x="44" y="2"/>
                  <a:pt x="44" y="2"/>
                </a:cubicBezTo>
                <a:cubicBezTo>
                  <a:pt x="43" y="1"/>
                  <a:pt x="42" y="0"/>
                  <a:pt x="41" y="1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0" y="5"/>
                  <a:pt x="0" y="5"/>
                  <a:pt x="0" y="5"/>
                </a:cubicBez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24" name="Oval 218">
            <a:extLst>
              <a:ext uri="{FF2B5EF4-FFF2-40B4-BE49-F238E27FC236}">
                <a16:creationId xmlns:a16="http://schemas.microsoft.com/office/drawing/2014/main" id="{1B48B445-FC1D-778B-7BE2-EEA7FBA73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791" y="3649023"/>
            <a:ext cx="54707" cy="52820"/>
          </a:xfrm>
          <a:prstGeom prst="ellipse">
            <a:avLst/>
          </a:prstGeom>
          <a:solidFill>
            <a:srgbClr val="3A3838"/>
          </a:solidFill>
          <a:ln>
            <a:solidFill>
              <a:schemeClr val="bg1"/>
            </a:solidFill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25" name="Oval 219">
            <a:extLst>
              <a:ext uri="{FF2B5EF4-FFF2-40B4-BE49-F238E27FC236}">
                <a16:creationId xmlns:a16="http://schemas.microsoft.com/office/drawing/2014/main" id="{74847AC9-26CF-12AD-5581-9E7780693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234" y="2864270"/>
            <a:ext cx="56593" cy="56593"/>
          </a:xfrm>
          <a:prstGeom prst="ellipse">
            <a:avLst/>
          </a:prstGeom>
          <a:solidFill>
            <a:srgbClr val="221F1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26" name="Freeform 220">
            <a:extLst>
              <a:ext uri="{FF2B5EF4-FFF2-40B4-BE49-F238E27FC236}">
                <a16:creationId xmlns:a16="http://schemas.microsoft.com/office/drawing/2014/main" id="{1219EF3A-FE1E-592F-5B5D-A73D78707A5F}"/>
              </a:ext>
            </a:extLst>
          </p:cNvPr>
          <p:cNvSpPr>
            <a:spLocks/>
          </p:cNvSpPr>
          <p:nvPr/>
        </p:nvSpPr>
        <p:spPr bwMode="auto">
          <a:xfrm>
            <a:off x="5305021" y="3015183"/>
            <a:ext cx="213168" cy="488587"/>
          </a:xfrm>
          <a:custGeom>
            <a:avLst/>
            <a:gdLst>
              <a:gd name="T0" fmla="*/ 74 w 75"/>
              <a:gd name="T1" fmla="*/ 0 h 171"/>
              <a:gd name="T2" fmla="*/ 4 w 75"/>
              <a:gd name="T3" fmla="*/ 11 h 171"/>
              <a:gd name="T4" fmla="*/ 1 w 75"/>
              <a:gd name="T5" fmla="*/ 15 h 171"/>
              <a:gd name="T6" fmla="*/ 18 w 75"/>
              <a:gd name="T7" fmla="*/ 171 h 171"/>
              <a:gd name="T8" fmla="*/ 26 w 75"/>
              <a:gd name="T9" fmla="*/ 170 h 171"/>
              <a:gd name="T10" fmla="*/ 9 w 75"/>
              <a:gd name="T11" fmla="*/ 18 h 171"/>
              <a:gd name="T12" fmla="*/ 75 w 75"/>
              <a:gd name="T13" fmla="*/ 8 h 171"/>
              <a:gd name="T14" fmla="*/ 74 w 75"/>
              <a:gd name="T15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" h="171">
                <a:moveTo>
                  <a:pt x="74" y="0"/>
                </a:moveTo>
                <a:cubicBezTo>
                  <a:pt x="4" y="11"/>
                  <a:pt x="4" y="11"/>
                  <a:pt x="4" y="11"/>
                </a:cubicBezTo>
                <a:cubicBezTo>
                  <a:pt x="2" y="11"/>
                  <a:pt x="0" y="13"/>
                  <a:pt x="1" y="15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26" y="170"/>
                  <a:pt x="26" y="170"/>
                  <a:pt x="26" y="170"/>
                </a:cubicBezTo>
                <a:cubicBezTo>
                  <a:pt x="9" y="18"/>
                  <a:pt x="9" y="18"/>
                  <a:pt x="9" y="18"/>
                </a:cubicBezTo>
                <a:cubicBezTo>
                  <a:pt x="75" y="8"/>
                  <a:pt x="75" y="8"/>
                  <a:pt x="75" y="8"/>
                </a:cubicBezTo>
                <a:lnTo>
                  <a:pt x="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27" name="Freeform 221">
            <a:extLst>
              <a:ext uri="{FF2B5EF4-FFF2-40B4-BE49-F238E27FC236}">
                <a16:creationId xmlns:a16="http://schemas.microsoft.com/office/drawing/2014/main" id="{BB7F4A22-96AB-0421-C749-315BBC0C3D64}"/>
              </a:ext>
            </a:extLst>
          </p:cNvPr>
          <p:cNvSpPr>
            <a:spLocks/>
          </p:cNvSpPr>
          <p:nvPr/>
        </p:nvSpPr>
        <p:spPr bwMode="auto">
          <a:xfrm>
            <a:off x="5584214" y="3177416"/>
            <a:ext cx="1050743" cy="707413"/>
          </a:xfrm>
          <a:custGeom>
            <a:avLst/>
            <a:gdLst>
              <a:gd name="T0" fmla="*/ 21 w 369"/>
              <a:gd name="T1" fmla="*/ 238 h 248"/>
              <a:gd name="T2" fmla="*/ 32 w 369"/>
              <a:gd name="T3" fmla="*/ 227 h 248"/>
              <a:gd name="T4" fmla="*/ 35 w 369"/>
              <a:gd name="T5" fmla="*/ 222 h 248"/>
              <a:gd name="T6" fmla="*/ 40 w 369"/>
              <a:gd name="T7" fmla="*/ 216 h 248"/>
              <a:gd name="T8" fmla="*/ 53 w 369"/>
              <a:gd name="T9" fmla="*/ 201 h 248"/>
              <a:gd name="T10" fmla="*/ 67 w 369"/>
              <a:gd name="T11" fmla="*/ 182 h 248"/>
              <a:gd name="T12" fmla="*/ 54 w 369"/>
              <a:gd name="T13" fmla="*/ 173 h 248"/>
              <a:gd name="T14" fmla="*/ 46 w 369"/>
              <a:gd name="T15" fmla="*/ 164 h 248"/>
              <a:gd name="T16" fmla="*/ 42 w 369"/>
              <a:gd name="T17" fmla="*/ 159 h 248"/>
              <a:gd name="T18" fmla="*/ 34 w 369"/>
              <a:gd name="T19" fmla="*/ 149 h 248"/>
              <a:gd name="T20" fmla="*/ 35 w 369"/>
              <a:gd name="T21" fmla="*/ 139 h 248"/>
              <a:gd name="T22" fmla="*/ 29 w 369"/>
              <a:gd name="T23" fmla="*/ 135 h 248"/>
              <a:gd name="T24" fmla="*/ 42 w 369"/>
              <a:gd name="T25" fmla="*/ 134 h 248"/>
              <a:gd name="T26" fmla="*/ 46 w 369"/>
              <a:gd name="T27" fmla="*/ 126 h 248"/>
              <a:gd name="T28" fmla="*/ 49 w 369"/>
              <a:gd name="T29" fmla="*/ 114 h 248"/>
              <a:gd name="T30" fmla="*/ 48 w 369"/>
              <a:gd name="T31" fmla="*/ 110 h 248"/>
              <a:gd name="T32" fmla="*/ 49 w 369"/>
              <a:gd name="T33" fmla="*/ 107 h 248"/>
              <a:gd name="T34" fmla="*/ 53 w 369"/>
              <a:gd name="T35" fmla="*/ 98 h 248"/>
              <a:gd name="T36" fmla="*/ 51 w 369"/>
              <a:gd name="T37" fmla="*/ 101 h 248"/>
              <a:gd name="T38" fmla="*/ 61 w 369"/>
              <a:gd name="T39" fmla="*/ 104 h 248"/>
              <a:gd name="T40" fmla="*/ 64 w 369"/>
              <a:gd name="T41" fmla="*/ 93 h 248"/>
              <a:gd name="T42" fmla="*/ 64 w 369"/>
              <a:gd name="T43" fmla="*/ 88 h 248"/>
              <a:gd name="T44" fmla="*/ 69 w 369"/>
              <a:gd name="T45" fmla="*/ 81 h 248"/>
              <a:gd name="T46" fmla="*/ 72 w 369"/>
              <a:gd name="T47" fmla="*/ 74 h 248"/>
              <a:gd name="T48" fmla="*/ 86 w 369"/>
              <a:gd name="T49" fmla="*/ 68 h 248"/>
              <a:gd name="T50" fmla="*/ 92 w 369"/>
              <a:gd name="T51" fmla="*/ 60 h 248"/>
              <a:gd name="T52" fmla="*/ 97 w 369"/>
              <a:gd name="T53" fmla="*/ 51 h 248"/>
              <a:gd name="T54" fmla="*/ 311 w 369"/>
              <a:gd name="T55" fmla="*/ 9 h 248"/>
              <a:gd name="T56" fmla="*/ 331 w 369"/>
              <a:gd name="T57" fmla="*/ 77 h 248"/>
              <a:gd name="T58" fmla="*/ 368 w 369"/>
              <a:gd name="T59" fmla="*/ 64 h 248"/>
              <a:gd name="T60" fmla="*/ 318 w 369"/>
              <a:gd name="T61" fmla="*/ 3 h 248"/>
              <a:gd name="T62" fmla="*/ 149 w 369"/>
              <a:gd name="T63" fmla="*/ 33 h 248"/>
              <a:gd name="T64" fmla="*/ 89 w 369"/>
              <a:gd name="T65" fmla="*/ 52 h 248"/>
              <a:gd name="T66" fmla="*/ 84 w 369"/>
              <a:gd name="T67" fmla="*/ 57 h 248"/>
              <a:gd name="T68" fmla="*/ 75 w 369"/>
              <a:gd name="T69" fmla="*/ 67 h 248"/>
              <a:gd name="T70" fmla="*/ 64 w 369"/>
              <a:gd name="T71" fmla="*/ 72 h 248"/>
              <a:gd name="T72" fmla="*/ 59 w 369"/>
              <a:gd name="T73" fmla="*/ 78 h 248"/>
              <a:gd name="T74" fmla="*/ 56 w 369"/>
              <a:gd name="T75" fmla="*/ 83 h 248"/>
              <a:gd name="T76" fmla="*/ 55 w 369"/>
              <a:gd name="T77" fmla="*/ 94 h 248"/>
              <a:gd name="T78" fmla="*/ 58 w 369"/>
              <a:gd name="T79" fmla="*/ 93 h 248"/>
              <a:gd name="T80" fmla="*/ 53 w 369"/>
              <a:gd name="T81" fmla="*/ 101 h 248"/>
              <a:gd name="T82" fmla="*/ 57 w 369"/>
              <a:gd name="T83" fmla="*/ 95 h 248"/>
              <a:gd name="T84" fmla="*/ 46 w 369"/>
              <a:gd name="T85" fmla="*/ 93 h 248"/>
              <a:gd name="T86" fmla="*/ 42 w 369"/>
              <a:gd name="T87" fmla="*/ 102 h 248"/>
              <a:gd name="T88" fmla="*/ 41 w 369"/>
              <a:gd name="T89" fmla="*/ 107 h 248"/>
              <a:gd name="T90" fmla="*/ 40 w 369"/>
              <a:gd name="T91" fmla="*/ 114 h 248"/>
              <a:gd name="T92" fmla="*/ 40 w 369"/>
              <a:gd name="T93" fmla="*/ 120 h 248"/>
              <a:gd name="T94" fmla="*/ 36 w 369"/>
              <a:gd name="T95" fmla="*/ 129 h 248"/>
              <a:gd name="T96" fmla="*/ 26 w 369"/>
              <a:gd name="T97" fmla="*/ 137 h 248"/>
              <a:gd name="T98" fmla="*/ 26 w 369"/>
              <a:gd name="T99" fmla="*/ 149 h 248"/>
              <a:gd name="T100" fmla="*/ 34 w 369"/>
              <a:gd name="T101" fmla="*/ 162 h 248"/>
              <a:gd name="T102" fmla="*/ 38 w 369"/>
              <a:gd name="T103" fmla="*/ 167 h 248"/>
              <a:gd name="T104" fmla="*/ 48 w 369"/>
              <a:gd name="T105" fmla="*/ 179 h 248"/>
              <a:gd name="T106" fmla="*/ 57 w 369"/>
              <a:gd name="T107" fmla="*/ 185 h 248"/>
              <a:gd name="T108" fmla="*/ 36 w 369"/>
              <a:gd name="T109" fmla="*/ 204 h 248"/>
              <a:gd name="T110" fmla="*/ 32 w 369"/>
              <a:gd name="T111" fmla="*/ 211 h 248"/>
              <a:gd name="T112" fmla="*/ 27 w 369"/>
              <a:gd name="T113" fmla="*/ 219 h 248"/>
              <a:gd name="T114" fmla="*/ 20 w 369"/>
              <a:gd name="T115" fmla="*/ 226 h 248"/>
              <a:gd name="T116" fmla="*/ 10 w 369"/>
              <a:gd name="T117" fmla="*/ 233 h 248"/>
              <a:gd name="T118" fmla="*/ 6 w 369"/>
              <a:gd name="T119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9" h="248">
                <a:moveTo>
                  <a:pt x="6" y="248"/>
                </a:moveTo>
                <a:cubicBezTo>
                  <a:pt x="13" y="240"/>
                  <a:pt x="13" y="240"/>
                  <a:pt x="13" y="240"/>
                </a:cubicBezTo>
                <a:cubicBezTo>
                  <a:pt x="21" y="238"/>
                  <a:pt x="21" y="238"/>
                  <a:pt x="21" y="238"/>
                </a:cubicBezTo>
                <a:cubicBezTo>
                  <a:pt x="22" y="238"/>
                  <a:pt x="23" y="237"/>
                  <a:pt x="23" y="236"/>
                </a:cubicBezTo>
                <a:cubicBezTo>
                  <a:pt x="25" y="232"/>
                  <a:pt x="25" y="232"/>
                  <a:pt x="25" y="232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2" y="226"/>
                  <a:pt x="32" y="226"/>
                  <a:pt x="32" y="226"/>
                </a:cubicBezTo>
                <a:cubicBezTo>
                  <a:pt x="34" y="224"/>
                  <a:pt x="34" y="224"/>
                  <a:pt x="34" y="224"/>
                </a:cubicBezTo>
                <a:cubicBezTo>
                  <a:pt x="35" y="223"/>
                  <a:pt x="35" y="223"/>
                  <a:pt x="35" y="222"/>
                </a:cubicBezTo>
                <a:cubicBezTo>
                  <a:pt x="35" y="221"/>
                  <a:pt x="35" y="221"/>
                  <a:pt x="35" y="221"/>
                </a:cubicBezTo>
                <a:cubicBezTo>
                  <a:pt x="38" y="219"/>
                  <a:pt x="38" y="219"/>
                  <a:pt x="38" y="219"/>
                </a:cubicBezTo>
                <a:cubicBezTo>
                  <a:pt x="39" y="218"/>
                  <a:pt x="40" y="217"/>
                  <a:pt x="40" y="216"/>
                </a:cubicBezTo>
                <a:cubicBezTo>
                  <a:pt x="40" y="212"/>
                  <a:pt x="40" y="212"/>
                  <a:pt x="40" y="212"/>
                </a:cubicBezTo>
                <a:cubicBezTo>
                  <a:pt x="41" y="210"/>
                  <a:pt x="41" y="210"/>
                  <a:pt x="41" y="210"/>
                </a:cubicBezTo>
                <a:cubicBezTo>
                  <a:pt x="53" y="201"/>
                  <a:pt x="53" y="201"/>
                  <a:pt x="53" y="201"/>
                </a:cubicBezTo>
                <a:cubicBezTo>
                  <a:pt x="54" y="200"/>
                  <a:pt x="54" y="200"/>
                  <a:pt x="54" y="200"/>
                </a:cubicBezTo>
                <a:cubicBezTo>
                  <a:pt x="67" y="186"/>
                  <a:pt x="67" y="186"/>
                  <a:pt x="67" y="186"/>
                </a:cubicBezTo>
                <a:cubicBezTo>
                  <a:pt x="68" y="185"/>
                  <a:pt x="68" y="183"/>
                  <a:pt x="67" y="182"/>
                </a:cubicBezTo>
                <a:cubicBezTo>
                  <a:pt x="67" y="181"/>
                  <a:pt x="66" y="180"/>
                  <a:pt x="65" y="179"/>
                </a:cubicBezTo>
                <a:cubicBezTo>
                  <a:pt x="60" y="177"/>
                  <a:pt x="60" y="177"/>
                  <a:pt x="60" y="177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53" y="171"/>
                  <a:pt x="53" y="171"/>
                  <a:pt x="53" y="171"/>
                </a:cubicBezTo>
                <a:cubicBezTo>
                  <a:pt x="52" y="171"/>
                  <a:pt x="52" y="171"/>
                  <a:pt x="52" y="171"/>
                </a:cubicBezTo>
                <a:cubicBezTo>
                  <a:pt x="46" y="164"/>
                  <a:pt x="46" y="164"/>
                  <a:pt x="46" y="164"/>
                </a:cubicBezTo>
                <a:cubicBezTo>
                  <a:pt x="46" y="164"/>
                  <a:pt x="46" y="164"/>
                  <a:pt x="46" y="164"/>
                </a:cubicBezTo>
                <a:cubicBezTo>
                  <a:pt x="44" y="161"/>
                  <a:pt x="44" y="161"/>
                  <a:pt x="44" y="161"/>
                </a:cubicBezTo>
                <a:cubicBezTo>
                  <a:pt x="42" y="159"/>
                  <a:pt x="42" y="159"/>
                  <a:pt x="42" y="159"/>
                </a:cubicBezTo>
                <a:cubicBezTo>
                  <a:pt x="41" y="157"/>
                  <a:pt x="41" y="157"/>
                  <a:pt x="41" y="157"/>
                </a:cubicBezTo>
                <a:cubicBezTo>
                  <a:pt x="41" y="156"/>
                  <a:pt x="40" y="156"/>
                  <a:pt x="40" y="155"/>
                </a:cubicBezTo>
                <a:cubicBezTo>
                  <a:pt x="34" y="149"/>
                  <a:pt x="34" y="149"/>
                  <a:pt x="34" y="149"/>
                </a:cubicBezTo>
                <a:cubicBezTo>
                  <a:pt x="35" y="145"/>
                  <a:pt x="35" y="145"/>
                  <a:pt x="35" y="145"/>
                </a:cubicBezTo>
                <a:cubicBezTo>
                  <a:pt x="35" y="144"/>
                  <a:pt x="35" y="144"/>
                  <a:pt x="35" y="144"/>
                </a:cubicBezTo>
                <a:cubicBezTo>
                  <a:pt x="35" y="139"/>
                  <a:pt x="35" y="139"/>
                  <a:pt x="35" y="139"/>
                </a:cubicBezTo>
                <a:cubicBezTo>
                  <a:pt x="35" y="139"/>
                  <a:pt x="35" y="138"/>
                  <a:pt x="35" y="137"/>
                </a:cubicBezTo>
                <a:cubicBezTo>
                  <a:pt x="33" y="133"/>
                  <a:pt x="33" y="133"/>
                  <a:pt x="33" y="133"/>
                </a:cubicBezTo>
                <a:cubicBezTo>
                  <a:pt x="29" y="135"/>
                  <a:pt x="29" y="135"/>
                  <a:pt x="29" y="135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41" y="136"/>
                  <a:pt x="42" y="135"/>
                  <a:pt x="42" y="134"/>
                </a:cubicBezTo>
                <a:cubicBezTo>
                  <a:pt x="45" y="130"/>
                  <a:pt x="45" y="130"/>
                  <a:pt x="45" y="130"/>
                </a:cubicBezTo>
                <a:cubicBezTo>
                  <a:pt x="45" y="129"/>
                  <a:pt x="46" y="129"/>
                  <a:pt x="46" y="128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8" y="126"/>
                  <a:pt x="48" y="126"/>
                  <a:pt x="48" y="126"/>
                </a:cubicBezTo>
                <a:cubicBezTo>
                  <a:pt x="49" y="125"/>
                  <a:pt x="50" y="123"/>
                  <a:pt x="50" y="122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49" y="114"/>
                  <a:pt x="49" y="113"/>
                  <a:pt x="48" y="113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9" y="110"/>
                  <a:pt x="49" y="110"/>
                  <a:pt x="49" y="110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3" y="98"/>
                  <a:pt x="53" y="98"/>
                  <a:pt x="53" y="98"/>
                </a:cubicBezTo>
                <a:cubicBezTo>
                  <a:pt x="49" y="96"/>
                  <a:pt x="49" y="96"/>
                  <a:pt x="49" y="96"/>
                </a:cubicBezTo>
                <a:cubicBezTo>
                  <a:pt x="48" y="99"/>
                  <a:pt x="48" y="99"/>
                  <a:pt x="48" y="99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5" y="106"/>
                  <a:pt x="56" y="107"/>
                  <a:pt x="57" y="107"/>
                </a:cubicBezTo>
                <a:cubicBezTo>
                  <a:pt x="59" y="107"/>
                  <a:pt x="60" y="106"/>
                  <a:pt x="61" y="104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98"/>
                  <a:pt x="64" y="98"/>
                  <a:pt x="64" y="98"/>
                </a:cubicBezTo>
                <a:cubicBezTo>
                  <a:pt x="65" y="97"/>
                  <a:pt x="65" y="95"/>
                  <a:pt x="64" y="93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0"/>
                  <a:pt x="63" y="90"/>
                  <a:pt x="63" y="90"/>
                </a:cubicBezTo>
                <a:cubicBezTo>
                  <a:pt x="64" y="90"/>
                  <a:pt x="64" y="89"/>
                  <a:pt x="64" y="88"/>
                </a:cubicBezTo>
                <a:cubicBezTo>
                  <a:pt x="64" y="85"/>
                  <a:pt x="64" y="85"/>
                  <a:pt x="64" y="85"/>
                </a:cubicBezTo>
                <a:cubicBezTo>
                  <a:pt x="65" y="84"/>
                  <a:pt x="65" y="84"/>
                  <a:pt x="65" y="84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80"/>
                  <a:pt x="70" y="79"/>
                  <a:pt x="70" y="78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4"/>
                  <a:pt x="72" y="74"/>
                  <a:pt x="72" y="74"/>
                </a:cubicBezTo>
                <a:cubicBezTo>
                  <a:pt x="75" y="75"/>
                  <a:pt x="75" y="75"/>
                  <a:pt x="75" y="75"/>
                </a:cubicBezTo>
                <a:cubicBezTo>
                  <a:pt x="76" y="76"/>
                  <a:pt x="78" y="75"/>
                  <a:pt x="79" y="74"/>
                </a:cubicBezTo>
                <a:cubicBezTo>
                  <a:pt x="86" y="68"/>
                  <a:pt x="86" y="68"/>
                  <a:pt x="86" y="68"/>
                </a:cubicBezTo>
                <a:cubicBezTo>
                  <a:pt x="87" y="68"/>
                  <a:pt x="87" y="68"/>
                  <a:pt x="87" y="67"/>
                </a:cubicBezTo>
                <a:cubicBezTo>
                  <a:pt x="91" y="61"/>
                  <a:pt x="91" y="61"/>
                  <a:pt x="91" y="61"/>
                </a:cubicBezTo>
                <a:cubicBezTo>
                  <a:pt x="92" y="60"/>
                  <a:pt x="92" y="60"/>
                  <a:pt x="92" y="60"/>
                </a:cubicBezTo>
                <a:cubicBezTo>
                  <a:pt x="95" y="57"/>
                  <a:pt x="95" y="57"/>
                  <a:pt x="95" y="57"/>
                </a:cubicBezTo>
                <a:cubicBezTo>
                  <a:pt x="96" y="56"/>
                  <a:pt x="97" y="55"/>
                  <a:pt x="97" y="55"/>
                </a:cubicBezTo>
                <a:cubicBezTo>
                  <a:pt x="97" y="51"/>
                  <a:pt x="97" y="51"/>
                  <a:pt x="97" y="51"/>
                </a:cubicBezTo>
                <a:cubicBezTo>
                  <a:pt x="151" y="41"/>
                  <a:pt x="151" y="41"/>
                  <a:pt x="151" y="41"/>
                </a:cubicBezTo>
                <a:cubicBezTo>
                  <a:pt x="151" y="41"/>
                  <a:pt x="151" y="41"/>
                  <a:pt x="151" y="41"/>
                </a:cubicBezTo>
                <a:cubicBezTo>
                  <a:pt x="311" y="9"/>
                  <a:pt x="311" y="9"/>
                  <a:pt x="311" y="9"/>
                </a:cubicBezTo>
                <a:cubicBezTo>
                  <a:pt x="328" y="72"/>
                  <a:pt x="328" y="72"/>
                  <a:pt x="328" y="72"/>
                </a:cubicBezTo>
                <a:cubicBezTo>
                  <a:pt x="329" y="73"/>
                  <a:pt x="329" y="73"/>
                  <a:pt x="329" y="73"/>
                </a:cubicBezTo>
                <a:cubicBezTo>
                  <a:pt x="331" y="77"/>
                  <a:pt x="331" y="77"/>
                  <a:pt x="331" y="77"/>
                </a:cubicBezTo>
                <a:cubicBezTo>
                  <a:pt x="332" y="79"/>
                  <a:pt x="334" y="80"/>
                  <a:pt x="335" y="79"/>
                </a:cubicBezTo>
                <a:cubicBezTo>
                  <a:pt x="369" y="72"/>
                  <a:pt x="369" y="72"/>
                  <a:pt x="369" y="72"/>
                </a:cubicBezTo>
                <a:cubicBezTo>
                  <a:pt x="368" y="64"/>
                  <a:pt x="368" y="64"/>
                  <a:pt x="368" y="64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6" y="70"/>
                  <a:pt x="336" y="70"/>
                  <a:pt x="336" y="70"/>
                </a:cubicBezTo>
                <a:cubicBezTo>
                  <a:pt x="318" y="3"/>
                  <a:pt x="318" y="3"/>
                  <a:pt x="318" y="3"/>
                </a:cubicBezTo>
                <a:cubicBezTo>
                  <a:pt x="317" y="1"/>
                  <a:pt x="315" y="0"/>
                  <a:pt x="313" y="0"/>
                </a:cubicBezTo>
                <a:cubicBezTo>
                  <a:pt x="149" y="33"/>
                  <a:pt x="149" y="33"/>
                  <a:pt x="149" y="33"/>
                </a:cubicBezTo>
                <a:cubicBezTo>
                  <a:pt x="149" y="33"/>
                  <a:pt x="149" y="33"/>
                  <a:pt x="149" y="33"/>
                </a:cubicBezTo>
                <a:cubicBezTo>
                  <a:pt x="93" y="44"/>
                  <a:pt x="93" y="44"/>
                  <a:pt x="93" y="44"/>
                </a:cubicBezTo>
                <a:cubicBezTo>
                  <a:pt x="92" y="44"/>
                  <a:pt x="90" y="46"/>
                  <a:pt x="90" y="47"/>
                </a:cubicBezTo>
                <a:cubicBezTo>
                  <a:pt x="89" y="52"/>
                  <a:pt x="89" y="52"/>
                  <a:pt x="89" y="52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5"/>
                  <a:pt x="86" y="55"/>
                  <a:pt x="86" y="55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1" y="63"/>
                  <a:pt x="81" y="63"/>
                  <a:pt x="81" y="63"/>
                </a:cubicBezTo>
                <a:cubicBezTo>
                  <a:pt x="75" y="67"/>
                  <a:pt x="75" y="67"/>
                  <a:pt x="75" y="67"/>
                </a:cubicBezTo>
                <a:cubicBezTo>
                  <a:pt x="71" y="66"/>
                  <a:pt x="71" y="66"/>
                  <a:pt x="71" y="66"/>
                </a:cubicBezTo>
                <a:cubicBezTo>
                  <a:pt x="70" y="65"/>
                  <a:pt x="68" y="66"/>
                  <a:pt x="67" y="67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2"/>
                  <a:pt x="63" y="73"/>
                  <a:pt x="63" y="73"/>
                </a:cubicBezTo>
                <a:cubicBezTo>
                  <a:pt x="63" y="75"/>
                  <a:pt x="63" y="75"/>
                  <a:pt x="63" y="75"/>
                </a:cubicBezTo>
                <a:cubicBezTo>
                  <a:pt x="59" y="78"/>
                  <a:pt x="59" y="78"/>
                  <a:pt x="59" y="78"/>
                </a:cubicBezTo>
                <a:cubicBezTo>
                  <a:pt x="58" y="78"/>
                  <a:pt x="58" y="79"/>
                  <a:pt x="58" y="80"/>
                </a:cubicBezTo>
                <a:cubicBezTo>
                  <a:pt x="57" y="82"/>
                  <a:pt x="57" y="82"/>
                  <a:pt x="57" y="82"/>
                </a:cubicBezTo>
                <a:cubicBezTo>
                  <a:pt x="56" y="83"/>
                  <a:pt x="56" y="83"/>
                  <a:pt x="56" y="83"/>
                </a:cubicBezTo>
                <a:cubicBezTo>
                  <a:pt x="56" y="87"/>
                  <a:pt x="56" y="87"/>
                  <a:pt x="56" y="87"/>
                </a:cubicBezTo>
                <a:cubicBezTo>
                  <a:pt x="54" y="89"/>
                  <a:pt x="54" y="89"/>
                  <a:pt x="54" y="89"/>
                </a:cubicBezTo>
                <a:cubicBezTo>
                  <a:pt x="53" y="91"/>
                  <a:pt x="53" y="93"/>
                  <a:pt x="55" y="94"/>
                </a:cubicBezTo>
                <a:cubicBezTo>
                  <a:pt x="58" y="98"/>
                  <a:pt x="58" y="98"/>
                  <a:pt x="58" y="98"/>
                </a:cubicBezTo>
                <a:cubicBezTo>
                  <a:pt x="61" y="96"/>
                  <a:pt x="61" y="96"/>
                  <a:pt x="61" y="96"/>
                </a:cubicBezTo>
                <a:cubicBezTo>
                  <a:pt x="58" y="93"/>
                  <a:pt x="58" y="93"/>
                  <a:pt x="58" y="93"/>
                </a:cubicBezTo>
                <a:cubicBezTo>
                  <a:pt x="56" y="95"/>
                  <a:pt x="56" y="95"/>
                  <a:pt x="56" y="95"/>
                </a:cubicBezTo>
                <a:cubicBezTo>
                  <a:pt x="56" y="96"/>
                  <a:pt x="55" y="96"/>
                  <a:pt x="55" y="96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60" y="101"/>
                  <a:pt x="60" y="101"/>
                  <a:pt x="60" y="101"/>
                </a:cubicBezTo>
                <a:cubicBezTo>
                  <a:pt x="57" y="95"/>
                  <a:pt x="57" y="95"/>
                  <a:pt x="57" y="95"/>
                </a:cubicBezTo>
                <a:cubicBezTo>
                  <a:pt x="56" y="95"/>
                  <a:pt x="56" y="94"/>
                  <a:pt x="55" y="94"/>
                </a:cubicBezTo>
                <a:cubicBezTo>
                  <a:pt x="51" y="92"/>
                  <a:pt x="51" y="92"/>
                  <a:pt x="51" y="92"/>
                </a:cubicBezTo>
                <a:cubicBezTo>
                  <a:pt x="49" y="91"/>
                  <a:pt x="47" y="92"/>
                  <a:pt x="46" y="93"/>
                </a:cubicBezTo>
                <a:cubicBezTo>
                  <a:pt x="44" y="97"/>
                  <a:pt x="44" y="97"/>
                  <a:pt x="44" y="97"/>
                </a:cubicBezTo>
                <a:cubicBezTo>
                  <a:pt x="43" y="98"/>
                  <a:pt x="43" y="98"/>
                  <a:pt x="43" y="98"/>
                </a:cubicBezTo>
                <a:cubicBezTo>
                  <a:pt x="42" y="102"/>
                  <a:pt x="42" y="102"/>
                  <a:pt x="42" y="102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39" y="112"/>
                  <a:pt x="39" y="113"/>
                  <a:pt x="40" y="114"/>
                </a:cubicBezTo>
                <a:cubicBezTo>
                  <a:pt x="41" y="116"/>
                  <a:pt x="41" y="116"/>
                  <a:pt x="41" y="116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9" y="121"/>
                  <a:pt x="38" y="122"/>
                  <a:pt x="38" y="124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6" y="129"/>
                  <a:pt x="36" y="129"/>
                  <a:pt x="36" y="129"/>
                </a:cubicBezTo>
                <a:cubicBezTo>
                  <a:pt x="28" y="131"/>
                  <a:pt x="28" y="131"/>
                  <a:pt x="28" y="131"/>
                </a:cubicBezTo>
                <a:cubicBezTo>
                  <a:pt x="27" y="132"/>
                  <a:pt x="26" y="133"/>
                  <a:pt x="26" y="134"/>
                </a:cubicBezTo>
                <a:cubicBezTo>
                  <a:pt x="25" y="135"/>
                  <a:pt x="25" y="136"/>
                  <a:pt x="26" y="137"/>
                </a:cubicBezTo>
                <a:cubicBezTo>
                  <a:pt x="27" y="140"/>
                  <a:pt x="27" y="140"/>
                  <a:pt x="27" y="140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6" y="149"/>
                  <a:pt x="26" y="149"/>
                  <a:pt x="26" y="149"/>
                </a:cubicBezTo>
                <a:cubicBezTo>
                  <a:pt x="25" y="151"/>
                  <a:pt x="26" y="152"/>
                  <a:pt x="27" y="153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4" y="162"/>
                  <a:pt x="34" y="162"/>
                  <a:pt x="34" y="162"/>
                </a:cubicBezTo>
                <a:cubicBezTo>
                  <a:pt x="34" y="163"/>
                  <a:pt x="35" y="163"/>
                  <a:pt x="35" y="164"/>
                </a:cubicBezTo>
                <a:cubicBezTo>
                  <a:pt x="38" y="167"/>
                  <a:pt x="38" y="167"/>
                  <a:pt x="38" y="167"/>
                </a:cubicBezTo>
                <a:cubicBezTo>
                  <a:pt x="38" y="167"/>
                  <a:pt x="38" y="167"/>
                  <a:pt x="38" y="167"/>
                </a:cubicBezTo>
                <a:cubicBezTo>
                  <a:pt x="40" y="169"/>
                  <a:pt x="40" y="169"/>
                  <a:pt x="40" y="169"/>
                </a:cubicBezTo>
                <a:cubicBezTo>
                  <a:pt x="46" y="176"/>
                  <a:pt x="46" y="176"/>
                  <a:pt x="46" y="176"/>
                </a:cubicBezTo>
                <a:cubicBezTo>
                  <a:pt x="48" y="179"/>
                  <a:pt x="48" y="179"/>
                  <a:pt x="48" y="179"/>
                </a:cubicBezTo>
                <a:cubicBezTo>
                  <a:pt x="48" y="179"/>
                  <a:pt x="48" y="179"/>
                  <a:pt x="49" y="180"/>
                </a:cubicBezTo>
                <a:cubicBezTo>
                  <a:pt x="56" y="184"/>
                  <a:pt x="56" y="184"/>
                  <a:pt x="56" y="184"/>
                </a:cubicBezTo>
                <a:cubicBezTo>
                  <a:pt x="57" y="185"/>
                  <a:pt x="57" y="185"/>
                  <a:pt x="57" y="185"/>
                </a:cubicBezTo>
                <a:cubicBezTo>
                  <a:pt x="57" y="185"/>
                  <a:pt x="57" y="185"/>
                  <a:pt x="57" y="185"/>
                </a:cubicBezTo>
                <a:cubicBezTo>
                  <a:pt x="48" y="195"/>
                  <a:pt x="48" y="195"/>
                  <a:pt x="48" y="195"/>
                </a:cubicBezTo>
                <a:cubicBezTo>
                  <a:pt x="36" y="204"/>
                  <a:pt x="36" y="204"/>
                  <a:pt x="36" y="204"/>
                </a:cubicBezTo>
                <a:cubicBezTo>
                  <a:pt x="35" y="204"/>
                  <a:pt x="35" y="205"/>
                  <a:pt x="35" y="205"/>
                </a:cubicBezTo>
                <a:cubicBezTo>
                  <a:pt x="32" y="209"/>
                  <a:pt x="32" y="209"/>
                  <a:pt x="32" y="209"/>
                </a:cubicBezTo>
                <a:cubicBezTo>
                  <a:pt x="32" y="210"/>
                  <a:pt x="32" y="211"/>
                  <a:pt x="32" y="211"/>
                </a:cubicBezTo>
                <a:cubicBezTo>
                  <a:pt x="32" y="214"/>
                  <a:pt x="32" y="214"/>
                  <a:pt x="32" y="214"/>
                </a:cubicBezTo>
                <a:cubicBezTo>
                  <a:pt x="29" y="215"/>
                  <a:pt x="29" y="215"/>
                  <a:pt x="29" y="215"/>
                </a:cubicBezTo>
                <a:cubicBezTo>
                  <a:pt x="28" y="216"/>
                  <a:pt x="27" y="217"/>
                  <a:pt x="27" y="219"/>
                </a:cubicBezTo>
                <a:cubicBezTo>
                  <a:pt x="27" y="220"/>
                  <a:pt x="27" y="220"/>
                  <a:pt x="27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0" y="226"/>
                  <a:pt x="20" y="226"/>
                  <a:pt x="20" y="226"/>
                </a:cubicBezTo>
                <a:cubicBezTo>
                  <a:pt x="19" y="227"/>
                  <a:pt x="19" y="227"/>
                  <a:pt x="18" y="228"/>
                </a:cubicBezTo>
                <a:cubicBezTo>
                  <a:pt x="17" y="231"/>
                  <a:pt x="17" y="231"/>
                  <a:pt x="17" y="231"/>
                </a:cubicBezTo>
                <a:cubicBezTo>
                  <a:pt x="10" y="233"/>
                  <a:pt x="10" y="233"/>
                  <a:pt x="10" y="233"/>
                </a:cubicBezTo>
                <a:cubicBezTo>
                  <a:pt x="9" y="233"/>
                  <a:pt x="8" y="234"/>
                  <a:pt x="8" y="234"/>
                </a:cubicBezTo>
                <a:cubicBezTo>
                  <a:pt x="0" y="243"/>
                  <a:pt x="0" y="243"/>
                  <a:pt x="0" y="243"/>
                </a:cubicBezTo>
                <a:lnTo>
                  <a:pt x="6" y="2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28" name="Freeform 222">
            <a:extLst>
              <a:ext uri="{FF2B5EF4-FFF2-40B4-BE49-F238E27FC236}">
                <a16:creationId xmlns:a16="http://schemas.microsoft.com/office/drawing/2014/main" id="{EED630D3-BF77-DB21-2504-1BBB9F388AB0}"/>
              </a:ext>
            </a:extLst>
          </p:cNvPr>
          <p:cNvSpPr>
            <a:spLocks/>
          </p:cNvSpPr>
          <p:nvPr/>
        </p:nvSpPr>
        <p:spPr bwMode="auto">
          <a:xfrm>
            <a:off x="5895476" y="2841633"/>
            <a:ext cx="275419" cy="413129"/>
          </a:xfrm>
          <a:custGeom>
            <a:avLst/>
            <a:gdLst>
              <a:gd name="T0" fmla="*/ 97 w 97"/>
              <a:gd name="T1" fmla="*/ 144 h 145"/>
              <a:gd name="T2" fmla="*/ 94 w 97"/>
              <a:gd name="T3" fmla="*/ 120 h 145"/>
              <a:gd name="T4" fmla="*/ 93 w 97"/>
              <a:gd name="T5" fmla="*/ 117 h 145"/>
              <a:gd name="T6" fmla="*/ 84 w 97"/>
              <a:gd name="T7" fmla="*/ 109 h 145"/>
              <a:gd name="T8" fmla="*/ 81 w 97"/>
              <a:gd name="T9" fmla="*/ 104 h 145"/>
              <a:gd name="T10" fmla="*/ 81 w 97"/>
              <a:gd name="T11" fmla="*/ 101 h 145"/>
              <a:gd name="T12" fmla="*/ 85 w 97"/>
              <a:gd name="T13" fmla="*/ 89 h 145"/>
              <a:gd name="T14" fmla="*/ 85 w 97"/>
              <a:gd name="T15" fmla="*/ 88 h 145"/>
              <a:gd name="T16" fmla="*/ 85 w 97"/>
              <a:gd name="T17" fmla="*/ 75 h 145"/>
              <a:gd name="T18" fmla="*/ 84 w 97"/>
              <a:gd name="T19" fmla="*/ 74 h 145"/>
              <a:gd name="T20" fmla="*/ 81 w 97"/>
              <a:gd name="T21" fmla="*/ 64 h 145"/>
              <a:gd name="T22" fmla="*/ 81 w 97"/>
              <a:gd name="T23" fmla="*/ 48 h 145"/>
              <a:gd name="T24" fmla="*/ 79 w 97"/>
              <a:gd name="T25" fmla="*/ 45 h 145"/>
              <a:gd name="T26" fmla="*/ 69 w 97"/>
              <a:gd name="T27" fmla="*/ 36 h 145"/>
              <a:gd name="T28" fmla="*/ 69 w 97"/>
              <a:gd name="T29" fmla="*/ 27 h 145"/>
              <a:gd name="T30" fmla="*/ 69 w 97"/>
              <a:gd name="T31" fmla="*/ 27 h 145"/>
              <a:gd name="T32" fmla="*/ 68 w 97"/>
              <a:gd name="T33" fmla="*/ 18 h 145"/>
              <a:gd name="T34" fmla="*/ 67 w 97"/>
              <a:gd name="T35" fmla="*/ 15 h 145"/>
              <a:gd name="T36" fmla="*/ 63 w 97"/>
              <a:gd name="T37" fmla="*/ 14 h 145"/>
              <a:gd name="T38" fmla="*/ 12 w 97"/>
              <a:gd name="T39" fmla="*/ 24 h 145"/>
              <a:gd name="T40" fmla="*/ 8 w 97"/>
              <a:gd name="T41" fmla="*/ 0 h 145"/>
              <a:gd name="T42" fmla="*/ 0 w 97"/>
              <a:gd name="T43" fmla="*/ 1 h 145"/>
              <a:gd name="T44" fmla="*/ 5 w 97"/>
              <a:gd name="T45" fmla="*/ 29 h 145"/>
              <a:gd name="T46" fmla="*/ 6 w 97"/>
              <a:gd name="T47" fmla="*/ 32 h 145"/>
              <a:gd name="T48" fmla="*/ 9 w 97"/>
              <a:gd name="T49" fmla="*/ 33 h 145"/>
              <a:gd name="T50" fmla="*/ 60 w 97"/>
              <a:gd name="T51" fmla="*/ 23 h 145"/>
              <a:gd name="T52" fmla="*/ 61 w 97"/>
              <a:gd name="T53" fmla="*/ 27 h 145"/>
              <a:gd name="T54" fmla="*/ 61 w 97"/>
              <a:gd name="T55" fmla="*/ 38 h 145"/>
              <a:gd name="T56" fmla="*/ 62 w 97"/>
              <a:gd name="T57" fmla="*/ 41 h 145"/>
              <a:gd name="T58" fmla="*/ 73 w 97"/>
              <a:gd name="T59" fmla="*/ 50 h 145"/>
              <a:gd name="T60" fmla="*/ 73 w 97"/>
              <a:gd name="T61" fmla="*/ 65 h 145"/>
              <a:gd name="T62" fmla="*/ 73 w 97"/>
              <a:gd name="T63" fmla="*/ 67 h 145"/>
              <a:gd name="T64" fmla="*/ 77 w 97"/>
              <a:gd name="T65" fmla="*/ 76 h 145"/>
              <a:gd name="T66" fmla="*/ 77 w 97"/>
              <a:gd name="T67" fmla="*/ 88 h 145"/>
              <a:gd name="T68" fmla="*/ 73 w 97"/>
              <a:gd name="T69" fmla="*/ 99 h 145"/>
              <a:gd name="T70" fmla="*/ 73 w 97"/>
              <a:gd name="T71" fmla="*/ 101 h 145"/>
              <a:gd name="T72" fmla="*/ 73 w 97"/>
              <a:gd name="T73" fmla="*/ 105 h 145"/>
              <a:gd name="T74" fmla="*/ 73 w 97"/>
              <a:gd name="T75" fmla="*/ 107 h 145"/>
              <a:gd name="T76" fmla="*/ 77 w 97"/>
              <a:gd name="T77" fmla="*/ 114 h 145"/>
              <a:gd name="T78" fmla="*/ 78 w 97"/>
              <a:gd name="T79" fmla="*/ 115 h 145"/>
              <a:gd name="T80" fmla="*/ 86 w 97"/>
              <a:gd name="T81" fmla="*/ 122 h 145"/>
              <a:gd name="T82" fmla="*/ 89 w 97"/>
              <a:gd name="T83" fmla="*/ 145 h 145"/>
              <a:gd name="T84" fmla="*/ 97 w 97"/>
              <a:gd name="T85" fmla="*/ 14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" h="145">
                <a:moveTo>
                  <a:pt x="97" y="144"/>
                </a:moveTo>
                <a:cubicBezTo>
                  <a:pt x="94" y="120"/>
                  <a:pt x="94" y="120"/>
                  <a:pt x="94" y="120"/>
                </a:cubicBezTo>
                <a:cubicBezTo>
                  <a:pt x="94" y="119"/>
                  <a:pt x="94" y="118"/>
                  <a:pt x="93" y="117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1" y="101"/>
                  <a:pt x="81" y="101"/>
                  <a:pt x="81" y="101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8"/>
                </a:cubicBezTo>
                <a:cubicBezTo>
                  <a:pt x="85" y="75"/>
                  <a:pt x="85" y="75"/>
                  <a:pt x="85" y="75"/>
                </a:cubicBezTo>
                <a:cubicBezTo>
                  <a:pt x="85" y="75"/>
                  <a:pt x="85" y="74"/>
                  <a:pt x="84" y="7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48"/>
                  <a:pt x="81" y="48"/>
                  <a:pt x="81" y="48"/>
                </a:cubicBezTo>
                <a:cubicBezTo>
                  <a:pt x="81" y="47"/>
                  <a:pt x="80" y="46"/>
                  <a:pt x="79" y="45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18"/>
                  <a:pt x="68" y="18"/>
                  <a:pt x="68" y="18"/>
                </a:cubicBezTo>
                <a:cubicBezTo>
                  <a:pt x="68" y="17"/>
                  <a:pt x="68" y="16"/>
                  <a:pt x="67" y="15"/>
                </a:cubicBezTo>
                <a:cubicBezTo>
                  <a:pt x="66" y="15"/>
                  <a:pt x="65" y="14"/>
                  <a:pt x="63" y="14"/>
                </a:cubicBezTo>
                <a:cubicBezTo>
                  <a:pt x="12" y="24"/>
                  <a:pt x="12" y="24"/>
                  <a:pt x="12" y="24"/>
                </a:cubicBezTo>
                <a:cubicBezTo>
                  <a:pt x="8" y="0"/>
                  <a:pt x="8" y="0"/>
                  <a:pt x="8" y="0"/>
                </a:cubicBezTo>
                <a:cubicBezTo>
                  <a:pt x="0" y="1"/>
                  <a:pt x="0" y="1"/>
                  <a:pt x="0" y="1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2"/>
                </a:cubicBezTo>
                <a:cubicBezTo>
                  <a:pt x="7" y="33"/>
                  <a:pt x="8" y="33"/>
                  <a:pt x="9" y="33"/>
                </a:cubicBezTo>
                <a:cubicBezTo>
                  <a:pt x="60" y="23"/>
                  <a:pt x="60" y="23"/>
                  <a:pt x="60" y="23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39"/>
                  <a:pt x="61" y="41"/>
                  <a:pt x="62" y="41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6"/>
                  <a:pt x="73" y="66"/>
                  <a:pt x="73" y="67"/>
                </a:cubicBezTo>
                <a:cubicBezTo>
                  <a:pt x="77" y="76"/>
                  <a:pt x="77" y="76"/>
                  <a:pt x="77" y="76"/>
                </a:cubicBezTo>
                <a:cubicBezTo>
                  <a:pt x="77" y="88"/>
                  <a:pt x="77" y="88"/>
                  <a:pt x="77" y="88"/>
                </a:cubicBezTo>
                <a:cubicBezTo>
                  <a:pt x="73" y="99"/>
                  <a:pt x="73" y="99"/>
                  <a:pt x="73" y="99"/>
                </a:cubicBezTo>
                <a:cubicBezTo>
                  <a:pt x="73" y="100"/>
                  <a:pt x="73" y="100"/>
                  <a:pt x="73" y="10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6"/>
                  <a:pt x="73" y="107"/>
                  <a:pt x="73" y="107"/>
                </a:cubicBezTo>
                <a:cubicBezTo>
                  <a:pt x="77" y="114"/>
                  <a:pt x="77" y="114"/>
                  <a:pt x="77" y="114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9" y="145"/>
                  <a:pt x="89" y="145"/>
                  <a:pt x="89" y="145"/>
                </a:cubicBezTo>
                <a:lnTo>
                  <a:pt x="97" y="144"/>
                </a:lnTo>
                <a:close/>
              </a:path>
            </a:pathLst>
          </a:custGeom>
          <a:solidFill>
            <a:srgbClr val="60AB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29" name="Freeform 223">
            <a:extLst>
              <a:ext uri="{FF2B5EF4-FFF2-40B4-BE49-F238E27FC236}">
                <a16:creationId xmlns:a16="http://schemas.microsoft.com/office/drawing/2014/main" id="{C2ADE754-D063-5BF8-1B60-89757283FEF4}"/>
              </a:ext>
            </a:extLst>
          </p:cNvPr>
          <p:cNvSpPr>
            <a:spLocks/>
          </p:cNvSpPr>
          <p:nvPr/>
        </p:nvSpPr>
        <p:spPr bwMode="auto">
          <a:xfrm>
            <a:off x="5852087" y="3154779"/>
            <a:ext cx="135823" cy="160347"/>
          </a:xfrm>
          <a:custGeom>
            <a:avLst/>
            <a:gdLst>
              <a:gd name="T0" fmla="*/ 8 w 72"/>
              <a:gd name="T1" fmla="*/ 0 h 85"/>
              <a:gd name="T2" fmla="*/ 3 w 72"/>
              <a:gd name="T3" fmla="*/ 3 h 85"/>
              <a:gd name="T4" fmla="*/ 2 w 72"/>
              <a:gd name="T5" fmla="*/ 3 h 85"/>
              <a:gd name="T6" fmla="*/ 0 w 72"/>
              <a:gd name="T7" fmla="*/ 8 h 85"/>
              <a:gd name="T8" fmla="*/ 3 w 72"/>
              <a:gd name="T9" fmla="*/ 12 h 85"/>
              <a:gd name="T10" fmla="*/ 8 w 72"/>
              <a:gd name="T11" fmla="*/ 29 h 85"/>
              <a:gd name="T12" fmla="*/ 5 w 72"/>
              <a:gd name="T13" fmla="*/ 35 h 85"/>
              <a:gd name="T14" fmla="*/ 2 w 72"/>
              <a:gd name="T15" fmla="*/ 52 h 85"/>
              <a:gd name="T16" fmla="*/ 3 w 72"/>
              <a:gd name="T17" fmla="*/ 58 h 85"/>
              <a:gd name="T18" fmla="*/ 3 w 72"/>
              <a:gd name="T19" fmla="*/ 65 h 85"/>
              <a:gd name="T20" fmla="*/ 0 w 72"/>
              <a:gd name="T21" fmla="*/ 65 h 85"/>
              <a:gd name="T22" fmla="*/ 2 w 72"/>
              <a:gd name="T23" fmla="*/ 71 h 85"/>
              <a:gd name="T24" fmla="*/ 0 w 72"/>
              <a:gd name="T25" fmla="*/ 77 h 85"/>
              <a:gd name="T26" fmla="*/ 0 w 72"/>
              <a:gd name="T27" fmla="*/ 82 h 85"/>
              <a:gd name="T28" fmla="*/ 0 w 72"/>
              <a:gd name="T29" fmla="*/ 85 h 85"/>
              <a:gd name="T30" fmla="*/ 72 w 72"/>
              <a:gd name="T31" fmla="*/ 71 h 85"/>
              <a:gd name="T32" fmla="*/ 21 w 72"/>
              <a:gd name="T33" fmla="*/ 80 h 85"/>
              <a:gd name="T34" fmla="*/ 8 w 72"/>
              <a:gd name="T35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" h="85">
                <a:moveTo>
                  <a:pt x="8" y="0"/>
                </a:moveTo>
                <a:lnTo>
                  <a:pt x="3" y="3"/>
                </a:lnTo>
                <a:lnTo>
                  <a:pt x="2" y="3"/>
                </a:lnTo>
                <a:lnTo>
                  <a:pt x="0" y="8"/>
                </a:lnTo>
                <a:lnTo>
                  <a:pt x="3" y="12"/>
                </a:lnTo>
                <a:lnTo>
                  <a:pt x="8" y="29"/>
                </a:lnTo>
                <a:lnTo>
                  <a:pt x="5" y="35"/>
                </a:lnTo>
                <a:lnTo>
                  <a:pt x="2" y="52"/>
                </a:lnTo>
                <a:lnTo>
                  <a:pt x="3" y="58"/>
                </a:lnTo>
                <a:lnTo>
                  <a:pt x="3" y="65"/>
                </a:lnTo>
                <a:lnTo>
                  <a:pt x="0" y="65"/>
                </a:lnTo>
                <a:lnTo>
                  <a:pt x="2" y="71"/>
                </a:lnTo>
                <a:lnTo>
                  <a:pt x="0" y="77"/>
                </a:lnTo>
                <a:lnTo>
                  <a:pt x="0" y="82"/>
                </a:lnTo>
                <a:lnTo>
                  <a:pt x="0" y="85"/>
                </a:lnTo>
                <a:lnTo>
                  <a:pt x="72" y="71"/>
                </a:lnTo>
                <a:lnTo>
                  <a:pt x="21" y="80"/>
                </a:lnTo>
                <a:lnTo>
                  <a:pt x="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0" name="Freeform 224">
            <a:extLst>
              <a:ext uri="{FF2B5EF4-FFF2-40B4-BE49-F238E27FC236}">
                <a16:creationId xmlns:a16="http://schemas.microsoft.com/office/drawing/2014/main" id="{4CEEA458-3BAB-2C71-BA3F-0F8964D58A29}"/>
              </a:ext>
            </a:extLst>
          </p:cNvPr>
          <p:cNvSpPr>
            <a:spLocks/>
          </p:cNvSpPr>
          <p:nvPr/>
        </p:nvSpPr>
        <p:spPr bwMode="auto">
          <a:xfrm>
            <a:off x="5848315" y="3149119"/>
            <a:ext cx="139596" cy="167893"/>
          </a:xfrm>
          <a:custGeom>
            <a:avLst/>
            <a:gdLst>
              <a:gd name="T0" fmla="*/ 10 w 74"/>
              <a:gd name="T1" fmla="*/ 3 h 89"/>
              <a:gd name="T2" fmla="*/ 8 w 74"/>
              <a:gd name="T3" fmla="*/ 2 h 89"/>
              <a:gd name="T4" fmla="*/ 5 w 74"/>
              <a:gd name="T5" fmla="*/ 5 h 89"/>
              <a:gd name="T6" fmla="*/ 4 w 74"/>
              <a:gd name="T7" fmla="*/ 5 h 89"/>
              <a:gd name="T8" fmla="*/ 2 w 74"/>
              <a:gd name="T9" fmla="*/ 5 h 89"/>
              <a:gd name="T10" fmla="*/ 0 w 74"/>
              <a:gd name="T11" fmla="*/ 11 h 89"/>
              <a:gd name="T12" fmla="*/ 4 w 74"/>
              <a:gd name="T13" fmla="*/ 17 h 89"/>
              <a:gd name="T14" fmla="*/ 8 w 74"/>
              <a:gd name="T15" fmla="*/ 32 h 89"/>
              <a:gd name="T16" fmla="*/ 5 w 74"/>
              <a:gd name="T17" fmla="*/ 38 h 89"/>
              <a:gd name="T18" fmla="*/ 5 w 74"/>
              <a:gd name="T19" fmla="*/ 38 h 89"/>
              <a:gd name="T20" fmla="*/ 2 w 74"/>
              <a:gd name="T21" fmla="*/ 55 h 89"/>
              <a:gd name="T22" fmla="*/ 4 w 74"/>
              <a:gd name="T23" fmla="*/ 61 h 89"/>
              <a:gd name="T24" fmla="*/ 4 w 74"/>
              <a:gd name="T25" fmla="*/ 67 h 89"/>
              <a:gd name="T26" fmla="*/ 2 w 74"/>
              <a:gd name="T27" fmla="*/ 67 h 89"/>
              <a:gd name="T28" fmla="*/ 0 w 74"/>
              <a:gd name="T29" fmla="*/ 68 h 89"/>
              <a:gd name="T30" fmla="*/ 2 w 74"/>
              <a:gd name="T31" fmla="*/ 74 h 89"/>
              <a:gd name="T32" fmla="*/ 0 w 74"/>
              <a:gd name="T33" fmla="*/ 79 h 89"/>
              <a:gd name="T34" fmla="*/ 0 w 74"/>
              <a:gd name="T35" fmla="*/ 80 h 89"/>
              <a:gd name="T36" fmla="*/ 0 w 74"/>
              <a:gd name="T37" fmla="*/ 85 h 89"/>
              <a:gd name="T38" fmla="*/ 0 w 74"/>
              <a:gd name="T39" fmla="*/ 88 h 89"/>
              <a:gd name="T40" fmla="*/ 0 w 74"/>
              <a:gd name="T41" fmla="*/ 89 h 89"/>
              <a:gd name="T42" fmla="*/ 74 w 74"/>
              <a:gd name="T43" fmla="*/ 76 h 89"/>
              <a:gd name="T44" fmla="*/ 74 w 74"/>
              <a:gd name="T45" fmla="*/ 73 h 89"/>
              <a:gd name="T46" fmla="*/ 25 w 74"/>
              <a:gd name="T47" fmla="*/ 82 h 89"/>
              <a:gd name="T48" fmla="*/ 11 w 74"/>
              <a:gd name="T49" fmla="*/ 0 h 89"/>
              <a:gd name="T50" fmla="*/ 8 w 74"/>
              <a:gd name="T51" fmla="*/ 2 h 89"/>
              <a:gd name="T52" fmla="*/ 10 w 74"/>
              <a:gd name="T53" fmla="*/ 3 h 89"/>
              <a:gd name="T54" fmla="*/ 8 w 74"/>
              <a:gd name="T55" fmla="*/ 3 h 89"/>
              <a:gd name="T56" fmla="*/ 22 w 74"/>
              <a:gd name="T57" fmla="*/ 85 h 89"/>
              <a:gd name="T58" fmla="*/ 74 w 74"/>
              <a:gd name="T59" fmla="*/ 76 h 89"/>
              <a:gd name="T60" fmla="*/ 74 w 74"/>
              <a:gd name="T61" fmla="*/ 74 h 89"/>
              <a:gd name="T62" fmla="*/ 74 w 74"/>
              <a:gd name="T63" fmla="*/ 73 h 89"/>
              <a:gd name="T64" fmla="*/ 2 w 74"/>
              <a:gd name="T65" fmla="*/ 86 h 89"/>
              <a:gd name="T66" fmla="*/ 2 w 74"/>
              <a:gd name="T67" fmla="*/ 88 h 89"/>
              <a:gd name="T68" fmla="*/ 4 w 74"/>
              <a:gd name="T69" fmla="*/ 88 h 89"/>
              <a:gd name="T70" fmla="*/ 4 w 74"/>
              <a:gd name="T71" fmla="*/ 86 h 89"/>
              <a:gd name="T72" fmla="*/ 4 w 74"/>
              <a:gd name="T73" fmla="*/ 86 h 89"/>
              <a:gd name="T74" fmla="*/ 4 w 74"/>
              <a:gd name="T75" fmla="*/ 80 h 89"/>
              <a:gd name="T76" fmla="*/ 5 w 74"/>
              <a:gd name="T77" fmla="*/ 74 h 89"/>
              <a:gd name="T78" fmla="*/ 5 w 74"/>
              <a:gd name="T79" fmla="*/ 74 h 89"/>
              <a:gd name="T80" fmla="*/ 4 w 74"/>
              <a:gd name="T81" fmla="*/ 70 h 89"/>
              <a:gd name="T82" fmla="*/ 5 w 74"/>
              <a:gd name="T83" fmla="*/ 70 h 89"/>
              <a:gd name="T84" fmla="*/ 7 w 74"/>
              <a:gd name="T85" fmla="*/ 70 h 89"/>
              <a:gd name="T86" fmla="*/ 7 w 74"/>
              <a:gd name="T87" fmla="*/ 61 h 89"/>
              <a:gd name="T88" fmla="*/ 5 w 74"/>
              <a:gd name="T89" fmla="*/ 55 h 89"/>
              <a:gd name="T90" fmla="*/ 8 w 74"/>
              <a:gd name="T91" fmla="*/ 40 h 89"/>
              <a:gd name="T92" fmla="*/ 11 w 74"/>
              <a:gd name="T93" fmla="*/ 34 h 89"/>
              <a:gd name="T94" fmla="*/ 11 w 74"/>
              <a:gd name="T95" fmla="*/ 34 h 89"/>
              <a:gd name="T96" fmla="*/ 7 w 74"/>
              <a:gd name="T97" fmla="*/ 15 h 89"/>
              <a:gd name="T98" fmla="*/ 4 w 74"/>
              <a:gd name="T99" fmla="*/ 11 h 89"/>
              <a:gd name="T100" fmla="*/ 4 w 74"/>
              <a:gd name="T101" fmla="*/ 8 h 89"/>
              <a:gd name="T102" fmla="*/ 5 w 74"/>
              <a:gd name="T103" fmla="*/ 8 h 89"/>
              <a:gd name="T104" fmla="*/ 7 w 74"/>
              <a:gd name="T105" fmla="*/ 8 h 89"/>
              <a:gd name="T106" fmla="*/ 11 w 74"/>
              <a:gd name="T107" fmla="*/ 5 h 89"/>
              <a:gd name="T108" fmla="*/ 10 w 74"/>
              <a:gd name="T109" fmla="*/ 3 h 89"/>
              <a:gd name="T110" fmla="*/ 8 w 74"/>
              <a:gd name="T111" fmla="*/ 3 h 89"/>
              <a:gd name="T112" fmla="*/ 10 w 74"/>
              <a:gd name="T113" fmla="*/ 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4" h="89">
                <a:moveTo>
                  <a:pt x="10" y="3"/>
                </a:moveTo>
                <a:lnTo>
                  <a:pt x="8" y="2"/>
                </a:lnTo>
                <a:lnTo>
                  <a:pt x="5" y="5"/>
                </a:lnTo>
                <a:lnTo>
                  <a:pt x="4" y="5"/>
                </a:lnTo>
                <a:lnTo>
                  <a:pt x="2" y="5"/>
                </a:lnTo>
                <a:lnTo>
                  <a:pt x="0" y="11"/>
                </a:lnTo>
                <a:lnTo>
                  <a:pt x="4" y="17"/>
                </a:lnTo>
                <a:lnTo>
                  <a:pt x="8" y="32"/>
                </a:lnTo>
                <a:lnTo>
                  <a:pt x="5" y="38"/>
                </a:lnTo>
                <a:lnTo>
                  <a:pt x="5" y="38"/>
                </a:lnTo>
                <a:lnTo>
                  <a:pt x="2" y="55"/>
                </a:lnTo>
                <a:lnTo>
                  <a:pt x="4" y="61"/>
                </a:lnTo>
                <a:lnTo>
                  <a:pt x="4" y="67"/>
                </a:lnTo>
                <a:lnTo>
                  <a:pt x="2" y="67"/>
                </a:lnTo>
                <a:lnTo>
                  <a:pt x="0" y="68"/>
                </a:lnTo>
                <a:lnTo>
                  <a:pt x="2" y="74"/>
                </a:lnTo>
                <a:lnTo>
                  <a:pt x="0" y="79"/>
                </a:lnTo>
                <a:lnTo>
                  <a:pt x="0" y="80"/>
                </a:lnTo>
                <a:lnTo>
                  <a:pt x="0" y="85"/>
                </a:lnTo>
                <a:lnTo>
                  <a:pt x="0" y="88"/>
                </a:lnTo>
                <a:lnTo>
                  <a:pt x="0" y="89"/>
                </a:lnTo>
                <a:lnTo>
                  <a:pt x="74" y="76"/>
                </a:lnTo>
                <a:lnTo>
                  <a:pt x="74" y="73"/>
                </a:lnTo>
                <a:lnTo>
                  <a:pt x="25" y="82"/>
                </a:lnTo>
                <a:lnTo>
                  <a:pt x="11" y="0"/>
                </a:lnTo>
                <a:lnTo>
                  <a:pt x="8" y="2"/>
                </a:lnTo>
                <a:lnTo>
                  <a:pt x="10" y="3"/>
                </a:lnTo>
                <a:lnTo>
                  <a:pt x="8" y="3"/>
                </a:lnTo>
                <a:lnTo>
                  <a:pt x="22" y="85"/>
                </a:lnTo>
                <a:lnTo>
                  <a:pt x="74" y="76"/>
                </a:lnTo>
                <a:lnTo>
                  <a:pt x="74" y="74"/>
                </a:lnTo>
                <a:lnTo>
                  <a:pt x="74" y="73"/>
                </a:lnTo>
                <a:lnTo>
                  <a:pt x="2" y="86"/>
                </a:lnTo>
                <a:lnTo>
                  <a:pt x="2" y="88"/>
                </a:lnTo>
                <a:lnTo>
                  <a:pt x="4" y="88"/>
                </a:lnTo>
                <a:lnTo>
                  <a:pt x="4" y="86"/>
                </a:lnTo>
                <a:lnTo>
                  <a:pt x="4" y="86"/>
                </a:lnTo>
                <a:lnTo>
                  <a:pt x="4" y="80"/>
                </a:lnTo>
                <a:lnTo>
                  <a:pt x="5" y="74"/>
                </a:lnTo>
                <a:lnTo>
                  <a:pt x="5" y="74"/>
                </a:lnTo>
                <a:lnTo>
                  <a:pt x="4" y="70"/>
                </a:lnTo>
                <a:lnTo>
                  <a:pt x="5" y="70"/>
                </a:lnTo>
                <a:lnTo>
                  <a:pt x="7" y="70"/>
                </a:lnTo>
                <a:lnTo>
                  <a:pt x="7" y="61"/>
                </a:lnTo>
                <a:lnTo>
                  <a:pt x="5" y="55"/>
                </a:lnTo>
                <a:lnTo>
                  <a:pt x="8" y="40"/>
                </a:lnTo>
                <a:lnTo>
                  <a:pt x="11" y="34"/>
                </a:lnTo>
                <a:lnTo>
                  <a:pt x="11" y="34"/>
                </a:lnTo>
                <a:lnTo>
                  <a:pt x="7" y="15"/>
                </a:lnTo>
                <a:lnTo>
                  <a:pt x="4" y="11"/>
                </a:lnTo>
                <a:lnTo>
                  <a:pt x="4" y="8"/>
                </a:lnTo>
                <a:lnTo>
                  <a:pt x="5" y="8"/>
                </a:lnTo>
                <a:lnTo>
                  <a:pt x="7" y="8"/>
                </a:lnTo>
                <a:lnTo>
                  <a:pt x="11" y="5"/>
                </a:lnTo>
                <a:lnTo>
                  <a:pt x="10" y="3"/>
                </a:lnTo>
                <a:lnTo>
                  <a:pt x="8" y="3"/>
                </a:lnTo>
                <a:lnTo>
                  <a:pt x="1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1" name="Freeform 225">
            <a:extLst>
              <a:ext uri="{FF2B5EF4-FFF2-40B4-BE49-F238E27FC236}">
                <a16:creationId xmlns:a16="http://schemas.microsoft.com/office/drawing/2014/main" id="{1A2EE558-FE7A-EE4E-F591-459EFE1CFC1A}"/>
              </a:ext>
            </a:extLst>
          </p:cNvPr>
          <p:cNvSpPr>
            <a:spLocks/>
          </p:cNvSpPr>
          <p:nvPr/>
        </p:nvSpPr>
        <p:spPr bwMode="auto">
          <a:xfrm>
            <a:off x="5829450" y="2873701"/>
            <a:ext cx="330125" cy="431993"/>
          </a:xfrm>
          <a:custGeom>
            <a:avLst/>
            <a:gdLst>
              <a:gd name="T0" fmla="*/ 157 w 175"/>
              <a:gd name="T1" fmla="*/ 152 h 229"/>
              <a:gd name="T2" fmla="*/ 151 w 175"/>
              <a:gd name="T3" fmla="*/ 142 h 229"/>
              <a:gd name="T4" fmla="*/ 151 w 175"/>
              <a:gd name="T5" fmla="*/ 136 h 229"/>
              <a:gd name="T6" fmla="*/ 157 w 175"/>
              <a:gd name="T7" fmla="*/ 116 h 229"/>
              <a:gd name="T8" fmla="*/ 157 w 175"/>
              <a:gd name="T9" fmla="*/ 96 h 229"/>
              <a:gd name="T10" fmla="*/ 151 w 175"/>
              <a:gd name="T11" fmla="*/ 81 h 229"/>
              <a:gd name="T12" fmla="*/ 151 w 175"/>
              <a:gd name="T13" fmla="*/ 56 h 229"/>
              <a:gd name="T14" fmla="*/ 133 w 175"/>
              <a:gd name="T15" fmla="*/ 40 h 229"/>
              <a:gd name="T16" fmla="*/ 133 w 175"/>
              <a:gd name="T17" fmla="*/ 24 h 229"/>
              <a:gd name="T18" fmla="*/ 131 w 175"/>
              <a:gd name="T19" fmla="*/ 10 h 229"/>
              <a:gd name="T20" fmla="*/ 48 w 175"/>
              <a:gd name="T21" fmla="*/ 27 h 229"/>
              <a:gd name="T22" fmla="*/ 44 w 175"/>
              <a:gd name="T23" fmla="*/ 0 h 229"/>
              <a:gd name="T24" fmla="*/ 24 w 175"/>
              <a:gd name="T25" fmla="*/ 15 h 229"/>
              <a:gd name="T26" fmla="*/ 24 w 175"/>
              <a:gd name="T27" fmla="*/ 13 h 229"/>
              <a:gd name="T28" fmla="*/ 18 w 175"/>
              <a:gd name="T29" fmla="*/ 19 h 229"/>
              <a:gd name="T30" fmla="*/ 7 w 175"/>
              <a:gd name="T31" fmla="*/ 28 h 229"/>
              <a:gd name="T32" fmla="*/ 0 w 175"/>
              <a:gd name="T33" fmla="*/ 33 h 229"/>
              <a:gd name="T34" fmla="*/ 0 w 175"/>
              <a:gd name="T35" fmla="*/ 36 h 229"/>
              <a:gd name="T36" fmla="*/ 20 w 175"/>
              <a:gd name="T37" fmla="*/ 149 h 229"/>
              <a:gd name="T38" fmla="*/ 33 w 175"/>
              <a:gd name="T39" fmla="*/ 229 h 229"/>
              <a:gd name="T40" fmla="*/ 103 w 175"/>
              <a:gd name="T41" fmla="*/ 216 h 229"/>
              <a:gd name="T42" fmla="*/ 175 w 175"/>
              <a:gd name="T43" fmla="*/ 202 h 229"/>
              <a:gd name="T44" fmla="*/ 171 w 175"/>
              <a:gd name="T45" fmla="*/ 164 h 229"/>
              <a:gd name="T46" fmla="*/ 157 w 175"/>
              <a:gd name="T47" fmla="*/ 15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5" h="229">
                <a:moveTo>
                  <a:pt x="157" y="152"/>
                </a:moveTo>
                <a:lnTo>
                  <a:pt x="151" y="142"/>
                </a:lnTo>
                <a:lnTo>
                  <a:pt x="151" y="136"/>
                </a:lnTo>
                <a:lnTo>
                  <a:pt x="157" y="116"/>
                </a:lnTo>
                <a:lnTo>
                  <a:pt x="157" y="96"/>
                </a:lnTo>
                <a:lnTo>
                  <a:pt x="151" y="81"/>
                </a:lnTo>
                <a:lnTo>
                  <a:pt x="151" y="56"/>
                </a:lnTo>
                <a:lnTo>
                  <a:pt x="133" y="40"/>
                </a:lnTo>
                <a:lnTo>
                  <a:pt x="133" y="24"/>
                </a:lnTo>
                <a:lnTo>
                  <a:pt x="131" y="10"/>
                </a:lnTo>
                <a:lnTo>
                  <a:pt x="48" y="27"/>
                </a:lnTo>
                <a:lnTo>
                  <a:pt x="44" y="0"/>
                </a:lnTo>
                <a:lnTo>
                  <a:pt x="24" y="15"/>
                </a:lnTo>
                <a:lnTo>
                  <a:pt x="24" y="13"/>
                </a:lnTo>
                <a:lnTo>
                  <a:pt x="18" y="19"/>
                </a:lnTo>
                <a:lnTo>
                  <a:pt x="7" y="28"/>
                </a:lnTo>
                <a:lnTo>
                  <a:pt x="0" y="33"/>
                </a:lnTo>
                <a:lnTo>
                  <a:pt x="0" y="36"/>
                </a:lnTo>
                <a:lnTo>
                  <a:pt x="20" y="149"/>
                </a:lnTo>
                <a:lnTo>
                  <a:pt x="33" y="229"/>
                </a:lnTo>
                <a:lnTo>
                  <a:pt x="103" y="216"/>
                </a:lnTo>
                <a:lnTo>
                  <a:pt x="175" y="202"/>
                </a:lnTo>
                <a:lnTo>
                  <a:pt x="171" y="164"/>
                </a:lnTo>
                <a:lnTo>
                  <a:pt x="157" y="1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2" name="Freeform 226">
            <a:extLst>
              <a:ext uri="{FF2B5EF4-FFF2-40B4-BE49-F238E27FC236}">
                <a16:creationId xmlns:a16="http://schemas.microsoft.com/office/drawing/2014/main" id="{B227CC9D-027B-0DA3-CF66-2386470AB0B9}"/>
              </a:ext>
            </a:extLst>
          </p:cNvPr>
          <p:cNvSpPr>
            <a:spLocks/>
          </p:cNvSpPr>
          <p:nvPr/>
        </p:nvSpPr>
        <p:spPr bwMode="auto">
          <a:xfrm>
            <a:off x="5825676" y="2868042"/>
            <a:ext cx="339557" cy="441425"/>
          </a:xfrm>
          <a:custGeom>
            <a:avLst/>
            <a:gdLst>
              <a:gd name="T0" fmla="*/ 160 w 180"/>
              <a:gd name="T1" fmla="*/ 154 h 234"/>
              <a:gd name="T2" fmla="*/ 154 w 180"/>
              <a:gd name="T3" fmla="*/ 139 h 234"/>
              <a:gd name="T4" fmla="*/ 160 w 180"/>
              <a:gd name="T5" fmla="*/ 99 h 234"/>
              <a:gd name="T6" fmla="*/ 154 w 180"/>
              <a:gd name="T7" fmla="*/ 59 h 234"/>
              <a:gd name="T8" fmla="*/ 136 w 180"/>
              <a:gd name="T9" fmla="*/ 27 h 234"/>
              <a:gd name="T10" fmla="*/ 50 w 180"/>
              <a:gd name="T11" fmla="*/ 28 h 234"/>
              <a:gd name="T12" fmla="*/ 26 w 180"/>
              <a:gd name="T13" fmla="*/ 16 h 234"/>
              <a:gd name="T14" fmla="*/ 28 w 180"/>
              <a:gd name="T15" fmla="*/ 16 h 234"/>
              <a:gd name="T16" fmla="*/ 26 w 180"/>
              <a:gd name="T17" fmla="*/ 13 h 234"/>
              <a:gd name="T18" fmla="*/ 8 w 180"/>
              <a:gd name="T19" fmla="*/ 30 h 234"/>
              <a:gd name="T20" fmla="*/ 0 w 180"/>
              <a:gd name="T21" fmla="*/ 39 h 234"/>
              <a:gd name="T22" fmla="*/ 20 w 180"/>
              <a:gd name="T23" fmla="*/ 152 h 234"/>
              <a:gd name="T24" fmla="*/ 105 w 180"/>
              <a:gd name="T25" fmla="*/ 220 h 234"/>
              <a:gd name="T26" fmla="*/ 174 w 180"/>
              <a:gd name="T27" fmla="*/ 167 h 234"/>
              <a:gd name="T28" fmla="*/ 159 w 180"/>
              <a:gd name="T29" fmla="*/ 155 h 234"/>
              <a:gd name="T30" fmla="*/ 159 w 180"/>
              <a:gd name="T31" fmla="*/ 155 h 234"/>
              <a:gd name="T32" fmla="*/ 171 w 180"/>
              <a:gd name="T33" fmla="*/ 169 h 234"/>
              <a:gd name="T34" fmla="*/ 105 w 180"/>
              <a:gd name="T35" fmla="*/ 219 h 234"/>
              <a:gd name="T36" fmla="*/ 37 w 180"/>
              <a:gd name="T37" fmla="*/ 231 h 234"/>
              <a:gd name="T38" fmla="*/ 3 w 180"/>
              <a:gd name="T39" fmla="*/ 39 h 234"/>
              <a:gd name="T40" fmla="*/ 3 w 180"/>
              <a:gd name="T41" fmla="*/ 36 h 234"/>
              <a:gd name="T42" fmla="*/ 22 w 180"/>
              <a:gd name="T43" fmla="*/ 22 h 234"/>
              <a:gd name="T44" fmla="*/ 26 w 180"/>
              <a:gd name="T45" fmla="*/ 16 h 234"/>
              <a:gd name="T46" fmla="*/ 25 w 180"/>
              <a:gd name="T47" fmla="*/ 18 h 234"/>
              <a:gd name="T48" fmla="*/ 44 w 180"/>
              <a:gd name="T49" fmla="*/ 6 h 234"/>
              <a:gd name="T50" fmla="*/ 132 w 180"/>
              <a:gd name="T51" fmla="*/ 16 h 234"/>
              <a:gd name="T52" fmla="*/ 133 w 180"/>
              <a:gd name="T53" fmla="*/ 45 h 234"/>
              <a:gd name="T54" fmla="*/ 151 w 180"/>
              <a:gd name="T55" fmla="*/ 84 h 234"/>
              <a:gd name="T56" fmla="*/ 157 w 180"/>
              <a:gd name="T57" fmla="*/ 119 h 234"/>
              <a:gd name="T58" fmla="*/ 151 w 180"/>
              <a:gd name="T59" fmla="*/ 145 h 234"/>
              <a:gd name="T60" fmla="*/ 157 w 180"/>
              <a:gd name="T61" fmla="*/ 157 h 234"/>
              <a:gd name="T62" fmla="*/ 159 w 180"/>
              <a:gd name="T63" fmla="*/ 155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0" h="234">
                <a:moveTo>
                  <a:pt x="159" y="155"/>
                </a:moveTo>
                <a:lnTo>
                  <a:pt x="160" y="154"/>
                </a:lnTo>
                <a:lnTo>
                  <a:pt x="154" y="145"/>
                </a:lnTo>
                <a:lnTo>
                  <a:pt x="154" y="139"/>
                </a:lnTo>
                <a:lnTo>
                  <a:pt x="160" y="119"/>
                </a:lnTo>
                <a:lnTo>
                  <a:pt x="160" y="99"/>
                </a:lnTo>
                <a:lnTo>
                  <a:pt x="154" y="84"/>
                </a:lnTo>
                <a:lnTo>
                  <a:pt x="154" y="59"/>
                </a:lnTo>
                <a:lnTo>
                  <a:pt x="136" y="43"/>
                </a:lnTo>
                <a:lnTo>
                  <a:pt x="136" y="27"/>
                </a:lnTo>
                <a:lnTo>
                  <a:pt x="135" y="12"/>
                </a:lnTo>
                <a:lnTo>
                  <a:pt x="50" y="28"/>
                </a:lnTo>
                <a:lnTo>
                  <a:pt x="46" y="0"/>
                </a:lnTo>
                <a:lnTo>
                  <a:pt x="26" y="16"/>
                </a:lnTo>
                <a:lnTo>
                  <a:pt x="26" y="18"/>
                </a:lnTo>
                <a:lnTo>
                  <a:pt x="28" y="16"/>
                </a:lnTo>
                <a:lnTo>
                  <a:pt x="28" y="15"/>
                </a:lnTo>
                <a:lnTo>
                  <a:pt x="26" y="13"/>
                </a:lnTo>
                <a:lnTo>
                  <a:pt x="20" y="21"/>
                </a:lnTo>
                <a:lnTo>
                  <a:pt x="8" y="30"/>
                </a:lnTo>
                <a:lnTo>
                  <a:pt x="0" y="34"/>
                </a:lnTo>
                <a:lnTo>
                  <a:pt x="0" y="39"/>
                </a:lnTo>
                <a:lnTo>
                  <a:pt x="0" y="39"/>
                </a:lnTo>
                <a:lnTo>
                  <a:pt x="20" y="152"/>
                </a:lnTo>
                <a:lnTo>
                  <a:pt x="34" y="234"/>
                </a:lnTo>
                <a:lnTo>
                  <a:pt x="105" y="220"/>
                </a:lnTo>
                <a:lnTo>
                  <a:pt x="180" y="207"/>
                </a:lnTo>
                <a:lnTo>
                  <a:pt x="174" y="167"/>
                </a:lnTo>
                <a:lnTo>
                  <a:pt x="159" y="154"/>
                </a:lnTo>
                <a:lnTo>
                  <a:pt x="159" y="155"/>
                </a:lnTo>
                <a:lnTo>
                  <a:pt x="160" y="154"/>
                </a:lnTo>
                <a:lnTo>
                  <a:pt x="159" y="155"/>
                </a:lnTo>
                <a:lnTo>
                  <a:pt x="157" y="157"/>
                </a:lnTo>
                <a:lnTo>
                  <a:pt x="171" y="169"/>
                </a:lnTo>
                <a:lnTo>
                  <a:pt x="176" y="204"/>
                </a:lnTo>
                <a:lnTo>
                  <a:pt x="105" y="219"/>
                </a:lnTo>
                <a:lnTo>
                  <a:pt x="105" y="219"/>
                </a:lnTo>
                <a:lnTo>
                  <a:pt x="37" y="231"/>
                </a:lnTo>
                <a:lnTo>
                  <a:pt x="23" y="152"/>
                </a:lnTo>
                <a:lnTo>
                  <a:pt x="3" y="39"/>
                </a:lnTo>
                <a:lnTo>
                  <a:pt x="3" y="39"/>
                </a:lnTo>
                <a:lnTo>
                  <a:pt x="3" y="36"/>
                </a:lnTo>
                <a:lnTo>
                  <a:pt x="9" y="33"/>
                </a:lnTo>
                <a:lnTo>
                  <a:pt x="22" y="22"/>
                </a:lnTo>
                <a:lnTo>
                  <a:pt x="28" y="16"/>
                </a:lnTo>
                <a:lnTo>
                  <a:pt x="26" y="16"/>
                </a:lnTo>
                <a:lnTo>
                  <a:pt x="25" y="16"/>
                </a:lnTo>
                <a:lnTo>
                  <a:pt x="25" y="18"/>
                </a:lnTo>
                <a:lnTo>
                  <a:pt x="26" y="19"/>
                </a:lnTo>
                <a:lnTo>
                  <a:pt x="44" y="6"/>
                </a:lnTo>
                <a:lnTo>
                  <a:pt x="49" y="31"/>
                </a:lnTo>
                <a:lnTo>
                  <a:pt x="132" y="16"/>
                </a:lnTo>
                <a:lnTo>
                  <a:pt x="133" y="27"/>
                </a:lnTo>
                <a:lnTo>
                  <a:pt x="133" y="45"/>
                </a:lnTo>
                <a:lnTo>
                  <a:pt x="151" y="60"/>
                </a:lnTo>
                <a:lnTo>
                  <a:pt x="151" y="84"/>
                </a:lnTo>
                <a:lnTo>
                  <a:pt x="157" y="99"/>
                </a:lnTo>
                <a:lnTo>
                  <a:pt x="157" y="119"/>
                </a:lnTo>
                <a:lnTo>
                  <a:pt x="151" y="137"/>
                </a:lnTo>
                <a:lnTo>
                  <a:pt x="151" y="145"/>
                </a:lnTo>
                <a:lnTo>
                  <a:pt x="151" y="146"/>
                </a:lnTo>
                <a:lnTo>
                  <a:pt x="157" y="157"/>
                </a:lnTo>
                <a:lnTo>
                  <a:pt x="157" y="157"/>
                </a:lnTo>
                <a:lnTo>
                  <a:pt x="159" y="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3" name="Freeform 227">
            <a:extLst>
              <a:ext uri="{FF2B5EF4-FFF2-40B4-BE49-F238E27FC236}">
                <a16:creationId xmlns:a16="http://schemas.microsoft.com/office/drawing/2014/main" id="{4EF2D6FB-ADE0-1967-062D-79A08AD65719}"/>
              </a:ext>
            </a:extLst>
          </p:cNvPr>
          <p:cNvSpPr>
            <a:spLocks/>
          </p:cNvSpPr>
          <p:nvPr/>
        </p:nvSpPr>
        <p:spPr bwMode="auto">
          <a:xfrm>
            <a:off x="5895476" y="2841633"/>
            <a:ext cx="275419" cy="413129"/>
          </a:xfrm>
          <a:custGeom>
            <a:avLst/>
            <a:gdLst>
              <a:gd name="T0" fmla="*/ 97 w 97"/>
              <a:gd name="T1" fmla="*/ 144 h 145"/>
              <a:gd name="T2" fmla="*/ 94 w 97"/>
              <a:gd name="T3" fmla="*/ 120 h 145"/>
              <a:gd name="T4" fmla="*/ 93 w 97"/>
              <a:gd name="T5" fmla="*/ 117 h 145"/>
              <a:gd name="T6" fmla="*/ 84 w 97"/>
              <a:gd name="T7" fmla="*/ 109 h 145"/>
              <a:gd name="T8" fmla="*/ 81 w 97"/>
              <a:gd name="T9" fmla="*/ 104 h 145"/>
              <a:gd name="T10" fmla="*/ 81 w 97"/>
              <a:gd name="T11" fmla="*/ 101 h 145"/>
              <a:gd name="T12" fmla="*/ 85 w 97"/>
              <a:gd name="T13" fmla="*/ 89 h 145"/>
              <a:gd name="T14" fmla="*/ 85 w 97"/>
              <a:gd name="T15" fmla="*/ 88 h 145"/>
              <a:gd name="T16" fmla="*/ 85 w 97"/>
              <a:gd name="T17" fmla="*/ 75 h 145"/>
              <a:gd name="T18" fmla="*/ 84 w 97"/>
              <a:gd name="T19" fmla="*/ 74 h 145"/>
              <a:gd name="T20" fmla="*/ 81 w 97"/>
              <a:gd name="T21" fmla="*/ 64 h 145"/>
              <a:gd name="T22" fmla="*/ 81 w 97"/>
              <a:gd name="T23" fmla="*/ 48 h 145"/>
              <a:gd name="T24" fmla="*/ 79 w 97"/>
              <a:gd name="T25" fmla="*/ 45 h 145"/>
              <a:gd name="T26" fmla="*/ 69 w 97"/>
              <a:gd name="T27" fmla="*/ 36 h 145"/>
              <a:gd name="T28" fmla="*/ 69 w 97"/>
              <a:gd name="T29" fmla="*/ 27 h 145"/>
              <a:gd name="T30" fmla="*/ 69 w 97"/>
              <a:gd name="T31" fmla="*/ 27 h 145"/>
              <a:gd name="T32" fmla="*/ 68 w 97"/>
              <a:gd name="T33" fmla="*/ 18 h 145"/>
              <a:gd name="T34" fmla="*/ 67 w 97"/>
              <a:gd name="T35" fmla="*/ 15 h 145"/>
              <a:gd name="T36" fmla="*/ 63 w 97"/>
              <a:gd name="T37" fmla="*/ 14 h 145"/>
              <a:gd name="T38" fmla="*/ 12 w 97"/>
              <a:gd name="T39" fmla="*/ 24 h 145"/>
              <a:gd name="T40" fmla="*/ 8 w 97"/>
              <a:gd name="T41" fmla="*/ 0 h 145"/>
              <a:gd name="T42" fmla="*/ 0 w 97"/>
              <a:gd name="T43" fmla="*/ 1 h 145"/>
              <a:gd name="T44" fmla="*/ 5 w 97"/>
              <a:gd name="T45" fmla="*/ 29 h 145"/>
              <a:gd name="T46" fmla="*/ 6 w 97"/>
              <a:gd name="T47" fmla="*/ 32 h 145"/>
              <a:gd name="T48" fmla="*/ 9 w 97"/>
              <a:gd name="T49" fmla="*/ 33 h 145"/>
              <a:gd name="T50" fmla="*/ 60 w 97"/>
              <a:gd name="T51" fmla="*/ 23 h 145"/>
              <a:gd name="T52" fmla="*/ 61 w 97"/>
              <a:gd name="T53" fmla="*/ 27 h 145"/>
              <a:gd name="T54" fmla="*/ 61 w 97"/>
              <a:gd name="T55" fmla="*/ 38 h 145"/>
              <a:gd name="T56" fmla="*/ 62 w 97"/>
              <a:gd name="T57" fmla="*/ 41 h 145"/>
              <a:gd name="T58" fmla="*/ 73 w 97"/>
              <a:gd name="T59" fmla="*/ 50 h 145"/>
              <a:gd name="T60" fmla="*/ 73 w 97"/>
              <a:gd name="T61" fmla="*/ 65 h 145"/>
              <a:gd name="T62" fmla="*/ 73 w 97"/>
              <a:gd name="T63" fmla="*/ 67 h 145"/>
              <a:gd name="T64" fmla="*/ 77 w 97"/>
              <a:gd name="T65" fmla="*/ 76 h 145"/>
              <a:gd name="T66" fmla="*/ 77 w 97"/>
              <a:gd name="T67" fmla="*/ 88 h 145"/>
              <a:gd name="T68" fmla="*/ 73 w 97"/>
              <a:gd name="T69" fmla="*/ 99 h 145"/>
              <a:gd name="T70" fmla="*/ 73 w 97"/>
              <a:gd name="T71" fmla="*/ 101 h 145"/>
              <a:gd name="T72" fmla="*/ 73 w 97"/>
              <a:gd name="T73" fmla="*/ 105 h 145"/>
              <a:gd name="T74" fmla="*/ 73 w 97"/>
              <a:gd name="T75" fmla="*/ 107 h 145"/>
              <a:gd name="T76" fmla="*/ 77 w 97"/>
              <a:gd name="T77" fmla="*/ 114 h 145"/>
              <a:gd name="T78" fmla="*/ 78 w 97"/>
              <a:gd name="T79" fmla="*/ 115 h 145"/>
              <a:gd name="T80" fmla="*/ 86 w 97"/>
              <a:gd name="T81" fmla="*/ 122 h 145"/>
              <a:gd name="T82" fmla="*/ 89 w 97"/>
              <a:gd name="T83" fmla="*/ 145 h 145"/>
              <a:gd name="T84" fmla="*/ 97 w 97"/>
              <a:gd name="T85" fmla="*/ 14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" h="145">
                <a:moveTo>
                  <a:pt x="97" y="144"/>
                </a:moveTo>
                <a:cubicBezTo>
                  <a:pt x="94" y="120"/>
                  <a:pt x="94" y="120"/>
                  <a:pt x="94" y="120"/>
                </a:cubicBezTo>
                <a:cubicBezTo>
                  <a:pt x="94" y="119"/>
                  <a:pt x="94" y="118"/>
                  <a:pt x="93" y="117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1" y="101"/>
                  <a:pt x="81" y="101"/>
                  <a:pt x="81" y="101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8"/>
                </a:cubicBezTo>
                <a:cubicBezTo>
                  <a:pt x="85" y="75"/>
                  <a:pt x="85" y="75"/>
                  <a:pt x="85" y="75"/>
                </a:cubicBezTo>
                <a:cubicBezTo>
                  <a:pt x="85" y="75"/>
                  <a:pt x="85" y="74"/>
                  <a:pt x="84" y="7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48"/>
                  <a:pt x="81" y="48"/>
                  <a:pt x="81" y="48"/>
                </a:cubicBezTo>
                <a:cubicBezTo>
                  <a:pt x="81" y="47"/>
                  <a:pt x="80" y="46"/>
                  <a:pt x="79" y="45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18"/>
                  <a:pt x="68" y="18"/>
                  <a:pt x="68" y="18"/>
                </a:cubicBezTo>
                <a:cubicBezTo>
                  <a:pt x="68" y="17"/>
                  <a:pt x="68" y="16"/>
                  <a:pt x="67" y="15"/>
                </a:cubicBezTo>
                <a:cubicBezTo>
                  <a:pt x="66" y="15"/>
                  <a:pt x="65" y="14"/>
                  <a:pt x="63" y="14"/>
                </a:cubicBezTo>
                <a:cubicBezTo>
                  <a:pt x="12" y="24"/>
                  <a:pt x="12" y="24"/>
                  <a:pt x="12" y="24"/>
                </a:cubicBezTo>
                <a:cubicBezTo>
                  <a:pt x="8" y="0"/>
                  <a:pt x="8" y="0"/>
                  <a:pt x="8" y="0"/>
                </a:cubicBezTo>
                <a:cubicBezTo>
                  <a:pt x="0" y="1"/>
                  <a:pt x="0" y="1"/>
                  <a:pt x="0" y="1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2"/>
                </a:cubicBezTo>
                <a:cubicBezTo>
                  <a:pt x="7" y="33"/>
                  <a:pt x="8" y="33"/>
                  <a:pt x="9" y="33"/>
                </a:cubicBezTo>
                <a:cubicBezTo>
                  <a:pt x="60" y="23"/>
                  <a:pt x="60" y="23"/>
                  <a:pt x="60" y="23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39"/>
                  <a:pt x="61" y="41"/>
                  <a:pt x="62" y="41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6"/>
                  <a:pt x="73" y="66"/>
                  <a:pt x="73" y="67"/>
                </a:cubicBezTo>
                <a:cubicBezTo>
                  <a:pt x="77" y="76"/>
                  <a:pt x="77" y="76"/>
                  <a:pt x="77" y="76"/>
                </a:cubicBezTo>
                <a:cubicBezTo>
                  <a:pt x="77" y="88"/>
                  <a:pt x="77" y="88"/>
                  <a:pt x="77" y="88"/>
                </a:cubicBezTo>
                <a:cubicBezTo>
                  <a:pt x="73" y="99"/>
                  <a:pt x="73" y="99"/>
                  <a:pt x="73" y="99"/>
                </a:cubicBezTo>
                <a:cubicBezTo>
                  <a:pt x="73" y="100"/>
                  <a:pt x="73" y="100"/>
                  <a:pt x="73" y="10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6"/>
                  <a:pt x="73" y="107"/>
                  <a:pt x="73" y="107"/>
                </a:cubicBezTo>
                <a:cubicBezTo>
                  <a:pt x="77" y="114"/>
                  <a:pt x="77" y="114"/>
                  <a:pt x="77" y="114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9" y="145"/>
                  <a:pt x="89" y="145"/>
                  <a:pt x="89" y="145"/>
                </a:cubicBezTo>
                <a:lnTo>
                  <a:pt x="97" y="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4" name="Freeform 228">
            <a:extLst>
              <a:ext uri="{FF2B5EF4-FFF2-40B4-BE49-F238E27FC236}">
                <a16:creationId xmlns:a16="http://schemas.microsoft.com/office/drawing/2014/main" id="{8FB7D7DD-0F88-9D49-0906-F37CB06D9AF4}"/>
              </a:ext>
            </a:extLst>
          </p:cNvPr>
          <p:cNvSpPr>
            <a:spLocks/>
          </p:cNvSpPr>
          <p:nvPr/>
        </p:nvSpPr>
        <p:spPr bwMode="auto">
          <a:xfrm>
            <a:off x="6517998" y="2975570"/>
            <a:ext cx="3772" cy="5660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0 w 2"/>
              <a:gd name="T7" fmla="*/ 0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0B2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5" name="Freeform 229">
            <a:extLst>
              <a:ext uri="{FF2B5EF4-FFF2-40B4-BE49-F238E27FC236}">
                <a16:creationId xmlns:a16="http://schemas.microsoft.com/office/drawing/2014/main" id="{9BDA0C31-88B2-E77B-3945-930A53385F4A}"/>
              </a:ext>
            </a:extLst>
          </p:cNvPr>
          <p:cNvSpPr>
            <a:spLocks/>
          </p:cNvSpPr>
          <p:nvPr/>
        </p:nvSpPr>
        <p:spPr bwMode="auto">
          <a:xfrm>
            <a:off x="6499134" y="2958590"/>
            <a:ext cx="28297" cy="26409"/>
          </a:xfrm>
          <a:custGeom>
            <a:avLst/>
            <a:gdLst>
              <a:gd name="T0" fmla="*/ 10 w 15"/>
              <a:gd name="T1" fmla="*/ 9 h 14"/>
              <a:gd name="T2" fmla="*/ 7 w 15"/>
              <a:gd name="T3" fmla="*/ 11 h 14"/>
              <a:gd name="T4" fmla="*/ 10 w 15"/>
              <a:gd name="T5" fmla="*/ 14 h 14"/>
              <a:gd name="T6" fmla="*/ 15 w 15"/>
              <a:gd name="T7" fmla="*/ 11 h 14"/>
              <a:gd name="T8" fmla="*/ 13 w 15"/>
              <a:gd name="T9" fmla="*/ 8 h 14"/>
              <a:gd name="T10" fmla="*/ 13 w 15"/>
              <a:gd name="T11" fmla="*/ 6 h 14"/>
              <a:gd name="T12" fmla="*/ 10 w 15"/>
              <a:gd name="T13" fmla="*/ 6 h 14"/>
              <a:gd name="T14" fmla="*/ 0 w 15"/>
              <a:gd name="T15" fmla="*/ 0 h 14"/>
              <a:gd name="T16" fmla="*/ 7 w 15"/>
              <a:gd name="T17" fmla="*/ 11 h 14"/>
              <a:gd name="T18" fmla="*/ 10 w 15"/>
              <a:gd name="T19" fmla="*/ 9 h 14"/>
              <a:gd name="T20" fmla="*/ 9 w 15"/>
              <a:gd name="T21" fmla="*/ 11 h 14"/>
              <a:gd name="T22" fmla="*/ 9 w 15"/>
              <a:gd name="T23" fmla="*/ 11 h 14"/>
              <a:gd name="T24" fmla="*/ 10 w 15"/>
              <a:gd name="T25" fmla="*/ 14 h 14"/>
              <a:gd name="T26" fmla="*/ 12 w 15"/>
              <a:gd name="T27" fmla="*/ 12 h 14"/>
              <a:gd name="T28" fmla="*/ 15 w 15"/>
              <a:gd name="T29" fmla="*/ 11 h 14"/>
              <a:gd name="T30" fmla="*/ 12 w 15"/>
              <a:gd name="T31" fmla="*/ 6 h 14"/>
              <a:gd name="T32" fmla="*/ 10 w 15"/>
              <a:gd name="T33" fmla="*/ 9 h 14"/>
              <a:gd name="T34" fmla="*/ 9 w 15"/>
              <a:gd name="T35" fmla="*/ 11 h 14"/>
              <a:gd name="T36" fmla="*/ 10 w 15"/>
              <a:gd name="T37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" h="14">
                <a:moveTo>
                  <a:pt x="10" y="9"/>
                </a:moveTo>
                <a:lnTo>
                  <a:pt x="7" y="11"/>
                </a:lnTo>
                <a:lnTo>
                  <a:pt x="10" y="14"/>
                </a:lnTo>
                <a:lnTo>
                  <a:pt x="15" y="11"/>
                </a:lnTo>
                <a:lnTo>
                  <a:pt x="13" y="8"/>
                </a:lnTo>
                <a:lnTo>
                  <a:pt x="13" y="6"/>
                </a:lnTo>
                <a:lnTo>
                  <a:pt x="10" y="6"/>
                </a:lnTo>
                <a:lnTo>
                  <a:pt x="0" y="0"/>
                </a:lnTo>
                <a:lnTo>
                  <a:pt x="7" y="11"/>
                </a:lnTo>
                <a:lnTo>
                  <a:pt x="10" y="9"/>
                </a:lnTo>
                <a:lnTo>
                  <a:pt x="9" y="11"/>
                </a:lnTo>
                <a:lnTo>
                  <a:pt x="9" y="11"/>
                </a:lnTo>
                <a:lnTo>
                  <a:pt x="10" y="14"/>
                </a:lnTo>
                <a:lnTo>
                  <a:pt x="12" y="12"/>
                </a:lnTo>
                <a:lnTo>
                  <a:pt x="15" y="11"/>
                </a:lnTo>
                <a:lnTo>
                  <a:pt x="12" y="6"/>
                </a:lnTo>
                <a:lnTo>
                  <a:pt x="10" y="9"/>
                </a:lnTo>
                <a:lnTo>
                  <a:pt x="9" y="11"/>
                </a:lnTo>
                <a:lnTo>
                  <a:pt x="10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6" name="Freeform 230">
            <a:extLst>
              <a:ext uri="{FF2B5EF4-FFF2-40B4-BE49-F238E27FC236}">
                <a16:creationId xmlns:a16="http://schemas.microsoft.com/office/drawing/2014/main" id="{0B6227AC-144C-90A7-CAC6-BF757D28C4FD}"/>
              </a:ext>
            </a:extLst>
          </p:cNvPr>
          <p:cNvSpPr>
            <a:spLocks/>
          </p:cNvSpPr>
          <p:nvPr/>
        </p:nvSpPr>
        <p:spPr bwMode="auto">
          <a:xfrm>
            <a:off x="6510452" y="2892566"/>
            <a:ext cx="150915" cy="133937"/>
          </a:xfrm>
          <a:custGeom>
            <a:avLst/>
            <a:gdLst>
              <a:gd name="T0" fmla="*/ 6 w 80"/>
              <a:gd name="T1" fmla="*/ 55 h 71"/>
              <a:gd name="T2" fmla="*/ 1 w 80"/>
              <a:gd name="T3" fmla="*/ 59 h 71"/>
              <a:gd name="T4" fmla="*/ 15 w 80"/>
              <a:gd name="T5" fmla="*/ 59 h 71"/>
              <a:gd name="T6" fmla="*/ 19 w 80"/>
              <a:gd name="T7" fmla="*/ 59 h 71"/>
              <a:gd name="T8" fmla="*/ 24 w 80"/>
              <a:gd name="T9" fmla="*/ 59 h 71"/>
              <a:gd name="T10" fmla="*/ 28 w 80"/>
              <a:gd name="T11" fmla="*/ 64 h 71"/>
              <a:gd name="T12" fmla="*/ 30 w 80"/>
              <a:gd name="T13" fmla="*/ 67 h 71"/>
              <a:gd name="T14" fmla="*/ 34 w 80"/>
              <a:gd name="T15" fmla="*/ 67 h 71"/>
              <a:gd name="T16" fmla="*/ 39 w 80"/>
              <a:gd name="T17" fmla="*/ 67 h 71"/>
              <a:gd name="T18" fmla="*/ 47 w 80"/>
              <a:gd name="T19" fmla="*/ 67 h 71"/>
              <a:gd name="T20" fmla="*/ 53 w 80"/>
              <a:gd name="T21" fmla="*/ 67 h 71"/>
              <a:gd name="T22" fmla="*/ 60 w 80"/>
              <a:gd name="T23" fmla="*/ 71 h 71"/>
              <a:gd name="T24" fmla="*/ 66 w 80"/>
              <a:gd name="T25" fmla="*/ 70 h 71"/>
              <a:gd name="T26" fmla="*/ 66 w 80"/>
              <a:gd name="T27" fmla="*/ 55 h 71"/>
              <a:gd name="T28" fmla="*/ 69 w 80"/>
              <a:gd name="T29" fmla="*/ 49 h 71"/>
              <a:gd name="T30" fmla="*/ 72 w 80"/>
              <a:gd name="T31" fmla="*/ 49 h 71"/>
              <a:gd name="T32" fmla="*/ 77 w 80"/>
              <a:gd name="T33" fmla="*/ 44 h 71"/>
              <a:gd name="T34" fmla="*/ 77 w 80"/>
              <a:gd name="T35" fmla="*/ 40 h 71"/>
              <a:gd name="T36" fmla="*/ 78 w 80"/>
              <a:gd name="T37" fmla="*/ 32 h 71"/>
              <a:gd name="T38" fmla="*/ 80 w 80"/>
              <a:gd name="T39" fmla="*/ 26 h 71"/>
              <a:gd name="T40" fmla="*/ 78 w 80"/>
              <a:gd name="T41" fmla="*/ 20 h 71"/>
              <a:gd name="T42" fmla="*/ 21 w 80"/>
              <a:gd name="T43" fmla="*/ 0 h 71"/>
              <a:gd name="T44" fmla="*/ 19 w 80"/>
              <a:gd name="T45" fmla="*/ 2 h 71"/>
              <a:gd name="T46" fmla="*/ 12 w 80"/>
              <a:gd name="T47" fmla="*/ 12 h 71"/>
              <a:gd name="T48" fmla="*/ 12 w 80"/>
              <a:gd name="T49" fmla="*/ 18 h 71"/>
              <a:gd name="T50" fmla="*/ 6 w 80"/>
              <a:gd name="T51" fmla="*/ 34 h 71"/>
              <a:gd name="T52" fmla="*/ 0 w 80"/>
              <a:gd name="T53" fmla="*/ 38 h 71"/>
              <a:gd name="T54" fmla="*/ 4 w 80"/>
              <a:gd name="T55" fmla="*/ 44 h 71"/>
              <a:gd name="T56" fmla="*/ 4 w 80"/>
              <a:gd name="T57" fmla="*/ 44 h 71"/>
              <a:gd name="T58" fmla="*/ 6 w 80"/>
              <a:gd name="T59" fmla="*/ 47 h 71"/>
              <a:gd name="T60" fmla="*/ 7 w 80"/>
              <a:gd name="T61" fmla="*/ 50 h 71"/>
              <a:gd name="T62" fmla="*/ 6 w 80"/>
              <a:gd name="T63" fmla="*/ 5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0" h="71">
                <a:moveTo>
                  <a:pt x="6" y="55"/>
                </a:moveTo>
                <a:lnTo>
                  <a:pt x="1" y="59"/>
                </a:lnTo>
                <a:lnTo>
                  <a:pt x="15" y="59"/>
                </a:lnTo>
                <a:lnTo>
                  <a:pt x="19" y="59"/>
                </a:lnTo>
                <a:lnTo>
                  <a:pt x="24" y="59"/>
                </a:lnTo>
                <a:lnTo>
                  <a:pt x="28" y="64"/>
                </a:lnTo>
                <a:lnTo>
                  <a:pt x="30" y="67"/>
                </a:lnTo>
                <a:lnTo>
                  <a:pt x="34" y="67"/>
                </a:lnTo>
                <a:lnTo>
                  <a:pt x="39" y="67"/>
                </a:lnTo>
                <a:lnTo>
                  <a:pt x="47" y="67"/>
                </a:lnTo>
                <a:lnTo>
                  <a:pt x="53" y="67"/>
                </a:lnTo>
                <a:lnTo>
                  <a:pt x="60" y="71"/>
                </a:lnTo>
                <a:lnTo>
                  <a:pt x="66" y="70"/>
                </a:lnTo>
                <a:lnTo>
                  <a:pt x="66" y="55"/>
                </a:lnTo>
                <a:lnTo>
                  <a:pt x="69" y="49"/>
                </a:lnTo>
                <a:lnTo>
                  <a:pt x="72" y="49"/>
                </a:lnTo>
                <a:lnTo>
                  <a:pt x="77" y="44"/>
                </a:lnTo>
                <a:lnTo>
                  <a:pt x="77" y="40"/>
                </a:lnTo>
                <a:lnTo>
                  <a:pt x="78" y="32"/>
                </a:lnTo>
                <a:lnTo>
                  <a:pt x="80" y="26"/>
                </a:lnTo>
                <a:lnTo>
                  <a:pt x="78" y="20"/>
                </a:lnTo>
                <a:lnTo>
                  <a:pt x="21" y="0"/>
                </a:lnTo>
                <a:lnTo>
                  <a:pt x="19" y="2"/>
                </a:lnTo>
                <a:lnTo>
                  <a:pt x="12" y="12"/>
                </a:lnTo>
                <a:lnTo>
                  <a:pt x="12" y="18"/>
                </a:lnTo>
                <a:lnTo>
                  <a:pt x="6" y="34"/>
                </a:lnTo>
                <a:lnTo>
                  <a:pt x="0" y="38"/>
                </a:lnTo>
                <a:lnTo>
                  <a:pt x="4" y="44"/>
                </a:lnTo>
                <a:lnTo>
                  <a:pt x="4" y="44"/>
                </a:lnTo>
                <a:lnTo>
                  <a:pt x="6" y="47"/>
                </a:lnTo>
                <a:lnTo>
                  <a:pt x="7" y="50"/>
                </a:lnTo>
                <a:lnTo>
                  <a:pt x="6" y="55"/>
                </a:lnTo>
                <a:close/>
              </a:path>
            </a:pathLst>
          </a:custGeom>
          <a:solidFill>
            <a:srgbClr val="53565A">
              <a:lumMod val="40000"/>
              <a:lumOff val="60000"/>
            </a:srgb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7" name="Freeform 231">
            <a:extLst>
              <a:ext uri="{FF2B5EF4-FFF2-40B4-BE49-F238E27FC236}">
                <a16:creationId xmlns:a16="http://schemas.microsoft.com/office/drawing/2014/main" id="{8061A5C2-D42C-C2DC-BA13-1C5A2CF64B7A}"/>
              </a:ext>
            </a:extLst>
          </p:cNvPr>
          <p:cNvSpPr>
            <a:spLocks/>
          </p:cNvSpPr>
          <p:nvPr/>
        </p:nvSpPr>
        <p:spPr bwMode="auto">
          <a:xfrm>
            <a:off x="6506681" y="2890679"/>
            <a:ext cx="156575" cy="139596"/>
          </a:xfrm>
          <a:custGeom>
            <a:avLst/>
            <a:gdLst>
              <a:gd name="T0" fmla="*/ 8 w 83"/>
              <a:gd name="T1" fmla="*/ 56 h 74"/>
              <a:gd name="T2" fmla="*/ 17 w 83"/>
              <a:gd name="T3" fmla="*/ 62 h 74"/>
              <a:gd name="T4" fmla="*/ 26 w 83"/>
              <a:gd name="T5" fmla="*/ 62 h 74"/>
              <a:gd name="T6" fmla="*/ 30 w 83"/>
              <a:gd name="T7" fmla="*/ 69 h 74"/>
              <a:gd name="T8" fmla="*/ 36 w 83"/>
              <a:gd name="T9" fmla="*/ 69 h 74"/>
              <a:gd name="T10" fmla="*/ 49 w 83"/>
              <a:gd name="T11" fmla="*/ 69 h 74"/>
              <a:gd name="T12" fmla="*/ 62 w 83"/>
              <a:gd name="T13" fmla="*/ 74 h 74"/>
              <a:gd name="T14" fmla="*/ 70 w 83"/>
              <a:gd name="T15" fmla="*/ 56 h 74"/>
              <a:gd name="T16" fmla="*/ 73 w 83"/>
              <a:gd name="T17" fmla="*/ 51 h 74"/>
              <a:gd name="T18" fmla="*/ 80 w 83"/>
              <a:gd name="T19" fmla="*/ 45 h 74"/>
              <a:gd name="T20" fmla="*/ 82 w 83"/>
              <a:gd name="T21" fmla="*/ 33 h 74"/>
              <a:gd name="T22" fmla="*/ 83 w 83"/>
              <a:gd name="T23" fmla="*/ 27 h 74"/>
              <a:gd name="T24" fmla="*/ 82 w 83"/>
              <a:gd name="T25" fmla="*/ 19 h 74"/>
              <a:gd name="T26" fmla="*/ 20 w 83"/>
              <a:gd name="T27" fmla="*/ 1 h 74"/>
              <a:gd name="T28" fmla="*/ 12 w 83"/>
              <a:gd name="T29" fmla="*/ 13 h 74"/>
              <a:gd name="T30" fmla="*/ 6 w 83"/>
              <a:gd name="T31" fmla="*/ 33 h 74"/>
              <a:gd name="T32" fmla="*/ 5 w 83"/>
              <a:gd name="T33" fmla="*/ 45 h 74"/>
              <a:gd name="T34" fmla="*/ 6 w 83"/>
              <a:gd name="T35" fmla="*/ 50 h 74"/>
              <a:gd name="T36" fmla="*/ 8 w 83"/>
              <a:gd name="T37" fmla="*/ 51 h 74"/>
              <a:gd name="T38" fmla="*/ 8 w 83"/>
              <a:gd name="T39" fmla="*/ 56 h 74"/>
              <a:gd name="T40" fmla="*/ 8 w 83"/>
              <a:gd name="T41" fmla="*/ 56 h 74"/>
              <a:gd name="T42" fmla="*/ 11 w 83"/>
              <a:gd name="T43" fmla="*/ 51 h 74"/>
              <a:gd name="T44" fmla="*/ 9 w 83"/>
              <a:gd name="T45" fmla="*/ 48 h 74"/>
              <a:gd name="T46" fmla="*/ 8 w 83"/>
              <a:gd name="T47" fmla="*/ 44 h 74"/>
              <a:gd name="T48" fmla="*/ 5 w 83"/>
              <a:gd name="T49" fmla="*/ 41 h 74"/>
              <a:gd name="T50" fmla="*/ 15 w 83"/>
              <a:gd name="T51" fmla="*/ 19 h 74"/>
              <a:gd name="T52" fmla="*/ 23 w 83"/>
              <a:gd name="T53" fmla="*/ 4 h 74"/>
              <a:gd name="T54" fmla="*/ 79 w 83"/>
              <a:gd name="T55" fmla="*/ 22 h 74"/>
              <a:gd name="T56" fmla="*/ 79 w 83"/>
              <a:gd name="T57" fmla="*/ 31 h 74"/>
              <a:gd name="T58" fmla="*/ 77 w 83"/>
              <a:gd name="T59" fmla="*/ 44 h 74"/>
              <a:gd name="T60" fmla="*/ 73 w 83"/>
              <a:gd name="T61" fmla="*/ 48 h 74"/>
              <a:gd name="T62" fmla="*/ 67 w 83"/>
              <a:gd name="T63" fmla="*/ 56 h 74"/>
              <a:gd name="T64" fmla="*/ 62 w 83"/>
              <a:gd name="T65" fmla="*/ 71 h 74"/>
              <a:gd name="T66" fmla="*/ 49 w 83"/>
              <a:gd name="T67" fmla="*/ 66 h 74"/>
              <a:gd name="T68" fmla="*/ 36 w 83"/>
              <a:gd name="T69" fmla="*/ 66 h 74"/>
              <a:gd name="T70" fmla="*/ 30 w 83"/>
              <a:gd name="T71" fmla="*/ 63 h 74"/>
              <a:gd name="T72" fmla="*/ 27 w 83"/>
              <a:gd name="T73" fmla="*/ 60 h 74"/>
              <a:gd name="T74" fmla="*/ 21 w 83"/>
              <a:gd name="T75" fmla="*/ 59 h 74"/>
              <a:gd name="T76" fmla="*/ 8 w 83"/>
              <a:gd name="T77" fmla="*/ 59 h 74"/>
              <a:gd name="T78" fmla="*/ 9 w 83"/>
              <a:gd name="T79" fmla="*/ 57 h 74"/>
              <a:gd name="T80" fmla="*/ 8 w 83"/>
              <a:gd name="T81" fmla="*/ 5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3" h="74">
                <a:moveTo>
                  <a:pt x="8" y="56"/>
                </a:moveTo>
                <a:lnTo>
                  <a:pt x="8" y="56"/>
                </a:lnTo>
                <a:lnTo>
                  <a:pt x="0" y="62"/>
                </a:lnTo>
                <a:lnTo>
                  <a:pt x="17" y="62"/>
                </a:lnTo>
                <a:lnTo>
                  <a:pt x="21" y="62"/>
                </a:lnTo>
                <a:lnTo>
                  <a:pt x="26" y="62"/>
                </a:lnTo>
                <a:lnTo>
                  <a:pt x="29" y="66"/>
                </a:lnTo>
                <a:lnTo>
                  <a:pt x="30" y="69"/>
                </a:lnTo>
                <a:lnTo>
                  <a:pt x="32" y="69"/>
                </a:lnTo>
                <a:lnTo>
                  <a:pt x="36" y="69"/>
                </a:lnTo>
                <a:lnTo>
                  <a:pt x="41" y="69"/>
                </a:lnTo>
                <a:lnTo>
                  <a:pt x="49" y="69"/>
                </a:lnTo>
                <a:lnTo>
                  <a:pt x="55" y="69"/>
                </a:lnTo>
                <a:lnTo>
                  <a:pt x="62" y="74"/>
                </a:lnTo>
                <a:lnTo>
                  <a:pt x="70" y="72"/>
                </a:lnTo>
                <a:lnTo>
                  <a:pt x="70" y="56"/>
                </a:lnTo>
                <a:lnTo>
                  <a:pt x="73" y="51"/>
                </a:lnTo>
                <a:lnTo>
                  <a:pt x="73" y="51"/>
                </a:lnTo>
                <a:lnTo>
                  <a:pt x="74" y="51"/>
                </a:lnTo>
                <a:lnTo>
                  <a:pt x="80" y="45"/>
                </a:lnTo>
                <a:lnTo>
                  <a:pt x="80" y="41"/>
                </a:lnTo>
                <a:lnTo>
                  <a:pt x="82" y="33"/>
                </a:lnTo>
                <a:lnTo>
                  <a:pt x="83" y="27"/>
                </a:lnTo>
                <a:lnTo>
                  <a:pt x="83" y="27"/>
                </a:lnTo>
                <a:lnTo>
                  <a:pt x="82" y="21"/>
                </a:lnTo>
                <a:lnTo>
                  <a:pt x="82" y="19"/>
                </a:lnTo>
                <a:lnTo>
                  <a:pt x="21" y="0"/>
                </a:lnTo>
                <a:lnTo>
                  <a:pt x="20" y="1"/>
                </a:lnTo>
                <a:lnTo>
                  <a:pt x="20" y="1"/>
                </a:lnTo>
                <a:lnTo>
                  <a:pt x="12" y="13"/>
                </a:lnTo>
                <a:lnTo>
                  <a:pt x="12" y="19"/>
                </a:lnTo>
                <a:lnTo>
                  <a:pt x="6" y="33"/>
                </a:lnTo>
                <a:lnTo>
                  <a:pt x="0" y="39"/>
                </a:lnTo>
                <a:lnTo>
                  <a:pt x="5" y="45"/>
                </a:lnTo>
                <a:lnTo>
                  <a:pt x="5" y="47"/>
                </a:lnTo>
                <a:lnTo>
                  <a:pt x="6" y="50"/>
                </a:lnTo>
                <a:lnTo>
                  <a:pt x="6" y="50"/>
                </a:lnTo>
                <a:lnTo>
                  <a:pt x="8" y="51"/>
                </a:lnTo>
                <a:lnTo>
                  <a:pt x="6" y="56"/>
                </a:lnTo>
                <a:lnTo>
                  <a:pt x="8" y="56"/>
                </a:lnTo>
                <a:lnTo>
                  <a:pt x="8" y="56"/>
                </a:lnTo>
                <a:lnTo>
                  <a:pt x="8" y="56"/>
                </a:lnTo>
                <a:lnTo>
                  <a:pt x="9" y="57"/>
                </a:lnTo>
                <a:lnTo>
                  <a:pt x="11" y="51"/>
                </a:lnTo>
                <a:lnTo>
                  <a:pt x="12" y="51"/>
                </a:lnTo>
                <a:lnTo>
                  <a:pt x="9" y="48"/>
                </a:lnTo>
                <a:lnTo>
                  <a:pt x="8" y="44"/>
                </a:lnTo>
                <a:lnTo>
                  <a:pt x="8" y="44"/>
                </a:lnTo>
                <a:lnTo>
                  <a:pt x="6" y="44"/>
                </a:lnTo>
                <a:lnTo>
                  <a:pt x="5" y="41"/>
                </a:lnTo>
                <a:lnTo>
                  <a:pt x="9" y="35"/>
                </a:lnTo>
                <a:lnTo>
                  <a:pt x="15" y="19"/>
                </a:lnTo>
                <a:lnTo>
                  <a:pt x="15" y="13"/>
                </a:lnTo>
                <a:lnTo>
                  <a:pt x="23" y="4"/>
                </a:lnTo>
                <a:lnTo>
                  <a:pt x="23" y="3"/>
                </a:lnTo>
                <a:lnTo>
                  <a:pt x="79" y="22"/>
                </a:lnTo>
                <a:lnTo>
                  <a:pt x="80" y="27"/>
                </a:lnTo>
                <a:lnTo>
                  <a:pt x="79" y="31"/>
                </a:lnTo>
                <a:lnTo>
                  <a:pt x="77" y="41"/>
                </a:lnTo>
                <a:lnTo>
                  <a:pt x="77" y="44"/>
                </a:lnTo>
                <a:lnTo>
                  <a:pt x="73" y="48"/>
                </a:lnTo>
                <a:lnTo>
                  <a:pt x="73" y="48"/>
                </a:lnTo>
                <a:lnTo>
                  <a:pt x="71" y="47"/>
                </a:lnTo>
                <a:lnTo>
                  <a:pt x="67" y="56"/>
                </a:lnTo>
                <a:lnTo>
                  <a:pt x="67" y="69"/>
                </a:lnTo>
                <a:lnTo>
                  <a:pt x="62" y="71"/>
                </a:lnTo>
                <a:lnTo>
                  <a:pt x="55" y="66"/>
                </a:lnTo>
                <a:lnTo>
                  <a:pt x="49" y="66"/>
                </a:lnTo>
                <a:lnTo>
                  <a:pt x="41" y="66"/>
                </a:lnTo>
                <a:lnTo>
                  <a:pt x="36" y="66"/>
                </a:lnTo>
                <a:lnTo>
                  <a:pt x="33" y="66"/>
                </a:lnTo>
                <a:lnTo>
                  <a:pt x="30" y="63"/>
                </a:lnTo>
                <a:lnTo>
                  <a:pt x="30" y="63"/>
                </a:lnTo>
                <a:lnTo>
                  <a:pt x="27" y="60"/>
                </a:lnTo>
                <a:lnTo>
                  <a:pt x="27" y="59"/>
                </a:lnTo>
                <a:lnTo>
                  <a:pt x="21" y="59"/>
                </a:lnTo>
                <a:lnTo>
                  <a:pt x="17" y="59"/>
                </a:lnTo>
                <a:lnTo>
                  <a:pt x="8" y="59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8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8" name="Freeform 232">
            <a:extLst>
              <a:ext uri="{FF2B5EF4-FFF2-40B4-BE49-F238E27FC236}">
                <a16:creationId xmlns:a16="http://schemas.microsoft.com/office/drawing/2014/main" id="{2E64B666-9553-30DB-538F-7C7FBC0C81BE}"/>
              </a:ext>
            </a:extLst>
          </p:cNvPr>
          <p:cNvSpPr>
            <a:spLocks/>
          </p:cNvSpPr>
          <p:nvPr/>
        </p:nvSpPr>
        <p:spPr bwMode="auto">
          <a:xfrm>
            <a:off x="6510453" y="2896339"/>
            <a:ext cx="35843" cy="79231"/>
          </a:xfrm>
          <a:custGeom>
            <a:avLst/>
            <a:gdLst>
              <a:gd name="T0" fmla="*/ 6 w 19"/>
              <a:gd name="T1" fmla="*/ 32 h 42"/>
              <a:gd name="T2" fmla="*/ 12 w 19"/>
              <a:gd name="T3" fmla="*/ 16 h 42"/>
              <a:gd name="T4" fmla="*/ 12 w 19"/>
              <a:gd name="T5" fmla="*/ 10 h 42"/>
              <a:gd name="T6" fmla="*/ 19 w 19"/>
              <a:gd name="T7" fmla="*/ 0 h 42"/>
              <a:gd name="T8" fmla="*/ 15 w 19"/>
              <a:gd name="T9" fmla="*/ 6 h 42"/>
              <a:gd name="T10" fmla="*/ 12 w 19"/>
              <a:gd name="T11" fmla="*/ 10 h 42"/>
              <a:gd name="T12" fmla="*/ 12 w 19"/>
              <a:gd name="T13" fmla="*/ 16 h 42"/>
              <a:gd name="T14" fmla="*/ 6 w 19"/>
              <a:gd name="T15" fmla="*/ 32 h 42"/>
              <a:gd name="T16" fmla="*/ 0 w 19"/>
              <a:gd name="T17" fmla="*/ 36 h 42"/>
              <a:gd name="T18" fmla="*/ 3 w 19"/>
              <a:gd name="T19" fmla="*/ 41 h 42"/>
              <a:gd name="T20" fmla="*/ 4 w 19"/>
              <a:gd name="T21" fmla="*/ 42 h 42"/>
              <a:gd name="T22" fmla="*/ 0 w 19"/>
              <a:gd name="T23" fmla="*/ 36 h 42"/>
              <a:gd name="T24" fmla="*/ 6 w 19"/>
              <a:gd name="T25" fmla="*/ 3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" h="42">
                <a:moveTo>
                  <a:pt x="6" y="32"/>
                </a:moveTo>
                <a:lnTo>
                  <a:pt x="12" y="16"/>
                </a:lnTo>
                <a:lnTo>
                  <a:pt x="12" y="10"/>
                </a:lnTo>
                <a:lnTo>
                  <a:pt x="19" y="0"/>
                </a:lnTo>
                <a:lnTo>
                  <a:pt x="15" y="6"/>
                </a:lnTo>
                <a:lnTo>
                  <a:pt x="12" y="10"/>
                </a:lnTo>
                <a:lnTo>
                  <a:pt x="12" y="16"/>
                </a:lnTo>
                <a:lnTo>
                  <a:pt x="6" y="32"/>
                </a:lnTo>
                <a:lnTo>
                  <a:pt x="0" y="36"/>
                </a:lnTo>
                <a:lnTo>
                  <a:pt x="3" y="41"/>
                </a:lnTo>
                <a:lnTo>
                  <a:pt x="4" y="42"/>
                </a:lnTo>
                <a:lnTo>
                  <a:pt x="0" y="36"/>
                </a:lnTo>
                <a:lnTo>
                  <a:pt x="6" y="32"/>
                </a:lnTo>
                <a:close/>
              </a:path>
            </a:pathLst>
          </a:custGeom>
          <a:solidFill>
            <a:srgbClr val="90B2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9" name="Freeform 233">
            <a:extLst>
              <a:ext uri="{FF2B5EF4-FFF2-40B4-BE49-F238E27FC236}">
                <a16:creationId xmlns:a16="http://schemas.microsoft.com/office/drawing/2014/main" id="{6FD4021B-168D-0001-DA85-9B519CD4007D}"/>
              </a:ext>
            </a:extLst>
          </p:cNvPr>
          <p:cNvSpPr>
            <a:spLocks/>
          </p:cNvSpPr>
          <p:nvPr/>
        </p:nvSpPr>
        <p:spPr bwMode="auto">
          <a:xfrm>
            <a:off x="6506681" y="2892566"/>
            <a:ext cx="43388" cy="88663"/>
          </a:xfrm>
          <a:custGeom>
            <a:avLst/>
            <a:gdLst>
              <a:gd name="T0" fmla="*/ 8 w 23"/>
              <a:gd name="T1" fmla="*/ 34 h 47"/>
              <a:gd name="T2" fmla="*/ 9 w 23"/>
              <a:gd name="T3" fmla="*/ 34 h 47"/>
              <a:gd name="T4" fmla="*/ 15 w 23"/>
              <a:gd name="T5" fmla="*/ 18 h 47"/>
              <a:gd name="T6" fmla="*/ 15 w 23"/>
              <a:gd name="T7" fmla="*/ 12 h 47"/>
              <a:gd name="T8" fmla="*/ 23 w 23"/>
              <a:gd name="T9" fmla="*/ 3 h 47"/>
              <a:gd name="T10" fmla="*/ 20 w 23"/>
              <a:gd name="T11" fmla="*/ 0 h 47"/>
              <a:gd name="T12" fmla="*/ 15 w 23"/>
              <a:gd name="T13" fmla="*/ 6 h 47"/>
              <a:gd name="T14" fmla="*/ 12 w 23"/>
              <a:gd name="T15" fmla="*/ 12 h 47"/>
              <a:gd name="T16" fmla="*/ 12 w 23"/>
              <a:gd name="T17" fmla="*/ 12 h 47"/>
              <a:gd name="T18" fmla="*/ 12 w 23"/>
              <a:gd name="T19" fmla="*/ 18 h 47"/>
              <a:gd name="T20" fmla="*/ 6 w 23"/>
              <a:gd name="T21" fmla="*/ 32 h 47"/>
              <a:gd name="T22" fmla="*/ 0 w 23"/>
              <a:gd name="T23" fmla="*/ 38 h 47"/>
              <a:gd name="T24" fmla="*/ 3 w 23"/>
              <a:gd name="T25" fmla="*/ 44 h 47"/>
              <a:gd name="T26" fmla="*/ 3 w 23"/>
              <a:gd name="T27" fmla="*/ 44 h 47"/>
              <a:gd name="T28" fmla="*/ 5 w 23"/>
              <a:gd name="T29" fmla="*/ 44 h 47"/>
              <a:gd name="T30" fmla="*/ 9 w 23"/>
              <a:gd name="T31" fmla="*/ 47 h 47"/>
              <a:gd name="T32" fmla="*/ 5 w 23"/>
              <a:gd name="T33" fmla="*/ 40 h 47"/>
              <a:gd name="T34" fmla="*/ 9 w 23"/>
              <a:gd name="T35" fmla="*/ 34 h 47"/>
              <a:gd name="T36" fmla="*/ 9 w 23"/>
              <a:gd name="T37" fmla="*/ 34 h 47"/>
              <a:gd name="T38" fmla="*/ 8 w 23"/>
              <a:gd name="T39" fmla="*/ 34 h 47"/>
              <a:gd name="T40" fmla="*/ 6 w 23"/>
              <a:gd name="T41" fmla="*/ 32 h 47"/>
              <a:gd name="T42" fmla="*/ 0 w 23"/>
              <a:gd name="T43" fmla="*/ 38 h 47"/>
              <a:gd name="T44" fmla="*/ 5 w 23"/>
              <a:gd name="T45" fmla="*/ 44 h 47"/>
              <a:gd name="T46" fmla="*/ 6 w 23"/>
              <a:gd name="T47" fmla="*/ 44 h 47"/>
              <a:gd name="T48" fmla="*/ 6 w 23"/>
              <a:gd name="T49" fmla="*/ 43 h 47"/>
              <a:gd name="T50" fmla="*/ 6 w 23"/>
              <a:gd name="T51" fmla="*/ 41 h 47"/>
              <a:gd name="T52" fmla="*/ 5 w 23"/>
              <a:gd name="T53" fmla="*/ 38 h 47"/>
              <a:gd name="T54" fmla="*/ 9 w 23"/>
              <a:gd name="T55" fmla="*/ 34 h 47"/>
              <a:gd name="T56" fmla="*/ 15 w 23"/>
              <a:gd name="T57" fmla="*/ 18 h 47"/>
              <a:gd name="T58" fmla="*/ 15 w 23"/>
              <a:gd name="T59" fmla="*/ 14 h 47"/>
              <a:gd name="T60" fmla="*/ 17 w 23"/>
              <a:gd name="T61" fmla="*/ 8 h 47"/>
              <a:gd name="T62" fmla="*/ 23 w 23"/>
              <a:gd name="T63" fmla="*/ 3 h 47"/>
              <a:gd name="T64" fmla="*/ 21 w 23"/>
              <a:gd name="T65" fmla="*/ 2 h 47"/>
              <a:gd name="T66" fmla="*/ 20 w 23"/>
              <a:gd name="T67" fmla="*/ 0 h 47"/>
              <a:gd name="T68" fmla="*/ 12 w 23"/>
              <a:gd name="T69" fmla="*/ 12 h 47"/>
              <a:gd name="T70" fmla="*/ 12 w 23"/>
              <a:gd name="T71" fmla="*/ 18 h 47"/>
              <a:gd name="T72" fmla="*/ 6 w 23"/>
              <a:gd name="T73" fmla="*/ 32 h 47"/>
              <a:gd name="T74" fmla="*/ 8 w 23"/>
              <a:gd name="T75" fmla="*/ 34 h 47"/>
              <a:gd name="T76" fmla="*/ 6 w 23"/>
              <a:gd name="T77" fmla="*/ 32 h 47"/>
              <a:gd name="T78" fmla="*/ 8 w 23"/>
              <a:gd name="T79" fmla="*/ 3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" h="47">
                <a:moveTo>
                  <a:pt x="8" y="34"/>
                </a:moveTo>
                <a:lnTo>
                  <a:pt x="9" y="34"/>
                </a:lnTo>
                <a:lnTo>
                  <a:pt x="15" y="18"/>
                </a:lnTo>
                <a:lnTo>
                  <a:pt x="15" y="12"/>
                </a:lnTo>
                <a:lnTo>
                  <a:pt x="23" y="3"/>
                </a:lnTo>
                <a:lnTo>
                  <a:pt x="20" y="0"/>
                </a:lnTo>
                <a:lnTo>
                  <a:pt x="15" y="6"/>
                </a:lnTo>
                <a:lnTo>
                  <a:pt x="12" y="12"/>
                </a:lnTo>
                <a:lnTo>
                  <a:pt x="12" y="12"/>
                </a:lnTo>
                <a:lnTo>
                  <a:pt x="12" y="18"/>
                </a:lnTo>
                <a:lnTo>
                  <a:pt x="6" y="32"/>
                </a:lnTo>
                <a:lnTo>
                  <a:pt x="0" y="38"/>
                </a:lnTo>
                <a:lnTo>
                  <a:pt x="3" y="44"/>
                </a:lnTo>
                <a:lnTo>
                  <a:pt x="3" y="44"/>
                </a:lnTo>
                <a:lnTo>
                  <a:pt x="5" y="44"/>
                </a:lnTo>
                <a:lnTo>
                  <a:pt x="9" y="47"/>
                </a:lnTo>
                <a:lnTo>
                  <a:pt x="5" y="40"/>
                </a:lnTo>
                <a:lnTo>
                  <a:pt x="9" y="34"/>
                </a:lnTo>
                <a:lnTo>
                  <a:pt x="9" y="34"/>
                </a:lnTo>
                <a:lnTo>
                  <a:pt x="8" y="34"/>
                </a:lnTo>
                <a:lnTo>
                  <a:pt x="6" y="32"/>
                </a:lnTo>
                <a:lnTo>
                  <a:pt x="0" y="38"/>
                </a:lnTo>
                <a:lnTo>
                  <a:pt x="5" y="44"/>
                </a:lnTo>
                <a:lnTo>
                  <a:pt x="6" y="44"/>
                </a:lnTo>
                <a:lnTo>
                  <a:pt x="6" y="43"/>
                </a:lnTo>
                <a:lnTo>
                  <a:pt x="6" y="41"/>
                </a:lnTo>
                <a:lnTo>
                  <a:pt x="5" y="38"/>
                </a:lnTo>
                <a:lnTo>
                  <a:pt x="9" y="34"/>
                </a:lnTo>
                <a:lnTo>
                  <a:pt x="15" y="18"/>
                </a:lnTo>
                <a:lnTo>
                  <a:pt x="15" y="14"/>
                </a:lnTo>
                <a:lnTo>
                  <a:pt x="17" y="8"/>
                </a:lnTo>
                <a:lnTo>
                  <a:pt x="23" y="3"/>
                </a:lnTo>
                <a:lnTo>
                  <a:pt x="21" y="2"/>
                </a:lnTo>
                <a:lnTo>
                  <a:pt x="20" y="0"/>
                </a:lnTo>
                <a:lnTo>
                  <a:pt x="12" y="12"/>
                </a:lnTo>
                <a:lnTo>
                  <a:pt x="12" y="18"/>
                </a:lnTo>
                <a:lnTo>
                  <a:pt x="6" y="32"/>
                </a:lnTo>
                <a:lnTo>
                  <a:pt x="8" y="34"/>
                </a:lnTo>
                <a:lnTo>
                  <a:pt x="6" y="32"/>
                </a:lnTo>
                <a:lnTo>
                  <a:pt x="8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0" name="Freeform 234">
            <a:extLst>
              <a:ext uri="{FF2B5EF4-FFF2-40B4-BE49-F238E27FC236}">
                <a16:creationId xmlns:a16="http://schemas.microsoft.com/office/drawing/2014/main" id="{668C0687-355A-2BEE-0052-8B591C8FF79F}"/>
              </a:ext>
            </a:extLst>
          </p:cNvPr>
          <p:cNvSpPr>
            <a:spLocks/>
          </p:cNvSpPr>
          <p:nvPr/>
        </p:nvSpPr>
        <p:spPr bwMode="auto">
          <a:xfrm>
            <a:off x="6087892" y="2796357"/>
            <a:ext cx="584795" cy="241463"/>
          </a:xfrm>
          <a:custGeom>
            <a:avLst/>
            <a:gdLst>
              <a:gd name="T0" fmla="*/ 127 w 205"/>
              <a:gd name="T1" fmla="*/ 8 h 85"/>
              <a:gd name="T2" fmla="*/ 123 w 205"/>
              <a:gd name="T3" fmla="*/ 7 h 85"/>
              <a:gd name="T4" fmla="*/ 125 w 205"/>
              <a:gd name="T5" fmla="*/ 8 h 85"/>
              <a:gd name="T6" fmla="*/ 128 w 205"/>
              <a:gd name="T7" fmla="*/ 11 h 85"/>
              <a:gd name="T8" fmla="*/ 135 w 205"/>
              <a:gd name="T9" fmla="*/ 14 h 85"/>
              <a:gd name="T10" fmla="*/ 139 w 205"/>
              <a:gd name="T11" fmla="*/ 21 h 85"/>
              <a:gd name="T12" fmla="*/ 140 w 205"/>
              <a:gd name="T13" fmla="*/ 26 h 85"/>
              <a:gd name="T14" fmla="*/ 145 w 205"/>
              <a:gd name="T15" fmla="*/ 31 h 85"/>
              <a:gd name="T16" fmla="*/ 154 w 205"/>
              <a:gd name="T17" fmla="*/ 35 h 85"/>
              <a:gd name="T18" fmla="*/ 159 w 205"/>
              <a:gd name="T19" fmla="*/ 36 h 85"/>
              <a:gd name="T20" fmla="*/ 157 w 205"/>
              <a:gd name="T21" fmla="*/ 33 h 85"/>
              <a:gd name="T22" fmla="*/ 153 w 205"/>
              <a:gd name="T23" fmla="*/ 40 h 85"/>
              <a:gd name="T24" fmla="*/ 152 w 205"/>
              <a:gd name="T25" fmla="*/ 45 h 85"/>
              <a:gd name="T26" fmla="*/ 146 w 205"/>
              <a:gd name="T27" fmla="*/ 57 h 85"/>
              <a:gd name="T28" fmla="*/ 147 w 205"/>
              <a:gd name="T29" fmla="*/ 65 h 85"/>
              <a:gd name="T30" fmla="*/ 149 w 205"/>
              <a:gd name="T31" fmla="*/ 67 h 85"/>
              <a:gd name="T32" fmla="*/ 147 w 205"/>
              <a:gd name="T33" fmla="*/ 71 h 85"/>
              <a:gd name="T34" fmla="*/ 149 w 205"/>
              <a:gd name="T35" fmla="*/ 77 h 85"/>
              <a:gd name="T36" fmla="*/ 161 w 205"/>
              <a:gd name="T37" fmla="*/ 77 h 85"/>
              <a:gd name="T38" fmla="*/ 163 w 205"/>
              <a:gd name="T39" fmla="*/ 79 h 85"/>
              <a:gd name="T40" fmla="*/ 168 w 205"/>
              <a:gd name="T41" fmla="*/ 82 h 85"/>
              <a:gd name="T42" fmla="*/ 174 w 205"/>
              <a:gd name="T43" fmla="*/ 82 h 85"/>
              <a:gd name="T44" fmla="*/ 182 w 205"/>
              <a:gd name="T45" fmla="*/ 82 h 85"/>
              <a:gd name="T46" fmla="*/ 189 w 205"/>
              <a:gd name="T47" fmla="*/ 85 h 85"/>
              <a:gd name="T48" fmla="*/ 197 w 205"/>
              <a:gd name="T49" fmla="*/ 83 h 85"/>
              <a:gd name="T50" fmla="*/ 201 w 205"/>
              <a:gd name="T51" fmla="*/ 71 h 85"/>
              <a:gd name="T52" fmla="*/ 189 w 205"/>
              <a:gd name="T53" fmla="*/ 77 h 85"/>
              <a:gd name="T54" fmla="*/ 183 w 205"/>
              <a:gd name="T55" fmla="*/ 74 h 85"/>
              <a:gd name="T56" fmla="*/ 174 w 205"/>
              <a:gd name="T57" fmla="*/ 74 h 85"/>
              <a:gd name="T58" fmla="*/ 170 w 205"/>
              <a:gd name="T59" fmla="*/ 74 h 85"/>
              <a:gd name="T60" fmla="*/ 170 w 205"/>
              <a:gd name="T61" fmla="*/ 73 h 85"/>
              <a:gd name="T62" fmla="*/ 164 w 205"/>
              <a:gd name="T63" fmla="*/ 69 h 85"/>
              <a:gd name="T64" fmla="*/ 158 w 205"/>
              <a:gd name="T65" fmla="*/ 69 h 85"/>
              <a:gd name="T66" fmla="*/ 149 w 205"/>
              <a:gd name="T67" fmla="*/ 73 h 85"/>
              <a:gd name="T68" fmla="*/ 155 w 205"/>
              <a:gd name="T69" fmla="*/ 73 h 85"/>
              <a:gd name="T70" fmla="*/ 157 w 205"/>
              <a:gd name="T71" fmla="*/ 68 h 85"/>
              <a:gd name="T72" fmla="*/ 154 w 205"/>
              <a:gd name="T73" fmla="*/ 60 h 85"/>
              <a:gd name="T74" fmla="*/ 155 w 205"/>
              <a:gd name="T75" fmla="*/ 59 h 85"/>
              <a:gd name="T76" fmla="*/ 160 w 205"/>
              <a:gd name="T77" fmla="*/ 48 h 85"/>
              <a:gd name="T78" fmla="*/ 160 w 205"/>
              <a:gd name="T79" fmla="*/ 43 h 85"/>
              <a:gd name="T80" fmla="*/ 165 w 205"/>
              <a:gd name="T81" fmla="*/ 35 h 85"/>
              <a:gd name="T82" fmla="*/ 162 w 205"/>
              <a:gd name="T83" fmla="*/ 29 h 85"/>
              <a:gd name="T84" fmla="*/ 157 w 205"/>
              <a:gd name="T85" fmla="*/ 27 h 85"/>
              <a:gd name="T86" fmla="*/ 149 w 205"/>
              <a:gd name="T87" fmla="*/ 24 h 85"/>
              <a:gd name="T88" fmla="*/ 147 w 205"/>
              <a:gd name="T89" fmla="*/ 20 h 85"/>
              <a:gd name="T90" fmla="*/ 142 w 205"/>
              <a:gd name="T91" fmla="*/ 10 h 85"/>
              <a:gd name="T92" fmla="*/ 138 w 205"/>
              <a:gd name="T93" fmla="*/ 6 h 85"/>
              <a:gd name="T94" fmla="*/ 135 w 205"/>
              <a:gd name="T95" fmla="*/ 6 h 85"/>
              <a:gd name="T96" fmla="*/ 132 w 205"/>
              <a:gd name="T97" fmla="*/ 3 h 85"/>
              <a:gd name="T98" fmla="*/ 129 w 205"/>
              <a:gd name="T99" fmla="*/ 1 h 85"/>
              <a:gd name="T100" fmla="*/ 0 w 205"/>
              <a:gd name="T101" fmla="*/ 27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5" h="85">
                <a:moveTo>
                  <a:pt x="2" y="35"/>
                </a:moveTo>
                <a:cubicBezTo>
                  <a:pt x="127" y="8"/>
                  <a:pt x="127" y="8"/>
                  <a:pt x="127" y="8"/>
                </a:cubicBezTo>
                <a:cubicBezTo>
                  <a:pt x="126" y="4"/>
                  <a:pt x="126" y="4"/>
                  <a:pt x="126" y="4"/>
                </a:cubicBezTo>
                <a:cubicBezTo>
                  <a:pt x="123" y="7"/>
                  <a:pt x="123" y="7"/>
                  <a:pt x="123" y="7"/>
                </a:cubicBezTo>
                <a:cubicBezTo>
                  <a:pt x="124" y="8"/>
                  <a:pt x="124" y="8"/>
                  <a:pt x="124" y="8"/>
                </a:cubicBezTo>
                <a:cubicBezTo>
                  <a:pt x="124" y="8"/>
                  <a:pt x="125" y="8"/>
                  <a:pt x="125" y="8"/>
                </a:cubicBezTo>
                <a:cubicBezTo>
                  <a:pt x="127" y="9"/>
                  <a:pt x="127" y="9"/>
                  <a:pt x="127" y="9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29" y="13"/>
                  <a:pt x="131" y="14"/>
                  <a:pt x="133" y="14"/>
                </a:cubicBezTo>
                <a:cubicBezTo>
                  <a:pt x="135" y="14"/>
                  <a:pt x="135" y="14"/>
                  <a:pt x="135" y="14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40" y="25"/>
                  <a:pt x="140" y="25"/>
                  <a:pt x="140" y="26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44" y="31"/>
                  <a:pt x="145" y="31"/>
                  <a:pt x="145" y="31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3" y="35"/>
                  <a:pt x="153" y="35"/>
                  <a:pt x="154" y="35"/>
                </a:cubicBezTo>
                <a:cubicBezTo>
                  <a:pt x="156" y="35"/>
                  <a:pt x="156" y="35"/>
                  <a:pt x="156" y="3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61" y="33"/>
                  <a:pt x="161" y="33"/>
                  <a:pt x="161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4"/>
                  <a:pt x="157" y="34"/>
                  <a:pt x="157" y="34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3" y="40"/>
                  <a:pt x="152" y="41"/>
                  <a:pt x="152" y="42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49" y="53"/>
                  <a:pt x="149" y="53"/>
                  <a:pt x="149" y="53"/>
                </a:cubicBezTo>
                <a:cubicBezTo>
                  <a:pt x="146" y="57"/>
                  <a:pt x="146" y="57"/>
                  <a:pt x="146" y="57"/>
                </a:cubicBezTo>
                <a:cubicBezTo>
                  <a:pt x="144" y="58"/>
                  <a:pt x="144" y="60"/>
                  <a:pt x="145" y="62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49" y="68"/>
                  <a:pt x="149" y="68"/>
                  <a:pt x="149" y="68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5" y="72"/>
                  <a:pt x="145" y="73"/>
                  <a:pt x="146" y="75"/>
                </a:cubicBezTo>
                <a:cubicBezTo>
                  <a:pt x="146" y="76"/>
                  <a:pt x="148" y="77"/>
                  <a:pt x="149" y="77"/>
                </a:cubicBezTo>
                <a:cubicBezTo>
                  <a:pt x="158" y="77"/>
                  <a:pt x="158" y="77"/>
                  <a:pt x="158" y="77"/>
                </a:cubicBezTo>
                <a:cubicBezTo>
                  <a:pt x="161" y="77"/>
                  <a:pt x="161" y="77"/>
                  <a:pt x="161" y="77"/>
                </a:cubicBezTo>
                <a:cubicBezTo>
                  <a:pt x="162" y="77"/>
                  <a:pt x="162" y="77"/>
                  <a:pt x="162" y="77"/>
                </a:cubicBezTo>
                <a:cubicBezTo>
                  <a:pt x="163" y="79"/>
                  <a:pt x="163" y="79"/>
                  <a:pt x="163" y="79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66" y="82"/>
                  <a:pt x="167" y="82"/>
                  <a:pt x="168" y="82"/>
                </a:cubicBezTo>
                <a:cubicBezTo>
                  <a:pt x="171" y="82"/>
                  <a:pt x="171" y="82"/>
                  <a:pt x="171" y="82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2"/>
                  <a:pt x="182" y="82"/>
                  <a:pt x="182" y="82"/>
                </a:cubicBezTo>
                <a:cubicBezTo>
                  <a:pt x="186" y="85"/>
                  <a:pt x="186" y="85"/>
                  <a:pt x="186" y="85"/>
                </a:cubicBezTo>
                <a:cubicBezTo>
                  <a:pt x="187" y="85"/>
                  <a:pt x="188" y="85"/>
                  <a:pt x="189" y="85"/>
                </a:cubicBezTo>
                <a:cubicBezTo>
                  <a:pt x="196" y="84"/>
                  <a:pt x="196" y="84"/>
                  <a:pt x="196" y="84"/>
                </a:cubicBezTo>
                <a:cubicBezTo>
                  <a:pt x="196" y="83"/>
                  <a:pt x="197" y="83"/>
                  <a:pt x="197" y="83"/>
                </a:cubicBezTo>
                <a:cubicBezTo>
                  <a:pt x="205" y="78"/>
                  <a:pt x="205" y="78"/>
                  <a:pt x="205" y="78"/>
                </a:cubicBezTo>
                <a:cubicBezTo>
                  <a:pt x="201" y="71"/>
                  <a:pt x="201" y="71"/>
                  <a:pt x="201" y="71"/>
                </a:cubicBezTo>
                <a:cubicBezTo>
                  <a:pt x="193" y="76"/>
                  <a:pt x="193" y="76"/>
                  <a:pt x="193" y="76"/>
                </a:cubicBezTo>
                <a:cubicBezTo>
                  <a:pt x="189" y="77"/>
                  <a:pt x="189" y="77"/>
                  <a:pt x="189" y="77"/>
                </a:cubicBezTo>
                <a:cubicBezTo>
                  <a:pt x="185" y="75"/>
                  <a:pt x="185" y="75"/>
                  <a:pt x="185" y="75"/>
                </a:cubicBezTo>
                <a:cubicBezTo>
                  <a:pt x="184" y="75"/>
                  <a:pt x="184" y="74"/>
                  <a:pt x="183" y="74"/>
                </a:cubicBezTo>
                <a:cubicBezTo>
                  <a:pt x="179" y="74"/>
                  <a:pt x="179" y="74"/>
                  <a:pt x="179" y="74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71" y="74"/>
                  <a:pt x="171" y="74"/>
                  <a:pt x="171" y="74"/>
                </a:cubicBezTo>
                <a:cubicBezTo>
                  <a:pt x="170" y="74"/>
                  <a:pt x="170" y="74"/>
                  <a:pt x="170" y="74"/>
                </a:cubicBezTo>
                <a:cubicBezTo>
                  <a:pt x="170" y="74"/>
                  <a:pt x="170" y="74"/>
                  <a:pt x="170" y="74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7" y="70"/>
                  <a:pt x="165" y="69"/>
                  <a:pt x="164" y="69"/>
                </a:cubicBezTo>
                <a:cubicBezTo>
                  <a:pt x="161" y="69"/>
                  <a:pt x="161" y="69"/>
                  <a:pt x="161" y="69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49" y="69"/>
                  <a:pt x="149" y="69"/>
                  <a:pt x="149" y="69"/>
                </a:cubicBezTo>
                <a:cubicBezTo>
                  <a:pt x="149" y="73"/>
                  <a:pt x="149" y="73"/>
                  <a:pt x="149" y="73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6" y="73"/>
                  <a:pt x="156" y="72"/>
                  <a:pt x="156" y="72"/>
                </a:cubicBezTo>
                <a:cubicBezTo>
                  <a:pt x="157" y="68"/>
                  <a:pt x="157" y="68"/>
                  <a:pt x="157" y="68"/>
                </a:cubicBezTo>
                <a:cubicBezTo>
                  <a:pt x="158" y="67"/>
                  <a:pt x="157" y="66"/>
                  <a:pt x="157" y="65"/>
                </a:cubicBezTo>
                <a:cubicBezTo>
                  <a:pt x="154" y="60"/>
                  <a:pt x="154" y="60"/>
                  <a:pt x="154" y="60"/>
                </a:cubicBezTo>
                <a:cubicBezTo>
                  <a:pt x="154" y="60"/>
                  <a:pt x="154" y="60"/>
                  <a:pt x="154" y="60"/>
                </a:cubicBezTo>
                <a:cubicBezTo>
                  <a:pt x="155" y="59"/>
                  <a:pt x="155" y="59"/>
                  <a:pt x="155" y="59"/>
                </a:cubicBezTo>
                <a:cubicBezTo>
                  <a:pt x="155" y="58"/>
                  <a:pt x="155" y="58"/>
                  <a:pt x="156" y="57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7"/>
                  <a:pt x="160" y="47"/>
                  <a:pt x="160" y="46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4" y="37"/>
                  <a:pt x="164" y="37"/>
                  <a:pt x="164" y="37"/>
                </a:cubicBezTo>
                <a:cubicBezTo>
                  <a:pt x="165" y="37"/>
                  <a:pt x="165" y="36"/>
                  <a:pt x="165" y="35"/>
                </a:cubicBezTo>
                <a:cubicBezTo>
                  <a:pt x="165" y="33"/>
                  <a:pt x="165" y="33"/>
                  <a:pt x="165" y="33"/>
                </a:cubicBezTo>
                <a:cubicBezTo>
                  <a:pt x="165" y="31"/>
                  <a:pt x="164" y="30"/>
                  <a:pt x="162" y="29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8" y="27"/>
                  <a:pt x="157" y="27"/>
                  <a:pt x="157" y="27"/>
                </a:cubicBezTo>
                <a:cubicBezTo>
                  <a:pt x="155" y="27"/>
                  <a:pt x="155" y="27"/>
                  <a:pt x="155" y="27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7" y="22"/>
                  <a:pt x="147" y="22"/>
                  <a:pt x="147" y="22"/>
                </a:cubicBezTo>
                <a:cubicBezTo>
                  <a:pt x="147" y="20"/>
                  <a:pt x="147" y="20"/>
                  <a:pt x="147" y="20"/>
                </a:cubicBezTo>
                <a:cubicBezTo>
                  <a:pt x="147" y="19"/>
                  <a:pt x="147" y="19"/>
                  <a:pt x="146" y="18"/>
                </a:cubicBezTo>
                <a:cubicBezTo>
                  <a:pt x="142" y="10"/>
                  <a:pt x="142" y="10"/>
                  <a:pt x="142" y="10"/>
                </a:cubicBezTo>
                <a:cubicBezTo>
                  <a:pt x="142" y="10"/>
                  <a:pt x="142" y="9"/>
                  <a:pt x="141" y="9"/>
                </a:cubicBezTo>
                <a:cubicBezTo>
                  <a:pt x="138" y="6"/>
                  <a:pt x="138" y="6"/>
                  <a:pt x="138" y="6"/>
                </a:cubicBezTo>
                <a:cubicBezTo>
                  <a:pt x="137" y="6"/>
                  <a:pt x="136" y="5"/>
                  <a:pt x="135" y="5"/>
                </a:cubicBezTo>
                <a:cubicBezTo>
                  <a:pt x="135" y="6"/>
                  <a:pt x="135" y="6"/>
                  <a:pt x="135" y="6"/>
                </a:cubicBezTo>
                <a:cubicBezTo>
                  <a:pt x="135" y="5"/>
                  <a:pt x="135" y="5"/>
                  <a:pt x="135" y="5"/>
                </a:cubicBezTo>
                <a:cubicBezTo>
                  <a:pt x="134" y="4"/>
                  <a:pt x="133" y="3"/>
                  <a:pt x="132" y="3"/>
                </a:cubicBezTo>
                <a:cubicBezTo>
                  <a:pt x="129" y="1"/>
                  <a:pt x="129" y="1"/>
                  <a:pt x="129" y="1"/>
                </a:cubicBezTo>
                <a:cubicBezTo>
                  <a:pt x="129" y="1"/>
                  <a:pt x="129" y="1"/>
                  <a:pt x="129" y="1"/>
                </a:cubicBezTo>
                <a:cubicBezTo>
                  <a:pt x="128" y="0"/>
                  <a:pt x="126" y="0"/>
                  <a:pt x="125" y="0"/>
                </a:cubicBezTo>
                <a:cubicBezTo>
                  <a:pt x="0" y="27"/>
                  <a:pt x="0" y="27"/>
                  <a:pt x="0" y="27"/>
                </a:cubicBezTo>
                <a:lnTo>
                  <a:pt x="2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1" name="Oval 235">
            <a:extLst>
              <a:ext uri="{FF2B5EF4-FFF2-40B4-BE49-F238E27FC236}">
                <a16:creationId xmlns:a16="http://schemas.microsoft.com/office/drawing/2014/main" id="{F85B52C0-A7EC-8678-0B93-F0FA9B259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316" y="3164211"/>
            <a:ext cx="54707" cy="54707"/>
          </a:xfrm>
          <a:prstGeom prst="ellipse">
            <a:avLst/>
          </a:prstGeom>
          <a:solidFill>
            <a:srgbClr val="3A3838"/>
          </a:solidFill>
          <a:ln>
            <a:solidFill>
              <a:schemeClr val="bg1"/>
            </a:solidFill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2" name="Freeform 236">
            <a:extLst>
              <a:ext uri="{FF2B5EF4-FFF2-40B4-BE49-F238E27FC236}">
                <a16:creationId xmlns:a16="http://schemas.microsoft.com/office/drawing/2014/main" id="{0D51A99E-AB90-CC60-14DD-842CA0031673}"/>
              </a:ext>
            </a:extLst>
          </p:cNvPr>
          <p:cNvSpPr>
            <a:spLocks/>
          </p:cNvSpPr>
          <p:nvPr/>
        </p:nvSpPr>
        <p:spPr bwMode="auto">
          <a:xfrm>
            <a:off x="6551954" y="2237974"/>
            <a:ext cx="156575" cy="697980"/>
          </a:xfrm>
          <a:custGeom>
            <a:avLst/>
            <a:gdLst>
              <a:gd name="T0" fmla="*/ 1 w 55"/>
              <a:gd name="T1" fmla="*/ 15 h 245"/>
              <a:gd name="T2" fmla="*/ 1 w 55"/>
              <a:gd name="T3" fmla="*/ 21 h 245"/>
              <a:gd name="T4" fmla="*/ 5 w 55"/>
              <a:gd name="T5" fmla="*/ 36 h 245"/>
              <a:gd name="T6" fmla="*/ 9 w 55"/>
              <a:gd name="T7" fmla="*/ 40 h 245"/>
              <a:gd name="T8" fmla="*/ 10 w 55"/>
              <a:gd name="T9" fmla="*/ 48 h 245"/>
              <a:gd name="T10" fmla="*/ 10 w 55"/>
              <a:gd name="T11" fmla="*/ 55 h 245"/>
              <a:gd name="T12" fmla="*/ 10 w 55"/>
              <a:gd name="T13" fmla="*/ 63 h 245"/>
              <a:gd name="T14" fmla="*/ 13 w 55"/>
              <a:gd name="T15" fmla="*/ 72 h 245"/>
              <a:gd name="T16" fmla="*/ 16 w 55"/>
              <a:gd name="T17" fmla="*/ 78 h 245"/>
              <a:gd name="T18" fmla="*/ 16 w 55"/>
              <a:gd name="T19" fmla="*/ 88 h 245"/>
              <a:gd name="T20" fmla="*/ 18 w 55"/>
              <a:gd name="T21" fmla="*/ 94 h 245"/>
              <a:gd name="T22" fmla="*/ 25 w 55"/>
              <a:gd name="T23" fmla="*/ 93 h 245"/>
              <a:gd name="T24" fmla="*/ 24 w 55"/>
              <a:gd name="T25" fmla="*/ 88 h 245"/>
              <a:gd name="T26" fmla="*/ 26 w 55"/>
              <a:gd name="T27" fmla="*/ 95 h 245"/>
              <a:gd name="T28" fmla="*/ 33 w 55"/>
              <a:gd name="T29" fmla="*/ 130 h 245"/>
              <a:gd name="T30" fmla="*/ 34 w 55"/>
              <a:gd name="T31" fmla="*/ 135 h 245"/>
              <a:gd name="T32" fmla="*/ 35 w 55"/>
              <a:gd name="T33" fmla="*/ 176 h 245"/>
              <a:gd name="T34" fmla="*/ 38 w 55"/>
              <a:gd name="T35" fmla="*/ 182 h 245"/>
              <a:gd name="T36" fmla="*/ 44 w 55"/>
              <a:gd name="T37" fmla="*/ 222 h 245"/>
              <a:gd name="T38" fmla="*/ 46 w 55"/>
              <a:gd name="T39" fmla="*/ 226 h 245"/>
              <a:gd name="T40" fmla="*/ 40 w 55"/>
              <a:gd name="T41" fmla="*/ 234 h 245"/>
              <a:gd name="T42" fmla="*/ 42 w 55"/>
              <a:gd name="T43" fmla="*/ 239 h 245"/>
              <a:gd name="T44" fmla="*/ 55 w 55"/>
              <a:gd name="T45" fmla="*/ 238 h 245"/>
              <a:gd name="T46" fmla="*/ 44 w 55"/>
              <a:gd name="T47" fmla="*/ 235 h 245"/>
              <a:gd name="T48" fmla="*/ 48 w 55"/>
              <a:gd name="T49" fmla="*/ 234 h 245"/>
              <a:gd name="T50" fmla="*/ 47 w 55"/>
              <a:gd name="T51" fmla="*/ 237 h 245"/>
              <a:gd name="T52" fmla="*/ 54 w 55"/>
              <a:gd name="T53" fmla="*/ 228 h 245"/>
              <a:gd name="T54" fmla="*/ 53 w 55"/>
              <a:gd name="T55" fmla="*/ 222 h 245"/>
              <a:gd name="T56" fmla="*/ 46 w 55"/>
              <a:gd name="T57" fmla="*/ 180 h 245"/>
              <a:gd name="T58" fmla="*/ 43 w 55"/>
              <a:gd name="T59" fmla="*/ 175 h 245"/>
              <a:gd name="T60" fmla="*/ 43 w 55"/>
              <a:gd name="T61" fmla="*/ 134 h 245"/>
              <a:gd name="T62" fmla="*/ 41 w 55"/>
              <a:gd name="T63" fmla="*/ 131 h 245"/>
              <a:gd name="T64" fmla="*/ 40 w 55"/>
              <a:gd name="T65" fmla="*/ 121 h 245"/>
              <a:gd name="T66" fmla="*/ 32 w 55"/>
              <a:gd name="T67" fmla="*/ 90 h 245"/>
              <a:gd name="T68" fmla="*/ 23 w 55"/>
              <a:gd name="T69" fmla="*/ 84 h 245"/>
              <a:gd name="T70" fmla="*/ 18 w 55"/>
              <a:gd name="T71" fmla="*/ 90 h 245"/>
              <a:gd name="T72" fmla="*/ 25 w 55"/>
              <a:gd name="T73" fmla="*/ 90 h 245"/>
              <a:gd name="T74" fmla="*/ 25 w 55"/>
              <a:gd name="T75" fmla="*/ 82 h 245"/>
              <a:gd name="T76" fmla="*/ 23 w 55"/>
              <a:gd name="T77" fmla="*/ 75 h 245"/>
              <a:gd name="T78" fmla="*/ 20 w 55"/>
              <a:gd name="T79" fmla="*/ 69 h 245"/>
              <a:gd name="T80" fmla="*/ 18 w 55"/>
              <a:gd name="T81" fmla="*/ 56 h 245"/>
              <a:gd name="T82" fmla="*/ 19 w 55"/>
              <a:gd name="T83" fmla="*/ 49 h 245"/>
              <a:gd name="T84" fmla="*/ 17 w 55"/>
              <a:gd name="T85" fmla="*/ 38 h 245"/>
              <a:gd name="T86" fmla="*/ 13 w 55"/>
              <a:gd name="T87" fmla="*/ 33 h 245"/>
              <a:gd name="T88" fmla="*/ 11 w 55"/>
              <a:gd name="T89" fmla="*/ 20 h 245"/>
              <a:gd name="T90" fmla="*/ 9 w 55"/>
              <a:gd name="T91" fmla="*/ 15 h 245"/>
              <a:gd name="T92" fmla="*/ 8 w 55"/>
              <a:gd name="T93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5" h="245">
                <a:moveTo>
                  <a:pt x="0" y="1"/>
                </a:moveTo>
                <a:cubicBezTo>
                  <a:pt x="1" y="15"/>
                  <a:pt x="1" y="15"/>
                  <a:pt x="1" y="15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9"/>
                  <a:pt x="1" y="20"/>
                  <a:pt x="1" y="21"/>
                </a:cubicBezTo>
                <a:cubicBezTo>
                  <a:pt x="4" y="24"/>
                  <a:pt x="4" y="24"/>
                  <a:pt x="4" y="24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6" y="37"/>
                  <a:pt x="6" y="38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5"/>
                  <a:pt x="10" y="55"/>
                  <a:pt x="10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0" y="64"/>
                  <a:pt x="10" y="64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6" y="78"/>
                  <a:pt x="16" y="78"/>
                  <a:pt x="16" y="78"/>
                </a:cubicBezTo>
                <a:cubicBezTo>
                  <a:pt x="17" y="82"/>
                  <a:pt x="17" y="82"/>
                  <a:pt x="17" y="82"/>
                </a:cubicBezTo>
                <a:cubicBezTo>
                  <a:pt x="16" y="88"/>
                  <a:pt x="16" y="88"/>
                  <a:pt x="16" y="88"/>
                </a:cubicBezTo>
                <a:cubicBezTo>
                  <a:pt x="16" y="88"/>
                  <a:pt x="16" y="89"/>
                  <a:pt x="16" y="90"/>
                </a:cubicBezTo>
                <a:cubicBezTo>
                  <a:pt x="18" y="94"/>
                  <a:pt x="18" y="94"/>
                  <a:pt x="18" y="94"/>
                </a:cubicBezTo>
                <a:cubicBezTo>
                  <a:pt x="19" y="95"/>
                  <a:pt x="20" y="96"/>
                  <a:pt x="22" y="96"/>
                </a:cubicBezTo>
                <a:cubicBezTo>
                  <a:pt x="23" y="96"/>
                  <a:pt x="25" y="95"/>
                  <a:pt x="25" y="93"/>
                </a:cubicBezTo>
                <a:cubicBezTo>
                  <a:pt x="27" y="89"/>
                  <a:pt x="27" y="89"/>
                  <a:pt x="27" y="89"/>
                </a:cubicBezTo>
                <a:cubicBezTo>
                  <a:pt x="24" y="88"/>
                  <a:pt x="24" y="88"/>
                  <a:pt x="24" y="88"/>
                </a:cubicBezTo>
                <a:cubicBezTo>
                  <a:pt x="21" y="91"/>
                  <a:pt x="21" y="91"/>
                  <a:pt x="21" y="91"/>
                </a:cubicBezTo>
                <a:cubicBezTo>
                  <a:pt x="26" y="95"/>
                  <a:pt x="26" y="95"/>
                  <a:pt x="26" y="95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2"/>
                  <a:pt x="33" y="132"/>
                  <a:pt x="33" y="132"/>
                </a:cubicBezTo>
                <a:cubicBezTo>
                  <a:pt x="33" y="133"/>
                  <a:pt x="33" y="134"/>
                  <a:pt x="34" y="135"/>
                </a:cubicBezTo>
                <a:cubicBezTo>
                  <a:pt x="36" y="137"/>
                  <a:pt x="36" y="137"/>
                  <a:pt x="36" y="137"/>
                </a:cubicBezTo>
                <a:cubicBezTo>
                  <a:pt x="35" y="176"/>
                  <a:pt x="35" y="176"/>
                  <a:pt x="35" y="176"/>
                </a:cubicBezTo>
                <a:cubicBezTo>
                  <a:pt x="35" y="177"/>
                  <a:pt x="35" y="178"/>
                  <a:pt x="35" y="178"/>
                </a:cubicBezTo>
                <a:cubicBezTo>
                  <a:pt x="38" y="182"/>
                  <a:pt x="38" y="182"/>
                  <a:pt x="38" y="182"/>
                </a:cubicBezTo>
                <a:cubicBezTo>
                  <a:pt x="44" y="220"/>
                  <a:pt x="44" y="220"/>
                  <a:pt x="44" y="220"/>
                </a:cubicBezTo>
                <a:cubicBezTo>
                  <a:pt x="44" y="221"/>
                  <a:pt x="44" y="222"/>
                  <a:pt x="44" y="222"/>
                </a:cubicBezTo>
                <a:cubicBezTo>
                  <a:pt x="46" y="225"/>
                  <a:pt x="46" y="225"/>
                  <a:pt x="46" y="225"/>
                </a:cubicBezTo>
                <a:cubicBezTo>
                  <a:pt x="46" y="226"/>
                  <a:pt x="46" y="226"/>
                  <a:pt x="46" y="226"/>
                </a:cubicBezTo>
                <a:cubicBezTo>
                  <a:pt x="41" y="231"/>
                  <a:pt x="41" y="231"/>
                  <a:pt x="41" y="231"/>
                </a:cubicBezTo>
                <a:cubicBezTo>
                  <a:pt x="40" y="232"/>
                  <a:pt x="40" y="233"/>
                  <a:pt x="40" y="234"/>
                </a:cubicBezTo>
                <a:cubicBezTo>
                  <a:pt x="40" y="235"/>
                  <a:pt x="40" y="235"/>
                  <a:pt x="40" y="235"/>
                </a:cubicBezTo>
                <a:cubicBezTo>
                  <a:pt x="40" y="237"/>
                  <a:pt x="41" y="238"/>
                  <a:pt x="42" y="239"/>
                </a:cubicBezTo>
                <a:cubicBezTo>
                  <a:pt x="50" y="245"/>
                  <a:pt x="50" y="245"/>
                  <a:pt x="50" y="245"/>
                </a:cubicBezTo>
                <a:cubicBezTo>
                  <a:pt x="55" y="238"/>
                  <a:pt x="55" y="238"/>
                  <a:pt x="55" y="238"/>
                </a:cubicBezTo>
                <a:cubicBezTo>
                  <a:pt x="46" y="232"/>
                  <a:pt x="46" y="232"/>
                  <a:pt x="46" y="232"/>
                </a:cubicBezTo>
                <a:cubicBezTo>
                  <a:pt x="44" y="235"/>
                  <a:pt x="44" y="235"/>
                  <a:pt x="44" y="235"/>
                </a:cubicBezTo>
                <a:cubicBezTo>
                  <a:pt x="48" y="235"/>
                  <a:pt x="48" y="235"/>
                  <a:pt x="48" y="235"/>
                </a:cubicBezTo>
                <a:cubicBezTo>
                  <a:pt x="48" y="234"/>
                  <a:pt x="48" y="234"/>
                  <a:pt x="48" y="234"/>
                </a:cubicBezTo>
                <a:cubicBezTo>
                  <a:pt x="44" y="234"/>
                  <a:pt x="44" y="234"/>
                  <a:pt x="44" y="234"/>
                </a:cubicBezTo>
                <a:cubicBezTo>
                  <a:pt x="47" y="237"/>
                  <a:pt x="47" y="237"/>
                  <a:pt x="47" y="237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0"/>
                  <a:pt x="54" y="229"/>
                  <a:pt x="54" y="228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4" y="223"/>
                  <a:pt x="54" y="222"/>
                  <a:pt x="53" y="222"/>
                </a:cubicBezTo>
                <a:cubicBezTo>
                  <a:pt x="51" y="218"/>
                  <a:pt x="51" y="218"/>
                  <a:pt x="51" y="218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6" y="179"/>
                  <a:pt x="46" y="178"/>
                  <a:pt x="45" y="178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44" y="136"/>
                  <a:pt x="44" y="136"/>
                  <a:pt x="44" y="136"/>
                </a:cubicBezTo>
                <a:cubicBezTo>
                  <a:pt x="44" y="136"/>
                  <a:pt x="43" y="135"/>
                  <a:pt x="43" y="134"/>
                </a:cubicBezTo>
                <a:cubicBezTo>
                  <a:pt x="41" y="132"/>
                  <a:pt x="41" y="132"/>
                  <a:pt x="41" y="132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2" y="130"/>
                  <a:pt x="42" y="130"/>
                  <a:pt x="41" y="129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3" y="92"/>
                  <a:pt x="33" y="92"/>
                  <a:pt x="33" y="92"/>
                </a:cubicBezTo>
                <a:cubicBezTo>
                  <a:pt x="33" y="91"/>
                  <a:pt x="33" y="90"/>
                  <a:pt x="32" y="90"/>
                </a:cubicBezTo>
                <a:cubicBezTo>
                  <a:pt x="26" y="85"/>
                  <a:pt x="26" y="85"/>
                  <a:pt x="26" y="85"/>
                </a:cubicBezTo>
                <a:cubicBezTo>
                  <a:pt x="25" y="84"/>
                  <a:pt x="24" y="83"/>
                  <a:pt x="23" y="84"/>
                </a:cubicBezTo>
                <a:cubicBezTo>
                  <a:pt x="21" y="84"/>
                  <a:pt x="20" y="85"/>
                  <a:pt x="20" y="86"/>
                </a:cubicBezTo>
                <a:cubicBezTo>
                  <a:pt x="18" y="90"/>
                  <a:pt x="18" y="90"/>
                  <a:pt x="18" y="90"/>
                </a:cubicBezTo>
                <a:cubicBezTo>
                  <a:pt x="22" y="92"/>
                  <a:pt x="22" y="92"/>
                  <a:pt x="22" y="92"/>
                </a:cubicBezTo>
                <a:cubicBezTo>
                  <a:pt x="25" y="90"/>
                  <a:pt x="25" y="90"/>
                  <a:pt x="25" y="90"/>
                </a:cubicBezTo>
                <a:cubicBezTo>
                  <a:pt x="24" y="87"/>
                  <a:pt x="24" y="87"/>
                  <a:pt x="24" y="87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81"/>
                  <a:pt x="25" y="81"/>
                  <a:pt x="25" y="80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0" y="69"/>
                  <a:pt x="20" y="69"/>
                  <a:pt x="20" y="69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56"/>
                  <a:pt x="18" y="56"/>
                  <a:pt x="18" y="56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8" y="45"/>
                  <a:pt x="18" y="45"/>
                  <a:pt x="18" y="45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7"/>
                  <a:pt x="16" y="36"/>
                  <a:pt x="16" y="36"/>
                </a:cubicBezTo>
                <a:cubicBezTo>
                  <a:pt x="13" y="33"/>
                  <a:pt x="13" y="33"/>
                  <a:pt x="13" y="33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1"/>
                  <a:pt x="11" y="21"/>
                  <a:pt x="11" y="20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4"/>
                </a:cubicBezTo>
                <a:cubicBezTo>
                  <a:pt x="8" y="0"/>
                  <a:pt x="8" y="0"/>
                  <a:pt x="8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3" name="Freeform 237">
            <a:extLst>
              <a:ext uri="{FF2B5EF4-FFF2-40B4-BE49-F238E27FC236}">
                <a16:creationId xmlns:a16="http://schemas.microsoft.com/office/drawing/2014/main" id="{6BC6BC00-969C-6184-2BD9-147C4786E464}"/>
              </a:ext>
            </a:extLst>
          </p:cNvPr>
          <p:cNvSpPr>
            <a:spLocks noEditPoints="1"/>
          </p:cNvSpPr>
          <p:nvPr/>
        </p:nvSpPr>
        <p:spPr bwMode="auto">
          <a:xfrm>
            <a:off x="2320687" y="5418497"/>
            <a:ext cx="743255" cy="454631"/>
          </a:xfrm>
          <a:custGeom>
            <a:avLst/>
            <a:gdLst>
              <a:gd name="T0" fmla="*/ 297 w 394"/>
              <a:gd name="T1" fmla="*/ 98 h 241"/>
              <a:gd name="T2" fmla="*/ 288 w 394"/>
              <a:gd name="T3" fmla="*/ 94 h 241"/>
              <a:gd name="T4" fmla="*/ 279 w 394"/>
              <a:gd name="T5" fmla="*/ 95 h 241"/>
              <a:gd name="T6" fmla="*/ 269 w 394"/>
              <a:gd name="T7" fmla="*/ 91 h 241"/>
              <a:gd name="T8" fmla="*/ 261 w 394"/>
              <a:gd name="T9" fmla="*/ 88 h 241"/>
              <a:gd name="T10" fmla="*/ 261 w 394"/>
              <a:gd name="T11" fmla="*/ 103 h 241"/>
              <a:gd name="T12" fmla="*/ 270 w 394"/>
              <a:gd name="T13" fmla="*/ 104 h 241"/>
              <a:gd name="T14" fmla="*/ 275 w 394"/>
              <a:gd name="T15" fmla="*/ 117 h 241"/>
              <a:gd name="T16" fmla="*/ 287 w 394"/>
              <a:gd name="T17" fmla="*/ 120 h 241"/>
              <a:gd name="T18" fmla="*/ 308 w 394"/>
              <a:gd name="T19" fmla="*/ 111 h 241"/>
              <a:gd name="T20" fmla="*/ 260 w 394"/>
              <a:gd name="T21" fmla="*/ 126 h 241"/>
              <a:gd name="T22" fmla="*/ 389 w 394"/>
              <a:gd name="T23" fmla="*/ 192 h 241"/>
              <a:gd name="T24" fmla="*/ 374 w 394"/>
              <a:gd name="T25" fmla="*/ 182 h 241"/>
              <a:gd name="T26" fmla="*/ 344 w 394"/>
              <a:gd name="T27" fmla="*/ 154 h 241"/>
              <a:gd name="T28" fmla="*/ 334 w 394"/>
              <a:gd name="T29" fmla="*/ 151 h 241"/>
              <a:gd name="T30" fmla="*/ 320 w 394"/>
              <a:gd name="T31" fmla="*/ 142 h 241"/>
              <a:gd name="T32" fmla="*/ 322 w 394"/>
              <a:gd name="T33" fmla="*/ 160 h 241"/>
              <a:gd name="T34" fmla="*/ 309 w 394"/>
              <a:gd name="T35" fmla="*/ 174 h 241"/>
              <a:gd name="T36" fmla="*/ 309 w 394"/>
              <a:gd name="T37" fmla="*/ 191 h 241"/>
              <a:gd name="T38" fmla="*/ 314 w 394"/>
              <a:gd name="T39" fmla="*/ 200 h 241"/>
              <a:gd name="T40" fmla="*/ 314 w 394"/>
              <a:gd name="T41" fmla="*/ 227 h 241"/>
              <a:gd name="T42" fmla="*/ 323 w 394"/>
              <a:gd name="T43" fmla="*/ 233 h 241"/>
              <a:gd name="T44" fmla="*/ 335 w 394"/>
              <a:gd name="T45" fmla="*/ 237 h 241"/>
              <a:gd name="T46" fmla="*/ 352 w 394"/>
              <a:gd name="T47" fmla="*/ 219 h 241"/>
              <a:gd name="T48" fmla="*/ 373 w 394"/>
              <a:gd name="T49" fmla="*/ 213 h 241"/>
              <a:gd name="T50" fmla="*/ 394 w 394"/>
              <a:gd name="T51" fmla="*/ 200 h 241"/>
              <a:gd name="T52" fmla="*/ 251 w 394"/>
              <a:gd name="T53" fmla="*/ 77 h 241"/>
              <a:gd name="T54" fmla="*/ 238 w 394"/>
              <a:gd name="T55" fmla="*/ 76 h 241"/>
              <a:gd name="T56" fmla="*/ 222 w 394"/>
              <a:gd name="T57" fmla="*/ 74 h 241"/>
              <a:gd name="T58" fmla="*/ 217 w 394"/>
              <a:gd name="T59" fmla="*/ 76 h 241"/>
              <a:gd name="T60" fmla="*/ 217 w 394"/>
              <a:gd name="T61" fmla="*/ 83 h 241"/>
              <a:gd name="T62" fmla="*/ 248 w 394"/>
              <a:gd name="T63" fmla="*/ 86 h 241"/>
              <a:gd name="T64" fmla="*/ 68 w 394"/>
              <a:gd name="T65" fmla="*/ 5 h 241"/>
              <a:gd name="T66" fmla="*/ 60 w 394"/>
              <a:gd name="T67" fmla="*/ 2 h 241"/>
              <a:gd name="T68" fmla="*/ 44 w 394"/>
              <a:gd name="T69" fmla="*/ 3 h 241"/>
              <a:gd name="T70" fmla="*/ 33 w 394"/>
              <a:gd name="T71" fmla="*/ 14 h 241"/>
              <a:gd name="T72" fmla="*/ 42 w 394"/>
              <a:gd name="T73" fmla="*/ 21 h 241"/>
              <a:gd name="T74" fmla="*/ 57 w 394"/>
              <a:gd name="T75" fmla="*/ 27 h 241"/>
              <a:gd name="T76" fmla="*/ 66 w 394"/>
              <a:gd name="T77" fmla="*/ 17 h 241"/>
              <a:gd name="T78" fmla="*/ 9 w 394"/>
              <a:gd name="T79" fmla="*/ 20 h 241"/>
              <a:gd name="T80" fmla="*/ 3 w 394"/>
              <a:gd name="T81" fmla="*/ 33 h 241"/>
              <a:gd name="T82" fmla="*/ 11 w 394"/>
              <a:gd name="T83" fmla="*/ 26 h 241"/>
              <a:gd name="T84" fmla="*/ 184 w 394"/>
              <a:gd name="T85" fmla="*/ 65 h 241"/>
              <a:gd name="T86" fmla="*/ 180 w 394"/>
              <a:gd name="T87" fmla="*/ 58 h 241"/>
              <a:gd name="T88" fmla="*/ 175 w 394"/>
              <a:gd name="T89" fmla="*/ 56 h 241"/>
              <a:gd name="T90" fmla="*/ 171 w 394"/>
              <a:gd name="T91" fmla="*/ 47 h 241"/>
              <a:gd name="T92" fmla="*/ 165 w 394"/>
              <a:gd name="T93" fmla="*/ 40 h 241"/>
              <a:gd name="T94" fmla="*/ 154 w 394"/>
              <a:gd name="T95" fmla="*/ 47 h 241"/>
              <a:gd name="T96" fmla="*/ 143 w 394"/>
              <a:gd name="T97" fmla="*/ 49 h 241"/>
              <a:gd name="T98" fmla="*/ 151 w 394"/>
              <a:gd name="T99" fmla="*/ 62 h 241"/>
              <a:gd name="T100" fmla="*/ 157 w 394"/>
              <a:gd name="T101" fmla="*/ 68 h 241"/>
              <a:gd name="T102" fmla="*/ 161 w 394"/>
              <a:gd name="T103" fmla="*/ 64 h 241"/>
              <a:gd name="T104" fmla="*/ 168 w 394"/>
              <a:gd name="T105" fmla="*/ 64 h 241"/>
              <a:gd name="T106" fmla="*/ 171 w 394"/>
              <a:gd name="T107" fmla="*/ 67 h 241"/>
              <a:gd name="T108" fmla="*/ 180 w 394"/>
              <a:gd name="T109" fmla="*/ 71 h 241"/>
              <a:gd name="T110" fmla="*/ 246 w 394"/>
              <a:gd name="T111" fmla="*/ 100 h 241"/>
              <a:gd name="T112" fmla="*/ 235 w 394"/>
              <a:gd name="T113" fmla="*/ 104 h 241"/>
              <a:gd name="T114" fmla="*/ 249 w 394"/>
              <a:gd name="T115" fmla="*/ 103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4" h="241">
                <a:moveTo>
                  <a:pt x="308" y="111"/>
                </a:moveTo>
                <a:lnTo>
                  <a:pt x="308" y="108"/>
                </a:lnTo>
                <a:lnTo>
                  <a:pt x="308" y="104"/>
                </a:lnTo>
                <a:lnTo>
                  <a:pt x="303" y="103"/>
                </a:lnTo>
                <a:lnTo>
                  <a:pt x="302" y="103"/>
                </a:lnTo>
                <a:lnTo>
                  <a:pt x="299" y="101"/>
                </a:lnTo>
                <a:lnTo>
                  <a:pt x="299" y="101"/>
                </a:lnTo>
                <a:lnTo>
                  <a:pt x="297" y="100"/>
                </a:lnTo>
                <a:lnTo>
                  <a:pt x="297" y="98"/>
                </a:lnTo>
                <a:lnTo>
                  <a:pt x="294" y="98"/>
                </a:lnTo>
                <a:lnTo>
                  <a:pt x="293" y="98"/>
                </a:lnTo>
                <a:lnTo>
                  <a:pt x="293" y="97"/>
                </a:lnTo>
                <a:lnTo>
                  <a:pt x="293" y="97"/>
                </a:lnTo>
                <a:lnTo>
                  <a:pt x="291" y="95"/>
                </a:lnTo>
                <a:lnTo>
                  <a:pt x="290" y="94"/>
                </a:lnTo>
                <a:lnTo>
                  <a:pt x="288" y="95"/>
                </a:lnTo>
                <a:lnTo>
                  <a:pt x="288" y="94"/>
                </a:lnTo>
                <a:lnTo>
                  <a:pt x="288" y="94"/>
                </a:lnTo>
                <a:lnTo>
                  <a:pt x="288" y="94"/>
                </a:lnTo>
                <a:lnTo>
                  <a:pt x="288" y="94"/>
                </a:lnTo>
                <a:lnTo>
                  <a:pt x="287" y="94"/>
                </a:lnTo>
                <a:lnTo>
                  <a:pt x="285" y="94"/>
                </a:lnTo>
                <a:lnTo>
                  <a:pt x="285" y="94"/>
                </a:lnTo>
                <a:lnTo>
                  <a:pt x="284" y="94"/>
                </a:lnTo>
                <a:lnTo>
                  <a:pt x="282" y="94"/>
                </a:lnTo>
                <a:lnTo>
                  <a:pt x="281" y="95"/>
                </a:lnTo>
                <a:lnTo>
                  <a:pt x="279" y="95"/>
                </a:lnTo>
                <a:lnTo>
                  <a:pt x="278" y="95"/>
                </a:lnTo>
                <a:lnTo>
                  <a:pt x="276" y="97"/>
                </a:lnTo>
                <a:lnTo>
                  <a:pt x="275" y="97"/>
                </a:lnTo>
                <a:lnTo>
                  <a:pt x="275" y="97"/>
                </a:lnTo>
                <a:lnTo>
                  <a:pt x="273" y="97"/>
                </a:lnTo>
                <a:lnTo>
                  <a:pt x="272" y="97"/>
                </a:lnTo>
                <a:lnTo>
                  <a:pt x="270" y="92"/>
                </a:lnTo>
                <a:lnTo>
                  <a:pt x="270" y="91"/>
                </a:lnTo>
                <a:lnTo>
                  <a:pt x="269" y="91"/>
                </a:lnTo>
                <a:lnTo>
                  <a:pt x="266" y="88"/>
                </a:lnTo>
                <a:lnTo>
                  <a:pt x="266" y="88"/>
                </a:lnTo>
                <a:lnTo>
                  <a:pt x="264" y="86"/>
                </a:lnTo>
                <a:lnTo>
                  <a:pt x="264" y="86"/>
                </a:lnTo>
                <a:lnTo>
                  <a:pt x="263" y="88"/>
                </a:lnTo>
                <a:lnTo>
                  <a:pt x="263" y="88"/>
                </a:lnTo>
                <a:lnTo>
                  <a:pt x="263" y="88"/>
                </a:lnTo>
                <a:lnTo>
                  <a:pt x="261" y="88"/>
                </a:lnTo>
                <a:lnTo>
                  <a:pt x="261" y="88"/>
                </a:lnTo>
                <a:lnTo>
                  <a:pt x="261" y="88"/>
                </a:lnTo>
                <a:lnTo>
                  <a:pt x="261" y="89"/>
                </a:lnTo>
                <a:lnTo>
                  <a:pt x="261" y="89"/>
                </a:lnTo>
                <a:lnTo>
                  <a:pt x="261" y="89"/>
                </a:lnTo>
                <a:lnTo>
                  <a:pt x="260" y="89"/>
                </a:lnTo>
                <a:lnTo>
                  <a:pt x="260" y="89"/>
                </a:lnTo>
                <a:lnTo>
                  <a:pt x="260" y="91"/>
                </a:lnTo>
                <a:lnTo>
                  <a:pt x="257" y="95"/>
                </a:lnTo>
                <a:lnTo>
                  <a:pt x="261" y="103"/>
                </a:lnTo>
                <a:lnTo>
                  <a:pt x="261" y="103"/>
                </a:lnTo>
                <a:lnTo>
                  <a:pt x="263" y="103"/>
                </a:lnTo>
                <a:lnTo>
                  <a:pt x="264" y="103"/>
                </a:lnTo>
                <a:lnTo>
                  <a:pt x="266" y="104"/>
                </a:lnTo>
                <a:lnTo>
                  <a:pt x="267" y="106"/>
                </a:lnTo>
                <a:lnTo>
                  <a:pt x="269" y="106"/>
                </a:lnTo>
                <a:lnTo>
                  <a:pt x="269" y="104"/>
                </a:lnTo>
                <a:lnTo>
                  <a:pt x="269" y="104"/>
                </a:lnTo>
                <a:lnTo>
                  <a:pt x="270" y="104"/>
                </a:lnTo>
                <a:lnTo>
                  <a:pt x="272" y="104"/>
                </a:lnTo>
                <a:lnTo>
                  <a:pt x="273" y="104"/>
                </a:lnTo>
                <a:lnTo>
                  <a:pt x="273" y="106"/>
                </a:lnTo>
                <a:lnTo>
                  <a:pt x="273" y="108"/>
                </a:lnTo>
                <a:lnTo>
                  <a:pt x="273" y="108"/>
                </a:lnTo>
                <a:lnTo>
                  <a:pt x="273" y="108"/>
                </a:lnTo>
                <a:lnTo>
                  <a:pt x="275" y="109"/>
                </a:lnTo>
                <a:lnTo>
                  <a:pt x="275" y="111"/>
                </a:lnTo>
                <a:lnTo>
                  <a:pt x="275" y="117"/>
                </a:lnTo>
                <a:lnTo>
                  <a:pt x="276" y="118"/>
                </a:lnTo>
                <a:lnTo>
                  <a:pt x="278" y="120"/>
                </a:lnTo>
                <a:lnTo>
                  <a:pt x="281" y="120"/>
                </a:lnTo>
                <a:lnTo>
                  <a:pt x="282" y="120"/>
                </a:lnTo>
                <a:lnTo>
                  <a:pt x="284" y="120"/>
                </a:lnTo>
                <a:lnTo>
                  <a:pt x="284" y="120"/>
                </a:lnTo>
                <a:lnTo>
                  <a:pt x="284" y="120"/>
                </a:lnTo>
                <a:lnTo>
                  <a:pt x="285" y="120"/>
                </a:lnTo>
                <a:lnTo>
                  <a:pt x="287" y="120"/>
                </a:lnTo>
                <a:lnTo>
                  <a:pt x="291" y="117"/>
                </a:lnTo>
                <a:lnTo>
                  <a:pt x="293" y="117"/>
                </a:lnTo>
                <a:lnTo>
                  <a:pt x="294" y="117"/>
                </a:lnTo>
                <a:lnTo>
                  <a:pt x="296" y="117"/>
                </a:lnTo>
                <a:lnTo>
                  <a:pt x="297" y="117"/>
                </a:lnTo>
                <a:lnTo>
                  <a:pt x="299" y="117"/>
                </a:lnTo>
                <a:lnTo>
                  <a:pt x="303" y="114"/>
                </a:lnTo>
                <a:lnTo>
                  <a:pt x="305" y="112"/>
                </a:lnTo>
                <a:lnTo>
                  <a:pt x="308" y="111"/>
                </a:lnTo>
                <a:close/>
                <a:moveTo>
                  <a:pt x="267" y="120"/>
                </a:moveTo>
                <a:lnTo>
                  <a:pt x="266" y="118"/>
                </a:lnTo>
                <a:lnTo>
                  <a:pt x="264" y="118"/>
                </a:lnTo>
                <a:lnTo>
                  <a:pt x="264" y="120"/>
                </a:lnTo>
                <a:lnTo>
                  <a:pt x="261" y="121"/>
                </a:lnTo>
                <a:lnTo>
                  <a:pt x="258" y="123"/>
                </a:lnTo>
                <a:lnTo>
                  <a:pt x="258" y="123"/>
                </a:lnTo>
                <a:lnTo>
                  <a:pt x="257" y="124"/>
                </a:lnTo>
                <a:lnTo>
                  <a:pt x="260" y="126"/>
                </a:lnTo>
                <a:lnTo>
                  <a:pt x="260" y="126"/>
                </a:lnTo>
                <a:lnTo>
                  <a:pt x="261" y="124"/>
                </a:lnTo>
                <a:lnTo>
                  <a:pt x="263" y="124"/>
                </a:lnTo>
                <a:lnTo>
                  <a:pt x="266" y="124"/>
                </a:lnTo>
                <a:lnTo>
                  <a:pt x="267" y="124"/>
                </a:lnTo>
                <a:lnTo>
                  <a:pt x="269" y="124"/>
                </a:lnTo>
                <a:lnTo>
                  <a:pt x="267" y="123"/>
                </a:lnTo>
                <a:lnTo>
                  <a:pt x="267" y="120"/>
                </a:lnTo>
                <a:close/>
                <a:moveTo>
                  <a:pt x="389" y="192"/>
                </a:moveTo>
                <a:lnTo>
                  <a:pt x="385" y="191"/>
                </a:lnTo>
                <a:lnTo>
                  <a:pt x="382" y="188"/>
                </a:lnTo>
                <a:lnTo>
                  <a:pt x="382" y="188"/>
                </a:lnTo>
                <a:lnTo>
                  <a:pt x="382" y="183"/>
                </a:lnTo>
                <a:lnTo>
                  <a:pt x="380" y="182"/>
                </a:lnTo>
                <a:lnTo>
                  <a:pt x="380" y="182"/>
                </a:lnTo>
                <a:lnTo>
                  <a:pt x="379" y="182"/>
                </a:lnTo>
                <a:lnTo>
                  <a:pt x="376" y="182"/>
                </a:lnTo>
                <a:lnTo>
                  <a:pt x="374" y="182"/>
                </a:lnTo>
                <a:lnTo>
                  <a:pt x="374" y="180"/>
                </a:lnTo>
                <a:lnTo>
                  <a:pt x="374" y="174"/>
                </a:lnTo>
                <a:lnTo>
                  <a:pt x="374" y="173"/>
                </a:lnTo>
                <a:lnTo>
                  <a:pt x="373" y="171"/>
                </a:lnTo>
                <a:lnTo>
                  <a:pt x="367" y="165"/>
                </a:lnTo>
                <a:lnTo>
                  <a:pt x="365" y="163"/>
                </a:lnTo>
                <a:lnTo>
                  <a:pt x="355" y="159"/>
                </a:lnTo>
                <a:lnTo>
                  <a:pt x="347" y="156"/>
                </a:lnTo>
                <a:lnTo>
                  <a:pt x="344" y="154"/>
                </a:lnTo>
                <a:lnTo>
                  <a:pt x="341" y="153"/>
                </a:lnTo>
                <a:lnTo>
                  <a:pt x="340" y="153"/>
                </a:lnTo>
                <a:lnTo>
                  <a:pt x="340" y="153"/>
                </a:lnTo>
                <a:lnTo>
                  <a:pt x="338" y="153"/>
                </a:lnTo>
                <a:lnTo>
                  <a:pt x="338" y="153"/>
                </a:lnTo>
                <a:lnTo>
                  <a:pt x="337" y="153"/>
                </a:lnTo>
                <a:lnTo>
                  <a:pt x="337" y="151"/>
                </a:lnTo>
                <a:lnTo>
                  <a:pt x="335" y="151"/>
                </a:lnTo>
                <a:lnTo>
                  <a:pt x="334" y="151"/>
                </a:lnTo>
                <a:lnTo>
                  <a:pt x="332" y="150"/>
                </a:lnTo>
                <a:lnTo>
                  <a:pt x="328" y="148"/>
                </a:lnTo>
                <a:lnTo>
                  <a:pt x="328" y="147"/>
                </a:lnTo>
                <a:lnTo>
                  <a:pt x="328" y="147"/>
                </a:lnTo>
                <a:lnTo>
                  <a:pt x="328" y="145"/>
                </a:lnTo>
                <a:lnTo>
                  <a:pt x="328" y="145"/>
                </a:lnTo>
                <a:lnTo>
                  <a:pt x="326" y="145"/>
                </a:lnTo>
                <a:lnTo>
                  <a:pt x="325" y="145"/>
                </a:lnTo>
                <a:lnTo>
                  <a:pt x="320" y="142"/>
                </a:lnTo>
                <a:lnTo>
                  <a:pt x="318" y="142"/>
                </a:lnTo>
                <a:lnTo>
                  <a:pt x="315" y="144"/>
                </a:lnTo>
                <a:lnTo>
                  <a:pt x="315" y="147"/>
                </a:lnTo>
                <a:lnTo>
                  <a:pt x="315" y="150"/>
                </a:lnTo>
                <a:lnTo>
                  <a:pt x="315" y="153"/>
                </a:lnTo>
                <a:lnTo>
                  <a:pt x="317" y="154"/>
                </a:lnTo>
                <a:lnTo>
                  <a:pt x="320" y="159"/>
                </a:lnTo>
                <a:lnTo>
                  <a:pt x="320" y="159"/>
                </a:lnTo>
                <a:lnTo>
                  <a:pt x="322" y="160"/>
                </a:lnTo>
                <a:lnTo>
                  <a:pt x="322" y="162"/>
                </a:lnTo>
                <a:lnTo>
                  <a:pt x="320" y="163"/>
                </a:lnTo>
                <a:lnTo>
                  <a:pt x="318" y="165"/>
                </a:lnTo>
                <a:lnTo>
                  <a:pt x="318" y="165"/>
                </a:lnTo>
                <a:lnTo>
                  <a:pt x="315" y="169"/>
                </a:lnTo>
                <a:lnTo>
                  <a:pt x="314" y="169"/>
                </a:lnTo>
                <a:lnTo>
                  <a:pt x="312" y="173"/>
                </a:lnTo>
                <a:lnTo>
                  <a:pt x="309" y="174"/>
                </a:lnTo>
                <a:lnTo>
                  <a:pt x="309" y="174"/>
                </a:lnTo>
                <a:lnTo>
                  <a:pt x="308" y="176"/>
                </a:lnTo>
                <a:lnTo>
                  <a:pt x="308" y="176"/>
                </a:lnTo>
                <a:lnTo>
                  <a:pt x="306" y="177"/>
                </a:lnTo>
                <a:lnTo>
                  <a:pt x="305" y="179"/>
                </a:lnTo>
                <a:lnTo>
                  <a:pt x="303" y="180"/>
                </a:lnTo>
                <a:lnTo>
                  <a:pt x="305" y="183"/>
                </a:lnTo>
                <a:lnTo>
                  <a:pt x="306" y="186"/>
                </a:lnTo>
                <a:lnTo>
                  <a:pt x="308" y="188"/>
                </a:lnTo>
                <a:lnTo>
                  <a:pt x="309" y="191"/>
                </a:lnTo>
                <a:lnTo>
                  <a:pt x="309" y="192"/>
                </a:lnTo>
                <a:lnTo>
                  <a:pt x="311" y="194"/>
                </a:lnTo>
                <a:lnTo>
                  <a:pt x="311" y="195"/>
                </a:lnTo>
                <a:lnTo>
                  <a:pt x="311" y="197"/>
                </a:lnTo>
                <a:lnTo>
                  <a:pt x="311" y="197"/>
                </a:lnTo>
                <a:lnTo>
                  <a:pt x="312" y="200"/>
                </a:lnTo>
                <a:lnTo>
                  <a:pt x="312" y="200"/>
                </a:lnTo>
                <a:lnTo>
                  <a:pt x="312" y="200"/>
                </a:lnTo>
                <a:lnTo>
                  <a:pt x="314" y="200"/>
                </a:lnTo>
                <a:lnTo>
                  <a:pt x="314" y="200"/>
                </a:lnTo>
                <a:lnTo>
                  <a:pt x="314" y="201"/>
                </a:lnTo>
                <a:lnTo>
                  <a:pt x="314" y="201"/>
                </a:lnTo>
                <a:lnTo>
                  <a:pt x="315" y="207"/>
                </a:lnTo>
                <a:lnTo>
                  <a:pt x="315" y="209"/>
                </a:lnTo>
                <a:lnTo>
                  <a:pt x="317" y="209"/>
                </a:lnTo>
                <a:lnTo>
                  <a:pt x="317" y="210"/>
                </a:lnTo>
                <a:lnTo>
                  <a:pt x="314" y="221"/>
                </a:lnTo>
                <a:lnTo>
                  <a:pt x="314" y="227"/>
                </a:lnTo>
                <a:lnTo>
                  <a:pt x="314" y="230"/>
                </a:lnTo>
                <a:lnTo>
                  <a:pt x="315" y="230"/>
                </a:lnTo>
                <a:lnTo>
                  <a:pt x="317" y="230"/>
                </a:lnTo>
                <a:lnTo>
                  <a:pt x="317" y="231"/>
                </a:lnTo>
                <a:lnTo>
                  <a:pt x="317" y="231"/>
                </a:lnTo>
                <a:lnTo>
                  <a:pt x="317" y="233"/>
                </a:lnTo>
                <a:lnTo>
                  <a:pt x="318" y="233"/>
                </a:lnTo>
                <a:lnTo>
                  <a:pt x="320" y="233"/>
                </a:lnTo>
                <a:lnTo>
                  <a:pt x="323" y="233"/>
                </a:lnTo>
                <a:lnTo>
                  <a:pt x="326" y="234"/>
                </a:lnTo>
                <a:lnTo>
                  <a:pt x="329" y="236"/>
                </a:lnTo>
                <a:lnTo>
                  <a:pt x="331" y="237"/>
                </a:lnTo>
                <a:lnTo>
                  <a:pt x="332" y="241"/>
                </a:lnTo>
                <a:lnTo>
                  <a:pt x="332" y="241"/>
                </a:lnTo>
                <a:lnTo>
                  <a:pt x="332" y="241"/>
                </a:lnTo>
                <a:lnTo>
                  <a:pt x="334" y="239"/>
                </a:lnTo>
                <a:lnTo>
                  <a:pt x="335" y="237"/>
                </a:lnTo>
                <a:lnTo>
                  <a:pt x="335" y="237"/>
                </a:lnTo>
                <a:lnTo>
                  <a:pt x="338" y="233"/>
                </a:lnTo>
                <a:lnTo>
                  <a:pt x="340" y="230"/>
                </a:lnTo>
                <a:lnTo>
                  <a:pt x="340" y="228"/>
                </a:lnTo>
                <a:lnTo>
                  <a:pt x="344" y="225"/>
                </a:lnTo>
                <a:lnTo>
                  <a:pt x="344" y="225"/>
                </a:lnTo>
                <a:lnTo>
                  <a:pt x="349" y="222"/>
                </a:lnTo>
                <a:lnTo>
                  <a:pt x="349" y="222"/>
                </a:lnTo>
                <a:lnTo>
                  <a:pt x="352" y="221"/>
                </a:lnTo>
                <a:lnTo>
                  <a:pt x="352" y="219"/>
                </a:lnTo>
                <a:lnTo>
                  <a:pt x="353" y="219"/>
                </a:lnTo>
                <a:lnTo>
                  <a:pt x="355" y="219"/>
                </a:lnTo>
                <a:lnTo>
                  <a:pt x="356" y="216"/>
                </a:lnTo>
                <a:lnTo>
                  <a:pt x="358" y="216"/>
                </a:lnTo>
                <a:lnTo>
                  <a:pt x="359" y="215"/>
                </a:lnTo>
                <a:lnTo>
                  <a:pt x="361" y="215"/>
                </a:lnTo>
                <a:lnTo>
                  <a:pt x="367" y="215"/>
                </a:lnTo>
                <a:lnTo>
                  <a:pt x="367" y="215"/>
                </a:lnTo>
                <a:lnTo>
                  <a:pt x="373" y="213"/>
                </a:lnTo>
                <a:lnTo>
                  <a:pt x="374" y="212"/>
                </a:lnTo>
                <a:lnTo>
                  <a:pt x="376" y="212"/>
                </a:lnTo>
                <a:lnTo>
                  <a:pt x="377" y="212"/>
                </a:lnTo>
                <a:lnTo>
                  <a:pt x="379" y="212"/>
                </a:lnTo>
                <a:lnTo>
                  <a:pt x="385" y="206"/>
                </a:lnTo>
                <a:lnTo>
                  <a:pt x="386" y="204"/>
                </a:lnTo>
                <a:lnTo>
                  <a:pt x="392" y="201"/>
                </a:lnTo>
                <a:lnTo>
                  <a:pt x="392" y="200"/>
                </a:lnTo>
                <a:lnTo>
                  <a:pt x="394" y="200"/>
                </a:lnTo>
                <a:lnTo>
                  <a:pt x="394" y="197"/>
                </a:lnTo>
                <a:lnTo>
                  <a:pt x="394" y="195"/>
                </a:lnTo>
                <a:lnTo>
                  <a:pt x="389" y="192"/>
                </a:lnTo>
                <a:close/>
                <a:moveTo>
                  <a:pt x="255" y="79"/>
                </a:moveTo>
                <a:lnTo>
                  <a:pt x="254" y="77"/>
                </a:lnTo>
                <a:lnTo>
                  <a:pt x="252" y="77"/>
                </a:lnTo>
                <a:lnTo>
                  <a:pt x="252" y="77"/>
                </a:lnTo>
                <a:lnTo>
                  <a:pt x="251" y="77"/>
                </a:lnTo>
                <a:lnTo>
                  <a:pt x="251" y="77"/>
                </a:lnTo>
                <a:lnTo>
                  <a:pt x="251" y="77"/>
                </a:lnTo>
                <a:lnTo>
                  <a:pt x="251" y="77"/>
                </a:lnTo>
                <a:lnTo>
                  <a:pt x="249" y="77"/>
                </a:lnTo>
                <a:lnTo>
                  <a:pt x="249" y="79"/>
                </a:lnTo>
                <a:lnTo>
                  <a:pt x="248" y="79"/>
                </a:lnTo>
                <a:lnTo>
                  <a:pt x="243" y="79"/>
                </a:lnTo>
                <a:lnTo>
                  <a:pt x="242" y="79"/>
                </a:lnTo>
                <a:lnTo>
                  <a:pt x="242" y="77"/>
                </a:lnTo>
                <a:lnTo>
                  <a:pt x="238" y="76"/>
                </a:lnTo>
                <a:lnTo>
                  <a:pt x="237" y="74"/>
                </a:lnTo>
                <a:lnTo>
                  <a:pt x="237" y="76"/>
                </a:lnTo>
                <a:lnTo>
                  <a:pt x="237" y="76"/>
                </a:lnTo>
                <a:lnTo>
                  <a:pt x="237" y="77"/>
                </a:lnTo>
                <a:lnTo>
                  <a:pt x="235" y="77"/>
                </a:lnTo>
                <a:lnTo>
                  <a:pt x="234" y="76"/>
                </a:lnTo>
                <a:lnTo>
                  <a:pt x="232" y="76"/>
                </a:lnTo>
                <a:lnTo>
                  <a:pt x="223" y="76"/>
                </a:lnTo>
                <a:lnTo>
                  <a:pt x="222" y="74"/>
                </a:lnTo>
                <a:lnTo>
                  <a:pt x="220" y="74"/>
                </a:lnTo>
                <a:lnTo>
                  <a:pt x="220" y="74"/>
                </a:lnTo>
                <a:lnTo>
                  <a:pt x="219" y="74"/>
                </a:lnTo>
                <a:lnTo>
                  <a:pt x="219" y="74"/>
                </a:lnTo>
                <a:lnTo>
                  <a:pt x="217" y="74"/>
                </a:lnTo>
                <a:lnTo>
                  <a:pt x="217" y="74"/>
                </a:lnTo>
                <a:lnTo>
                  <a:pt x="217" y="74"/>
                </a:lnTo>
                <a:lnTo>
                  <a:pt x="216" y="74"/>
                </a:lnTo>
                <a:lnTo>
                  <a:pt x="217" y="76"/>
                </a:lnTo>
                <a:lnTo>
                  <a:pt x="216" y="77"/>
                </a:lnTo>
                <a:lnTo>
                  <a:pt x="216" y="79"/>
                </a:lnTo>
                <a:lnTo>
                  <a:pt x="214" y="79"/>
                </a:lnTo>
                <a:lnTo>
                  <a:pt x="214" y="80"/>
                </a:lnTo>
                <a:lnTo>
                  <a:pt x="213" y="82"/>
                </a:lnTo>
                <a:lnTo>
                  <a:pt x="213" y="82"/>
                </a:lnTo>
                <a:lnTo>
                  <a:pt x="214" y="83"/>
                </a:lnTo>
                <a:lnTo>
                  <a:pt x="216" y="83"/>
                </a:lnTo>
                <a:lnTo>
                  <a:pt x="217" y="83"/>
                </a:lnTo>
                <a:lnTo>
                  <a:pt x="219" y="83"/>
                </a:lnTo>
                <a:lnTo>
                  <a:pt x="220" y="83"/>
                </a:lnTo>
                <a:lnTo>
                  <a:pt x="223" y="83"/>
                </a:lnTo>
                <a:lnTo>
                  <a:pt x="231" y="82"/>
                </a:lnTo>
                <a:lnTo>
                  <a:pt x="232" y="83"/>
                </a:lnTo>
                <a:lnTo>
                  <a:pt x="238" y="85"/>
                </a:lnTo>
                <a:lnTo>
                  <a:pt x="242" y="86"/>
                </a:lnTo>
                <a:lnTo>
                  <a:pt x="245" y="86"/>
                </a:lnTo>
                <a:lnTo>
                  <a:pt x="248" y="86"/>
                </a:lnTo>
                <a:lnTo>
                  <a:pt x="251" y="85"/>
                </a:lnTo>
                <a:lnTo>
                  <a:pt x="254" y="83"/>
                </a:lnTo>
                <a:lnTo>
                  <a:pt x="255" y="82"/>
                </a:lnTo>
                <a:lnTo>
                  <a:pt x="257" y="79"/>
                </a:lnTo>
                <a:lnTo>
                  <a:pt x="255" y="79"/>
                </a:lnTo>
                <a:close/>
                <a:moveTo>
                  <a:pt x="69" y="8"/>
                </a:moveTo>
                <a:lnTo>
                  <a:pt x="68" y="6"/>
                </a:lnTo>
                <a:lnTo>
                  <a:pt x="68" y="6"/>
                </a:lnTo>
                <a:lnTo>
                  <a:pt x="68" y="5"/>
                </a:lnTo>
                <a:lnTo>
                  <a:pt x="68" y="5"/>
                </a:lnTo>
                <a:lnTo>
                  <a:pt x="66" y="3"/>
                </a:lnTo>
                <a:lnTo>
                  <a:pt x="66" y="3"/>
                </a:lnTo>
                <a:lnTo>
                  <a:pt x="65" y="2"/>
                </a:lnTo>
                <a:lnTo>
                  <a:pt x="63" y="2"/>
                </a:lnTo>
                <a:lnTo>
                  <a:pt x="62" y="0"/>
                </a:lnTo>
                <a:lnTo>
                  <a:pt x="62" y="0"/>
                </a:lnTo>
                <a:lnTo>
                  <a:pt x="60" y="0"/>
                </a:lnTo>
                <a:lnTo>
                  <a:pt x="60" y="2"/>
                </a:lnTo>
                <a:lnTo>
                  <a:pt x="60" y="2"/>
                </a:lnTo>
                <a:lnTo>
                  <a:pt x="54" y="2"/>
                </a:lnTo>
                <a:lnTo>
                  <a:pt x="53" y="2"/>
                </a:lnTo>
                <a:lnTo>
                  <a:pt x="53" y="2"/>
                </a:lnTo>
                <a:lnTo>
                  <a:pt x="51" y="2"/>
                </a:lnTo>
                <a:lnTo>
                  <a:pt x="50" y="2"/>
                </a:lnTo>
                <a:lnTo>
                  <a:pt x="50" y="2"/>
                </a:lnTo>
                <a:lnTo>
                  <a:pt x="48" y="2"/>
                </a:lnTo>
                <a:lnTo>
                  <a:pt x="44" y="3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9"/>
                </a:lnTo>
                <a:lnTo>
                  <a:pt x="38" y="9"/>
                </a:lnTo>
                <a:lnTo>
                  <a:pt x="35" y="12"/>
                </a:lnTo>
                <a:lnTo>
                  <a:pt x="33" y="14"/>
                </a:lnTo>
                <a:lnTo>
                  <a:pt x="33" y="14"/>
                </a:lnTo>
                <a:lnTo>
                  <a:pt x="33" y="15"/>
                </a:lnTo>
                <a:lnTo>
                  <a:pt x="35" y="17"/>
                </a:lnTo>
                <a:lnTo>
                  <a:pt x="35" y="18"/>
                </a:lnTo>
                <a:lnTo>
                  <a:pt x="36" y="18"/>
                </a:lnTo>
                <a:lnTo>
                  <a:pt x="36" y="20"/>
                </a:lnTo>
                <a:lnTo>
                  <a:pt x="38" y="20"/>
                </a:lnTo>
                <a:lnTo>
                  <a:pt x="39" y="21"/>
                </a:lnTo>
                <a:lnTo>
                  <a:pt x="41" y="21"/>
                </a:lnTo>
                <a:lnTo>
                  <a:pt x="42" y="21"/>
                </a:lnTo>
                <a:lnTo>
                  <a:pt x="44" y="21"/>
                </a:lnTo>
                <a:lnTo>
                  <a:pt x="45" y="23"/>
                </a:lnTo>
                <a:lnTo>
                  <a:pt x="47" y="24"/>
                </a:lnTo>
                <a:lnTo>
                  <a:pt x="47" y="26"/>
                </a:lnTo>
                <a:lnTo>
                  <a:pt x="48" y="26"/>
                </a:lnTo>
                <a:lnTo>
                  <a:pt x="50" y="24"/>
                </a:lnTo>
                <a:lnTo>
                  <a:pt x="53" y="24"/>
                </a:lnTo>
                <a:lnTo>
                  <a:pt x="56" y="26"/>
                </a:lnTo>
                <a:lnTo>
                  <a:pt x="57" y="27"/>
                </a:lnTo>
                <a:lnTo>
                  <a:pt x="62" y="24"/>
                </a:lnTo>
                <a:lnTo>
                  <a:pt x="65" y="21"/>
                </a:lnTo>
                <a:lnTo>
                  <a:pt x="65" y="21"/>
                </a:lnTo>
                <a:lnTo>
                  <a:pt x="65" y="20"/>
                </a:lnTo>
                <a:lnTo>
                  <a:pt x="66" y="20"/>
                </a:lnTo>
                <a:lnTo>
                  <a:pt x="66" y="20"/>
                </a:lnTo>
                <a:lnTo>
                  <a:pt x="66" y="20"/>
                </a:lnTo>
                <a:lnTo>
                  <a:pt x="66" y="18"/>
                </a:lnTo>
                <a:lnTo>
                  <a:pt x="66" y="17"/>
                </a:lnTo>
                <a:lnTo>
                  <a:pt x="66" y="15"/>
                </a:lnTo>
                <a:lnTo>
                  <a:pt x="69" y="11"/>
                </a:lnTo>
                <a:lnTo>
                  <a:pt x="69" y="8"/>
                </a:lnTo>
                <a:lnTo>
                  <a:pt x="69" y="8"/>
                </a:lnTo>
                <a:lnTo>
                  <a:pt x="69" y="8"/>
                </a:lnTo>
                <a:close/>
                <a:moveTo>
                  <a:pt x="12" y="17"/>
                </a:moveTo>
                <a:lnTo>
                  <a:pt x="11" y="17"/>
                </a:lnTo>
                <a:lnTo>
                  <a:pt x="11" y="18"/>
                </a:lnTo>
                <a:lnTo>
                  <a:pt x="9" y="20"/>
                </a:lnTo>
                <a:lnTo>
                  <a:pt x="7" y="21"/>
                </a:lnTo>
                <a:lnTo>
                  <a:pt x="6" y="21"/>
                </a:lnTo>
                <a:lnTo>
                  <a:pt x="6" y="23"/>
                </a:lnTo>
                <a:lnTo>
                  <a:pt x="4" y="23"/>
                </a:lnTo>
                <a:lnTo>
                  <a:pt x="1" y="26"/>
                </a:lnTo>
                <a:lnTo>
                  <a:pt x="1" y="29"/>
                </a:lnTo>
                <a:lnTo>
                  <a:pt x="0" y="30"/>
                </a:lnTo>
                <a:lnTo>
                  <a:pt x="1" y="32"/>
                </a:lnTo>
                <a:lnTo>
                  <a:pt x="3" y="33"/>
                </a:lnTo>
                <a:lnTo>
                  <a:pt x="3" y="33"/>
                </a:lnTo>
                <a:lnTo>
                  <a:pt x="4" y="32"/>
                </a:lnTo>
                <a:lnTo>
                  <a:pt x="4" y="32"/>
                </a:lnTo>
                <a:lnTo>
                  <a:pt x="4" y="30"/>
                </a:lnTo>
                <a:lnTo>
                  <a:pt x="6" y="29"/>
                </a:lnTo>
                <a:lnTo>
                  <a:pt x="7" y="26"/>
                </a:lnTo>
                <a:lnTo>
                  <a:pt x="9" y="26"/>
                </a:lnTo>
                <a:lnTo>
                  <a:pt x="11" y="26"/>
                </a:lnTo>
                <a:lnTo>
                  <a:pt x="11" y="26"/>
                </a:lnTo>
                <a:lnTo>
                  <a:pt x="12" y="24"/>
                </a:lnTo>
                <a:lnTo>
                  <a:pt x="14" y="24"/>
                </a:lnTo>
                <a:lnTo>
                  <a:pt x="12" y="23"/>
                </a:lnTo>
                <a:lnTo>
                  <a:pt x="14" y="21"/>
                </a:lnTo>
                <a:lnTo>
                  <a:pt x="14" y="18"/>
                </a:lnTo>
                <a:lnTo>
                  <a:pt x="15" y="18"/>
                </a:lnTo>
                <a:lnTo>
                  <a:pt x="14" y="17"/>
                </a:lnTo>
                <a:lnTo>
                  <a:pt x="12" y="17"/>
                </a:lnTo>
                <a:close/>
                <a:moveTo>
                  <a:pt x="184" y="65"/>
                </a:moveTo>
                <a:lnTo>
                  <a:pt x="184" y="64"/>
                </a:lnTo>
                <a:lnTo>
                  <a:pt x="184" y="62"/>
                </a:lnTo>
                <a:lnTo>
                  <a:pt x="184" y="61"/>
                </a:lnTo>
                <a:lnTo>
                  <a:pt x="183" y="61"/>
                </a:lnTo>
                <a:lnTo>
                  <a:pt x="181" y="61"/>
                </a:lnTo>
                <a:lnTo>
                  <a:pt x="183" y="59"/>
                </a:lnTo>
                <a:lnTo>
                  <a:pt x="183" y="58"/>
                </a:lnTo>
                <a:lnTo>
                  <a:pt x="183" y="58"/>
                </a:lnTo>
                <a:lnTo>
                  <a:pt x="180" y="58"/>
                </a:lnTo>
                <a:lnTo>
                  <a:pt x="178" y="58"/>
                </a:lnTo>
                <a:lnTo>
                  <a:pt x="181" y="59"/>
                </a:lnTo>
                <a:lnTo>
                  <a:pt x="180" y="59"/>
                </a:lnTo>
                <a:lnTo>
                  <a:pt x="178" y="59"/>
                </a:lnTo>
                <a:lnTo>
                  <a:pt x="178" y="59"/>
                </a:lnTo>
                <a:lnTo>
                  <a:pt x="178" y="59"/>
                </a:lnTo>
                <a:lnTo>
                  <a:pt x="177" y="58"/>
                </a:lnTo>
                <a:lnTo>
                  <a:pt x="175" y="56"/>
                </a:lnTo>
                <a:lnTo>
                  <a:pt x="175" y="56"/>
                </a:lnTo>
                <a:lnTo>
                  <a:pt x="174" y="53"/>
                </a:lnTo>
                <a:lnTo>
                  <a:pt x="174" y="53"/>
                </a:lnTo>
                <a:lnTo>
                  <a:pt x="174" y="53"/>
                </a:lnTo>
                <a:lnTo>
                  <a:pt x="174" y="53"/>
                </a:lnTo>
                <a:lnTo>
                  <a:pt x="174" y="52"/>
                </a:lnTo>
                <a:lnTo>
                  <a:pt x="174" y="50"/>
                </a:lnTo>
                <a:lnTo>
                  <a:pt x="174" y="50"/>
                </a:lnTo>
                <a:lnTo>
                  <a:pt x="172" y="49"/>
                </a:lnTo>
                <a:lnTo>
                  <a:pt x="171" y="47"/>
                </a:lnTo>
                <a:lnTo>
                  <a:pt x="169" y="46"/>
                </a:lnTo>
                <a:lnTo>
                  <a:pt x="169" y="44"/>
                </a:lnTo>
                <a:lnTo>
                  <a:pt x="169" y="43"/>
                </a:lnTo>
                <a:lnTo>
                  <a:pt x="168" y="41"/>
                </a:lnTo>
                <a:lnTo>
                  <a:pt x="166" y="41"/>
                </a:lnTo>
                <a:lnTo>
                  <a:pt x="165" y="40"/>
                </a:lnTo>
                <a:lnTo>
                  <a:pt x="165" y="40"/>
                </a:lnTo>
                <a:lnTo>
                  <a:pt x="165" y="40"/>
                </a:lnTo>
                <a:lnTo>
                  <a:pt x="165" y="40"/>
                </a:lnTo>
                <a:lnTo>
                  <a:pt x="165" y="40"/>
                </a:lnTo>
                <a:lnTo>
                  <a:pt x="160" y="41"/>
                </a:lnTo>
                <a:lnTo>
                  <a:pt x="160" y="43"/>
                </a:lnTo>
                <a:lnTo>
                  <a:pt x="158" y="43"/>
                </a:lnTo>
                <a:lnTo>
                  <a:pt x="158" y="44"/>
                </a:lnTo>
                <a:lnTo>
                  <a:pt x="157" y="44"/>
                </a:lnTo>
                <a:lnTo>
                  <a:pt x="157" y="44"/>
                </a:lnTo>
                <a:lnTo>
                  <a:pt x="155" y="46"/>
                </a:lnTo>
                <a:lnTo>
                  <a:pt x="154" y="47"/>
                </a:lnTo>
                <a:lnTo>
                  <a:pt x="154" y="47"/>
                </a:lnTo>
                <a:lnTo>
                  <a:pt x="154" y="47"/>
                </a:lnTo>
                <a:lnTo>
                  <a:pt x="152" y="47"/>
                </a:lnTo>
                <a:lnTo>
                  <a:pt x="152" y="47"/>
                </a:lnTo>
                <a:lnTo>
                  <a:pt x="151" y="47"/>
                </a:lnTo>
                <a:lnTo>
                  <a:pt x="146" y="47"/>
                </a:lnTo>
                <a:lnTo>
                  <a:pt x="145" y="47"/>
                </a:lnTo>
                <a:lnTo>
                  <a:pt x="143" y="47"/>
                </a:lnTo>
                <a:lnTo>
                  <a:pt x="143" y="49"/>
                </a:lnTo>
                <a:lnTo>
                  <a:pt x="146" y="52"/>
                </a:lnTo>
                <a:lnTo>
                  <a:pt x="145" y="53"/>
                </a:lnTo>
                <a:lnTo>
                  <a:pt x="145" y="55"/>
                </a:lnTo>
                <a:lnTo>
                  <a:pt x="146" y="56"/>
                </a:lnTo>
                <a:lnTo>
                  <a:pt x="146" y="56"/>
                </a:lnTo>
                <a:lnTo>
                  <a:pt x="148" y="58"/>
                </a:lnTo>
                <a:lnTo>
                  <a:pt x="148" y="58"/>
                </a:lnTo>
                <a:lnTo>
                  <a:pt x="149" y="61"/>
                </a:lnTo>
                <a:lnTo>
                  <a:pt x="151" y="62"/>
                </a:lnTo>
                <a:lnTo>
                  <a:pt x="151" y="62"/>
                </a:lnTo>
                <a:lnTo>
                  <a:pt x="152" y="62"/>
                </a:lnTo>
                <a:lnTo>
                  <a:pt x="154" y="64"/>
                </a:lnTo>
                <a:lnTo>
                  <a:pt x="154" y="64"/>
                </a:lnTo>
                <a:lnTo>
                  <a:pt x="155" y="68"/>
                </a:lnTo>
                <a:lnTo>
                  <a:pt x="155" y="68"/>
                </a:lnTo>
                <a:lnTo>
                  <a:pt x="155" y="70"/>
                </a:lnTo>
                <a:lnTo>
                  <a:pt x="155" y="70"/>
                </a:lnTo>
                <a:lnTo>
                  <a:pt x="157" y="68"/>
                </a:lnTo>
                <a:lnTo>
                  <a:pt x="157" y="68"/>
                </a:lnTo>
                <a:lnTo>
                  <a:pt x="161" y="68"/>
                </a:lnTo>
                <a:lnTo>
                  <a:pt x="163" y="68"/>
                </a:lnTo>
                <a:lnTo>
                  <a:pt x="165" y="68"/>
                </a:lnTo>
                <a:lnTo>
                  <a:pt x="165" y="67"/>
                </a:lnTo>
                <a:lnTo>
                  <a:pt x="163" y="65"/>
                </a:lnTo>
                <a:lnTo>
                  <a:pt x="161" y="64"/>
                </a:lnTo>
                <a:lnTo>
                  <a:pt x="160" y="64"/>
                </a:lnTo>
                <a:lnTo>
                  <a:pt x="161" y="64"/>
                </a:lnTo>
                <a:lnTo>
                  <a:pt x="165" y="64"/>
                </a:lnTo>
                <a:lnTo>
                  <a:pt x="165" y="64"/>
                </a:lnTo>
                <a:lnTo>
                  <a:pt x="163" y="62"/>
                </a:lnTo>
                <a:lnTo>
                  <a:pt x="165" y="62"/>
                </a:lnTo>
                <a:lnTo>
                  <a:pt x="165" y="62"/>
                </a:lnTo>
                <a:lnTo>
                  <a:pt x="166" y="62"/>
                </a:lnTo>
                <a:lnTo>
                  <a:pt x="166" y="62"/>
                </a:lnTo>
                <a:lnTo>
                  <a:pt x="168" y="62"/>
                </a:lnTo>
                <a:lnTo>
                  <a:pt x="168" y="64"/>
                </a:lnTo>
                <a:lnTo>
                  <a:pt x="168" y="64"/>
                </a:lnTo>
                <a:lnTo>
                  <a:pt x="166" y="64"/>
                </a:lnTo>
                <a:lnTo>
                  <a:pt x="166" y="65"/>
                </a:lnTo>
                <a:lnTo>
                  <a:pt x="165" y="65"/>
                </a:lnTo>
                <a:lnTo>
                  <a:pt x="166" y="67"/>
                </a:lnTo>
                <a:lnTo>
                  <a:pt x="168" y="67"/>
                </a:lnTo>
                <a:lnTo>
                  <a:pt x="169" y="67"/>
                </a:lnTo>
                <a:lnTo>
                  <a:pt x="169" y="65"/>
                </a:lnTo>
                <a:lnTo>
                  <a:pt x="171" y="67"/>
                </a:lnTo>
                <a:lnTo>
                  <a:pt x="172" y="67"/>
                </a:lnTo>
                <a:lnTo>
                  <a:pt x="172" y="68"/>
                </a:lnTo>
                <a:lnTo>
                  <a:pt x="172" y="68"/>
                </a:lnTo>
                <a:lnTo>
                  <a:pt x="174" y="68"/>
                </a:lnTo>
                <a:lnTo>
                  <a:pt x="175" y="70"/>
                </a:lnTo>
                <a:lnTo>
                  <a:pt x="177" y="71"/>
                </a:lnTo>
                <a:lnTo>
                  <a:pt x="177" y="71"/>
                </a:lnTo>
                <a:lnTo>
                  <a:pt x="178" y="71"/>
                </a:lnTo>
                <a:lnTo>
                  <a:pt x="180" y="71"/>
                </a:lnTo>
                <a:lnTo>
                  <a:pt x="181" y="70"/>
                </a:lnTo>
                <a:lnTo>
                  <a:pt x="183" y="70"/>
                </a:lnTo>
                <a:lnTo>
                  <a:pt x="184" y="71"/>
                </a:lnTo>
                <a:lnTo>
                  <a:pt x="186" y="70"/>
                </a:lnTo>
                <a:lnTo>
                  <a:pt x="189" y="68"/>
                </a:lnTo>
                <a:lnTo>
                  <a:pt x="187" y="67"/>
                </a:lnTo>
                <a:lnTo>
                  <a:pt x="184" y="65"/>
                </a:lnTo>
                <a:close/>
                <a:moveTo>
                  <a:pt x="246" y="100"/>
                </a:moveTo>
                <a:lnTo>
                  <a:pt x="246" y="100"/>
                </a:lnTo>
                <a:lnTo>
                  <a:pt x="245" y="98"/>
                </a:lnTo>
                <a:lnTo>
                  <a:pt x="242" y="95"/>
                </a:lnTo>
                <a:lnTo>
                  <a:pt x="232" y="95"/>
                </a:lnTo>
                <a:lnTo>
                  <a:pt x="231" y="97"/>
                </a:lnTo>
                <a:lnTo>
                  <a:pt x="232" y="100"/>
                </a:lnTo>
                <a:lnTo>
                  <a:pt x="235" y="100"/>
                </a:lnTo>
                <a:lnTo>
                  <a:pt x="235" y="101"/>
                </a:lnTo>
                <a:lnTo>
                  <a:pt x="235" y="103"/>
                </a:lnTo>
                <a:lnTo>
                  <a:pt x="235" y="104"/>
                </a:lnTo>
                <a:lnTo>
                  <a:pt x="237" y="106"/>
                </a:lnTo>
                <a:lnTo>
                  <a:pt x="237" y="108"/>
                </a:lnTo>
                <a:lnTo>
                  <a:pt x="238" y="109"/>
                </a:lnTo>
                <a:lnTo>
                  <a:pt x="242" y="109"/>
                </a:lnTo>
                <a:lnTo>
                  <a:pt x="245" y="108"/>
                </a:lnTo>
                <a:lnTo>
                  <a:pt x="246" y="106"/>
                </a:lnTo>
                <a:lnTo>
                  <a:pt x="249" y="104"/>
                </a:lnTo>
                <a:lnTo>
                  <a:pt x="249" y="103"/>
                </a:lnTo>
                <a:lnTo>
                  <a:pt x="249" y="103"/>
                </a:lnTo>
                <a:lnTo>
                  <a:pt x="249" y="101"/>
                </a:lnTo>
                <a:lnTo>
                  <a:pt x="246" y="1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4" name="Freeform 238">
            <a:extLst>
              <a:ext uri="{FF2B5EF4-FFF2-40B4-BE49-F238E27FC236}">
                <a16:creationId xmlns:a16="http://schemas.microsoft.com/office/drawing/2014/main" id="{55E9222E-2A63-FA20-F8CD-433B3FB6AB94}"/>
              </a:ext>
            </a:extLst>
          </p:cNvPr>
          <p:cNvSpPr>
            <a:spLocks noEditPoints="1"/>
          </p:cNvSpPr>
          <p:nvPr/>
        </p:nvSpPr>
        <p:spPr bwMode="auto">
          <a:xfrm>
            <a:off x="415390" y="4765793"/>
            <a:ext cx="1697789" cy="1060175"/>
          </a:xfrm>
          <a:custGeom>
            <a:avLst/>
            <a:gdLst>
              <a:gd name="T0" fmla="*/ 267 w 900"/>
              <a:gd name="T1" fmla="*/ 534 h 562"/>
              <a:gd name="T2" fmla="*/ 258 w 900"/>
              <a:gd name="T3" fmla="*/ 233 h 562"/>
              <a:gd name="T4" fmla="*/ 232 w 900"/>
              <a:gd name="T5" fmla="*/ 532 h 562"/>
              <a:gd name="T6" fmla="*/ 245 w 900"/>
              <a:gd name="T7" fmla="*/ 543 h 562"/>
              <a:gd name="T8" fmla="*/ 362 w 900"/>
              <a:gd name="T9" fmla="*/ 517 h 562"/>
              <a:gd name="T10" fmla="*/ 317 w 900"/>
              <a:gd name="T11" fmla="*/ 531 h 562"/>
              <a:gd name="T12" fmla="*/ 12 w 900"/>
              <a:gd name="T13" fmla="*/ 538 h 562"/>
              <a:gd name="T14" fmla="*/ 35 w 900"/>
              <a:gd name="T15" fmla="*/ 543 h 562"/>
              <a:gd name="T16" fmla="*/ 152 w 900"/>
              <a:gd name="T17" fmla="*/ 559 h 562"/>
              <a:gd name="T18" fmla="*/ 48 w 900"/>
              <a:gd name="T19" fmla="*/ 544 h 562"/>
              <a:gd name="T20" fmla="*/ 77 w 900"/>
              <a:gd name="T21" fmla="*/ 550 h 562"/>
              <a:gd name="T22" fmla="*/ 879 w 900"/>
              <a:gd name="T23" fmla="*/ 411 h 562"/>
              <a:gd name="T24" fmla="*/ 571 w 900"/>
              <a:gd name="T25" fmla="*/ 38 h 562"/>
              <a:gd name="T26" fmla="*/ 468 w 900"/>
              <a:gd name="T27" fmla="*/ 14 h 562"/>
              <a:gd name="T28" fmla="*/ 415 w 900"/>
              <a:gd name="T29" fmla="*/ 27 h 562"/>
              <a:gd name="T30" fmla="*/ 329 w 900"/>
              <a:gd name="T31" fmla="*/ 80 h 562"/>
              <a:gd name="T32" fmla="*/ 371 w 900"/>
              <a:gd name="T33" fmla="*/ 145 h 562"/>
              <a:gd name="T34" fmla="*/ 305 w 900"/>
              <a:gd name="T35" fmla="*/ 159 h 562"/>
              <a:gd name="T36" fmla="*/ 367 w 900"/>
              <a:gd name="T37" fmla="*/ 207 h 562"/>
              <a:gd name="T38" fmla="*/ 317 w 900"/>
              <a:gd name="T39" fmla="*/ 262 h 562"/>
              <a:gd name="T40" fmla="*/ 308 w 900"/>
              <a:gd name="T41" fmla="*/ 302 h 562"/>
              <a:gd name="T42" fmla="*/ 302 w 900"/>
              <a:gd name="T43" fmla="*/ 339 h 562"/>
              <a:gd name="T44" fmla="*/ 350 w 900"/>
              <a:gd name="T45" fmla="*/ 384 h 562"/>
              <a:gd name="T46" fmla="*/ 394 w 900"/>
              <a:gd name="T47" fmla="*/ 401 h 562"/>
              <a:gd name="T48" fmla="*/ 409 w 900"/>
              <a:gd name="T49" fmla="*/ 440 h 562"/>
              <a:gd name="T50" fmla="*/ 303 w 900"/>
              <a:gd name="T51" fmla="*/ 514 h 562"/>
              <a:gd name="T52" fmla="*/ 358 w 900"/>
              <a:gd name="T53" fmla="*/ 499 h 562"/>
              <a:gd name="T54" fmla="*/ 395 w 900"/>
              <a:gd name="T55" fmla="*/ 484 h 562"/>
              <a:gd name="T56" fmla="*/ 433 w 900"/>
              <a:gd name="T57" fmla="*/ 449 h 562"/>
              <a:gd name="T58" fmla="*/ 482 w 900"/>
              <a:gd name="T59" fmla="*/ 396 h 562"/>
              <a:gd name="T60" fmla="*/ 509 w 900"/>
              <a:gd name="T61" fmla="*/ 334 h 562"/>
              <a:gd name="T62" fmla="*/ 521 w 900"/>
              <a:gd name="T63" fmla="*/ 386 h 562"/>
              <a:gd name="T64" fmla="*/ 559 w 900"/>
              <a:gd name="T65" fmla="*/ 361 h 562"/>
              <a:gd name="T66" fmla="*/ 562 w 900"/>
              <a:gd name="T67" fmla="*/ 331 h 562"/>
              <a:gd name="T68" fmla="*/ 586 w 900"/>
              <a:gd name="T69" fmla="*/ 328 h 562"/>
              <a:gd name="T70" fmla="*/ 623 w 900"/>
              <a:gd name="T71" fmla="*/ 346 h 562"/>
              <a:gd name="T72" fmla="*/ 728 w 900"/>
              <a:gd name="T73" fmla="*/ 363 h 562"/>
              <a:gd name="T74" fmla="*/ 753 w 900"/>
              <a:gd name="T75" fmla="*/ 363 h 562"/>
              <a:gd name="T76" fmla="*/ 771 w 900"/>
              <a:gd name="T77" fmla="*/ 343 h 562"/>
              <a:gd name="T78" fmla="*/ 824 w 900"/>
              <a:gd name="T79" fmla="*/ 386 h 562"/>
              <a:gd name="T80" fmla="*/ 864 w 900"/>
              <a:gd name="T81" fmla="*/ 441 h 562"/>
              <a:gd name="T82" fmla="*/ 879 w 900"/>
              <a:gd name="T83" fmla="*/ 457 h 562"/>
              <a:gd name="T84" fmla="*/ 879 w 900"/>
              <a:gd name="T85" fmla="*/ 440 h 562"/>
              <a:gd name="T86" fmla="*/ 832 w 900"/>
              <a:gd name="T87" fmla="*/ 432 h 562"/>
              <a:gd name="T88" fmla="*/ 871 w 900"/>
              <a:gd name="T89" fmla="*/ 461 h 562"/>
              <a:gd name="T90" fmla="*/ 835 w 900"/>
              <a:gd name="T91" fmla="*/ 423 h 562"/>
              <a:gd name="T92" fmla="*/ 864 w 900"/>
              <a:gd name="T93" fmla="*/ 463 h 562"/>
              <a:gd name="T94" fmla="*/ 332 w 900"/>
              <a:gd name="T95" fmla="*/ 145 h 562"/>
              <a:gd name="T96" fmla="*/ 417 w 900"/>
              <a:gd name="T97" fmla="*/ 472 h 562"/>
              <a:gd name="T98" fmla="*/ 494 w 900"/>
              <a:gd name="T99" fmla="*/ 417 h 562"/>
              <a:gd name="T100" fmla="*/ 503 w 900"/>
              <a:gd name="T101" fmla="*/ 398 h 562"/>
              <a:gd name="T102" fmla="*/ 476 w 900"/>
              <a:gd name="T103" fmla="*/ 473 h 562"/>
              <a:gd name="T104" fmla="*/ 568 w 900"/>
              <a:gd name="T105" fmla="*/ 349 h 562"/>
              <a:gd name="T106" fmla="*/ 477 w 900"/>
              <a:gd name="T107" fmla="*/ 431 h 562"/>
              <a:gd name="T108" fmla="*/ 479 w 900"/>
              <a:gd name="T109" fmla="*/ 464 h 562"/>
              <a:gd name="T110" fmla="*/ 625 w 900"/>
              <a:gd name="T111" fmla="*/ 351 h 562"/>
              <a:gd name="T112" fmla="*/ 770 w 900"/>
              <a:gd name="T113" fmla="*/ 382 h 562"/>
              <a:gd name="T114" fmla="*/ 803 w 900"/>
              <a:gd name="T115" fmla="*/ 398 h 562"/>
              <a:gd name="T116" fmla="*/ 820 w 900"/>
              <a:gd name="T117" fmla="*/ 441 h 562"/>
              <a:gd name="T118" fmla="*/ 824 w 900"/>
              <a:gd name="T119" fmla="*/ 419 h 562"/>
              <a:gd name="T120" fmla="*/ 836 w 900"/>
              <a:gd name="T121" fmla="*/ 422 h 562"/>
              <a:gd name="T122" fmla="*/ 794 w 900"/>
              <a:gd name="T123" fmla="*/ 414 h 562"/>
              <a:gd name="T124" fmla="*/ 581 w 900"/>
              <a:gd name="T125" fmla="*/ 349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0" h="562">
                <a:moveTo>
                  <a:pt x="279" y="159"/>
                </a:moveTo>
                <a:lnTo>
                  <a:pt x="279" y="159"/>
                </a:lnTo>
                <a:lnTo>
                  <a:pt x="281" y="157"/>
                </a:lnTo>
                <a:lnTo>
                  <a:pt x="281" y="157"/>
                </a:lnTo>
                <a:lnTo>
                  <a:pt x="281" y="157"/>
                </a:lnTo>
                <a:lnTo>
                  <a:pt x="281" y="157"/>
                </a:lnTo>
                <a:lnTo>
                  <a:pt x="279" y="157"/>
                </a:lnTo>
                <a:lnTo>
                  <a:pt x="279" y="157"/>
                </a:lnTo>
                <a:lnTo>
                  <a:pt x="279" y="157"/>
                </a:lnTo>
                <a:lnTo>
                  <a:pt x="279" y="159"/>
                </a:lnTo>
                <a:close/>
                <a:moveTo>
                  <a:pt x="272" y="348"/>
                </a:moveTo>
                <a:lnTo>
                  <a:pt x="273" y="348"/>
                </a:lnTo>
                <a:lnTo>
                  <a:pt x="273" y="348"/>
                </a:lnTo>
                <a:lnTo>
                  <a:pt x="273" y="349"/>
                </a:lnTo>
                <a:lnTo>
                  <a:pt x="275" y="349"/>
                </a:lnTo>
                <a:lnTo>
                  <a:pt x="275" y="349"/>
                </a:lnTo>
                <a:lnTo>
                  <a:pt x="275" y="349"/>
                </a:lnTo>
                <a:lnTo>
                  <a:pt x="276" y="349"/>
                </a:lnTo>
                <a:lnTo>
                  <a:pt x="276" y="349"/>
                </a:lnTo>
                <a:lnTo>
                  <a:pt x="276" y="349"/>
                </a:lnTo>
                <a:lnTo>
                  <a:pt x="276" y="349"/>
                </a:lnTo>
                <a:lnTo>
                  <a:pt x="278" y="349"/>
                </a:lnTo>
                <a:lnTo>
                  <a:pt x="278" y="351"/>
                </a:lnTo>
                <a:lnTo>
                  <a:pt x="279" y="351"/>
                </a:lnTo>
                <a:lnTo>
                  <a:pt x="279" y="351"/>
                </a:lnTo>
                <a:lnTo>
                  <a:pt x="279" y="351"/>
                </a:lnTo>
                <a:lnTo>
                  <a:pt x="279" y="351"/>
                </a:lnTo>
                <a:lnTo>
                  <a:pt x="279" y="352"/>
                </a:lnTo>
                <a:lnTo>
                  <a:pt x="279" y="352"/>
                </a:lnTo>
                <a:lnTo>
                  <a:pt x="279" y="354"/>
                </a:lnTo>
                <a:lnTo>
                  <a:pt x="281" y="354"/>
                </a:lnTo>
                <a:lnTo>
                  <a:pt x="281" y="354"/>
                </a:lnTo>
                <a:lnTo>
                  <a:pt x="281" y="354"/>
                </a:lnTo>
                <a:lnTo>
                  <a:pt x="282" y="352"/>
                </a:lnTo>
                <a:lnTo>
                  <a:pt x="282" y="352"/>
                </a:lnTo>
                <a:lnTo>
                  <a:pt x="282" y="352"/>
                </a:lnTo>
                <a:lnTo>
                  <a:pt x="281" y="351"/>
                </a:lnTo>
                <a:lnTo>
                  <a:pt x="281" y="351"/>
                </a:lnTo>
                <a:lnTo>
                  <a:pt x="281" y="351"/>
                </a:lnTo>
                <a:lnTo>
                  <a:pt x="279" y="351"/>
                </a:lnTo>
                <a:lnTo>
                  <a:pt x="279" y="351"/>
                </a:lnTo>
                <a:lnTo>
                  <a:pt x="279" y="351"/>
                </a:lnTo>
                <a:lnTo>
                  <a:pt x="281" y="349"/>
                </a:lnTo>
                <a:lnTo>
                  <a:pt x="282" y="351"/>
                </a:lnTo>
                <a:lnTo>
                  <a:pt x="282" y="351"/>
                </a:lnTo>
                <a:lnTo>
                  <a:pt x="282" y="351"/>
                </a:lnTo>
                <a:lnTo>
                  <a:pt x="284" y="351"/>
                </a:lnTo>
                <a:lnTo>
                  <a:pt x="284" y="351"/>
                </a:lnTo>
                <a:lnTo>
                  <a:pt x="284" y="351"/>
                </a:lnTo>
                <a:lnTo>
                  <a:pt x="284" y="349"/>
                </a:lnTo>
                <a:lnTo>
                  <a:pt x="284" y="349"/>
                </a:lnTo>
                <a:lnTo>
                  <a:pt x="284" y="349"/>
                </a:lnTo>
                <a:lnTo>
                  <a:pt x="284" y="349"/>
                </a:lnTo>
                <a:lnTo>
                  <a:pt x="285" y="349"/>
                </a:lnTo>
                <a:lnTo>
                  <a:pt x="285" y="351"/>
                </a:lnTo>
                <a:lnTo>
                  <a:pt x="285" y="351"/>
                </a:lnTo>
                <a:lnTo>
                  <a:pt x="285" y="351"/>
                </a:lnTo>
                <a:lnTo>
                  <a:pt x="287" y="349"/>
                </a:lnTo>
                <a:lnTo>
                  <a:pt x="288" y="349"/>
                </a:lnTo>
                <a:lnTo>
                  <a:pt x="288" y="349"/>
                </a:lnTo>
                <a:lnTo>
                  <a:pt x="288" y="349"/>
                </a:lnTo>
                <a:lnTo>
                  <a:pt x="288" y="349"/>
                </a:lnTo>
                <a:lnTo>
                  <a:pt x="288" y="349"/>
                </a:lnTo>
                <a:lnTo>
                  <a:pt x="288" y="351"/>
                </a:lnTo>
                <a:lnTo>
                  <a:pt x="290" y="351"/>
                </a:lnTo>
                <a:lnTo>
                  <a:pt x="291" y="349"/>
                </a:lnTo>
                <a:lnTo>
                  <a:pt x="291" y="349"/>
                </a:lnTo>
                <a:lnTo>
                  <a:pt x="291" y="349"/>
                </a:lnTo>
                <a:lnTo>
                  <a:pt x="291" y="349"/>
                </a:lnTo>
                <a:lnTo>
                  <a:pt x="291" y="349"/>
                </a:lnTo>
                <a:lnTo>
                  <a:pt x="291" y="349"/>
                </a:lnTo>
                <a:lnTo>
                  <a:pt x="291" y="349"/>
                </a:lnTo>
                <a:lnTo>
                  <a:pt x="291" y="349"/>
                </a:lnTo>
                <a:lnTo>
                  <a:pt x="291" y="349"/>
                </a:lnTo>
                <a:lnTo>
                  <a:pt x="291" y="348"/>
                </a:lnTo>
                <a:lnTo>
                  <a:pt x="291" y="348"/>
                </a:lnTo>
                <a:lnTo>
                  <a:pt x="291" y="348"/>
                </a:lnTo>
                <a:lnTo>
                  <a:pt x="291" y="348"/>
                </a:lnTo>
                <a:lnTo>
                  <a:pt x="291" y="348"/>
                </a:lnTo>
                <a:lnTo>
                  <a:pt x="290" y="348"/>
                </a:lnTo>
                <a:lnTo>
                  <a:pt x="290" y="348"/>
                </a:lnTo>
                <a:lnTo>
                  <a:pt x="290" y="348"/>
                </a:lnTo>
                <a:lnTo>
                  <a:pt x="290" y="348"/>
                </a:lnTo>
                <a:lnTo>
                  <a:pt x="290" y="348"/>
                </a:lnTo>
                <a:lnTo>
                  <a:pt x="290" y="346"/>
                </a:lnTo>
                <a:lnTo>
                  <a:pt x="290" y="346"/>
                </a:lnTo>
                <a:lnTo>
                  <a:pt x="290" y="346"/>
                </a:lnTo>
                <a:lnTo>
                  <a:pt x="290" y="346"/>
                </a:lnTo>
                <a:lnTo>
                  <a:pt x="290" y="346"/>
                </a:lnTo>
                <a:lnTo>
                  <a:pt x="290" y="345"/>
                </a:lnTo>
                <a:lnTo>
                  <a:pt x="290" y="345"/>
                </a:lnTo>
                <a:lnTo>
                  <a:pt x="290" y="345"/>
                </a:lnTo>
                <a:lnTo>
                  <a:pt x="290" y="345"/>
                </a:lnTo>
                <a:lnTo>
                  <a:pt x="290" y="343"/>
                </a:lnTo>
                <a:lnTo>
                  <a:pt x="290" y="343"/>
                </a:lnTo>
                <a:lnTo>
                  <a:pt x="290" y="343"/>
                </a:lnTo>
                <a:lnTo>
                  <a:pt x="290" y="343"/>
                </a:lnTo>
                <a:lnTo>
                  <a:pt x="290" y="343"/>
                </a:lnTo>
                <a:lnTo>
                  <a:pt x="290" y="343"/>
                </a:lnTo>
                <a:lnTo>
                  <a:pt x="290" y="343"/>
                </a:lnTo>
                <a:lnTo>
                  <a:pt x="290" y="343"/>
                </a:lnTo>
                <a:lnTo>
                  <a:pt x="290" y="342"/>
                </a:lnTo>
                <a:lnTo>
                  <a:pt x="290" y="342"/>
                </a:lnTo>
                <a:lnTo>
                  <a:pt x="290" y="342"/>
                </a:lnTo>
                <a:lnTo>
                  <a:pt x="290" y="342"/>
                </a:lnTo>
                <a:lnTo>
                  <a:pt x="290" y="342"/>
                </a:lnTo>
                <a:lnTo>
                  <a:pt x="290" y="342"/>
                </a:lnTo>
                <a:lnTo>
                  <a:pt x="290" y="342"/>
                </a:lnTo>
                <a:lnTo>
                  <a:pt x="291" y="340"/>
                </a:lnTo>
                <a:lnTo>
                  <a:pt x="290" y="340"/>
                </a:lnTo>
                <a:lnTo>
                  <a:pt x="290" y="339"/>
                </a:lnTo>
                <a:lnTo>
                  <a:pt x="290" y="339"/>
                </a:lnTo>
                <a:lnTo>
                  <a:pt x="290" y="339"/>
                </a:lnTo>
                <a:lnTo>
                  <a:pt x="291" y="339"/>
                </a:lnTo>
                <a:lnTo>
                  <a:pt x="291" y="339"/>
                </a:lnTo>
                <a:lnTo>
                  <a:pt x="291" y="339"/>
                </a:lnTo>
                <a:lnTo>
                  <a:pt x="291" y="339"/>
                </a:lnTo>
                <a:lnTo>
                  <a:pt x="291" y="337"/>
                </a:lnTo>
                <a:lnTo>
                  <a:pt x="291" y="337"/>
                </a:lnTo>
                <a:lnTo>
                  <a:pt x="290" y="337"/>
                </a:lnTo>
                <a:lnTo>
                  <a:pt x="291" y="337"/>
                </a:lnTo>
                <a:lnTo>
                  <a:pt x="291" y="337"/>
                </a:lnTo>
                <a:lnTo>
                  <a:pt x="290" y="337"/>
                </a:lnTo>
                <a:lnTo>
                  <a:pt x="290" y="337"/>
                </a:lnTo>
                <a:lnTo>
                  <a:pt x="290" y="337"/>
                </a:lnTo>
                <a:lnTo>
                  <a:pt x="290" y="336"/>
                </a:lnTo>
                <a:lnTo>
                  <a:pt x="290" y="336"/>
                </a:lnTo>
                <a:lnTo>
                  <a:pt x="290" y="336"/>
                </a:lnTo>
                <a:lnTo>
                  <a:pt x="288" y="336"/>
                </a:lnTo>
                <a:lnTo>
                  <a:pt x="288" y="336"/>
                </a:lnTo>
                <a:lnTo>
                  <a:pt x="287" y="336"/>
                </a:lnTo>
                <a:lnTo>
                  <a:pt x="287" y="336"/>
                </a:lnTo>
                <a:lnTo>
                  <a:pt x="285" y="336"/>
                </a:lnTo>
                <a:lnTo>
                  <a:pt x="285" y="336"/>
                </a:lnTo>
                <a:lnTo>
                  <a:pt x="285" y="336"/>
                </a:lnTo>
                <a:lnTo>
                  <a:pt x="285" y="336"/>
                </a:lnTo>
                <a:lnTo>
                  <a:pt x="285" y="336"/>
                </a:lnTo>
                <a:lnTo>
                  <a:pt x="285" y="336"/>
                </a:lnTo>
                <a:lnTo>
                  <a:pt x="285" y="334"/>
                </a:lnTo>
                <a:lnTo>
                  <a:pt x="285" y="334"/>
                </a:lnTo>
                <a:lnTo>
                  <a:pt x="285" y="334"/>
                </a:lnTo>
                <a:lnTo>
                  <a:pt x="285" y="333"/>
                </a:lnTo>
                <a:lnTo>
                  <a:pt x="285" y="333"/>
                </a:lnTo>
                <a:lnTo>
                  <a:pt x="285" y="333"/>
                </a:lnTo>
                <a:lnTo>
                  <a:pt x="285" y="333"/>
                </a:lnTo>
                <a:lnTo>
                  <a:pt x="284" y="333"/>
                </a:lnTo>
                <a:lnTo>
                  <a:pt x="285" y="333"/>
                </a:lnTo>
                <a:lnTo>
                  <a:pt x="285" y="333"/>
                </a:lnTo>
                <a:lnTo>
                  <a:pt x="285" y="334"/>
                </a:lnTo>
                <a:lnTo>
                  <a:pt x="284" y="334"/>
                </a:lnTo>
                <a:lnTo>
                  <a:pt x="284" y="334"/>
                </a:lnTo>
                <a:lnTo>
                  <a:pt x="284" y="334"/>
                </a:lnTo>
                <a:lnTo>
                  <a:pt x="284" y="333"/>
                </a:lnTo>
                <a:lnTo>
                  <a:pt x="282" y="333"/>
                </a:lnTo>
                <a:lnTo>
                  <a:pt x="281" y="334"/>
                </a:lnTo>
                <a:lnTo>
                  <a:pt x="281" y="334"/>
                </a:lnTo>
                <a:lnTo>
                  <a:pt x="281" y="334"/>
                </a:lnTo>
                <a:lnTo>
                  <a:pt x="281" y="334"/>
                </a:lnTo>
                <a:lnTo>
                  <a:pt x="281" y="334"/>
                </a:lnTo>
                <a:lnTo>
                  <a:pt x="281" y="333"/>
                </a:lnTo>
                <a:lnTo>
                  <a:pt x="279" y="333"/>
                </a:lnTo>
                <a:lnTo>
                  <a:pt x="278" y="333"/>
                </a:lnTo>
                <a:lnTo>
                  <a:pt x="278" y="334"/>
                </a:lnTo>
                <a:lnTo>
                  <a:pt x="278" y="334"/>
                </a:lnTo>
                <a:lnTo>
                  <a:pt x="278" y="334"/>
                </a:lnTo>
                <a:lnTo>
                  <a:pt x="278" y="334"/>
                </a:lnTo>
                <a:lnTo>
                  <a:pt x="276" y="334"/>
                </a:lnTo>
                <a:lnTo>
                  <a:pt x="276" y="334"/>
                </a:lnTo>
                <a:lnTo>
                  <a:pt x="275" y="334"/>
                </a:lnTo>
                <a:lnTo>
                  <a:pt x="275" y="334"/>
                </a:lnTo>
                <a:lnTo>
                  <a:pt x="273" y="334"/>
                </a:lnTo>
                <a:lnTo>
                  <a:pt x="273" y="334"/>
                </a:lnTo>
                <a:lnTo>
                  <a:pt x="273" y="336"/>
                </a:lnTo>
                <a:lnTo>
                  <a:pt x="273" y="336"/>
                </a:lnTo>
                <a:lnTo>
                  <a:pt x="273" y="336"/>
                </a:lnTo>
                <a:lnTo>
                  <a:pt x="273" y="336"/>
                </a:lnTo>
                <a:lnTo>
                  <a:pt x="273" y="337"/>
                </a:lnTo>
                <a:lnTo>
                  <a:pt x="272" y="337"/>
                </a:lnTo>
                <a:lnTo>
                  <a:pt x="267" y="336"/>
                </a:lnTo>
                <a:lnTo>
                  <a:pt x="267" y="336"/>
                </a:lnTo>
                <a:lnTo>
                  <a:pt x="266" y="336"/>
                </a:lnTo>
                <a:lnTo>
                  <a:pt x="266" y="336"/>
                </a:lnTo>
                <a:lnTo>
                  <a:pt x="266" y="334"/>
                </a:lnTo>
                <a:lnTo>
                  <a:pt x="266" y="334"/>
                </a:lnTo>
                <a:lnTo>
                  <a:pt x="266" y="334"/>
                </a:lnTo>
                <a:lnTo>
                  <a:pt x="266" y="336"/>
                </a:lnTo>
                <a:lnTo>
                  <a:pt x="266" y="336"/>
                </a:lnTo>
                <a:lnTo>
                  <a:pt x="264" y="336"/>
                </a:lnTo>
                <a:lnTo>
                  <a:pt x="263" y="336"/>
                </a:lnTo>
                <a:lnTo>
                  <a:pt x="263" y="336"/>
                </a:lnTo>
                <a:lnTo>
                  <a:pt x="263" y="336"/>
                </a:lnTo>
                <a:lnTo>
                  <a:pt x="264" y="337"/>
                </a:lnTo>
                <a:lnTo>
                  <a:pt x="264" y="339"/>
                </a:lnTo>
                <a:lnTo>
                  <a:pt x="264" y="339"/>
                </a:lnTo>
                <a:lnTo>
                  <a:pt x="264" y="339"/>
                </a:lnTo>
                <a:lnTo>
                  <a:pt x="264" y="340"/>
                </a:lnTo>
                <a:lnTo>
                  <a:pt x="264" y="340"/>
                </a:lnTo>
                <a:lnTo>
                  <a:pt x="264" y="340"/>
                </a:lnTo>
                <a:lnTo>
                  <a:pt x="264" y="340"/>
                </a:lnTo>
                <a:lnTo>
                  <a:pt x="266" y="340"/>
                </a:lnTo>
                <a:lnTo>
                  <a:pt x="266" y="340"/>
                </a:lnTo>
                <a:lnTo>
                  <a:pt x="266" y="340"/>
                </a:lnTo>
                <a:lnTo>
                  <a:pt x="266" y="340"/>
                </a:lnTo>
                <a:lnTo>
                  <a:pt x="266" y="342"/>
                </a:lnTo>
                <a:lnTo>
                  <a:pt x="266" y="342"/>
                </a:lnTo>
                <a:lnTo>
                  <a:pt x="266" y="342"/>
                </a:lnTo>
                <a:lnTo>
                  <a:pt x="267" y="342"/>
                </a:lnTo>
                <a:lnTo>
                  <a:pt x="267" y="343"/>
                </a:lnTo>
                <a:lnTo>
                  <a:pt x="267" y="343"/>
                </a:lnTo>
                <a:lnTo>
                  <a:pt x="267" y="343"/>
                </a:lnTo>
                <a:lnTo>
                  <a:pt x="267" y="343"/>
                </a:lnTo>
                <a:lnTo>
                  <a:pt x="267" y="343"/>
                </a:lnTo>
                <a:lnTo>
                  <a:pt x="269" y="342"/>
                </a:lnTo>
                <a:lnTo>
                  <a:pt x="269" y="343"/>
                </a:lnTo>
                <a:lnTo>
                  <a:pt x="269" y="343"/>
                </a:lnTo>
                <a:lnTo>
                  <a:pt x="267" y="343"/>
                </a:lnTo>
                <a:lnTo>
                  <a:pt x="267" y="343"/>
                </a:lnTo>
                <a:lnTo>
                  <a:pt x="269" y="343"/>
                </a:lnTo>
                <a:lnTo>
                  <a:pt x="269" y="343"/>
                </a:lnTo>
                <a:lnTo>
                  <a:pt x="269" y="343"/>
                </a:lnTo>
                <a:lnTo>
                  <a:pt x="269" y="343"/>
                </a:lnTo>
                <a:lnTo>
                  <a:pt x="269" y="343"/>
                </a:lnTo>
                <a:lnTo>
                  <a:pt x="269" y="343"/>
                </a:lnTo>
                <a:lnTo>
                  <a:pt x="272" y="346"/>
                </a:lnTo>
                <a:lnTo>
                  <a:pt x="272" y="348"/>
                </a:lnTo>
                <a:lnTo>
                  <a:pt x="272" y="348"/>
                </a:lnTo>
                <a:close/>
                <a:moveTo>
                  <a:pt x="255" y="531"/>
                </a:moveTo>
                <a:lnTo>
                  <a:pt x="255" y="531"/>
                </a:lnTo>
                <a:lnTo>
                  <a:pt x="254" y="531"/>
                </a:lnTo>
                <a:lnTo>
                  <a:pt x="254" y="531"/>
                </a:lnTo>
                <a:lnTo>
                  <a:pt x="254" y="531"/>
                </a:lnTo>
                <a:lnTo>
                  <a:pt x="255" y="531"/>
                </a:lnTo>
                <a:lnTo>
                  <a:pt x="255" y="531"/>
                </a:lnTo>
                <a:lnTo>
                  <a:pt x="255" y="531"/>
                </a:lnTo>
                <a:lnTo>
                  <a:pt x="255" y="529"/>
                </a:lnTo>
                <a:lnTo>
                  <a:pt x="255" y="529"/>
                </a:lnTo>
                <a:lnTo>
                  <a:pt x="254" y="529"/>
                </a:lnTo>
                <a:lnTo>
                  <a:pt x="254" y="529"/>
                </a:lnTo>
                <a:lnTo>
                  <a:pt x="254" y="529"/>
                </a:lnTo>
                <a:lnTo>
                  <a:pt x="254" y="529"/>
                </a:lnTo>
                <a:lnTo>
                  <a:pt x="254" y="529"/>
                </a:lnTo>
                <a:lnTo>
                  <a:pt x="254" y="528"/>
                </a:lnTo>
                <a:lnTo>
                  <a:pt x="254" y="528"/>
                </a:lnTo>
                <a:lnTo>
                  <a:pt x="254" y="528"/>
                </a:lnTo>
                <a:lnTo>
                  <a:pt x="252" y="528"/>
                </a:lnTo>
                <a:lnTo>
                  <a:pt x="252" y="528"/>
                </a:lnTo>
                <a:lnTo>
                  <a:pt x="252" y="528"/>
                </a:lnTo>
                <a:lnTo>
                  <a:pt x="251" y="528"/>
                </a:lnTo>
                <a:lnTo>
                  <a:pt x="251" y="529"/>
                </a:lnTo>
                <a:lnTo>
                  <a:pt x="249" y="529"/>
                </a:lnTo>
                <a:lnTo>
                  <a:pt x="249" y="529"/>
                </a:lnTo>
                <a:lnTo>
                  <a:pt x="249" y="529"/>
                </a:lnTo>
                <a:lnTo>
                  <a:pt x="249" y="529"/>
                </a:lnTo>
                <a:lnTo>
                  <a:pt x="249" y="531"/>
                </a:lnTo>
                <a:lnTo>
                  <a:pt x="249" y="531"/>
                </a:lnTo>
                <a:lnTo>
                  <a:pt x="249" y="531"/>
                </a:lnTo>
                <a:lnTo>
                  <a:pt x="249" y="532"/>
                </a:lnTo>
                <a:lnTo>
                  <a:pt x="249" y="532"/>
                </a:lnTo>
                <a:lnTo>
                  <a:pt x="249" y="534"/>
                </a:lnTo>
                <a:lnTo>
                  <a:pt x="251" y="534"/>
                </a:lnTo>
                <a:lnTo>
                  <a:pt x="251" y="532"/>
                </a:lnTo>
                <a:lnTo>
                  <a:pt x="251" y="532"/>
                </a:lnTo>
                <a:lnTo>
                  <a:pt x="251" y="532"/>
                </a:lnTo>
                <a:lnTo>
                  <a:pt x="251" y="532"/>
                </a:lnTo>
                <a:lnTo>
                  <a:pt x="252" y="532"/>
                </a:lnTo>
                <a:lnTo>
                  <a:pt x="252" y="532"/>
                </a:lnTo>
                <a:lnTo>
                  <a:pt x="252" y="534"/>
                </a:lnTo>
                <a:lnTo>
                  <a:pt x="252" y="534"/>
                </a:lnTo>
                <a:lnTo>
                  <a:pt x="252" y="534"/>
                </a:lnTo>
                <a:lnTo>
                  <a:pt x="252" y="534"/>
                </a:lnTo>
                <a:lnTo>
                  <a:pt x="254" y="532"/>
                </a:lnTo>
                <a:lnTo>
                  <a:pt x="254" y="532"/>
                </a:lnTo>
                <a:lnTo>
                  <a:pt x="254" y="532"/>
                </a:lnTo>
                <a:lnTo>
                  <a:pt x="254" y="532"/>
                </a:lnTo>
                <a:lnTo>
                  <a:pt x="255" y="534"/>
                </a:lnTo>
                <a:lnTo>
                  <a:pt x="255" y="534"/>
                </a:lnTo>
                <a:lnTo>
                  <a:pt x="257" y="532"/>
                </a:lnTo>
                <a:lnTo>
                  <a:pt x="257" y="532"/>
                </a:lnTo>
                <a:lnTo>
                  <a:pt x="257" y="532"/>
                </a:lnTo>
                <a:lnTo>
                  <a:pt x="257" y="532"/>
                </a:lnTo>
                <a:lnTo>
                  <a:pt x="257" y="532"/>
                </a:lnTo>
                <a:lnTo>
                  <a:pt x="255" y="531"/>
                </a:lnTo>
                <a:close/>
                <a:moveTo>
                  <a:pt x="270" y="534"/>
                </a:moveTo>
                <a:lnTo>
                  <a:pt x="270" y="534"/>
                </a:lnTo>
                <a:lnTo>
                  <a:pt x="270" y="534"/>
                </a:lnTo>
                <a:lnTo>
                  <a:pt x="270" y="534"/>
                </a:lnTo>
                <a:lnTo>
                  <a:pt x="270" y="534"/>
                </a:lnTo>
                <a:lnTo>
                  <a:pt x="269" y="534"/>
                </a:lnTo>
                <a:lnTo>
                  <a:pt x="269" y="534"/>
                </a:lnTo>
                <a:lnTo>
                  <a:pt x="269" y="534"/>
                </a:lnTo>
                <a:lnTo>
                  <a:pt x="269" y="534"/>
                </a:lnTo>
                <a:lnTo>
                  <a:pt x="269" y="534"/>
                </a:lnTo>
                <a:lnTo>
                  <a:pt x="267" y="534"/>
                </a:lnTo>
                <a:lnTo>
                  <a:pt x="267" y="534"/>
                </a:lnTo>
                <a:lnTo>
                  <a:pt x="267" y="534"/>
                </a:lnTo>
                <a:lnTo>
                  <a:pt x="267" y="534"/>
                </a:lnTo>
                <a:lnTo>
                  <a:pt x="267" y="534"/>
                </a:lnTo>
                <a:lnTo>
                  <a:pt x="267" y="534"/>
                </a:lnTo>
                <a:lnTo>
                  <a:pt x="267" y="534"/>
                </a:lnTo>
                <a:lnTo>
                  <a:pt x="267" y="534"/>
                </a:lnTo>
                <a:lnTo>
                  <a:pt x="267" y="534"/>
                </a:lnTo>
                <a:lnTo>
                  <a:pt x="267" y="534"/>
                </a:lnTo>
                <a:lnTo>
                  <a:pt x="266" y="534"/>
                </a:lnTo>
                <a:lnTo>
                  <a:pt x="266" y="534"/>
                </a:lnTo>
                <a:lnTo>
                  <a:pt x="266" y="534"/>
                </a:lnTo>
                <a:lnTo>
                  <a:pt x="266" y="534"/>
                </a:lnTo>
                <a:lnTo>
                  <a:pt x="266" y="534"/>
                </a:lnTo>
                <a:lnTo>
                  <a:pt x="266" y="534"/>
                </a:lnTo>
                <a:lnTo>
                  <a:pt x="266" y="534"/>
                </a:lnTo>
                <a:lnTo>
                  <a:pt x="266" y="534"/>
                </a:lnTo>
                <a:lnTo>
                  <a:pt x="264" y="534"/>
                </a:lnTo>
                <a:lnTo>
                  <a:pt x="266" y="534"/>
                </a:lnTo>
                <a:lnTo>
                  <a:pt x="266" y="535"/>
                </a:lnTo>
                <a:lnTo>
                  <a:pt x="267" y="535"/>
                </a:lnTo>
                <a:lnTo>
                  <a:pt x="267" y="535"/>
                </a:lnTo>
                <a:lnTo>
                  <a:pt x="267" y="535"/>
                </a:lnTo>
                <a:lnTo>
                  <a:pt x="267" y="535"/>
                </a:lnTo>
                <a:lnTo>
                  <a:pt x="267" y="535"/>
                </a:lnTo>
                <a:lnTo>
                  <a:pt x="267" y="535"/>
                </a:lnTo>
                <a:lnTo>
                  <a:pt x="269" y="535"/>
                </a:lnTo>
                <a:lnTo>
                  <a:pt x="269" y="535"/>
                </a:lnTo>
                <a:lnTo>
                  <a:pt x="270" y="535"/>
                </a:lnTo>
                <a:lnTo>
                  <a:pt x="270" y="535"/>
                </a:lnTo>
                <a:lnTo>
                  <a:pt x="270" y="535"/>
                </a:lnTo>
                <a:lnTo>
                  <a:pt x="270" y="534"/>
                </a:lnTo>
                <a:lnTo>
                  <a:pt x="270" y="534"/>
                </a:lnTo>
                <a:lnTo>
                  <a:pt x="270" y="534"/>
                </a:lnTo>
                <a:close/>
                <a:moveTo>
                  <a:pt x="260" y="535"/>
                </a:moveTo>
                <a:lnTo>
                  <a:pt x="260" y="534"/>
                </a:lnTo>
                <a:lnTo>
                  <a:pt x="260" y="534"/>
                </a:lnTo>
                <a:lnTo>
                  <a:pt x="260" y="534"/>
                </a:lnTo>
                <a:lnTo>
                  <a:pt x="260" y="534"/>
                </a:lnTo>
                <a:lnTo>
                  <a:pt x="258" y="535"/>
                </a:lnTo>
                <a:lnTo>
                  <a:pt x="258" y="535"/>
                </a:lnTo>
                <a:lnTo>
                  <a:pt x="258" y="535"/>
                </a:lnTo>
                <a:lnTo>
                  <a:pt x="258" y="535"/>
                </a:lnTo>
                <a:lnTo>
                  <a:pt x="260" y="535"/>
                </a:lnTo>
                <a:lnTo>
                  <a:pt x="260" y="535"/>
                </a:lnTo>
                <a:lnTo>
                  <a:pt x="260" y="535"/>
                </a:lnTo>
                <a:lnTo>
                  <a:pt x="260" y="535"/>
                </a:lnTo>
                <a:lnTo>
                  <a:pt x="260" y="535"/>
                </a:lnTo>
                <a:close/>
                <a:moveTo>
                  <a:pt x="258" y="532"/>
                </a:moveTo>
                <a:lnTo>
                  <a:pt x="260" y="532"/>
                </a:lnTo>
                <a:lnTo>
                  <a:pt x="260" y="532"/>
                </a:lnTo>
                <a:lnTo>
                  <a:pt x="260" y="531"/>
                </a:lnTo>
                <a:lnTo>
                  <a:pt x="260" y="532"/>
                </a:lnTo>
                <a:lnTo>
                  <a:pt x="260" y="531"/>
                </a:lnTo>
                <a:lnTo>
                  <a:pt x="260" y="531"/>
                </a:lnTo>
                <a:lnTo>
                  <a:pt x="261" y="531"/>
                </a:lnTo>
                <a:lnTo>
                  <a:pt x="261" y="531"/>
                </a:lnTo>
                <a:lnTo>
                  <a:pt x="261" y="531"/>
                </a:lnTo>
                <a:lnTo>
                  <a:pt x="261" y="531"/>
                </a:lnTo>
                <a:lnTo>
                  <a:pt x="261" y="531"/>
                </a:lnTo>
                <a:lnTo>
                  <a:pt x="261" y="531"/>
                </a:lnTo>
                <a:lnTo>
                  <a:pt x="263" y="531"/>
                </a:lnTo>
                <a:lnTo>
                  <a:pt x="263" y="529"/>
                </a:lnTo>
                <a:lnTo>
                  <a:pt x="261" y="531"/>
                </a:lnTo>
                <a:lnTo>
                  <a:pt x="260" y="529"/>
                </a:lnTo>
                <a:lnTo>
                  <a:pt x="260" y="529"/>
                </a:lnTo>
                <a:lnTo>
                  <a:pt x="260" y="528"/>
                </a:lnTo>
                <a:lnTo>
                  <a:pt x="260" y="529"/>
                </a:lnTo>
                <a:lnTo>
                  <a:pt x="260" y="529"/>
                </a:lnTo>
                <a:lnTo>
                  <a:pt x="260" y="528"/>
                </a:lnTo>
                <a:lnTo>
                  <a:pt x="260" y="528"/>
                </a:lnTo>
                <a:lnTo>
                  <a:pt x="260" y="528"/>
                </a:lnTo>
                <a:lnTo>
                  <a:pt x="261" y="528"/>
                </a:lnTo>
                <a:lnTo>
                  <a:pt x="261" y="528"/>
                </a:lnTo>
                <a:lnTo>
                  <a:pt x="261" y="528"/>
                </a:lnTo>
                <a:lnTo>
                  <a:pt x="261" y="528"/>
                </a:lnTo>
                <a:lnTo>
                  <a:pt x="261" y="526"/>
                </a:lnTo>
                <a:lnTo>
                  <a:pt x="261" y="526"/>
                </a:lnTo>
                <a:lnTo>
                  <a:pt x="260" y="526"/>
                </a:lnTo>
                <a:lnTo>
                  <a:pt x="260" y="528"/>
                </a:lnTo>
                <a:lnTo>
                  <a:pt x="260" y="528"/>
                </a:lnTo>
                <a:lnTo>
                  <a:pt x="260" y="528"/>
                </a:lnTo>
                <a:lnTo>
                  <a:pt x="260" y="528"/>
                </a:lnTo>
                <a:lnTo>
                  <a:pt x="260" y="528"/>
                </a:lnTo>
                <a:lnTo>
                  <a:pt x="260" y="528"/>
                </a:lnTo>
                <a:lnTo>
                  <a:pt x="260" y="528"/>
                </a:lnTo>
                <a:lnTo>
                  <a:pt x="260" y="526"/>
                </a:lnTo>
                <a:lnTo>
                  <a:pt x="258" y="526"/>
                </a:lnTo>
                <a:lnTo>
                  <a:pt x="258" y="526"/>
                </a:lnTo>
                <a:lnTo>
                  <a:pt x="258" y="526"/>
                </a:lnTo>
                <a:lnTo>
                  <a:pt x="258" y="528"/>
                </a:lnTo>
                <a:lnTo>
                  <a:pt x="258" y="528"/>
                </a:lnTo>
                <a:lnTo>
                  <a:pt x="258" y="528"/>
                </a:lnTo>
                <a:lnTo>
                  <a:pt x="258" y="528"/>
                </a:lnTo>
                <a:lnTo>
                  <a:pt x="258" y="528"/>
                </a:lnTo>
                <a:lnTo>
                  <a:pt x="258" y="528"/>
                </a:lnTo>
                <a:lnTo>
                  <a:pt x="257" y="528"/>
                </a:lnTo>
                <a:lnTo>
                  <a:pt x="258" y="528"/>
                </a:lnTo>
                <a:lnTo>
                  <a:pt x="260" y="529"/>
                </a:lnTo>
                <a:lnTo>
                  <a:pt x="258" y="529"/>
                </a:lnTo>
                <a:lnTo>
                  <a:pt x="258" y="529"/>
                </a:lnTo>
                <a:lnTo>
                  <a:pt x="258" y="529"/>
                </a:lnTo>
                <a:lnTo>
                  <a:pt x="258" y="531"/>
                </a:lnTo>
                <a:lnTo>
                  <a:pt x="258" y="531"/>
                </a:lnTo>
                <a:lnTo>
                  <a:pt x="258" y="531"/>
                </a:lnTo>
                <a:lnTo>
                  <a:pt x="258" y="532"/>
                </a:lnTo>
                <a:lnTo>
                  <a:pt x="258" y="532"/>
                </a:lnTo>
                <a:lnTo>
                  <a:pt x="258" y="532"/>
                </a:lnTo>
                <a:lnTo>
                  <a:pt x="258" y="532"/>
                </a:lnTo>
                <a:close/>
                <a:moveTo>
                  <a:pt x="264" y="534"/>
                </a:moveTo>
                <a:lnTo>
                  <a:pt x="264" y="534"/>
                </a:lnTo>
                <a:lnTo>
                  <a:pt x="263" y="534"/>
                </a:lnTo>
                <a:lnTo>
                  <a:pt x="260" y="534"/>
                </a:lnTo>
                <a:lnTo>
                  <a:pt x="260" y="534"/>
                </a:lnTo>
                <a:lnTo>
                  <a:pt x="261" y="534"/>
                </a:lnTo>
                <a:lnTo>
                  <a:pt x="261" y="534"/>
                </a:lnTo>
                <a:lnTo>
                  <a:pt x="263" y="534"/>
                </a:lnTo>
                <a:lnTo>
                  <a:pt x="263" y="535"/>
                </a:lnTo>
                <a:lnTo>
                  <a:pt x="263" y="535"/>
                </a:lnTo>
                <a:lnTo>
                  <a:pt x="263" y="535"/>
                </a:lnTo>
                <a:lnTo>
                  <a:pt x="263" y="535"/>
                </a:lnTo>
                <a:lnTo>
                  <a:pt x="264" y="535"/>
                </a:lnTo>
                <a:lnTo>
                  <a:pt x="264" y="535"/>
                </a:lnTo>
                <a:lnTo>
                  <a:pt x="264" y="535"/>
                </a:lnTo>
                <a:lnTo>
                  <a:pt x="264" y="535"/>
                </a:lnTo>
                <a:lnTo>
                  <a:pt x="264" y="535"/>
                </a:lnTo>
                <a:lnTo>
                  <a:pt x="264" y="535"/>
                </a:lnTo>
                <a:lnTo>
                  <a:pt x="264" y="535"/>
                </a:lnTo>
                <a:lnTo>
                  <a:pt x="264" y="534"/>
                </a:lnTo>
                <a:close/>
                <a:moveTo>
                  <a:pt x="248" y="535"/>
                </a:moveTo>
                <a:lnTo>
                  <a:pt x="248" y="534"/>
                </a:lnTo>
                <a:lnTo>
                  <a:pt x="248" y="534"/>
                </a:lnTo>
                <a:lnTo>
                  <a:pt x="246" y="534"/>
                </a:lnTo>
                <a:lnTo>
                  <a:pt x="246" y="534"/>
                </a:lnTo>
                <a:lnTo>
                  <a:pt x="246" y="534"/>
                </a:lnTo>
                <a:lnTo>
                  <a:pt x="246" y="535"/>
                </a:lnTo>
                <a:lnTo>
                  <a:pt x="246" y="535"/>
                </a:lnTo>
                <a:lnTo>
                  <a:pt x="248" y="535"/>
                </a:lnTo>
                <a:lnTo>
                  <a:pt x="248" y="535"/>
                </a:lnTo>
                <a:lnTo>
                  <a:pt x="248" y="535"/>
                </a:lnTo>
                <a:lnTo>
                  <a:pt x="249" y="535"/>
                </a:lnTo>
                <a:lnTo>
                  <a:pt x="249" y="535"/>
                </a:lnTo>
                <a:lnTo>
                  <a:pt x="248" y="535"/>
                </a:lnTo>
                <a:close/>
                <a:moveTo>
                  <a:pt x="238" y="225"/>
                </a:moveTo>
                <a:lnTo>
                  <a:pt x="241" y="228"/>
                </a:lnTo>
                <a:lnTo>
                  <a:pt x="243" y="230"/>
                </a:lnTo>
                <a:lnTo>
                  <a:pt x="243" y="231"/>
                </a:lnTo>
                <a:lnTo>
                  <a:pt x="241" y="228"/>
                </a:lnTo>
                <a:lnTo>
                  <a:pt x="241" y="227"/>
                </a:lnTo>
                <a:lnTo>
                  <a:pt x="238" y="225"/>
                </a:lnTo>
                <a:close/>
                <a:moveTo>
                  <a:pt x="248" y="236"/>
                </a:moveTo>
                <a:lnTo>
                  <a:pt x="248" y="237"/>
                </a:lnTo>
                <a:lnTo>
                  <a:pt x="248" y="237"/>
                </a:lnTo>
                <a:lnTo>
                  <a:pt x="249" y="239"/>
                </a:lnTo>
                <a:lnTo>
                  <a:pt x="248" y="237"/>
                </a:lnTo>
                <a:lnTo>
                  <a:pt x="248" y="236"/>
                </a:lnTo>
                <a:close/>
                <a:moveTo>
                  <a:pt x="223" y="219"/>
                </a:moveTo>
                <a:lnTo>
                  <a:pt x="223" y="221"/>
                </a:lnTo>
                <a:lnTo>
                  <a:pt x="223" y="222"/>
                </a:lnTo>
                <a:lnTo>
                  <a:pt x="225" y="222"/>
                </a:lnTo>
                <a:lnTo>
                  <a:pt x="225" y="222"/>
                </a:lnTo>
                <a:lnTo>
                  <a:pt x="225" y="222"/>
                </a:lnTo>
                <a:lnTo>
                  <a:pt x="225" y="224"/>
                </a:lnTo>
                <a:lnTo>
                  <a:pt x="226" y="224"/>
                </a:lnTo>
                <a:lnTo>
                  <a:pt x="226" y="224"/>
                </a:lnTo>
                <a:lnTo>
                  <a:pt x="226" y="224"/>
                </a:lnTo>
                <a:lnTo>
                  <a:pt x="226" y="224"/>
                </a:lnTo>
                <a:lnTo>
                  <a:pt x="226" y="224"/>
                </a:lnTo>
                <a:lnTo>
                  <a:pt x="228" y="225"/>
                </a:lnTo>
                <a:lnTo>
                  <a:pt x="228" y="225"/>
                </a:lnTo>
                <a:lnTo>
                  <a:pt x="228" y="224"/>
                </a:lnTo>
                <a:lnTo>
                  <a:pt x="229" y="224"/>
                </a:lnTo>
                <a:lnTo>
                  <a:pt x="229" y="224"/>
                </a:lnTo>
                <a:lnTo>
                  <a:pt x="229" y="224"/>
                </a:lnTo>
                <a:lnTo>
                  <a:pt x="231" y="224"/>
                </a:lnTo>
                <a:lnTo>
                  <a:pt x="231" y="224"/>
                </a:lnTo>
                <a:lnTo>
                  <a:pt x="231" y="222"/>
                </a:lnTo>
                <a:lnTo>
                  <a:pt x="232" y="224"/>
                </a:lnTo>
                <a:lnTo>
                  <a:pt x="232" y="222"/>
                </a:lnTo>
                <a:lnTo>
                  <a:pt x="232" y="222"/>
                </a:lnTo>
                <a:lnTo>
                  <a:pt x="232" y="222"/>
                </a:lnTo>
                <a:lnTo>
                  <a:pt x="234" y="222"/>
                </a:lnTo>
                <a:lnTo>
                  <a:pt x="234" y="222"/>
                </a:lnTo>
                <a:lnTo>
                  <a:pt x="234" y="222"/>
                </a:lnTo>
                <a:lnTo>
                  <a:pt x="234" y="222"/>
                </a:lnTo>
                <a:lnTo>
                  <a:pt x="237" y="222"/>
                </a:lnTo>
                <a:lnTo>
                  <a:pt x="237" y="222"/>
                </a:lnTo>
                <a:lnTo>
                  <a:pt x="237" y="222"/>
                </a:lnTo>
                <a:lnTo>
                  <a:pt x="237" y="224"/>
                </a:lnTo>
                <a:lnTo>
                  <a:pt x="237" y="224"/>
                </a:lnTo>
                <a:lnTo>
                  <a:pt x="237" y="224"/>
                </a:lnTo>
                <a:lnTo>
                  <a:pt x="237" y="224"/>
                </a:lnTo>
                <a:lnTo>
                  <a:pt x="238" y="224"/>
                </a:lnTo>
                <a:lnTo>
                  <a:pt x="238" y="224"/>
                </a:lnTo>
                <a:lnTo>
                  <a:pt x="238" y="225"/>
                </a:lnTo>
                <a:lnTo>
                  <a:pt x="238" y="225"/>
                </a:lnTo>
                <a:lnTo>
                  <a:pt x="238" y="225"/>
                </a:lnTo>
                <a:lnTo>
                  <a:pt x="240" y="225"/>
                </a:lnTo>
                <a:lnTo>
                  <a:pt x="241" y="227"/>
                </a:lnTo>
                <a:lnTo>
                  <a:pt x="241" y="228"/>
                </a:lnTo>
                <a:lnTo>
                  <a:pt x="243" y="230"/>
                </a:lnTo>
                <a:lnTo>
                  <a:pt x="245" y="230"/>
                </a:lnTo>
                <a:lnTo>
                  <a:pt x="245" y="230"/>
                </a:lnTo>
                <a:lnTo>
                  <a:pt x="245" y="230"/>
                </a:lnTo>
                <a:lnTo>
                  <a:pt x="245" y="230"/>
                </a:lnTo>
                <a:lnTo>
                  <a:pt x="245" y="231"/>
                </a:lnTo>
                <a:lnTo>
                  <a:pt x="245" y="231"/>
                </a:lnTo>
                <a:lnTo>
                  <a:pt x="245" y="231"/>
                </a:lnTo>
                <a:lnTo>
                  <a:pt x="245" y="231"/>
                </a:lnTo>
                <a:lnTo>
                  <a:pt x="245" y="233"/>
                </a:lnTo>
                <a:lnTo>
                  <a:pt x="243" y="233"/>
                </a:lnTo>
                <a:lnTo>
                  <a:pt x="243" y="233"/>
                </a:lnTo>
                <a:lnTo>
                  <a:pt x="243" y="233"/>
                </a:lnTo>
                <a:lnTo>
                  <a:pt x="243" y="233"/>
                </a:lnTo>
                <a:lnTo>
                  <a:pt x="243" y="233"/>
                </a:lnTo>
                <a:lnTo>
                  <a:pt x="245" y="233"/>
                </a:lnTo>
                <a:lnTo>
                  <a:pt x="245" y="233"/>
                </a:lnTo>
                <a:lnTo>
                  <a:pt x="245" y="233"/>
                </a:lnTo>
                <a:lnTo>
                  <a:pt x="245" y="233"/>
                </a:lnTo>
                <a:lnTo>
                  <a:pt x="246" y="233"/>
                </a:lnTo>
                <a:lnTo>
                  <a:pt x="246" y="233"/>
                </a:lnTo>
                <a:lnTo>
                  <a:pt x="246" y="233"/>
                </a:lnTo>
                <a:lnTo>
                  <a:pt x="246" y="233"/>
                </a:lnTo>
                <a:lnTo>
                  <a:pt x="246" y="234"/>
                </a:lnTo>
                <a:lnTo>
                  <a:pt x="246" y="234"/>
                </a:lnTo>
                <a:lnTo>
                  <a:pt x="246" y="234"/>
                </a:lnTo>
                <a:lnTo>
                  <a:pt x="246" y="234"/>
                </a:lnTo>
                <a:lnTo>
                  <a:pt x="246" y="234"/>
                </a:lnTo>
                <a:lnTo>
                  <a:pt x="246" y="234"/>
                </a:lnTo>
                <a:lnTo>
                  <a:pt x="248" y="234"/>
                </a:lnTo>
                <a:lnTo>
                  <a:pt x="248" y="236"/>
                </a:lnTo>
                <a:lnTo>
                  <a:pt x="249" y="236"/>
                </a:lnTo>
                <a:lnTo>
                  <a:pt x="249" y="237"/>
                </a:lnTo>
                <a:lnTo>
                  <a:pt x="249" y="239"/>
                </a:lnTo>
                <a:lnTo>
                  <a:pt x="249" y="239"/>
                </a:lnTo>
                <a:lnTo>
                  <a:pt x="249" y="239"/>
                </a:lnTo>
                <a:lnTo>
                  <a:pt x="249" y="239"/>
                </a:lnTo>
                <a:lnTo>
                  <a:pt x="249" y="239"/>
                </a:lnTo>
                <a:lnTo>
                  <a:pt x="249" y="240"/>
                </a:lnTo>
                <a:lnTo>
                  <a:pt x="249" y="240"/>
                </a:lnTo>
                <a:lnTo>
                  <a:pt x="249" y="240"/>
                </a:lnTo>
                <a:lnTo>
                  <a:pt x="249" y="240"/>
                </a:lnTo>
                <a:lnTo>
                  <a:pt x="249" y="240"/>
                </a:lnTo>
                <a:lnTo>
                  <a:pt x="249" y="242"/>
                </a:lnTo>
                <a:lnTo>
                  <a:pt x="249" y="242"/>
                </a:lnTo>
                <a:lnTo>
                  <a:pt x="249" y="242"/>
                </a:lnTo>
                <a:lnTo>
                  <a:pt x="249" y="242"/>
                </a:lnTo>
                <a:lnTo>
                  <a:pt x="249" y="242"/>
                </a:lnTo>
                <a:lnTo>
                  <a:pt x="249" y="242"/>
                </a:lnTo>
                <a:lnTo>
                  <a:pt x="251" y="242"/>
                </a:lnTo>
                <a:lnTo>
                  <a:pt x="251" y="242"/>
                </a:lnTo>
                <a:lnTo>
                  <a:pt x="251" y="242"/>
                </a:lnTo>
                <a:lnTo>
                  <a:pt x="251" y="242"/>
                </a:lnTo>
                <a:lnTo>
                  <a:pt x="252" y="242"/>
                </a:lnTo>
                <a:lnTo>
                  <a:pt x="251" y="240"/>
                </a:lnTo>
                <a:lnTo>
                  <a:pt x="251" y="240"/>
                </a:lnTo>
                <a:lnTo>
                  <a:pt x="252" y="240"/>
                </a:lnTo>
                <a:lnTo>
                  <a:pt x="252" y="239"/>
                </a:lnTo>
                <a:lnTo>
                  <a:pt x="252" y="239"/>
                </a:lnTo>
                <a:lnTo>
                  <a:pt x="252" y="239"/>
                </a:lnTo>
                <a:lnTo>
                  <a:pt x="252" y="239"/>
                </a:lnTo>
                <a:lnTo>
                  <a:pt x="254" y="239"/>
                </a:lnTo>
                <a:lnTo>
                  <a:pt x="254" y="237"/>
                </a:lnTo>
                <a:lnTo>
                  <a:pt x="254" y="237"/>
                </a:lnTo>
                <a:lnTo>
                  <a:pt x="255" y="237"/>
                </a:lnTo>
                <a:lnTo>
                  <a:pt x="255" y="237"/>
                </a:lnTo>
                <a:lnTo>
                  <a:pt x="255" y="237"/>
                </a:lnTo>
                <a:lnTo>
                  <a:pt x="255" y="236"/>
                </a:lnTo>
                <a:lnTo>
                  <a:pt x="257" y="236"/>
                </a:lnTo>
                <a:lnTo>
                  <a:pt x="258" y="236"/>
                </a:lnTo>
                <a:lnTo>
                  <a:pt x="258" y="236"/>
                </a:lnTo>
                <a:lnTo>
                  <a:pt x="258" y="236"/>
                </a:lnTo>
                <a:lnTo>
                  <a:pt x="257" y="236"/>
                </a:lnTo>
                <a:lnTo>
                  <a:pt x="257" y="236"/>
                </a:lnTo>
                <a:lnTo>
                  <a:pt x="255" y="237"/>
                </a:lnTo>
                <a:lnTo>
                  <a:pt x="257" y="236"/>
                </a:lnTo>
                <a:lnTo>
                  <a:pt x="260" y="237"/>
                </a:lnTo>
                <a:lnTo>
                  <a:pt x="260" y="237"/>
                </a:lnTo>
                <a:lnTo>
                  <a:pt x="261" y="237"/>
                </a:lnTo>
                <a:lnTo>
                  <a:pt x="261" y="237"/>
                </a:lnTo>
                <a:lnTo>
                  <a:pt x="263" y="239"/>
                </a:lnTo>
                <a:lnTo>
                  <a:pt x="263" y="239"/>
                </a:lnTo>
                <a:lnTo>
                  <a:pt x="264" y="237"/>
                </a:lnTo>
                <a:lnTo>
                  <a:pt x="264" y="237"/>
                </a:lnTo>
                <a:lnTo>
                  <a:pt x="266" y="236"/>
                </a:lnTo>
                <a:lnTo>
                  <a:pt x="264" y="236"/>
                </a:lnTo>
                <a:lnTo>
                  <a:pt x="266" y="234"/>
                </a:lnTo>
                <a:lnTo>
                  <a:pt x="266" y="234"/>
                </a:lnTo>
                <a:lnTo>
                  <a:pt x="266" y="234"/>
                </a:lnTo>
                <a:lnTo>
                  <a:pt x="266" y="234"/>
                </a:lnTo>
                <a:lnTo>
                  <a:pt x="263" y="233"/>
                </a:lnTo>
                <a:lnTo>
                  <a:pt x="261" y="233"/>
                </a:lnTo>
                <a:lnTo>
                  <a:pt x="261" y="233"/>
                </a:lnTo>
                <a:lnTo>
                  <a:pt x="261" y="233"/>
                </a:lnTo>
                <a:lnTo>
                  <a:pt x="258" y="231"/>
                </a:lnTo>
                <a:lnTo>
                  <a:pt x="258" y="231"/>
                </a:lnTo>
                <a:lnTo>
                  <a:pt x="260" y="231"/>
                </a:lnTo>
                <a:lnTo>
                  <a:pt x="260" y="233"/>
                </a:lnTo>
                <a:lnTo>
                  <a:pt x="261" y="233"/>
                </a:lnTo>
                <a:lnTo>
                  <a:pt x="260" y="233"/>
                </a:lnTo>
                <a:lnTo>
                  <a:pt x="260" y="233"/>
                </a:lnTo>
                <a:lnTo>
                  <a:pt x="258" y="233"/>
                </a:lnTo>
                <a:lnTo>
                  <a:pt x="258" y="233"/>
                </a:lnTo>
                <a:lnTo>
                  <a:pt x="258" y="231"/>
                </a:lnTo>
                <a:lnTo>
                  <a:pt x="258" y="231"/>
                </a:lnTo>
                <a:lnTo>
                  <a:pt x="257" y="231"/>
                </a:lnTo>
                <a:lnTo>
                  <a:pt x="255" y="230"/>
                </a:lnTo>
                <a:lnTo>
                  <a:pt x="257" y="230"/>
                </a:lnTo>
                <a:lnTo>
                  <a:pt x="257" y="231"/>
                </a:lnTo>
                <a:lnTo>
                  <a:pt x="255" y="231"/>
                </a:lnTo>
                <a:lnTo>
                  <a:pt x="255" y="231"/>
                </a:lnTo>
                <a:lnTo>
                  <a:pt x="255" y="230"/>
                </a:lnTo>
                <a:lnTo>
                  <a:pt x="254" y="230"/>
                </a:lnTo>
                <a:lnTo>
                  <a:pt x="254" y="230"/>
                </a:lnTo>
                <a:lnTo>
                  <a:pt x="254" y="228"/>
                </a:lnTo>
                <a:lnTo>
                  <a:pt x="254" y="228"/>
                </a:lnTo>
                <a:lnTo>
                  <a:pt x="254" y="227"/>
                </a:lnTo>
                <a:lnTo>
                  <a:pt x="252" y="227"/>
                </a:lnTo>
                <a:lnTo>
                  <a:pt x="251" y="227"/>
                </a:lnTo>
                <a:lnTo>
                  <a:pt x="251" y="227"/>
                </a:lnTo>
                <a:lnTo>
                  <a:pt x="252" y="227"/>
                </a:lnTo>
                <a:lnTo>
                  <a:pt x="252" y="227"/>
                </a:lnTo>
                <a:lnTo>
                  <a:pt x="251" y="225"/>
                </a:lnTo>
                <a:lnTo>
                  <a:pt x="251" y="225"/>
                </a:lnTo>
                <a:lnTo>
                  <a:pt x="249" y="225"/>
                </a:lnTo>
                <a:lnTo>
                  <a:pt x="248" y="224"/>
                </a:lnTo>
                <a:lnTo>
                  <a:pt x="248" y="224"/>
                </a:lnTo>
                <a:lnTo>
                  <a:pt x="248" y="224"/>
                </a:lnTo>
                <a:lnTo>
                  <a:pt x="248" y="224"/>
                </a:lnTo>
                <a:lnTo>
                  <a:pt x="249" y="224"/>
                </a:lnTo>
                <a:lnTo>
                  <a:pt x="249" y="224"/>
                </a:lnTo>
                <a:lnTo>
                  <a:pt x="249" y="222"/>
                </a:lnTo>
                <a:lnTo>
                  <a:pt x="249" y="222"/>
                </a:lnTo>
                <a:lnTo>
                  <a:pt x="249" y="222"/>
                </a:lnTo>
                <a:lnTo>
                  <a:pt x="249" y="222"/>
                </a:lnTo>
                <a:lnTo>
                  <a:pt x="249" y="222"/>
                </a:lnTo>
                <a:lnTo>
                  <a:pt x="249" y="222"/>
                </a:lnTo>
                <a:lnTo>
                  <a:pt x="249" y="221"/>
                </a:lnTo>
                <a:lnTo>
                  <a:pt x="249" y="221"/>
                </a:lnTo>
                <a:lnTo>
                  <a:pt x="249" y="221"/>
                </a:lnTo>
                <a:lnTo>
                  <a:pt x="248" y="219"/>
                </a:lnTo>
                <a:lnTo>
                  <a:pt x="248" y="219"/>
                </a:lnTo>
                <a:lnTo>
                  <a:pt x="248" y="218"/>
                </a:lnTo>
                <a:lnTo>
                  <a:pt x="248" y="218"/>
                </a:lnTo>
                <a:lnTo>
                  <a:pt x="246" y="218"/>
                </a:lnTo>
                <a:lnTo>
                  <a:pt x="246" y="218"/>
                </a:lnTo>
                <a:lnTo>
                  <a:pt x="246" y="218"/>
                </a:lnTo>
                <a:lnTo>
                  <a:pt x="246" y="218"/>
                </a:lnTo>
                <a:lnTo>
                  <a:pt x="246" y="216"/>
                </a:lnTo>
                <a:lnTo>
                  <a:pt x="245" y="216"/>
                </a:lnTo>
                <a:lnTo>
                  <a:pt x="245" y="216"/>
                </a:lnTo>
                <a:lnTo>
                  <a:pt x="245" y="216"/>
                </a:lnTo>
                <a:lnTo>
                  <a:pt x="245" y="216"/>
                </a:lnTo>
                <a:lnTo>
                  <a:pt x="245" y="216"/>
                </a:lnTo>
                <a:lnTo>
                  <a:pt x="243" y="216"/>
                </a:lnTo>
                <a:lnTo>
                  <a:pt x="241" y="216"/>
                </a:lnTo>
                <a:lnTo>
                  <a:pt x="241" y="216"/>
                </a:lnTo>
                <a:lnTo>
                  <a:pt x="241" y="216"/>
                </a:lnTo>
                <a:lnTo>
                  <a:pt x="241" y="216"/>
                </a:lnTo>
                <a:lnTo>
                  <a:pt x="240" y="218"/>
                </a:lnTo>
                <a:lnTo>
                  <a:pt x="240" y="218"/>
                </a:lnTo>
                <a:lnTo>
                  <a:pt x="238" y="218"/>
                </a:lnTo>
                <a:lnTo>
                  <a:pt x="237" y="218"/>
                </a:lnTo>
                <a:lnTo>
                  <a:pt x="237" y="219"/>
                </a:lnTo>
                <a:lnTo>
                  <a:pt x="235" y="218"/>
                </a:lnTo>
                <a:lnTo>
                  <a:pt x="235" y="218"/>
                </a:lnTo>
                <a:lnTo>
                  <a:pt x="237" y="218"/>
                </a:lnTo>
                <a:lnTo>
                  <a:pt x="237" y="218"/>
                </a:lnTo>
                <a:lnTo>
                  <a:pt x="234" y="218"/>
                </a:lnTo>
                <a:lnTo>
                  <a:pt x="234" y="218"/>
                </a:lnTo>
                <a:lnTo>
                  <a:pt x="234" y="218"/>
                </a:lnTo>
                <a:lnTo>
                  <a:pt x="234" y="218"/>
                </a:lnTo>
                <a:lnTo>
                  <a:pt x="234" y="218"/>
                </a:lnTo>
                <a:lnTo>
                  <a:pt x="234" y="218"/>
                </a:lnTo>
                <a:lnTo>
                  <a:pt x="234" y="216"/>
                </a:lnTo>
                <a:lnTo>
                  <a:pt x="234" y="216"/>
                </a:lnTo>
                <a:lnTo>
                  <a:pt x="234" y="216"/>
                </a:lnTo>
                <a:lnTo>
                  <a:pt x="231" y="215"/>
                </a:lnTo>
                <a:lnTo>
                  <a:pt x="231" y="215"/>
                </a:lnTo>
                <a:lnTo>
                  <a:pt x="231" y="215"/>
                </a:lnTo>
                <a:lnTo>
                  <a:pt x="232" y="216"/>
                </a:lnTo>
                <a:lnTo>
                  <a:pt x="232" y="216"/>
                </a:lnTo>
                <a:lnTo>
                  <a:pt x="231" y="216"/>
                </a:lnTo>
                <a:lnTo>
                  <a:pt x="229" y="216"/>
                </a:lnTo>
                <a:lnTo>
                  <a:pt x="229" y="216"/>
                </a:lnTo>
                <a:lnTo>
                  <a:pt x="229" y="215"/>
                </a:lnTo>
                <a:lnTo>
                  <a:pt x="229" y="215"/>
                </a:lnTo>
                <a:lnTo>
                  <a:pt x="229" y="215"/>
                </a:lnTo>
                <a:lnTo>
                  <a:pt x="229" y="215"/>
                </a:lnTo>
                <a:lnTo>
                  <a:pt x="229" y="215"/>
                </a:lnTo>
                <a:lnTo>
                  <a:pt x="229" y="215"/>
                </a:lnTo>
                <a:lnTo>
                  <a:pt x="229" y="215"/>
                </a:lnTo>
                <a:lnTo>
                  <a:pt x="229" y="215"/>
                </a:lnTo>
                <a:lnTo>
                  <a:pt x="229" y="215"/>
                </a:lnTo>
                <a:lnTo>
                  <a:pt x="231" y="215"/>
                </a:lnTo>
                <a:lnTo>
                  <a:pt x="231" y="215"/>
                </a:lnTo>
                <a:lnTo>
                  <a:pt x="231" y="215"/>
                </a:lnTo>
                <a:lnTo>
                  <a:pt x="228" y="213"/>
                </a:lnTo>
                <a:lnTo>
                  <a:pt x="228" y="212"/>
                </a:lnTo>
                <a:lnTo>
                  <a:pt x="228" y="212"/>
                </a:lnTo>
                <a:lnTo>
                  <a:pt x="228" y="212"/>
                </a:lnTo>
                <a:lnTo>
                  <a:pt x="228" y="210"/>
                </a:lnTo>
                <a:lnTo>
                  <a:pt x="228" y="210"/>
                </a:lnTo>
                <a:lnTo>
                  <a:pt x="229" y="210"/>
                </a:lnTo>
                <a:lnTo>
                  <a:pt x="229" y="210"/>
                </a:lnTo>
                <a:lnTo>
                  <a:pt x="229" y="209"/>
                </a:lnTo>
                <a:lnTo>
                  <a:pt x="228" y="209"/>
                </a:lnTo>
                <a:lnTo>
                  <a:pt x="228" y="209"/>
                </a:lnTo>
                <a:lnTo>
                  <a:pt x="228" y="209"/>
                </a:lnTo>
                <a:lnTo>
                  <a:pt x="228" y="209"/>
                </a:lnTo>
                <a:lnTo>
                  <a:pt x="228" y="209"/>
                </a:lnTo>
                <a:lnTo>
                  <a:pt x="228" y="209"/>
                </a:lnTo>
                <a:lnTo>
                  <a:pt x="228" y="209"/>
                </a:lnTo>
                <a:lnTo>
                  <a:pt x="228" y="210"/>
                </a:lnTo>
                <a:lnTo>
                  <a:pt x="228" y="210"/>
                </a:lnTo>
                <a:lnTo>
                  <a:pt x="228" y="210"/>
                </a:lnTo>
                <a:lnTo>
                  <a:pt x="228" y="210"/>
                </a:lnTo>
                <a:lnTo>
                  <a:pt x="228" y="210"/>
                </a:lnTo>
                <a:lnTo>
                  <a:pt x="226" y="212"/>
                </a:lnTo>
                <a:lnTo>
                  <a:pt x="226" y="212"/>
                </a:lnTo>
                <a:lnTo>
                  <a:pt x="226" y="213"/>
                </a:lnTo>
                <a:lnTo>
                  <a:pt x="226" y="213"/>
                </a:lnTo>
                <a:lnTo>
                  <a:pt x="226" y="213"/>
                </a:lnTo>
                <a:lnTo>
                  <a:pt x="226" y="213"/>
                </a:lnTo>
                <a:lnTo>
                  <a:pt x="225" y="213"/>
                </a:lnTo>
                <a:lnTo>
                  <a:pt x="225" y="213"/>
                </a:lnTo>
                <a:lnTo>
                  <a:pt x="225" y="213"/>
                </a:lnTo>
                <a:lnTo>
                  <a:pt x="225" y="213"/>
                </a:lnTo>
                <a:lnTo>
                  <a:pt x="225" y="213"/>
                </a:lnTo>
                <a:lnTo>
                  <a:pt x="225" y="215"/>
                </a:lnTo>
                <a:lnTo>
                  <a:pt x="225" y="215"/>
                </a:lnTo>
                <a:lnTo>
                  <a:pt x="225" y="215"/>
                </a:lnTo>
                <a:lnTo>
                  <a:pt x="225" y="215"/>
                </a:lnTo>
                <a:lnTo>
                  <a:pt x="225" y="215"/>
                </a:lnTo>
                <a:lnTo>
                  <a:pt x="225" y="215"/>
                </a:lnTo>
                <a:lnTo>
                  <a:pt x="225" y="215"/>
                </a:lnTo>
                <a:lnTo>
                  <a:pt x="223" y="216"/>
                </a:lnTo>
                <a:lnTo>
                  <a:pt x="223" y="216"/>
                </a:lnTo>
                <a:lnTo>
                  <a:pt x="223" y="216"/>
                </a:lnTo>
                <a:lnTo>
                  <a:pt x="223" y="216"/>
                </a:lnTo>
                <a:lnTo>
                  <a:pt x="223" y="216"/>
                </a:lnTo>
                <a:lnTo>
                  <a:pt x="223" y="216"/>
                </a:lnTo>
                <a:lnTo>
                  <a:pt x="223" y="216"/>
                </a:lnTo>
                <a:lnTo>
                  <a:pt x="223" y="218"/>
                </a:lnTo>
                <a:lnTo>
                  <a:pt x="223" y="218"/>
                </a:lnTo>
                <a:lnTo>
                  <a:pt x="223" y="218"/>
                </a:lnTo>
                <a:lnTo>
                  <a:pt x="223" y="219"/>
                </a:lnTo>
                <a:lnTo>
                  <a:pt x="223" y="219"/>
                </a:lnTo>
                <a:lnTo>
                  <a:pt x="223" y="219"/>
                </a:lnTo>
                <a:close/>
                <a:moveTo>
                  <a:pt x="235" y="222"/>
                </a:moveTo>
                <a:lnTo>
                  <a:pt x="237" y="224"/>
                </a:lnTo>
                <a:lnTo>
                  <a:pt x="234" y="222"/>
                </a:lnTo>
                <a:lnTo>
                  <a:pt x="234" y="222"/>
                </a:lnTo>
                <a:lnTo>
                  <a:pt x="234" y="222"/>
                </a:lnTo>
                <a:lnTo>
                  <a:pt x="235" y="222"/>
                </a:lnTo>
                <a:close/>
                <a:moveTo>
                  <a:pt x="235" y="218"/>
                </a:moveTo>
                <a:lnTo>
                  <a:pt x="235" y="218"/>
                </a:lnTo>
                <a:lnTo>
                  <a:pt x="235" y="218"/>
                </a:lnTo>
                <a:lnTo>
                  <a:pt x="235" y="218"/>
                </a:lnTo>
                <a:close/>
                <a:moveTo>
                  <a:pt x="234" y="216"/>
                </a:moveTo>
                <a:lnTo>
                  <a:pt x="234" y="216"/>
                </a:lnTo>
                <a:lnTo>
                  <a:pt x="235" y="218"/>
                </a:lnTo>
                <a:lnTo>
                  <a:pt x="234" y="216"/>
                </a:lnTo>
                <a:close/>
                <a:moveTo>
                  <a:pt x="255" y="230"/>
                </a:moveTo>
                <a:lnTo>
                  <a:pt x="255" y="230"/>
                </a:lnTo>
                <a:lnTo>
                  <a:pt x="255" y="230"/>
                </a:lnTo>
                <a:lnTo>
                  <a:pt x="255" y="230"/>
                </a:lnTo>
                <a:lnTo>
                  <a:pt x="255" y="230"/>
                </a:lnTo>
                <a:lnTo>
                  <a:pt x="255" y="230"/>
                </a:lnTo>
                <a:close/>
                <a:moveTo>
                  <a:pt x="243" y="541"/>
                </a:moveTo>
                <a:lnTo>
                  <a:pt x="243" y="541"/>
                </a:lnTo>
                <a:lnTo>
                  <a:pt x="243" y="541"/>
                </a:lnTo>
                <a:lnTo>
                  <a:pt x="243" y="541"/>
                </a:lnTo>
                <a:lnTo>
                  <a:pt x="243" y="540"/>
                </a:lnTo>
                <a:lnTo>
                  <a:pt x="243" y="540"/>
                </a:lnTo>
                <a:lnTo>
                  <a:pt x="243" y="540"/>
                </a:lnTo>
                <a:lnTo>
                  <a:pt x="241" y="540"/>
                </a:lnTo>
                <a:lnTo>
                  <a:pt x="241" y="541"/>
                </a:lnTo>
                <a:lnTo>
                  <a:pt x="241" y="541"/>
                </a:lnTo>
                <a:lnTo>
                  <a:pt x="241" y="541"/>
                </a:lnTo>
                <a:lnTo>
                  <a:pt x="241" y="541"/>
                </a:lnTo>
                <a:lnTo>
                  <a:pt x="241" y="541"/>
                </a:lnTo>
                <a:lnTo>
                  <a:pt x="241" y="541"/>
                </a:lnTo>
                <a:lnTo>
                  <a:pt x="241" y="541"/>
                </a:lnTo>
                <a:lnTo>
                  <a:pt x="241" y="541"/>
                </a:lnTo>
                <a:lnTo>
                  <a:pt x="241" y="541"/>
                </a:lnTo>
                <a:lnTo>
                  <a:pt x="240" y="541"/>
                </a:lnTo>
                <a:lnTo>
                  <a:pt x="240" y="541"/>
                </a:lnTo>
                <a:lnTo>
                  <a:pt x="240" y="541"/>
                </a:lnTo>
                <a:lnTo>
                  <a:pt x="240" y="541"/>
                </a:lnTo>
                <a:lnTo>
                  <a:pt x="240" y="541"/>
                </a:lnTo>
                <a:lnTo>
                  <a:pt x="240" y="541"/>
                </a:lnTo>
                <a:lnTo>
                  <a:pt x="240" y="541"/>
                </a:lnTo>
                <a:lnTo>
                  <a:pt x="240" y="543"/>
                </a:lnTo>
                <a:lnTo>
                  <a:pt x="240" y="543"/>
                </a:lnTo>
                <a:lnTo>
                  <a:pt x="240" y="543"/>
                </a:lnTo>
                <a:lnTo>
                  <a:pt x="238" y="541"/>
                </a:lnTo>
                <a:lnTo>
                  <a:pt x="238" y="541"/>
                </a:lnTo>
                <a:lnTo>
                  <a:pt x="238" y="541"/>
                </a:lnTo>
                <a:lnTo>
                  <a:pt x="238" y="543"/>
                </a:lnTo>
                <a:lnTo>
                  <a:pt x="238" y="543"/>
                </a:lnTo>
                <a:lnTo>
                  <a:pt x="238" y="541"/>
                </a:lnTo>
                <a:lnTo>
                  <a:pt x="238" y="541"/>
                </a:lnTo>
                <a:lnTo>
                  <a:pt x="238" y="541"/>
                </a:lnTo>
                <a:lnTo>
                  <a:pt x="238" y="541"/>
                </a:lnTo>
                <a:lnTo>
                  <a:pt x="238" y="540"/>
                </a:lnTo>
                <a:lnTo>
                  <a:pt x="238" y="540"/>
                </a:lnTo>
                <a:lnTo>
                  <a:pt x="240" y="540"/>
                </a:lnTo>
                <a:lnTo>
                  <a:pt x="240" y="540"/>
                </a:lnTo>
                <a:lnTo>
                  <a:pt x="240" y="540"/>
                </a:lnTo>
                <a:lnTo>
                  <a:pt x="238" y="540"/>
                </a:lnTo>
                <a:lnTo>
                  <a:pt x="238" y="540"/>
                </a:lnTo>
                <a:lnTo>
                  <a:pt x="238" y="540"/>
                </a:lnTo>
                <a:lnTo>
                  <a:pt x="241" y="540"/>
                </a:lnTo>
                <a:lnTo>
                  <a:pt x="241" y="538"/>
                </a:lnTo>
                <a:lnTo>
                  <a:pt x="241" y="538"/>
                </a:lnTo>
                <a:lnTo>
                  <a:pt x="241" y="538"/>
                </a:lnTo>
                <a:lnTo>
                  <a:pt x="241" y="538"/>
                </a:lnTo>
                <a:lnTo>
                  <a:pt x="241" y="538"/>
                </a:lnTo>
                <a:lnTo>
                  <a:pt x="243" y="538"/>
                </a:lnTo>
                <a:lnTo>
                  <a:pt x="243" y="538"/>
                </a:lnTo>
                <a:lnTo>
                  <a:pt x="243" y="537"/>
                </a:lnTo>
                <a:lnTo>
                  <a:pt x="243" y="537"/>
                </a:lnTo>
                <a:lnTo>
                  <a:pt x="243" y="537"/>
                </a:lnTo>
                <a:lnTo>
                  <a:pt x="243" y="537"/>
                </a:lnTo>
                <a:lnTo>
                  <a:pt x="243" y="537"/>
                </a:lnTo>
                <a:lnTo>
                  <a:pt x="243" y="537"/>
                </a:lnTo>
                <a:lnTo>
                  <a:pt x="243" y="538"/>
                </a:lnTo>
                <a:lnTo>
                  <a:pt x="245" y="538"/>
                </a:lnTo>
                <a:lnTo>
                  <a:pt x="245" y="538"/>
                </a:lnTo>
                <a:lnTo>
                  <a:pt x="245" y="537"/>
                </a:lnTo>
                <a:lnTo>
                  <a:pt x="245" y="537"/>
                </a:lnTo>
                <a:lnTo>
                  <a:pt x="246" y="537"/>
                </a:lnTo>
                <a:lnTo>
                  <a:pt x="246" y="537"/>
                </a:lnTo>
                <a:lnTo>
                  <a:pt x="246" y="535"/>
                </a:lnTo>
                <a:lnTo>
                  <a:pt x="245" y="537"/>
                </a:lnTo>
                <a:lnTo>
                  <a:pt x="245" y="537"/>
                </a:lnTo>
                <a:lnTo>
                  <a:pt x="245" y="537"/>
                </a:lnTo>
                <a:lnTo>
                  <a:pt x="245" y="537"/>
                </a:lnTo>
                <a:lnTo>
                  <a:pt x="245" y="535"/>
                </a:lnTo>
                <a:lnTo>
                  <a:pt x="245" y="535"/>
                </a:lnTo>
                <a:lnTo>
                  <a:pt x="245" y="535"/>
                </a:lnTo>
                <a:lnTo>
                  <a:pt x="245" y="534"/>
                </a:lnTo>
                <a:lnTo>
                  <a:pt x="245" y="535"/>
                </a:lnTo>
                <a:lnTo>
                  <a:pt x="245" y="535"/>
                </a:lnTo>
                <a:lnTo>
                  <a:pt x="243" y="535"/>
                </a:lnTo>
                <a:lnTo>
                  <a:pt x="243" y="535"/>
                </a:lnTo>
                <a:lnTo>
                  <a:pt x="243" y="534"/>
                </a:lnTo>
                <a:lnTo>
                  <a:pt x="243" y="534"/>
                </a:lnTo>
                <a:lnTo>
                  <a:pt x="243" y="534"/>
                </a:lnTo>
                <a:lnTo>
                  <a:pt x="243" y="534"/>
                </a:lnTo>
                <a:lnTo>
                  <a:pt x="243" y="534"/>
                </a:lnTo>
                <a:lnTo>
                  <a:pt x="241" y="535"/>
                </a:lnTo>
                <a:lnTo>
                  <a:pt x="241" y="535"/>
                </a:lnTo>
                <a:lnTo>
                  <a:pt x="241" y="535"/>
                </a:lnTo>
                <a:lnTo>
                  <a:pt x="241" y="535"/>
                </a:lnTo>
                <a:lnTo>
                  <a:pt x="241" y="535"/>
                </a:lnTo>
                <a:lnTo>
                  <a:pt x="241" y="535"/>
                </a:lnTo>
                <a:lnTo>
                  <a:pt x="241" y="537"/>
                </a:lnTo>
                <a:lnTo>
                  <a:pt x="241" y="537"/>
                </a:lnTo>
                <a:lnTo>
                  <a:pt x="240" y="537"/>
                </a:lnTo>
                <a:lnTo>
                  <a:pt x="240" y="535"/>
                </a:lnTo>
                <a:lnTo>
                  <a:pt x="238" y="537"/>
                </a:lnTo>
                <a:lnTo>
                  <a:pt x="238" y="538"/>
                </a:lnTo>
                <a:lnTo>
                  <a:pt x="238" y="537"/>
                </a:lnTo>
                <a:lnTo>
                  <a:pt x="238" y="537"/>
                </a:lnTo>
                <a:lnTo>
                  <a:pt x="238" y="537"/>
                </a:lnTo>
                <a:lnTo>
                  <a:pt x="238" y="537"/>
                </a:lnTo>
                <a:lnTo>
                  <a:pt x="238" y="537"/>
                </a:lnTo>
                <a:lnTo>
                  <a:pt x="237" y="537"/>
                </a:lnTo>
                <a:lnTo>
                  <a:pt x="237" y="537"/>
                </a:lnTo>
                <a:lnTo>
                  <a:pt x="238" y="535"/>
                </a:lnTo>
                <a:lnTo>
                  <a:pt x="238" y="535"/>
                </a:lnTo>
                <a:lnTo>
                  <a:pt x="238" y="535"/>
                </a:lnTo>
                <a:lnTo>
                  <a:pt x="238" y="535"/>
                </a:lnTo>
                <a:lnTo>
                  <a:pt x="238" y="535"/>
                </a:lnTo>
                <a:lnTo>
                  <a:pt x="238" y="535"/>
                </a:lnTo>
                <a:lnTo>
                  <a:pt x="238" y="534"/>
                </a:lnTo>
                <a:lnTo>
                  <a:pt x="238" y="534"/>
                </a:lnTo>
                <a:lnTo>
                  <a:pt x="238" y="534"/>
                </a:lnTo>
                <a:lnTo>
                  <a:pt x="238" y="534"/>
                </a:lnTo>
                <a:lnTo>
                  <a:pt x="238" y="534"/>
                </a:lnTo>
                <a:lnTo>
                  <a:pt x="238" y="532"/>
                </a:lnTo>
                <a:lnTo>
                  <a:pt x="238" y="532"/>
                </a:lnTo>
                <a:lnTo>
                  <a:pt x="238" y="532"/>
                </a:lnTo>
                <a:lnTo>
                  <a:pt x="237" y="532"/>
                </a:lnTo>
                <a:lnTo>
                  <a:pt x="237" y="532"/>
                </a:lnTo>
                <a:lnTo>
                  <a:pt x="237" y="532"/>
                </a:lnTo>
                <a:lnTo>
                  <a:pt x="237" y="532"/>
                </a:lnTo>
                <a:lnTo>
                  <a:pt x="235" y="532"/>
                </a:lnTo>
                <a:lnTo>
                  <a:pt x="235" y="532"/>
                </a:lnTo>
                <a:lnTo>
                  <a:pt x="237" y="532"/>
                </a:lnTo>
                <a:lnTo>
                  <a:pt x="237" y="532"/>
                </a:lnTo>
                <a:lnTo>
                  <a:pt x="237" y="531"/>
                </a:lnTo>
                <a:lnTo>
                  <a:pt x="235" y="532"/>
                </a:lnTo>
                <a:lnTo>
                  <a:pt x="234" y="532"/>
                </a:lnTo>
                <a:lnTo>
                  <a:pt x="234" y="532"/>
                </a:lnTo>
                <a:lnTo>
                  <a:pt x="234" y="532"/>
                </a:lnTo>
                <a:lnTo>
                  <a:pt x="234" y="532"/>
                </a:lnTo>
                <a:lnTo>
                  <a:pt x="232" y="532"/>
                </a:lnTo>
                <a:lnTo>
                  <a:pt x="232" y="532"/>
                </a:lnTo>
                <a:lnTo>
                  <a:pt x="232" y="532"/>
                </a:lnTo>
                <a:lnTo>
                  <a:pt x="231" y="532"/>
                </a:lnTo>
                <a:lnTo>
                  <a:pt x="231" y="532"/>
                </a:lnTo>
                <a:lnTo>
                  <a:pt x="231" y="532"/>
                </a:lnTo>
                <a:lnTo>
                  <a:pt x="231" y="532"/>
                </a:lnTo>
                <a:lnTo>
                  <a:pt x="229" y="534"/>
                </a:lnTo>
                <a:lnTo>
                  <a:pt x="229" y="534"/>
                </a:lnTo>
                <a:lnTo>
                  <a:pt x="228" y="534"/>
                </a:lnTo>
                <a:lnTo>
                  <a:pt x="228" y="535"/>
                </a:lnTo>
                <a:lnTo>
                  <a:pt x="228" y="535"/>
                </a:lnTo>
                <a:lnTo>
                  <a:pt x="228" y="535"/>
                </a:lnTo>
                <a:lnTo>
                  <a:pt x="228" y="535"/>
                </a:lnTo>
                <a:lnTo>
                  <a:pt x="228" y="535"/>
                </a:lnTo>
                <a:lnTo>
                  <a:pt x="228" y="535"/>
                </a:lnTo>
                <a:lnTo>
                  <a:pt x="228" y="535"/>
                </a:lnTo>
                <a:lnTo>
                  <a:pt x="228" y="535"/>
                </a:lnTo>
                <a:lnTo>
                  <a:pt x="228" y="535"/>
                </a:lnTo>
                <a:lnTo>
                  <a:pt x="228" y="535"/>
                </a:lnTo>
                <a:lnTo>
                  <a:pt x="228" y="537"/>
                </a:lnTo>
                <a:lnTo>
                  <a:pt x="229" y="537"/>
                </a:lnTo>
                <a:lnTo>
                  <a:pt x="229" y="537"/>
                </a:lnTo>
                <a:lnTo>
                  <a:pt x="229" y="537"/>
                </a:lnTo>
                <a:lnTo>
                  <a:pt x="229" y="537"/>
                </a:lnTo>
                <a:lnTo>
                  <a:pt x="228" y="537"/>
                </a:lnTo>
                <a:lnTo>
                  <a:pt x="228" y="537"/>
                </a:lnTo>
                <a:lnTo>
                  <a:pt x="229" y="538"/>
                </a:lnTo>
                <a:lnTo>
                  <a:pt x="229" y="538"/>
                </a:lnTo>
                <a:lnTo>
                  <a:pt x="231" y="538"/>
                </a:lnTo>
                <a:lnTo>
                  <a:pt x="231" y="538"/>
                </a:lnTo>
                <a:lnTo>
                  <a:pt x="231" y="538"/>
                </a:lnTo>
                <a:lnTo>
                  <a:pt x="232" y="538"/>
                </a:lnTo>
                <a:lnTo>
                  <a:pt x="232" y="540"/>
                </a:lnTo>
                <a:lnTo>
                  <a:pt x="234" y="540"/>
                </a:lnTo>
                <a:lnTo>
                  <a:pt x="235" y="540"/>
                </a:lnTo>
                <a:lnTo>
                  <a:pt x="235" y="541"/>
                </a:lnTo>
                <a:lnTo>
                  <a:pt x="235" y="541"/>
                </a:lnTo>
                <a:lnTo>
                  <a:pt x="234" y="541"/>
                </a:lnTo>
                <a:lnTo>
                  <a:pt x="234" y="541"/>
                </a:lnTo>
                <a:lnTo>
                  <a:pt x="234" y="541"/>
                </a:lnTo>
                <a:lnTo>
                  <a:pt x="234" y="541"/>
                </a:lnTo>
                <a:lnTo>
                  <a:pt x="234" y="541"/>
                </a:lnTo>
                <a:lnTo>
                  <a:pt x="234" y="541"/>
                </a:lnTo>
                <a:lnTo>
                  <a:pt x="234" y="541"/>
                </a:lnTo>
                <a:lnTo>
                  <a:pt x="234" y="541"/>
                </a:lnTo>
                <a:lnTo>
                  <a:pt x="232" y="541"/>
                </a:lnTo>
                <a:lnTo>
                  <a:pt x="232" y="541"/>
                </a:lnTo>
                <a:lnTo>
                  <a:pt x="232" y="543"/>
                </a:lnTo>
                <a:lnTo>
                  <a:pt x="232" y="543"/>
                </a:lnTo>
                <a:lnTo>
                  <a:pt x="232" y="543"/>
                </a:lnTo>
                <a:lnTo>
                  <a:pt x="232" y="543"/>
                </a:lnTo>
                <a:lnTo>
                  <a:pt x="232" y="543"/>
                </a:lnTo>
                <a:lnTo>
                  <a:pt x="232" y="543"/>
                </a:lnTo>
                <a:lnTo>
                  <a:pt x="232" y="543"/>
                </a:lnTo>
                <a:lnTo>
                  <a:pt x="232" y="543"/>
                </a:lnTo>
                <a:lnTo>
                  <a:pt x="232" y="541"/>
                </a:lnTo>
                <a:lnTo>
                  <a:pt x="232" y="541"/>
                </a:lnTo>
                <a:lnTo>
                  <a:pt x="231" y="540"/>
                </a:lnTo>
                <a:lnTo>
                  <a:pt x="231" y="540"/>
                </a:lnTo>
                <a:lnTo>
                  <a:pt x="229" y="540"/>
                </a:lnTo>
                <a:lnTo>
                  <a:pt x="229" y="540"/>
                </a:lnTo>
                <a:lnTo>
                  <a:pt x="228" y="541"/>
                </a:lnTo>
                <a:lnTo>
                  <a:pt x="228" y="541"/>
                </a:lnTo>
                <a:lnTo>
                  <a:pt x="228" y="541"/>
                </a:lnTo>
                <a:lnTo>
                  <a:pt x="229" y="543"/>
                </a:lnTo>
                <a:lnTo>
                  <a:pt x="229" y="543"/>
                </a:lnTo>
                <a:lnTo>
                  <a:pt x="228" y="543"/>
                </a:lnTo>
                <a:lnTo>
                  <a:pt x="228" y="543"/>
                </a:lnTo>
                <a:lnTo>
                  <a:pt x="228" y="543"/>
                </a:lnTo>
                <a:lnTo>
                  <a:pt x="228" y="543"/>
                </a:lnTo>
                <a:lnTo>
                  <a:pt x="228" y="543"/>
                </a:lnTo>
                <a:lnTo>
                  <a:pt x="228" y="543"/>
                </a:lnTo>
                <a:lnTo>
                  <a:pt x="228" y="543"/>
                </a:lnTo>
                <a:lnTo>
                  <a:pt x="228" y="543"/>
                </a:lnTo>
                <a:lnTo>
                  <a:pt x="228" y="543"/>
                </a:lnTo>
                <a:lnTo>
                  <a:pt x="228" y="543"/>
                </a:lnTo>
                <a:lnTo>
                  <a:pt x="228" y="543"/>
                </a:lnTo>
                <a:lnTo>
                  <a:pt x="228" y="543"/>
                </a:lnTo>
                <a:lnTo>
                  <a:pt x="226" y="541"/>
                </a:lnTo>
                <a:lnTo>
                  <a:pt x="226" y="543"/>
                </a:lnTo>
                <a:lnTo>
                  <a:pt x="226" y="543"/>
                </a:lnTo>
                <a:lnTo>
                  <a:pt x="226" y="543"/>
                </a:lnTo>
                <a:lnTo>
                  <a:pt x="226" y="544"/>
                </a:lnTo>
                <a:lnTo>
                  <a:pt x="226" y="544"/>
                </a:lnTo>
                <a:lnTo>
                  <a:pt x="226" y="544"/>
                </a:lnTo>
                <a:lnTo>
                  <a:pt x="226" y="544"/>
                </a:lnTo>
                <a:lnTo>
                  <a:pt x="226" y="544"/>
                </a:lnTo>
                <a:lnTo>
                  <a:pt x="226" y="544"/>
                </a:lnTo>
                <a:lnTo>
                  <a:pt x="226" y="544"/>
                </a:lnTo>
                <a:lnTo>
                  <a:pt x="228" y="546"/>
                </a:lnTo>
                <a:lnTo>
                  <a:pt x="229" y="546"/>
                </a:lnTo>
                <a:lnTo>
                  <a:pt x="229" y="546"/>
                </a:lnTo>
                <a:lnTo>
                  <a:pt x="229" y="546"/>
                </a:lnTo>
                <a:lnTo>
                  <a:pt x="229" y="546"/>
                </a:lnTo>
                <a:lnTo>
                  <a:pt x="228" y="546"/>
                </a:lnTo>
                <a:lnTo>
                  <a:pt x="226" y="546"/>
                </a:lnTo>
                <a:lnTo>
                  <a:pt x="225" y="546"/>
                </a:lnTo>
                <a:lnTo>
                  <a:pt x="225" y="546"/>
                </a:lnTo>
                <a:lnTo>
                  <a:pt x="225" y="546"/>
                </a:lnTo>
                <a:lnTo>
                  <a:pt x="225" y="546"/>
                </a:lnTo>
                <a:lnTo>
                  <a:pt x="225" y="546"/>
                </a:lnTo>
                <a:lnTo>
                  <a:pt x="225" y="546"/>
                </a:lnTo>
                <a:lnTo>
                  <a:pt x="225" y="546"/>
                </a:lnTo>
                <a:lnTo>
                  <a:pt x="225" y="547"/>
                </a:lnTo>
                <a:lnTo>
                  <a:pt x="225" y="547"/>
                </a:lnTo>
                <a:lnTo>
                  <a:pt x="225" y="547"/>
                </a:lnTo>
                <a:lnTo>
                  <a:pt x="225" y="547"/>
                </a:lnTo>
                <a:lnTo>
                  <a:pt x="225" y="547"/>
                </a:lnTo>
                <a:lnTo>
                  <a:pt x="225" y="547"/>
                </a:lnTo>
                <a:lnTo>
                  <a:pt x="225" y="547"/>
                </a:lnTo>
                <a:lnTo>
                  <a:pt x="223" y="547"/>
                </a:lnTo>
                <a:lnTo>
                  <a:pt x="223" y="546"/>
                </a:lnTo>
                <a:lnTo>
                  <a:pt x="223" y="546"/>
                </a:lnTo>
                <a:lnTo>
                  <a:pt x="223" y="547"/>
                </a:lnTo>
                <a:lnTo>
                  <a:pt x="222" y="547"/>
                </a:lnTo>
                <a:lnTo>
                  <a:pt x="222" y="547"/>
                </a:lnTo>
                <a:lnTo>
                  <a:pt x="222" y="547"/>
                </a:lnTo>
                <a:lnTo>
                  <a:pt x="222" y="547"/>
                </a:lnTo>
                <a:lnTo>
                  <a:pt x="222" y="547"/>
                </a:lnTo>
                <a:lnTo>
                  <a:pt x="220" y="547"/>
                </a:lnTo>
                <a:lnTo>
                  <a:pt x="220" y="547"/>
                </a:lnTo>
                <a:lnTo>
                  <a:pt x="220" y="547"/>
                </a:lnTo>
                <a:lnTo>
                  <a:pt x="220" y="547"/>
                </a:lnTo>
                <a:lnTo>
                  <a:pt x="220" y="547"/>
                </a:lnTo>
                <a:lnTo>
                  <a:pt x="220" y="547"/>
                </a:lnTo>
                <a:lnTo>
                  <a:pt x="220" y="547"/>
                </a:lnTo>
                <a:lnTo>
                  <a:pt x="219" y="547"/>
                </a:lnTo>
                <a:lnTo>
                  <a:pt x="219" y="547"/>
                </a:lnTo>
                <a:lnTo>
                  <a:pt x="219" y="547"/>
                </a:lnTo>
                <a:lnTo>
                  <a:pt x="219" y="547"/>
                </a:lnTo>
                <a:lnTo>
                  <a:pt x="219" y="547"/>
                </a:lnTo>
                <a:lnTo>
                  <a:pt x="219" y="547"/>
                </a:lnTo>
                <a:lnTo>
                  <a:pt x="219" y="547"/>
                </a:lnTo>
                <a:lnTo>
                  <a:pt x="219" y="549"/>
                </a:lnTo>
                <a:lnTo>
                  <a:pt x="219" y="549"/>
                </a:lnTo>
                <a:lnTo>
                  <a:pt x="219" y="549"/>
                </a:lnTo>
                <a:lnTo>
                  <a:pt x="217" y="547"/>
                </a:lnTo>
                <a:lnTo>
                  <a:pt x="217" y="547"/>
                </a:lnTo>
                <a:lnTo>
                  <a:pt x="217" y="547"/>
                </a:lnTo>
                <a:lnTo>
                  <a:pt x="217" y="549"/>
                </a:lnTo>
                <a:lnTo>
                  <a:pt x="216" y="547"/>
                </a:lnTo>
                <a:lnTo>
                  <a:pt x="216" y="547"/>
                </a:lnTo>
                <a:lnTo>
                  <a:pt x="216" y="547"/>
                </a:lnTo>
                <a:lnTo>
                  <a:pt x="216" y="547"/>
                </a:lnTo>
                <a:lnTo>
                  <a:pt x="214" y="547"/>
                </a:lnTo>
                <a:lnTo>
                  <a:pt x="214" y="547"/>
                </a:lnTo>
                <a:lnTo>
                  <a:pt x="211" y="549"/>
                </a:lnTo>
                <a:lnTo>
                  <a:pt x="211" y="549"/>
                </a:lnTo>
                <a:lnTo>
                  <a:pt x="211" y="549"/>
                </a:lnTo>
                <a:lnTo>
                  <a:pt x="211" y="549"/>
                </a:lnTo>
                <a:lnTo>
                  <a:pt x="213" y="550"/>
                </a:lnTo>
                <a:lnTo>
                  <a:pt x="213" y="550"/>
                </a:lnTo>
                <a:lnTo>
                  <a:pt x="213" y="550"/>
                </a:lnTo>
                <a:lnTo>
                  <a:pt x="213" y="550"/>
                </a:lnTo>
                <a:lnTo>
                  <a:pt x="213" y="550"/>
                </a:lnTo>
                <a:lnTo>
                  <a:pt x="213" y="550"/>
                </a:lnTo>
                <a:lnTo>
                  <a:pt x="214" y="550"/>
                </a:lnTo>
                <a:lnTo>
                  <a:pt x="214" y="552"/>
                </a:lnTo>
                <a:lnTo>
                  <a:pt x="214" y="552"/>
                </a:lnTo>
                <a:lnTo>
                  <a:pt x="216" y="552"/>
                </a:lnTo>
                <a:lnTo>
                  <a:pt x="216" y="552"/>
                </a:lnTo>
                <a:lnTo>
                  <a:pt x="216" y="552"/>
                </a:lnTo>
                <a:lnTo>
                  <a:pt x="216" y="552"/>
                </a:lnTo>
                <a:lnTo>
                  <a:pt x="216" y="550"/>
                </a:lnTo>
                <a:lnTo>
                  <a:pt x="216" y="552"/>
                </a:lnTo>
                <a:lnTo>
                  <a:pt x="217" y="552"/>
                </a:lnTo>
                <a:lnTo>
                  <a:pt x="217" y="552"/>
                </a:lnTo>
                <a:lnTo>
                  <a:pt x="217" y="552"/>
                </a:lnTo>
                <a:lnTo>
                  <a:pt x="217" y="552"/>
                </a:lnTo>
                <a:lnTo>
                  <a:pt x="217" y="552"/>
                </a:lnTo>
                <a:lnTo>
                  <a:pt x="217" y="552"/>
                </a:lnTo>
                <a:lnTo>
                  <a:pt x="217" y="552"/>
                </a:lnTo>
                <a:lnTo>
                  <a:pt x="219" y="552"/>
                </a:lnTo>
                <a:lnTo>
                  <a:pt x="219" y="550"/>
                </a:lnTo>
                <a:lnTo>
                  <a:pt x="219" y="550"/>
                </a:lnTo>
                <a:lnTo>
                  <a:pt x="219" y="550"/>
                </a:lnTo>
                <a:lnTo>
                  <a:pt x="219" y="550"/>
                </a:lnTo>
                <a:lnTo>
                  <a:pt x="219" y="550"/>
                </a:lnTo>
                <a:lnTo>
                  <a:pt x="220" y="550"/>
                </a:lnTo>
                <a:lnTo>
                  <a:pt x="220" y="550"/>
                </a:lnTo>
                <a:lnTo>
                  <a:pt x="222" y="550"/>
                </a:lnTo>
                <a:lnTo>
                  <a:pt x="222" y="550"/>
                </a:lnTo>
                <a:lnTo>
                  <a:pt x="222" y="550"/>
                </a:lnTo>
                <a:lnTo>
                  <a:pt x="222" y="549"/>
                </a:lnTo>
                <a:lnTo>
                  <a:pt x="223" y="549"/>
                </a:lnTo>
                <a:lnTo>
                  <a:pt x="223" y="549"/>
                </a:lnTo>
                <a:lnTo>
                  <a:pt x="223" y="549"/>
                </a:lnTo>
                <a:lnTo>
                  <a:pt x="225" y="549"/>
                </a:lnTo>
                <a:lnTo>
                  <a:pt x="226" y="549"/>
                </a:lnTo>
                <a:lnTo>
                  <a:pt x="226" y="549"/>
                </a:lnTo>
                <a:lnTo>
                  <a:pt x="226" y="549"/>
                </a:lnTo>
                <a:lnTo>
                  <a:pt x="228" y="547"/>
                </a:lnTo>
                <a:lnTo>
                  <a:pt x="228" y="549"/>
                </a:lnTo>
                <a:lnTo>
                  <a:pt x="228" y="549"/>
                </a:lnTo>
                <a:lnTo>
                  <a:pt x="228" y="549"/>
                </a:lnTo>
                <a:lnTo>
                  <a:pt x="229" y="549"/>
                </a:lnTo>
                <a:lnTo>
                  <a:pt x="229" y="549"/>
                </a:lnTo>
                <a:lnTo>
                  <a:pt x="229" y="549"/>
                </a:lnTo>
                <a:lnTo>
                  <a:pt x="229" y="547"/>
                </a:lnTo>
                <a:lnTo>
                  <a:pt x="229" y="547"/>
                </a:lnTo>
                <a:lnTo>
                  <a:pt x="229" y="549"/>
                </a:lnTo>
                <a:lnTo>
                  <a:pt x="229" y="549"/>
                </a:lnTo>
                <a:lnTo>
                  <a:pt x="229" y="549"/>
                </a:lnTo>
                <a:lnTo>
                  <a:pt x="229" y="549"/>
                </a:lnTo>
                <a:lnTo>
                  <a:pt x="231" y="547"/>
                </a:lnTo>
                <a:lnTo>
                  <a:pt x="231" y="547"/>
                </a:lnTo>
                <a:lnTo>
                  <a:pt x="231" y="547"/>
                </a:lnTo>
                <a:lnTo>
                  <a:pt x="231" y="549"/>
                </a:lnTo>
                <a:lnTo>
                  <a:pt x="231" y="549"/>
                </a:lnTo>
                <a:lnTo>
                  <a:pt x="232" y="549"/>
                </a:lnTo>
                <a:lnTo>
                  <a:pt x="232" y="549"/>
                </a:lnTo>
                <a:lnTo>
                  <a:pt x="232" y="549"/>
                </a:lnTo>
                <a:lnTo>
                  <a:pt x="232" y="549"/>
                </a:lnTo>
                <a:lnTo>
                  <a:pt x="232" y="549"/>
                </a:lnTo>
                <a:lnTo>
                  <a:pt x="232" y="549"/>
                </a:lnTo>
                <a:lnTo>
                  <a:pt x="232" y="549"/>
                </a:lnTo>
                <a:lnTo>
                  <a:pt x="232" y="549"/>
                </a:lnTo>
                <a:lnTo>
                  <a:pt x="232" y="549"/>
                </a:lnTo>
                <a:lnTo>
                  <a:pt x="232" y="549"/>
                </a:lnTo>
                <a:lnTo>
                  <a:pt x="232" y="547"/>
                </a:lnTo>
                <a:lnTo>
                  <a:pt x="232" y="546"/>
                </a:lnTo>
                <a:lnTo>
                  <a:pt x="232" y="546"/>
                </a:lnTo>
                <a:lnTo>
                  <a:pt x="232" y="546"/>
                </a:lnTo>
                <a:lnTo>
                  <a:pt x="232" y="546"/>
                </a:lnTo>
                <a:lnTo>
                  <a:pt x="234" y="547"/>
                </a:lnTo>
                <a:lnTo>
                  <a:pt x="234" y="547"/>
                </a:lnTo>
                <a:lnTo>
                  <a:pt x="234" y="547"/>
                </a:lnTo>
                <a:lnTo>
                  <a:pt x="234" y="547"/>
                </a:lnTo>
                <a:lnTo>
                  <a:pt x="234" y="547"/>
                </a:lnTo>
                <a:lnTo>
                  <a:pt x="234" y="547"/>
                </a:lnTo>
                <a:lnTo>
                  <a:pt x="234" y="549"/>
                </a:lnTo>
                <a:lnTo>
                  <a:pt x="235" y="549"/>
                </a:lnTo>
                <a:lnTo>
                  <a:pt x="235" y="547"/>
                </a:lnTo>
                <a:lnTo>
                  <a:pt x="235" y="547"/>
                </a:lnTo>
                <a:lnTo>
                  <a:pt x="234" y="547"/>
                </a:lnTo>
                <a:lnTo>
                  <a:pt x="234" y="547"/>
                </a:lnTo>
                <a:lnTo>
                  <a:pt x="234" y="546"/>
                </a:lnTo>
                <a:lnTo>
                  <a:pt x="234" y="546"/>
                </a:lnTo>
                <a:lnTo>
                  <a:pt x="235" y="547"/>
                </a:lnTo>
                <a:lnTo>
                  <a:pt x="235" y="547"/>
                </a:lnTo>
                <a:lnTo>
                  <a:pt x="235" y="546"/>
                </a:lnTo>
                <a:lnTo>
                  <a:pt x="235" y="546"/>
                </a:lnTo>
                <a:lnTo>
                  <a:pt x="235" y="544"/>
                </a:lnTo>
                <a:lnTo>
                  <a:pt x="235" y="546"/>
                </a:lnTo>
                <a:lnTo>
                  <a:pt x="237" y="547"/>
                </a:lnTo>
                <a:lnTo>
                  <a:pt x="237" y="546"/>
                </a:lnTo>
                <a:lnTo>
                  <a:pt x="237" y="546"/>
                </a:lnTo>
                <a:lnTo>
                  <a:pt x="237" y="544"/>
                </a:lnTo>
                <a:lnTo>
                  <a:pt x="238" y="546"/>
                </a:lnTo>
                <a:lnTo>
                  <a:pt x="238" y="546"/>
                </a:lnTo>
                <a:lnTo>
                  <a:pt x="238" y="544"/>
                </a:lnTo>
                <a:lnTo>
                  <a:pt x="237" y="544"/>
                </a:lnTo>
                <a:lnTo>
                  <a:pt x="237" y="544"/>
                </a:lnTo>
                <a:lnTo>
                  <a:pt x="238" y="544"/>
                </a:lnTo>
                <a:lnTo>
                  <a:pt x="238" y="544"/>
                </a:lnTo>
                <a:lnTo>
                  <a:pt x="240" y="544"/>
                </a:lnTo>
                <a:lnTo>
                  <a:pt x="240" y="544"/>
                </a:lnTo>
                <a:lnTo>
                  <a:pt x="240" y="544"/>
                </a:lnTo>
                <a:lnTo>
                  <a:pt x="240" y="544"/>
                </a:lnTo>
                <a:lnTo>
                  <a:pt x="240" y="544"/>
                </a:lnTo>
                <a:lnTo>
                  <a:pt x="240" y="543"/>
                </a:lnTo>
                <a:lnTo>
                  <a:pt x="240" y="543"/>
                </a:lnTo>
                <a:lnTo>
                  <a:pt x="241" y="543"/>
                </a:lnTo>
                <a:lnTo>
                  <a:pt x="243" y="543"/>
                </a:lnTo>
                <a:lnTo>
                  <a:pt x="243" y="543"/>
                </a:lnTo>
                <a:lnTo>
                  <a:pt x="243" y="543"/>
                </a:lnTo>
                <a:lnTo>
                  <a:pt x="243" y="543"/>
                </a:lnTo>
                <a:lnTo>
                  <a:pt x="243" y="543"/>
                </a:lnTo>
                <a:lnTo>
                  <a:pt x="243" y="541"/>
                </a:lnTo>
                <a:lnTo>
                  <a:pt x="243" y="541"/>
                </a:lnTo>
                <a:close/>
                <a:moveTo>
                  <a:pt x="249" y="239"/>
                </a:moveTo>
                <a:lnTo>
                  <a:pt x="249" y="239"/>
                </a:lnTo>
                <a:lnTo>
                  <a:pt x="249" y="239"/>
                </a:lnTo>
                <a:lnTo>
                  <a:pt x="249" y="239"/>
                </a:lnTo>
                <a:lnTo>
                  <a:pt x="249" y="239"/>
                </a:lnTo>
                <a:close/>
                <a:moveTo>
                  <a:pt x="248" y="538"/>
                </a:moveTo>
                <a:lnTo>
                  <a:pt x="248" y="540"/>
                </a:lnTo>
                <a:lnTo>
                  <a:pt x="246" y="540"/>
                </a:lnTo>
                <a:lnTo>
                  <a:pt x="246" y="538"/>
                </a:lnTo>
                <a:lnTo>
                  <a:pt x="246" y="538"/>
                </a:lnTo>
                <a:lnTo>
                  <a:pt x="246" y="538"/>
                </a:lnTo>
                <a:lnTo>
                  <a:pt x="246" y="540"/>
                </a:lnTo>
                <a:lnTo>
                  <a:pt x="246" y="538"/>
                </a:lnTo>
                <a:lnTo>
                  <a:pt x="245" y="540"/>
                </a:lnTo>
                <a:lnTo>
                  <a:pt x="245" y="540"/>
                </a:lnTo>
                <a:lnTo>
                  <a:pt x="245" y="540"/>
                </a:lnTo>
                <a:lnTo>
                  <a:pt x="245" y="540"/>
                </a:lnTo>
                <a:lnTo>
                  <a:pt x="245" y="540"/>
                </a:lnTo>
                <a:lnTo>
                  <a:pt x="245" y="540"/>
                </a:lnTo>
                <a:lnTo>
                  <a:pt x="245" y="540"/>
                </a:lnTo>
                <a:lnTo>
                  <a:pt x="245" y="540"/>
                </a:lnTo>
                <a:lnTo>
                  <a:pt x="245" y="540"/>
                </a:lnTo>
                <a:lnTo>
                  <a:pt x="245" y="540"/>
                </a:lnTo>
                <a:lnTo>
                  <a:pt x="243" y="540"/>
                </a:lnTo>
                <a:lnTo>
                  <a:pt x="243" y="540"/>
                </a:lnTo>
                <a:lnTo>
                  <a:pt x="243" y="541"/>
                </a:lnTo>
                <a:lnTo>
                  <a:pt x="243" y="541"/>
                </a:lnTo>
                <a:lnTo>
                  <a:pt x="243" y="541"/>
                </a:lnTo>
                <a:lnTo>
                  <a:pt x="245" y="543"/>
                </a:lnTo>
                <a:lnTo>
                  <a:pt x="245" y="543"/>
                </a:lnTo>
                <a:lnTo>
                  <a:pt x="245" y="543"/>
                </a:lnTo>
                <a:lnTo>
                  <a:pt x="245" y="543"/>
                </a:lnTo>
                <a:lnTo>
                  <a:pt x="245" y="543"/>
                </a:lnTo>
                <a:lnTo>
                  <a:pt x="246" y="543"/>
                </a:lnTo>
                <a:lnTo>
                  <a:pt x="246" y="541"/>
                </a:lnTo>
                <a:lnTo>
                  <a:pt x="246" y="541"/>
                </a:lnTo>
                <a:lnTo>
                  <a:pt x="245" y="541"/>
                </a:lnTo>
                <a:lnTo>
                  <a:pt x="246" y="541"/>
                </a:lnTo>
                <a:lnTo>
                  <a:pt x="246" y="541"/>
                </a:lnTo>
                <a:lnTo>
                  <a:pt x="246" y="541"/>
                </a:lnTo>
                <a:lnTo>
                  <a:pt x="246" y="541"/>
                </a:lnTo>
                <a:lnTo>
                  <a:pt x="246" y="541"/>
                </a:lnTo>
                <a:lnTo>
                  <a:pt x="246" y="540"/>
                </a:lnTo>
                <a:lnTo>
                  <a:pt x="246" y="540"/>
                </a:lnTo>
                <a:lnTo>
                  <a:pt x="246" y="540"/>
                </a:lnTo>
                <a:lnTo>
                  <a:pt x="248" y="540"/>
                </a:lnTo>
                <a:lnTo>
                  <a:pt x="248" y="540"/>
                </a:lnTo>
                <a:lnTo>
                  <a:pt x="248" y="540"/>
                </a:lnTo>
                <a:lnTo>
                  <a:pt x="248" y="540"/>
                </a:lnTo>
                <a:lnTo>
                  <a:pt x="248" y="540"/>
                </a:lnTo>
                <a:lnTo>
                  <a:pt x="248" y="538"/>
                </a:lnTo>
                <a:lnTo>
                  <a:pt x="248" y="538"/>
                </a:lnTo>
                <a:close/>
                <a:moveTo>
                  <a:pt x="337" y="512"/>
                </a:moveTo>
                <a:lnTo>
                  <a:pt x="335" y="511"/>
                </a:lnTo>
                <a:lnTo>
                  <a:pt x="335" y="511"/>
                </a:lnTo>
                <a:lnTo>
                  <a:pt x="335" y="511"/>
                </a:lnTo>
                <a:lnTo>
                  <a:pt x="335" y="512"/>
                </a:lnTo>
                <a:lnTo>
                  <a:pt x="335" y="512"/>
                </a:lnTo>
                <a:lnTo>
                  <a:pt x="335" y="512"/>
                </a:lnTo>
                <a:lnTo>
                  <a:pt x="335" y="512"/>
                </a:lnTo>
                <a:lnTo>
                  <a:pt x="335" y="512"/>
                </a:lnTo>
                <a:lnTo>
                  <a:pt x="335" y="512"/>
                </a:lnTo>
                <a:lnTo>
                  <a:pt x="337" y="512"/>
                </a:lnTo>
                <a:lnTo>
                  <a:pt x="337" y="512"/>
                </a:lnTo>
                <a:lnTo>
                  <a:pt x="337" y="512"/>
                </a:lnTo>
                <a:lnTo>
                  <a:pt x="337" y="512"/>
                </a:lnTo>
                <a:lnTo>
                  <a:pt x="337" y="512"/>
                </a:lnTo>
                <a:lnTo>
                  <a:pt x="337" y="512"/>
                </a:lnTo>
                <a:close/>
                <a:moveTo>
                  <a:pt x="364" y="508"/>
                </a:moveTo>
                <a:lnTo>
                  <a:pt x="364" y="508"/>
                </a:lnTo>
                <a:lnTo>
                  <a:pt x="365" y="508"/>
                </a:lnTo>
                <a:lnTo>
                  <a:pt x="365" y="508"/>
                </a:lnTo>
                <a:lnTo>
                  <a:pt x="365" y="508"/>
                </a:lnTo>
                <a:lnTo>
                  <a:pt x="364" y="508"/>
                </a:lnTo>
                <a:lnTo>
                  <a:pt x="364" y="506"/>
                </a:lnTo>
                <a:lnTo>
                  <a:pt x="364" y="506"/>
                </a:lnTo>
                <a:lnTo>
                  <a:pt x="364" y="506"/>
                </a:lnTo>
                <a:lnTo>
                  <a:pt x="364" y="506"/>
                </a:lnTo>
                <a:lnTo>
                  <a:pt x="364" y="506"/>
                </a:lnTo>
                <a:lnTo>
                  <a:pt x="364" y="508"/>
                </a:lnTo>
                <a:lnTo>
                  <a:pt x="364" y="508"/>
                </a:lnTo>
                <a:lnTo>
                  <a:pt x="364" y="508"/>
                </a:lnTo>
                <a:lnTo>
                  <a:pt x="364" y="508"/>
                </a:lnTo>
                <a:close/>
                <a:moveTo>
                  <a:pt x="361" y="505"/>
                </a:moveTo>
                <a:lnTo>
                  <a:pt x="361" y="505"/>
                </a:lnTo>
                <a:lnTo>
                  <a:pt x="361" y="503"/>
                </a:lnTo>
                <a:lnTo>
                  <a:pt x="361" y="505"/>
                </a:lnTo>
                <a:lnTo>
                  <a:pt x="361" y="505"/>
                </a:lnTo>
                <a:lnTo>
                  <a:pt x="362" y="505"/>
                </a:lnTo>
                <a:lnTo>
                  <a:pt x="362" y="505"/>
                </a:lnTo>
                <a:lnTo>
                  <a:pt x="362" y="505"/>
                </a:lnTo>
                <a:lnTo>
                  <a:pt x="362" y="505"/>
                </a:lnTo>
                <a:lnTo>
                  <a:pt x="362" y="505"/>
                </a:lnTo>
                <a:lnTo>
                  <a:pt x="362" y="505"/>
                </a:lnTo>
                <a:lnTo>
                  <a:pt x="362" y="505"/>
                </a:lnTo>
                <a:lnTo>
                  <a:pt x="362" y="505"/>
                </a:lnTo>
                <a:lnTo>
                  <a:pt x="362" y="503"/>
                </a:lnTo>
                <a:lnTo>
                  <a:pt x="362" y="503"/>
                </a:lnTo>
                <a:lnTo>
                  <a:pt x="362" y="503"/>
                </a:lnTo>
                <a:lnTo>
                  <a:pt x="362" y="503"/>
                </a:lnTo>
                <a:lnTo>
                  <a:pt x="362" y="503"/>
                </a:lnTo>
                <a:lnTo>
                  <a:pt x="362" y="503"/>
                </a:lnTo>
                <a:lnTo>
                  <a:pt x="362" y="503"/>
                </a:lnTo>
                <a:lnTo>
                  <a:pt x="361" y="503"/>
                </a:lnTo>
                <a:lnTo>
                  <a:pt x="361" y="503"/>
                </a:lnTo>
                <a:lnTo>
                  <a:pt x="361" y="503"/>
                </a:lnTo>
                <a:lnTo>
                  <a:pt x="361" y="503"/>
                </a:lnTo>
                <a:lnTo>
                  <a:pt x="361" y="503"/>
                </a:lnTo>
                <a:lnTo>
                  <a:pt x="361" y="503"/>
                </a:lnTo>
                <a:lnTo>
                  <a:pt x="359" y="503"/>
                </a:lnTo>
                <a:lnTo>
                  <a:pt x="359" y="503"/>
                </a:lnTo>
                <a:lnTo>
                  <a:pt x="359" y="505"/>
                </a:lnTo>
                <a:lnTo>
                  <a:pt x="359" y="505"/>
                </a:lnTo>
                <a:lnTo>
                  <a:pt x="359" y="505"/>
                </a:lnTo>
                <a:lnTo>
                  <a:pt x="361" y="505"/>
                </a:lnTo>
                <a:close/>
                <a:moveTo>
                  <a:pt x="337" y="506"/>
                </a:moveTo>
                <a:lnTo>
                  <a:pt x="337" y="508"/>
                </a:lnTo>
                <a:lnTo>
                  <a:pt x="335" y="506"/>
                </a:lnTo>
                <a:lnTo>
                  <a:pt x="335" y="508"/>
                </a:lnTo>
                <a:lnTo>
                  <a:pt x="335" y="508"/>
                </a:lnTo>
                <a:lnTo>
                  <a:pt x="335" y="508"/>
                </a:lnTo>
                <a:lnTo>
                  <a:pt x="335" y="508"/>
                </a:lnTo>
                <a:lnTo>
                  <a:pt x="335" y="509"/>
                </a:lnTo>
                <a:lnTo>
                  <a:pt x="335" y="509"/>
                </a:lnTo>
                <a:lnTo>
                  <a:pt x="337" y="508"/>
                </a:lnTo>
                <a:lnTo>
                  <a:pt x="337" y="508"/>
                </a:lnTo>
                <a:lnTo>
                  <a:pt x="337" y="508"/>
                </a:lnTo>
                <a:lnTo>
                  <a:pt x="337" y="508"/>
                </a:lnTo>
                <a:lnTo>
                  <a:pt x="337" y="508"/>
                </a:lnTo>
                <a:lnTo>
                  <a:pt x="337" y="506"/>
                </a:lnTo>
                <a:lnTo>
                  <a:pt x="337" y="506"/>
                </a:lnTo>
                <a:close/>
                <a:moveTo>
                  <a:pt x="359" y="505"/>
                </a:moveTo>
                <a:lnTo>
                  <a:pt x="359" y="506"/>
                </a:lnTo>
                <a:lnTo>
                  <a:pt x="358" y="506"/>
                </a:lnTo>
                <a:lnTo>
                  <a:pt x="358" y="506"/>
                </a:lnTo>
                <a:lnTo>
                  <a:pt x="358" y="506"/>
                </a:lnTo>
                <a:lnTo>
                  <a:pt x="356" y="506"/>
                </a:lnTo>
                <a:lnTo>
                  <a:pt x="356" y="506"/>
                </a:lnTo>
                <a:lnTo>
                  <a:pt x="356" y="506"/>
                </a:lnTo>
                <a:lnTo>
                  <a:pt x="356" y="506"/>
                </a:lnTo>
                <a:lnTo>
                  <a:pt x="356" y="506"/>
                </a:lnTo>
                <a:lnTo>
                  <a:pt x="356" y="506"/>
                </a:lnTo>
                <a:lnTo>
                  <a:pt x="356" y="508"/>
                </a:lnTo>
                <a:lnTo>
                  <a:pt x="358" y="508"/>
                </a:lnTo>
                <a:lnTo>
                  <a:pt x="358" y="509"/>
                </a:lnTo>
                <a:lnTo>
                  <a:pt x="359" y="509"/>
                </a:lnTo>
                <a:lnTo>
                  <a:pt x="359" y="509"/>
                </a:lnTo>
                <a:lnTo>
                  <a:pt x="359" y="509"/>
                </a:lnTo>
                <a:lnTo>
                  <a:pt x="359" y="508"/>
                </a:lnTo>
                <a:lnTo>
                  <a:pt x="359" y="508"/>
                </a:lnTo>
                <a:lnTo>
                  <a:pt x="359" y="508"/>
                </a:lnTo>
                <a:lnTo>
                  <a:pt x="359" y="506"/>
                </a:lnTo>
                <a:lnTo>
                  <a:pt x="359" y="506"/>
                </a:lnTo>
                <a:lnTo>
                  <a:pt x="359" y="505"/>
                </a:lnTo>
                <a:close/>
                <a:moveTo>
                  <a:pt x="341" y="509"/>
                </a:moveTo>
                <a:lnTo>
                  <a:pt x="341" y="509"/>
                </a:lnTo>
                <a:lnTo>
                  <a:pt x="341" y="509"/>
                </a:lnTo>
                <a:lnTo>
                  <a:pt x="341" y="508"/>
                </a:lnTo>
                <a:lnTo>
                  <a:pt x="341" y="508"/>
                </a:lnTo>
                <a:lnTo>
                  <a:pt x="340" y="508"/>
                </a:lnTo>
                <a:lnTo>
                  <a:pt x="340" y="508"/>
                </a:lnTo>
                <a:lnTo>
                  <a:pt x="340" y="508"/>
                </a:lnTo>
                <a:lnTo>
                  <a:pt x="340" y="509"/>
                </a:lnTo>
                <a:lnTo>
                  <a:pt x="340" y="509"/>
                </a:lnTo>
                <a:lnTo>
                  <a:pt x="340" y="509"/>
                </a:lnTo>
                <a:lnTo>
                  <a:pt x="340" y="511"/>
                </a:lnTo>
                <a:lnTo>
                  <a:pt x="340" y="511"/>
                </a:lnTo>
                <a:lnTo>
                  <a:pt x="341" y="511"/>
                </a:lnTo>
                <a:lnTo>
                  <a:pt x="341" y="509"/>
                </a:lnTo>
                <a:lnTo>
                  <a:pt x="341" y="509"/>
                </a:lnTo>
                <a:lnTo>
                  <a:pt x="341" y="509"/>
                </a:lnTo>
                <a:lnTo>
                  <a:pt x="341" y="509"/>
                </a:lnTo>
                <a:lnTo>
                  <a:pt x="341" y="509"/>
                </a:lnTo>
                <a:close/>
                <a:moveTo>
                  <a:pt x="356" y="511"/>
                </a:moveTo>
                <a:lnTo>
                  <a:pt x="356" y="511"/>
                </a:lnTo>
                <a:lnTo>
                  <a:pt x="356" y="511"/>
                </a:lnTo>
                <a:lnTo>
                  <a:pt x="356" y="511"/>
                </a:lnTo>
                <a:lnTo>
                  <a:pt x="356" y="511"/>
                </a:lnTo>
                <a:lnTo>
                  <a:pt x="356" y="509"/>
                </a:lnTo>
                <a:lnTo>
                  <a:pt x="355" y="509"/>
                </a:lnTo>
                <a:lnTo>
                  <a:pt x="355" y="509"/>
                </a:lnTo>
                <a:lnTo>
                  <a:pt x="355" y="509"/>
                </a:lnTo>
                <a:lnTo>
                  <a:pt x="355" y="509"/>
                </a:lnTo>
                <a:lnTo>
                  <a:pt x="355" y="509"/>
                </a:lnTo>
                <a:lnTo>
                  <a:pt x="355" y="508"/>
                </a:lnTo>
                <a:lnTo>
                  <a:pt x="355" y="508"/>
                </a:lnTo>
                <a:lnTo>
                  <a:pt x="355" y="508"/>
                </a:lnTo>
                <a:lnTo>
                  <a:pt x="355" y="508"/>
                </a:lnTo>
                <a:lnTo>
                  <a:pt x="355" y="508"/>
                </a:lnTo>
                <a:lnTo>
                  <a:pt x="355" y="506"/>
                </a:lnTo>
                <a:lnTo>
                  <a:pt x="355" y="506"/>
                </a:lnTo>
                <a:lnTo>
                  <a:pt x="356" y="505"/>
                </a:lnTo>
                <a:lnTo>
                  <a:pt x="356" y="505"/>
                </a:lnTo>
                <a:lnTo>
                  <a:pt x="355" y="505"/>
                </a:lnTo>
                <a:lnTo>
                  <a:pt x="355" y="505"/>
                </a:lnTo>
                <a:lnTo>
                  <a:pt x="355" y="505"/>
                </a:lnTo>
                <a:lnTo>
                  <a:pt x="355" y="505"/>
                </a:lnTo>
                <a:lnTo>
                  <a:pt x="355" y="505"/>
                </a:lnTo>
                <a:lnTo>
                  <a:pt x="355" y="506"/>
                </a:lnTo>
                <a:lnTo>
                  <a:pt x="355" y="506"/>
                </a:lnTo>
                <a:lnTo>
                  <a:pt x="355" y="506"/>
                </a:lnTo>
                <a:lnTo>
                  <a:pt x="353" y="506"/>
                </a:lnTo>
                <a:lnTo>
                  <a:pt x="353" y="506"/>
                </a:lnTo>
                <a:lnTo>
                  <a:pt x="353" y="506"/>
                </a:lnTo>
                <a:lnTo>
                  <a:pt x="353" y="506"/>
                </a:lnTo>
                <a:lnTo>
                  <a:pt x="353" y="506"/>
                </a:lnTo>
                <a:lnTo>
                  <a:pt x="353" y="506"/>
                </a:lnTo>
                <a:lnTo>
                  <a:pt x="353" y="506"/>
                </a:lnTo>
                <a:lnTo>
                  <a:pt x="353" y="506"/>
                </a:lnTo>
                <a:lnTo>
                  <a:pt x="353" y="506"/>
                </a:lnTo>
                <a:lnTo>
                  <a:pt x="353" y="506"/>
                </a:lnTo>
                <a:lnTo>
                  <a:pt x="353" y="505"/>
                </a:lnTo>
                <a:lnTo>
                  <a:pt x="353" y="505"/>
                </a:lnTo>
                <a:lnTo>
                  <a:pt x="353" y="503"/>
                </a:lnTo>
                <a:lnTo>
                  <a:pt x="352" y="503"/>
                </a:lnTo>
                <a:lnTo>
                  <a:pt x="352" y="505"/>
                </a:lnTo>
                <a:lnTo>
                  <a:pt x="350" y="505"/>
                </a:lnTo>
                <a:lnTo>
                  <a:pt x="350" y="506"/>
                </a:lnTo>
                <a:lnTo>
                  <a:pt x="350" y="506"/>
                </a:lnTo>
                <a:lnTo>
                  <a:pt x="350" y="506"/>
                </a:lnTo>
                <a:lnTo>
                  <a:pt x="350" y="508"/>
                </a:lnTo>
                <a:lnTo>
                  <a:pt x="350" y="508"/>
                </a:lnTo>
                <a:lnTo>
                  <a:pt x="350" y="508"/>
                </a:lnTo>
                <a:lnTo>
                  <a:pt x="350" y="508"/>
                </a:lnTo>
                <a:lnTo>
                  <a:pt x="350" y="508"/>
                </a:lnTo>
                <a:lnTo>
                  <a:pt x="350" y="509"/>
                </a:lnTo>
                <a:lnTo>
                  <a:pt x="350" y="509"/>
                </a:lnTo>
                <a:lnTo>
                  <a:pt x="350" y="509"/>
                </a:lnTo>
                <a:lnTo>
                  <a:pt x="350" y="509"/>
                </a:lnTo>
                <a:lnTo>
                  <a:pt x="350" y="511"/>
                </a:lnTo>
                <a:lnTo>
                  <a:pt x="350" y="511"/>
                </a:lnTo>
                <a:lnTo>
                  <a:pt x="350" y="511"/>
                </a:lnTo>
                <a:lnTo>
                  <a:pt x="350" y="512"/>
                </a:lnTo>
                <a:lnTo>
                  <a:pt x="350" y="512"/>
                </a:lnTo>
                <a:lnTo>
                  <a:pt x="350" y="512"/>
                </a:lnTo>
                <a:lnTo>
                  <a:pt x="350" y="511"/>
                </a:lnTo>
                <a:lnTo>
                  <a:pt x="350" y="511"/>
                </a:lnTo>
                <a:lnTo>
                  <a:pt x="352" y="511"/>
                </a:lnTo>
                <a:lnTo>
                  <a:pt x="352" y="511"/>
                </a:lnTo>
                <a:lnTo>
                  <a:pt x="352" y="511"/>
                </a:lnTo>
                <a:lnTo>
                  <a:pt x="352" y="511"/>
                </a:lnTo>
                <a:lnTo>
                  <a:pt x="352" y="511"/>
                </a:lnTo>
                <a:lnTo>
                  <a:pt x="352" y="509"/>
                </a:lnTo>
                <a:lnTo>
                  <a:pt x="353" y="509"/>
                </a:lnTo>
                <a:lnTo>
                  <a:pt x="353" y="511"/>
                </a:lnTo>
                <a:lnTo>
                  <a:pt x="353" y="511"/>
                </a:lnTo>
                <a:lnTo>
                  <a:pt x="353" y="511"/>
                </a:lnTo>
                <a:lnTo>
                  <a:pt x="353" y="511"/>
                </a:lnTo>
                <a:lnTo>
                  <a:pt x="353" y="511"/>
                </a:lnTo>
                <a:lnTo>
                  <a:pt x="353" y="511"/>
                </a:lnTo>
                <a:lnTo>
                  <a:pt x="353" y="512"/>
                </a:lnTo>
                <a:lnTo>
                  <a:pt x="353" y="512"/>
                </a:lnTo>
                <a:lnTo>
                  <a:pt x="355" y="512"/>
                </a:lnTo>
                <a:lnTo>
                  <a:pt x="355" y="512"/>
                </a:lnTo>
                <a:lnTo>
                  <a:pt x="355" y="512"/>
                </a:lnTo>
                <a:lnTo>
                  <a:pt x="356" y="512"/>
                </a:lnTo>
                <a:lnTo>
                  <a:pt x="356" y="511"/>
                </a:lnTo>
                <a:lnTo>
                  <a:pt x="356" y="511"/>
                </a:lnTo>
                <a:lnTo>
                  <a:pt x="355" y="511"/>
                </a:lnTo>
                <a:lnTo>
                  <a:pt x="355" y="511"/>
                </a:lnTo>
                <a:lnTo>
                  <a:pt x="356" y="511"/>
                </a:lnTo>
                <a:lnTo>
                  <a:pt x="356" y="511"/>
                </a:lnTo>
                <a:lnTo>
                  <a:pt x="356" y="511"/>
                </a:lnTo>
                <a:lnTo>
                  <a:pt x="356" y="511"/>
                </a:lnTo>
                <a:close/>
                <a:moveTo>
                  <a:pt x="367" y="512"/>
                </a:moveTo>
                <a:lnTo>
                  <a:pt x="367" y="514"/>
                </a:lnTo>
                <a:lnTo>
                  <a:pt x="367" y="514"/>
                </a:lnTo>
                <a:lnTo>
                  <a:pt x="367" y="512"/>
                </a:lnTo>
                <a:lnTo>
                  <a:pt x="367" y="511"/>
                </a:lnTo>
                <a:lnTo>
                  <a:pt x="367" y="511"/>
                </a:lnTo>
                <a:lnTo>
                  <a:pt x="367" y="511"/>
                </a:lnTo>
                <a:lnTo>
                  <a:pt x="367" y="511"/>
                </a:lnTo>
                <a:lnTo>
                  <a:pt x="367" y="511"/>
                </a:lnTo>
                <a:lnTo>
                  <a:pt x="367" y="509"/>
                </a:lnTo>
                <a:lnTo>
                  <a:pt x="367" y="509"/>
                </a:lnTo>
                <a:lnTo>
                  <a:pt x="367" y="509"/>
                </a:lnTo>
                <a:lnTo>
                  <a:pt x="367" y="509"/>
                </a:lnTo>
                <a:lnTo>
                  <a:pt x="367" y="509"/>
                </a:lnTo>
                <a:lnTo>
                  <a:pt x="365" y="509"/>
                </a:lnTo>
                <a:lnTo>
                  <a:pt x="367" y="511"/>
                </a:lnTo>
                <a:lnTo>
                  <a:pt x="367" y="511"/>
                </a:lnTo>
                <a:lnTo>
                  <a:pt x="367" y="511"/>
                </a:lnTo>
                <a:lnTo>
                  <a:pt x="367" y="511"/>
                </a:lnTo>
                <a:lnTo>
                  <a:pt x="365" y="511"/>
                </a:lnTo>
                <a:lnTo>
                  <a:pt x="365" y="511"/>
                </a:lnTo>
                <a:lnTo>
                  <a:pt x="365" y="511"/>
                </a:lnTo>
                <a:lnTo>
                  <a:pt x="365" y="511"/>
                </a:lnTo>
                <a:lnTo>
                  <a:pt x="365" y="512"/>
                </a:lnTo>
                <a:lnTo>
                  <a:pt x="365" y="512"/>
                </a:lnTo>
                <a:lnTo>
                  <a:pt x="364" y="511"/>
                </a:lnTo>
                <a:lnTo>
                  <a:pt x="364" y="512"/>
                </a:lnTo>
                <a:lnTo>
                  <a:pt x="364" y="514"/>
                </a:lnTo>
                <a:lnTo>
                  <a:pt x="365" y="514"/>
                </a:lnTo>
                <a:lnTo>
                  <a:pt x="364" y="514"/>
                </a:lnTo>
                <a:lnTo>
                  <a:pt x="364" y="514"/>
                </a:lnTo>
                <a:lnTo>
                  <a:pt x="364" y="514"/>
                </a:lnTo>
                <a:lnTo>
                  <a:pt x="364" y="514"/>
                </a:lnTo>
                <a:lnTo>
                  <a:pt x="364" y="514"/>
                </a:lnTo>
                <a:lnTo>
                  <a:pt x="364" y="514"/>
                </a:lnTo>
                <a:lnTo>
                  <a:pt x="364" y="514"/>
                </a:lnTo>
                <a:lnTo>
                  <a:pt x="364" y="514"/>
                </a:lnTo>
                <a:lnTo>
                  <a:pt x="364" y="514"/>
                </a:lnTo>
                <a:lnTo>
                  <a:pt x="364" y="514"/>
                </a:lnTo>
                <a:lnTo>
                  <a:pt x="364" y="512"/>
                </a:lnTo>
                <a:lnTo>
                  <a:pt x="364" y="512"/>
                </a:lnTo>
                <a:lnTo>
                  <a:pt x="362" y="512"/>
                </a:lnTo>
                <a:lnTo>
                  <a:pt x="362" y="512"/>
                </a:lnTo>
                <a:lnTo>
                  <a:pt x="362" y="514"/>
                </a:lnTo>
                <a:lnTo>
                  <a:pt x="364" y="514"/>
                </a:lnTo>
                <a:lnTo>
                  <a:pt x="364" y="514"/>
                </a:lnTo>
                <a:lnTo>
                  <a:pt x="362" y="514"/>
                </a:lnTo>
                <a:lnTo>
                  <a:pt x="362" y="514"/>
                </a:lnTo>
                <a:lnTo>
                  <a:pt x="361" y="514"/>
                </a:lnTo>
                <a:lnTo>
                  <a:pt x="361" y="514"/>
                </a:lnTo>
                <a:lnTo>
                  <a:pt x="361" y="514"/>
                </a:lnTo>
                <a:lnTo>
                  <a:pt x="361" y="514"/>
                </a:lnTo>
                <a:lnTo>
                  <a:pt x="362" y="514"/>
                </a:lnTo>
                <a:lnTo>
                  <a:pt x="362" y="515"/>
                </a:lnTo>
                <a:lnTo>
                  <a:pt x="362" y="515"/>
                </a:lnTo>
                <a:lnTo>
                  <a:pt x="362" y="515"/>
                </a:lnTo>
                <a:lnTo>
                  <a:pt x="362" y="515"/>
                </a:lnTo>
                <a:lnTo>
                  <a:pt x="362" y="515"/>
                </a:lnTo>
                <a:lnTo>
                  <a:pt x="361" y="515"/>
                </a:lnTo>
                <a:lnTo>
                  <a:pt x="361" y="515"/>
                </a:lnTo>
                <a:lnTo>
                  <a:pt x="362" y="515"/>
                </a:lnTo>
                <a:lnTo>
                  <a:pt x="362" y="517"/>
                </a:lnTo>
                <a:lnTo>
                  <a:pt x="362" y="517"/>
                </a:lnTo>
                <a:lnTo>
                  <a:pt x="362" y="517"/>
                </a:lnTo>
                <a:lnTo>
                  <a:pt x="362" y="517"/>
                </a:lnTo>
                <a:lnTo>
                  <a:pt x="361" y="519"/>
                </a:lnTo>
                <a:lnTo>
                  <a:pt x="361" y="520"/>
                </a:lnTo>
                <a:lnTo>
                  <a:pt x="359" y="520"/>
                </a:lnTo>
                <a:lnTo>
                  <a:pt x="359" y="520"/>
                </a:lnTo>
                <a:lnTo>
                  <a:pt x="359" y="520"/>
                </a:lnTo>
                <a:lnTo>
                  <a:pt x="359" y="522"/>
                </a:lnTo>
                <a:lnTo>
                  <a:pt x="359" y="522"/>
                </a:lnTo>
                <a:lnTo>
                  <a:pt x="361" y="522"/>
                </a:lnTo>
                <a:lnTo>
                  <a:pt x="361" y="520"/>
                </a:lnTo>
                <a:lnTo>
                  <a:pt x="361" y="520"/>
                </a:lnTo>
                <a:lnTo>
                  <a:pt x="361" y="520"/>
                </a:lnTo>
                <a:lnTo>
                  <a:pt x="362" y="519"/>
                </a:lnTo>
                <a:lnTo>
                  <a:pt x="362" y="519"/>
                </a:lnTo>
                <a:lnTo>
                  <a:pt x="364" y="517"/>
                </a:lnTo>
                <a:lnTo>
                  <a:pt x="364" y="517"/>
                </a:lnTo>
                <a:lnTo>
                  <a:pt x="364" y="517"/>
                </a:lnTo>
                <a:lnTo>
                  <a:pt x="364" y="515"/>
                </a:lnTo>
                <a:lnTo>
                  <a:pt x="364" y="515"/>
                </a:lnTo>
                <a:lnTo>
                  <a:pt x="365" y="515"/>
                </a:lnTo>
                <a:lnTo>
                  <a:pt x="365" y="515"/>
                </a:lnTo>
                <a:lnTo>
                  <a:pt x="365" y="515"/>
                </a:lnTo>
                <a:lnTo>
                  <a:pt x="365" y="515"/>
                </a:lnTo>
                <a:lnTo>
                  <a:pt x="365" y="514"/>
                </a:lnTo>
                <a:lnTo>
                  <a:pt x="365" y="514"/>
                </a:lnTo>
                <a:lnTo>
                  <a:pt x="365" y="514"/>
                </a:lnTo>
                <a:lnTo>
                  <a:pt x="367" y="514"/>
                </a:lnTo>
                <a:lnTo>
                  <a:pt x="367" y="514"/>
                </a:lnTo>
                <a:lnTo>
                  <a:pt x="367" y="515"/>
                </a:lnTo>
                <a:lnTo>
                  <a:pt x="367" y="515"/>
                </a:lnTo>
                <a:lnTo>
                  <a:pt x="367" y="514"/>
                </a:lnTo>
                <a:lnTo>
                  <a:pt x="367" y="514"/>
                </a:lnTo>
                <a:lnTo>
                  <a:pt x="367" y="514"/>
                </a:lnTo>
                <a:lnTo>
                  <a:pt x="367" y="514"/>
                </a:lnTo>
                <a:lnTo>
                  <a:pt x="367" y="514"/>
                </a:lnTo>
                <a:lnTo>
                  <a:pt x="367" y="514"/>
                </a:lnTo>
                <a:lnTo>
                  <a:pt x="368" y="514"/>
                </a:lnTo>
                <a:lnTo>
                  <a:pt x="368" y="512"/>
                </a:lnTo>
                <a:lnTo>
                  <a:pt x="368" y="512"/>
                </a:lnTo>
                <a:lnTo>
                  <a:pt x="367" y="512"/>
                </a:lnTo>
                <a:lnTo>
                  <a:pt x="367" y="512"/>
                </a:lnTo>
                <a:close/>
                <a:moveTo>
                  <a:pt x="379" y="522"/>
                </a:moveTo>
                <a:lnTo>
                  <a:pt x="377" y="522"/>
                </a:lnTo>
                <a:lnTo>
                  <a:pt x="377" y="522"/>
                </a:lnTo>
                <a:lnTo>
                  <a:pt x="377" y="522"/>
                </a:lnTo>
                <a:lnTo>
                  <a:pt x="377" y="520"/>
                </a:lnTo>
                <a:lnTo>
                  <a:pt x="377" y="520"/>
                </a:lnTo>
                <a:lnTo>
                  <a:pt x="377" y="520"/>
                </a:lnTo>
                <a:lnTo>
                  <a:pt x="376" y="522"/>
                </a:lnTo>
                <a:lnTo>
                  <a:pt x="376" y="522"/>
                </a:lnTo>
                <a:lnTo>
                  <a:pt x="376" y="522"/>
                </a:lnTo>
                <a:lnTo>
                  <a:pt x="376" y="522"/>
                </a:lnTo>
                <a:lnTo>
                  <a:pt x="377" y="522"/>
                </a:lnTo>
                <a:lnTo>
                  <a:pt x="377" y="522"/>
                </a:lnTo>
                <a:lnTo>
                  <a:pt x="376" y="522"/>
                </a:lnTo>
                <a:lnTo>
                  <a:pt x="376" y="523"/>
                </a:lnTo>
                <a:lnTo>
                  <a:pt x="377" y="523"/>
                </a:lnTo>
                <a:lnTo>
                  <a:pt x="377" y="523"/>
                </a:lnTo>
                <a:lnTo>
                  <a:pt x="379" y="522"/>
                </a:lnTo>
                <a:lnTo>
                  <a:pt x="379" y="522"/>
                </a:lnTo>
                <a:lnTo>
                  <a:pt x="379" y="522"/>
                </a:lnTo>
                <a:lnTo>
                  <a:pt x="379" y="522"/>
                </a:lnTo>
                <a:close/>
                <a:moveTo>
                  <a:pt x="379" y="493"/>
                </a:moveTo>
                <a:lnTo>
                  <a:pt x="379" y="493"/>
                </a:lnTo>
                <a:lnTo>
                  <a:pt x="377" y="494"/>
                </a:lnTo>
                <a:lnTo>
                  <a:pt x="377" y="494"/>
                </a:lnTo>
                <a:lnTo>
                  <a:pt x="379" y="494"/>
                </a:lnTo>
                <a:lnTo>
                  <a:pt x="379" y="494"/>
                </a:lnTo>
                <a:lnTo>
                  <a:pt x="379" y="494"/>
                </a:lnTo>
                <a:lnTo>
                  <a:pt x="379" y="494"/>
                </a:lnTo>
                <a:lnTo>
                  <a:pt x="379" y="494"/>
                </a:lnTo>
                <a:lnTo>
                  <a:pt x="379" y="494"/>
                </a:lnTo>
                <a:lnTo>
                  <a:pt x="379" y="494"/>
                </a:lnTo>
                <a:lnTo>
                  <a:pt x="379" y="493"/>
                </a:lnTo>
                <a:close/>
                <a:moveTo>
                  <a:pt x="389" y="493"/>
                </a:moveTo>
                <a:lnTo>
                  <a:pt x="389" y="493"/>
                </a:lnTo>
                <a:lnTo>
                  <a:pt x="389" y="493"/>
                </a:lnTo>
                <a:lnTo>
                  <a:pt x="388" y="491"/>
                </a:lnTo>
                <a:lnTo>
                  <a:pt x="388" y="491"/>
                </a:lnTo>
                <a:lnTo>
                  <a:pt x="388" y="491"/>
                </a:lnTo>
                <a:lnTo>
                  <a:pt x="388" y="491"/>
                </a:lnTo>
                <a:lnTo>
                  <a:pt x="386" y="491"/>
                </a:lnTo>
                <a:lnTo>
                  <a:pt x="386" y="493"/>
                </a:lnTo>
                <a:lnTo>
                  <a:pt x="386" y="493"/>
                </a:lnTo>
                <a:lnTo>
                  <a:pt x="386" y="493"/>
                </a:lnTo>
                <a:lnTo>
                  <a:pt x="386" y="494"/>
                </a:lnTo>
                <a:lnTo>
                  <a:pt x="386" y="494"/>
                </a:lnTo>
                <a:lnTo>
                  <a:pt x="386" y="494"/>
                </a:lnTo>
                <a:lnTo>
                  <a:pt x="388" y="494"/>
                </a:lnTo>
                <a:lnTo>
                  <a:pt x="388" y="494"/>
                </a:lnTo>
                <a:lnTo>
                  <a:pt x="386" y="493"/>
                </a:lnTo>
                <a:lnTo>
                  <a:pt x="386" y="493"/>
                </a:lnTo>
                <a:lnTo>
                  <a:pt x="386" y="493"/>
                </a:lnTo>
                <a:lnTo>
                  <a:pt x="386" y="493"/>
                </a:lnTo>
                <a:lnTo>
                  <a:pt x="388" y="493"/>
                </a:lnTo>
                <a:lnTo>
                  <a:pt x="389" y="493"/>
                </a:lnTo>
                <a:lnTo>
                  <a:pt x="389" y="493"/>
                </a:lnTo>
                <a:lnTo>
                  <a:pt x="389" y="493"/>
                </a:lnTo>
                <a:close/>
                <a:moveTo>
                  <a:pt x="376" y="519"/>
                </a:moveTo>
                <a:lnTo>
                  <a:pt x="376" y="519"/>
                </a:lnTo>
                <a:lnTo>
                  <a:pt x="376" y="519"/>
                </a:lnTo>
                <a:lnTo>
                  <a:pt x="376" y="519"/>
                </a:lnTo>
                <a:lnTo>
                  <a:pt x="376" y="519"/>
                </a:lnTo>
                <a:lnTo>
                  <a:pt x="376" y="519"/>
                </a:lnTo>
                <a:lnTo>
                  <a:pt x="376" y="519"/>
                </a:lnTo>
                <a:lnTo>
                  <a:pt x="376" y="519"/>
                </a:lnTo>
                <a:lnTo>
                  <a:pt x="376" y="519"/>
                </a:lnTo>
                <a:lnTo>
                  <a:pt x="376" y="517"/>
                </a:lnTo>
                <a:lnTo>
                  <a:pt x="376" y="517"/>
                </a:lnTo>
                <a:lnTo>
                  <a:pt x="376" y="517"/>
                </a:lnTo>
                <a:lnTo>
                  <a:pt x="376" y="517"/>
                </a:lnTo>
                <a:lnTo>
                  <a:pt x="374" y="517"/>
                </a:lnTo>
                <a:lnTo>
                  <a:pt x="374" y="517"/>
                </a:lnTo>
                <a:lnTo>
                  <a:pt x="374" y="517"/>
                </a:lnTo>
                <a:lnTo>
                  <a:pt x="374" y="517"/>
                </a:lnTo>
                <a:lnTo>
                  <a:pt x="374" y="517"/>
                </a:lnTo>
                <a:lnTo>
                  <a:pt x="374" y="519"/>
                </a:lnTo>
                <a:lnTo>
                  <a:pt x="374" y="519"/>
                </a:lnTo>
                <a:lnTo>
                  <a:pt x="374" y="519"/>
                </a:lnTo>
                <a:lnTo>
                  <a:pt x="374" y="519"/>
                </a:lnTo>
                <a:lnTo>
                  <a:pt x="374" y="520"/>
                </a:lnTo>
                <a:lnTo>
                  <a:pt x="374" y="520"/>
                </a:lnTo>
                <a:lnTo>
                  <a:pt x="374" y="520"/>
                </a:lnTo>
                <a:lnTo>
                  <a:pt x="374" y="520"/>
                </a:lnTo>
                <a:lnTo>
                  <a:pt x="374" y="520"/>
                </a:lnTo>
                <a:lnTo>
                  <a:pt x="374" y="520"/>
                </a:lnTo>
                <a:lnTo>
                  <a:pt x="374" y="520"/>
                </a:lnTo>
                <a:lnTo>
                  <a:pt x="374" y="520"/>
                </a:lnTo>
                <a:lnTo>
                  <a:pt x="374" y="520"/>
                </a:lnTo>
                <a:lnTo>
                  <a:pt x="376" y="520"/>
                </a:lnTo>
                <a:lnTo>
                  <a:pt x="376" y="520"/>
                </a:lnTo>
                <a:lnTo>
                  <a:pt x="376" y="519"/>
                </a:lnTo>
                <a:close/>
                <a:moveTo>
                  <a:pt x="373" y="525"/>
                </a:moveTo>
                <a:lnTo>
                  <a:pt x="373" y="525"/>
                </a:lnTo>
                <a:lnTo>
                  <a:pt x="373" y="525"/>
                </a:lnTo>
                <a:lnTo>
                  <a:pt x="371" y="525"/>
                </a:lnTo>
                <a:lnTo>
                  <a:pt x="371" y="525"/>
                </a:lnTo>
                <a:lnTo>
                  <a:pt x="371" y="525"/>
                </a:lnTo>
                <a:lnTo>
                  <a:pt x="371" y="525"/>
                </a:lnTo>
                <a:lnTo>
                  <a:pt x="371" y="525"/>
                </a:lnTo>
                <a:lnTo>
                  <a:pt x="371" y="525"/>
                </a:lnTo>
                <a:lnTo>
                  <a:pt x="371" y="525"/>
                </a:lnTo>
                <a:lnTo>
                  <a:pt x="371" y="526"/>
                </a:lnTo>
                <a:lnTo>
                  <a:pt x="371" y="526"/>
                </a:lnTo>
                <a:lnTo>
                  <a:pt x="371" y="526"/>
                </a:lnTo>
                <a:lnTo>
                  <a:pt x="371" y="526"/>
                </a:lnTo>
                <a:lnTo>
                  <a:pt x="371" y="526"/>
                </a:lnTo>
                <a:lnTo>
                  <a:pt x="371" y="526"/>
                </a:lnTo>
                <a:lnTo>
                  <a:pt x="373" y="526"/>
                </a:lnTo>
                <a:lnTo>
                  <a:pt x="373" y="526"/>
                </a:lnTo>
                <a:lnTo>
                  <a:pt x="373" y="526"/>
                </a:lnTo>
                <a:lnTo>
                  <a:pt x="373" y="526"/>
                </a:lnTo>
                <a:lnTo>
                  <a:pt x="373" y="525"/>
                </a:lnTo>
                <a:close/>
                <a:moveTo>
                  <a:pt x="285" y="185"/>
                </a:moveTo>
                <a:lnTo>
                  <a:pt x="287" y="185"/>
                </a:lnTo>
                <a:lnTo>
                  <a:pt x="287" y="185"/>
                </a:lnTo>
                <a:lnTo>
                  <a:pt x="287" y="185"/>
                </a:lnTo>
                <a:lnTo>
                  <a:pt x="285" y="185"/>
                </a:lnTo>
                <a:lnTo>
                  <a:pt x="285" y="185"/>
                </a:lnTo>
                <a:lnTo>
                  <a:pt x="285" y="185"/>
                </a:lnTo>
                <a:lnTo>
                  <a:pt x="285" y="185"/>
                </a:lnTo>
                <a:lnTo>
                  <a:pt x="285" y="185"/>
                </a:lnTo>
                <a:close/>
                <a:moveTo>
                  <a:pt x="373" y="517"/>
                </a:moveTo>
                <a:lnTo>
                  <a:pt x="373" y="515"/>
                </a:lnTo>
                <a:lnTo>
                  <a:pt x="373" y="515"/>
                </a:lnTo>
                <a:lnTo>
                  <a:pt x="374" y="514"/>
                </a:lnTo>
                <a:lnTo>
                  <a:pt x="374" y="514"/>
                </a:lnTo>
                <a:lnTo>
                  <a:pt x="374" y="514"/>
                </a:lnTo>
                <a:lnTo>
                  <a:pt x="373" y="512"/>
                </a:lnTo>
                <a:lnTo>
                  <a:pt x="373" y="512"/>
                </a:lnTo>
                <a:lnTo>
                  <a:pt x="373" y="512"/>
                </a:lnTo>
                <a:lnTo>
                  <a:pt x="373" y="512"/>
                </a:lnTo>
                <a:lnTo>
                  <a:pt x="373" y="512"/>
                </a:lnTo>
                <a:lnTo>
                  <a:pt x="374" y="511"/>
                </a:lnTo>
                <a:lnTo>
                  <a:pt x="374" y="511"/>
                </a:lnTo>
                <a:lnTo>
                  <a:pt x="373" y="511"/>
                </a:lnTo>
                <a:lnTo>
                  <a:pt x="373" y="511"/>
                </a:lnTo>
                <a:lnTo>
                  <a:pt x="373" y="511"/>
                </a:lnTo>
                <a:lnTo>
                  <a:pt x="373" y="511"/>
                </a:lnTo>
                <a:lnTo>
                  <a:pt x="373" y="511"/>
                </a:lnTo>
                <a:lnTo>
                  <a:pt x="373" y="512"/>
                </a:lnTo>
                <a:lnTo>
                  <a:pt x="373" y="512"/>
                </a:lnTo>
                <a:lnTo>
                  <a:pt x="373" y="512"/>
                </a:lnTo>
                <a:lnTo>
                  <a:pt x="373" y="512"/>
                </a:lnTo>
                <a:lnTo>
                  <a:pt x="373" y="512"/>
                </a:lnTo>
                <a:lnTo>
                  <a:pt x="373" y="512"/>
                </a:lnTo>
                <a:lnTo>
                  <a:pt x="371" y="514"/>
                </a:lnTo>
                <a:lnTo>
                  <a:pt x="373" y="514"/>
                </a:lnTo>
                <a:lnTo>
                  <a:pt x="373" y="514"/>
                </a:lnTo>
                <a:lnTo>
                  <a:pt x="373" y="514"/>
                </a:lnTo>
                <a:lnTo>
                  <a:pt x="373" y="514"/>
                </a:lnTo>
                <a:lnTo>
                  <a:pt x="373" y="514"/>
                </a:lnTo>
                <a:lnTo>
                  <a:pt x="371" y="514"/>
                </a:lnTo>
                <a:lnTo>
                  <a:pt x="373" y="515"/>
                </a:lnTo>
                <a:lnTo>
                  <a:pt x="373" y="515"/>
                </a:lnTo>
                <a:lnTo>
                  <a:pt x="371" y="515"/>
                </a:lnTo>
                <a:lnTo>
                  <a:pt x="371" y="514"/>
                </a:lnTo>
                <a:lnTo>
                  <a:pt x="371" y="514"/>
                </a:lnTo>
                <a:lnTo>
                  <a:pt x="371" y="515"/>
                </a:lnTo>
                <a:lnTo>
                  <a:pt x="371" y="515"/>
                </a:lnTo>
                <a:lnTo>
                  <a:pt x="371" y="515"/>
                </a:lnTo>
                <a:lnTo>
                  <a:pt x="371" y="515"/>
                </a:lnTo>
                <a:lnTo>
                  <a:pt x="371" y="515"/>
                </a:lnTo>
                <a:lnTo>
                  <a:pt x="371" y="515"/>
                </a:lnTo>
                <a:lnTo>
                  <a:pt x="371" y="515"/>
                </a:lnTo>
                <a:lnTo>
                  <a:pt x="371" y="515"/>
                </a:lnTo>
                <a:lnTo>
                  <a:pt x="371" y="515"/>
                </a:lnTo>
                <a:lnTo>
                  <a:pt x="371" y="515"/>
                </a:lnTo>
                <a:lnTo>
                  <a:pt x="371" y="515"/>
                </a:lnTo>
                <a:lnTo>
                  <a:pt x="371" y="517"/>
                </a:lnTo>
                <a:lnTo>
                  <a:pt x="371" y="517"/>
                </a:lnTo>
                <a:lnTo>
                  <a:pt x="371" y="517"/>
                </a:lnTo>
                <a:lnTo>
                  <a:pt x="371" y="517"/>
                </a:lnTo>
                <a:lnTo>
                  <a:pt x="371" y="517"/>
                </a:lnTo>
                <a:lnTo>
                  <a:pt x="371" y="517"/>
                </a:lnTo>
                <a:lnTo>
                  <a:pt x="371" y="517"/>
                </a:lnTo>
                <a:lnTo>
                  <a:pt x="371" y="517"/>
                </a:lnTo>
                <a:lnTo>
                  <a:pt x="373" y="517"/>
                </a:lnTo>
                <a:lnTo>
                  <a:pt x="373" y="517"/>
                </a:lnTo>
                <a:lnTo>
                  <a:pt x="373" y="517"/>
                </a:lnTo>
                <a:lnTo>
                  <a:pt x="373" y="515"/>
                </a:lnTo>
                <a:lnTo>
                  <a:pt x="373" y="515"/>
                </a:lnTo>
                <a:lnTo>
                  <a:pt x="373" y="515"/>
                </a:lnTo>
                <a:lnTo>
                  <a:pt x="373" y="517"/>
                </a:lnTo>
                <a:lnTo>
                  <a:pt x="373" y="517"/>
                </a:lnTo>
                <a:lnTo>
                  <a:pt x="373" y="517"/>
                </a:lnTo>
                <a:lnTo>
                  <a:pt x="373" y="517"/>
                </a:lnTo>
                <a:lnTo>
                  <a:pt x="374" y="517"/>
                </a:lnTo>
                <a:lnTo>
                  <a:pt x="374" y="517"/>
                </a:lnTo>
                <a:lnTo>
                  <a:pt x="374" y="517"/>
                </a:lnTo>
                <a:lnTo>
                  <a:pt x="373" y="517"/>
                </a:lnTo>
                <a:close/>
                <a:moveTo>
                  <a:pt x="315" y="531"/>
                </a:moveTo>
                <a:lnTo>
                  <a:pt x="315" y="531"/>
                </a:lnTo>
                <a:lnTo>
                  <a:pt x="315" y="531"/>
                </a:lnTo>
                <a:lnTo>
                  <a:pt x="315" y="531"/>
                </a:lnTo>
                <a:lnTo>
                  <a:pt x="315" y="531"/>
                </a:lnTo>
                <a:lnTo>
                  <a:pt x="315" y="531"/>
                </a:lnTo>
                <a:lnTo>
                  <a:pt x="314" y="531"/>
                </a:lnTo>
                <a:lnTo>
                  <a:pt x="314" y="531"/>
                </a:lnTo>
                <a:lnTo>
                  <a:pt x="314" y="529"/>
                </a:lnTo>
                <a:lnTo>
                  <a:pt x="314" y="529"/>
                </a:lnTo>
                <a:lnTo>
                  <a:pt x="312" y="529"/>
                </a:lnTo>
                <a:lnTo>
                  <a:pt x="312" y="529"/>
                </a:lnTo>
                <a:lnTo>
                  <a:pt x="311" y="528"/>
                </a:lnTo>
                <a:lnTo>
                  <a:pt x="311" y="528"/>
                </a:lnTo>
                <a:lnTo>
                  <a:pt x="311" y="528"/>
                </a:lnTo>
                <a:lnTo>
                  <a:pt x="311" y="528"/>
                </a:lnTo>
                <a:lnTo>
                  <a:pt x="311" y="529"/>
                </a:lnTo>
                <a:lnTo>
                  <a:pt x="311" y="529"/>
                </a:lnTo>
                <a:lnTo>
                  <a:pt x="311" y="529"/>
                </a:lnTo>
                <a:lnTo>
                  <a:pt x="311" y="531"/>
                </a:lnTo>
                <a:lnTo>
                  <a:pt x="311" y="531"/>
                </a:lnTo>
                <a:lnTo>
                  <a:pt x="312" y="531"/>
                </a:lnTo>
                <a:lnTo>
                  <a:pt x="312" y="532"/>
                </a:lnTo>
                <a:lnTo>
                  <a:pt x="314" y="532"/>
                </a:lnTo>
                <a:lnTo>
                  <a:pt x="314" y="532"/>
                </a:lnTo>
                <a:lnTo>
                  <a:pt x="314" y="532"/>
                </a:lnTo>
                <a:lnTo>
                  <a:pt x="314" y="532"/>
                </a:lnTo>
                <a:lnTo>
                  <a:pt x="314" y="532"/>
                </a:lnTo>
                <a:lnTo>
                  <a:pt x="314" y="532"/>
                </a:lnTo>
                <a:lnTo>
                  <a:pt x="314" y="532"/>
                </a:lnTo>
                <a:lnTo>
                  <a:pt x="314" y="532"/>
                </a:lnTo>
                <a:lnTo>
                  <a:pt x="314" y="532"/>
                </a:lnTo>
                <a:lnTo>
                  <a:pt x="315" y="532"/>
                </a:lnTo>
                <a:lnTo>
                  <a:pt x="315" y="532"/>
                </a:lnTo>
                <a:lnTo>
                  <a:pt x="315" y="532"/>
                </a:lnTo>
                <a:lnTo>
                  <a:pt x="315" y="531"/>
                </a:lnTo>
                <a:lnTo>
                  <a:pt x="315" y="531"/>
                </a:lnTo>
                <a:lnTo>
                  <a:pt x="315" y="531"/>
                </a:lnTo>
                <a:close/>
                <a:moveTo>
                  <a:pt x="303" y="508"/>
                </a:moveTo>
                <a:lnTo>
                  <a:pt x="303" y="508"/>
                </a:lnTo>
                <a:lnTo>
                  <a:pt x="302" y="508"/>
                </a:lnTo>
                <a:lnTo>
                  <a:pt x="302" y="508"/>
                </a:lnTo>
                <a:lnTo>
                  <a:pt x="302" y="508"/>
                </a:lnTo>
                <a:lnTo>
                  <a:pt x="302" y="509"/>
                </a:lnTo>
                <a:lnTo>
                  <a:pt x="302" y="509"/>
                </a:lnTo>
                <a:lnTo>
                  <a:pt x="303" y="509"/>
                </a:lnTo>
                <a:lnTo>
                  <a:pt x="303" y="508"/>
                </a:lnTo>
                <a:lnTo>
                  <a:pt x="303" y="508"/>
                </a:lnTo>
                <a:lnTo>
                  <a:pt x="303" y="509"/>
                </a:lnTo>
                <a:lnTo>
                  <a:pt x="303" y="509"/>
                </a:lnTo>
                <a:lnTo>
                  <a:pt x="303" y="508"/>
                </a:lnTo>
                <a:lnTo>
                  <a:pt x="302" y="508"/>
                </a:lnTo>
                <a:lnTo>
                  <a:pt x="302" y="508"/>
                </a:lnTo>
                <a:lnTo>
                  <a:pt x="303" y="508"/>
                </a:lnTo>
                <a:close/>
                <a:moveTo>
                  <a:pt x="213" y="529"/>
                </a:moveTo>
                <a:lnTo>
                  <a:pt x="213" y="529"/>
                </a:lnTo>
                <a:lnTo>
                  <a:pt x="211" y="529"/>
                </a:lnTo>
                <a:lnTo>
                  <a:pt x="213" y="529"/>
                </a:lnTo>
                <a:lnTo>
                  <a:pt x="213" y="529"/>
                </a:lnTo>
                <a:close/>
                <a:moveTo>
                  <a:pt x="318" y="532"/>
                </a:moveTo>
                <a:lnTo>
                  <a:pt x="318" y="532"/>
                </a:lnTo>
                <a:lnTo>
                  <a:pt x="318" y="532"/>
                </a:lnTo>
                <a:lnTo>
                  <a:pt x="318" y="532"/>
                </a:lnTo>
                <a:lnTo>
                  <a:pt x="317" y="532"/>
                </a:lnTo>
                <a:lnTo>
                  <a:pt x="317" y="531"/>
                </a:lnTo>
                <a:lnTo>
                  <a:pt x="317" y="531"/>
                </a:lnTo>
                <a:lnTo>
                  <a:pt x="317" y="532"/>
                </a:lnTo>
                <a:lnTo>
                  <a:pt x="317" y="532"/>
                </a:lnTo>
                <a:lnTo>
                  <a:pt x="317" y="532"/>
                </a:lnTo>
                <a:lnTo>
                  <a:pt x="317" y="532"/>
                </a:lnTo>
                <a:lnTo>
                  <a:pt x="317" y="534"/>
                </a:lnTo>
                <a:lnTo>
                  <a:pt x="318" y="534"/>
                </a:lnTo>
                <a:lnTo>
                  <a:pt x="318" y="532"/>
                </a:lnTo>
                <a:lnTo>
                  <a:pt x="318" y="532"/>
                </a:lnTo>
                <a:lnTo>
                  <a:pt x="318" y="532"/>
                </a:lnTo>
                <a:lnTo>
                  <a:pt x="318" y="532"/>
                </a:lnTo>
                <a:close/>
                <a:moveTo>
                  <a:pt x="273" y="531"/>
                </a:moveTo>
                <a:lnTo>
                  <a:pt x="273" y="531"/>
                </a:lnTo>
                <a:lnTo>
                  <a:pt x="272" y="532"/>
                </a:lnTo>
                <a:lnTo>
                  <a:pt x="272" y="532"/>
                </a:lnTo>
                <a:lnTo>
                  <a:pt x="272" y="532"/>
                </a:lnTo>
                <a:lnTo>
                  <a:pt x="273" y="532"/>
                </a:lnTo>
                <a:lnTo>
                  <a:pt x="273" y="532"/>
                </a:lnTo>
                <a:lnTo>
                  <a:pt x="273" y="532"/>
                </a:lnTo>
                <a:lnTo>
                  <a:pt x="273" y="532"/>
                </a:lnTo>
                <a:lnTo>
                  <a:pt x="273" y="531"/>
                </a:lnTo>
                <a:close/>
                <a:moveTo>
                  <a:pt x="308" y="522"/>
                </a:moveTo>
                <a:lnTo>
                  <a:pt x="308" y="522"/>
                </a:lnTo>
                <a:lnTo>
                  <a:pt x="306" y="522"/>
                </a:lnTo>
                <a:lnTo>
                  <a:pt x="306" y="522"/>
                </a:lnTo>
                <a:lnTo>
                  <a:pt x="306" y="522"/>
                </a:lnTo>
                <a:lnTo>
                  <a:pt x="306" y="520"/>
                </a:lnTo>
                <a:lnTo>
                  <a:pt x="306" y="519"/>
                </a:lnTo>
                <a:lnTo>
                  <a:pt x="306" y="519"/>
                </a:lnTo>
                <a:lnTo>
                  <a:pt x="306" y="519"/>
                </a:lnTo>
                <a:lnTo>
                  <a:pt x="306" y="519"/>
                </a:lnTo>
                <a:lnTo>
                  <a:pt x="305" y="519"/>
                </a:lnTo>
                <a:lnTo>
                  <a:pt x="305" y="519"/>
                </a:lnTo>
                <a:lnTo>
                  <a:pt x="305" y="519"/>
                </a:lnTo>
                <a:lnTo>
                  <a:pt x="305" y="519"/>
                </a:lnTo>
                <a:lnTo>
                  <a:pt x="305" y="519"/>
                </a:lnTo>
                <a:lnTo>
                  <a:pt x="305" y="519"/>
                </a:lnTo>
                <a:lnTo>
                  <a:pt x="303" y="519"/>
                </a:lnTo>
                <a:lnTo>
                  <a:pt x="303" y="519"/>
                </a:lnTo>
                <a:lnTo>
                  <a:pt x="302" y="519"/>
                </a:lnTo>
                <a:lnTo>
                  <a:pt x="302" y="517"/>
                </a:lnTo>
                <a:lnTo>
                  <a:pt x="302" y="515"/>
                </a:lnTo>
                <a:lnTo>
                  <a:pt x="302" y="515"/>
                </a:lnTo>
                <a:lnTo>
                  <a:pt x="302" y="514"/>
                </a:lnTo>
                <a:lnTo>
                  <a:pt x="302" y="512"/>
                </a:lnTo>
                <a:lnTo>
                  <a:pt x="302" y="512"/>
                </a:lnTo>
                <a:lnTo>
                  <a:pt x="302" y="511"/>
                </a:lnTo>
                <a:lnTo>
                  <a:pt x="302" y="511"/>
                </a:lnTo>
                <a:lnTo>
                  <a:pt x="300" y="511"/>
                </a:lnTo>
                <a:lnTo>
                  <a:pt x="300" y="509"/>
                </a:lnTo>
                <a:lnTo>
                  <a:pt x="300" y="509"/>
                </a:lnTo>
                <a:lnTo>
                  <a:pt x="300" y="509"/>
                </a:lnTo>
                <a:lnTo>
                  <a:pt x="300" y="509"/>
                </a:lnTo>
                <a:lnTo>
                  <a:pt x="300" y="509"/>
                </a:lnTo>
                <a:lnTo>
                  <a:pt x="300" y="509"/>
                </a:lnTo>
                <a:lnTo>
                  <a:pt x="300" y="508"/>
                </a:lnTo>
                <a:lnTo>
                  <a:pt x="297" y="508"/>
                </a:lnTo>
                <a:lnTo>
                  <a:pt x="296" y="508"/>
                </a:lnTo>
                <a:lnTo>
                  <a:pt x="296" y="508"/>
                </a:lnTo>
                <a:lnTo>
                  <a:pt x="296" y="508"/>
                </a:lnTo>
                <a:lnTo>
                  <a:pt x="296" y="508"/>
                </a:lnTo>
                <a:lnTo>
                  <a:pt x="293" y="508"/>
                </a:lnTo>
                <a:lnTo>
                  <a:pt x="293" y="508"/>
                </a:lnTo>
                <a:lnTo>
                  <a:pt x="291" y="509"/>
                </a:lnTo>
                <a:lnTo>
                  <a:pt x="291" y="509"/>
                </a:lnTo>
                <a:lnTo>
                  <a:pt x="291" y="509"/>
                </a:lnTo>
                <a:lnTo>
                  <a:pt x="290" y="509"/>
                </a:lnTo>
                <a:lnTo>
                  <a:pt x="288" y="509"/>
                </a:lnTo>
                <a:lnTo>
                  <a:pt x="288" y="511"/>
                </a:lnTo>
                <a:lnTo>
                  <a:pt x="287" y="511"/>
                </a:lnTo>
                <a:lnTo>
                  <a:pt x="288" y="511"/>
                </a:lnTo>
                <a:lnTo>
                  <a:pt x="287" y="511"/>
                </a:lnTo>
                <a:lnTo>
                  <a:pt x="287" y="512"/>
                </a:lnTo>
                <a:lnTo>
                  <a:pt x="285" y="511"/>
                </a:lnTo>
                <a:lnTo>
                  <a:pt x="285" y="511"/>
                </a:lnTo>
                <a:lnTo>
                  <a:pt x="285" y="511"/>
                </a:lnTo>
                <a:lnTo>
                  <a:pt x="284" y="511"/>
                </a:lnTo>
                <a:lnTo>
                  <a:pt x="284" y="511"/>
                </a:lnTo>
                <a:lnTo>
                  <a:pt x="282" y="511"/>
                </a:lnTo>
                <a:lnTo>
                  <a:pt x="281" y="511"/>
                </a:lnTo>
                <a:lnTo>
                  <a:pt x="281" y="511"/>
                </a:lnTo>
                <a:lnTo>
                  <a:pt x="281" y="512"/>
                </a:lnTo>
                <a:lnTo>
                  <a:pt x="281" y="512"/>
                </a:lnTo>
                <a:lnTo>
                  <a:pt x="278" y="517"/>
                </a:lnTo>
                <a:lnTo>
                  <a:pt x="276" y="519"/>
                </a:lnTo>
                <a:lnTo>
                  <a:pt x="276" y="519"/>
                </a:lnTo>
                <a:lnTo>
                  <a:pt x="275" y="519"/>
                </a:lnTo>
                <a:lnTo>
                  <a:pt x="273" y="519"/>
                </a:lnTo>
                <a:lnTo>
                  <a:pt x="273" y="519"/>
                </a:lnTo>
                <a:lnTo>
                  <a:pt x="272" y="520"/>
                </a:lnTo>
                <a:lnTo>
                  <a:pt x="273" y="520"/>
                </a:lnTo>
                <a:lnTo>
                  <a:pt x="273" y="522"/>
                </a:lnTo>
                <a:lnTo>
                  <a:pt x="273" y="522"/>
                </a:lnTo>
                <a:lnTo>
                  <a:pt x="273" y="522"/>
                </a:lnTo>
                <a:lnTo>
                  <a:pt x="273" y="522"/>
                </a:lnTo>
                <a:lnTo>
                  <a:pt x="273" y="523"/>
                </a:lnTo>
                <a:lnTo>
                  <a:pt x="273" y="523"/>
                </a:lnTo>
                <a:lnTo>
                  <a:pt x="273" y="523"/>
                </a:lnTo>
                <a:lnTo>
                  <a:pt x="273" y="523"/>
                </a:lnTo>
                <a:lnTo>
                  <a:pt x="273" y="525"/>
                </a:lnTo>
                <a:lnTo>
                  <a:pt x="273" y="525"/>
                </a:lnTo>
                <a:lnTo>
                  <a:pt x="275" y="526"/>
                </a:lnTo>
                <a:lnTo>
                  <a:pt x="276" y="526"/>
                </a:lnTo>
                <a:lnTo>
                  <a:pt x="278" y="526"/>
                </a:lnTo>
                <a:lnTo>
                  <a:pt x="278" y="526"/>
                </a:lnTo>
                <a:lnTo>
                  <a:pt x="279" y="526"/>
                </a:lnTo>
                <a:lnTo>
                  <a:pt x="279" y="526"/>
                </a:lnTo>
                <a:lnTo>
                  <a:pt x="281" y="526"/>
                </a:lnTo>
                <a:lnTo>
                  <a:pt x="282" y="526"/>
                </a:lnTo>
                <a:lnTo>
                  <a:pt x="282" y="525"/>
                </a:lnTo>
                <a:lnTo>
                  <a:pt x="284" y="525"/>
                </a:lnTo>
                <a:lnTo>
                  <a:pt x="284" y="525"/>
                </a:lnTo>
                <a:lnTo>
                  <a:pt x="284" y="523"/>
                </a:lnTo>
                <a:lnTo>
                  <a:pt x="284" y="523"/>
                </a:lnTo>
                <a:lnTo>
                  <a:pt x="284" y="523"/>
                </a:lnTo>
                <a:lnTo>
                  <a:pt x="284" y="523"/>
                </a:lnTo>
                <a:lnTo>
                  <a:pt x="285" y="522"/>
                </a:lnTo>
                <a:lnTo>
                  <a:pt x="287" y="522"/>
                </a:lnTo>
                <a:lnTo>
                  <a:pt x="288" y="520"/>
                </a:lnTo>
                <a:lnTo>
                  <a:pt x="294" y="522"/>
                </a:lnTo>
                <a:lnTo>
                  <a:pt x="296" y="522"/>
                </a:lnTo>
                <a:lnTo>
                  <a:pt x="297" y="523"/>
                </a:lnTo>
                <a:lnTo>
                  <a:pt x="299" y="522"/>
                </a:lnTo>
                <a:lnTo>
                  <a:pt x="299" y="522"/>
                </a:lnTo>
                <a:lnTo>
                  <a:pt x="299" y="522"/>
                </a:lnTo>
                <a:lnTo>
                  <a:pt x="300" y="522"/>
                </a:lnTo>
                <a:lnTo>
                  <a:pt x="300" y="520"/>
                </a:lnTo>
                <a:lnTo>
                  <a:pt x="300" y="520"/>
                </a:lnTo>
                <a:lnTo>
                  <a:pt x="300" y="520"/>
                </a:lnTo>
                <a:lnTo>
                  <a:pt x="300" y="519"/>
                </a:lnTo>
                <a:lnTo>
                  <a:pt x="302" y="519"/>
                </a:lnTo>
                <a:lnTo>
                  <a:pt x="302" y="519"/>
                </a:lnTo>
                <a:lnTo>
                  <a:pt x="302" y="519"/>
                </a:lnTo>
                <a:lnTo>
                  <a:pt x="302" y="519"/>
                </a:lnTo>
                <a:lnTo>
                  <a:pt x="303" y="520"/>
                </a:lnTo>
                <a:lnTo>
                  <a:pt x="303" y="520"/>
                </a:lnTo>
                <a:lnTo>
                  <a:pt x="303" y="520"/>
                </a:lnTo>
                <a:lnTo>
                  <a:pt x="303" y="520"/>
                </a:lnTo>
                <a:lnTo>
                  <a:pt x="303" y="522"/>
                </a:lnTo>
                <a:lnTo>
                  <a:pt x="305" y="522"/>
                </a:lnTo>
                <a:lnTo>
                  <a:pt x="305" y="522"/>
                </a:lnTo>
                <a:lnTo>
                  <a:pt x="305" y="522"/>
                </a:lnTo>
                <a:lnTo>
                  <a:pt x="305" y="522"/>
                </a:lnTo>
                <a:lnTo>
                  <a:pt x="305" y="520"/>
                </a:lnTo>
                <a:lnTo>
                  <a:pt x="306" y="522"/>
                </a:lnTo>
                <a:lnTo>
                  <a:pt x="306" y="522"/>
                </a:lnTo>
                <a:lnTo>
                  <a:pt x="306" y="522"/>
                </a:lnTo>
                <a:lnTo>
                  <a:pt x="306" y="522"/>
                </a:lnTo>
                <a:lnTo>
                  <a:pt x="306" y="522"/>
                </a:lnTo>
                <a:lnTo>
                  <a:pt x="305" y="522"/>
                </a:lnTo>
                <a:lnTo>
                  <a:pt x="305" y="522"/>
                </a:lnTo>
                <a:lnTo>
                  <a:pt x="308" y="523"/>
                </a:lnTo>
                <a:lnTo>
                  <a:pt x="308" y="522"/>
                </a:lnTo>
                <a:lnTo>
                  <a:pt x="308" y="522"/>
                </a:lnTo>
                <a:lnTo>
                  <a:pt x="308" y="522"/>
                </a:lnTo>
                <a:close/>
                <a:moveTo>
                  <a:pt x="311" y="515"/>
                </a:moveTo>
                <a:lnTo>
                  <a:pt x="311" y="515"/>
                </a:lnTo>
                <a:lnTo>
                  <a:pt x="311" y="515"/>
                </a:lnTo>
                <a:lnTo>
                  <a:pt x="311" y="515"/>
                </a:lnTo>
                <a:lnTo>
                  <a:pt x="311" y="515"/>
                </a:lnTo>
                <a:lnTo>
                  <a:pt x="311" y="515"/>
                </a:lnTo>
                <a:close/>
                <a:moveTo>
                  <a:pt x="334" y="509"/>
                </a:moveTo>
                <a:lnTo>
                  <a:pt x="334" y="509"/>
                </a:lnTo>
                <a:lnTo>
                  <a:pt x="334" y="509"/>
                </a:lnTo>
                <a:lnTo>
                  <a:pt x="334" y="509"/>
                </a:lnTo>
                <a:lnTo>
                  <a:pt x="334" y="509"/>
                </a:lnTo>
                <a:lnTo>
                  <a:pt x="334" y="509"/>
                </a:lnTo>
                <a:lnTo>
                  <a:pt x="332" y="509"/>
                </a:lnTo>
                <a:lnTo>
                  <a:pt x="331" y="509"/>
                </a:lnTo>
                <a:lnTo>
                  <a:pt x="331" y="509"/>
                </a:lnTo>
                <a:lnTo>
                  <a:pt x="331" y="509"/>
                </a:lnTo>
                <a:lnTo>
                  <a:pt x="331" y="509"/>
                </a:lnTo>
                <a:lnTo>
                  <a:pt x="331" y="509"/>
                </a:lnTo>
                <a:lnTo>
                  <a:pt x="331" y="509"/>
                </a:lnTo>
                <a:lnTo>
                  <a:pt x="331" y="509"/>
                </a:lnTo>
                <a:lnTo>
                  <a:pt x="331" y="511"/>
                </a:lnTo>
                <a:lnTo>
                  <a:pt x="332" y="511"/>
                </a:lnTo>
                <a:lnTo>
                  <a:pt x="332" y="511"/>
                </a:lnTo>
                <a:lnTo>
                  <a:pt x="332" y="511"/>
                </a:lnTo>
                <a:lnTo>
                  <a:pt x="332" y="509"/>
                </a:lnTo>
                <a:lnTo>
                  <a:pt x="332" y="509"/>
                </a:lnTo>
                <a:lnTo>
                  <a:pt x="332" y="509"/>
                </a:lnTo>
                <a:lnTo>
                  <a:pt x="332" y="511"/>
                </a:lnTo>
                <a:lnTo>
                  <a:pt x="332" y="511"/>
                </a:lnTo>
                <a:lnTo>
                  <a:pt x="332" y="511"/>
                </a:lnTo>
                <a:lnTo>
                  <a:pt x="332" y="512"/>
                </a:lnTo>
                <a:lnTo>
                  <a:pt x="332" y="512"/>
                </a:lnTo>
                <a:lnTo>
                  <a:pt x="332" y="512"/>
                </a:lnTo>
                <a:lnTo>
                  <a:pt x="332" y="512"/>
                </a:lnTo>
                <a:lnTo>
                  <a:pt x="332" y="512"/>
                </a:lnTo>
                <a:lnTo>
                  <a:pt x="334" y="512"/>
                </a:lnTo>
                <a:lnTo>
                  <a:pt x="334" y="512"/>
                </a:lnTo>
                <a:lnTo>
                  <a:pt x="334" y="512"/>
                </a:lnTo>
                <a:lnTo>
                  <a:pt x="334" y="512"/>
                </a:lnTo>
                <a:lnTo>
                  <a:pt x="334" y="512"/>
                </a:lnTo>
                <a:lnTo>
                  <a:pt x="335" y="511"/>
                </a:lnTo>
                <a:lnTo>
                  <a:pt x="335" y="511"/>
                </a:lnTo>
                <a:lnTo>
                  <a:pt x="335" y="511"/>
                </a:lnTo>
                <a:lnTo>
                  <a:pt x="334" y="509"/>
                </a:lnTo>
                <a:close/>
                <a:moveTo>
                  <a:pt x="331" y="514"/>
                </a:moveTo>
                <a:lnTo>
                  <a:pt x="331" y="514"/>
                </a:lnTo>
                <a:lnTo>
                  <a:pt x="329" y="514"/>
                </a:lnTo>
                <a:lnTo>
                  <a:pt x="329" y="514"/>
                </a:lnTo>
                <a:lnTo>
                  <a:pt x="329" y="514"/>
                </a:lnTo>
                <a:lnTo>
                  <a:pt x="331" y="515"/>
                </a:lnTo>
                <a:lnTo>
                  <a:pt x="331" y="515"/>
                </a:lnTo>
                <a:lnTo>
                  <a:pt x="331" y="514"/>
                </a:lnTo>
                <a:lnTo>
                  <a:pt x="331" y="514"/>
                </a:lnTo>
                <a:lnTo>
                  <a:pt x="331" y="514"/>
                </a:lnTo>
                <a:close/>
                <a:moveTo>
                  <a:pt x="320" y="525"/>
                </a:moveTo>
                <a:lnTo>
                  <a:pt x="320" y="525"/>
                </a:lnTo>
                <a:lnTo>
                  <a:pt x="320" y="525"/>
                </a:lnTo>
                <a:lnTo>
                  <a:pt x="320" y="525"/>
                </a:lnTo>
                <a:lnTo>
                  <a:pt x="320" y="525"/>
                </a:lnTo>
                <a:lnTo>
                  <a:pt x="320" y="525"/>
                </a:lnTo>
                <a:lnTo>
                  <a:pt x="320" y="525"/>
                </a:lnTo>
                <a:lnTo>
                  <a:pt x="320" y="525"/>
                </a:lnTo>
                <a:lnTo>
                  <a:pt x="320" y="525"/>
                </a:lnTo>
                <a:lnTo>
                  <a:pt x="320" y="525"/>
                </a:lnTo>
                <a:lnTo>
                  <a:pt x="320" y="525"/>
                </a:lnTo>
                <a:lnTo>
                  <a:pt x="320" y="525"/>
                </a:lnTo>
                <a:lnTo>
                  <a:pt x="320" y="525"/>
                </a:lnTo>
                <a:lnTo>
                  <a:pt x="320" y="525"/>
                </a:lnTo>
                <a:lnTo>
                  <a:pt x="320" y="525"/>
                </a:lnTo>
                <a:lnTo>
                  <a:pt x="320" y="525"/>
                </a:lnTo>
                <a:lnTo>
                  <a:pt x="320" y="525"/>
                </a:lnTo>
                <a:lnTo>
                  <a:pt x="320" y="525"/>
                </a:lnTo>
                <a:lnTo>
                  <a:pt x="320" y="525"/>
                </a:lnTo>
                <a:lnTo>
                  <a:pt x="320" y="525"/>
                </a:lnTo>
                <a:close/>
                <a:moveTo>
                  <a:pt x="329" y="512"/>
                </a:moveTo>
                <a:lnTo>
                  <a:pt x="329" y="512"/>
                </a:lnTo>
                <a:lnTo>
                  <a:pt x="329" y="512"/>
                </a:lnTo>
                <a:lnTo>
                  <a:pt x="329" y="512"/>
                </a:lnTo>
                <a:lnTo>
                  <a:pt x="329" y="512"/>
                </a:lnTo>
                <a:lnTo>
                  <a:pt x="329" y="512"/>
                </a:lnTo>
                <a:lnTo>
                  <a:pt x="329" y="512"/>
                </a:lnTo>
                <a:lnTo>
                  <a:pt x="329" y="512"/>
                </a:lnTo>
                <a:lnTo>
                  <a:pt x="329" y="512"/>
                </a:lnTo>
                <a:close/>
                <a:moveTo>
                  <a:pt x="323" y="514"/>
                </a:moveTo>
                <a:lnTo>
                  <a:pt x="323" y="514"/>
                </a:lnTo>
                <a:lnTo>
                  <a:pt x="322" y="514"/>
                </a:lnTo>
                <a:lnTo>
                  <a:pt x="322" y="514"/>
                </a:lnTo>
                <a:lnTo>
                  <a:pt x="320" y="515"/>
                </a:lnTo>
                <a:lnTo>
                  <a:pt x="320" y="515"/>
                </a:lnTo>
                <a:lnTo>
                  <a:pt x="320" y="515"/>
                </a:lnTo>
                <a:lnTo>
                  <a:pt x="320" y="517"/>
                </a:lnTo>
                <a:lnTo>
                  <a:pt x="320" y="517"/>
                </a:lnTo>
                <a:lnTo>
                  <a:pt x="320" y="519"/>
                </a:lnTo>
                <a:lnTo>
                  <a:pt x="322" y="519"/>
                </a:lnTo>
                <a:lnTo>
                  <a:pt x="322" y="519"/>
                </a:lnTo>
                <a:lnTo>
                  <a:pt x="323" y="519"/>
                </a:lnTo>
                <a:lnTo>
                  <a:pt x="323" y="517"/>
                </a:lnTo>
                <a:lnTo>
                  <a:pt x="323" y="517"/>
                </a:lnTo>
                <a:lnTo>
                  <a:pt x="323" y="515"/>
                </a:lnTo>
                <a:lnTo>
                  <a:pt x="323" y="515"/>
                </a:lnTo>
                <a:lnTo>
                  <a:pt x="323" y="515"/>
                </a:lnTo>
                <a:lnTo>
                  <a:pt x="323" y="514"/>
                </a:lnTo>
                <a:lnTo>
                  <a:pt x="323" y="514"/>
                </a:lnTo>
                <a:close/>
                <a:moveTo>
                  <a:pt x="48" y="550"/>
                </a:moveTo>
                <a:lnTo>
                  <a:pt x="47" y="550"/>
                </a:lnTo>
                <a:lnTo>
                  <a:pt x="47" y="550"/>
                </a:lnTo>
                <a:lnTo>
                  <a:pt x="47" y="550"/>
                </a:lnTo>
                <a:lnTo>
                  <a:pt x="47" y="550"/>
                </a:lnTo>
                <a:lnTo>
                  <a:pt x="47" y="550"/>
                </a:lnTo>
                <a:lnTo>
                  <a:pt x="47" y="550"/>
                </a:lnTo>
                <a:lnTo>
                  <a:pt x="47" y="550"/>
                </a:lnTo>
                <a:lnTo>
                  <a:pt x="47" y="549"/>
                </a:lnTo>
                <a:lnTo>
                  <a:pt x="47" y="549"/>
                </a:lnTo>
                <a:lnTo>
                  <a:pt x="47" y="549"/>
                </a:lnTo>
                <a:lnTo>
                  <a:pt x="45" y="549"/>
                </a:lnTo>
                <a:lnTo>
                  <a:pt x="45" y="549"/>
                </a:lnTo>
                <a:lnTo>
                  <a:pt x="45" y="550"/>
                </a:lnTo>
                <a:lnTo>
                  <a:pt x="47" y="552"/>
                </a:lnTo>
                <a:lnTo>
                  <a:pt x="47" y="552"/>
                </a:lnTo>
                <a:lnTo>
                  <a:pt x="48" y="552"/>
                </a:lnTo>
                <a:lnTo>
                  <a:pt x="48" y="550"/>
                </a:lnTo>
                <a:lnTo>
                  <a:pt x="48" y="550"/>
                </a:lnTo>
                <a:lnTo>
                  <a:pt x="48" y="550"/>
                </a:lnTo>
                <a:lnTo>
                  <a:pt x="48" y="550"/>
                </a:lnTo>
                <a:close/>
                <a:moveTo>
                  <a:pt x="0" y="547"/>
                </a:moveTo>
                <a:lnTo>
                  <a:pt x="0" y="547"/>
                </a:lnTo>
                <a:lnTo>
                  <a:pt x="0" y="547"/>
                </a:lnTo>
                <a:lnTo>
                  <a:pt x="0" y="547"/>
                </a:lnTo>
                <a:lnTo>
                  <a:pt x="0" y="547"/>
                </a:lnTo>
                <a:lnTo>
                  <a:pt x="0" y="547"/>
                </a:lnTo>
                <a:close/>
                <a:moveTo>
                  <a:pt x="14" y="541"/>
                </a:moveTo>
                <a:lnTo>
                  <a:pt x="14" y="541"/>
                </a:lnTo>
                <a:lnTo>
                  <a:pt x="15" y="541"/>
                </a:lnTo>
                <a:lnTo>
                  <a:pt x="15" y="541"/>
                </a:lnTo>
                <a:lnTo>
                  <a:pt x="15" y="541"/>
                </a:lnTo>
                <a:lnTo>
                  <a:pt x="17" y="541"/>
                </a:lnTo>
                <a:lnTo>
                  <a:pt x="17" y="540"/>
                </a:lnTo>
                <a:lnTo>
                  <a:pt x="17" y="541"/>
                </a:lnTo>
                <a:lnTo>
                  <a:pt x="15" y="540"/>
                </a:lnTo>
                <a:lnTo>
                  <a:pt x="12" y="540"/>
                </a:lnTo>
                <a:lnTo>
                  <a:pt x="12" y="540"/>
                </a:lnTo>
                <a:lnTo>
                  <a:pt x="12" y="538"/>
                </a:lnTo>
                <a:lnTo>
                  <a:pt x="12" y="538"/>
                </a:lnTo>
                <a:lnTo>
                  <a:pt x="12" y="538"/>
                </a:lnTo>
                <a:lnTo>
                  <a:pt x="12" y="538"/>
                </a:lnTo>
                <a:lnTo>
                  <a:pt x="12" y="537"/>
                </a:lnTo>
                <a:lnTo>
                  <a:pt x="12" y="537"/>
                </a:lnTo>
                <a:lnTo>
                  <a:pt x="11" y="537"/>
                </a:lnTo>
                <a:lnTo>
                  <a:pt x="7" y="535"/>
                </a:lnTo>
                <a:lnTo>
                  <a:pt x="7" y="535"/>
                </a:lnTo>
                <a:lnTo>
                  <a:pt x="6" y="535"/>
                </a:lnTo>
                <a:lnTo>
                  <a:pt x="6" y="537"/>
                </a:lnTo>
                <a:lnTo>
                  <a:pt x="7" y="538"/>
                </a:lnTo>
                <a:lnTo>
                  <a:pt x="7" y="540"/>
                </a:lnTo>
                <a:lnTo>
                  <a:pt x="7" y="540"/>
                </a:lnTo>
                <a:lnTo>
                  <a:pt x="9" y="540"/>
                </a:lnTo>
                <a:lnTo>
                  <a:pt x="9" y="540"/>
                </a:lnTo>
                <a:lnTo>
                  <a:pt x="9" y="541"/>
                </a:lnTo>
                <a:lnTo>
                  <a:pt x="9" y="541"/>
                </a:lnTo>
                <a:lnTo>
                  <a:pt x="9" y="541"/>
                </a:lnTo>
                <a:lnTo>
                  <a:pt x="9" y="543"/>
                </a:lnTo>
                <a:lnTo>
                  <a:pt x="9" y="543"/>
                </a:lnTo>
                <a:lnTo>
                  <a:pt x="7" y="543"/>
                </a:lnTo>
                <a:lnTo>
                  <a:pt x="7" y="543"/>
                </a:lnTo>
                <a:lnTo>
                  <a:pt x="7" y="543"/>
                </a:lnTo>
                <a:lnTo>
                  <a:pt x="6" y="541"/>
                </a:lnTo>
                <a:lnTo>
                  <a:pt x="6" y="543"/>
                </a:lnTo>
                <a:lnTo>
                  <a:pt x="6" y="543"/>
                </a:lnTo>
                <a:lnTo>
                  <a:pt x="6" y="543"/>
                </a:lnTo>
                <a:lnTo>
                  <a:pt x="6" y="543"/>
                </a:lnTo>
                <a:lnTo>
                  <a:pt x="7" y="543"/>
                </a:lnTo>
                <a:lnTo>
                  <a:pt x="7" y="544"/>
                </a:lnTo>
                <a:lnTo>
                  <a:pt x="7" y="544"/>
                </a:lnTo>
                <a:lnTo>
                  <a:pt x="7" y="544"/>
                </a:lnTo>
                <a:lnTo>
                  <a:pt x="7" y="544"/>
                </a:lnTo>
                <a:lnTo>
                  <a:pt x="7" y="546"/>
                </a:lnTo>
                <a:lnTo>
                  <a:pt x="7" y="546"/>
                </a:lnTo>
                <a:lnTo>
                  <a:pt x="7" y="546"/>
                </a:lnTo>
                <a:lnTo>
                  <a:pt x="7" y="546"/>
                </a:lnTo>
                <a:lnTo>
                  <a:pt x="9" y="546"/>
                </a:lnTo>
                <a:lnTo>
                  <a:pt x="9" y="546"/>
                </a:lnTo>
                <a:lnTo>
                  <a:pt x="9" y="546"/>
                </a:lnTo>
                <a:lnTo>
                  <a:pt x="9" y="544"/>
                </a:lnTo>
                <a:lnTo>
                  <a:pt x="9" y="544"/>
                </a:lnTo>
                <a:lnTo>
                  <a:pt x="9" y="544"/>
                </a:lnTo>
                <a:lnTo>
                  <a:pt x="9" y="544"/>
                </a:lnTo>
                <a:lnTo>
                  <a:pt x="9" y="544"/>
                </a:lnTo>
                <a:lnTo>
                  <a:pt x="9" y="544"/>
                </a:lnTo>
                <a:lnTo>
                  <a:pt x="11" y="544"/>
                </a:lnTo>
                <a:lnTo>
                  <a:pt x="11" y="544"/>
                </a:lnTo>
                <a:lnTo>
                  <a:pt x="11" y="544"/>
                </a:lnTo>
                <a:lnTo>
                  <a:pt x="11" y="544"/>
                </a:lnTo>
                <a:lnTo>
                  <a:pt x="11" y="544"/>
                </a:lnTo>
                <a:lnTo>
                  <a:pt x="12" y="544"/>
                </a:lnTo>
                <a:lnTo>
                  <a:pt x="12" y="543"/>
                </a:lnTo>
                <a:lnTo>
                  <a:pt x="12" y="543"/>
                </a:lnTo>
                <a:lnTo>
                  <a:pt x="12" y="543"/>
                </a:lnTo>
                <a:lnTo>
                  <a:pt x="14" y="541"/>
                </a:lnTo>
                <a:lnTo>
                  <a:pt x="12" y="541"/>
                </a:lnTo>
                <a:lnTo>
                  <a:pt x="12" y="541"/>
                </a:lnTo>
                <a:lnTo>
                  <a:pt x="12" y="541"/>
                </a:lnTo>
                <a:lnTo>
                  <a:pt x="12" y="541"/>
                </a:lnTo>
                <a:lnTo>
                  <a:pt x="14" y="541"/>
                </a:lnTo>
                <a:close/>
                <a:moveTo>
                  <a:pt x="20" y="541"/>
                </a:moveTo>
                <a:lnTo>
                  <a:pt x="20" y="541"/>
                </a:lnTo>
                <a:lnTo>
                  <a:pt x="21" y="541"/>
                </a:lnTo>
                <a:lnTo>
                  <a:pt x="21" y="540"/>
                </a:lnTo>
                <a:lnTo>
                  <a:pt x="21" y="540"/>
                </a:lnTo>
                <a:lnTo>
                  <a:pt x="21" y="540"/>
                </a:lnTo>
                <a:lnTo>
                  <a:pt x="21" y="540"/>
                </a:lnTo>
                <a:lnTo>
                  <a:pt x="21" y="540"/>
                </a:lnTo>
                <a:lnTo>
                  <a:pt x="21" y="540"/>
                </a:lnTo>
                <a:lnTo>
                  <a:pt x="20" y="540"/>
                </a:lnTo>
                <a:lnTo>
                  <a:pt x="20" y="540"/>
                </a:lnTo>
                <a:lnTo>
                  <a:pt x="20" y="540"/>
                </a:lnTo>
                <a:lnTo>
                  <a:pt x="20" y="541"/>
                </a:lnTo>
                <a:close/>
                <a:moveTo>
                  <a:pt x="41" y="550"/>
                </a:moveTo>
                <a:lnTo>
                  <a:pt x="41" y="550"/>
                </a:lnTo>
                <a:lnTo>
                  <a:pt x="41" y="550"/>
                </a:lnTo>
                <a:lnTo>
                  <a:pt x="42" y="549"/>
                </a:lnTo>
                <a:lnTo>
                  <a:pt x="41" y="549"/>
                </a:lnTo>
                <a:lnTo>
                  <a:pt x="41" y="549"/>
                </a:lnTo>
                <a:lnTo>
                  <a:pt x="39" y="549"/>
                </a:lnTo>
                <a:lnTo>
                  <a:pt x="39" y="549"/>
                </a:lnTo>
                <a:lnTo>
                  <a:pt x="39" y="550"/>
                </a:lnTo>
                <a:lnTo>
                  <a:pt x="39" y="550"/>
                </a:lnTo>
                <a:lnTo>
                  <a:pt x="39" y="550"/>
                </a:lnTo>
                <a:lnTo>
                  <a:pt x="39" y="550"/>
                </a:lnTo>
                <a:lnTo>
                  <a:pt x="39" y="550"/>
                </a:lnTo>
                <a:lnTo>
                  <a:pt x="38" y="552"/>
                </a:lnTo>
                <a:lnTo>
                  <a:pt x="38" y="552"/>
                </a:lnTo>
                <a:lnTo>
                  <a:pt x="38" y="552"/>
                </a:lnTo>
                <a:lnTo>
                  <a:pt x="39" y="552"/>
                </a:lnTo>
                <a:lnTo>
                  <a:pt x="39" y="553"/>
                </a:lnTo>
                <a:lnTo>
                  <a:pt x="39" y="552"/>
                </a:lnTo>
                <a:lnTo>
                  <a:pt x="39" y="553"/>
                </a:lnTo>
                <a:lnTo>
                  <a:pt x="39" y="553"/>
                </a:lnTo>
                <a:lnTo>
                  <a:pt x="39" y="552"/>
                </a:lnTo>
                <a:lnTo>
                  <a:pt x="39" y="552"/>
                </a:lnTo>
                <a:lnTo>
                  <a:pt x="39" y="553"/>
                </a:lnTo>
                <a:lnTo>
                  <a:pt x="41" y="553"/>
                </a:lnTo>
                <a:lnTo>
                  <a:pt x="41" y="552"/>
                </a:lnTo>
                <a:lnTo>
                  <a:pt x="41" y="552"/>
                </a:lnTo>
                <a:lnTo>
                  <a:pt x="41" y="552"/>
                </a:lnTo>
                <a:lnTo>
                  <a:pt x="41" y="552"/>
                </a:lnTo>
                <a:lnTo>
                  <a:pt x="41" y="552"/>
                </a:lnTo>
                <a:lnTo>
                  <a:pt x="41" y="552"/>
                </a:lnTo>
                <a:lnTo>
                  <a:pt x="41" y="552"/>
                </a:lnTo>
                <a:lnTo>
                  <a:pt x="41" y="552"/>
                </a:lnTo>
                <a:lnTo>
                  <a:pt x="41" y="552"/>
                </a:lnTo>
                <a:lnTo>
                  <a:pt x="41" y="550"/>
                </a:lnTo>
                <a:lnTo>
                  <a:pt x="41" y="550"/>
                </a:lnTo>
                <a:lnTo>
                  <a:pt x="41" y="550"/>
                </a:lnTo>
                <a:lnTo>
                  <a:pt x="41" y="550"/>
                </a:lnTo>
                <a:lnTo>
                  <a:pt x="41" y="550"/>
                </a:lnTo>
                <a:lnTo>
                  <a:pt x="41" y="550"/>
                </a:lnTo>
                <a:lnTo>
                  <a:pt x="41" y="550"/>
                </a:lnTo>
                <a:lnTo>
                  <a:pt x="41" y="550"/>
                </a:lnTo>
                <a:lnTo>
                  <a:pt x="41" y="550"/>
                </a:lnTo>
                <a:lnTo>
                  <a:pt x="41" y="550"/>
                </a:lnTo>
                <a:lnTo>
                  <a:pt x="39" y="550"/>
                </a:lnTo>
                <a:lnTo>
                  <a:pt x="39" y="550"/>
                </a:lnTo>
                <a:lnTo>
                  <a:pt x="41" y="550"/>
                </a:lnTo>
                <a:close/>
                <a:moveTo>
                  <a:pt x="47" y="552"/>
                </a:moveTo>
                <a:lnTo>
                  <a:pt x="47" y="552"/>
                </a:lnTo>
                <a:lnTo>
                  <a:pt x="47" y="552"/>
                </a:lnTo>
                <a:lnTo>
                  <a:pt x="45" y="550"/>
                </a:lnTo>
                <a:lnTo>
                  <a:pt x="45" y="550"/>
                </a:lnTo>
                <a:lnTo>
                  <a:pt x="45" y="550"/>
                </a:lnTo>
                <a:lnTo>
                  <a:pt x="44" y="552"/>
                </a:lnTo>
                <a:lnTo>
                  <a:pt x="44" y="550"/>
                </a:lnTo>
                <a:lnTo>
                  <a:pt x="44" y="550"/>
                </a:lnTo>
                <a:lnTo>
                  <a:pt x="44" y="550"/>
                </a:lnTo>
                <a:lnTo>
                  <a:pt x="44" y="550"/>
                </a:lnTo>
                <a:lnTo>
                  <a:pt x="44" y="550"/>
                </a:lnTo>
                <a:lnTo>
                  <a:pt x="44" y="549"/>
                </a:lnTo>
                <a:lnTo>
                  <a:pt x="44" y="549"/>
                </a:lnTo>
                <a:lnTo>
                  <a:pt x="44" y="549"/>
                </a:lnTo>
                <a:lnTo>
                  <a:pt x="42" y="550"/>
                </a:lnTo>
                <a:lnTo>
                  <a:pt x="42" y="550"/>
                </a:lnTo>
                <a:lnTo>
                  <a:pt x="42" y="550"/>
                </a:lnTo>
                <a:lnTo>
                  <a:pt x="42" y="550"/>
                </a:lnTo>
                <a:lnTo>
                  <a:pt x="42" y="550"/>
                </a:lnTo>
                <a:lnTo>
                  <a:pt x="42" y="550"/>
                </a:lnTo>
                <a:lnTo>
                  <a:pt x="42" y="552"/>
                </a:lnTo>
                <a:lnTo>
                  <a:pt x="44" y="552"/>
                </a:lnTo>
                <a:lnTo>
                  <a:pt x="44" y="552"/>
                </a:lnTo>
                <a:lnTo>
                  <a:pt x="44" y="552"/>
                </a:lnTo>
                <a:lnTo>
                  <a:pt x="44" y="552"/>
                </a:lnTo>
                <a:lnTo>
                  <a:pt x="44" y="552"/>
                </a:lnTo>
                <a:lnTo>
                  <a:pt x="44" y="552"/>
                </a:lnTo>
                <a:lnTo>
                  <a:pt x="44" y="552"/>
                </a:lnTo>
                <a:lnTo>
                  <a:pt x="44" y="553"/>
                </a:lnTo>
                <a:lnTo>
                  <a:pt x="44" y="553"/>
                </a:lnTo>
                <a:lnTo>
                  <a:pt x="44" y="553"/>
                </a:lnTo>
                <a:lnTo>
                  <a:pt x="44" y="552"/>
                </a:lnTo>
                <a:lnTo>
                  <a:pt x="44" y="552"/>
                </a:lnTo>
                <a:lnTo>
                  <a:pt x="44" y="552"/>
                </a:lnTo>
                <a:lnTo>
                  <a:pt x="44" y="552"/>
                </a:lnTo>
                <a:lnTo>
                  <a:pt x="44" y="552"/>
                </a:lnTo>
                <a:lnTo>
                  <a:pt x="44" y="552"/>
                </a:lnTo>
                <a:lnTo>
                  <a:pt x="44" y="552"/>
                </a:lnTo>
                <a:lnTo>
                  <a:pt x="44" y="552"/>
                </a:lnTo>
                <a:lnTo>
                  <a:pt x="44" y="552"/>
                </a:lnTo>
                <a:lnTo>
                  <a:pt x="44" y="552"/>
                </a:lnTo>
                <a:lnTo>
                  <a:pt x="45" y="552"/>
                </a:lnTo>
                <a:lnTo>
                  <a:pt x="45" y="552"/>
                </a:lnTo>
                <a:lnTo>
                  <a:pt x="45" y="552"/>
                </a:lnTo>
                <a:lnTo>
                  <a:pt x="45" y="552"/>
                </a:lnTo>
                <a:lnTo>
                  <a:pt x="45" y="552"/>
                </a:lnTo>
                <a:lnTo>
                  <a:pt x="47" y="553"/>
                </a:lnTo>
                <a:lnTo>
                  <a:pt x="47" y="553"/>
                </a:lnTo>
                <a:lnTo>
                  <a:pt x="47" y="553"/>
                </a:lnTo>
                <a:lnTo>
                  <a:pt x="47" y="552"/>
                </a:lnTo>
                <a:close/>
                <a:moveTo>
                  <a:pt x="27" y="544"/>
                </a:moveTo>
                <a:lnTo>
                  <a:pt x="27" y="544"/>
                </a:lnTo>
                <a:lnTo>
                  <a:pt x="27" y="543"/>
                </a:lnTo>
                <a:lnTo>
                  <a:pt x="27" y="543"/>
                </a:lnTo>
                <a:lnTo>
                  <a:pt x="27" y="543"/>
                </a:lnTo>
                <a:lnTo>
                  <a:pt x="27" y="543"/>
                </a:lnTo>
                <a:lnTo>
                  <a:pt x="27" y="543"/>
                </a:lnTo>
                <a:lnTo>
                  <a:pt x="27" y="541"/>
                </a:lnTo>
                <a:lnTo>
                  <a:pt x="27" y="541"/>
                </a:lnTo>
                <a:lnTo>
                  <a:pt x="26" y="541"/>
                </a:lnTo>
                <a:lnTo>
                  <a:pt x="26" y="541"/>
                </a:lnTo>
                <a:lnTo>
                  <a:pt x="26" y="541"/>
                </a:lnTo>
                <a:lnTo>
                  <a:pt x="26" y="543"/>
                </a:lnTo>
                <a:lnTo>
                  <a:pt x="24" y="543"/>
                </a:lnTo>
                <a:lnTo>
                  <a:pt x="24" y="543"/>
                </a:lnTo>
                <a:lnTo>
                  <a:pt x="24" y="544"/>
                </a:lnTo>
                <a:lnTo>
                  <a:pt x="23" y="544"/>
                </a:lnTo>
                <a:lnTo>
                  <a:pt x="20" y="544"/>
                </a:lnTo>
                <a:lnTo>
                  <a:pt x="18" y="544"/>
                </a:lnTo>
                <a:lnTo>
                  <a:pt x="18" y="544"/>
                </a:lnTo>
                <a:lnTo>
                  <a:pt x="18" y="544"/>
                </a:lnTo>
                <a:lnTo>
                  <a:pt x="18" y="544"/>
                </a:lnTo>
                <a:lnTo>
                  <a:pt x="18" y="544"/>
                </a:lnTo>
                <a:lnTo>
                  <a:pt x="18" y="544"/>
                </a:lnTo>
                <a:lnTo>
                  <a:pt x="17" y="544"/>
                </a:lnTo>
                <a:lnTo>
                  <a:pt x="17" y="544"/>
                </a:lnTo>
                <a:lnTo>
                  <a:pt x="17" y="546"/>
                </a:lnTo>
                <a:lnTo>
                  <a:pt x="17" y="546"/>
                </a:lnTo>
                <a:lnTo>
                  <a:pt x="17" y="544"/>
                </a:lnTo>
                <a:lnTo>
                  <a:pt x="15" y="544"/>
                </a:lnTo>
                <a:lnTo>
                  <a:pt x="15" y="544"/>
                </a:lnTo>
                <a:lnTo>
                  <a:pt x="15" y="544"/>
                </a:lnTo>
                <a:lnTo>
                  <a:pt x="15" y="544"/>
                </a:lnTo>
                <a:lnTo>
                  <a:pt x="14" y="544"/>
                </a:lnTo>
                <a:lnTo>
                  <a:pt x="14" y="544"/>
                </a:lnTo>
                <a:lnTo>
                  <a:pt x="14" y="544"/>
                </a:lnTo>
                <a:lnTo>
                  <a:pt x="14" y="544"/>
                </a:lnTo>
                <a:lnTo>
                  <a:pt x="14" y="546"/>
                </a:lnTo>
                <a:lnTo>
                  <a:pt x="14" y="546"/>
                </a:lnTo>
                <a:lnTo>
                  <a:pt x="14" y="546"/>
                </a:lnTo>
                <a:lnTo>
                  <a:pt x="14" y="546"/>
                </a:lnTo>
                <a:lnTo>
                  <a:pt x="14" y="546"/>
                </a:lnTo>
                <a:lnTo>
                  <a:pt x="14" y="546"/>
                </a:lnTo>
                <a:lnTo>
                  <a:pt x="14" y="546"/>
                </a:lnTo>
                <a:lnTo>
                  <a:pt x="15" y="546"/>
                </a:lnTo>
                <a:lnTo>
                  <a:pt x="15" y="546"/>
                </a:lnTo>
                <a:lnTo>
                  <a:pt x="17" y="546"/>
                </a:lnTo>
                <a:lnTo>
                  <a:pt x="17" y="546"/>
                </a:lnTo>
                <a:lnTo>
                  <a:pt x="18" y="546"/>
                </a:lnTo>
                <a:lnTo>
                  <a:pt x="18" y="546"/>
                </a:lnTo>
                <a:lnTo>
                  <a:pt x="18" y="546"/>
                </a:lnTo>
                <a:lnTo>
                  <a:pt x="18" y="546"/>
                </a:lnTo>
                <a:lnTo>
                  <a:pt x="20" y="546"/>
                </a:lnTo>
                <a:lnTo>
                  <a:pt x="20" y="546"/>
                </a:lnTo>
                <a:lnTo>
                  <a:pt x="20" y="546"/>
                </a:lnTo>
                <a:lnTo>
                  <a:pt x="20" y="547"/>
                </a:lnTo>
                <a:lnTo>
                  <a:pt x="20" y="547"/>
                </a:lnTo>
                <a:lnTo>
                  <a:pt x="20" y="547"/>
                </a:lnTo>
                <a:lnTo>
                  <a:pt x="20" y="547"/>
                </a:lnTo>
                <a:lnTo>
                  <a:pt x="21" y="547"/>
                </a:lnTo>
                <a:lnTo>
                  <a:pt x="21" y="547"/>
                </a:lnTo>
                <a:lnTo>
                  <a:pt x="21" y="547"/>
                </a:lnTo>
                <a:lnTo>
                  <a:pt x="21" y="547"/>
                </a:lnTo>
                <a:lnTo>
                  <a:pt x="23" y="547"/>
                </a:lnTo>
                <a:lnTo>
                  <a:pt x="23" y="549"/>
                </a:lnTo>
                <a:lnTo>
                  <a:pt x="23" y="547"/>
                </a:lnTo>
                <a:lnTo>
                  <a:pt x="23" y="547"/>
                </a:lnTo>
                <a:lnTo>
                  <a:pt x="23" y="547"/>
                </a:lnTo>
                <a:lnTo>
                  <a:pt x="23" y="547"/>
                </a:lnTo>
                <a:lnTo>
                  <a:pt x="23" y="547"/>
                </a:lnTo>
                <a:lnTo>
                  <a:pt x="24" y="549"/>
                </a:lnTo>
                <a:lnTo>
                  <a:pt x="24" y="547"/>
                </a:lnTo>
                <a:lnTo>
                  <a:pt x="24" y="547"/>
                </a:lnTo>
                <a:lnTo>
                  <a:pt x="24" y="547"/>
                </a:lnTo>
                <a:lnTo>
                  <a:pt x="26" y="546"/>
                </a:lnTo>
                <a:lnTo>
                  <a:pt x="26" y="544"/>
                </a:lnTo>
                <a:lnTo>
                  <a:pt x="26" y="544"/>
                </a:lnTo>
                <a:lnTo>
                  <a:pt x="27" y="544"/>
                </a:lnTo>
                <a:lnTo>
                  <a:pt x="27" y="544"/>
                </a:lnTo>
                <a:close/>
                <a:moveTo>
                  <a:pt x="38" y="552"/>
                </a:moveTo>
                <a:lnTo>
                  <a:pt x="38" y="550"/>
                </a:lnTo>
                <a:lnTo>
                  <a:pt x="38" y="550"/>
                </a:lnTo>
                <a:lnTo>
                  <a:pt x="38" y="550"/>
                </a:lnTo>
                <a:lnTo>
                  <a:pt x="38" y="550"/>
                </a:lnTo>
                <a:lnTo>
                  <a:pt x="38" y="550"/>
                </a:lnTo>
                <a:lnTo>
                  <a:pt x="39" y="549"/>
                </a:lnTo>
                <a:lnTo>
                  <a:pt x="39" y="549"/>
                </a:lnTo>
                <a:lnTo>
                  <a:pt x="38" y="549"/>
                </a:lnTo>
                <a:lnTo>
                  <a:pt x="38" y="549"/>
                </a:lnTo>
                <a:lnTo>
                  <a:pt x="38" y="549"/>
                </a:lnTo>
                <a:lnTo>
                  <a:pt x="38" y="549"/>
                </a:lnTo>
                <a:lnTo>
                  <a:pt x="36" y="549"/>
                </a:lnTo>
                <a:lnTo>
                  <a:pt x="38" y="549"/>
                </a:lnTo>
                <a:lnTo>
                  <a:pt x="38" y="549"/>
                </a:lnTo>
                <a:lnTo>
                  <a:pt x="36" y="549"/>
                </a:lnTo>
                <a:lnTo>
                  <a:pt x="36" y="549"/>
                </a:lnTo>
                <a:lnTo>
                  <a:pt x="36" y="549"/>
                </a:lnTo>
                <a:lnTo>
                  <a:pt x="35" y="549"/>
                </a:lnTo>
                <a:lnTo>
                  <a:pt x="35" y="547"/>
                </a:lnTo>
                <a:lnTo>
                  <a:pt x="36" y="547"/>
                </a:lnTo>
                <a:lnTo>
                  <a:pt x="36" y="547"/>
                </a:lnTo>
                <a:lnTo>
                  <a:pt x="36" y="547"/>
                </a:lnTo>
                <a:lnTo>
                  <a:pt x="35" y="547"/>
                </a:lnTo>
                <a:lnTo>
                  <a:pt x="35" y="547"/>
                </a:lnTo>
                <a:lnTo>
                  <a:pt x="35" y="547"/>
                </a:lnTo>
                <a:lnTo>
                  <a:pt x="36" y="546"/>
                </a:lnTo>
                <a:lnTo>
                  <a:pt x="36" y="546"/>
                </a:lnTo>
                <a:lnTo>
                  <a:pt x="36" y="546"/>
                </a:lnTo>
                <a:lnTo>
                  <a:pt x="36" y="546"/>
                </a:lnTo>
                <a:lnTo>
                  <a:pt x="36" y="546"/>
                </a:lnTo>
                <a:lnTo>
                  <a:pt x="38" y="546"/>
                </a:lnTo>
                <a:lnTo>
                  <a:pt x="38" y="546"/>
                </a:lnTo>
                <a:lnTo>
                  <a:pt x="38" y="546"/>
                </a:lnTo>
                <a:lnTo>
                  <a:pt x="38" y="544"/>
                </a:lnTo>
                <a:lnTo>
                  <a:pt x="38" y="544"/>
                </a:lnTo>
                <a:lnTo>
                  <a:pt x="38" y="544"/>
                </a:lnTo>
                <a:lnTo>
                  <a:pt x="38" y="544"/>
                </a:lnTo>
                <a:lnTo>
                  <a:pt x="38" y="544"/>
                </a:lnTo>
                <a:lnTo>
                  <a:pt x="38" y="543"/>
                </a:lnTo>
                <a:lnTo>
                  <a:pt x="36" y="543"/>
                </a:lnTo>
                <a:lnTo>
                  <a:pt x="36" y="544"/>
                </a:lnTo>
                <a:lnTo>
                  <a:pt x="36" y="544"/>
                </a:lnTo>
                <a:lnTo>
                  <a:pt x="36" y="544"/>
                </a:lnTo>
                <a:lnTo>
                  <a:pt x="36" y="544"/>
                </a:lnTo>
                <a:lnTo>
                  <a:pt x="36" y="544"/>
                </a:lnTo>
                <a:lnTo>
                  <a:pt x="35" y="544"/>
                </a:lnTo>
                <a:lnTo>
                  <a:pt x="35" y="543"/>
                </a:lnTo>
                <a:lnTo>
                  <a:pt x="35" y="543"/>
                </a:lnTo>
                <a:lnTo>
                  <a:pt x="33" y="543"/>
                </a:lnTo>
                <a:lnTo>
                  <a:pt x="33" y="544"/>
                </a:lnTo>
                <a:lnTo>
                  <a:pt x="33" y="544"/>
                </a:lnTo>
                <a:lnTo>
                  <a:pt x="33" y="544"/>
                </a:lnTo>
                <a:lnTo>
                  <a:pt x="33" y="546"/>
                </a:lnTo>
                <a:lnTo>
                  <a:pt x="33" y="547"/>
                </a:lnTo>
                <a:lnTo>
                  <a:pt x="33" y="546"/>
                </a:lnTo>
                <a:lnTo>
                  <a:pt x="32" y="546"/>
                </a:lnTo>
                <a:lnTo>
                  <a:pt x="32" y="547"/>
                </a:lnTo>
                <a:lnTo>
                  <a:pt x="32" y="547"/>
                </a:lnTo>
                <a:lnTo>
                  <a:pt x="32" y="547"/>
                </a:lnTo>
                <a:lnTo>
                  <a:pt x="32" y="547"/>
                </a:lnTo>
                <a:lnTo>
                  <a:pt x="33" y="549"/>
                </a:lnTo>
                <a:lnTo>
                  <a:pt x="33" y="549"/>
                </a:lnTo>
                <a:lnTo>
                  <a:pt x="32" y="549"/>
                </a:lnTo>
                <a:lnTo>
                  <a:pt x="32" y="547"/>
                </a:lnTo>
                <a:lnTo>
                  <a:pt x="30" y="547"/>
                </a:lnTo>
                <a:lnTo>
                  <a:pt x="30" y="547"/>
                </a:lnTo>
                <a:lnTo>
                  <a:pt x="30" y="547"/>
                </a:lnTo>
                <a:lnTo>
                  <a:pt x="30" y="547"/>
                </a:lnTo>
                <a:lnTo>
                  <a:pt x="30" y="547"/>
                </a:lnTo>
                <a:lnTo>
                  <a:pt x="29" y="547"/>
                </a:lnTo>
                <a:lnTo>
                  <a:pt x="29" y="547"/>
                </a:lnTo>
                <a:lnTo>
                  <a:pt x="29" y="547"/>
                </a:lnTo>
                <a:lnTo>
                  <a:pt x="29" y="549"/>
                </a:lnTo>
                <a:lnTo>
                  <a:pt x="30" y="549"/>
                </a:lnTo>
                <a:lnTo>
                  <a:pt x="30" y="549"/>
                </a:lnTo>
                <a:lnTo>
                  <a:pt x="30" y="549"/>
                </a:lnTo>
                <a:lnTo>
                  <a:pt x="30" y="549"/>
                </a:lnTo>
                <a:lnTo>
                  <a:pt x="30" y="549"/>
                </a:lnTo>
                <a:lnTo>
                  <a:pt x="30" y="549"/>
                </a:lnTo>
                <a:lnTo>
                  <a:pt x="30" y="549"/>
                </a:lnTo>
                <a:lnTo>
                  <a:pt x="30" y="549"/>
                </a:lnTo>
                <a:lnTo>
                  <a:pt x="29" y="549"/>
                </a:lnTo>
                <a:lnTo>
                  <a:pt x="29" y="549"/>
                </a:lnTo>
                <a:lnTo>
                  <a:pt x="29" y="549"/>
                </a:lnTo>
                <a:lnTo>
                  <a:pt x="29" y="550"/>
                </a:lnTo>
                <a:lnTo>
                  <a:pt x="29" y="550"/>
                </a:lnTo>
                <a:lnTo>
                  <a:pt x="27" y="550"/>
                </a:lnTo>
                <a:lnTo>
                  <a:pt x="26" y="552"/>
                </a:lnTo>
                <a:lnTo>
                  <a:pt x="26" y="552"/>
                </a:lnTo>
                <a:lnTo>
                  <a:pt x="26" y="553"/>
                </a:lnTo>
                <a:lnTo>
                  <a:pt x="26" y="553"/>
                </a:lnTo>
                <a:lnTo>
                  <a:pt x="27" y="553"/>
                </a:lnTo>
                <a:lnTo>
                  <a:pt x="27" y="553"/>
                </a:lnTo>
                <a:lnTo>
                  <a:pt x="27" y="552"/>
                </a:lnTo>
                <a:lnTo>
                  <a:pt x="27" y="552"/>
                </a:lnTo>
                <a:lnTo>
                  <a:pt x="27" y="552"/>
                </a:lnTo>
                <a:lnTo>
                  <a:pt x="30" y="550"/>
                </a:lnTo>
                <a:lnTo>
                  <a:pt x="30" y="550"/>
                </a:lnTo>
                <a:lnTo>
                  <a:pt x="30" y="550"/>
                </a:lnTo>
                <a:lnTo>
                  <a:pt x="29" y="552"/>
                </a:lnTo>
                <a:lnTo>
                  <a:pt x="29" y="552"/>
                </a:lnTo>
                <a:lnTo>
                  <a:pt x="30" y="552"/>
                </a:lnTo>
                <a:lnTo>
                  <a:pt x="29" y="552"/>
                </a:lnTo>
                <a:lnTo>
                  <a:pt x="29" y="552"/>
                </a:lnTo>
                <a:lnTo>
                  <a:pt x="29" y="553"/>
                </a:lnTo>
                <a:lnTo>
                  <a:pt x="29" y="553"/>
                </a:lnTo>
                <a:lnTo>
                  <a:pt x="29" y="553"/>
                </a:lnTo>
                <a:lnTo>
                  <a:pt x="30" y="553"/>
                </a:lnTo>
                <a:lnTo>
                  <a:pt x="30" y="553"/>
                </a:lnTo>
                <a:lnTo>
                  <a:pt x="30" y="553"/>
                </a:lnTo>
                <a:lnTo>
                  <a:pt x="32" y="553"/>
                </a:lnTo>
                <a:lnTo>
                  <a:pt x="32" y="553"/>
                </a:lnTo>
                <a:lnTo>
                  <a:pt x="32" y="553"/>
                </a:lnTo>
                <a:lnTo>
                  <a:pt x="32" y="553"/>
                </a:lnTo>
                <a:lnTo>
                  <a:pt x="32" y="553"/>
                </a:lnTo>
                <a:lnTo>
                  <a:pt x="32" y="552"/>
                </a:lnTo>
                <a:lnTo>
                  <a:pt x="32" y="552"/>
                </a:lnTo>
                <a:lnTo>
                  <a:pt x="32" y="552"/>
                </a:lnTo>
                <a:lnTo>
                  <a:pt x="32" y="552"/>
                </a:lnTo>
                <a:lnTo>
                  <a:pt x="32" y="552"/>
                </a:lnTo>
                <a:lnTo>
                  <a:pt x="32" y="552"/>
                </a:lnTo>
                <a:lnTo>
                  <a:pt x="33" y="552"/>
                </a:lnTo>
                <a:lnTo>
                  <a:pt x="33" y="552"/>
                </a:lnTo>
                <a:lnTo>
                  <a:pt x="33" y="552"/>
                </a:lnTo>
                <a:lnTo>
                  <a:pt x="33" y="552"/>
                </a:lnTo>
                <a:lnTo>
                  <a:pt x="33" y="552"/>
                </a:lnTo>
                <a:lnTo>
                  <a:pt x="33" y="552"/>
                </a:lnTo>
                <a:lnTo>
                  <a:pt x="33" y="552"/>
                </a:lnTo>
                <a:lnTo>
                  <a:pt x="33" y="552"/>
                </a:lnTo>
                <a:lnTo>
                  <a:pt x="35" y="552"/>
                </a:lnTo>
                <a:lnTo>
                  <a:pt x="35" y="552"/>
                </a:lnTo>
                <a:lnTo>
                  <a:pt x="36" y="552"/>
                </a:lnTo>
                <a:lnTo>
                  <a:pt x="36" y="552"/>
                </a:lnTo>
                <a:lnTo>
                  <a:pt x="36" y="552"/>
                </a:lnTo>
                <a:lnTo>
                  <a:pt x="38" y="552"/>
                </a:lnTo>
                <a:lnTo>
                  <a:pt x="38" y="552"/>
                </a:lnTo>
                <a:lnTo>
                  <a:pt x="38" y="552"/>
                </a:lnTo>
                <a:lnTo>
                  <a:pt x="38" y="552"/>
                </a:lnTo>
                <a:lnTo>
                  <a:pt x="38" y="552"/>
                </a:lnTo>
                <a:close/>
                <a:moveTo>
                  <a:pt x="406" y="478"/>
                </a:moveTo>
                <a:lnTo>
                  <a:pt x="406" y="478"/>
                </a:lnTo>
                <a:lnTo>
                  <a:pt x="406" y="478"/>
                </a:lnTo>
                <a:lnTo>
                  <a:pt x="406" y="478"/>
                </a:lnTo>
                <a:lnTo>
                  <a:pt x="406" y="478"/>
                </a:lnTo>
                <a:lnTo>
                  <a:pt x="406" y="478"/>
                </a:lnTo>
                <a:lnTo>
                  <a:pt x="405" y="478"/>
                </a:lnTo>
                <a:lnTo>
                  <a:pt x="405" y="478"/>
                </a:lnTo>
                <a:lnTo>
                  <a:pt x="406" y="478"/>
                </a:lnTo>
                <a:lnTo>
                  <a:pt x="406" y="479"/>
                </a:lnTo>
                <a:lnTo>
                  <a:pt x="406" y="479"/>
                </a:lnTo>
                <a:lnTo>
                  <a:pt x="406" y="479"/>
                </a:lnTo>
                <a:lnTo>
                  <a:pt x="406" y="479"/>
                </a:lnTo>
                <a:lnTo>
                  <a:pt x="406" y="479"/>
                </a:lnTo>
                <a:lnTo>
                  <a:pt x="406" y="479"/>
                </a:lnTo>
                <a:lnTo>
                  <a:pt x="406" y="478"/>
                </a:lnTo>
                <a:lnTo>
                  <a:pt x="406" y="478"/>
                </a:lnTo>
                <a:close/>
                <a:moveTo>
                  <a:pt x="181" y="301"/>
                </a:moveTo>
                <a:lnTo>
                  <a:pt x="181" y="301"/>
                </a:lnTo>
                <a:lnTo>
                  <a:pt x="181" y="301"/>
                </a:lnTo>
                <a:lnTo>
                  <a:pt x="181" y="301"/>
                </a:lnTo>
                <a:lnTo>
                  <a:pt x="181" y="301"/>
                </a:lnTo>
                <a:lnTo>
                  <a:pt x="181" y="301"/>
                </a:lnTo>
                <a:lnTo>
                  <a:pt x="181" y="299"/>
                </a:lnTo>
                <a:lnTo>
                  <a:pt x="181" y="299"/>
                </a:lnTo>
                <a:lnTo>
                  <a:pt x="181" y="299"/>
                </a:lnTo>
                <a:lnTo>
                  <a:pt x="181" y="299"/>
                </a:lnTo>
                <a:lnTo>
                  <a:pt x="181" y="299"/>
                </a:lnTo>
                <a:lnTo>
                  <a:pt x="181" y="299"/>
                </a:lnTo>
                <a:lnTo>
                  <a:pt x="181" y="299"/>
                </a:lnTo>
                <a:lnTo>
                  <a:pt x="181" y="301"/>
                </a:lnTo>
                <a:lnTo>
                  <a:pt x="181" y="301"/>
                </a:lnTo>
                <a:close/>
                <a:moveTo>
                  <a:pt x="174" y="555"/>
                </a:moveTo>
                <a:lnTo>
                  <a:pt x="174" y="555"/>
                </a:lnTo>
                <a:lnTo>
                  <a:pt x="174" y="555"/>
                </a:lnTo>
                <a:lnTo>
                  <a:pt x="174" y="555"/>
                </a:lnTo>
                <a:lnTo>
                  <a:pt x="174" y="555"/>
                </a:lnTo>
                <a:lnTo>
                  <a:pt x="174" y="555"/>
                </a:lnTo>
                <a:lnTo>
                  <a:pt x="174" y="555"/>
                </a:lnTo>
                <a:lnTo>
                  <a:pt x="174" y="555"/>
                </a:lnTo>
                <a:lnTo>
                  <a:pt x="174" y="555"/>
                </a:lnTo>
                <a:lnTo>
                  <a:pt x="172" y="555"/>
                </a:lnTo>
                <a:lnTo>
                  <a:pt x="172" y="553"/>
                </a:lnTo>
                <a:lnTo>
                  <a:pt x="172" y="555"/>
                </a:lnTo>
                <a:lnTo>
                  <a:pt x="171" y="553"/>
                </a:lnTo>
                <a:lnTo>
                  <a:pt x="171" y="553"/>
                </a:lnTo>
                <a:lnTo>
                  <a:pt x="171" y="555"/>
                </a:lnTo>
                <a:lnTo>
                  <a:pt x="171" y="555"/>
                </a:lnTo>
                <a:lnTo>
                  <a:pt x="169" y="555"/>
                </a:lnTo>
                <a:lnTo>
                  <a:pt x="169" y="555"/>
                </a:lnTo>
                <a:lnTo>
                  <a:pt x="169" y="555"/>
                </a:lnTo>
                <a:lnTo>
                  <a:pt x="168" y="555"/>
                </a:lnTo>
                <a:lnTo>
                  <a:pt x="168" y="555"/>
                </a:lnTo>
                <a:lnTo>
                  <a:pt x="168" y="555"/>
                </a:lnTo>
                <a:lnTo>
                  <a:pt x="168" y="556"/>
                </a:lnTo>
                <a:lnTo>
                  <a:pt x="168" y="556"/>
                </a:lnTo>
                <a:lnTo>
                  <a:pt x="168" y="556"/>
                </a:lnTo>
                <a:lnTo>
                  <a:pt x="169" y="556"/>
                </a:lnTo>
                <a:lnTo>
                  <a:pt x="169" y="556"/>
                </a:lnTo>
                <a:lnTo>
                  <a:pt x="169" y="556"/>
                </a:lnTo>
                <a:lnTo>
                  <a:pt x="169" y="556"/>
                </a:lnTo>
                <a:lnTo>
                  <a:pt x="171" y="556"/>
                </a:lnTo>
                <a:lnTo>
                  <a:pt x="171" y="556"/>
                </a:lnTo>
                <a:lnTo>
                  <a:pt x="172" y="556"/>
                </a:lnTo>
                <a:lnTo>
                  <a:pt x="172" y="556"/>
                </a:lnTo>
                <a:lnTo>
                  <a:pt x="172" y="558"/>
                </a:lnTo>
                <a:lnTo>
                  <a:pt x="172" y="558"/>
                </a:lnTo>
                <a:lnTo>
                  <a:pt x="174" y="558"/>
                </a:lnTo>
                <a:lnTo>
                  <a:pt x="174" y="558"/>
                </a:lnTo>
                <a:lnTo>
                  <a:pt x="174" y="556"/>
                </a:lnTo>
                <a:lnTo>
                  <a:pt x="174" y="556"/>
                </a:lnTo>
                <a:lnTo>
                  <a:pt x="174" y="556"/>
                </a:lnTo>
                <a:lnTo>
                  <a:pt x="174" y="556"/>
                </a:lnTo>
                <a:lnTo>
                  <a:pt x="174" y="555"/>
                </a:lnTo>
                <a:lnTo>
                  <a:pt x="174" y="555"/>
                </a:lnTo>
                <a:lnTo>
                  <a:pt x="174" y="555"/>
                </a:lnTo>
                <a:lnTo>
                  <a:pt x="174" y="555"/>
                </a:lnTo>
                <a:close/>
                <a:moveTo>
                  <a:pt x="175" y="550"/>
                </a:moveTo>
                <a:lnTo>
                  <a:pt x="175" y="550"/>
                </a:lnTo>
                <a:lnTo>
                  <a:pt x="175" y="550"/>
                </a:lnTo>
                <a:lnTo>
                  <a:pt x="174" y="550"/>
                </a:lnTo>
                <a:lnTo>
                  <a:pt x="174" y="550"/>
                </a:lnTo>
                <a:lnTo>
                  <a:pt x="174" y="552"/>
                </a:lnTo>
                <a:lnTo>
                  <a:pt x="174" y="552"/>
                </a:lnTo>
                <a:lnTo>
                  <a:pt x="174" y="552"/>
                </a:lnTo>
                <a:lnTo>
                  <a:pt x="174" y="552"/>
                </a:lnTo>
                <a:lnTo>
                  <a:pt x="174" y="552"/>
                </a:lnTo>
                <a:lnTo>
                  <a:pt x="175" y="552"/>
                </a:lnTo>
                <a:lnTo>
                  <a:pt x="175" y="552"/>
                </a:lnTo>
                <a:lnTo>
                  <a:pt x="175" y="552"/>
                </a:lnTo>
                <a:lnTo>
                  <a:pt x="175" y="550"/>
                </a:lnTo>
                <a:lnTo>
                  <a:pt x="175" y="550"/>
                </a:lnTo>
                <a:lnTo>
                  <a:pt x="175" y="550"/>
                </a:lnTo>
                <a:lnTo>
                  <a:pt x="175" y="550"/>
                </a:lnTo>
                <a:close/>
                <a:moveTo>
                  <a:pt x="202" y="440"/>
                </a:moveTo>
                <a:lnTo>
                  <a:pt x="202" y="440"/>
                </a:lnTo>
                <a:lnTo>
                  <a:pt x="202" y="441"/>
                </a:lnTo>
                <a:lnTo>
                  <a:pt x="202" y="441"/>
                </a:lnTo>
                <a:lnTo>
                  <a:pt x="204" y="441"/>
                </a:lnTo>
                <a:lnTo>
                  <a:pt x="204" y="441"/>
                </a:lnTo>
                <a:lnTo>
                  <a:pt x="205" y="441"/>
                </a:lnTo>
                <a:lnTo>
                  <a:pt x="205" y="441"/>
                </a:lnTo>
                <a:lnTo>
                  <a:pt x="205" y="440"/>
                </a:lnTo>
                <a:lnTo>
                  <a:pt x="205" y="440"/>
                </a:lnTo>
                <a:lnTo>
                  <a:pt x="204" y="440"/>
                </a:lnTo>
                <a:lnTo>
                  <a:pt x="204" y="440"/>
                </a:lnTo>
                <a:lnTo>
                  <a:pt x="204" y="440"/>
                </a:lnTo>
                <a:lnTo>
                  <a:pt x="201" y="438"/>
                </a:lnTo>
                <a:lnTo>
                  <a:pt x="201" y="438"/>
                </a:lnTo>
                <a:lnTo>
                  <a:pt x="201" y="438"/>
                </a:lnTo>
                <a:lnTo>
                  <a:pt x="202" y="440"/>
                </a:lnTo>
                <a:close/>
                <a:moveTo>
                  <a:pt x="169" y="552"/>
                </a:moveTo>
                <a:lnTo>
                  <a:pt x="168" y="552"/>
                </a:lnTo>
                <a:lnTo>
                  <a:pt x="168" y="552"/>
                </a:lnTo>
                <a:lnTo>
                  <a:pt x="168" y="552"/>
                </a:lnTo>
                <a:lnTo>
                  <a:pt x="166" y="552"/>
                </a:lnTo>
                <a:lnTo>
                  <a:pt x="166" y="552"/>
                </a:lnTo>
                <a:lnTo>
                  <a:pt x="166" y="552"/>
                </a:lnTo>
                <a:lnTo>
                  <a:pt x="166" y="552"/>
                </a:lnTo>
                <a:lnTo>
                  <a:pt x="166" y="553"/>
                </a:lnTo>
                <a:lnTo>
                  <a:pt x="166" y="553"/>
                </a:lnTo>
                <a:lnTo>
                  <a:pt x="166" y="553"/>
                </a:lnTo>
                <a:lnTo>
                  <a:pt x="168" y="553"/>
                </a:lnTo>
                <a:lnTo>
                  <a:pt x="168" y="553"/>
                </a:lnTo>
                <a:lnTo>
                  <a:pt x="168" y="553"/>
                </a:lnTo>
                <a:lnTo>
                  <a:pt x="169" y="552"/>
                </a:lnTo>
                <a:close/>
                <a:moveTo>
                  <a:pt x="166" y="556"/>
                </a:moveTo>
                <a:lnTo>
                  <a:pt x="166" y="556"/>
                </a:lnTo>
                <a:lnTo>
                  <a:pt x="166" y="556"/>
                </a:lnTo>
                <a:lnTo>
                  <a:pt x="165" y="555"/>
                </a:lnTo>
                <a:lnTo>
                  <a:pt x="165" y="555"/>
                </a:lnTo>
                <a:lnTo>
                  <a:pt x="165" y="555"/>
                </a:lnTo>
                <a:lnTo>
                  <a:pt x="165" y="555"/>
                </a:lnTo>
                <a:lnTo>
                  <a:pt x="165" y="555"/>
                </a:lnTo>
                <a:lnTo>
                  <a:pt x="165" y="555"/>
                </a:lnTo>
                <a:lnTo>
                  <a:pt x="165" y="556"/>
                </a:lnTo>
                <a:lnTo>
                  <a:pt x="165" y="556"/>
                </a:lnTo>
                <a:lnTo>
                  <a:pt x="163" y="556"/>
                </a:lnTo>
                <a:lnTo>
                  <a:pt x="165" y="558"/>
                </a:lnTo>
                <a:lnTo>
                  <a:pt x="166" y="558"/>
                </a:lnTo>
                <a:lnTo>
                  <a:pt x="166" y="558"/>
                </a:lnTo>
                <a:lnTo>
                  <a:pt x="166" y="558"/>
                </a:lnTo>
                <a:lnTo>
                  <a:pt x="166" y="556"/>
                </a:lnTo>
                <a:lnTo>
                  <a:pt x="166" y="556"/>
                </a:lnTo>
                <a:lnTo>
                  <a:pt x="166" y="556"/>
                </a:lnTo>
                <a:close/>
                <a:moveTo>
                  <a:pt x="195" y="420"/>
                </a:moveTo>
                <a:lnTo>
                  <a:pt x="195" y="420"/>
                </a:lnTo>
                <a:lnTo>
                  <a:pt x="195" y="420"/>
                </a:lnTo>
                <a:lnTo>
                  <a:pt x="195" y="420"/>
                </a:lnTo>
                <a:lnTo>
                  <a:pt x="196" y="420"/>
                </a:lnTo>
                <a:lnTo>
                  <a:pt x="196" y="420"/>
                </a:lnTo>
                <a:lnTo>
                  <a:pt x="196" y="420"/>
                </a:lnTo>
                <a:lnTo>
                  <a:pt x="196" y="420"/>
                </a:lnTo>
                <a:lnTo>
                  <a:pt x="195" y="422"/>
                </a:lnTo>
                <a:lnTo>
                  <a:pt x="196" y="422"/>
                </a:lnTo>
                <a:lnTo>
                  <a:pt x="196" y="422"/>
                </a:lnTo>
                <a:lnTo>
                  <a:pt x="196" y="420"/>
                </a:lnTo>
                <a:lnTo>
                  <a:pt x="196" y="420"/>
                </a:lnTo>
                <a:lnTo>
                  <a:pt x="198" y="420"/>
                </a:lnTo>
                <a:lnTo>
                  <a:pt x="198" y="420"/>
                </a:lnTo>
                <a:lnTo>
                  <a:pt x="198" y="420"/>
                </a:lnTo>
                <a:lnTo>
                  <a:pt x="198" y="419"/>
                </a:lnTo>
                <a:lnTo>
                  <a:pt x="198" y="419"/>
                </a:lnTo>
                <a:lnTo>
                  <a:pt x="199" y="419"/>
                </a:lnTo>
                <a:lnTo>
                  <a:pt x="199" y="419"/>
                </a:lnTo>
                <a:lnTo>
                  <a:pt x="199" y="419"/>
                </a:lnTo>
                <a:lnTo>
                  <a:pt x="199" y="419"/>
                </a:lnTo>
                <a:lnTo>
                  <a:pt x="199" y="417"/>
                </a:lnTo>
                <a:lnTo>
                  <a:pt x="199" y="417"/>
                </a:lnTo>
                <a:lnTo>
                  <a:pt x="199" y="417"/>
                </a:lnTo>
                <a:lnTo>
                  <a:pt x="199" y="419"/>
                </a:lnTo>
                <a:lnTo>
                  <a:pt x="198" y="419"/>
                </a:lnTo>
                <a:lnTo>
                  <a:pt x="196" y="419"/>
                </a:lnTo>
                <a:lnTo>
                  <a:pt x="196" y="417"/>
                </a:lnTo>
                <a:lnTo>
                  <a:pt x="196" y="417"/>
                </a:lnTo>
                <a:lnTo>
                  <a:pt x="195" y="419"/>
                </a:lnTo>
                <a:lnTo>
                  <a:pt x="195" y="419"/>
                </a:lnTo>
                <a:lnTo>
                  <a:pt x="195" y="419"/>
                </a:lnTo>
                <a:lnTo>
                  <a:pt x="195" y="419"/>
                </a:lnTo>
                <a:lnTo>
                  <a:pt x="195" y="419"/>
                </a:lnTo>
                <a:lnTo>
                  <a:pt x="195" y="419"/>
                </a:lnTo>
                <a:lnTo>
                  <a:pt x="195" y="419"/>
                </a:lnTo>
                <a:lnTo>
                  <a:pt x="195" y="420"/>
                </a:lnTo>
                <a:close/>
                <a:moveTo>
                  <a:pt x="155" y="556"/>
                </a:moveTo>
                <a:lnTo>
                  <a:pt x="155" y="556"/>
                </a:lnTo>
                <a:lnTo>
                  <a:pt x="155" y="556"/>
                </a:lnTo>
                <a:lnTo>
                  <a:pt x="155" y="556"/>
                </a:lnTo>
                <a:lnTo>
                  <a:pt x="155" y="556"/>
                </a:lnTo>
                <a:lnTo>
                  <a:pt x="154" y="556"/>
                </a:lnTo>
                <a:lnTo>
                  <a:pt x="154" y="556"/>
                </a:lnTo>
                <a:lnTo>
                  <a:pt x="154" y="556"/>
                </a:lnTo>
                <a:lnTo>
                  <a:pt x="154" y="556"/>
                </a:lnTo>
                <a:lnTo>
                  <a:pt x="154" y="556"/>
                </a:lnTo>
                <a:lnTo>
                  <a:pt x="152" y="556"/>
                </a:lnTo>
                <a:lnTo>
                  <a:pt x="152" y="556"/>
                </a:lnTo>
                <a:lnTo>
                  <a:pt x="152" y="556"/>
                </a:lnTo>
                <a:lnTo>
                  <a:pt x="152" y="556"/>
                </a:lnTo>
                <a:lnTo>
                  <a:pt x="152" y="556"/>
                </a:lnTo>
                <a:lnTo>
                  <a:pt x="151" y="558"/>
                </a:lnTo>
                <a:lnTo>
                  <a:pt x="149" y="558"/>
                </a:lnTo>
                <a:lnTo>
                  <a:pt x="149" y="559"/>
                </a:lnTo>
                <a:lnTo>
                  <a:pt x="149" y="559"/>
                </a:lnTo>
                <a:lnTo>
                  <a:pt x="151" y="559"/>
                </a:lnTo>
                <a:lnTo>
                  <a:pt x="151" y="559"/>
                </a:lnTo>
                <a:lnTo>
                  <a:pt x="151" y="559"/>
                </a:lnTo>
                <a:lnTo>
                  <a:pt x="151" y="559"/>
                </a:lnTo>
                <a:lnTo>
                  <a:pt x="152" y="559"/>
                </a:lnTo>
                <a:lnTo>
                  <a:pt x="152" y="559"/>
                </a:lnTo>
                <a:lnTo>
                  <a:pt x="154" y="559"/>
                </a:lnTo>
                <a:lnTo>
                  <a:pt x="154" y="559"/>
                </a:lnTo>
                <a:lnTo>
                  <a:pt x="154" y="559"/>
                </a:lnTo>
                <a:lnTo>
                  <a:pt x="155" y="559"/>
                </a:lnTo>
                <a:lnTo>
                  <a:pt x="155" y="558"/>
                </a:lnTo>
                <a:lnTo>
                  <a:pt x="155" y="558"/>
                </a:lnTo>
                <a:lnTo>
                  <a:pt x="155" y="558"/>
                </a:lnTo>
                <a:lnTo>
                  <a:pt x="155" y="556"/>
                </a:lnTo>
                <a:lnTo>
                  <a:pt x="155" y="556"/>
                </a:lnTo>
                <a:lnTo>
                  <a:pt x="155" y="556"/>
                </a:lnTo>
                <a:close/>
                <a:moveTo>
                  <a:pt x="211" y="547"/>
                </a:moveTo>
                <a:lnTo>
                  <a:pt x="213" y="546"/>
                </a:lnTo>
                <a:lnTo>
                  <a:pt x="213" y="546"/>
                </a:lnTo>
                <a:lnTo>
                  <a:pt x="211" y="546"/>
                </a:lnTo>
                <a:lnTo>
                  <a:pt x="211" y="546"/>
                </a:lnTo>
                <a:lnTo>
                  <a:pt x="213" y="544"/>
                </a:lnTo>
                <a:lnTo>
                  <a:pt x="213" y="544"/>
                </a:lnTo>
                <a:lnTo>
                  <a:pt x="214" y="543"/>
                </a:lnTo>
                <a:lnTo>
                  <a:pt x="214" y="543"/>
                </a:lnTo>
                <a:lnTo>
                  <a:pt x="213" y="543"/>
                </a:lnTo>
                <a:lnTo>
                  <a:pt x="211" y="543"/>
                </a:lnTo>
                <a:lnTo>
                  <a:pt x="211" y="543"/>
                </a:lnTo>
                <a:lnTo>
                  <a:pt x="211" y="541"/>
                </a:lnTo>
                <a:lnTo>
                  <a:pt x="210" y="540"/>
                </a:lnTo>
                <a:lnTo>
                  <a:pt x="210" y="541"/>
                </a:lnTo>
                <a:lnTo>
                  <a:pt x="208" y="540"/>
                </a:lnTo>
                <a:lnTo>
                  <a:pt x="208" y="540"/>
                </a:lnTo>
                <a:lnTo>
                  <a:pt x="208" y="541"/>
                </a:lnTo>
                <a:lnTo>
                  <a:pt x="208" y="541"/>
                </a:lnTo>
                <a:lnTo>
                  <a:pt x="207" y="541"/>
                </a:lnTo>
                <a:lnTo>
                  <a:pt x="205" y="541"/>
                </a:lnTo>
                <a:lnTo>
                  <a:pt x="205" y="541"/>
                </a:lnTo>
                <a:lnTo>
                  <a:pt x="204" y="541"/>
                </a:lnTo>
                <a:lnTo>
                  <a:pt x="204" y="543"/>
                </a:lnTo>
                <a:lnTo>
                  <a:pt x="202" y="543"/>
                </a:lnTo>
                <a:lnTo>
                  <a:pt x="202" y="543"/>
                </a:lnTo>
                <a:lnTo>
                  <a:pt x="202" y="543"/>
                </a:lnTo>
                <a:lnTo>
                  <a:pt x="202" y="544"/>
                </a:lnTo>
                <a:lnTo>
                  <a:pt x="202" y="544"/>
                </a:lnTo>
                <a:lnTo>
                  <a:pt x="202" y="544"/>
                </a:lnTo>
                <a:lnTo>
                  <a:pt x="202" y="544"/>
                </a:lnTo>
                <a:lnTo>
                  <a:pt x="202" y="546"/>
                </a:lnTo>
                <a:lnTo>
                  <a:pt x="201" y="546"/>
                </a:lnTo>
                <a:lnTo>
                  <a:pt x="201" y="546"/>
                </a:lnTo>
                <a:lnTo>
                  <a:pt x="201" y="546"/>
                </a:lnTo>
                <a:lnTo>
                  <a:pt x="201" y="546"/>
                </a:lnTo>
                <a:lnTo>
                  <a:pt x="201" y="546"/>
                </a:lnTo>
                <a:lnTo>
                  <a:pt x="202" y="547"/>
                </a:lnTo>
                <a:lnTo>
                  <a:pt x="202" y="547"/>
                </a:lnTo>
                <a:lnTo>
                  <a:pt x="202" y="547"/>
                </a:lnTo>
                <a:lnTo>
                  <a:pt x="202" y="547"/>
                </a:lnTo>
                <a:lnTo>
                  <a:pt x="202" y="547"/>
                </a:lnTo>
                <a:lnTo>
                  <a:pt x="202" y="547"/>
                </a:lnTo>
                <a:lnTo>
                  <a:pt x="202" y="549"/>
                </a:lnTo>
                <a:lnTo>
                  <a:pt x="201" y="549"/>
                </a:lnTo>
                <a:lnTo>
                  <a:pt x="201" y="549"/>
                </a:lnTo>
                <a:lnTo>
                  <a:pt x="201" y="549"/>
                </a:lnTo>
                <a:lnTo>
                  <a:pt x="201" y="549"/>
                </a:lnTo>
                <a:lnTo>
                  <a:pt x="201" y="547"/>
                </a:lnTo>
                <a:lnTo>
                  <a:pt x="201" y="547"/>
                </a:lnTo>
                <a:lnTo>
                  <a:pt x="199" y="547"/>
                </a:lnTo>
                <a:lnTo>
                  <a:pt x="199" y="547"/>
                </a:lnTo>
                <a:lnTo>
                  <a:pt x="199" y="547"/>
                </a:lnTo>
                <a:lnTo>
                  <a:pt x="199" y="547"/>
                </a:lnTo>
                <a:lnTo>
                  <a:pt x="199" y="549"/>
                </a:lnTo>
                <a:lnTo>
                  <a:pt x="198" y="549"/>
                </a:lnTo>
                <a:lnTo>
                  <a:pt x="198" y="549"/>
                </a:lnTo>
                <a:lnTo>
                  <a:pt x="198" y="549"/>
                </a:lnTo>
                <a:lnTo>
                  <a:pt x="198" y="547"/>
                </a:lnTo>
                <a:lnTo>
                  <a:pt x="198" y="547"/>
                </a:lnTo>
                <a:lnTo>
                  <a:pt x="196" y="547"/>
                </a:lnTo>
                <a:lnTo>
                  <a:pt x="196" y="547"/>
                </a:lnTo>
                <a:lnTo>
                  <a:pt x="196" y="547"/>
                </a:lnTo>
                <a:lnTo>
                  <a:pt x="195" y="549"/>
                </a:lnTo>
                <a:lnTo>
                  <a:pt x="195" y="549"/>
                </a:lnTo>
                <a:lnTo>
                  <a:pt x="195" y="549"/>
                </a:lnTo>
                <a:lnTo>
                  <a:pt x="193" y="549"/>
                </a:lnTo>
                <a:lnTo>
                  <a:pt x="193" y="550"/>
                </a:lnTo>
                <a:lnTo>
                  <a:pt x="193" y="550"/>
                </a:lnTo>
                <a:lnTo>
                  <a:pt x="193" y="550"/>
                </a:lnTo>
                <a:lnTo>
                  <a:pt x="193" y="552"/>
                </a:lnTo>
                <a:lnTo>
                  <a:pt x="193" y="552"/>
                </a:lnTo>
                <a:lnTo>
                  <a:pt x="193" y="553"/>
                </a:lnTo>
                <a:lnTo>
                  <a:pt x="192" y="553"/>
                </a:lnTo>
                <a:lnTo>
                  <a:pt x="192" y="555"/>
                </a:lnTo>
                <a:lnTo>
                  <a:pt x="190" y="553"/>
                </a:lnTo>
                <a:lnTo>
                  <a:pt x="190" y="555"/>
                </a:lnTo>
                <a:lnTo>
                  <a:pt x="190" y="555"/>
                </a:lnTo>
                <a:lnTo>
                  <a:pt x="190" y="556"/>
                </a:lnTo>
                <a:lnTo>
                  <a:pt x="190" y="556"/>
                </a:lnTo>
                <a:lnTo>
                  <a:pt x="189" y="556"/>
                </a:lnTo>
                <a:lnTo>
                  <a:pt x="189" y="556"/>
                </a:lnTo>
                <a:lnTo>
                  <a:pt x="189" y="556"/>
                </a:lnTo>
                <a:lnTo>
                  <a:pt x="189" y="556"/>
                </a:lnTo>
                <a:lnTo>
                  <a:pt x="187" y="558"/>
                </a:lnTo>
                <a:lnTo>
                  <a:pt x="187" y="558"/>
                </a:lnTo>
                <a:lnTo>
                  <a:pt x="187" y="558"/>
                </a:lnTo>
                <a:lnTo>
                  <a:pt x="186" y="558"/>
                </a:lnTo>
                <a:lnTo>
                  <a:pt x="186" y="558"/>
                </a:lnTo>
                <a:lnTo>
                  <a:pt x="186" y="558"/>
                </a:lnTo>
                <a:lnTo>
                  <a:pt x="186" y="558"/>
                </a:lnTo>
                <a:lnTo>
                  <a:pt x="186" y="558"/>
                </a:lnTo>
                <a:lnTo>
                  <a:pt x="186" y="559"/>
                </a:lnTo>
                <a:lnTo>
                  <a:pt x="186" y="559"/>
                </a:lnTo>
                <a:lnTo>
                  <a:pt x="186" y="559"/>
                </a:lnTo>
                <a:lnTo>
                  <a:pt x="184" y="559"/>
                </a:lnTo>
                <a:lnTo>
                  <a:pt x="186" y="559"/>
                </a:lnTo>
                <a:lnTo>
                  <a:pt x="186" y="559"/>
                </a:lnTo>
                <a:lnTo>
                  <a:pt x="186" y="558"/>
                </a:lnTo>
                <a:lnTo>
                  <a:pt x="187" y="558"/>
                </a:lnTo>
                <a:lnTo>
                  <a:pt x="187" y="558"/>
                </a:lnTo>
                <a:lnTo>
                  <a:pt x="189" y="558"/>
                </a:lnTo>
                <a:lnTo>
                  <a:pt x="189" y="558"/>
                </a:lnTo>
                <a:lnTo>
                  <a:pt x="189" y="558"/>
                </a:lnTo>
                <a:lnTo>
                  <a:pt x="190" y="558"/>
                </a:lnTo>
                <a:lnTo>
                  <a:pt x="190" y="558"/>
                </a:lnTo>
                <a:lnTo>
                  <a:pt x="190" y="558"/>
                </a:lnTo>
                <a:lnTo>
                  <a:pt x="190" y="558"/>
                </a:lnTo>
                <a:lnTo>
                  <a:pt x="192" y="556"/>
                </a:lnTo>
                <a:lnTo>
                  <a:pt x="192" y="558"/>
                </a:lnTo>
                <a:lnTo>
                  <a:pt x="192" y="558"/>
                </a:lnTo>
                <a:lnTo>
                  <a:pt x="192" y="558"/>
                </a:lnTo>
                <a:lnTo>
                  <a:pt x="192" y="558"/>
                </a:lnTo>
                <a:lnTo>
                  <a:pt x="192" y="556"/>
                </a:lnTo>
                <a:lnTo>
                  <a:pt x="192" y="556"/>
                </a:lnTo>
                <a:lnTo>
                  <a:pt x="192" y="556"/>
                </a:lnTo>
                <a:lnTo>
                  <a:pt x="192" y="556"/>
                </a:lnTo>
                <a:lnTo>
                  <a:pt x="193" y="556"/>
                </a:lnTo>
                <a:lnTo>
                  <a:pt x="193" y="556"/>
                </a:lnTo>
                <a:lnTo>
                  <a:pt x="193" y="556"/>
                </a:lnTo>
                <a:lnTo>
                  <a:pt x="193" y="556"/>
                </a:lnTo>
                <a:lnTo>
                  <a:pt x="195" y="555"/>
                </a:lnTo>
                <a:lnTo>
                  <a:pt x="195" y="555"/>
                </a:lnTo>
                <a:lnTo>
                  <a:pt x="196" y="555"/>
                </a:lnTo>
                <a:lnTo>
                  <a:pt x="196" y="555"/>
                </a:lnTo>
                <a:lnTo>
                  <a:pt x="198" y="555"/>
                </a:lnTo>
                <a:lnTo>
                  <a:pt x="198" y="555"/>
                </a:lnTo>
                <a:lnTo>
                  <a:pt x="198" y="555"/>
                </a:lnTo>
                <a:lnTo>
                  <a:pt x="199" y="553"/>
                </a:lnTo>
                <a:lnTo>
                  <a:pt x="199" y="553"/>
                </a:lnTo>
                <a:lnTo>
                  <a:pt x="201" y="553"/>
                </a:lnTo>
                <a:lnTo>
                  <a:pt x="201" y="552"/>
                </a:lnTo>
                <a:lnTo>
                  <a:pt x="201" y="552"/>
                </a:lnTo>
                <a:lnTo>
                  <a:pt x="201" y="552"/>
                </a:lnTo>
                <a:lnTo>
                  <a:pt x="201" y="552"/>
                </a:lnTo>
                <a:lnTo>
                  <a:pt x="202" y="550"/>
                </a:lnTo>
                <a:lnTo>
                  <a:pt x="202" y="550"/>
                </a:lnTo>
                <a:lnTo>
                  <a:pt x="202" y="550"/>
                </a:lnTo>
                <a:lnTo>
                  <a:pt x="202" y="550"/>
                </a:lnTo>
                <a:lnTo>
                  <a:pt x="202" y="550"/>
                </a:lnTo>
                <a:lnTo>
                  <a:pt x="202" y="549"/>
                </a:lnTo>
                <a:lnTo>
                  <a:pt x="204" y="549"/>
                </a:lnTo>
                <a:lnTo>
                  <a:pt x="204" y="549"/>
                </a:lnTo>
                <a:lnTo>
                  <a:pt x="204" y="549"/>
                </a:lnTo>
                <a:lnTo>
                  <a:pt x="205" y="549"/>
                </a:lnTo>
                <a:lnTo>
                  <a:pt x="205" y="549"/>
                </a:lnTo>
                <a:lnTo>
                  <a:pt x="210" y="547"/>
                </a:lnTo>
                <a:lnTo>
                  <a:pt x="210" y="547"/>
                </a:lnTo>
                <a:lnTo>
                  <a:pt x="210" y="547"/>
                </a:lnTo>
                <a:lnTo>
                  <a:pt x="211" y="547"/>
                </a:lnTo>
                <a:lnTo>
                  <a:pt x="211" y="547"/>
                </a:lnTo>
                <a:lnTo>
                  <a:pt x="211" y="547"/>
                </a:lnTo>
                <a:close/>
                <a:moveTo>
                  <a:pt x="198" y="556"/>
                </a:moveTo>
                <a:lnTo>
                  <a:pt x="198" y="556"/>
                </a:lnTo>
                <a:lnTo>
                  <a:pt x="198" y="556"/>
                </a:lnTo>
                <a:lnTo>
                  <a:pt x="198" y="556"/>
                </a:lnTo>
                <a:lnTo>
                  <a:pt x="198" y="556"/>
                </a:lnTo>
                <a:lnTo>
                  <a:pt x="198" y="556"/>
                </a:lnTo>
                <a:lnTo>
                  <a:pt x="198" y="556"/>
                </a:lnTo>
                <a:lnTo>
                  <a:pt x="198" y="556"/>
                </a:lnTo>
                <a:lnTo>
                  <a:pt x="198" y="556"/>
                </a:lnTo>
                <a:lnTo>
                  <a:pt x="198" y="556"/>
                </a:lnTo>
                <a:lnTo>
                  <a:pt x="198" y="556"/>
                </a:lnTo>
                <a:lnTo>
                  <a:pt x="198" y="556"/>
                </a:lnTo>
                <a:close/>
                <a:moveTo>
                  <a:pt x="186" y="311"/>
                </a:moveTo>
                <a:lnTo>
                  <a:pt x="186" y="313"/>
                </a:lnTo>
                <a:lnTo>
                  <a:pt x="186" y="313"/>
                </a:lnTo>
                <a:lnTo>
                  <a:pt x="187" y="311"/>
                </a:lnTo>
                <a:lnTo>
                  <a:pt x="187" y="311"/>
                </a:lnTo>
                <a:lnTo>
                  <a:pt x="189" y="313"/>
                </a:lnTo>
                <a:lnTo>
                  <a:pt x="189" y="313"/>
                </a:lnTo>
                <a:lnTo>
                  <a:pt x="189" y="313"/>
                </a:lnTo>
                <a:lnTo>
                  <a:pt x="190" y="313"/>
                </a:lnTo>
                <a:lnTo>
                  <a:pt x="190" y="314"/>
                </a:lnTo>
                <a:lnTo>
                  <a:pt x="190" y="314"/>
                </a:lnTo>
                <a:lnTo>
                  <a:pt x="192" y="314"/>
                </a:lnTo>
                <a:lnTo>
                  <a:pt x="192" y="314"/>
                </a:lnTo>
                <a:lnTo>
                  <a:pt x="192" y="314"/>
                </a:lnTo>
                <a:lnTo>
                  <a:pt x="190" y="313"/>
                </a:lnTo>
                <a:lnTo>
                  <a:pt x="190" y="313"/>
                </a:lnTo>
                <a:lnTo>
                  <a:pt x="189" y="311"/>
                </a:lnTo>
                <a:lnTo>
                  <a:pt x="189" y="311"/>
                </a:lnTo>
                <a:lnTo>
                  <a:pt x="187" y="311"/>
                </a:lnTo>
                <a:lnTo>
                  <a:pt x="187" y="310"/>
                </a:lnTo>
                <a:lnTo>
                  <a:pt x="184" y="307"/>
                </a:lnTo>
                <a:lnTo>
                  <a:pt x="183" y="305"/>
                </a:lnTo>
                <a:lnTo>
                  <a:pt x="183" y="305"/>
                </a:lnTo>
                <a:lnTo>
                  <a:pt x="183" y="305"/>
                </a:lnTo>
                <a:lnTo>
                  <a:pt x="183" y="304"/>
                </a:lnTo>
                <a:lnTo>
                  <a:pt x="183" y="304"/>
                </a:lnTo>
                <a:lnTo>
                  <a:pt x="183" y="302"/>
                </a:lnTo>
                <a:lnTo>
                  <a:pt x="183" y="302"/>
                </a:lnTo>
                <a:lnTo>
                  <a:pt x="183" y="302"/>
                </a:lnTo>
                <a:lnTo>
                  <a:pt x="181" y="302"/>
                </a:lnTo>
                <a:lnTo>
                  <a:pt x="181" y="302"/>
                </a:lnTo>
                <a:lnTo>
                  <a:pt x="181" y="302"/>
                </a:lnTo>
                <a:lnTo>
                  <a:pt x="181" y="302"/>
                </a:lnTo>
                <a:lnTo>
                  <a:pt x="181" y="302"/>
                </a:lnTo>
                <a:lnTo>
                  <a:pt x="181" y="302"/>
                </a:lnTo>
                <a:lnTo>
                  <a:pt x="181" y="304"/>
                </a:lnTo>
                <a:lnTo>
                  <a:pt x="181" y="304"/>
                </a:lnTo>
                <a:lnTo>
                  <a:pt x="181" y="304"/>
                </a:lnTo>
                <a:lnTo>
                  <a:pt x="181" y="304"/>
                </a:lnTo>
                <a:lnTo>
                  <a:pt x="181" y="304"/>
                </a:lnTo>
                <a:lnTo>
                  <a:pt x="181" y="305"/>
                </a:lnTo>
                <a:lnTo>
                  <a:pt x="180" y="305"/>
                </a:lnTo>
                <a:lnTo>
                  <a:pt x="180" y="305"/>
                </a:lnTo>
                <a:lnTo>
                  <a:pt x="181" y="305"/>
                </a:lnTo>
                <a:lnTo>
                  <a:pt x="183" y="308"/>
                </a:lnTo>
                <a:lnTo>
                  <a:pt x="184" y="308"/>
                </a:lnTo>
                <a:lnTo>
                  <a:pt x="184" y="310"/>
                </a:lnTo>
                <a:lnTo>
                  <a:pt x="184" y="310"/>
                </a:lnTo>
                <a:lnTo>
                  <a:pt x="184" y="310"/>
                </a:lnTo>
                <a:lnTo>
                  <a:pt x="184" y="310"/>
                </a:lnTo>
                <a:lnTo>
                  <a:pt x="184" y="311"/>
                </a:lnTo>
                <a:lnTo>
                  <a:pt x="184" y="311"/>
                </a:lnTo>
                <a:lnTo>
                  <a:pt x="186" y="311"/>
                </a:lnTo>
                <a:lnTo>
                  <a:pt x="186" y="311"/>
                </a:lnTo>
                <a:close/>
                <a:moveTo>
                  <a:pt x="183" y="559"/>
                </a:moveTo>
                <a:lnTo>
                  <a:pt x="183" y="559"/>
                </a:lnTo>
                <a:lnTo>
                  <a:pt x="181" y="559"/>
                </a:lnTo>
                <a:lnTo>
                  <a:pt x="181" y="559"/>
                </a:lnTo>
                <a:lnTo>
                  <a:pt x="181" y="559"/>
                </a:lnTo>
                <a:lnTo>
                  <a:pt x="181" y="561"/>
                </a:lnTo>
                <a:lnTo>
                  <a:pt x="183" y="559"/>
                </a:lnTo>
                <a:lnTo>
                  <a:pt x="183" y="559"/>
                </a:lnTo>
                <a:lnTo>
                  <a:pt x="183" y="559"/>
                </a:lnTo>
                <a:lnTo>
                  <a:pt x="183" y="559"/>
                </a:lnTo>
                <a:lnTo>
                  <a:pt x="183" y="559"/>
                </a:lnTo>
                <a:lnTo>
                  <a:pt x="183" y="559"/>
                </a:lnTo>
                <a:lnTo>
                  <a:pt x="183" y="559"/>
                </a:lnTo>
                <a:close/>
                <a:moveTo>
                  <a:pt x="51" y="550"/>
                </a:moveTo>
                <a:lnTo>
                  <a:pt x="51" y="550"/>
                </a:lnTo>
                <a:lnTo>
                  <a:pt x="51" y="550"/>
                </a:lnTo>
                <a:lnTo>
                  <a:pt x="51" y="550"/>
                </a:lnTo>
                <a:lnTo>
                  <a:pt x="51" y="549"/>
                </a:lnTo>
                <a:lnTo>
                  <a:pt x="51" y="549"/>
                </a:lnTo>
                <a:lnTo>
                  <a:pt x="51" y="549"/>
                </a:lnTo>
                <a:lnTo>
                  <a:pt x="50" y="549"/>
                </a:lnTo>
                <a:lnTo>
                  <a:pt x="50" y="549"/>
                </a:lnTo>
                <a:lnTo>
                  <a:pt x="50" y="550"/>
                </a:lnTo>
                <a:lnTo>
                  <a:pt x="51" y="550"/>
                </a:lnTo>
                <a:lnTo>
                  <a:pt x="51" y="550"/>
                </a:lnTo>
                <a:lnTo>
                  <a:pt x="51" y="550"/>
                </a:lnTo>
                <a:lnTo>
                  <a:pt x="51" y="550"/>
                </a:lnTo>
                <a:lnTo>
                  <a:pt x="51" y="550"/>
                </a:lnTo>
                <a:lnTo>
                  <a:pt x="51" y="550"/>
                </a:lnTo>
                <a:lnTo>
                  <a:pt x="51" y="550"/>
                </a:lnTo>
                <a:lnTo>
                  <a:pt x="51" y="550"/>
                </a:lnTo>
                <a:lnTo>
                  <a:pt x="51" y="550"/>
                </a:lnTo>
                <a:lnTo>
                  <a:pt x="51" y="550"/>
                </a:lnTo>
                <a:close/>
                <a:moveTo>
                  <a:pt x="45" y="547"/>
                </a:moveTo>
                <a:lnTo>
                  <a:pt x="47" y="547"/>
                </a:lnTo>
                <a:lnTo>
                  <a:pt x="45" y="547"/>
                </a:lnTo>
                <a:lnTo>
                  <a:pt x="45" y="547"/>
                </a:lnTo>
                <a:lnTo>
                  <a:pt x="45" y="547"/>
                </a:lnTo>
                <a:lnTo>
                  <a:pt x="45" y="547"/>
                </a:lnTo>
                <a:lnTo>
                  <a:pt x="45" y="547"/>
                </a:lnTo>
                <a:lnTo>
                  <a:pt x="45" y="547"/>
                </a:lnTo>
                <a:lnTo>
                  <a:pt x="45" y="547"/>
                </a:lnTo>
                <a:close/>
                <a:moveTo>
                  <a:pt x="53" y="550"/>
                </a:moveTo>
                <a:lnTo>
                  <a:pt x="53" y="549"/>
                </a:lnTo>
                <a:lnTo>
                  <a:pt x="53" y="550"/>
                </a:lnTo>
                <a:lnTo>
                  <a:pt x="53" y="550"/>
                </a:lnTo>
                <a:lnTo>
                  <a:pt x="53" y="550"/>
                </a:lnTo>
                <a:lnTo>
                  <a:pt x="53" y="550"/>
                </a:lnTo>
                <a:lnTo>
                  <a:pt x="53" y="550"/>
                </a:lnTo>
                <a:lnTo>
                  <a:pt x="53" y="550"/>
                </a:lnTo>
                <a:lnTo>
                  <a:pt x="53" y="550"/>
                </a:lnTo>
                <a:lnTo>
                  <a:pt x="54" y="550"/>
                </a:lnTo>
                <a:lnTo>
                  <a:pt x="54" y="550"/>
                </a:lnTo>
                <a:lnTo>
                  <a:pt x="54" y="550"/>
                </a:lnTo>
                <a:lnTo>
                  <a:pt x="53" y="550"/>
                </a:lnTo>
                <a:close/>
                <a:moveTo>
                  <a:pt x="59" y="550"/>
                </a:moveTo>
                <a:lnTo>
                  <a:pt x="59" y="550"/>
                </a:lnTo>
                <a:lnTo>
                  <a:pt x="59" y="550"/>
                </a:lnTo>
                <a:lnTo>
                  <a:pt x="59" y="552"/>
                </a:lnTo>
                <a:lnTo>
                  <a:pt x="59" y="552"/>
                </a:lnTo>
                <a:lnTo>
                  <a:pt x="59" y="550"/>
                </a:lnTo>
                <a:lnTo>
                  <a:pt x="59" y="550"/>
                </a:lnTo>
                <a:close/>
                <a:moveTo>
                  <a:pt x="50" y="546"/>
                </a:moveTo>
                <a:lnTo>
                  <a:pt x="48" y="546"/>
                </a:lnTo>
                <a:lnTo>
                  <a:pt x="48" y="546"/>
                </a:lnTo>
                <a:lnTo>
                  <a:pt x="48" y="546"/>
                </a:lnTo>
                <a:lnTo>
                  <a:pt x="48" y="546"/>
                </a:lnTo>
                <a:lnTo>
                  <a:pt x="48" y="544"/>
                </a:lnTo>
                <a:lnTo>
                  <a:pt x="48" y="544"/>
                </a:lnTo>
                <a:lnTo>
                  <a:pt x="48" y="543"/>
                </a:lnTo>
                <a:lnTo>
                  <a:pt x="47" y="543"/>
                </a:lnTo>
                <a:lnTo>
                  <a:pt x="47" y="543"/>
                </a:lnTo>
                <a:lnTo>
                  <a:pt x="47" y="543"/>
                </a:lnTo>
                <a:lnTo>
                  <a:pt x="45" y="543"/>
                </a:lnTo>
                <a:lnTo>
                  <a:pt x="45" y="544"/>
                </a:lnTo>
                <a:lnTo>
                  <a:pt x="45" y="544"/>
                </a:lnTo>
                <a:lnTo>
                  <a:pt x="45" y="544"/>
                </a:lnTo>
                <a:lnTo>
                  <a:pt x="45" y="544"/>
                </a:lnTo>
                <a:lnTo>
                  <a:pt x="45" y="546"/>
                </a:lnTo>
                <a:lnTo>
                  <a:pt x="45" y="546"/>
                </a:lnTo>
                <a:lnTo>
                  <a:pt x="45" y="546"/>
                </a:lnTo>
                <a:lnTo>
                  <a:pt x="45" y="546"/>
                </a:lnTo>
                <a:lnTo>
                  <a:pt x="45" y="546"/>
                </a:lnTo>
                <a:lnTo>
                  <a:pt x="47" y="547"/>
                </a:lnTo>
                <a:lnTo>
                  <a:pt x="47" y="547"/>
                </a:lnTo>
                <a:lnTo>
                  <a:pt x="47" y="547"/>
                </a:lnTo>
                <a:lnTo>
                  <a:pt x="47" y="547"/>
                </a:lnTo>
                <a:lnTo>
                  <a:pt x="48" y="547"/>
                </a:lnTo>
                <a:lnTo>
                  <a:pt x="48" y="547"/>
                </a:lnTo>
                <a:lnTo>
                  <a:pt x="48" y="547"/>
                </a:lnTo>
                <a:lnTo>
                  <a:pt x="47" y="547"/>
                </a:lnTo>
                <a:lnTo>
                  <a:pt x="48" y="546"/>
                </a:lnTo>
                <a:lnTo>
                  <a:pt x="48" y="546"/>
                </a:lnTo>
                <a:lnTo>
                  <a:pt x="50" y="546"/>
                </a:lnTo>
                <a:close/>
                <a:moveTo>
                  <a:pt x="51" y="549"/>
                </a:moveTo>
                <a:lnTo>
                  <a:pt x="51" y="549"/>
                </a:lnTo>
                <a:lnTo>
                  <a:pt x="51" y="549"/>
                </a:lnTo>
                <a:lnTo>
                  <a:pt x="51" y="549"/>
                </a:lnTo>
                <a:lnTo>
                  <a:pt x="51" y="549"/>
                </a:lnTo>
                <a:lnTo>
                  <a:pt x="50" y="547"/>
                </a:lnTo>
                <a:lnTo>
                  <a:pt x="50" y="547"/>
                </a:lnTo>
                <a:lnTo>
                  <a:pt x="50" y="549"/>
                </a:lnTo>
                <a:lnTo>
                  <a:pt x="50" y="549"/>
                </a:lnTo>
                <a:lnTo>
                  <a:pt x="50" y="549"/>
                </a:lnTo>
                <a:lnTo>
                  <a:pt x="50" y="547"/>
                </a:lnTo>
                <a:lnTo>
                  <a:pt x="50" y="547"/>
                </a:lnTo>
                <a:lnTo>
                  <a:pt x="50" y="547"/>
                </a:lnTo>
                <a:lnTo>
                  <a:pt x="48" y="549"/>
                </a:lnTo>
                <a:lnTo>
                  <a:pt x="50" y="549"/>
                </a:lnTo>
                <a:lnTo>
                  <a:pt x="50" y="549"/>
                </a:lnTo>
                <a:lnTo>
                  <a:pt x="51" y="549"/>
                </a:lnTo>
                <a:close/>
                <a:moveTo>
                  <a:pt x="119" y="556"/>
                </a:moveTo>
                <a:lnTo>
                  <a:pt x="119" y="556"/>
                </a:lnTo>
                <a:lnTo>
                  <a:pt x="119" y="556"/>
                </a:lnTo>
                <a:lnTo>
                  <a:pt x="119" y="556"/>
                </a:lnTo>
                <a:lnTo>
                  <a:pt x="119" y="556"/>
                </a:lnTo>
                <a:lnTo>
                  <a:pt x="118" y="556"/>
                </a:lnTo>
                <a:lnTo>
                  <a:pt x="116" y="556"/>
                </a:lnTo>
                <a:lnTo>
                  <a:pt x="116" y="556"/>
                </a:lnTo>
                <a:lnTo>
                  <a:pt x="115" y="558"/>
                </a:lnTo>
                <a:lnTo>
                  <a:pt x="113" y="559"/>
                </a:lnTo>
                <a:lnTo>
                  <a:pt x="115" y="559"/>
                </a:lnTo>
                <a:lnTo>
                  <a:pt x="116" y="559"/>
                </a:lnTo>
                <a:lnTo>
                  <a:pt x="116" y="559"/>
                </a:lnTo>
                <a:lnTo>
                  <a:pt x="118" y="559"/>
                </a:lnTo>
                <a:lnTo>
                  <a:pt x="118" y="559"/>
                </a:lnTo>
                <a:lnTo>
                  <a:pt x="118" y="559"/>
                </a:lnTo>
                <a:lnTo>
                  <a:pt x="119" y="559"/>
                </a:lnTo>
                <a:lnTo>
                  <a:pt x="121" y="559"/>
                </a:lnTo>
                <a:lnTo>
                  <a:pt x="121" y="559"/>
                </a:lnTo>
                <a:lnTo>
                  <a:pt x="121" y="558"/>
                </a:lnTo>
                <a:lnTo>
                  <a:pt x="121" y="558"/>
                </a:lnTo>
                <a:lnTo>
                  <a:pt x="119" y="556"/>
                </a:lnTo>
                <a:close/>
                <a:moveTo>
                  <a:pt x="142" y="558"/>
                </a:moveTo>
                <a:lnTo>
                  <a:pt x="140" y="558"/>
                </a:lnTo>
                <a:lnTo>
                  <a:pt x="140" y="559"/>
                </a:lnTo>
                <a:lnTo>
                  <a:pt x="140" y="559"/>
                </a:lnTo>
                <a:lnTo>
                  <a:pt x="140" y="561"/>
                </a:lnTo>
                <a:lnTo>
                  <a:pt x="142" y="561"/>
                </a:lnTo>
                <a:lnTo>
                  <a:pt x="142" y="559"/>
                </a:lnTo>
                <a:lnTo>
                  <a:pt x="142" y="559"/>
                </a:lnTo>
                <a:lnTo>
                  <a:pt x="142" y="559"/>
                </a:lnTo>
                <a:lnTo>
                  <a:pt x="142" y="559"/>
                </a:lnTo>
                <a:lnTo>
                  <a:pt x="142" y="559"/>
                </a:lnTo>
                <a:lnTo>
                  <a:pt x="142" y="558"/>
                </a:lnTo>
                <a:close/>
                <a:moveTo>
                  <a:pt x="143" y="556"/>
                </a:moveTo>
                <a:lnTo>
                  <a:pt x="143" y="558"/>
                </a:lnTo>
                <a:lnTo>
                  <a:pt x="143" y="558"/>
                </a:lnTo>
                <a:lnTo>
                  <a:pt x="143" y="558"/>
                </a:lnTo>
                <a:lnTo>
                  <a:pt x="143" y="558"/>
                </a:lnTo>
                <a:lnTo>
                  <a:pt x="145" y="558"/>
                </a:lnTo>
                <a:lnTo>
                  <a:pt x="145" y="558"/>
                </a:lnTo>
                <a:lnTo>
                  <a:pt x="145" y="558"/>
                </a:lnTo>
                <a:lnTo>
                  <a:pt x="145" y="558"/>
                </a:lnTo>
                <a:lnTo>
                  <a:pt x="145" y="558"/>
                </a:lnTo>
                <a:lnTo>
                  <a:pt x="145" y="556"/>
                </a:lnTo>
                <a:lnTo>
                  <a:pt x="143" y="556"/>
                </a:lnTo>
                <a:close/>
                <a:moveTo>
                  <a:pt x="59" y="544"/>
                </a:moveTo>
                <a:lnTo>
                  <a:pt x="59" y="544"/>
                </a:lnTo>
                <a:lnTo>
                  <a:pt x="59" y="544"/>
                </a:lnTo>
                <a:lnTo>
                  <a:pt x="59" y="544"/>
                </a:lnTo>
                <a:lnTo>
                  <a:pt x="59" y="544"/>
                </a:lnTo>
                <a:lnTo>
                  <a:pt x="59" y="544"/>
                </a:lnTo>
                <a:lnTo>
                  <a:pt x="59" y="546"/>
                </a:lnTo>
                <a:lnTo>
                  <a:pt x="59" y="546"/>
                </a:lnTo>
                <a:lnTo>
                  <a:pt x="59" y="546"/>
                </a:lnTo>
                <a:lnTo>
                  <a:pt x="59" y="544"/>
                </a:lnTo>
                <a:lnTo>
                  <a:pt x="59" y="544"/>
                </a:lnTo>
                <a:lnTo>
                  <a:pt x="59" y="544"/>
                </a:lnTo>
                <a:close/>
                <a:moveTo>
                  <a:pt x="103" y="561"/>
                </a:moveTo>
                <a:lnTo>
                  <a:pt x="103" y="561"/>
                </a:lnTo>
                <a:lnTo>
                  <a:pt x="103" y="561"/>
                </a:lnTo>
                <a:lnTo>
                  <a:pt x="103" y="561"/>
                </a:lnTo>
                <a:lnTo>
                  <a:pt x="103" y="561"/>
                </a:lnTo>
                <a:lnTo>
                  <a:pt x="101" y="561"/>
                </a:lnTo>
                <a:lnTo>
                  <a:pt x="101" y="561"/>
                </a:lnTo>
                <a:lnTo>
                  <a:pt x="101" y="561"/>
                </a:lnTo>
                <a:lnTo>
                  <a:pt x="101" y="561"/>
                </a:lnTo>
                <a:lnTo>
                  <a:pt x="101" y="561"/>
                </a:lnTo>
                <a:lnTo>
                  <a:pt x="101" y="561"/>
                </a:lnTo>
                <a:lnTo>
                  <a:pt x="101" y="561"/>
                </a:lnTo>
                <a:lnTo>
                  <a:pt x="101" y="561"/>
                </a:lnTo>
                <a:lnTo>
                  <a:pt x="100" y="559"/>
                </a:lnTo>
                <a:lnTo>
                  <a:pt x="100" y="559"/>
                </a:lnTo>
                <a:lnTo>
                  <a:pt x="100" y="559"/>
                </a:lnTo>
                <a:lnTo>
                  <a:pt x="98" y="561"/>
                </a:lnTo>
                <a:lnTo>
                  <a:pt x="98" y="559"/>
                </a:lnTo>
                <a:lnTo>
                  <a:pt x="98" y="559"/>
                </a:lnTo>
                <a:lnTo>
                  <a:pt x="98" y="559"/>
                </a:lnTo>
                <a:lnTo>
                  <a:pt x="98" y="559"/>
                </a:lnTo>
                <a:lnTo>
                  <a:pt x="98" y="559"/>
                </a:lnTo>
                <a:lnTo>
                  <a:pt x="98" y="559"/>
                </a:lnTo>
                <a:lnTo>
                  <a:pt x="98" y="559"/>
                </a:lnTo>
                <a:lnTo>
                  <a:pt x="98" y="559"/>
                </a:lnTo>
                <a:lnTo>
                  <a:pt x="98" y="559"/>
                </a:lnTo>
                <a:lnTo>
                  <a:pt x="97" y="559"/>
                </a:lnTo>
                <a:lnTo>
                  <a:pt x="95" y="558"/>
                </a:lnTo>
                <a:lnTo>
                  <a:pt x="95" y="558"/>
                </a:lnTo>
                <a:lnTo>
                  <a:pt x="95" y="558"/>
                </a:lnTo>
                <a:lnTo>
                  <a:pt x="97" y="558"/>
                </a:lnTo>
                <a:lnTo>
                  <a:pt x="95" y="558"/>
                </a:lnTo>
                <a:lnTo>
                  <a:pt x="95" y="558"/>
                </a:lnTo>
                <a:lnTo>
                  <a:pt x="95" y="556"/>
                </a:lnTo>
                <a:lnTo>
                  <a:pt x="95" y="556"/>
                </a:lnTo>
                <a:lnTo>
                  <a:pt x="94" y="556"/>
                </a:lnTo>
                <a:lnTo>
                  <a:pt x="94" y="556"/>
                </a:lnTo>
                <a:lnTo>
                  <a:pt x="94" y="556"/>
                </a:lnTo>
                <a:lnTo>
                  <a:pt x="94" y="556"/>
                </a:lnTo>
                <a:lnTo>
                  <a:pt x="94" y="556"/>
                </a:lnTo>
                <a:lnTo>
                  <a:pt x="92" y="556"/>
                </a:lnTo>
                <a:lnTo>
                  <a:pt x="92" y="556"/>
                </a:lnTo>
                <a:lnTo>
                  <a:pt x="92" y="556"/>
                </a:lnTo>
                <a:lnTo>
                  <a:pt x="91" y="556"/>
                </a:lnTo>
                <a:lnTo>
                  <a:pt x="91" y="558"/>
                </a:lnTo>
                <a:lnTo>
                  <a:pt x="91" y="556"/>
                </a:lnTo>
                <a:lnTo>
                  <a:pt x="89" y="556"/>
                </a:lnTo>
                <a:lnTo>
                  <a:pt x="89" y="556"/>
                </a:lnTo>
                <a:lnTo>
                  <a:pt x="89" y="556"/>
                </a:lnTo>
                <a:lnTo>
                  <a:pt x="89" y="556"/>
                </a:lnTo>
                <a:lnTo>
                  <a:pt x="89" y="556"/>
                </a:lnTo>
                <a:lnTo>
                  <a:pt x="89" y="556"/>
                </a:lnTo>
                <a:lnTo>
                  <a:pt x="89" y="556"/>
                </a:lnTo>
                <a:lnTo>
                  <a:pt x="89" y="556"/>
                </a:lnTo>
                <a:lnTo>
                  <a:pt x="88" y="556"/>
                </a:lnTo>
                <a:lnTo>
                  <a:pt x="88" y="556"/>
                </a:lnTo>
                <a:lnTo>
                  <a:pt x="86" y="555"/>
                </a:lnTo>
                <a:lnTo>
                  <a:pt x="86" y="555"/>
                </a:lnTo>
                <a:lnTo>
                  <a:pt x="86" y="555"/>
                </a:lnTo>
                <a:lnTo>
                  <a:pt x="86" y="555"/>
                </a:lnTo>
                <a:lnTo>
                  <a:pt x="86" y="555"/>
                </a:lnTo>
                <a:lnTo>
                  <a:pt x="86" y="555"/>
                </a:lnTo>
                <a:lnTo>
                  <a:pt x="86" y="555"/>
                </a:lnTo>
                <a:lnTo>
                  <a:pt x="86" y="555"/>
                </a:lnTo>
                <a:lnTo>
                  <a:pt x="86" y="555"/>
                </a:lnTo>
                <a:lnTo>
                  <a:pt x="86" y="556"/>
                </a:lnTo>
                <a:lnTo>
                  <a:pt x="86" y="556"/>
                </a:lnTo>
                <a:lnTo>
                  <a:pt x="86" y="556"/>
                </a:lnTo>
                <a:lnTo>
                  <a:pt x="86" y="556"/>
                </a:lnTo>
                <a:lnTo>
                  <a:pt x="88" y="556"/>
                </a:lnTo>
                <a:lnTo>
                  <a:pt x="88" y="556"/>
                </a:lnTo>
                <a:lnTo>
                  <a:pt x="88" y="556"/>
                </a:lnTo>
                <a:lnTo>
                  <a:pt x="88" y="556"/>
                </a:lnTo>
                <a:lnTo>
                  <a:pt x="88" y="556"/>
                </a:lnTo>
                <a:lnTo>
                  <a:pt x="88" y="558"/>
                </a:lnTo>
                <a:lnTo>
                  <a:pt x="88" y="558"/>
                </a:lnTo>
                <a:lnTo>
                  <a:pt x="88" y="558"/>
                </a:lnTo>
                <a:lnTo>
                  <a:pt x="89" y="558"/>
                </a:lnTo>
                <a:lnTo>
                  <a:pt x="89" y="559"/>
                </a:lnTo>
                <a:lnTo>
                  <a:pt x="91" y="559"/>
                </a:lnTo>
                <a:lnTo>
                  <a:pt x="92" y="559"/>
                </a:lnTo>
                <a:lnTo>
                  <a:pt x="92" y="559"/>
                </a:lnTo>
                <a:lnTo>
                  <a:pt x="92" y="559"/>
                </a:lnTo>
                <a:lnTo>
                  <a:pt x="92" y="559"/>
                </a:lnTo>
                <a:lnTo>
                  <a:pt x="92" y="559"/>
                </a:lnTo>
                <a:lnTo>
                  <a:pt x="94" y="561"/>
                </a:lnTo>
                <a:lnTo>
                  <a:pt x="95" y="561"/>
                </a:lnTo>
                <a:lnTo>
                  <a:pt x="94" y="561"/>
                </a:lnTo>
                <a:lnTo>
                  <a:pt x="94" y="561"/>
                </a:lnTo>
                <a:lnTo>
                  <a:pt x="95" y="561"/>
                </a:lnTo>
                <a:lnTo>
                  <a:pt x="95" y="561"/>
                </a:lnTo>
                <a:lnTo>
                  <a:pt x="95" y="561"/>
                </a:lnTo>
                <a:lnTo>
                  <a:pt x="95" y="561"/>
                </a:lnTo>
                <a:lnTo>
                  <a:pt x="95" y="561"/>
                </a:lnTo>
                <a:lnTo>
                  <a:pt x="95" y="561"/>
                </a:lnTo>
                <a:lnTo>
                  <a:pt x="95" y="561"/>
                </a:lnTo>
                <a:lnTo>
                  <a:pt x="97" y="561"/>
                </a:lnTo>
                <a:lnTo>
                  <a:pt x="97" y="561"/>
                </a:lnTo>
                <a:lnTo>
                  <a:pt x="97" y="561"/>
                </a:lnTo>
                <a:lnTo>
                  <a:pt x="97" y="561"/>
                </a:lnTo>
                <a:lnTo>
                  <a:pt x="98" y="561"/>
                </a:lnTo>
                <a:lnTo>
                  <a:pt x="100" y="561"/>
                </a:lnTo>
                <a:lnTo>
                  <a:pt x="100" y="561"/>
                </a:lnTo>
                <a:lnTo>
                  <a:pt x="100" y="561"/>
                </a:lnTo>
                <a:lnTo>
                  <a:pt x="101" y="561"/>
                </a:lnTo>
                <a:lnTo>
                  <a:pt x="101" y="561"/>
                </a:lnTo>
                <a:lnTo>
                  <a:pt x="101" y="561"/>
                </a:lnTo>
                <a:lnTo>
                  <a:pt x="101" y="561"/>
                </a:lnTo>
                <a:lnTo>
                  <a:pt x="101" y="561"/>
                </a:lnTo>
                <a:lnTo>
                  <a:pt x="101" y="562"/>
                </a:lnTo>
                <a:lnTo>
                  <a:pt x="103" y="562"/>
                </a:lnTo>
                <a:lnTo>
                  <a:pt x="103" y="562"/>
                </a:lnTo>
                <a:lnTo>
                  <a:pt x="103" y="562"/>
                </a:lnTo>
                <a:lnTo>
                  <a:pt x="104" y="562"/>
                </a:lnTo>
                <a:lnTo>
                  <a:pt x="104" y="562"/>
                </a:lnTo>
                <a:lnTo>
                  <a:pt x="106" y="562"/>
                </a:lnTo>
                <a:lnTo>
                  <a:pt x="106" y="562"/>
                </a:lnTo>
                <a:lnTo>
                  <a:pt x="106" y="562"/>
                </a:lnTo>
                <a:lnTo>
                  <a:pt x="104" y="561"/>
                </a:lnTo>
                <a:lnTo>
                  <a:pt x="103" y="561"/>
                </a:lnTo>
                <a:close/>
                <a:moveTo>
                  <a:pt x="84" y="553"/>
                </a:moveTo>
                <a:lnTo>
                  <a:pt x="84" y="553"/>
                </a:lnTo>
                <a:lnTo>
                  <a:pt x="84" y="552"/>
                </a:lnTo>
                <a:lnTo>
                  <a:pt x="84" y="552"/>
                </a:lnTo>
                <a:lnTo>
                  <a:pt x="84" y="552"/>
                </a:lnTo>
                <a:lnTo>
                  <a:pt x="84" y="552"/>
                </a:lnTo>
                <a:lnTo>
                  <a:pt x="86" y="552"/>
                </a:lnTo>
                <a:lnTo>
                  <a:pt x="88" y="552"/>
                </a:lnTo>
                <a:lnTo>
                  <a:pt x="88" y="552"/>
                </a:lnTo>
                <a:lnTo>
                  <a:pt x="88" y="550"/>
                </a:lnTo>
                <a:lnTo>
                  <a:pt x="88" y="550"/>
                </a:lnTo>
                <a:lnTo>
                  <a:pt x="88" y="550"/>
                </a:lnTo>
                <a:lnTo>
                  <a:pt x="88" y="550"/>
                </a:lnTo>
                <a:lnTo>
                  <a:pt x="88" y="550"/>
                </a:lnTo>
                <a:lnTo>
                  <a:pt x="88" y="550"/>
                </a:lnTo>
                <a:lnTo>
                  <a:pt x="89" y="550"/>
                </a:lnTo>
                <a:lnTo>
                  <a:pt x="89" y="550"/>
                </a:lnTo>
                <a:lnTo>
                  <a:pt x="89" y="549"/>
                </a:lnTo>
                <a:lnTo>
                  <a:pt x="89" y="549"/>
                </a:lnTo>
                <a:lnTo>
                  <a:pt x="89" y="549"/>
                </a:lnTo>
                <a:lnTo>
                  <a:pt x="89" y="549"/>
                </a:lnTo>
                <a:lnTo>
                  <a:pt x="88" y="547"/>
                </a:lnTo>
                <a:lnTo>
                  <a:pt x="88" y="547"/>
                </a:lnTo>
                <a:lnTo>
                  <a:pt x="88" y="547"/>
                </a:lnTo>
                <a:lnTo>
                  <a:pt x="88" y="547"/>
                </a:lnTo>
                <a:lnTo>
                  <a:pt x="88" y="546"/>
                </a:lnTo>
                <a:lnTo>
                  <a:pt x="88" y="546"/>
                </a:lnTo>
                <a:lnTo>
                  <a:pt x="86" y="546"/>
                </a:lnTo>
                <a:lnTo>
                  <a:pt x="86" y="546"/>
                </a:lnTo>
                <a:lnTo>
                  <a:pt x="84" y="546"/>
                </a:lnTo>
                <a:lnTo>
                  <a:pt x="84" y="546"/>
                </a:lnTo>
                <a:lnTo>
                  <a:pt x="84" y="546"/>
                </a:lnTo>
                <a:lnTo>
                  <a:pt x="83" y="546"/>
                </a:lnTo>
                <a:lnTo>
                  <a:pt x="83" y="546"/>
                </a:lnTo>
                <a:lnTo>
                  <a:pt x="83" y="546"/>
                </a:lnTo>
                <a:lnTo>
                  <a:pt x="83" y="546"/>
                </a:lnTo>
                <a:lnTo>
                  <a:pt x="83" y="546"/>
                </a:lnTo>
                <a:lnTo>
                  <a:pt x="83" y="547"/>
                </a:lnTo>
                <a:lnTo>
                  <a:pt x="81" y="547"/>
                </a:lnTo>
                <a:lnTo>
                  <a:pt x="80" y="547"/>
                </a:lnTo>
                <a:lnTo>
                  <a:pt x="80" y="547"/>
                </a:lnTo>
                <a:lnTo>
                  <a:pt x="80" y="547"/>
                </a:lnTo>
                <a:lnTo>
                  <a:pt x="81" y="549"/>
                </a:lnTo>
                <a:lnTo>
                  <a:pt x="81" y="549"/>
                </a:lnTo>
                <a:lnTo>
                  <a:pt x="81" y="549"/>
                </a:lnTo>
                <a:lnTo>
                  <a:pt x="81" y="547"/>
                </a:lnTo>
                <a:lnTo>
                  <a:pt x="81" y="547"/>
                </a:lnTo>
                <a:lnTo>
                  <a:pt x="83" y="547"/>
                </a:lnTo>
                <a:lnTo>
                  <a:pt x="83" y="549"/>
                </a:lnTo>
                <a:lnTo>
                  <a:pt x="83" y="549"/>
                </a:lnTo>
                <a:lnTo>
                  <a:pt x="83" y="549"/>
                </a:lnTo>
                <a:lnTo>
                  <a:pt x="83" y="549"/>
                </a:lnTo>
                <a:lnTo>
                  <a:pt x="83" y="549"/>
                </a:lnTo>
                <a:lnTo>
                  <a:pt x="84" y="550"/>
                </a:lnTo>
                <a:lnTo>
                  <a:pt x="83" y="550"/>
                </a:lnTo>
                <a:lnTo>
                  <a:pt x="83" y="550"/>
                </a:lnTo>
                <a:lnTo>
                  <a:pt x="83" y="550"/>
                </a:lnTo>
                <a:lnTo>
                  <a:pt x="83" y="550"/>
                </a:lnTo>
                <a:lnTo>
                  <a:pt x="83" y="550"/>
                </a:lnTo>
                <a:lnTo>
                  <a:pt x="83" y="550"/>
                </a:lnTo>
                <a:lnTo>
                  <a:pt x="83" y="552"/>
                </a:lnTo>
                <a:lnTo>
                  <a:pt x="81" y="550"/>
                </a:lnTo>
                <a:lnTo>
                  <a:pt x="81" y="550"/>
                </a:lnTo>
                <a:lnTo>
                  <a:pt x="81" y="552"/>
                </a:lnTo>
                <a:lnTo>
                  <a:pt x="81" y="552"/>
                </a:lnTo>
                <a:lnTo>
                  <a:pt x="81" y="550"/>
                </a:lnTo>
                <a:lnTo>
                  <a:pt x="80" y="550"/>
                </a:lnTo>
                <a:lnTo>
                  <a:pt x="80" y="550"/>
                </a:lnTo>
                <a:lnTo>
                  <a:pt x="80" y="550"/>
                </a:lnTo>
                <a:lnTo>
                  <a:pt x="80" y="550"/>
                </a:lnTo>
                <a:lnTo>
                  <a:pt x="80" y="552"/>
                </a:lnTo>
                <a:lnTo>
                  <a:pt x="80" y="552"/>
                </a:lnTo>
                <a:lnTo>
                  <a:pt x="80" y="552"/>
                </a:lnTo>
                <a:lnTo>
                  <a:pt x="80" y="552"/>
                </a:lnTo>
                <a:lnTo>
                  <a:pt x="78" y="552"/>
                </a:lnTo>
                <a:lnTo>
                  <a:pt x="77" y="550"/>
                </a:lnTo>
                <a:lnTo>
                  <a:pt x="77" y="550"/>
                </a:lnTo>
                <a:lnTo>
                  <a:pt x="77" y="550"/>
                </a:lnTo>
                <a:lnTo>
                  <a:pt x="77" y="550"/>
                </a:lnTo>
                <a:lnTo>
                  <a:pt x="77" y="552"/>
                </a:lnTo>
                <a:lnTo>
                  <a:pt x="77" y="552"/>
                </a:lnTo>
                <a:lnTo>
                  <a:pt x="77" y="552"/>
                </a:lnTo>
                <a:lnTo>
                  <a:pt x="78" y="552"/>
                </a:lnTo>
                <a:lnTo>
                  <a:pt x="77" y="552"/>
                </a:lnTo>
                <a:lnTo>
                  <a:pt x="77" y="552"/>
                </a:lnTo>
                <a:lnTo>
                  <a:pt x="77" y="552"/>
                </a:lnTo>
                <a:lnTo>
                  <a:pt x="77" y="552"/>
                </a:lnTo>
                <a:lnTo>
                  <a:pt x="75" y="552"/>
                </a:lnTo>
                <a:lnTo>
                  <a:pt x="75" y="552"/>
                </a:lnTo>
                <a:lnTo>
                  <a:pt x="75" y="552"/>
                </a:lnTo>
                <a:lnTo>
                  <a:pt x="75" y="552"/>
                </a:lnTo>
                <a:lnTo>
                  <a:pt x="75" y="552"/>
                </a:lnTo>
                <a:lnTo>
                  <a:pt x="74" y="552"/>
                </a:lnTo>
                <a:lnTo>
                  <a:pt x="74" y="552"/>
                </a:lnTo>
                <a:lnTo>
                  <a:pt x="74" y="552"/>
                </a:lnTo>
                <a:lnTo>
                  <a:pt x="72" y="552"/>
                </a:lnTo>
                <a:lnTo>
                  <a:pt x="72" y="552"/>
                </a:lnTo>
                <a:lnTo>
                  <a:pt x="72" y="552"/>
                </a:lnTo>
                <a:lnTo>
                  <a:pt x="72" y="552"/>
                </a:lnTo>
                <a:lnTo>
                  <a:pt x="71" y="552"/>
                </a:lnTo>
                <a:lnTo>
                  <a:pt x="71" y="552"/>
                </a:lnTo>
                <a:lnTo>
                  <a:pt x="71" y="552"/>
                </a:lnTo>
                <a:lnTo>
                  <a:pt x="71" y="552"/>
                </a:lnTo>
                <a:lnTo>
                  <a:pt x="71" y="550"/>
                </a:lnTo>
                <a:lnTo>
                  <a:pt x="69" y="552"/>
                </a:lnTo>
                <a:lnTo>
                  <a:pt x="69" y="550"/>
                </a:lnTo>
                <a:lnTo>
                  <a:pt x="69" y="550"/>
                </a:lnTo>
                <a:lnTo>
                  <a:pt x="69" y="550"/>
                </a:lnTo>
                <a:lnTo>
                  <a:pt x="69" y="552"/>
                </a:lnTo>
                <a:lnTo>
                  <a:pt x="69" y="552"/>
                </a:lnTo>
                <a:lnTo>
                  <a:pt x="68" y="550"/>
                </a:lnTo>
                <a:lnTo>
                  <a:pt x="68" y="550"/>
                </a:lnTo>
                <a:lnTo>
                  <a:pt x="68" y="552"/>
                </a:lnTo>
                <a:lnTo>
                  <a:pt x="68" y="552"/>
                </a:lnTo>
                <a:lnTo>
                  <a:pt x="68" y="552"/>
                </a:lnTo>
                <a:lnTo>
                  <a:pt x="68" y="552"/>
                </a:lnTo>
                <a:lnTo>
                  <a:pt x="68" y="552"/>
                </a:lnTo>
                <a:lnTo>
                  <a:pt x="68" y="552"/>
                </a:lnTo>
                <a:lnTo>
                  <a:pt x="68" y="550"/>
                </a:lnTo>
                <a:lnTo>
                  <a:pt x="68" y="550"/>
                </a:lnTo>
                <a:lnTo>
                  <a:pt x="66" y="552"/>
                </a:lnTo>
                <a:lnTo>
                  <a:pt x="66" y="552"/>
                </a:lnTo>
                <a:lnTo>
                  <a:pt x="66" y="552"/>
                </a:lnTo>
                <a:lnTo>
                  <a:pt x="66" y="552"/>
                </a:lnTo>
                <a:lnTo>
                  <a:pt x="66" y="552"/>
                </a:lnTo>
                <a:lnTo>
                  <a:pt x="66" y="552"/>
                </a:lnTo>
                <a:lnTo>
                  <a:pt x="66" y="552"/>
                </a:lnTo>
                <a:lnTo>
                  <a:pt x="66" y="552"/>
                </a:lnTo>
                <a:lnTo>
                  <a:pt x="66" y="552"/>
                </a:lnTo>
                <a:lnTo>
                  <a:pt x="65" y="552"/>
                </a:lnTo>
                <a:lnTo>
                  <a:pt x="65" y="552"/>
                </a:lnTo>
                <a:lnTo>
                  <a:pt x="65" y="552"/>
                </a:lnTo>
                <a:lnTo>
                  <a:pt x="65" y="552"/>
                </a:lnTo>
                <a:lnTo>
                  <a:pt x="65" y="550"/>
                </a:lnTo>
                <a:lnTo>
                  <a:pt x="65" y="550"/>
                </a:lnTo>
                <a:lnTo>
                  <a:pt x="65" y="550"/>
                </a:lnTo>
                <a:lnTo>
                  <a:pt x="63" y="550"/>
                </a:lnTo>
                <a:lnTo>
                  <a:pt x="62" y="550"/>
                </a:lnTo>
                <a:lnTo>
                  <a:pt x="60" y="550"/>
                </a:lnTo>
                <a:lnTo>
                  <a:pt x="60" y="550"/>
                </a:lnTo>
                <a:lnTo>
                  <a:pt x="66" y="553"/>
                </a:lnTo>
                <a:lnTo>
                  <a:pt x="66" y="553"/>
                </a:lnTo>
                <a:lnTo>
                  <a:pt x="68" y="552"/>
                </a:lnTo>
                <a:lnTo>
                  <a:pt x="68" y="552"/>
                </a:lnTo>
                <a:lnTo>
                  <a:pt x="68" y="553"/>
                </a:lnTo>
                <a:lnTo>
                  <a:pt x="69" y="553"/>
                </a:lnTo>
                <a:lnTo>
                  <a:pt x="69" y="553"/>
                </a:lnTo>
                <a:lnTo>
                  <a:pt x="69" y="553"/>
                </a:lnTo>
                <a:lnTo>
                  <a:pt x="71" y="553"/>
                </a:lnTo>
                <a:lnTo>
                  <a:pt x="71" y="555"/>
                </a:lnTo>
                <a:lnTo>
                  <a:pt x="71" y="555"/>
                </a:lnTo>
                <a:lnTo>
                  <a:pt x="72" y="555"/>
                </a:lnTo>
                <a:lnTo>
                  <a:pt x="72" y="555"/>
                </a:lnTo>
                <a:lnTo>
                  <a:pt x="72" y="555"/>
                </a:lnTo>
                <a:lnTo>
                  <a:pt x="72" y="555"/>
                </a:lnTo>
                <a:lnTo>
                  <a:pt x="72" y="553"/>
                </a:lnTo>
                <a:lnTo>
                  <a:pt x="72" y="553"/>
                </a:lnTo>
                <a:lnTo>
                  <a:pt x="72" y="553"/>
                </a:lnTo>
                <a:lnTo>
                  <a:pt x="72" y="553"/>
                </a:lnTo>
                <a:lnTo>
                  <a:pt x="74" y="555"/>
                </a:lnTo>
                <a:lnTo>
                  <a:pt x="74" y="555"/>
                </a:lnTo>
                <a:lnTo>
                  <a:pt x="74" y="555"/>
                </a:lnTo>
                <a:lnTo>
                  <a:pt x="75" y="555"/>
                </a:lnTo>
                <a:lnTo>
                  <a:pt x="75" y="555"/>
                </a:lnTo>
                <a:lnTo>
                  <a:pt x="75" y="555"/>
                </a:lnTo>
                <a:lnTo>
                  <a:pt x="75" y="555"/>
                </a:lnTo>
                <a:lnTo>
                  <a:pt x="75" y="555"/>
                </a:lnTo>
                <a:lnTo>
                  <a:pt x="75" y="555"/>
                </a:lnTo>
                <a:lnTo>
                  <a:pt x="75" y="555"/>
                </a:lnTo>
                <a:lnTo>
                  <a:pt x="75" y="555"/>
                </a:lnTo>
                <a:lnTo>
                  <a:pt x="75" y="555"/>
                </a:lnTo>
                <a:lnTo>
                  <a:pt x="75" y="555"/>
                </a:lnTo>
                <a:lnTo>
                  <a:pt x="77" y="555"/>
                </a:lnTo>
                <a:lnTo>
                  <a:pt x="77" y="555"/>
                </a:lnTo>
                <a:lnTo>
                  <a:pt x="77" y="555"/>
                </a:lnTo>
                <a:lnTo>
                  <a:pt x="77" y="555"/>
                </a:lnTo>
                <a:lnTo>
                  <a:pt x="77" y="553"/>
                </a:lnTo>
                <a:lnTo>
                  <a:pt x="77" y="553"/>
                </a:lnTo>
                <a:lnTo>
                  <a:pt x="77" y="553"/>
                </a:lnTo>
                <a:lnTo>
                  <a:pt x="77" y="555"/>
                </a:lnTo>
                <a:lnTo>
                  <a:pt x="77" y="555"/>
                </a:lnTo>
                <a:lnTo>
                  <a:pt x="78" y="553"/>
                </a:lnTo>
                <a:lnTo>
                  <a:pt x="78" y="555"/>
                </a:lnTo>
                <a:lnTo>
                  <a:pt x="78" y="555"/>
                </a:lnTo>
                <a:lnTo>
                  <a:pt x="78" y="555"/>
                </a:lnTo>
                <a:lnTo>
                  <a:pt x="78" y="555"/>
                </a:lnTo>
                <a:lnTo>
                  <a:pt x="78" y="555"/>
                </a:lnTo>
                <a:lnTo>
                  <a:pt x="78" y="555"/>
                </a:lnTo>
                <a:lnTo>
                  <a:pt x="80" y="553"/>
                </a:lnTo>
                <a:lnTo>
                  <a:pt x="80" y="553"/>
                </a:lnTo>
                <a:lnTo>
                  <a:pt x="78" y="553"/>
                </a:lnTo>
                <a:lnTo>
                  <a:pt x="78" y="553"/>
                </a:lnTo>
                <a:lnTo>
                  <a:pt x="78" y="553"/>
                </a:lnTo>
                <a:lnTo>
                  <a:pt x="78" y="553"/>
                </a:lnTo>
                <a:lnTo>
                  <a:pt x="78" y="553"/>
                </a:lnTo>
                <a:lnTo>
                  <a:pt x="80" y="553"/>
                </a:lnTo>
                <a:lnTo>
                  <a:pt x="80" y="553"/>
                </a:lnTo>
                <a:lnTo>
                  <a:pt x="80" y="553"/>
                </a:lnTo>
                <a:lnTo>
                  <a:pt x="81" y="553"/>
                </a:lnTo>
                <a:lnTo>
                  <a:pt x="81" y="553"/>
                </a:lnTo>
                <a:lnTo>
                  <a:pt x="81" y="553"/>
                </a:lnTo>
                <a:lnTo>
                  <a:pt x="81" y="555"/>
                </a:lnTo>
                <a:lnTo>
                  <a:pt x="81" y="555"/>
                </a:lnTo>
                <a:lnTo>
                  <a:pt x="83" y="555"/>
                </a:lnTo>
                <a:lnTo>
                  <a:pt x="83" y="555"/>
                </a:lnTo>
                <a:lnTo>
                  <a:pt x="83" y="555"/>
                </a:lnTo>
                <a:lnTo>
                  <a:pt x="83" y="555"/>
                </a:lnTo>
                <a:lnTo>
                  <a:pt x="83" y="555"/>
                </a:lnTo>
                <a:lnTo>
                  <a:pt x="83" y="555"/>
                </a:lnTo>
                <a:lnTo>
                  <a:pt x="83" y="555"/>
                </a:lnTo>
                <a:lnTo>
                  <a:pt x="83" y="555"/>
                </a:lnTo>
                <a:lnTo>
                  <a:pt x="83" y="555"/>
                </a:lnTo>
                <a:lnTo>
                  <a:pt x="83" y="555"/>
                </a:lnTo>
                <a:lnTo>
                  <a:pt x="84" y="555"/>
                </a:lnTo>
                <a:lnTo>
                  <a:pt x="84" y="555"/>
                </a:lnTo>
                <a:lnTo>
                  <a:pt x="84" y="555"/>
                </a:lnTo>
                <a:lnTo>
                  <a:pt x="84" y="555"/>
                </a:lnTo>
                <a:lnTo>
                  <a:pt x="84" y="555"/>
                </a:lnTo>
                <a:lnTo>
                  <a:pt x="84" y="555"/>
                </a:lnTo>
                <a:lnTo>
                  <a:pt x="84" y="555"/>
                </a:lnTo>
                <a:lnTo>
                  <a:pt x="84" y="553"/>
                </a:lnTo>
                <a:close/>
                <a:moveTo>
                  <a:pt x="293" y="162"/>
                </a:moveTo>
                <a:lnTo>
                  <a:pt x="294" y="162"/>
                </a:lnTo>
                <a:lnTo>
                  <a:pt x="294" y="162"/>
                </a:lnTo>
                <a:lnTo>
                  <a:pt x="294" y="160"/>
                </a:lnTo>
                <a:lnTo>
                  <a:pt x="294" y="160"/>
                </a:lnTo>
                <a:lnTo>
                  <a:pt x="294" y="160"/>
                </a:lnTo>
                <a:lnTo>
                  <a:pt x="294" y="160"/>
                </a:lnTo>
                <a:lnTo>
                  <a:pt x="296" y="160"/>
                </a:lnTo>
                <a:lnTo>
                  <a:pt x="294" y="160"/>
                </a:lnTo>
                <a:lnTo>
                  <a:pt x="294" y="160"/>
                </a:lnTo>
                <a:lnTo>
                  <a:pt x="294" y="160"/>
                </a:lnTo>
                <a:lnTo>
                  <a:pt x="294" y="160"/>
                </a:lnTo>
                <a:lnTo>
                  <a:pt x="293" y="162"/>
                </a:lnTo>
                <a:lnTo>
                  <a:pt x="293" y="162"/>
                </a:lnTo>
                <a:close/>
                <a:moveTo>
                  <a:pt x="857" y="420"/>
                </a:moveTo>
                <a:lnTo>
                  <a:pt x="857" y="420"/>
                </a:lnTo>
                <a:lnTo>
                  <a:pt x="857" y="420"/>
                </a:lnTo>
                <a:lnTo>
                  <a:pt x="857" y="419"/>
                </a:lnTo>
                <a:lnTo>
                  <a:pt x="856" y="419"/>
                </a:lnTo>
                <a:lnTo>
                  <a:pt x="854" y="417"/>
                </a:lnTo>
                <a:lnTo>
                  <a:pt x="854" y="417"/>
                </a:lnTo>
                <a:lnTo>
                  <a:pt x="854" y="416"/>
                </a:lnTo>
                <a:lnTo>
                  <a:pt x="853" y="416"/>
                </a:lnTo>
                <a:lnTo>
                  <a:pt x="853" y="416"/>
                </a:lnTo>
                <a:lnTo>
                  <a:pt x="853" y="417"/>
                </a:lnTo>
                <a:lnTo>
                  <a:pt x="853" y="417"/>
                </a:lnTo>
                <a:lnTo>
                  <a:pt x="851" y="417"/>
                </a:lnTo>
                <a:lnTo>
                  <a:pt x="851" y="417"/>
                </a:lnTo>
                <a:lnTo>
                  <a:pt x="851" y="416"/>
                </a:lnTo>
                <a:lnTo>
                  <a:pt x="850" y="416"/>
                </a:lnTo>
                <a:lnTo>
                  <a:pt x="850" y="416"/>
                </a:lnTo>
                <a:lnTo>
                  <a:pt x="850" y="414"/>
                </a:lnTo>
                <a:lnTo>
                  <a:pt x="848" y="414"/>
                </a:lnTo>
                <a:lnTo>
                  <a:pt x="847" y="414"/>
                </a:lnTo>
                <a:lnTo>
                  <a:pt x="847" y="414"/>
                </a:lnTo>
                <a:lnTo>
                  <a:pt x="847" y="414"/>
                </a:lnTo>
                <a:lnTo>
                  <a:pt x="847" y="414"/>
                </a:lnTo>
                <a:lnTo>
                  <a:pt x="847" y="416"/>
                </a:lnTo>
                <a:lnTo>
                  <a:pt x="848" y="416"/>
                </a:lnTo>
                <a:lnTo>
                  <a:pt x="848" y="416"/>
                </a:lnTo>
                <a:lnTo>
                  <a:pt x="848" y="416"/>
                </a:lnTo>
                <a:lnTo>
                  <a:pt x="848" y="417"/>
                </a:lnTo>
                <a:lnTo>
                  <a:pt x="848" y="417"/>
                </a:lnTo>
                <a:lnTo>
                  <a:pt x="848" y="417"/>
                </a:lnTo>
                <a:lnTo>
                  <a:pt x="848" y="417"/>
                </a:lnTo>
                <a:lnTo>
                  <a:pt x="848" y="417"/>
                </a:lnTo>
                <a:lnTo>
                  <a:pt x="848" y="419"/>
                </a:lnTo>
                <a:lnTo>
                  <a:pt x="850" y="419"/>
                </a:lnTo>
                <a:lnTo>
                  <a:pt x="850" y="420"/>
                </a:lnTo>
                <a:lnTo>
                  <a:pt x="850" y="420"/>
                </a:lnTo>
                <a:lnTo>
                  <a:pt x="850" y="422"/>
                </a:lnTo>
                <a:lnTo>
                  <a:pt x="851" y="422"/>
                </a:lnTo>
                <a:lnTo>
                  <a:pt x="851" y="422"/>
                </a:lnTo>
                <a:lnTo>
                  <a:pt x="853" y="422"/>
                </a:lnTo>
                <a:lnTo>
                  <a:pt x="854" y="422"/>
                </a:lnTo>
                <a:lnTo>
                  <a:pt x="854" y="422"/>
                </a:lnTo>
                <a:lnTo>
                  <a:pt x="854" y="423"/>
                </a:lnTo>
                <a:lnTo>
                  <a:pt x="854" y="423"/>
                </a:lnTo>
                <a:lnTo>
                  <a:pt x="854" y="422"/>
                </a:lnTo>
                <a:lnTo>
                  <a:pt x="854" y="422"/>
                </a:lnTo>
                <a:lnTo>
                  <a:pt x="854" y="423"/>
                </a:lnTo>
                <a:lnTo>
                  <a:pt x="856" y="423"/>
                </a:lnTo>
                <a:lnTo>
                  <a:pt x="856" y="423"/>
                </a:lnTo>
                <a:lnTo>
                  <a:pt x="856" y="423"/>
                </a:lnTo>
                <a:lnTo>
                  <a:pt x="856" y="423"/>
                </a:lnTo>
                <a:lnTo>
                  <a:pt x="856" y="423"/>
                </a:lnTo>
                <a:lnTo>
                  <a:pt x="856" y="422"/>
                </a:lnTo>
                <a:lnTo>
                  <a:pt x="856" y="422"/>
                </a:lnTo>
                <a:lnTo>
                  <a:pt x="856" y="420"/>
                </a:lnTo>
                <a:lnTo>
                  <a:pt x="857" y="420"/>
                </a:lnTo>
                <a:close/>
                <a:moveTo>
                  <a:pt x="497" y="358"/>
                </a:moveTo>
                <a:lnTo>
                  <a:pt x="497" y="358"/>
                </a:lnTo>
                <a:lnTo>
                  <a:pt x="495" y="357"/>
                </a:lnTo>
                <a:lnTo>
                  <a:pt x="495" y="357"/>
                </a:lnTo>
                <a:lnTo>
                  <a:pt x="495" y="357"/>
                </a:lnTo>
                <a:lnTo>
                  <a:pt x="495" y="358"/>
                </a:lnTo>
                <a:lnTo>
                  <a:pt x="495" y="358"/>
                </a:lnTo>
                <a:lnTo>
                  <a:pt x="495" y="358"/>
                </a:lnTo>
                <a:lnTo>
                  <a:pt x="495" y="358"/>
                </a:lnTo>
                <a:lnTo>
                  <a:pt x="497" y="360"/>
                </a:lnTo>
                <a:lnTo>
                  <a:pt x="497" y="360"/>
                </a:lnTo>
                <a:lnTo>
                  <a:pt x="497" y="358"/>
                </a:lnTo>
                <a:lnTo>
                  <a:pt x="497" y="358"/>
                </a:lnTo>
                <a:lnTo>
                  <a:pt x="497" y="358"/>
                </a:lnTo>
                <a:close/>
                <a:moveTo>
                  <a:pt x="483" y="382"/>
                </a:moveTo>
                <a:lnTo>
                  <a:pt x="483" y="382"/>
                </a:lnTo>
                <a:lnTo>
                  <a:pt x="482" y="382"/>
                </a:lnTo>
                <a:lnTo>
                  <a:pt x="482" y="382"/>
                </a:lnTo>
                <a:lnTo>
                  <a:pt x="482" y="382"/>
                </a:lnTo>
                <a:lnTo>
                  <a:pt x="482" y="382"/>
                </a:lnTo>
                <a:lnTo>
                  <a:pt x="482" y="384"/>
                </a:lnTo>
                <a:lnTo>
                  <a:pt x="482" y="384"/>
                </a:lnTo>
                <a:lnTo>
                  <a:pt x="482" y="384"/>
                </a:lnTo>
                <a:lnTo>
                  <a:pt x="482" y="384"/>
                </a:lnTo>
                <a:lnTo>
                  <a:pt x="482" y="384"/>
                </a:lnTo>
                <a:lnTo>
                  <a:pt x="482" y="384"/>
                </a:lnTo>
                <a:lnTo>
                  <a:pt x="482" y="386"/>
                </a:lnTo>
                <a:lnTo>
                  <a:pt x="483" y="384"/>
                </a:lnTo>
                <a:lnTo>
                  <a:pt x="485" y="384"/>
                </a:lnTo>
                <a:lnTo>
                  <a:pt x="485" y="384"/>
                </a:lnTo>
                <a:lnTo>
                  <a:pt x="485" y="382"/>
                </a:lnTo>
                <a:lnTo>
                  <a:pt x="483" y="382"/>
                </a:lnTo>
                <a:lnTo>
                  <a:pt x="483" y="382"/>
                </a:lnTo>
                <a:close/>
                <a:moveTo>
                  <a:pt x="898" y="435"/>
                </a:moveTo>
                <a:lnTo>
                  <a:pt x="898" y="434"/>
                </a:lnTo>
                <a:lnTo>
                  <a:pt x="898" y="434"/>
                </a:lnTo>
                <a:lnTo>
                  <a:pt x="897" y="432"/>
                </a:lnTo>
                <a:lnTo>
                  <a:pt x="897" y="432"/>
                </a:lnTo>
                <a:lnTo>
                  <a:pt x="897" y="431"/>
                </a:lnTo>
                <a:lnTo>
                  <a:pt x="897" y="431"/>
                </a:lnTo>
                <a:lnTo>
                  <a:pt x="895" y="431"/>
                </a:lnTo>
                <a:lnTo>
                  <a:pt x="895" y="429"/>
                </a:lnTo>
                <a:lnTo>
                  <a:pt x="894" y="429"/>
                </a:lnTo>
                <a:lnTo>
                  <a:pt x="894" y="428"/>
                </a:lnTo>
                <a:lnTo>
                  <a:pt x="894" y="428"/>
                </a:lnTo>
                <a:lnTo>
                  <a:pt x="894" y="428"/>
                </a:lnTo>
                <a:lnTo>
                  <a:pt x="894" y="426"/>
                </a:lnTo>
                <a:lnTo>
                  <a:pt x="894" y="426"/>
                </a:lnTo>
                <a:lnTo>
                  <a:pt x="894" y="426"/>
                </a:lnTo>
                <a:lnTo>
                  <a:pt x="894" y="425"/>
                </a:lnTo>
                <a:lnTo>
                  <a:pt x="892" y="425"/>
                </a:lnTo>
                <a:lnTo>
                  <a:pt x="892" y="425"/>
                </a:lnTo>
                <a:lnTo>
                  <a:pt x="892" y="425"/>
                </a:lnTo>
                <a:lnTo>
                  <a:pt x="892" y="423"/>
                </a:lnTo>
                <a:lnTo>
                  <a:pt x="892" y="423"/>
                </a:lnTo>
                <a:lnTo>
                  <a:pt x="892" y="423"/>
                </a:lnTo>
                <a:lnTo>
                  <a:pt x="892" y="423"/>
                </a:lnTo>
                <a:lnTo>
                  <a:pt x="892" y="423"/>
                </a:lnTo>
                <a:lnTo>
                  <a:pt x="892" y="423"/>
                </a:lnTo>
                <a:lnTo>
                  <a:pt x="892" y="422"/>
                </a:lnTo>
                <a:lnTo>
                  <a:pt x="892" y="422"/>
                </a:lnTo>
                <a:lnTo>
                  <a:pt x="892" y="422"/>
                </a:lnTo>
                <a:lnTo>
                  <a:pt x="892" y="420"/>
                </a:lnTo>
                <a:lnTo>
                  <a:pt x="892" y="419"/>
                </a:lnTo>
                <a:lnTo>
                  <a:pt x="892" y="417"/>
                </a:lnTo>
                <a:lnTo>
                  <a:pt x="892" y="417"/>
                </a:lnTo>
                <a:lnTo>
                  <a:pt x="892" y="417"/>
                </a:lnTo>
                <a:lnTo>
                  <a:pt x="892" y="416"/>
                </a:lnTo>
                <a:lnTo>
                  <a:pt x="891" y="414"/>
                </a:lnTo>
                <a:lnTo>
                  <a:pt x="891" y="414"/>
                </a:lnTo>
                <a:lnTo>
                  <a:pt x="891" y="414"/>
                </a:lnTo>
                <a:lnTo>
                  <a:pt x="889" y="413"/>
                </a:lnTo>
                <a:lnTo>
                  <a:pt x="889" y="413"/>
                </a:lnTo>
                <a:lnTo>
                  <a:pt x="889" y="413"/>
                </a:lnTo>
                <a:lnTo>
                  <a:pt x="888" y="413"/>
                </a:lnTo>
                <a:lnTo>
                  <a:pt x="886" y="413"/>
                </a:lnTo>
                <a:lnTo>
                  <a:pt x="886" y="413"/>
                </a:lnTo>
                <a:lnTo>
                  <a:pt x="883" y="414"/>
                </a:lnTo>
                <a:lnTo>
                  <a:pt x="883" y="413"/>
                </a:lnTo>
                <a:lnTo>
                  <a:pt x="883" y="413"/>
                </a:lnTo>
                <a:lnTo>
                  <a:pt x="882" y="411"/>
                </a:lnTo>
                <a:lnTo>
                  <a:pt x="882" y="411"/>
                </a:lnTo>
                <a:lnTo>
                  <a:pt x="880" y="411"/>
                </a:lnTo>
                <a:lnTo>
                  <a:pt x="879" y="411"/>
                </a:lnTo>
                <a:lnTo>
                  <a:pt x="879" y="411"/>
                </a:lnTo>
                <a:lnTo>
                  <a:pt x="876" y="410"/>
                </a:lnTo>
                <a:lnTo>
                  <a:pt x="874" y="408"/>
                </a:lnTo>
                <a:lnTo>
                  <a:pt x="871" y="410"/>
                </a:lnTo>
                <a:lnTo>
                  <a:pt x="870" y="410"/>
                </a:lnTo>
                <a:lnTo>
                  <a:pt x="867" y="408"/>
                </a:lnTo>
                <a:lnTo>
                  <a:pt x="864" y="408"/>
                </a:lnTo>
                <a:lnTo>
                  <a:pt x="860" y="407"/>
                </a:lnTo>
                <a:lnTo>
                  <a:pt x="860" y="407"/>
                </a:lnTo>
                <a:lnTo>
                  <a:pt x="859" y="407"/>
                </a:lnTo>
                <a:lnTo>
                  <a:pt x="859" y="407"/>
                </a:lnTo>
                <a:lnTo>
                  <a:pt x="857" y="407"/>
                </a:lnTo>
                <a:lnTo>
                  <a:pt x="856" y="408"/>
                </a:lnTo>
                <a:lnTo>
                  <a:pt x="854" y="408"/>
                </a:lnTo>
                <a:lnTo>
                  <a:pt x="854" y="408"/>
                </a:lnTo>
                <a:lnTo>
                  <a:pt x="854" y="407"/>
                </a:lnTo>
                <a:lnTo>
                  <a:pt x="854" y="405"/>
                </a:lnTo>
                <a:lnTo>
                  <a:pt x="854" y="405"/>
                </a:lnTo>
                <a:lnTo>
                  <a:pt x="853" y="405"/>
                </a:lnTo>
                <a:lnTo>
                  <a:pt x="853" y="404"/>
                </a:lnTo>
                <a:lnTo>
                  <a:pt x="853" y="404"/>
                </a:lnTo>
                <a:lnTo>
                  <a:pt x="853" y="404"/>
                </a:lnTo>
                <a:lnTo>
                  <a:pt x="853" y="404"/>
                </a:lnTo>
                <a:lnTo>
                  <a:pt x="853" y="402"/>
                </a:lnTo>
                <a:lnTo>
                  <a:pt x="853" y="402"/>
                </a:lnTo>
                <a:lnTo>
                  <a:pt x="851" y="402"/>
                </a:lnTo>
                <a:lnTo>
                  <a:pt x="847" y="402"/>
                </a:lnTo>
                <a:lnTo>
                  <a:pt x="847" y="396"/>
                </a:lnTo>
                <a:lnTo>
                  <a:pt x="845" y="396"/>
                </a:lnTo>
                <a:lnTo>
                  <a:pt x="841" y="396"/>
                </a:lnTo>
                <a:lnTo>
                  <a:pt x="842" y="393"/>
                </a:lnTo>
                <a:lnTo>
                  <a:pt x="842" y="392"/>
                </a:lnTo>
                <a:lnTo>
                  <a:pt x="839" y="390"/>
                </a:lnTo>
                <a:lnTo>
                  <a:pt x="838" y="389"/>
                </a:lnTo>
                <a:lnTo>
                  <a:pt x="836" y="387"/>
                </a:lnTo>
                <a:lnTo>
                  <a:pt x="833" y="384"/>
                </a:lnTo>
                <a:lnTo>
                  <a:pt x="832" y="382"/>
                </a:lnTo>
                <a:lnTo>
                  <a:pt x="829" y="381"/>
                </a:lnTo>
                <a:lnTo>
                  <a:pt x="826" y="376"/>
                </a:lnTo>
                <a:lnTo>
                  <a:pt x="824" y="375"/>
                </a:lnTo>
                <a:lnTo>
                  <a:pt x="820" y="372"/>
                </a:lnTo>
                <a:lnTo>
                  <a:pt x="817" y="367"/>
                </a:lnTo>
                <a:lnTo>
                  <a:pt x="812" y="364"/>
                </a:lnTo>
                <a:lnTo>
                  <a:pt x="811" y="363"/>
                </a:lnTo>
                <a:lnTo>
                  <a:pt x="811" y="361"/>
                </a:lnTo>
                <a:lnTo>
                  <a:pt x="805" y="357"/>
                </a:lnTo>
                <a:lnTo>
                  <a:pt x="802" y="354"/>
                </a:lnTo>
                <a:lnTo>
                  <a:pt x="794" y="352"/>
                </a:lnTo>
                <a:lnTo>
                  <a:pt x="791" y="351"/>
                </a:lnTo>
                <a:lnTo>
                  <a:pt x="791" y="349"/>
                </a:lnTo>
                <a:lnTo>
                  <a:pt x="790" y="349"/>
                </a:lnTo>
                <a:lnTo>
                  <a:pt x="790" y="348"/>
                </a:lnTo>
                <a:lnTo>
                  <a:pt x="787" y="345"/>
                </a:lnTo>
                <a:lnTo>
                  <a:pt x="787" y="345"/>
                </a:lnTo>
                <a:lnTo>
                  <a:pt x="783" y="343"/>
                </a:lnTo>
                <a:lnTo>
                  <a:pt x="782" y="342"/>
                </a:lnTo>
                <a:lnTo>
                  <a:pt x="779" y="342"/>
                </a:lnTo>
                <a:lnTo>
                  <a:pt x="776" y="340"/>
                </a:lnTo>
                <a:lnTo>
                  <a:pt x="777" y="339"/>
                </a:lnTo>
                <a:lnTo>
                  <a:pt x="774" y="339"/>
                </a:lnTo>
                <a:lnTo>
                  <a:pt x="774" y="337"/>
                </a:lnTo>
                <a:lnTo>
                  <a:pt x="776" y="337"/>
                </a:lnTo>
                <a:lnTo>
                  <a:pt x="774" y="334"/>
                </a:lnTo>
                <a:lnTo>
                  <a:pt x="773" y="333"/>
                </a:lnTo>
                <a:lnTo>
                  <a:pt x="771" y="333"/>
                </a:lnTo>
                <a:lnTo>
                  <a:pt x="771" y="333"/>
                </a:lnTo>
                <a:lnTo>
                  <a:pt x="770" y="331"/>
                </a:lnTo>
                <a:lnTo>
                  <a:pt x="768" y="330"/>
                </a:lnTo>
                <a:lnTo>
                  <a:pt x="765" y="328"/>
                </a:lnTo>
                <a:lnTo>
                  <a:pt x="759" y="336"/>
                </a:lnTo>
                <a:lnTo>
                  <a:pt x="756" y="337"/>
                </a:lnTo>
                <a:lnTo>
                  <a:pt x="755" y="337"/>
                </a:lnTo>
                <a:lnTo>
                  <a:pt x="755" y="339"/>
                </a:lnTo>
                <a:lnTo>
                  <a:pt x="756" y="339"/>
                </a:lnTo>
                <a:lnTo>
                  <a:pt x="756" y="340"/>
                </a:lnTo>
                <a:lnTo>
                  <a:pt x="756" y="343"/>
                </a:lnTo>
                <a:lnTo>
                  <a:pt x="755" y="343"/>
                </a:lnTo>
                <a:lnTo>
                  <a:pt x="753" y="343"/>
                </a:lnTo>
                <a:lnTo>
                  <a:pt x="755" y="349"/>
                </a:lnTo>
                <a:lnTo>
                  <a:pt x="755" y="352"/>
                </a:lnTo>
                <a:lnTo>
                  <a:pt x="750" y="354"/>
                </a:lnTo>
                <a:lnTo>
                  <a:pt x="744" y="361"/>
                </a:lnTo>
                <a:lnTo>
                  <a:pt x="743" y="364"/>
                </a:lnTo>
                <a:lnTo>
                  <a:pt x="741" y="364"/>
                </a:lnTo>
                <a:lnTo>
                  <a:pt x="741" y="361"/>
                </a:lnTo>
                <a:lnTo>
                  <a:pt x="738" y="355"/>
                </a:lnTo>
                <a:lnTo>
                  <a:pt x="729" y="349"/>
                </a:lnTo>
                <a:lnTo>
                  <a:pt x="717" y="343"/>
                </a:lnTo>
                <a:lnTo>
                  <a:pt x="717" y="342"/>
                </a:lnTo>
                <a:lnTo>
                  <a:pt x="716" y="339"/>
                </a:lnTo>
                <a:lnTo>
                  <a:pt x="710" y="337"/>
                </a:lnTo>
                <a:lnTo>
                  <a:pt x="706" y="334"/>
                </a:lnTo>
                <a:lnTo>
                  <a:pt x="706" y="327"/>
                </a:lnTo>
                <a:lnTo>
                  <a:pt x="706" y="325"/>
                </a:lnTo>
                <a:lnTo>
                  <a:pt x="697" y="328"/>
                </a:lnTo>
                <a:lnTo>
                  <a:pt x="693" y="334"/>
                </a:lnTo>
                <a:lnTo>
                  <a:pt x="685" y="331"/>
                </a:lnTo>
                <a:lnTo>
                  <a:pt x="685" y="334"/>
                </a:lnTo>
                <a:lnTo>
                  <a:pt x="676" y="333"/>
                </a:lnTo>
                <a:lnTo>
                  <a:pt x="676" y="328"/>
                </a:lnTo>
                <a:lnTo>
                  <a:pt x="675" y="324"/>
                </a:lnTo>
                <a:lnTo>
                  <a:pt x="675" y="319"/>
                </a:lnTo>
                <a:lnTo>
                  <a:pt x="673" y="314"/>
                </a:lnTo>
                <a:lnTo>
                  <a:pt x="672" y="310"/>
                </a:lnTo>
                <a:lnTo>
                  <a:pt x="672" y="305"/>
                </a:lnTo>
                <a:lnTo>
                  <a:pt x="670" y="301"/>
                </a:lnTo>
                <a:lnTo>
                  <a:pt x="670" y="296"/>
                </a:lnTo>
                <a:lnTo>
                  <a:pt x="669" y="292"/>
                </a:lnTo>
                <a:lnTo>
                  <a:pt x="667" y="283"/>
                </a:lnTo>
                <a:lnTo>
                  <a:pt x="666" y="278"/>
                </a:lnTo>
                <a:lnTo>
                  <a:pt x="666" y="274"/>
                </a:lnTo>
                <a:lnTo>
                  <a:pt x="664" y="269"/>
                </a:lnTo>
                <a:lnTo>
                  <a:pt x="663" y="265"/>
                </a:lnTo>
                <a:lnTo>
                  <a:pt x="663" y="260"/>
                </a:lnTo>
                <a:lnTo>
                  <a:pt x="661" y="256"/>
                </a:lnTo>
                <a:lnTo>
                  <a:pt x="661" y="251"/>
                </a:lnTo>
                <a:lnTo>
                  <a:pt x="660" y="246"/>
                </a:lnTo>
                <a:lnTo>
                  <a:pt x="658" y="242"/>
                </a:lnTo>
                <a:lnTo>
                  <a:pt x="658" y="237"/>
                </a:lnTo>
                <a:lnTo>
                  <a:pt x="657" y="233"/>
                </a:lnTo>
                <a:lnTo>
                  <a:pt x="657" y="228"/>
                </a:lnTo>
                <a:lnTo>
                  <a:pt x="655" y="224"/>
                </a:lnTo>
                <a:lnTo>
                  <a:pt x="654" y="219"/>
                </a:lnTo>
                <a:lnTo>
                  <a:pt x="654" y="215"/>
                </a:lnTo>
                <a:lnTo>
                  <a:pt x="652" y="210"/>
                </a:lnTo>
                <a:lnTo>
                  <a:pt x="652" y="206"/>
                </a:lnTo>
                <a:lnTo>
                  <a:pt x="651" y="201"/>
                </a:lnTo>
                <a:lnTo>
                  <a:pt x="649" y="197"/>
                </a:lnTo>
                <a:lnTo>
                  <a:pt x="646" y="178"/>
                </a:lnTo>
                <a:lnTo>
                  <a:pt x="645" y="174"/>
                </a:lnTo>
                <a:lnTo>
                  <a:pt x="643" y="165"/>
                </a:lnTo>
                <a:lnTo>
                  <a:pt x="643" y="160"/>
                </a:lnTo>
                <a:lnTo>
                  <a:pt x="640" y="151"/>
                </a:lnTo>
                <a:lnTo>
                  <a:pt x="640" y="147"/>
                </a:lnTo>
                <a:lnTo>
                  <a:pt x="639" y="142"/>
                </a:lnTo>
                <a:lnTo>
                  <a:pt x="639" y="138"/>
                </a:lnTo>
                <a:lnTo>
                  <a:pt x="637" y="133"/>
                </a:lnTo>
                <a:lnTo>
                  <a:pt x="636" y="123"/>
                </a:lnTo>
                <a:lnTo>
                  <a:pt x="634" y="118"/>
                </a:lnTo>
                <a:lnTo>
                  <a:pt x="634" y="113"/>
                </a:lnTo>
                <a:lnTo>
                  <a:pt x="633" y="110"/>
                </a:lnTo>
                <a:lnTo>
                  <a:pt x="631" y="101"/>
                </a:lnTo>
                <a:lnTo>
                  <a:pt x="629" y="97"/>
                </a:lnTo>
                <a:lnTo>
                  <a:pt x="629" y="92"/>
                </a:lnTo>
                <a:lnTo>
                  <a:pt x="626" y="83"/>
                </a:lnTo>
                <a:lnTo>
                  <a:pt x="625" y="74"/>
                </a:lnTo>
                <a:lnTo>
                  <a:pt x="625" y="70"/>
                </a:lnTo>
                <a:lnTo>
                  <a:pt x="623" y="65"/>
                </a:lnTo>
                <a:lnTo>
                  <a:pt x="623" y="61"/>
                </a:lnTo>
                <a:lnTo>
                  <a:pt x="622" y="56"/>
                </a:lnTo>
                <a:lnTo>
                  <a:pt x="620" y="52"/>
                </a:lnTo>
                <a:lnTo>
                  <a:pt x="620" y="47"/>
                </a:lnTo>
                <a:lnTo>
                  <a:pt x="619" y="42"/>
                </a:lnTo>
                <a:lnTo>
                  <a:pt x="619" y="42"/>
                </a:lnTo>
                <a:lnTo>
                  <a:pt x="616" y="41"/>
                </a:lnTo>
                <a:lnTo>
                  <a:pt x="616" y="41"/>
                </a:lnTo>
                <a:lnTo>
                  <a:pt x="616" y="41"/>
                </a:lnTo>
                <a:lnTo>
                  <a:pt x="616" y="41"/>
                </a:lnTo>
                <a:lnTo>
                  <a:pt x="616" y="41"/>
                </a:lnTo>
                <a:lnTo>
                  <a:pt x="616" y="42"/>
                </a:lnTo>
                <a:lnTo>
                  <a:pt x="616" y="42"/>
                </a:lnTo>
                <a:lnTo>
                  <a:pt x="616" y="42"/>
                </a:lnTo>
                <a:lnTo>
                  <a:pt x="616" y="42"/>
                </a:lnTo>
                <a:lnTo>
                  <a:pt x="614" y="42"/>
                </a:lnTo>
                <a:lnTo>
                  <a:pt x="614" y="42"/>
                </a:lnTo>
                <a:lnTo>
                  <a:pt x="613" y="41"/>
                </a:lnTo>
                <a:lnTo>
                  <a:pt x="613" y="41"/>
                </a:lnTo>
                <a:lnTo>
                  <a:pt x="613" y="41"/>
                </a:lnTo>
                <a:lnTo>
                  <a:pt x="613" y="41"/>
                </a:lnTo>
                <a:lnTo>
                  <a:pt x="611" y="39"/>
                </a:lnTo>
                <a:lnTo>
                  <a:pt x="610" y="39"/>
                </a:lnTo>
                <a:lnTo>
                  <a:pt x="608" y="39"/>
                </a:lnTo>
                <a:lnTo>
                  <a:pt x="608" y="39"/>
                </a:lnTo>
                <a:lnTo>
                  <a:pt x="608" y="39"/>
                </a:lnTo>
                <a:lnTo>
                  <a:pt x="608" y="39"/>
                </a:lnTo>
                <a:lnTo>
                  <a:pt x="607" y="39"/>
                </a:lnTo>
                <a:lnTo>
                  <a:pt x="607" y="39"/>
                </a:lnTo>
                <a:lnTo>
                  <a:pt x="607" y="39"/>
                </a:lnTo>
                <a:lnTo>
                  <a:pt x="607" y="38"/>
                </a:lnTo>
                <a:lnTo>
                  <a:pt x="605" y="38"/>
                </a:lnTo>
                <a:lnTo>
                  <a:pt x="604" y="38"/>
                </a:lnTo>
                <a:lnTo>
                  <a:pt x="604" y="38"/>
                </a:lnTo>
                <a:lnTo>
                  <a:pt x="604" y="38"/>
                </a:lnTo>
                <a:lnTo>
                  <a:pt x="604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1" y="36"/>
                </a:lnTo>
                <a:lnTo>
                  <a:pt x="601" y="35"/>
                </a:lnTo>
                <a:lnTo>
                  <a:pt x="601" y="35"/>
                </a:lnTo>
                <a:lnTo>
                  <a:pt x="601" y="35"/>
                </a:lnTo>
                <a:lnTo>
                  <a:pt x="601" y="35"/>
                </a:lnTo>
                <a:lnTo>
                  <a:pt x="601" y="35"/>
                </a:lnTo>
                <a:lnTo>
                  <a:pt x="601" y="35"/>
                </a:lnTo>
                <a:lnTo>
                  <a:pt x="601" y="35"/>
                </a:lnTo>
                <a:lnTo>
                  <a:pt x="601" y="35"/>
                </a:lnTo>
                <a:lnTo>
                  <a:pt x="601" y="35"/>
                </a:lnTo>
                <a:lnTo>
                  <a:pt x="599" y="35"/>
                </a:lnTo>
                <a:lnTo>
                  <a:pt x="599" y="35"/>
                </a:lnTo>
                <a:lnTo>
                  <a:pt x="599" y="35"/>
                </a:lnTo>
                <a:lnTo>
                  <a:pt x="599" y="35"/>
                </a:lnTo>
                <a:lnTo>
                  <a:pt x="599" y="33"/>
                </a:lnTo>
                <a:lnTo>
                  <a:pt x="599" y="33"/>
                </a:lnTo>
                <a:lnTo>
                  <a:pt x="596" y="33"/>
                </a:lnTo>
                <a:lnTo>
                  <a:pt x="596" y="33"/>
                </a:lnTo>
                <a:lnTo>
                  <a:pt x="596" y="33"/>
                </a:lnTo>
                <a:lnTo>
                  <a:pt x="596" y="33"/>
                </a:lnTo>
                <a:lnTo>
                  <a:pt x="595" y="33"/>
                </a:lnTo>
                <a:lnTo>
                  <a:pt x="595" y="33"/>
                </a:lnTo>
                <a:lnTo>
                  <a:pt x="595" y="33"/>
                </a:lnTo>
                <a:lnTo>
                  <a:pt x="595" y="33"/>
                </a:lnTo>
                <a:lnTo>
                  <a:pt x="595" y="32"/>
                </a:lnTo>
                <a:lnTo>
                  <a:pt x="595" y="32"/>
                </a:lnTo>
                <a:lnTo>
                  <a:pt x="593" y="33"/>
                </a:lnTo>
                <a:lnTo>
                  <a:pt x="593" y="33"/>
                </a:lnTo>
                <a:lnTo>
                  <a:pt x="593" y="32"/>
                </a:lnTo>
                <a:lnTo>
                  <a:pt x="593" y="32"/>
                </a:lnTo>
                <a:lnTo>
                  <a:pt x="593" y="32"/>
                </a:lnTo>
                <a:lnTo>
                  <a:pt x="592" y="32"/>
                </a:lnTo>
                <a:lnTo>
                  <a:pt x="592" y="32"/>
                </a:lnTo>
                <a:lnTo>
                  <a:pt x="592" y="32"/>
                </a:lnTo>
                <a:lnTo>
                  <a:pt x="592" y="33"/>
                </a:lnTo>
                <a:lnTo>
                  <a:pt x="592" y="33"/>
                </a:lnTo>
                <a:lnTo>
                  <a:pt x="592" y="33"/>
                </a:lnTo>
                <a:lnTo>
                  <a:pt x="592" y="35"/>
                </a:lnTo>
                <a:lnTo>
                  <a:pt x="592" y="35"/>
                </a:lnTo>
                <a:lnTo>
                  <a:pt x="592" y="33"/>
                </a:lnTo>
                <a:lnTo>
                  <a:pt x="590" y="33"/>
                </a:lnTo>
                <a:lnTo>
                  <a:pt x="590" y="33"/>
                </a:lnTo>
                <a:lnTo>
                  <a:pt x="590" y="32"/>
                </a:lnTo>
                <a:lnTo>
                  <a:pt x="589" y="33"/>
                </a:lnTo>
                <a:lnTo>
                  <a:pt x="589" y="33"/>
                </a:lnTo>
                <a:lnTo>
                  <a:pt x="589" y="32"/>
                </a:lnTo>
                <a:lnTo>
                  <a:pt x="589" y="32"/>
                </a:lnTo>
                <a:lnTo>
                  <a:pt x="589" y="32"/>
                </a:lnTo>
                <a:lnTo>
                  <a:pt x="589" y="33"/>
                </a:lnTo>
                <a:lnTo>
                  <a:pt x="589" y="33"/>
                </a:lnTo>
                <a:lnTo>
                  <a:pt x="589" y="33"/>
                </a:lnTo>
                <a:lnTo>
                  <a:pt x="589" y="33"/>
                </a:lnTo>
                <a:lnTo>
                  <a:pt x="587" y="33"/>
                </a:lnTo>
                <a:lnTo>
                  <a:pt x="587" y="33"/>
                </a:lnTo>
                <a:lnTo>
                  <a:pt x="587" y="33"/>
                </a:lnTo>
                <a:lnTo>
                  <a:pt x="586" y="33"/>
                </a:lnTo>
                <a:lnTo>
                  <a:pt x="586" y="33"/>
                </a:lnTo>
                <a:lnTo>
                  <a:pt x="586" y="33"/>
                </a:lnTo>
                <a:lnTo>
                  <a:pt x="586" y="33"/>
                </a:lnTo>
                <a:lnTo>
                  <a:pt x="584" y="33"/>
                </a:lnTo>
                <a:lnTo>
                  <a:pt x="584" y="35"/>
                </a:lnTo>
                <a:lnTo>
                  <a:pt x="584" y="35"/>
                </a:lnTo>
                <a:lnTo>
                  <a:pt x="584" y="35"/>
                </a:lnTo>
                <a:lnTo>
                  <a:pt x="584" y="35"/>
                </a:lnTo>
                <a:lnTo>
                  <a:pt x="584" y="35"/>
                </a:lnTo>
                <a:lnTo>
                  <a:pt x="584" y="35"/>
                </a:lnTo>
                <a:lnTo>
                  <a:pt x="584" y="35"/>
                </a:lnTo>
                <a:lnTo>
                  <a:pt x="584" y="35"/>
                </a:lnTo>
                <a:lnTo>
                  <a:pt x="584" y="35"/>
                </a:lnTo>
                <a:lnTo>
                  <a:pt x="583" y="35"/>
                </a:lnTo>
                <a:lnTo>
                  <a:pt x="583" y="35"/>
                </a:lnTo>
                <a:lnTo>
                  <a:pt x="584" y="35"/>
                </a:lnTo>
                <a:lnTo>
                  <a:pt x="584" y="35"/>
                </a:lnTo>
                <a:lnTo>
                  <a:pt x="584" y="36"/>
                </a:lnTo>
                <a:lnTo>
                  <a:pt x="584" y="36"/>
                </a:lnTo>
                <a:lnTo>
                  <a:pt x="584" y="38"/>
                </a:lnTo>
                <a:lnTo>
                  <a:pt x="584" y="36"/>
                </a:lnTo>
                <a:lnTo>
                  <a:pt x="584" y="36"/>
                </a:lnTo>
                <a:lnTo>
                  <a:pt x="584" y="36"/>
                </a:lnTo>
                <a:lnTo>
                  <a:pt x="583" y="36"/>
                </a:lnTo>
                <a:lnTo>
                  <a:pt x="583" y="36"/>
                </a:lnTo>
                <a:lnTo>
                  <a:pt x="583" y="36"/>
                </a:lnTo>
                <a:lnTo>
                  <a:pt x="583" y="36"/>
                </a:lnTo>
                <a:lnTo>
                  <a:pt x="583" y="35"/>
                </a:lnTo>
                <a:lnTo>
                  <a:pt x="583" y="35"/>
                </a:lnTo>
                <a:lnTo>
                  <a:pt x="583" y="35"/>
                </a:lnTo>
                <a:lnTo>
                  <a:pt x="583" y="35"/>
                </a:lnTo>
                <a:lnTo>
                  <a:pt x="583" y="36"/>
                </a:lnTo>
                <a:lnTo>
                  <a:pt x="583" y="36"/>
                </a:lnTo>
                <a:lnTo>
                  <a:pt x="580" y="36"/>
                </a:lnTo>
                <a:lnTo>
                  <a:pt x="578" y="38"/>
                </a:lnTo>
                <a:lnTo>
                  <a:pt x="578" y="38"/>
                </a:lnTo>
                <a:lnTo>
                  <a:pt x="578" y="38"/>
                </a:lnTo>
                <a:lnTo>
                  <a:pt x="577" y="39"/>
                </a:lnTo>
                <a:lnTo>
                  <a:pt x="575" y="39"/>
                </a:lnTo>
                <a:lnTo>
                  <a:pt x="575" y="38"/>
                </a:lnTo>
                <a:lnTo>
                  <a:pt x="575" y="38"/>
                </a:lnTo>
                <a:lnTo>
                  <a:pt x="574" y="39"/>
                </a:lnTo>
                <a:lnTo>
                  <a:pt x="572" y="39"/>
                </a:lnTo>
                <a:lnTo>
                  <a:pt x="571" y="39"/>
                </a:lnTo>
                <a:lnTo>
                  <a:pt x="571" y="39"/>
                </a:lnTo>
                <a:lnTo>
                  <a:pt x="571" y="38"/>
                </a:lnTo>
                <a:lnTo>
                  <a:pt x="571" y="38"/>
                </a:lnTo>
                <a:lnTo>
                  <a:pt x="571" y="38"/>
                </a:lnTo>
                <a:lnTo>
                  <a:pt x="569" y="38"/>
                </a:lnTo>
                <a:lnTo>
                  <a:pt x="569" y="38"/>
                </a:lnTo>
                <a:lnTo>
                  <a:pt x="569" y="38"/>
                </a:lnTo>
                <a:lnTo>
                  <a:pt x="568" y="38"/>
                </a:lnTo>
                <a:lnTo>
                  <a:pt x="568" y="38"/>
                </a:lnTo>
                <a:lnTo>
                  <a:pt x="568" y="36"/>
                </a:lnTo>
                <a:lnTo>
                  <a:pt x="568" y="36"/>
                </a:lnTo>
                <a:lnTo>
                  <a:pt x="568" y="36"/>
                </a:lnTo>
                <a:lnTo>
                  <a:pt x="568" y="36"/>
                </a:lnTo>
                <a:lnTo>
                  <a:pt x="566" y="36"/>
                </a:lnTo>
                <a:lnTo>
                  <a:pt x="566" y="36"/>
                </a:lnTo>
                <a:lnTo>
                  <a:pt x="566" y="38"/>
                </a:lnTo>
                <a:lnTo>
                  <a:pt x="566" y="38"/>
                </a:lnTo>
                <a:lnTo>
                  <a:pt x="566" y="36"/>
                </a:lnTo>
                <a:lnTo>
                  <a:pt x="566" y="36"/>
                </a:lnTo>
                <a:lnTo>
                  <a:pt x="566" y="36"/>
                </a:lnTo>
                <a:lnTo>
                  <a:pt x="565" y="36"/>
                </a:lnTo>
                <a:lnTo>
                  <a:pt x="565" y="35"/>
                </a:lnTo>
                <a:lnTo>
                  <a:pt x="563" y="35"/>
                </a:lnTo>
                <a:lnTo>
                  <a:pt x="563" y="35"/>
                </a:lnTo>
                <a:lnTo>
                  <a:pt x="563" y="35"/>
                </a:lnTo>
                <a:lnTo>
                  <a:pt x="563" y="35"/>
                </a:lnTo>
                <a:lnTo>
                  <a:pt x="563" y="35"/>
                </a:lnTo>
                <a:lnTo>
                  <a:pt x="563" y="35"/>
                </a:lnTo>
                <a:lnTo>
                  <a:pt x="562" y="35"/>
                </a:lnTo>
                <a:lnTo>
                  <a:pt x="562" y="35"/>
                </a:lnTo>
                <a:lnTo>
                  <a:pt x="562" y="35"/>
                </a:lnTo>
                <a:lnTo>
                  <a:pt x="559" y="35"/>
                </a:lnTo>
                <a:lnTo>
                  <a:pt x="557" y="35"/>
                </a:lnTo>
                <a:lnTo>
                  <a:pt x="554" y="35"/>
                </a:lnTo>
                <a:lnTo>
                  <a:pt x="552" y="35"/>
                </a:lnTo>
                <a:lnTo>
                  <a:pt x="552" y="35"/>
                </a:lnTo>
                <a:lnTo>
                  <a:pt x="552" y="36"/>
                </a:lnTo>
                <a:lnTo>
                  <a:pt x="549" y="36"/>
                </a:lnTo>
                <a:lnTo>
                  <a:pt x="548" y="36"/>
                </a:lnTo>
                <a:lnTo>
                  <a:pt x="548" y="36"/>
                </a:lnTo>
                <a:lnTo>
                  <a:pt x="548" y="36"/>
                </a:lnTo>
                <a:lnTo>
                  <a:pt x="548" y="35"/>
                </a:lnTo>
                <a:lnTo>
                  <a:pt x="548" y="36"/>
                </a:lnTo>
                <a:lnTo>
                  <a:pt x="548" y="36"/>
                </a:lnTo>
                <a:lnTo>
                  <a:pt x="548" y="36"/>
                </a:lnTo>
                <a:lnTo>
                  <a:pt x="546" y="35"/>
                </a:lnTo>
                <a:lnTo>
                  <a:pt x="543" y="35"/>
                </a:lnTo>
                <a:lnTo>
                  <a:pt x="542" y="35"/>
                </a:lnTo>
                <a:lnTo>
                  <a:pt x="542" y="35"/>
                </a:lnTo>
                <a:lnTo>
                  <a:pt x="542" y="35"/>
                </a:lnTo>
                <a:lnTo>
                  <a:pt x="542" y="35"/>
                </a:lnTo>
                <a:lnTo>
                  <a:pt x="542" y="33"/>
                </a:lnTo>
                <a:lnTo>
                  <a:pt x="542" y="33"/>
                </a:lnTo>
                <a:lnTo>
                  <a:pt x="542" y="33"/>
                </a:lnTo>
                <a:lnTo>
                  <a:pt x="542" y="33"/>
                </a:lnTo>
                <a:lnTo>
                  <a:pt x="542" y="33"/>
                </a:lnTo>
                <a:lnTo>
                  <a:pt x="542" y="33"/>
                </a:lnTo>
                <a:lnTo>
                  <a:pt x="542" y="33"/>
                </a:lnTo>
                <a:lnTo>
                  <a:pt x="542" y="33"/>
                </a:lnTo>
                <a:lnTo>
                  <a:pt x="542" y="33"/>
                </a:lnTo>
                <a:lnTo>
                  <a:pt x="540" y="32"/>
                </a:lnTo>
                <a:lnTo>
                  <a:pt x="540" y="32"/>
                </a:lnTo>
                <a:lnTo>
                  <a:pt x="540" y="32"/>
                </a:lnTo>
                <a:lnTo>
                  <a:pt x="540" y="33"/>
                </a:lnTo>
                <a:lnTo>
                  <a:pt x="539" y="33"/>
                </a:lnTo>
                <a:lnTo>
                  <a:pt x="539" y="32"/>
                </a:lnTo>
                <a:lnTo>
                  <a:pt x="539" y="32"/>
                </a:lnTo>
                <a:lnTo>
                  <a:pt x="539" y="32"/>
                </a:lnTo>
                <a:lnTo>
                  <a:pt x="539" y="32"/>
                </a:lnTo>
                <a:lnTo>
                  <a:pt x="539" y="33"/>
                </a:lnTo>
                <a:lnTo>
                  <a:pt x="539" y="32"/>
                </a:lnTo>
                <a:lnTo>
                  <a:pt x="539" y="32"/>
                </a:lnTo>
                <a:lnTo>
                  <a:pt x="537" y="32"/>
                </a:lnTo>
                <a:lnTo>
                  <a:pt x="537" y="32"/>
                </a:lnTo>
                <a:lnTo>
                  <a:pt x="537" y="32"/>
                </a:lnTo>
                <a:lnTo>
                  <a:pt x="536" y="32"/>
                </a:lnTo>
                <a:lnTo>
                  <a:pt x="536" y="33"/>
                </a:lnTo>
                <a:lnTo>
                  <a:pt x="536" y="33"/>
                </a:lnTo>
                <a:lnTo>
                  <a:pt x="534" y="33"/>
                </a:lnTo>
                <a:lnTo>
                  <a:pt x="534" y="32"/>
                </a:lnTo>
                <a:lnTo>
                  <a:pt x="534" y="32"/>
                </a:lnTo>
                <a:lnTo>
                  <a:pt x="533" y="32"/>
                </a:lnTo>
                <a:lnTo>
                  <a:pt x="533" y="30"/>
                </a:lnTo>
                <a:lnTo>
                  <a:pt x="533" y="30"/>
                </a:lnTo>
                <a:lnTo>
                  <a:pt x="533" y="30"/>
                </a:lnTo>
                <a:lnTo>
                  <a:pt x="531" y="30"/>
                </a:lnTo>
                <a:lnTo>
                  <a:pt x="531" y="30"/>
                </a:lnTo>
                <a:lnTo>
                  <a:pt x="531" y="30"/>
                </a:lnTo>
                <a:lnTo>
                  <a:pt x="530" y="30"/>
                </a:lnTo>
                <a:lnTo>
                  <a:pt x="530" y="30"/>
                </a:lnTo>
                <a:lnTo>
                  <a:pt x="530" y="29"/>
                </a:lnTo>
                <a:lnTo>
                  <a:pt x="530" y="29"/>
                </a:lnTo>
                <a:lnTo>
                  <a:pt x="528" y="30"/>
                </a:lnTo>
                <a:lnTo>
                  <a:pt x="528" y="30"/>
                </a:lnTo>
                <a:lnTo>
                  <a:pt x="528" y="30"/>
                </a:lnTo>
                <a:lnTo>
                  <a:pt x="528" y="29"/>
                </a:lnTo>
                <a:lnTo>
                  <a:pt x="528" y="29"/>
                </a:lnTo>
                <a:lnTo>
                  <a:pt x="528" y="29"/>
                </a:lnTo>
                <a:lnTo>
                  <a:pt x="528" y="29"/>
                </a:lnTo>
                <a:lnTo>
                  <a:pt x="524" y="27"/>
                </a:lnTo>
                <a:lnTo>
                  <a:pt x="524" y="27"/>
                </a:lnTo>
                <a:lnTo>
                  <a:pt x="524" y="27"/>
                </a:lnTo>
                <a:lnTo>
                  <a:pt x="524" y="29"/>
                </a:lnTo>
                <a:lnTo>
                  <a:pt x="522" y="29"/>
                </a:lnTo>
                <a:lnTo>
                  <a:pt x="522" y="27"/>
                </a:lnTo>
                <a:lnTo>
                  <a:pt x="522" y="27"/>
                </a:lnTo>
                <a:lnTo>
                  <a:pt x="522" y="27"/>
                </a:lnTo>
                <a:lnTo>
                  <a:pt x="522" y="27"/>
                </a:lnTo>
                <a:lnTo>
                  <a:pt x="522" y="27"/>
                </a:lnTo>
                <a:lnTo>
                  <a:pt x="522" y="27"/>
                </a:lnTo>
                <a:lnTo>
                  <a:pt x="522" y="27"/>
                </a:lnTo>
                <a:lnTo>
                  <a:pt x="521" y="27"/>
                </a:lnTo>
                <a:lnTo>
                  <a:pt x="519" y="29"/>
                </a:lnTo>
                <a:lnTo>
                  <a:pt x="519" y="29"/>
                </a:lnTo>
                <a:lnTo>
                  <a:pt x="519" y="27"/>
                </a:lnTo>
                <a:lnTo>
                  <a:pt x="518" y="27"/>
                </a:lnTo>
                <a:lnTo>
                  <a:pt x="516" y="30"/>
                </a:lnTo>
                <a:lnTo>
                  <a:pt x="515" y="30"/>
                </a:lnTo>
                <a:lnTo>
                  <a:pt x="513" y="32"/>
                </a:lnTo>
                <a:lnTo>
                  <a:pt x="513" y="32"/>
                </a:lnTo>
                <a:lnTo>
                  <a:pt x="513" y="30"/>
                </a:lnTo>
                <a:lnTo>
                  <a:pt x="513" y="30"/>
                </a:lnTo>
                <a:lnTo>
                  <a:pt x="513" y="29"/>
                </a:lnTo>
                <a:lnTo>
                  <a:pt x="513" y="29"/>
                </a:lnTo>
                <a:lnTo>
                  <a:pt x="513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0" y="29"/>
                </a:lnTo>
                <a:lnTo>
                  <a:pt x="510" y="29"/>
                </a:lnTo>
                <a:lnTo>
                  <a:pt x="510" y="29"/>
                </a:lnTo>
                <a:lnTo>
                  <a:pt x="510" y="29"/>
                </a:lnTo>
                <a:lnTo>
                  <a:pt x="509" y="29"/>
                </a:lnTo>
                <a:lnTo>
                  <a:pt x="509" y="29"/>
                </a:lnTo>
                <a:lnTo>
                  <a:pt x="509" y="29"/>
                </a:lnTo>
                <a:lnTo>
                  <a:pt x="509" y="29"/>
                </a:lnTo>
                <a:lnTo>
                  <a:pt x="509" y="30"/>
                </a:lnTo>
                <a:lnTo>
                  <a:pt x="509" y="29"/>
                </a:lnTo>
                <a:lnTo>
                  <a:pt x="509" y="29"/>
                </a:lnTo>
                <a:lnTo>
                  <a:pt x="509" y="29"/>
                </a:lnTo>
                <a:lnTo>
                  <a:pt x="509" y="30"/>
                </a:lnTo>
                <a:lnTo>
                  <a:pt x="507" y="30"/>
                </a:lnTo>
                <a:lnTo>
                  <a:pt x="507" y="30"/>
                </a:lnTo>
                <a:lnTo>
                  <a:pt x="507" y="30"/>
                </a:lnTo>
                <a:lnTo>
                  <a:pt x="507" y="30"/>
                </a:lnTo>
                <a:lnTo>
                  <a:pt x="507" y="30"/>
                </a:lnTo>
                <a:lnTo>
                  <a:pt x="504" y="30"/>
                </a:lnTo>
                <a:lnTo>
                  <a:pt x="504" y="30"/>
                </a:lnTo>
                <a:lnTo>
                  <a:pt x="504" y="32"/>
                </a:lnTo>
                <a:lnTo>
                  <a:pt x="504" y="32"/>
                </a:lnTo>
                <a:lnTo>
                  <a:pt x="504" y="32"/>
                </a:lnTo>
                <a:lnTo>
                  <a:pt x="504" y="33"/>
                </a:lnTo>
                <a:lnTo>
                  <a:pt x="504" y="33"/>
                </a:lnTo>
                <a:lnTo>
                  <a:pt x="504" y="33"/>
                </a:lnTo>
                <a:lnTo>
                  <a:pt x="504" y="32"/>
                </a:lnTo>
                <a:lnTo>
                  <a:pt x="503" y="32"/>
                </a:lnTo>
                <a:lnTo>
                  <a:pt x="503" y="32"/>
                </a:lnTo>
                <a:lnTo>
                  <a:pt x="503" y="32"/>
                </a:lnTo>
                <a:lnTo>
                  <a:pt x="503" y="32"/>
                </a:lnTo>
                <a:lnTo>
                  <a:pt x="501" y="30"/>
                </a:lnTo>
                <a:lnTo>
                  <a:pt x="498" y="32"/>
                </a:lnTo>
                <a:lnTo>
                  <a:pt x="495" y="30"/>
                </a:lnTo>
                <a:lnTo>
                  <a:pt x="497" y="30"/>
                </a:lnTo>
                <a:lnTo>
                  <a:pt x="497" y="29"/>
                </a:lnTo>
                <a:lnTo>
                  <a:pt x="498" y="29"/>
                </a:lnTo>
                <a:lnTo>
                  <a:pt x="497" y="29"/>
                </a:lnTo>
                <a:lnTo>
                  <a:pt x="497" y="29"/>
                </a:lnTo>
                <a:lnTo>
                  <a:pt x="497" y="29"/>
                </a:lnTo>
                <a:lnTo>
                  <a:pt x="498" y="29"/>
                </a:lnTo>
                <a:lnTo>
                  <a:pt x="498" y="29"/>
                </a:lnTo>
                <a:lnTo>
                  <a:pt x="498" y="27"/>
                </a:lnTo>
                <a:lnTo>
                  <a:pt x="498" y="27"/>
                </a:lnTo>
                <a:lnTo>
                  <a:pt x="498" y="27"/>
                </a:lnTo>
                <a:lnTo>
                  <a:pt x="498" y="27"/>
                </a:lnTo>
                <a:lnTo>
                  <a:pt x="497" y="27"/>
                </a:lnTo>
                <a:lnTo>
                  <a:pt x="495" y="27"/>
                </a:lnTo>
                <a:lnTo>
                  <a:pt x="491" y="27"/>
                </a:lnTo>
                <a:lnTo>
                  <a:pt x="491" y="27"/>
                </a:lnTo>
                <a:lnTo>
                  <a:pt x="489" y="29"/>
                </a:lnTo>
                <a:lnTo>
                  <a:pt x="489" y="27"/>
                </a:lnTo>
                <a:lnTo>
                  <a:pt x="489" y="27"/>
                </a:lnTo>
                <a:lnTo>
                  <a:pt x="489" y="27"/>
                </a:lnTo>
                <a:lnTo>
                  <a:pt x="489" y="27"/>
                </a:lnTo>
                <a:lnTo>
                  <a:pt x="489" y="27"/>
                </a:lnTo>
                <a:lnTo>
                  <a:pt x="489" y="27"/>
                </a:lnTo>
                <a:lnTo>
                  <a:pt x="489" y="27"/>
                </a:lnTo>
                <a:lnTo>
                  <a:pt x="489" y="27"/>
                </a:lnTo>
                <a:lnTo>
                  <a:pt x="491" y="27"/>
                </a:lnTo>
                <a:lnTo>
                  <a:pt x="491" y="27"/>
                </a:lnTo>
                <a:lnTo>
                  <a:pt x="491" y="27"/>
                </a:lnTo>
                <a:lnTo>
                  <a:pt x="494" y="27"/>
                </a:lnTo>
                <a:lnTo>
                  <a:pt x="494" y="27"/>
                </a:lnTo>
                <a:lnTo>
                  <a:pt x="495" y="27"/>
                </a:lnTo>
                <a:lnTo>
                  <a:pt x="494" y="26"/>
                </a:lnTo>
                <a:lnTo>
                  <a:pt x="494" y="26"/>
                </a:lnTo>
                <a:lnTo>
                  <a:pt x="492" y="26"/>
                </a:lnTo>
                <a:lnTo>
                  <a:pt x="491" y="26"/>
                </a:lnTo>
                <a:lnTo>
                  <a:pt x="491" y="24"/>
                </a:lnTo>
                <a:lnTo>
                  <a:pt x="491" y="24"/>
                </a:lnTo>
                <a:lnTo>
                  <a:pt x="489" y="24"/>
                </a:lnTo>
                <a:lnTo>
                  <a:pt x="491" y="23"/>
                </a:lnTo>
                <a:lnTo>
                  <a:pt x="491" y="23"/>
                </a:lnTo>
                <a:lnTo>
                  <a:pt x="491" y="23"/>
                </a:lnTo>
                <a:lnTo>
                  <a:pt x="491" y="23"/>
                </a:lnTo>
                <a:lnTo>
                  <a:pt x="491" y="23"/>
                </a:lnTo>
                <a:lnTo>
                  <a:pt x="491" y="23"/>
                </a:lnTo>
                <a:lnTo>
                  <a:pt x="491" y="23"/>
                </a:lnTo>
                <a:lnTo>
                  <a:pt x="491" y="21"/>
                </a:lnTo>
                <a:lnTo>
                  <a:pt x="491" y="21"/>
                </a:lnTo>
                <a:lnTo>
                  <a:pt x="492" y="20"/>
                </a:lnTo>
                <a:lnTo>
                  <a:pt x="494" y="20"/>
                </a:lnTo>
                <a:lnTo>
                  <a:pt x="494" y="20"/>
                </a:lnTo>
                <a:lnTo>
                  <a:pt x="492" y="18"/>
                </a:lnTo>
                <a:lnTo>
                  <a:pt x="489" y="17"/>
                </a:lnTo>
                <a:lnTo>
                  <a:pt x="488" y="17"/>
                </a:lnTo>
                <a:lnTo>
                  <a:pt x="488" y="18"/>
                </a:lnTo>
                <a:lnTo>
                  <a:pt x="488" y="18"/>
                </a:lnTo>
                <a:lnTo>
                  <a:pt x="488" y="18"/>
                </a:lnTo>
                <a:lnTo>
                  <a:pt x="488" y="18"/>
                </a:lnTo>
                <a:lnTo>
                  <a:pt x="488" y="18"/>
                </a:lnTo>
                <a:lnTo>
                  <a:pt x="488" y="20"/>
                </a:lnTo>
                <a:lnTo>
                  <a:pt x="488" y="20"/>
                </a:lnTo>
                <a:lnTo>
                  <a:pt x="488" y="18"/>
                </a:lnTo>
                <a:lnTo>
                  <a:pt x="488" y="18"/>
                </a:lnTo>
                <a:lnTo>
                  <a:pt x="488" y="18"/>
                </a:lnTo>
                <a:lnTo>
                  <a:pt x="486" y="18"/>
                </a:lnTo>
                <a:lnTo>
                  <a:pt x="486" y="18"/>
                </a:lnTo>
                <a:lnTo>
                  <a:pt x="486" y="17"/>
                </a:lnTo>
                <a:lnTo>
                  <a:pt x="486" y="18"/>
                </a:lnTo>
                <a:lnTo>
                  <a:pt x="486" y="18"/>
                </a:lnTo>
                <a:lnTo>
                  <a:pt x="486" y="18"/>
                </a:lnTo>
                <a:lnTo>
                  <a:pt x="486" y="18"/>
                </a:lnTo>
                <a:lnTo>
                  <a:pt x="486" y="18"/>
                </a:lnTo>
                <a:lnTo>
                  <a:pt x="486" y="18"/>
                </a:lnTo>
                <a:lnTo>
                  <a:pt x="486" y="18"/>
                </a:lnTo>
                <a:lnTo>
                  <a:pt x="486" y="18"/>
                </a:lnTo>
                <a:lnTo>
                  <a:pt x="485" y="18"/>
                </a:lnTo>
                <a:lnTo>
                  <a:pt x="485" y="17"/>
                </a:lnTo>
                <a:lnTo>
                  <a:pt x="485" y="17"/>
                </a:lnTo>
                <a:lnTo>
                  <a:pt x="485" y="17"/>
                </a:lnTo>
                <a:lnTo>
                  <a:pt x="485" y="17"/>
                </a:lnTo>
                <a:lnTo>
                  <a:pt x="485" y="17"/>
                </a:lnTo>
                <a:lnTo>
                  <a:pt x="483" y="17"/>
                </a:lnTo>
                <a:lnTo>
                  <a:pt x="483" y="17"/>
                </a:lnTo>
                <a:lnTo>
                  <a:pt x="483" y="17"/>
                </a:lnTo>
                <a:lnTo>
                  <a:pt x="483" y="17"/>
                </a:lnTo>
                <a:lnTo>
                  <a:pt x="483" y="17"/>
                </a:lnTo>
                <a:lnTo>
                  <a:pt x="483" y="17"/>
                </a:lnTo>
                <a:lnTo>
                  <a:pt x="483" y="17"/>
                </a:lnTo>
                <a:lnTo>
                  <a:pt x="483" y="17"/>
                </a:lnTo>
                <a:lnTo>
                  <a:pt x="482" y="17"/>
                </a:lnTo>
                <a:lnTo>
                  <a:pt x="482" y="17"/>
                </a:lnTo>
                <a:lnTo>
                  <a:pt x="480" y="17"/>
                </a:lnTo>
                <a:lnTo>
                  <a:pt x="480" y="17"/>
                </a:lnTo>
                <a:lnTo>
                  <a:pt x="480" y="17"/>
                </a:lnTo>
                <a:lnTo>
                  <a:pt x="479" y="18"/>
                </a:lnTo>
                <a:lnTo>
                  <a:pt x="476" y="17"/>
                </a:lnTo>
                <a:lnTo>
                  <a:pt x="474" y="17"/>
                </a:lnTo>
                <a:lnTo>
                  <a:pt x="474" y="18"/>
                </a:lnTo>
                <a:lnTo>
                  <a:pt x="474" y="18"/>
                </a:lnTo>
                <a:lnTo>
                  <a:pt x="474" y="20"/>
                </a:lnTo>
                <a:lnTo>
                  <a:pt x="472" y="21"/>
                </a:lnTo>
                <a:lnTo>
                  <a:pt x="472" y="21"/>
                </a:lnTo>
                <a:lnTo>
                  <a:pt x="471" y="21"/>
                </a:lnTo>
                <a:lnTo>
                  <a:pt x="471" y="21"/>
                </a:lnTo>
                <a:lnTo>
                  <a:pt x="471" y="21"/>
                </a:lnTo>
                <a:lnTo>
                  <a:pt x="471" y="21"/>
                </a:lnTo>
                <a:lnTo>
                  <a:pt x="471" y="20"/>
                </a:lnTo>
                <a:lnTo>
                  <a:pt x="471" y="20"/>
                </a:lnTo>
                <a:lnTo>
                  <a:pt x="471" y="20"/>
                </a:lnTo>
                <a:lnTo>
                  <a:pt x="469" y="20"/>
                </a:lnTo>
                <a:lnTo>
                  <a:pt x="469" y="20"/>
                </a:lnTo>
                <a:lnTo>
                  <a:pt x="468" y="20"/>
                </a:lnTo>
                <a:lnTo>
                  <a:pt x="468" y="20"/>
                </a:lnTo>
                <a:lnTo>
                  <a:pt x="466" y="20"/>
                </a:lnTo>
                <a:lnTo>
                  <a:pt x="466" y="20"/>
                </a:lnTo>
                <a:lnTo>
                  <a:pt x="466" y="18"/>
                </a:lnTo>
                <a:lnTo>
                  <a:pt x="466" y="18"/>
                </a:lnTo>
                <a:lnTo>
                  <a:pt x="466" y="18"/>
                </a:lnTo>
                <a:lnTo>
                  <a:pt x="466" y="18"/>
                </a:lnTo>
                <a:lnTo>
                  <a:pt x="466" y="18"/>
                </a:lnTo>
                <a:lnTo>
                  <a:pt x="465" y="18"/>
                </a:lnTo>
                <a:lnTo>
                  <a:pt x="465" y="17"/>
                </a:lnTo>
                <a:lnTo>
                  <a:pt x="466" y="17"/>
                </a:lnTo>
                <a:lnTo>
                  <a:pt x="466" y="17"/>
                </a:lnTo>
                <a:lnTo>
                  <a:pt x="466" y="17"/>
                </a:lnTo>
                <a:lnTo>
                  <a:pt x="466" y="17"/>
                </a:lnTo>
                <a:lnTo>
                  <a:pt x="466" y="15"/>
                </a:lnTo>
                <a:lnTo>
                  <a:pt x="466" y="15"/>
                </a:lnTo>
                <a:lnTo>
                  <a:pt x="466" y="15"/>
                </a:lnTo>
                <a:lnTo>
                  <a:pt x="466" y="15"/>
                </a:lnTo>
                <a:lnTo>
                  <a:pt x="466" y="15"/>
                </a:lnTo>
                <a:lnTo>
                  <a:pt x="468" y="15"/>
                </a:lnTo>
                <a:lnTo>
                  <a:pt x="468" y="14"/>
                </a:lnTo>
                <a:lnTo>
                  <a:pt x="468" y="14"/>
                </a:lnTo>
                <a:lnTo>
                  <a:pt x="468" y="14"/>
                </a:lnTo>
                <a:lnTo>
                  <a:pt x="468" y="14"/>
                </a:lnTo>
                <a:lnTo>
                  <a:pt x="466" y="14"/>
                </a:lnTo>
                <a:lnTo>
                  <a:pt x="466" y="12"/>
                </a:lnTo>
                <a:lnTo>
                  <a:pt x="465" y="11"/>
                </a:lnTo>
                <a:lnTo>
                  <a:pt x="465" y="11"/>
                </a:lnTo>
                <a:lnTo>
                  <a:pt x="465" y="11"/>
                </a:lnTo>
                <a:lnTo>
                  <a:pt x="465" y="11"/>
                </a:lnTo>
                <a:lnTo>
                  <a:pt x="465" y="11"/>
                </a:lnTo>
                <a:lnTo>
                  <a:pt x="465" y="11"/>
                </a:lnTo>
                <a:lnTo>
                  <a:pt x="465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2"/>
                </a:lnTo>
                <a:lnTo>
                  <a:pt x="463" y="14"/>
                </a:lnTo>
                <a:lnTo>
                  <a:pt x="463" y="14"/>
                </a:lnTo>
                <a:lnTo>
                  <a:pt x="462" y="14"/>
                </a:lnTo>
                <a:lnTo>
                  <a:pt x="462" y="14"/>
                </a:lnTo>
                <a:lnTo>
                  <a:pt x="462" y="14"/>
                </a:lnTo>
                <a:lnTo>
                  <a:pt x="463" y="12"/>
                </a:lnTo>
                <a:lnTo>
                  <a:pt x="463" y="12"/>
                </a:lnTo>
                <a:lnTo>
                  <a:pt x="463" y="12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9"/>
                </a:lnTo>
                <a:lnTo>
                  <a:pt x="463" y="9"/>
                </a:lnTo>
                <a:lnTo>
                  <a:pt x="462" y="9"/>
                </a:lnTo>
                <a:lnTo>
                  <a:pt x="462" y="9"/>
                </a:lnTo>
                <a:lnTo>
                  <a:pt x="462" y="9"/>
                </a:lnTo>
                <a:lnTo>
                  <a:pt x="462" y="9"/>
                </a:lnTo>
                <a:lnTo>
                  <a:pt x="462" y="9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0" y="11"/>
                </a:lnTo>
                <a:lnTo>
                  <a:pt x="460" y="11"/>
                </a:lnTo>
                <a:lnTo>
                  <a:pt x="460" y="11"/>
                </a:lnTo>
                <a:lnTo>
                  <a:pt x="460" y="12"/>
                </a:lnTo>
                <a:lnTo>
                  <a:pt x="460" y="12"/>
                </a:lnTo>
                <a:lnTo>
                  <a:pt x="462" y="12"/>
                </a:lnTo>
                <a:lnTo>
                  <a:pt x="462" y="14"/>
                </a:lnTo>
                <a:lnTo>
                  <a:pt x="462" y="14"/>
                </a:lnTo>
                <a:lnTo>
                  <a:pt x="462" y="14"/>
                </a:lnTo>
                <a:lnTo>
                  <a:pt x="460" y="14"/>
                </a:lnTo>
                <a:lnTo>
                  <a:pt x="460" y="14"/>
                </a:lnTo>
                <a:lnTo>
                  <a:pt x="460" y="14"/>
                </a:lnTo>
                <a:lnTo>
                  <a:pt x="460" y="12"/>
                </a:lnTo>
                <a:lnTo>
                  <a:pt x="460" y="14"/>
                </a:lnTo>
                <a:lnTo>
                  <a:pt x="460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7"/>
                </a:lnTo>
                <a:lnTo>
                  <a:pt x="457" y="17"/>
                </a:lnTo>
                <a:lnTo>
                  <a:pt x="457" y="17"/>
                </a:lnTo>
                <a:lnTo>
                  <a:pt x="457" y="18"/>
                </a:lnTo>
                <a:lnTo>
                  <a:pt x="457" y="18"/>
                </a:lnTo>
                <a:lnTo>
                  <a:pt x="457" y="18"/>
                </a:lnTo>
                <a:lnTo>
                  <a:pt x="457" y="18"/>
                </a:lnTo>
                <a:lnTo>
                  <a:pt x="456" y="18"/>
                </a:lnTo>
                <a:lnTo>
                  <a:pt x="456" y="18"/>
                </a:lnTo>
                <a:lnTo>
                  <a:pt x="456" y="18"/>
                </a:lnTo>
                <a:lnTo>
                  <a:pt x="456" y="18"/>
                </a:lnTo>
                <a:lnTo>
                  <a:pt x="456" y="18"/>
                </a:lnTo>
                <a:lnTo>
                  <a:pt x="456" y="18"/>
                </a:lnTo>
                <a:lnTo>
                  <a:pt x="456" y="18"/>
                </a:lnTo>
                <a:lnTo>
                  <a:pt x="456" y="20"/>
                </a:lnTo>
                <a:lnTo>
                  <a:pt x="456" y="20"/>
                </a:lnTo>
                <a:lnTo>
                  <a:pt x="456" y="18"/>
                </a:lnTo>
                <a:lnTo>
                  <a:pt x="456" y="18"/>
                </a:lnTo>
                <a:lnTo>
                  <a:pt x="456" y="18"/>
                </a:lnTo>
                <a:lnTo>
                  <a:pt x="454" y="18"/>
                </a:lnTo>
                <a:lnTo>
                  <a:pt x="454" y="20"/>
                </a:lnTo>
                <a:lnTo>
                  <a:pt x="454" y="18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1"/>
                </a:lnTo>
                <a:lnTo>
                  <a:pt x="453" y="21"/>
                </a:lnTo>
                <a:lnTo>
                  <a:pt x="453" y="21"/>
                </a:lnTo>
                <a:lnTo>
                  <a:pt x="453" y="21"/>
                </a:lnTo>
                <a:lnTo>
                  <a:pt x="453" y="21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18"/>
                </a:lnTo>
                <a:lnTo>
                  <a:pt x="453" y="18"/>
                </a:lnTo>
                <a:lnTo>
                  <a:pt x="453" y="18"/>
                </a:lnTo>
                <a:lnTo>
                  <a:pt x="453" y="18"/>
                </a:lnTo>
                <a:lnTo>
                  <a:pt x="453" y="18"/>
                </a:lnTo>
                <a:lnTo>
                  <a:pt x="453" y="18"/>
                </a:lnTo>
                <a:lnTo>
                  <a:pt x="453" y="17"/>
                </a:lnTo>
                <a:lnTo>
                  <a:pt x="453" y="17"/>
                </a:lnTo>
                <a:lnTo>
                  <a:pt x="453" y="17"/>
                </a:lnTo>
                <a:lnTo>
                  <a:pt x="451" y="17"/>
                </a:lnTo>
                <a:lnTo>
                  <a:pt x="451" y="17"/>
                </a:lnTo>
                <a:lnTo>
                  <a:pt x="451" y="17"/>
                </a:lnTo>
                <a:lnTo>
                  <a:pt x="451" y="17"/>
                </a:lnTo>
                <a:lnTo>
                  <a:pt x="451" y="17"/>
                </a:lnTo>
                <a:lnTo>
                  <a:pt x="451" y="17"/>
                </a:lnTo>
                <a:lnTo>
                  <a:pt x="450" y="17"/>
                </a:lnTo>
                <a:lnTo>
                  <a:pt x="451" y="15"/>
                </a:lnTo>
                <a:lnTo>
                  <a:pt x="451" y="15"/>
                </a:lnTo>
                <a:lnTo>
                  <a:pt x="453" y="15"/>
                </a:lnTo>
                <a:lnTo>
                  <a:pt x="453" y="15"/>
                </a:lnTo>
                <a:lnTo>
                  <a:pt x="451" y="15"/>
                </a:lnTo>
                <a:lnTo>
                  <a:pt x="451" y="15"/>
                </a:lnTo>
                <a:lnTo>
                  <a:pt x="451" y="15"/>
                </a:lnTo>
                <a:lnTo>
                  <a:pt x="451" y="15"/>
                </a:lnTo>
                <a:lnTo>
                  <a:pt x="451" y="15"/>
                </a:lnTo>
                <a:lnTo>
                  <a:pt x="454" y="14"/>
                </a:lnTo>
                <a:lnTo>
                  <a:pt x="454" y="14"/>
                </a:lnTo>
                <a:lnTo>
                  <a:pt x="454" y="14"/>
                </a:lnTo>
                <a:lnTo>
                  <a:pt x="454" y="14"/>
                </a:lnTo>
                <a:lnTo>
                  <a:pt x="454" y="14"/>
                </a:lnTo>
                <a:lnTo>
                  <a:pt x="456" y="14"/>
                </a:lnTo>
                <a:lnTo>
                  <a:pt x="456" y="14"/>
                </a:lnTo>
                <a:lnTo>
                  <a:pt x="456" y="12"/>
                </a:lnTo>
                <a:lnTo>
                  <a:pt x="456" y="12"/>
                </a:lnTo>
                <a:lnTo>
                  <a:pt x="456" y="12"/>
                </a:lnTo>
                <a:lnTo>
                  <a:pt x="456" y="12"/>
                </a:lnTo>
                <a:lnTo>
                  <a:pt x="456" y="12"/>
                </a:lnTo>
                <a:lnTo>
                  <a:pt x="456" y="12"/>
                </a:lnTo>
                <a:lnTo>
                  <a:pt x="456" y="12"/>
                </a:lnTo>
                <a:lnTo>
                  <a:pt x="457" y="12"/>
                </a:lnTo>
                <a:lnTo>
                  <a:pt x="457" y="11"/>
                </a:lnTo>
                <a:lnTo>
                  <a:pt x="457" y="11"/>
                </a:lnTo>
                <a:lnTo>
                  <a:pt x="457" y="9"/>
                </a:lnTo>
                <a:lnTo>
                  <a:pt x="457" y="9"/>
                </a:lnTo>
                <a:lnTo>
                  <a:pt x="457" y="9"/>
                </a:lnTo>
                <a:lnTo>
                  <a:pt x="457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3" y="8"/>
                </a:lnTo>
                <a:lnTo>
                  <a:pt x="453" y="8"/>
                </a:lnTo>
                <a:lnTo>
                  <a:pt x="453" y="6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1" y="8"/>
                </a:lnTo>
                <a:lnTo>
                  <a:pt x="451" y="8"/>
                </a:lnTo>
                <a:lnTo>
                  <a:pt x="451" y="8"/>
                </a:lnTo>
                <a:lnTo>
                  <a:pt x="453" y="8"/>
                </a:lnTo>
                <a:lnTo>
                  <a:pt x="453" y="8"/>
                </a:lnTo>
                <a:lnTo>
                  <a:pt x="453" y="6"/>
                </a:lnTo>
                <a:lnTo>
                  <a:pt x="451" y="6"/>
                </a:lnTo>
                <a:lnTo>
                  <a:pt x="451" y="6"/>
                </a:lnTo>
                <a:lnTo>
                  <a:pt x="451" y="6"/>
                </a:lnTo>
                <a:lnTo>
                  <a:pt x="451" y="6"/>
                </a:lnTo>
                <a:lnTo>
                  <a:pt x="450" y="5"/>
                </a:lnTo>
                <a:lnTo>
                  <a:pt x="448" y="5"/>
                </a:lnTo>
                <a:lnTo>
                  <a:pt x="448" y="5"/>
                </a:lnTo>
                <a:lnTo>
                  <a:pt x="448" y="5"/>
                </a:lnTo>
                <a:lnTo>
                  <a:pt x="448" y="5"/>
                </a:lnTo>
                <a:lnTo>
                  <a:pt x="447" y="5"/>
                </a:lnTo>
                <a:lnTo>
                  <a:pt x="447" y="5"/>
                </a:lnTo>
                <a:lnTo>
                  <a:pt x="447" y="3"/>
                </a:lnTo>
                <a:lnTo>
                  <a:pt x="447" y="3"/>
                </a:lnTo>
                <a:lnTo>
                  <a:pt x="447" y="3"/>
                </a:lnTo>
                <a:lnTo>
                  <a:pt x="447" y="2"/>
                </a:lnTo>
                <a:lnTo>
                  <a:pt x="447" y="2"/>
                </a:lnTo>
                <a:lnTo>
                  <a:pt x="448" y="2"/>
                </a:lnTo>
                <a:lnTo>
                  <a:pt x="448" y="2"/>
                </a:lnTo>
                <a:lnTo>
                  <a:pt x="448" y="2"/>
                </a:lnTo>
                <a:lnTo>
                  <a:pt x="450" y="2"/>
                </a:lnTo>
                <a:lnTo>
                  <a:pt x="448" y="2"/>
                </a:lnTo>
                <a:lnTo>
                  <a:pt x="448" y="2"/>
                </a:lnTo>
                <a:lnTo>
                  <a:pt x="448" y="0"/>
                </a:lnTo>
                <a:lnTo>
                  <a:pt x="448" y="2"/>
                </a:lnTo>
                <a:lnTo>
                  <a:pt x="447" y="2"/>
                </a:lnTo>
                <a:lnTo>
                  <a:pt x="447" y="2"/>
                </a:lnTo>
                <a:lnTo>
                  <a:pt x="445" y="3"/>
                </a:lnTo>
                <a:lnTo>
                  <a:pt x="444" y="3"/>
                </a:lnTo>
                <a:lnTo>
                  <a:pt x="442" y="8"/>
                </a:lnTo>
                <a:lnTo>
                  <a:pt x="441" y="9"/>
                </a:lnTo>
                <a:lnTo>
                  <a:pt x="439" y="11"/>
                </a:lnTo>
                <a:lnTo>
                  <a:pt x="436" y="15"/>
                </a:lnTo>
                <a:lnTo>
                  <a:pt x="436" y="15"/>
                </a:lnTo>
                <a:lnTo>
                  <a:pt x="436" y="15"/>
                </a:lnTo>
                <a:lnTo>
                  <a:pt x="435" y="15"/>
                </a:lnTo>
                <a:lnTo>
                  <a:pt x="435" y="15"/>
                </a:lnTo>
                <a:lnTo>
                  <a:pt x="433" y="17"/>
                </a:lnTo>
                <a:lnTo>
                  <a:pt x="430" y="18"/>
                </a:lnTo>
                <a:lnTo>
                  <a:pt x="427" y="18"/>
                </a:lnTo>
                <a:lnTo>
                  <a:pt x="426" y="17"/>
                </a:lnTo>
                <a:lnTo>
                  <a:pt x="426" y="17"/>
                </a:lnTo>
                <a:lnTo>
                  <a:pt x="426" y="18"/>
                </a:lnTo>
                <a:lnTo>
                  <a:pt x="426" y="18"/>
                </a:lnTo>
                <a:lnTo>
                  <a:pt x="427" y="18"/>
                </a:lnTo>
                <a:lnTo>
                  <a:pt x="423" y="18"/>
                </a:lnTo>
                <a:lnTo>
                  <a:pt x="420" y="18"/>
                </a:lnTo>
                <a:lnTo>
                  <a:pt x="420" y="18"/>
                </a:lnTo>
                <a:lnTo>
                  <a:pt x="420" y="18"/>
                </a:lnTo>
                <a:lnTo>
                  <a:pt x="420" y="18"/>
                </a:lnTo>
                <a:lnTo>
                  <a:pt x="420" y="18"/>
                </a:lnTo>
                <a:lnTo>
                  <a:pt x="420" y="20"/>
                </a:lnTo>
                <a:lnTo>
                  <a:pt x="418" y="18"/>
                </a:lnTo>
                <a:lnTo>
                  <a:pt x="417" y="20"/>
                </a:lnTo>
                <a:lnTo>
                  <a:pt x="417" y="20"/>
                </a:lnTo>
                <a:lnTo>
                  <a:pt x="418" y="21"/>
                </a:lnTo>
                <a:lnTo>
                  <a:pt x="418" y="21"/>
                </a:lnTo>
                <a:lnTo>
                  <a:pt x="418" y="21"/>
                </a:lnTo>
                <a:lnTo>
                  <a:pt x="417" y="20"/>
                </a:lnTo>
                <a:lnTo>
                  <a:pt x="417" y="20"/>
                </a:lnTo>
                <a:lnTo>
                  <a:pt x="417" y="20"/>
                </a:lnTo>
                <a:lnTo>
                  <a:pt x="417" y="20"/>
                </a:lnTo>
                <a:lnTo>
                  <a:pt x="417" y="20"/>
                </a:lnTo>
                <a:lnTo>
                  <a:pt x="417" y="18"/>
                </a:lnTo>
                <a:lnTo>
                  <a:pt x="417" y="20"/>
                </a:lnTo>
                <a:lnTo>
                  <a:pt x="417" y="20"/>
                </a:lnTo>
                <a:lnTo>
                  <a:pt x="417" y="20"/>
                </a:lnTo>
                <a:lnTo>
                  <a:pt x="417" y="18"/>
                </a:lnTo>
                <a:lnTo>
                  <a:pt x="415" y="18"/>
                </a:lnTo>
                <a:lnTo>
                  <a:pt x="415" y="18"/>
                </a:lnTo>
                <a:lnTo>
                  <a:pt x="417" y="18"/>
                </a:lnTo>
                <a:lnTo>
                  <a:pt x="417" y="18"/>
                </a:lnTo>
                <a:lnTo>
                  <a:pt x="418" y="18"/>
                </a:lnTo>
                <a:lnTo>
                  <a:pt x="420" y="17"/>
                </a:lnTo>
                <a:lnTo>
                  <a:pt x="418" y="17"/>
                </a:lnTo>
                <a:lnTo>
                  <a:pt x="418" y="17"/>
                </a:lnTo>
                <a:lnTo>
                  <a:pt x="417" y="17"/>
                </a:lnTo>
                <a:lnTo>
                  <a:pt x="417" y="17"/>
                </a:lnTo>
                <a:lnTo>
                  <a:pt x="418" y="17"/>
                </a:lnTo>
                <a:lnTo>
                  <a:pt x="418" y="15"/>
                </a:lnTo>
                <a:lnTo>
                  <a:pt x="417" y="17"/>
                </a:lnTo>
                <a:lnTo>
                  <a:pt x="417" y="17"/>
                </a:lnTo>
                <a:lnTo>
                  <a:pt x="417" y="17"/>
                </a:lnTo>
                <a:lnTo>
                  <a:pt x="415" y="17"/>
                </a:lnTo>
                <a:lnTo>
                  <a:pt x="415" y="17"/>
                </a:lnTo>
                <a:lnTo>
                  <a:pt x="414" y="17"/>
                </a:lnTo>
                <a:lnTo>
                  <a:pt x="414" y="17"/>
                </a:lnTo>
                <a:lnTo>
                  <a:pt x="414" y="18"/>
                </a:lnTo>
                <a:lnTo>
                  <a:pt x="414" y="18"/>
                </a:lnTo>
                <a:lnTo>
                  <a:pt x="412" y="18"/>
                </a:lnTo>
                <a:lnTo>
                  <a:pt x="412" y="20"/>
                </a:lnTo>
                <a:lnTo>
                  <a:pt x="411" y="20"/>
                </a:lnTo>
                <a:lnTo>
                  <a:pt x="412" y="20"/>
                </a:lnTo>
                <a:lnTo>
                  <a:pt x="411" y="20"/>
                </a:lnTo>
                <a:lnTo>
                  <a:pt x="411" y="20"/>
                </a:lnTo>
                <a:lnTo>
                  <a:pt x="411" y="21"/>
                </a:lnTo>
                <a:lnTo>
                  <a:pt x="408" y="23"/>
                </a:lnTo>
                <a:lnTo>
                  <a:pt x="408" y="23"/>
                </a:lnTo>
                <a:lnTo>
                  <a:pt x="408" y="23"/>
                </a:lnTo>
                <a:lnTo>
                  <a:pt x="408" y="23"/>
                </a:lnTo>
                <a:lnTo>
                  <a:pt x="408" y="23"/>
                </a:lnTo>
                <a:lnTo>
                  <a:pt x="409" y="23"/>
                </a:lnTo>
                <a:lnTo>
                  <a:pt x="409" y="23"/>
                </a:lnTo>
                <a:lnTo>
                  <a:pt x="409" y="23"/>
                </a:lnTo>
                <a:lnTo>
                  <a:pt x="411" y="24"/>
                </a:lnTo>
                <a:lnTo>
                  <a:pt x="411" y="24"/>
                </a:lnTo>
                <a:lnTo>
                  <a:pt x="411" y="24"/>
                </a:lnTo>
                <a:lnTo>
                  <a:pt x="411" y="24"/>
                </a:lnTo>
                <a:lnTo>
                  <a:pt x="411" y="24"/>
                </a:lnTo>
                <a:lnTo>
                  <a:pt x="411" y="24"/>
                </a:lnTo>
                <a:lnTo>
                  <a:pt x="411" y="24"/>
                </a:lnTo>
                <a:lnTo>
                  <a:pt x="411" y="26"/>
                </a:lnTo>
                <a:lnTo>
                  <a:pt x="411" y="26"/>
                </a:lnTo>
                <a:lnTo>
                  <a:pt x="412" y="26"/>
                </a:lnTo>
                <a:lnTo>
                  <a:pt x="412" y="27"/>
                </a:lnTo>
                <a:lnTo>
                  <a:pt x="412" y="27"/>
                </a:lnTo>
                <a:lnTo>
                  <a:pt x="412" y="27"/>
                </a:lnTo>
                <a:lnTo>
                  <a:pt x="412" y="27"/>
                </a:lnTo>
                <a:lnTo>
                  <a:pt x="412" y="27"/>
                </a:lnTo>
                <a:lnTo>
                  <a:pt x="412" y="27"/>
                </a:lnTo>
                <a:lnTo>
                  <a:pt x="412" y="27"/>
                </a:lnTo>
                <a:lnTo>
                  <a:pt x="412" y="26"/>
                </a:lnTo>
                <a:lnTo>
                  <a:pt x="414" y="27"/>
                </a:lnTo>
                <a:lnTo>
                  <a:pt x="414" y="27"/>
                </a:lnTo>
                <a:lnTo>
                  <a:pt x="414" y="26"/>
                </a:lnTo>
                <a:lnTo>
                  <a:pt x="414" y="26"/>
                </a:lnTo>
                <a:lnTo>
                  <a:pt x="414" y="26"/>
                </a:lnTo>
                <a:lnTo>
                  <a:pt x="414" y="26"/>
                </a:lnTo>
                <a:lnTo>
                  <a:pt x="414" y="26"/>
                </a:lnTo>
                <a:lnTo>
                  <a:pt x="415" y="26"/>
                </a:lnTo>
                <a:lnTo>
                  <a:pt x="417" y="26"/>
                </a:lnTo>
                <a:lnTo>
                  <a:pt x="417" y="26"/>
                </a:lnTo>
                <a:lnTo>
                  <a:pt x="417" y="27"/>
                </a:lnTo>
                <a:lnTo>
                  <a:pt x="415" y="27"/>
                </a:lnTo>
                <a:lnTo>
                  <a:pt x="415" y="27"/>
                </a:lnTo>
                <a:lnTo>
                  <a:pt x="415" y="27"/>
                </a:lnTo>
                <a:lnTo>
                  <a:pt x="415" y="27"/>
                </a:lnTo>
                <a:lnTo>
                  <a:pt x="415" y="27"/>
                </a:lnTo>
                <a:lnTo>
                  <a:pt x="414" y="27"/>
                </a:lnTo>
                <a:lnTo>
                  <a:pt x="414" y="27"/>
                </a:lnTo>
                <a:lnTo>
                  <a:pt x="414" y="27"/>
                </a:lnTo>
                <a:lnTo>
                  <a:pt x="412" y="27"/>
                </a:lnTo>
                <a:lnTo>
                  <a:pt x="412" y="27"/>
                </a:lnTo>
                <a:lnTo>
                  <a:pt x="412" y="27"/>
                </a:lnTo>
                <a:lnTo>
                  <a:pt x="411" y="27"/>
                </a:lnTo>
                <a:lnTo>
                  <a:pt x="411" y="27"/>
                </a:lnTo>
                <a:lnTo>
                  <a:pt x="411" y="27"/>
                </a:lnTo>
                <a:lnTo>
                  <a:pt x="411" y="27"/>
                </a:lnTo>
                <a:lnTo>
                  <a:pt x="411" y="29"/>
                </a:lnTo>
                <a:lnTo>
                  <a:pt x="411" y="29"/>
                </a:lnTo>
                <a:lnTo>
                  <a:pt x="411" y="29"/>
                </a:lnTo>
                <a:lnTo>
                  <a:pt x="411" y="29"/>
                </a:lnTo>
                <a:lnTo>
                  <a:pt x="411" y="30"/>
                </a:lnTo>
                <a:lnTo>
                  <a:pt x="409" y="30"/>
                </a:lnTo>
                <a:lnTo>
                  <a:pt x="409" y="30"/>
                </a:lnTo>
                <a:lnTo>
                  <a:pt x="409" y="30"/>
                </a:lnTo>
                <a:lnTo>
                  <a:pt x="411" y="32"/>
                </a:lnTo>
                <a:lnTo>
                  <a:pt x="411" y="32"/>
                </a:lnTo>
                <a:lnTo>
                  <a:pt x="411" y="32"/>
                </a:lnTo>
                <a:lnTo>
                  <a:pt x="411" y="32"/>
                </a:lnTo>
                <a:lnTo>
                  <a:pt x="411" y="32"/>
                </a:lnTo>
                <a:lnTo>
                  <a:pt x="411" y="32"/>
                </a:lnTo>
                <a:lnTo>
                  <a:pt x="411" y="33"/>
                </a:lnTo>
                <a:lnTo>
                  <a:pt x="411" y="33"/>
                </a:lnTo>
                <a:lnTo>
                  <a:pt x="411" y="33"/>
                </a:lnTo>
                <a:lnTo>
                  <a:pt x="411" y="33"/>
                </a:lnTo>
                <a:lnTo>
                  <a:pt x="411" y="35"/>
                </a:lnTo>
                <a:lnTo>
                  <a:pt x="411" y="35"/>
                </a:lnTo>
                <a:lnTo>
                  <a:pt x="411" y="35"/>
                </a:lnTo>
                <a:lnTo>
                  <a:pt x="411" y="35"/>
                </a:lnTo>
                <a:lnTo>
                  <a:pt x="411" y="36"/>
                </a:lnTo>
                <a:lnTo>
                  <a:pt x="411" y="36"/>
                </a:lnTo>
                <a:lnTo>
                  <a:pt x="411" y="35"/>
                </a:lnTo>
                <a:lnTo>
                  <a:pt x="409" y="33"/>
                </a:lnTo>
                <a:lnTo>
                  <a:pt x="409" y="33"/>
                </a:lnTo>
                <a:lnTo>
                  <a:pt x="409" y="33"/>
                </a:lnTo>
                <a:lnTo>
                  <a:pt x="409" y="33"/>
                </a:lnTo>
                <a:lnTo>
                  <a:pt x="409" y="33"/>
                </a:lnTo>
                <a:lnTo>
                  <a:pt x="409" y="33"/>
                </a:lnTo>
                <a:lnTo>
                  <a:pt x="409" y="33"/>
                </a:lnTo>
                <a:lnTo>
                  <a:pt x="409" y="33"/>
                </a:lnTo>
                <a:lnTo>
                  <a:pt x="409" y="32"/>
                </a:lnTo>
                <a:lnTo>
                  <a:pt x="409" y="32"/>
                </a:lnTo>
                <a:lnTo>
                  <a:pt x="409" y="32"/>
                </a:lnTo>
                <a:lnTo>
                  <a:pt x="409" y="32"/>
                </a:lnTo>
                <a:lnTo>
                  <a:pt x="409" y="32"/>
                </a:lnTo>
                <a:lnTo>
                  <a:pt x="409" y="32"/>
                </a:lnTo>
                <a:lnTo>
                  <a:pt x="409" y="32"/>
                </a:lnTo>
                <a:lnTo>
                  <a:pt x="409" y="30"/>
                </a:lnTo>
                <a:lnTo>
                  <a:pt x="409" y="30"/>
                </a:lnTo>
                <a:lnTo>
                  <a:pt x="409" y="30"/>
                </a:lnTo>
                <a:lnTo>
                  <a:pt x="409" y="30"/>
                </a:lnTo>
                <a:lnTo>
                  <a:pt x="408" y="32"/>
                </a:lnTo>
                <a:lnTo>
                  <a:pt x="408" y="32"/>
                </a:lnTo>
                <a:lnTo>
                  <a:pt x="408" y="32"/>
                </a:lnTo>
                <a:lnTo>
                  <a:pt x="408" y="30"/>
                </a:lnTo>
                <a:lnTo>
                  <a:pt x="408" y="30"/>
                </a:lnTo>
                <a:lnTo>
                  <a:pt x="408" y="30"/>
                </a:lnTo>
                <a:lnTo>
                  <a:pt x="409" y="29"/>
                </a:lnTo>
                <a:lnTo>
                  <a:pt x="409" y="29"/>
                </a:lnTo>
                <a:lnTo>
                  <a:pt x="409" y="29"/>
                </a:lnTo>
                <a:lnTo>
                  <a:pt x="409" y="27"/>
                </a:lnTo>
                <a:lnTo>
                  <a:pt x="409" y="27"/>
                </a:lnTo>
                <a:lnTo>
                  <a:pt x="409" y="27"/>
                </a:lnTo>
                <a:lnTo>
                  <a:pt x="408" y="27"/>
                </a:lnTo>
                <a:lnTo>
                  <a:pt x="408" y="27"/>
                </a:lnTo>
                <a:lnTo>
                  <a:pt x="406" y="27"/>
                </a:lnTo>
                <a:lnTo>
                  <a:pt x="408" y="27"/>
                </a:lnTo>
                <a:lnTo>
                  <a:pt x="408" y="27"/>
                </a:lnTo>
                <a:lnTo>
                  <a:pt x="409" y="26"/>
                </a:lnTo>
                <a:lnTo>
                  <a:pt x="409" y="26"/>
                </a:lnTo>
                <a:lnTo>
                  <a:pt x="409" y="26"/>
                </a:lnTo>
                <a:lnTo>
                  <a:pt x="409" y="26"/>
                </a:lnTo>
                <a:lnTo>
                  <a:pt x="409" y="26"/>
                </a:lnTo>
                <a:lnTo>
                  <a:pt x="409" y="26"/>
                </a:lnTo>
                <a:lnTo>
                  <a:pt x="409" y="26"/>
                </a:lnTo>
                <a:lnTo>
                  <a:pt x="409" y="24"/>
                </a:lnTo>
                <a:lnTo>
                  <a:pt x="409" y="24"/>
                </a:lnTo>
                <a:lnTo>
                  <a:pt x="411" y="24"/>
                </a:lnTo>
                <a:lnTo>
                  <a:pt x="411" y="24"/>
                </a:lnTo>
                <a:lnTo>
                  <a:pt x="409" y="24"/>
                </a:lnTo>
                <a:lnTo>
                  <a:pt x="409" y="24"/>
                </a:lnTo>
                <a:lnTo>
                  <a:pt x="408" y="24"/>
                </a:lnTo>
                <a:lnTo>
                  <a:pt x="408" y="24"/>
                </a:lnTo>
                <a:lnTo>
                  <a:pt x="408" y="24"/>
                </a:lnTo>
                <a:lnTo>
                  <a:pt x="408" y="24"/>
                </a:lnTo>
                <a:lnTo>
                  <a:pt x="408" y="24"/>
                </a:lnTo>
                <a:lnTo>
                  <a:pt x="408" y="23"/>
                </a:lnTo>
                <a:lnTo>
                  <a:pt x="408" y="23"/>
                </a:lnTo>
                <a:lnTo>
                  <a:pt x="408" y="23"/>
                </a:lnTo>
                <a:lnTo>
                  <a:pt x="406" y="24"/>
                </a:lnTo>
                <a:lnTo>
                  <a:pt x="405" y="27"/>
                </a:lnTo>
                <a:lnTo>
                  <a:pt x="402" y="27"/>
                </a:lnTo>
                <a:lnTo>
                  <a:pt x="400" y="29"/>
                </a:lnTo>
                <a:lnTo>
                  <a:pt x="400" y="29"/>
                </a:lnTo>
                <a:lnTo>
                  <a:pt x="402" y="29"/>
                </a:lnTo>
                <a:lnTo>
                  <a:pt x="402" y="29"/>
                </a:lnTo>
                <a:lnTo>
                  <a:pt x="402" y="27"/>
                </a:lnTo>
                <a:lnTo>
                  <a:pt x="402" y="29"/>
                </a:lnTo>
                <a:lnTo>
                  <a:pt x="399" y="30"/>
                </a:lnTo>
                <a:lnTo>
                  <a:pt x="399" y="30"/>
                </a:lnTo>
                <a:lnTo>
                  <a:pt x="397" y="32"/>
                </a:lnTo>
                <a:lnTo>
                  <a:pt x="397" y="32"/>
                </a:lnTo>
                <a:lnTo>
                  <a:pt x="399" y="32"/>
                </a:lnTo>
                <a:lnTo>
                  <a:pt x="399" y="32"/>
                </a:lnTo>
                <a:lnTo>
                  <a:pt x="397" y="32"/>
                </a:lnTo>
                <a:lnTo>
                  <a:pt x="397" y="32"/>
                </a:lnTo>
                <a:lnTo>
                  <a:pt x="397" y="32"/>
                </a:lnTo>
                <a:lnTo>
                  <a:pt x="397" y="32"/>
                </a:lnTo>
                <a:lnTo>
                  <a:pt x="397" y="32"/>
                </a:lnTo>
                <a:lnTo>
                  <a:pt x="397" y="32"/>
                </a:lnTo>
                <a:lnTo>
                  <a:pt x="395" y="32"/>
                </a:lnTo>
                <a:lnTo>
                  <a:pt x="394" y="33"/>
                </a:lnTo>
                <a:lnTo>
                  <a:pt x="391" y="32"/>
                </a:lnTo>
                <a:lnTo>
                  <a:pt x="389" y="32"/>
                </a:lnTo>
                <a:lnTo>
                  <a:pt x="389" y="33"/>
                </a:lnTo>
                <a:lnTo>
                  <a:pt x="389" y="33"/>
                </a:lnTo>
                <a:lnTo>
                  <a:pt x="389" y="33"/>
                </a:lnTo>
                <a:lnTo>
                  <a:pt x="389" y="33"/>
                </a:lnTo>
                <a:lnTo>
                  <a:pt x="389" y="33"/>
                </a:lnTo>
                <a:lnTo>
                  <a:pt x="389" y="33"/>
                </a:lnTo>
                <a:lnTo>
                  <a:pt x="389" y="33"/>
                </a:lnTo>
                <a:lnTo>
                  <a:pt x="389" y="33"/>
                </a:lnTo>
                <a:lnTo>
                  <a:pt x="389" y="33"/>
                </a:lnTo>
                <a:lnTo>
                  <a:pt x="389" y="33"/>
                </a:lnTo>
                <a:lnTo>
                  <a:pt x="389" y="33"/>
                </a:lnTo>
                <a:lnTo>
                  <a:pt x="389" y="35"/>
                </a:lnTo>
                <a:lnTo>
                  <a:pt x="388" y="33"/>
                </a:lnTo>
                <a:lnTo>
                  <a:pt x="388" y="35"/>
                </a:lnTo>
                <a:lnTo>
                  <a:pt x="388" y="35"/>
                </a:lnTo>
                <a:lnTo>
                  <a:pt x="388" y="35"/>
                </a:lnTo>
                <a:lnTo>
                  <a:pt x="385" y="35"/>
                </a:lnTo>
                <a:lnTo>
                  <a:pt x="385" y="35"/>
                </a:lnTo>
                <a:lnTo>
                  <a:pt x="385" y="35"/>
                </a:lnTo>
                <a:lnTo>
                  <a:pt x="385" y="35"/>
                </a:lnTo>
                <a:lnTo>
                  <a:pt x="385" y="33"/>
                </a:lnTo>
                <a:lnTo>
                  <a:pt x="386" y="33"/>
                </a:lnTo>
                <a:lnTo>
                  <a:pt x="386" y="33"/>
                </a:lnTo>
                <a:lnTo>
                  <a:pt x="386" y="35"/>
                </a:lnTo>
                <a:lnTo>
                  <a:pt x="388" y="35"/>
                </a:lnTo>
                <a:lnTo>
                  <a:pt x="388" y="33"/>
                </a:lnTo>
                <a:lnTo>
                  <a:pt x="388" y="33"/>
                </a:lnTo>
                <a:lnTo>
                  <a:pt x="388" y="33"/>
                </a:lnTo>
                <a:lnTo>
                  <a:pt x="388" y="33"/>
                </a:lnTo>
                <a:lnTo>
                  <a:pt x="389" y="33"/>
                </a:lnTo>
                <a:lnTo>
                  <a:pt x="388" y="33"/>
                </a:lnTo>
                <a:lnTo>
                  <a:pt x="388" y="33"/>
                </a:lnTo>
                <a:lnTo>
                  <a:pt x="388" y="32"/>
                </a:lnTo>
                <a:lnTo>
                  <a:pt x="388" y="32"/>
                </a:lnTo>
                <a:lnTo>
                  <a:pt x="389" y="32"/>
                </a:lnTo>
                <a:lnTo>
                  <a:pt x="389" y="32"/>
                </a:lnTo>
                <a:lnTo>
                  <a:pt x="389" y="32"/>
                </a:lnTo>
                <a:lnTo>
                  <a:pt x="388" y="32"/>
                </a:lnTo>
                <a:lnTo>
                  <a:pt x="388" y="30"/>
                </a:lnTo>
                <a:lnTo>
                  <a:pt x="388" y="30"/>
                </a:lnTo>
                <a:lnTo>
                  <a:pt x="388" y="30"/>
                </a:lnTo>
                <a:lnTo>
                  <a:pt x="388" y="30"/>
                </a:lnTo>
                <a:lnTo>
                  <a:pt x="388" y="30"/>
                </a:lnTo>
                <a:lnTo>
                  <a:pt x="388" y="30"/>
                </a:lnTo>
                <a:lnTo>
                  <a:pt x="388" y="30"/>
                </a:lnTo>
                <a:lnTo>
                  <a:pt x="388" y="30"/>
                </a:lnTo>
                <a:lnTo>
                  <a:pt x="388" y="30"/>
                </a:lnTo>
                <a:lnTo>
                  <a:pt x="386" y="30"/>
                </a:lnTo>
                <a:lnTo>
                  <a:pt x="386" y="32"/>
                </a:lnTo>
                <a:lnTo>
                  <a:pt x="386" y="32"/>
                </a:lnTo>
                <a:lnTo>
                  <a:pt x="386" y="32"/>
                </a:lnTo>
                <a:lnTo>
                  <a:pt x="385" y="33"/>
                </a:lnTo>
                <a:lnTo>
                  <a:pt x="385" y="33"/>
                </a:lnTo>
                <a:lnTo>
                  <a:pt x="385" y="33"/>
                </a:lnTo>
                <a:lnTo>
                  <a:pt x="383" y="33"/>
                </a:lnTo>
                <a:lnTo>
                  <a:pt x="383" y="35"/>
                </a:lnTo>
                <a:lnTo>
                  <a:pt x="383" y="35"/>
                </a:lnTo>
                <a:lnTo>
                  <a:pt x="383" y="35"/>
                </a:lnTo>
                <a:lnTo>
                  <a:pt x="383" y="35"/>
                </a:lnTo>
                <a:lnTo>
                  <a:pt x="383" y="35"/>
                </a:lnTo>
                <a:lnTo>
                  <a:pt x="382" y="35"/>
                </a:lnTo>
                <a:lnTo>
                  <a:pt x="382" y="36"/>
                </a:lnTo>
                <a:lnTo>
                  <a:pt x="382" y="36"/>
                </a:lnTo>
                <a:lnTo>
                  <a:pt x="382" y="36"/>
                </a:lnTo>
                <a:lnTo>
                  <a:pt x="382" y="36"/>
                </a:lnTo>
                <a:lnTo>
                  <a:pt x="382" y="38"/>
                </a:lnTo>
                <a:lnTo>
                  <a:pt x="382" y="38"/>
                </a:lnTo>
                <a:lnTo>
                  <a:pt x="380" y="38"/>
                </a:lnTo>
                <a:lnTo>
                  <a:pt x="380" y="38"/>
                </a:lnTo>
                <a:lnTo>
                  <a:pt x="380" y="38"/>
                </a:lnTo>
                <a:lnTo>
                  <a:pt x="380" y="38"/>
                </a:lnTo>
                <a:lnTo>
                  <a:pt x="380" y="39"/>
                </a:lnTo>
                <a:lnTo>
                  <a:pt x="379" y="39"/>
                </a:lnTo>
                <a:lnTo>
                  <a:pt x="379" y="41"/>
                </a:lnTo>
                <a:lnTo>
                  <a:pt x="379" y="41"/>
                </a:lnTo>
                <a:lnTo>
                  <a:pt x="377" y="42"/>
                </a:lnTo>
                <a:lnTo>
                  <a:pt x="377" y="42"/>
                </a:lnTo>
                <a:lnTo>
                  <a:pt x="376" y="42"/>
                </a:lnTo>
                <a:lnTo>
                  <a:pt x="376" y="44"/>
                </a:lnTo>
                <a:lnTo>
                  <a:pt x="374" y="45"/>
                </a:lnTo>
                <a:lnTo>
                  <a:pt x="374" y="45"/>
                </a:lnTo>
                <a:lnTo>
                  <a:pt x="374" y="45"/>
                </a:lnTo>
                <a:lnTo>
                  <a:pt x="373" y="45"/>
                </a:lnTo>
                <a:lnTo>
                  <a:pt x="373" y="47"/>
                </a:lnTo>
                <a:lnTo>
                  <a:pt x="373" y="47"/>
                </a:lnTo>
                <a:lnTo>
                  <a:pt x="373" y="47"/>
                </a:lnTo>
                <a:lnTo>
                  <a:pt x="373" y="47"/>
                </a:lnTo>
                <a:lnTo>
                  <a:pt x="374" y="47"/>
                </a:lnTo>
                <a:lnTo>
                  <a:pt x="374" y="47"/>
                </a:lnTo>
                <a:lnTo>
                  <a:pt x="373" y="49"/>
                </a:lnTo>
                <a:lnTo>
                  <a:pt x="373" y="49"/>
                </a:lnTo>
                <a:lnTo>
                  <a:pt x="373" y="49"/>
                </a:lnTo>
                <a:lnTo>
                  <a:pt x="373" y="49"/>
                </a:lnTo>
                <a:lnTo>
                  <a:pt x="373" y="49"/>
                </a:lnTo>
                <a:lnTo>
                  <a:pt x="373" y="49"/>
                </a:lnTo>
                <a:lnTo>
                  <a:pt x="373" y="50"/>
                </a:lnTo>
                <a:lnTo>
                  <a:pt x="373" y="50"/>
                </a:lnTo>
                <a:lnTo>
                  <a:pt x="373" y="50"/>
                </a:lnTo>
                <a:lnTo>
                  <a:pt x="373" y="50"/>
                </a:lnTo>
                <a:lnTo>
                  <a:pt x="371" y="50"/>
                </a:lnTo>
                <a:lnTo>
                  <a:pt x="371" y="50"/>
                </a:lnTo>
                <a:lnTo>
                  <a:pt x="371" y="52"/>
                </a:lnTo>
                <a:lnTo>
                  <a:pt x="371" y="52"/>
                </a:lnTo>
                <a:lnTo>
                  <a:pt x="371" y="52"/>
                </a:lnTo>
                <a:lnTo>
                  <a:pt x="371" y="52"/>
                </a:lnTo>
                <a:lnTo>
                  <a:pt x="371" y="52"/>
                </a:lnTo>
                <a:lnTo>
                  <a:pt x="371" y="53"/>
                </a:lnTo>
                <a:lnTo>
                  <a:pt x="371" y="53"/>
                </a:lnTo>
                <a:lnTo>
                  <a:pt x="371" y="53"/>
                </a:lnTo>
                <a:lnTo>
                  <a:pt x="371" y="53"/>
                </a:lnTo>
                <a:lnTo>
                  <a:pt x="371" y="55"/>
                </a:lnTo>
                <a:lnTo>
                  <a:pt x="371" y="55"/>
                </a:lnTo>
                <a:lnTo>
                  <a:pt x="371" y="55"/>
                </a:lnTo>
                <a:lnTo>
                  <a:pt x="371" y="55"/>
                </a:lnTo>
                <a:lnTo>
                  <a:pt x="371" y="55"/>
                </a:lnTo>
                <a:lnTo>
                  <a:pt x="371" y="56"/>
                </a:lnTo>
                <a:lnTo>
                  <a:pt x="371" y="56"/>
                </a:lnTo>
                <a:lnTo>
                  <a:pt x="371" y="56"/>
                </a:lnTo>
                <a:lnTo>
                  <a:pt x="370" y="56"/>
                </a:lnTo>
                <a:lnTo>
                  <a:pt x="370" y="56"/>
                </a:lnTo>
                <a:lnTo>
                  <a:pt x="370" y="58"/>
                </a:lnTo>
                <a:lnTo>
                  <a:pt x="370" y="58"/>
                </a:lnTo>
                <a:lnTo>
                  <a:pt x="370" y="58"/>
                </a:lnTo>
                <a:lnTo>
                  <a:pt x="370" y="58"/>
                </a:lnTo>
                <a:lnTo>
                  <a:pt x="370" y="58"/>
                </a:lnTo>
                <a:lnTo>
                  <a:pt x="368" y="61"/>
                </a:lnTo>
                <a:lnTo>
                  <a:pt x="368" y="61"/>
                </a:lnTo>
                <a:lnTo>
                  <a:pt x="368" y="59"/>
                </a:lnTo>
                <a:lnTo>
                  <a:pt x="368" y="59"/>
                </a:lnTo>
                <a:lnTo>
                  <a:pt x="370" y="56"/>
                </a:lnTo>
                <a:lnTo>
                  <a:pt x="370" y="56"/>
                </a:lnTo>
                <a:lnTo>
                  <a:pt x="370" y="56"/>
                </a:lnTo>
                <a:lnTo>
                  <a:pt x="368" y="59"/>
                </a:lnTo>
                <a:lnTo>
                  <a:pt x="368" y="59"/>
                </a:lnTo>
                <a:lnTo>
                  <a:pt x="364" y="65"/>
                </a:lnTo>
                <a:lnTo>
                  <a:pt x="361" y="67"/>
                </a:lnTo>
                <a:lnTo>
                  <a:pt x="361" y="67"/>
                </a:lnTo>
                <a:lnTo>
                  <a:pt x="359" y="68"/>
                </a:lnTo>
                <a:lnTo>
                  <a:pt x="359" y="68"/>
                </a:lnTo>
                <a:lnTo>
                  <a:pt x="358" y="68"/>
                </a:lnTo>
                <a:lnTo>
                  <a:pt x="356" y="70"/>
                </a:lnTo>
                <a:lnTo>
                  <a:pt x="355" y="70"/>
                </a:lnTo>
                <a:lnTo>
                  <a:pt x="355" y="70"/>
                </a:lnTo>
                <a:lnTo>
                  <a:pt x="349" y="70"/>
                </a:lnTo>
                <a:lnTo>
                  <a:pt x="346" y="70"/>
                </a:lnTo>
                <a:lnTo>
                  <a:pt x="343" y="70"/>
                </a:lnTo>
                <a:lnTo>
                  <a:pt x="340" y="70"/>
                </a:lnTo>
                <a:lnTo>
                  <a:pt x="337" y="68"/>
                </a:lnTo>
                <a:lnTo>
                  <a:pt x="335" y="68"/>
                </a:lnTo>
                <a:lnTo>
                  <a:pt x="334" y="68"/>
                </a:lnTo>
                <a:lnTo>
                  <a:pt x="332" y="67"/>
                </a:lnTo>
                <a:lnTo>
                  <a:pt x="332" y="68"/>
                </a:lnTo>
                <a:lnTo>
                  <a:pt x="332" y="68"/>
                </a:lnTo>
                <a:lnTo>
                  <a:pt x="332" y="70"/>
                </a:lnTo>
                <a:lnTo>
                  <a:pt x="332" y="71"/>
                </a:lnTo>
                <a:lnTo>
                  <a:pt x="332" y="71"/>
                </a:lnTo>
                <a:lnTo>
                  <a:pt x="332" y="71"/>
                </a:lnTo>
                <a:lnTo>
                  <a:pt x="332" y="73"/>
                </a:lnTo>
                <a:lnTo>
                  <a:pt x="332" y="73"/>
                </a:lnTo>
                <a:lnTo>
                  <a:pt x="332" y="74"/>
                </a:lnTo>
                <a:lnTo>
                  <a:pt x="332" y="74"/>
                </a:lnTo>
                <a:lnTo>
                  <a:pt x="332" y="74"/>
                </a:lnTo>
                <a:lnTo>
                  <a:pt x="331" y="74"/>
                </a:lnTo>
                <a:lnTo>
                  <a:pt x="331" y="74"/>
                </a:lnTo>
                <a:lnTo>
                  <a:pt x="332" y="74"/>
                </a:lnTo>
                <a:lnTo>
                  <a:pt x="331" y="76"/>
                </a:lnTo>
                <a:lnTo>
                  <a:pt x="331" y="76"/>
                </a:lnTo>
                <a:lnTo>
                  <a:pt x="331" y="76"/>
                </a:lnTo>
                <a:lnTo>
                  <a:pt x="331" y="77"/>
                </a:lnTo>
                <a:lnTo>
                  <a:pt x="331" y="77"/>
                </a:lnTo>
                <a:lnTo>
                  <a:pt x="331" y="77"/>
                </a:lnTo>
                <a:lnTo>
                  <a:pt x="331" y="77"/>
                </a:lnTo>
                <a:lnTo>
                  <a:pt x="331" y="79"/>
                </a:lnTo>
                <a:lnTo>
                  <a:pt x="329" y="79"/>
                </a:lnTo>
                <a:lnTo>
                  <a:pt x="329" y="79"/>
                </a:lnTo>
                <a:lnTo>
                  <a:pt x="329" y="80"/>
                </a:lnTo>
                <a:lnTo>
                  <a:pt x="329" y="80"/>
                </a:lnTo>
                <a:lnTo>
                  <a:pt x="329" y="80"/>
                </a:lnTo>
                <a:lnTo>
                  <a:pt x="329" y="82"/>
                </a:lnTo>
                <a:lnTo>
                  <a:pt x="329" y="82"/>
                </a:lnTo>
                <a:lnTo>
                  <a:pt x="329" y="82"/>
                </a:lnTo>
                <a:lnTo>
                  <a:pt x="329" y="82"/>
                </a:lnTo>
                <a:lnTo>
                  <a:pt x="328" y="82"/>
                </a:lnTo>
                <a:lnTo>
                  <a:pt x="328" y="82"/>
                </a:lnTo>
                <a:lnTo>
                  <a:pt x="328" y="82"/>
                </a:lnTo>
                <a:lnTo>
                  <a:pt x="328" y="83"/>
                </a:lnTo>
                <a:lnTo>
                  <a:pt x="328" y="82"/>
                </a:lnTo>
                <a:lnTo>
                  <a:pt x="328" y="82"/>
                </a:lnTo>
                <a:lnTo>
                  <a:pt x="326" y="83"/>
                </a:lnTo>
                <a:lnTo>
                  <a:pt x="325" y="83"/>
                </a:lnTo>
                <a:lnTo>
                  <a:pt x="323" y="82"/>
                </a:lnTo>
                <a:lnTo>
                  <a:pt x="325" y="82"/>
                </a:lnTo>
                <a:lnTo>
                  <a:pt x="326" y="82"/>
                </a:lnTo>
                <a:lnTo>
                  <a:pt x="328" y="82"/>
                </a:lnTo>
                <a:lnTo>
                  <a:pt x="326" y="82"/>
                </a:lnTo>
                <a:lnTo>
                  <a:pt x="326" y="82"/>
                </a:lnTo>
                <a:lnTo>
                  <a:pt x="323" y="82"/>
                </a:lnTo>
                <a:lnTo>
                  <a:pt x="323" y="83"/>
                </a:lnTo>
                <a:lnTo>
                  <a:pt x="323" y="83"/>
                </a:lnTo>
                <a:lnTo>
                  <a:pt x="323" y="83"/>
                </a:lnTo>
                <a:lnTo>
                  <a:pt x="325" y="83"/>
                </a:lnTo>
                <a:lnTo>
                  <a:pt x="329" y="85"/>
                </a:lnTo>
                <a:lnTo>
                  <a:pt x="329" y="86"/>
                </a:lnTo>
                <a:lnTo>
                  <a:pt x="331" y="88"/>
                </a:lnTo>
                <a:lnTo>
                  <a:pt x="331" y="88"/>
                </a:lnTo>
                <a:lnTo>
                  <a:pt x="331" y="88"/>
                </a:lnTo>
                <a:lnTo>
                  <a:pt x="331" y="89"/>
                </a:lnTo>
                <a:lnTo>
                  <a:pt x="331" y="91"/>
                </a:lnTo>
                <a:lnTo>
                  <a:pt x="332" y="91"/>
                </a:lnTo>
                <a:lnTo>
                  <a:pt x="334" y="92"/>
                </a:lnTo>
                <a:lnTo>
                  <a:pt x="335" y="94"/>
                </a:lnTo>
                <a:lnTo>
                  <a:pt x="337" y="95"/>
                </a:lnTo>
                <a:lnTo>
                  <a:pt x="340" y="97"/>
                </a:lnTo>
                <a:lnTo>
                  <a:pt x="341" y="100"/>
                </a:lnTo>
                <a:lnTo>
                  <a:pt x="343" y="103"/>
                </a:lnTo>
                <a:lnTo>
                  <a:pt x="344" y="103"/>
                </a:lnTo>
                <a:lnTo>
                  <a:pt x="344" y="104"/>
                </a:lnTo>
                <a:lnTo>
                  <a:pt x="344" y="104"/>
                </a:lnTo>
                <a:lnTo>
                  <a:pt x="344" y="104"/>
                </a:lnTo>
                <a:lnTo>
                  <a:pt x="344" y="103"/>
                </a:lnTo>
                <a:lnTo>
                  <a:pt x="344" y="103"/>
                </a:lnTo>
                <a:lnTo>
                  <a:pt x="344" y="103"/>
                </a:lnTo>
                <a:lnTo>
                  <a:pt x="344" y="103"/>
                </a:lnTo>
                <a:lnTo>
                  <a:pt x="344" y="103"/>
                </a:lnTo>
                <a:lnTo>
                  <a:pt x="344" y="103"/>
                </a:lnTo>
                <a:lnTo>
                  <a:pt x="346" y="106"/>
                </a:lnTo>
                <a:lnTo>
                  <a:pt x="346" y="106"/>
                </a:lnTo>
                <a:lnTo>
                  <a:pt x="347" y="107"/>
                </a:lnTo>
                <a:lnTo>
                  <a:pt x="350" y="110"/>
                </a:lnTo>
                <a:lnTo>
                  <a:pt x="352" y="113"/>
                </a:lnTo>
                <a:lnTo>
                  <a:pt x="352" y="115"/>
                </a:lnTo>
                <a:lnTo>
                  <a:pt x="353" y="120"/>
                </a:lnTo>
                <a:lnTo>
                  <a:pt x="353" y="121"/>
                </a:lnTo>
                <a:lnTo>
                  <a:pt x="353" y="123"/>
                </a:lnTo>
                <a:lnTo>
                  <a:pt x="353" y="123"/>
                </a:lnTo>
                <a:lnTo>
                  <a:pt x="353" y="124"/>
                </a:lnTo>
                <a:lnTo>
                  <a:pt x="353" y="126"/>
                </a:lnTo>
                <a:lnTo>
                  <a:pt x="353" y="127"/>
                </a:lnTo>
                <a:lnTo>
                  <a:pt x="353" y="127"/>
                </a:lnTo>
                <a:lnTo>
                  <a:pt x="353" y="129"/>
                </a:lnTo>
                <a:lnTo>
                  <a:pt x="356" y="129"/>
                </a:lnTo>
                <a:lnTo>
                  <a:pt x="356" y="129"/>
                </a:lnTo>
                <a:lnTo>
                  <a:pt x="361" y="130"/>
                </a:lnTo>
                <a:lnTo>
                  <a:pt x="361" y="132"/>
                </a:lnTo>
                <a:lnTo>
                  <a:pt x="364" y="133"/>
                </a:lnTo>
                <a:lnTo>
                  <a:pt x="364" y="132"/>
                </a:lnTo>
                <a:lnTo>
                  <a:pt x="364" y="132"/>
                </a:lnTo>
                <a:lnTo>
                  <a:pt x="362" y="132"/>
                </a:lnTo>
                <a:lnTo>
                  <a:pt x="362" y="132"/>
                </a:lnTo>
                <a:lnTo>
                  <a:pt x="362" y="132"/>
                </a:lnTo>
                <a:lnTo>
                  <a:pt x="362" y="132"/>
                </a:lnTo>
                <a:lnTo>
                  <a:pt x="364" y="132"/>
                </a:lnTo>
                <a:lnTo>
                  <a:pt x="365" y="132"/>
                </a:lnTo>
                <a:lnTo>
                  <a:pt x="365" y="132"/>
                </a:lnTo>
                <a:lnTo>
                  <a:pt x="365" y="132"/>
                </a:lnTo>
                <a:lnTo>
                  <a:pt x="365" y="132"/>
                </a:lnTo>
                <a:lnTo>
                  <a:pt x="365" y="132"/>
                </a:lnTo>
                <a:lnTo>
                  <a:pt x="365" y="132"/>
                </a:lnTo>
                <a:lnTo>
                  <a:pt x="365" y="133"/>
                </a:lnTo>
                <a:lnTo>
                  <a:pt x="367" y="133"/>
                </a:lnTo>
                <a:lnTo>
                  <a:pt x="367" y="133"/>
                </a:lnTo>
                <a:lnTo>
                  <a:pt x="368" y="132"/>
                </a:lnTo>
                <a:lnTo>
                  <a:pt x="370" y="129"/>
                </a:lnTo>
                <a:lnTo>
                  <a:pt x="370" y="129"/>
                </a:lnTo>
                <a:lnTo>
                  <a:pt x="370" y="129"/>
                </a:lnTo>
                <a:lnTo>
                  <a:pt x="370" y="129"/>
                </a:lnTo>
                <a:lnTo>
                  <a:pt x="370" y="129"/>
                </a:lnTo>
                <a:lnTo>
                  <a:pt x="370" y="129"/>
                </a:lnTo>
                <a:lnTo>
                  <a:pt x="370" y="129"/>
                </a:lnTo>
                <a:lnTo>
                  <a:pt x="370" y="129"/>
                </a:lnTo>
                <a:lnTo>
                  <a:pt x="370" y="129"/>
                </a:lnTo>
                <a:lnTo>
                  <a:pt x="370" y="129"/>
                </a:lnTo>
                <a:lnTo>
                  <a:pt x="370" y="129"/>
                </a:lnTo>
                <a:lnTo>
                  <a:pt x="370" y="129"/>
                </a:lnTo>
                <a:lnTo>
                  <a:pt x="370" y="130"/>
                </a:lnTo>
                <a:lnTo>
                  <a:pt x="370" y="132"/>
                </a:lnTo>
                <a:lnTo>
                  <a:pt x="368" y="132"/>
                </a:lnTo>
                <a:lnTo>
                  <a:pt x="368" y="132"/>
                </a:lnTo>
                <a:lnTo>
                  <a:pt x="368" y="133"/>
                </a:lnTo>
                <a:lnTo>
                  <a:pt x="368" y="133"/>
                </a:lnTo>
                <a:lnTo>
                  <a:pt x="368" y="133"/>
                </a:lnTo>
                <a:lnTo>
                  <a:pt x="368" y="133"/>
                </a:lnTo>
                <a:lnTo>
                  <a:pt x="370" y="133"/>
                </a:lnTo>
                <a:lnTo>
                  <a:pt x="370" y="133"/>
                </a:lnTo>
                <a:lnTo>
                  <a:pt x="370" y="133"/>
                </a:lnTo>
                <a:lnTo>
                  <a:pt x="370" y="133"/>
                </a:lnTo>
                <a:lnTo>
                  <a:pt x="370" y="132"/>
                </a:lnTo>
                <a:lnTo>
                  <a:pt x="370" y="132"/>
                </a:lnTo>
                <a:lnTo>
                  <a:pt x="370" y="132"/>
                </a:lnTo>
                <a:lnTo>
                  <a:pt x="371" y="132"/>
                </a:lnTo>
                <a:lnTo>
                  <a:pt x="371" y="132"/>
                </a:lnTo>
                <a:lnTo>
                  <a:pt x="371" y="132"/>
                </a:lnTo>
                <a:lnTo>
                  <a:pt x="371" y="132"/>
                </a:lnTo>
                <a:lnTo>
                  <a:pt x="371" y="132"/>
                </a:lnTo>
                <a:lnTo>
                  <a:pt x="371" y="133"/>
                </a:lnTo>
                <a:lnTo>
                  <a:pt x="371" y="133"/>
                </a:lnTo>
                <a:lnTo>
                  <a:pt x="371" y="133"/>
                </a:lnTo>
                <a:lnTo>
                  <a:pt x="374" y="133"/>
                </a:lnTo>
                <a:lnTo>
                  <a:pt x="376" y="133"/>
                </a:lnTo>
                <a:lnTo>
                  <a:pt x="377" y="133"/>
                </a:lnTo>
                <a:lnTo>
                  <a:pt x="377" y="133"/>
                </a:lnTo>
                <a:lnTo>
                  <a:pt x="377" y="133"/>
                </a:lnTo>
                <a:lnTo>
                  <a:pt x="377" y="133"/>
                </a:lnTo>
                <a:lnTo>
                  <a:pt x="377" y="135"/>
                </a:lnTo>
                <a:lnTo>
                  <a:pt x="377" y="135"/>
                </a:lnTo>
                <a:lnTo>
                  <a:pt x="377" y="135"/>
                </a:lnTo>
                <a:lnTo>
                  <a:pt x="377" y="133"/>
                </a:lnTo>
                <a:lnTo>
                  <a:pt x="377" y="133"/>
                </a:lnTo>
                <a:lnTo>
                  <a:pt x="377" y="133"/>
                </a:lnTo>
                <a:lnTo>
                  <a:pt x="377" y="133"/>
                </a:lnTo>
                <a:lnTo>
                  <a:pt x="379" y="135"/>
                </a:lnTo>
                <a:lnTo>
                  <a:pt x="379" y="135"/>
                </a:lnTo>
                <a:lnTo>
                  <a:pt x="379" y="135"/>
                </a:lnTo>
                <a:lnTo>
                  <a:pt x="379" y="135"/>
                </a:lnTo>
                <a:lnTo>
                  <a:pt x="379" y="135"/>
                </a:lnTo>
                <a:lnTo>
                  <a:pt x="380" y="135"/>
                </a:lnTo>
                <a:lnTo>
                  <a:pt x="380" y="136"/>
                </a:lnTo>
                <a:lnTo>
                  <a:pt x="380" y="136"/>
                </a:lnTo>
                <a:lnTo>
                  <a:pt x="379" y="136"/>
                </a:lnTo>
                <a:lnTo>
                  <a:pt x="379" y="136"/>
                </a:lnTo>
                <a:lnTo>
                  <a:pt x="377" y="136"/>
                </a:lnTo>
                <a:lnTo>
                  <a:pt x="377" y="136"/>
                </a:lnTo>
                <a:lnTo>
                  <a:pt x="377" y="136"/>
                </a:lnTo>
                <a:lnTo>
                  <a:pt x="377" y="136"/>
                </a:lnTo>
                <a:lnTo>
                  <a:pt x="377" y="136"/>
                </a:lnTo>
                <a:lnTo>
                  <a:pt x="377" y="136"/>
                </a:lnTo>
                <a:lnTo>
                  <a:pt x="377" y="136"/>
                </a:lnTo>
                <a:lnTo>
                  <a:pt x="376" y="138"/>
                </a:lnTo>
                <a:lnTo>
                  <a:pt x="376" y="138"/>
                </a:lnTo>
                <a:lnTo>
                  <a:pt x="376" y="138"/>
                </a:lnTo>
                <a:lnTo>
                  <a:pt x="376" y="139"/>
                </a:lnTo>
                <a:lnTo>
                  <a:pt x="376" y="139"/>
                </a:lnTo>
                <a:lnTo>
                  <a:pt x="376" y="139"/>
                </a:lnTo>
                <a:lnTo>
                  <a:pt x="376" y="139"/>
                </a:lnTo>
                <a:lnTo>
                  <a:pt x="374" y="141"/>
                </a:lnTo>
                <a:lnTo>
                  <a:pt x="374" y="141"/>
                </a:lnTo>
                <a:lnTo>
                  <a:pt x="374" y="141"/>
                </a:lnTo>
                <a:lnTo>
                  <a:pt x="374" y="142"/>
                </a:lnTo>
                <a:lnTo>
                  <a:pt x="374" y="142"/>
                </a:lnTo>
                <a:lnTo>
                  <a:pt x="374" y="142"/>
                </a:lnTo>
                <a:lnTo>
                  <a:pt x="374" y="142"/>
                </a:lnTo>
                <a:lnTo>
                  <a:pt x="374" y="144"/>
                </a:lnTo>
                <a:lnTo>
                  <a:pt x="377" y="147"/>
                </a:lnTo>
                <a:lnTo>
                  <a:pt x="377" y="147"/>
                </a:lnTo>
                <a:lnTo>
                  <a:pt x="379" y="147"/>
                </a:lnTo>
                <a:lnTo>
                  <a:pt x="377" y="148"/>
                </a:lnTo>
                <a:lnTo>
                  <a:pt x="377" y="148"/>
                </a:lnTo>
                <a:lnTo>
                  <a:pt x="379" y="148"/>
                </a:lnTo>
                <a:lnTo>
                  <a:pt x="379" y="150"/>
                </a:lnTo>
                <a:lnTo>
                  <a:pt x="379" y="150"/>
                </a:lnTo>
                <a:lnTo>
                  <a:pt x="379" y="150"/>
                </a:lnTo>
                <a:lnTo>
                  <a:pt x="379" y="150"/>
                </a:lnTo>
                <a:lnTo>
                  <a:pt x="380" y="150"/>
                </a:lnTo>
                <a:lnTo>
                  <a:pt x="380" y="150"/>
                </a:lnTo>
                <a:lnTo>
                  <a:pt x="382" y="150"/>
                </a:lnTo>
                <a:lnTo>
                  <a:pt x="382" y="148"/>
                </a:lnTo>
                <a:lnTo>
                  <a:pt x="382" y="148"/>
                </a:lnTo>
                <a:lnTo>
                  <a:pt x="382" y="148"/>
                </a:lnTo>
                <a:lnTo>
                  <a:pt x="382" y="148"/>
                </a:lnTo>
                <a:lnTo>
                  <a:pt x="382" y="148"/>
                </a:lnTo>
                <a:lnTo>
                  <a:pt x="382" y="148"/>
                </a:lnTo>
                <a:lnTo>
                  <a:pt x="382" y="148"/>
                </a:lnTo>
                <a:lnTo>
                  <a:pt x="382" y="148"/>
                </a:lnTo>
                <a:lnTo>
                  <a:pt x="382" y="147"/>
                </a:lnTo>
                <a:lnTo>
                  <a:pt x="382" y="147"/>
                </a:lnTo>
                <a:lnTo>
                  <a:pt x="382" y="147"/>
                </a:lnTo>
                <a:lnTo>
                  <a:pt x="383" y="147"/>
                </a:lnTo>
                <a:lnTo>
                  <a:pt x="383" y="147"/>
                </a:lnTo>
                <a:lnTo>
                  <a:pt x="385" y="147"/>
                </a:lnTo>
                <a:lnTo>
                  <a:pt x="386" y="145"/>
                </a:lnTo>
                <a:lnTo>
                  <a:pt x="388" y="147"/>
                </a:lnTo>
                <a:lnTo>
                  <a:pt x="389" y="148"/>
                </a:lnTo>
                <a:lnTo>
                  <a:pt x="389" y="148"/>
                </a:lnTo>
                <a:lnTo>
                  <a:pt x="391" y="148"/>
                </a:lnTo>
                <a:lnTo>
                  <a:pt x="391" y="148"/>
                </a:lnTo>
                <a:lnTo>
                  <a:pt x="391" y="148"/>
                </a:lnTo>
                <a:lnTo>
                  <a:pt x="391" y="148"/>
                </a:lnTo>
                <a:lnTo>
                  <a:pt x="391" y="148"/>
                </a:lnTo>
                <a:lnTo>
                  <a:pt x="391" y="148"/>
                </a:lnTo>
                <a:lnTo>
                  <a:pt x="392" y="148"/>
                </a:lnTo>
                <a:lnTo>
                  <a:pt x="392" y="148"/>
                </a:lnTo>
                <a:lnTo>
                  <a:pt x="392" y="148"/>
                </a:lnTo>
                <a:lnTo>
                  <a:pt x="394" y="147"/>
                </a:lnTo>
                <a:lnTo>
                  <a:pt x="394" y="147"/>
                </a:lnTo>
                <a:lnTo>
                  <a:pt x="394" y="147"/>
                </a:lnTo>
                <a:lnTo>
                  <a:pt x="395" y="148"/>
                </a:lnTo>
                <a:lnTo>
                  <a:pt x="394" y="148"/>
                </a:lnTo>
                <a:lnTo>
                  <a:pt x="394" y="148"/>
                </a:lnTo>
                <a:lnTo>
                  <a:pt x="394" y="148"/>
                </a:lnTo>
                <a:lnTo>
                  <a:pt x="394" y="148"/>
                </a:lnTo>
                <a:lnTo>
                  <a:pt x="394" y="148"/>
                </a:lnTo>
                <a:lnTo>
                  <a:pt x="394" y="148"/>
                </a:lnTo>
                <a:lnTo>
                  <a:pt x="394" y="148"/>
                </a:lnTo>
                <a:lnTo>
                  <a:pt x="394" y="150"/>
                </a:lnTo>
                <a:lnTo>
                  <a:pt x="395" y="151"/>
                </a:lnTo>
                <a:lnTo>
                  <a:pt x="394" y="153"/>
                </a:lnTo>
                <a:lnTo>
                  <a:pt x="394" y="154"/>
                </a:lnTo>
                <a:lnTo>
                  <a:pt x="394" y="154"/>
                </a:lnTo>
                <a:lnTo>
                  <a:pt x="394" y="154"/>
                </a:lnTo>
                <a:lnTo>
                  <a:pt x="394" y="156"/>
                </a:lnTo>
                <a:lnTo>
                  <a:pt x="391" y="156"/>
                </a:lnTo>
                <a:lnTo>
                  <a:pt x="389" y="156"/>
                </a:lnTo>
                <a:lnTo>
                  <a:pt x="388" y="156"/>
                </a:lnTo>
                <a:lnTo>
                  <a:pt x="388" y="156"/>
                </a:lnTo>
                <a:lnTo>
                  <a:pt x="386" y="156"/>
                </a:lnTo>
                <a:lnTo>
                  <a:pt x="385" y="153"/>
                </a:lnTo>
                <a:lnTo>
                  <a:pt x="385" y="151"/>
                </a:lnTo>
                <a:lnTo>
                  <a:pt x="383" y="151"/>
                </a:lnTo>
                <a:lnTo>
                  <a:pt x="383" y="151"/>
                </a:lnTo>
                <a:lnTo>
                  <a:pt x="383" y="151"/>
                </a:lnTo>
                <a:lnTo>
                  <a:pt x="382" y="150"/>
                </a:lnTo>
                <a:lnTo>
                  <a:pt x="382" y="150"/>
                </a:lnTo>
                <a:lnTo>
                  <a:pt x="382" y="150"/>
                </a:lnTo>
                <a:lnTo>
                  <a:pt x="382" y="150"/>
                </a:lnTo>
                <a:lnTo>
                  <a:pt x="380" y="151"/>
                </a:lnTo>
                <a:lnTo>
                  <a:pt x="380" y="151"/>
                </a:lnTo>
                <a:lnTo>
                  <a:pt x="380" y="151"/>
                </a:lnTo>
                <a:lnTo>
                  <a:pt x="380" y="151"/>
                </a:lnTo>
                <a:lnTo>
                  <a:pt x="380" y="151"/>
                </a:lnTo>
                <a:lnTo>
                  <a:pt x="379" y="151"/>
                </a:lnTo>
                <a:lnTo>
                  <a:pt x="377" y="151"/>
                </a:lnTo>
                <a:lnTo>
                  <a:pt x="376" y="151"/>
                </a:lnTo>
                <a:lnTo>
                  <a:pt x="374" y="148"/>
                </a:lnTo>
                <a:lnTo>
                  <a:pt x="373" y="148"/>
                </a:lnTo>
                <a:lnTo>
                  <a:pt x="373" y="145"/>
                </a:lnTo>
                <a:lnTo>
                  <a:pt x="373" y="145"/>
                </a:lnTo>
                <a:lnTo>
                  <a:pt x="371" y="145"/>
                </a:lnTo>
                <a:lnTo>
                  <a:pt x="371" y="144"/>
                </a:lnTo>
                <a:lnTo>
                  <a:pt x="371" y="144"/>
                </a:lnTo>
                <a:lnTo>
                  <a:pt x="371" y="144"/>
                </a:lnTo>
                <a:lnTo>
                  <a:pt x="373" y="142"/>
                </a:lnTo>
                <a:lnTo>
                  <a:pt x="373" y="141"/>
                </a:lnTo>
                <a:lnTo>
                  <a:pt x="373" y="141"/>
                </a:lnTo>
                <a:lnTo>
                  <a:pt x="373" y="141"/>
                </a:lnTo>
                <a:lnTo>
                  <a:pt x="371" y="141"/>
                </a:lnTo>
                <a:lnTo>
                  <a:pt x="371" y="139"/>
                </a:lnTo>
                <a:lnTo>
                  <a:pt x="371" y="138"/>
                </a:lnTo>
                <a:lnTo>
                  <a:pt x="370" y="136"/>
                </a:lnTo>
                <a:lnTo>
                  <a:pt x="370" y="135"/>
                </a:lnTo>
                <a:lnTo>
                  <a:pt x="370" y="135"/>
                </a:lnTo>
                <a:lnTo>
                  <a:pt x="370" y="135"/>
                </a:lnTo>
                <a:lnTo>
                  <a:pt x="368" y="136"/>
                </a:lnTo>
                <a:lnTo>
                  <a:pt x="368" y="136"/>
                </a:lnTo>
                <a:lnTo>
                  <a:pt x="368" y="136"/>
                </a:lnTo>
                <a:lnTo>
                  <a:pt x="368" y="135"/>
                </a:lnTo>
                <a:lnTo>
                  <a:pt x="368" y="135"/>
                </a:lnTo>
                <a:lnTo>
                  <a:pt x="368" y="135"/>
                </a:lnTo>
                <a:lnTo>
                  <a:pt x="368" y="135"/>
                </a:lnTo>
                <a:lnTo>
                  <a:pt x="367" y="135"/>
                </a:lnTo>
                <a:lnTo>
                  <a:pt x="367" y="135"/>
                </a:lnTo>
                <a:lnTo>
                  <a:pt x="367" y="136"/>
                </a:lnTo>
                <a:lnTo>
                  <a:pt x="367" y="136"/>
                </a:lnTo>
                <a:lnTo>
                  <a:pt x="367" y="136"/>
                </a:lnTo>
                <a:lnTo>
                  <a:pt x="367" y="136"/>
                </a:lnTo>
                <a:lnTo>
                  <a:pt x="367" y="136"/>
                </a:lnTo>
                <a:lnTo>
                  <a:pt x="365" y="136"/>
                </a:lnTo>
                <a:lnTo>
                  <a:pt x="365" y="136"/>
                </a:lnTo>
                <a:lnTo>
                  <a:pt x="365" y="138"/>
                </a:lnTo>
                <a:lnTo>
                  <a:pt x="365" y="138"/>
                </a:lnTo>
                <a:lnTo>
                  <a:pt x="367" y="138"/>
                </a:lnTo>
                <a:lnTo>
                  <a:pt x="367" y="139"/>
                </a:lnTo>
                <a:lnTo>
                  <a:pt x="367" y="139"/>
                </a:lnTo>
                <a:lnTo>
                  <a:pt x="367" y="139"/>
                </a:lnTo>
                <a:lnTo>
                  <a:pt x="367" y="141"/>
                </a:lnTo>
                <a:lnTo>
                  <a:pt x="367" y="141"/>
                </a:lnTo>
                <a:lnTo>
                  <a:pt x="367" y="141"/>
                </a:lnTo>
                <a:lnTo>
                  <a:pt x="367" y="141"/>
                </a:lnTo>
                <a:lnTo>
                  <a:pt x="367" y="141"/>
                </a:lnTo>
                <a:lnTo>
                  <a:pt x="367" y="141"/>
                </a:lnTo>
                <a:lnTo>
                  <a:pt x="367" y="142"/>
                </a:lnTo>
                <a:lnTo>
                  <a:pt x="367" y="142"/>
                </a:lnTo>
                <a:lnTo>
                  <a:pt x="370" y="142"/>
                </a:lnTo>
                <a:lnTo>
                  <a:pt x="370" y="142"/>
                </a:lnTo>
                <a:lnTo>
                  <a:pt x="371" y="144"/>
                </a:lnTo>
                <a:lnTo>
                  <a:pt x="371" y="145"/>
                </a:lnTo>
                <a:lnTo>
                  <a:pt x="373" y="148"/>
                </a:lnTo>
                <a:lnTo>
                  <a:pt x="373" y="150"/>
                </a:lnTo>
                <a:lnTo>
                  <a:pt x="374" y="151"/>
                </a:lnTo>
                <a:lnTo>
                  <a:pt x="373" y="151"/>
                </a:lnTo>
                <a:lnTo>
                  <a:pt x="373" y="151"/>
                </a:lnTo>
                <a:lnTo>
                  <a:pt x="373" y="153"/>
                </a:lnTo>
                <a:lnTo>
                  <a:pt x="373" y="153"/>
                </a:lnTo>
                <a:lnTo>
                  <a:pt x="373" y="154"/>
                </a:lnTo>
                <a:lnTo>
                  <a:pt x="371" y="154"/>
                </a:lnTo>
                <a:lnTo>
                  <a:pt x="371" y="154"/>
                </a:lnTo>
                <a:lnTo>
                  <a:pt x="373" y="156"/>
                </a:lnTo>
                <a:lnTo>
                  <a:pt x="373" y="156"/>
                </a:lnTo>
                <a:lnTo>
                  <a:pt x="373" y="156"/>
                </a:lnTo>
                <a:lnTo>
                  <a:pt x="373" y="156"/>
                </a:lnTo>
                <a:lnTo>
                  <a:pt x="373" y="156"/>
                </a:lnTo>
                <a:lnTo>
                  <a:pt x="373" y="157"/>
                </a:lnTo>
                <a:lnTo>
                  <a:pt x="373" y="157"/>
                </a:lnTo>
                <a:lnTo>
                  <a:pt x="373" y="157"/>
                </a:lnTo>
                <a:lnTo>
                  <a:pt x="373" y="157"/>
                </a:lnTo>
                <a:lnTo>
                  <a:pt x="373" y="157"/>
                </a:lnTo>
                <a:lnTo>
                  <a:pt x="373" y="156"/>
                </a:lnTo>
                <a:lnTo>
                  <a:pt x="373" y="156"/>
                </a:lnTo>
                <a:lnTo>
                  <a:pt x="373" y="156"/>
                </a:lnTo>
                <a:lnTo>
                  <a:pt x="373" y="156"/>
                </a:lnTo>
                <a:lnTo>
                  <a:pt x="373" y="156"/>
                </a:lnTo>
                <a:lnTo>
                  <a:pt x="373" y="156"/>
                </a:lnTo>
                <a:lnTo>
                  <a:pt x="373" y="154"/>
                </a:lnTo>
                <a:lnTo>
                  <a:pt x="373" y="154"/>
                </a:lnTo>
                <a:lnTo>
                  <a:pt x="373" y="154"/>
                </a:lnTo>
                <a:lnTo>
                  <a:pt x="374" y="154"/>
                </a:lnTo>
                <a:lnTo>
                  <a:pt x="374" y="154"/>
                </a:lnTo>
                <a:lnTo>
                  <a:pt x="374" y="153"/>
                </a:lnTo>
                <a:lnTo>
                  <a:pt x="374" y="153"/>
                </a:lnTo>
                <a:lnTo>
                  <a:pt x="377" y="153"/>
                </a:lnTo>
                <a:lnTo>
                  <a:pt x="379" y="154"/>
                </a:lnTo>
                <a:lnTo>
                  <a:pt x="380" y="154"/>
                </a:lnTo>
                <a:lnTo>
                  <a:pt x="380" y="154"/>
                </a:lnTo>
                <a:lnTo>
                  <a:pt x="380" y="154"/>
                </a:lnTo>
                <a:lnTo>
                  <a:pt x="380" y="154"/>
                </a:lnTo>
                <a:lnTo>
                  <a:pt x="382" y="156"/>
                </a:lnTo>
                <a:lnTo>
                  <a:pt x="383" y="156"/>
                </a:lnTo>
                <a:lnTo>
                  <a:pt x="383" y="157"/>
                </a:lnTo>
                <a:lnTo>
                  <a:pt x="383" y="157"/>
                </a:lnTo>
                <a:lnTo>
                  <a:pt x="383" y="157"/>
                </a:lnTo>
                <a:lnTo>
                  <a:pt x="383" y="159"/>
                </a:lnTo>
                <a:lnTo>
                  <a:pt x="383" y="159"/>
                </a:lnTo>
                <a:lnTo>
                  <a:pt x="383" y="160"/>
                </a:lnTo>
                <a:lnTo>
                  <a:pt x="383" y="160"/>
                </a:lnTo>
                <a:lnTo>
                  <a:pt x="383" y="162"/>
                </a:lnTo>
                <a:lnTo>
                  <a:pt x="383" y="162"/>
                </a:lnTo>
                <a:lnTo>
                  <a:pt x="383" y="162"/>
                </a:lnTo>
                <a:lnTo>
                  <a:pt x="382" y="163"/>
                </a:lnTo>
                <a:lnTo>
                  <a:pt x="382" y="163"/>
                </a:lnTo>
                <a:lnTo>
                  <a:pt x="382" y="163"/>
                </a:lnTo>
                <a:lnTo>
                  <a:pt x="382" y="163"/>
                </a:lnTo>
                <a:lnTo>
                  <a:pt x="382" y="163"/>
                </a:lnTo>
                <a:lnTo>
                  <a:pt x="380" y="163"/>
                </a:lnTo>
                <a:lnTo>
                  <a:pt x="382" y="163"/>
                </a:lnTo>
                <a:lnTo>
                  <a:pt x="382" y="163"/>
                </a:lnTo>
                <a:lnTo>
                  <a:pt x="382" y="163"/>
                </a:lnTo>
                <a:lnTo>
                  <a:pt x="382" y="162"/>
                </a:lnTo>
                <a:lnTo>
                  <a:pt x="382" y="162"/>
                </a:lnTo>
                <a:lnTo>
                  <a:pt x="382" y="162"/>
                </a:lnTo>
                <a:lnTo>
                  <a:pt x="382" y="162"/>
                </a:lnTo>
                <a:lnTo>
                  <a:pt x="382" y="162"/>
                </a:lnTo>
                <a:lnTo>
                  <a:pt x="382" y="162"/>
                </a:lnTo>
                <a:lnTo>
                  <a:pt x="382" y="160"/>
                </a:lnTo>
                <a:lnTo>
                  <a:pt x="382" y="160"/>
                </a:lnTo>
                <a:lnTo>
                  <a:pt x="382" y="160"/>
                </a:lnTo>
                <a:lnTo>
                  <a:pt x="382" y="160"/>
                </a:lnTo>
                <a:lnTo>
                  <a:pt x="383" y="160"/>
                </a:lnTo>
                <a:lnTo>
                  <a:pt x="383" y="160"/>
                </a:lnTo>
                <a:lnTo>
                  <a:pt x="383" y="159"/>
                </a:lnTo>
                <a:lnTo>
                  <a:pt x="382" y="159"/>
                </a:lnTo>
                <a:lnTo>
                  <a:pt x="382" y="159"/>
                </a:lnTo>
                <a:lnTo>
                  <a:pt x="382" y="159"/>
                </a:lnTo>
                <a:lnTo>
                  <a:pt x="380" y="160"/>
                </a:lnTo>
                <a:lnTo>
                  <a:pt x="380" y="159"/>
                </a:lnTo>
                <a:lnTo>
                  <a:pt x="380" y="159"/>
                </a:lnTo>
                <a:lnTo>
                  <a:pt x="379" y="159"/>
                </a:lnTo>
                <a:lnTo>
                  <a:pt x="379" y="157"/>
                </a:lnTo>
                <a:lnTo>
                  <a:pt x="379" y="157"/>
                </a:lnTo>
                <a:lnTo>
                  <a:pt x="377" y="157"/>
                </a:lnTo>
                <a:lnTo>
                  <a:pt x="377" y="157"/>
                </a:lnTo>
                <a:lnTo>
                  <a:pt x="377" y="157"/>
                </a:lnTo>
                <a:lnTo>
                  <a:pt x="376" y="159"/>
                </a:lnTo>
                <a:lnTo>
                  <a:pt x="376" y="159"/>
                </a:lnTo>
                <a:lnTo>
                  <a:pt x="376" y="159"/>
                </a:lnTo>
                <a:lnTo>
                  <a:pt x="376" y="160"/>
                </a:lnTo>
                <a:lnTo>
                  <a:pt x="376" y="160"/>
                </a:lnTo>
                <a:lnTo>
                  <a:pt x="376" y="160"/>
                </a:lnTo>
                <a:lnTo>
                  <a:pt x="376" y="160"/>
                </a:lnTo>
                <a:lnTo>
                  <a:pt x="376" y="160"/>
                </a:lnTo>
                <a:lnTo>
                  <a:pt x="374" y="162"/>
                </a:lnTo>
                <a:lnTo>
                  <a:pt x="374" y="162"/>
                </a:lnTo>
                <a:lnTo>
                  <a:pt x="373" y="163"/>
                </a:lnTo>
                <a:lnTo>
                  <a:pt x="373" y="163"/>
                </a:lnTo>
                <a:lnTo>
                  <a:pt x="373" y="163"/>
                </a:lnTo>
                <a:lnTo>
                  <a:pt x="374" y="163"/>
                </a:lnTo>
                <a:lnTo>
                  <a:pt x="374" y="163"/>
                </a:lnTo>
                <a:lnTo>
                  <a:pt x="374" y="163"/>
                </a:lnTo>
                <a:lnTo>
                  <a:pt x="374" y="163"/>
                </a:lnTo>
                <a:lnTo>
                  <a:pt x="373" y="163"/>
                </a:lnTo>
                <a:lnTo>
                  <a:pt x="373" y="165"/>
                </a:lnTo>
                <a:lnTo>
                  <a:pt x="373" y="165"/>
                </a:lnTo>
                <a:lnTo>
                  <a:pt x="373" y="165"/>
                </a:lnTo>
                <a:lnTo>
                  <a:pt x="373" y="165"/>
                </a:lnTo>
                <a:lnTo>
                  <a:pt x="373" y="166"/>
                </a:lnTo>
                <a:lnTo>
                  <a:pt x="373" y="166"/>
                </a:lnTo>
                <a:lnTo>
                  <a:pt x="373" y="166"/>
                </a:lnTo>
                <a:lnTo>
                  <a:pt x="371" y="166"/>
                </a:lnTo>
                <a:lnTo>
                  <a:pt x="371" y="166"/>
                </a:lnTo>
                <a:lnTo>
                  <a:pt x="371" y="166"/>
                </a:lnTo>
                <a:lnTo>
                  <a:pt x="371" y="166"/>
                </a:lnTo>
                <a:lnTo>
                  <a:pt x="371" y="165"/>
                </a:lnTo>
                <a:lnTo>
                  <a:pt x="371" y="165"/>
                </a:lnTo>
                <a:lnTo>
                  <a:pt x="371" y="165"/>
                </a:lnTo>
                <a:lnTo>
                  <a:pt x="371" y="165"/>
                </a:lnTo>
                <a:lnTo>
                  <a:pt x="371" y="165"/>
                </a:lnTo>
                <a:lnTo>
                  <a:pt x="370" y="165"/>
                </a:lnTo>
                <a:lnTo>
                  <a:pt x="371" y="165"/>
                </a:lnTo>
                <a:lnTo>
                  <a:pt x="371" y="165"/>
                </a:lnTo>
                <a:lnTo>
                  <a:pt x="371" y="165"/>
                </a:lnTo>
                <a:lnTo>
                  <a:pt x="368" y="163"/>
                </a:lnTo>
                <a:lnTo>
                  <a:pt x="368" y="163"/>
                </a:lnTo>
                <a:lnTo>
                  <a:pt x="367" y="163"/>
                </a:lnTo>
                <a:lnTo>
                  <a:pt x="365" y="163"/>
                </a:lnTo>
                <a:lnTo>
                  <a:pt x="365" y="163"/>
                </a:lnTo>
                <a:lnTo>
                  <a:pt x="365" y="163"/>
                </a:lnTo>
                <a:lnTo>
                  <a:pt x="365" y="163"/>
                </a:lnTo>
                <a:lnTo>
                  <a:pt x="365" y="163"/>
                </a:lnTo>
                <a:lnTo>
                  <a:pt x="365" y="163"/>
                </a:lnTo>
                <a:lnTo>
                  <a:pt x="365" y="163"/>
                </a:lnTo>
                <a:lnTo>
                  <a:pt x="364" y="163"/>
                </a:lnTo>
                <a:lnTo>
                  <a:pt x="364" y="162"/>
                </a:lnTo>
                <a:lnTo>
                  <a:pt x="364" y="162"/>
                </a:lnTo>
                <a:lnTo>
                  <a:pt x="364" y="163"/>
                </a:lnTo>
                <a:lnTo>
                  <a:pt x="364" y="163"/>
                </a:lnTo>
                <a:lnTo>
                  <a:pt x="364" y="163"/>
                </a:lnTo>
                <a:lnTo>
                  <a:pt x="364" y="163"/>
                </a:lnTo>
                <a:lnTo>
                  <a:pt x="362" y="163"/>
                </a:lnTo>
                <a:lnTo>
                  <a:pt x="362" y="163"/>
                </a:lnTo>
                <a:lnTo>
                  <a:pt x="362" y="163"/>
                </a:lnTo>
                <a:lnTo>
                  <a:pt x="362" y="163"/>
                </a:lnTo>
                <a:lnTo>
                  <a:pt x="362" y="163"/>
                </a:lnTo>
                <a:lnTo>
                  <a:pt x="362" y="165"/>
                </a:lnTo>
                <a:lnTo>
                  <a:pt x="361" y="165"/>
                </a:lnTo>
                <a:lnTo>
                  <a:pt x="361" y="165"/>
                </a:lnTo>
                <a:lnTo>
                  <a:pt x="361" y="163"/>
                </a:lnTo>
                <a:lnTo>
                  <a:pt x="361" y="163"/>
                </a:lnTo>
                <a:lnTo>
                  <a:pt x="361" y="163"/>
                </a:lnTo>
                <a:lnTo>
                  <a:pt x="362" y="163"/>
                </a:lnTo>
                <a:lnTo>
                  <a:pt x="362" y="163"/>
                </a:lnTo>
                <a:lnTo>
                  <a:pt x="362" y="162"/>
                </a:lnTo>
                <a:lnTo>
                  <a:pt x="361" y="162"/>
                </a:lnTo>
                <a:lnTo>
                  <a:pt x="361" y="160"/>
                </a:lnTo>
                <a:lnTo>
                  <a:pt x="361" y="160"/>
                </a:lnTo>
                <a:lnTo>
                  <a:pt x="361" y="160"/>
                </a:lnTo>
                <a:lnTo>
                  <a:pt x="359" y="160"/>
                </a:lnTo>
                <a:lnTo>
                  <a:pt x="358" y="160"/>
                </a:lnTo>
                <a:lnTo>
                  <a:pt x="358" y="160"/>
                </a:lnTo>
                <a:lnTo>
                  <a:pt x="358" y="162"/>
                </a:lnTo>
                <a:lnTo>
                  <a:pt x="358" y="162"/>
                </a:lnTo>
                <a:lnTo>
                  <a:pt x="356" y="162"/>
                </a:lnTo>
                <a:lnTo>
                  <a:pt x="353" y="160"/>
                </a:lnTo>
                <a:lnTo>
                  <a:pt x="353" y="160"/>
                </a:lnTo>
                <a:lnTo>
                  <a:pt x="353" y="160"/>
                </a:lnTo>
                <a:lnTo>
                  <a:pt x="353" y="160"/>
                </a:lnTo>
                <a:lnTo>
                  <a:pt x="349" y="160"/>
                </a:lnTo>
                <a:lnTo>
                  <a:pt x="349" y="160"/>
                </a:lnTo>
                <a:lnTo>
                  <a:pt x="347" y="159"/>
                </a:lnTo>
                <a:lnTo>
                  <a:pt x="347" y="159"/>
                </a:lnTo>
                <a:lnTo>
                  <a:pt x="347" y="157"/>
                </a:lnTo>
                <a:lnTo>
                  <a:pt x="347" y="156"/>
                </a:lnTo>
                <a:lnTo>
                  <a:pt x="347" y="156"/>
                </a:lnTo>
                <a:lnTo>
                  <a:pt x="346" y="156"/>
                </a:lnTo>
                <a:lnTo>
                  <a:pt x="346" y="156"/>
                </a:lnTo>
                <a:lnTo>
                  <a:pt x="346" y="156"/>
                </a:lnTo>
                <a:lnTo>
                  <a:pt x="346" y="156"/>
                </a:lnTo>
                <a:lnTo>
                  <a:pt x="346" y="156"/>
                </a:lnTo>
                <a:lnTo>
                  <a:pt x="346" y="156"/>
                </a:lnTo>
                <a:lnTo>
                  <a:pt x="346" y="156"/>
                </a:lnTo>
                <a:lnTo>
                  <a:pt x="346" y="156"/>
                </a:lnTo>
                <a:lnTo>
                  <a:pt x="343" y="156"/>
                </a:lnTo>
                <a:lnTo>
                  <a:pt x="343" y="156"/>
                </a:lnTo>
                <a:lnTo>
                  <a:pt x="344" y="156"/>
                </a:lnTo>
                <a:lnTo>
                  <a:pt x="344" y="156"/>
                </a:lnTo>
                <a:lnTo>
                  <a:pt x="344" y="154"/>
                </a:lnTo>
                <a:lnTo>
                  <a:pt x="344" y="154"/>
                </a:lnTo>
                <a:lnTo>
                  <a:pt x="346" y="154"/>
                </a:lnTo>
                <a:lnTo>
                  <a:pt x="346" y="154"/>
                </a:lnTo>
                <a:lnTo>
                  <a:pt x="347" y="154"/>
                </a:lnTo>
                <a:lnTo>
                  <a:pt x="347" y="154"/>
                </a:lnTo>
                <a:lnTo>
                  <a:pt x="347" y="153"/>
                </a:lnTo>
                <a:lnTo>
                  <a:pt x="347" y="153"/>
                </a:lnTo>
                <a:lnTo>
                  <a:pt x="347" y="153"/>
                </a:lnTo>
                <a:lnTo>
                  <a:pt x="347" y="153"/>
                </a:lnTo>
                <a:lnTo>
                  <a:pt x="347" y="153"/>
                </a:lnTo>
                <a:lnTo>
                  <a:pt x="347" y="151"/>
                </a:lnTo>
                <a:lnTo>
                  <a:pt x="347" y="151"/>
                </a:lnTo>
                <a:lnTo>
                  <a:pt x="347" y="151"/>
                </a:lnTo>
                <a:lnTo>
                  <a:pt x="347" y="150"/>
                </a:lnTo>
                <a:lnTo>
                  <a:pt x="347" y="150"/>
                </a:lnTo>
                <a:lnTo>
                  <a:pt x="347" y="150"/>
                </a:lnTo>
                <a:lnTo>
                  <a:pt x="347" y="150"/>
                </a:lnTo>
                <a:lnTo>
                  <a:pt x="349" y="150"/>
                </a:lnTo>
                <a:lnTo>
                  <a:pt x="349" y="148"/>
                </a:lnTo>
                <a:lnTo>
                  <a:pt x="349" y="148"/>
                </a:lnTo>
                <a:lnTo>
                  <a:pt x="349" y="148"/>
                </a:lnTo>
                <a:lnTo>
                  <a:pt x="350" y="147"/>
                </a:lnTo>
                <a:lnTo>
                  <a:pt x="350" y="147"/>
                </a:lnTo>
                <a:lnTo>
                  <a:pt x="350" y="145"/>
                </a:lnTo>
                <a:lnTo>
                  <a:pt x="350" y="145"/>
                </a:lnTo>
                <a:lnTo>
                  <a:pt x="350" y="145"/>
                </a:lnTo>
                <a:lnTo>
                  <a:pt x="350" y="145"/>
                </a:lnTo>
                <a:lnTo>
                  <a:pt x="349" y="144"/>
                </a:lnTo>
                <a:lnTo>
                  <a:pt x="349" y="144"/>
                </a:lnTo>
                <a:lnTo>
                  <a:pt x="349" y="144"/>
                </a:lnTo>
                <a:lnTo>
                  <a:pt x="349" y="144"/>
                </a:lnTo>
                <a:lnTo>
                  <a:pt x="352" y="145"/>
                </a:lnTo>
                <a:lnTo>
                  <a:pt x="352" y="144"/>
                </a:lnTo>
                <a:lnTo>
                  <a:pt x="350" y="144"/>
                </a:lnTo>
                <a:lnTo>
                  <a:pt x="347" y="142"/>
                </a:lnTo>
                <a:lnTo>
                  <a:pt x="344" y="142"/>
                </a:lnTo>
                <a:lnTo>
                  <a:pt x="341" y="142"/>
                </a:lnTo>
                <a:lnTo>
                  <a:pt x="338" y="144"/>
                </a:lnTo>
                <a:lnTo>
                  <a:pt x="338" y="144"/>
                </a:lnTo>
                <a:lnTo>
                  <a:pt x="335" y="145"/>
                </a:lnTo>
                <a:lnTo>
                  <a:pt x="335" y="145"/>
                </a:lnTo>
                <a:lnTo>
                  <a:pt x="335" y="145"/>
                </a:lnTo>
                <a:lnTo>
                  <a:pt x="335" y="145"/>
                </a:lnTo>
                <a:lnTo>
                  <a:pt x="335" y="147"/>
                </a:lnTo>
                <a:lnTo>
                  <a:pt x="335" y="147"/>
                </a:lnTo>
                <a:lnTo>
                  <a:pt x="334" y="147"/>
                </a:lnTo>
                <a:lnTo>
                  <a:pt x="334" y="147"/>
                </a:lnTo>
                <a:lnTo>
                  <a:pt x="334" y="147"/>
                </a:lnTo>
                <a:lnTo>
                  <a:pt x="334" y="147"/>
                </a:lnTo>
                <a:lnTo>
                  <a:pt x="334" y="147"/>
                </a:lnTo>
                <a:lnTo>
                  <a:pt x="334" y="147"/>
                </a:lnTo>
                <a:lnTo>
                  <a:pt x="332" y="147"/>
                </a:lnTo>
                <a:lnTo>
                  <a:pt x="332" y="147"/>
                </a:lnTo>
                <a:lnTo>
                  <a:pt x="334" y="147"/>
                </a:lnTo>
                <a:lnTo>
                  <a:pt x="334" y="147"/>
                </a:lnTo>
                <a:lnTo>
                  <a:pt x="334" y="147"/>
                </a:lnTo>
                <a:lnTo>
                  <a:pt x="334" y="147"/>
                </a:lnTo>
                <a:lnTo>
                  <a:pt x="332" y="145"/>
                </a:lnTo>
                <a:lnTo>
                  <a:pt x="331" y="145"/>
                </a:lnTo>
                <a:lnTo>
                  <a:pt x="329" y="145"/>
                </a:lnTo>
                <a:lnTo>
                  <a:pt x="329" y="147"/>
                </a:lnTo>
                <a:lnTo>
                  <a:pt x="328" y="147"/>
                </a:lnTo>
                <a:lnTo>
                  <a:pt x="323" y="148"/>
                </a:lnTo>
                <a:lnTo>
                  <a:pt x="323" y="150"/>
                </a:lnTo>
                <a:lnTo>
                  <a:pt x="322" y="150"/>
                </a:lnTo>
                <a:lnTo>
                  <a:pt x="322" y="150"/>
                </a:lnTo>
                <a:lnTo>
                  <a:pt x="322" y="151"/>
                </a:lnTo>
                <a:lnTo>
                  <a:pt x="322" y="151"/>
                </a:lnTo>
                <a:lnTo>
                  <a:pt x="323" y="151"/>
                </a:lnTo>
                <a:lnTo>
                  <a:pt x="323" y="151"/>
                </a:lnTo>
                <a:lnTo>
                  <a:pt x="325" y="153"/>
                </a:lnTo>
                <a:lnTo>
                  <a:pt x="326" y="153"/>
                </a:lnTo>
                <a:lnTo>
                  <a:pt x="326" y="154"/>
                </a:lnTo>
                <a:lnTo>
                  <a:pt x="326" y="154"/>
                </a:lnTo>
                <a:lnTo>
                  <a:pt x="323" y="154"/>
                </a:lnTo>
                <a:lnTo>
                  <a:pt x="318" y="154"/>
                </a:lnTo>
                <a:lnTo>
                  <a:pt x="317" y="153"/>
                </a:lnTo>
                <a:lnTo>
                  <a:pt x="318" y="153"/>
                </a:lnTo>
                <a:lnTo>
                  <a:pt x="318" y="153"/>
                </a:lnTo>
                <a:lnTo>
                  <a:pt x="318" y="153"/>
                </a:lnTo>
                <a:lnTo>
                  <a:pt x="318" y="153"/>
                </a:lnTo>
                <a:lnTo>
                  <a:pt x="317" y="151"/>
                </a:lnTo>
                <a:lnTo>
                  <a:pt x="315" y="151"/>
                </a:lnTo>
                <a:lnTo>
                  <a:pt x="315" y="151"/>
                </a:lnTo>
                <a:lnTo>
                  <a:pt x="315" y="151"/>
                </a:lnTo>
                <a:lnTo>
                  <a:pt x="314" y="153"/>
                </a:lnTo>
                <a:lnTo>
                  <a:pt x="314" y="153"/>
                </a:lnTo>
                <a:lnTo>
                  <a:pt x="312" y="153"/>
                </a:lnTo>
                <a:lnTo>
                  <a:pt x="309" y="154"/>
                </a:lnTo>
                <a:lnTo>
                  <a:pt x="309" y="154"/>
                </a:lnTo>
                <a:lnTo>
                  <a:pt x="308" y="156"/>
                </a:lnTo>
                <a:lnTo>
                  <a:pt x="308" y="156"/>
                </a:lnTo>
                <a:lnTo>
                  <a:pt x="308" y="156"/>
                </a:lnTo>
                <a:lnTo>
                  <a:pt x="308" y="156"/>
                </a:lnTo>
                <a:lnTo>
                  <a:pt x="308" y="156"/>
                </a:lnTo>
                <a:lnTo>
                  <a:pt x="308" y="156"/>
                </a:lnTo>
                <a:lnTo>
                  <a:pt x="308" y="156"/>
                </a:lnTo>
                <a:lnTo>
                  <a:pt x="308" y="156"/>
                </a:lnTo>
                <a:lnTo>
                  <a:pt x="308" y="156"/>
                </a:lnTo>
                <a:lnTo>
                  <a:pt x="308" y="156"/>
                </a:lnTo>
                <a:lnTo>
                  <a:pt x="308" y="156"/>
                </a:lnTo>
                <a:lnTo>
                  <a:pt x="308" y="156"/>
                </a:lnTo>
                <a:lnTo>
                  <a:pt x="308" y="156"/>
                </a:lnTo>
                <a:lnTo>
                  <a:pt x="308" y="156"/>
                </a:lnTo>
                <a:lnTo>
                  <a:pt x="306" y="156"/>
                </a:lnTo>
                <a:lnTo>
                  <a:pt x="306" y="156"/>
                </a:lnTo>
                <a:lnTo>
                  <a:pt x="308" y="157"/>
                </a:lnTo>
                <a:lnTo>
                  <a:pt x="306" y="157"/>
                </a:lnTo>
                <a:lnTo>
                  <a:pt x="305" y="159"/>
                </a:lnTo>
                <a:lnTo>
                  <a:pt x="305" y="159"/>
                </a:lnTo>
                <a:lnTo>
                  <a:pt x="303" y="159"/>
                </a:lnTo>
                <a:lnTo>
                  <a:pt x="303" y="159"/>
                </a:lnTo>
                <a:lnTo>
                  <a:pt x="302" y="159"/>
                </a:lnTo>
                <a:lnTo>
                  <a:pt x="302" y="159"/>
                </a:lnTo>
                <a:lnTo>
                  <a:pt x="302" y="157"/>
                </a:lnTo>
                <a:lnTo>
                  <a:pt x="302" y="157"/>
                </a:lnTo>
                <a:lnTo>
                  <a:pt x="300" y="157"/>
                </a:lnTo>
                <a:lnTo>
                  <a:pt x="299" y="159"/>
                </a:lnTo>
                <a:lnTo>
                  <a:pt x="299" y="159"/>
                </a:lnTo>
                <a:lnTo>
                  <a:pt x="299" y="159"/>
                </a:lnTo>
                <a:lnTo>
                  <a:pt x="299" y="160"/>
                </a:lnTo>
                <a:lnTo>
                  <a:pt x="299" y="160"/>
                </a:lnTo>
                <a:lnTo>
                  <a:pt x="299" y="160"/>
                </a:lnTo>
                <a:lnTo>
                  <a:pt x="299" y="160"/>
                </a:lnTo>
                <a:lnTo>
                  <a:pt x="297" y="160"/>
                </a:lnTo>
                <a:lnTo>
                  <a:pt x="297" y="160"/>
                </a:lnTo>
                <a:lnTo>
                  <a:pt x="297" y="160"/>
                </a:lnTo>
                <a:lnTo>
                  <a:pt x="297" y="160"/>
                </a:lnTo>
                <a:lnTo>
                  <a:pt x="299" y="162"/>
                </a:lnTo>
                <a:lnTo>
                  <a:pt x="297" y="162"/>
                </a:lnTo>
                <a:lnTo>
                  <a:pt x="297" y="162"/>
                </a:lnTo>
                <a:lnTo>
                  <a:pt x="297" y="162"/>
                </a:lnTo>
                <a:lnTo>
                  <a:pt x="294" y="162"/>
                </a:lnTo>
                <a:lnTo>
                  <a:pt x="293" y="162"/>
                </a:lnTo>
                <a:lnTo>
                  <a:pt x="293" y="163"/>
                </a:lnTo>
                <a:lnTo>
                  <a:pt x="293" y="163"/>
                </a:lnTo>
                <a:lnTo>
                  <a:pt x="291" y="163"/>
                </a:lnTo>
                <a:lnTo>
                  <a:pt x="291" y="163"/>
                </a:lnTo>
                <a:lnTo>
                  <a:pt x="290" y="163"/>
                </a:lnTo>
                <a:lnTo>
                  <a:pt x="290" y="163"/>
                </a:lnTo>
                <a:lnTo>
                  <a:pt x="290" y="162"/>
                </a:lnTo>
                <a:lnTo>
                  <a:pt x="291" y="162"/>
                </a:lnTo>
                <a:lnTo>
                  <a:pt x="291" y="162"/>
                </a:lnTo>
                <a:lnTo>
                  <a:pt x="293" y="162"/>
                </a:lnTo>
                <a:lnTo>
                  <a:pt x="293" y="162"/>
                </a:lnTo>
                <a:lnTo>
                  <a:pt x="293" y="162"/>
                </a:lnTo>
                <a:lnTo>
                  <a:pt x="293" y="162"/>
                </a:lnTo>
                <a:lnTo>
                  <a:pt x="293" y="160"/>
                </a:lnTo>
                <a:lnTo>
                  <a:pt x="294" y="160"/>
                </a:lnTo>
                <a:lnTo>
                  <a:pt x="293" y="160"/>
                </a:lnTo>
                <a:lnTo>
                  <a:pt x="291" y="160"/>
                </a:lnTo>
                <a:lnTo>
                  <a:pt x="290" y="162"/>
                </a:lnTo>
                <a:lnTo>
                  <a:pt x="290" y="162"/>
                </a:lnTo>
                <a:lnTo>
                  <a:pt x="290" y="162"/>
                </a:lnTo>
                <a:lnTo>
                  <a:pt x="290" y="162"/>
                </a:lnTo>
                <a:lnTo>
                  <a:pt x="290" y="162"/>
                </a:lnTo>
                <a:lnTo>
                  <a:pt x="290" y="163"/>
                </a:lnTo>
                <a:lnTo>
                  <a:pt x="290" y="163"/>
                </a:lnTo>
                <a:lnTo>
                  <a:pt x="290" y="163"/>
                </a:lnTo>
                <a:lnTo>
                  <a:pt x="290" y="163"/>
                </a:lnTo>
                <a:lnTo>
                  <a:pt x="290" y="163"/>
                </a:lnTo>
                <a:lnTo>
                  <a:pt x="290" y="165"/>
                </a:lnTo>
                <a:lnTo>
                  <a:pt x="290" y="165"/>
                </a:lnTo>
                <a:lnTo>
                  <a:pt x="290" y="165"/>
                </a:lnTo>
                <a:lnTo>
                  <a:pt x="290" y="165"/>
                </a:lnTo>
                <a:lnTo>
                  <a:pt x="290" y="165"/>
                </a:lnTo>
                <a:lnTo>
                  <a:pt x="290" y="165"/>
                </a:lnTo>
                <a:lnTo>
                  <a:pt x="290" y="166"/>
                </a:lnTo>
                <a:lnTo>
                  <a:pt x="291" y="166"/>
                </a:lnTo>
                <a:lnTo>
                  <a:pt x="294" y="169"/>
                </a:lnTo>
                <a:lnTo>
                  <a:pt x="294" y="169"/>
                </a:lnTo>
                <a:lnTo>
                  <a:pt x="294" y="169"/>
                </a:lnTo>
                <a:lnTo>
                  <a:pt x="296" y="171"/>
                </a:lnTo>
                <a:lnTo>
                  <a:pt x="297" y="172"/>
                </a:lnTo>
                <a:lnTo>
                  <a:pt x="300" y="174"/>
                </a:lnTo>
                <a:lnTo>
                  <a:pt x="303" y="175"/>
                </a:lnTo>
                <a:lnTo>
                  <a:pt x="305" y="177"/>
                </a:lnTo>
                <a:lnTo>
                  <a:pt x="306" y="177"/>
                </a:lnTo>
                <a:lnTo>
                  <a:pt x="306" y="177"/>
                </a:lnTo>
                <a:lnTo>
                  <a:pt x="305" y="175"/>
                </a:lnTo>
                <a:lnTo>
                  <a:pt x="303" y="175"/>
                </a:lnTo>
                <a:lnTo>
                  <a:pt x="303" y="175"/>
                </a:lnTo>
                <a:lnTo>
                  <a:pt x="303" y="175"/>
                </a:lnTo>
                <a:lnTo>
                  <a:pt x="303" y="174"/>
                </a:lnTo>
                <a:lnTo>
                  <a:pt x="306" y="175"/>
                </a:lnTo>
                <a:lnTo>
                  <a:pt x="308" y="177"/>
                </a:lnTo>
                <a:lnTo>
                  <a:pt x="309" y="177"/>
                </a:lnTo>
                <a:lnTo>
                  <a:pt x="309" y="178"/>
                </a:lnTo>
                <a:lnTo>
                  <a:pt x="309" y="178"/>
                </a:lnTo>
                <a:lnTo>
                  <a:pt x="311" y="178"/>
                </a:lnTo>
                <a:lnTo>
                  <a:pt x="312" y="178"/>
                </a:lnTo>
                <a:lnTo>
                  <a:pt x="312" y="180"/>
                </a:lnTo>
                <a:lnTo>
                  <a:pt x="314" y="180"/>
                </a:lnTo>
                <a:lnTo>
                  <a:pt x="314" y="181"/>
                </a:lnTo>
                <a:lnTo>
                  <a:pt x="314" y="181"/>
                </a:lnTo>
                <a:lnTo>
                  <a:pt x="312" y="181"/>
                </a:lnTo>
                <a:lnTo>
                  <a:pt x="312" y="181"/>
                </a:lnTo>
                <a:lnTo>
                  <a:pt x="311" y="180"/>
                </a:lnTo>
                <a:lnTo>
                  <a:pt x="309" y="180"/>
                </a:lnTo>
                <a:lnTo>
                  <a:pt x="309" y="180"/>
                </a:lnTo>
                <a:lnTo>
                  <a:pt x="309" y="180"/>
                </a:lnTo>
                <a:lnTo>
                  <a:pt x="309" y="180"/>
                </a:lnTo>
                <a:lnTo>
                  <a:pt x="309" y="180"/>
                </a:lnTo>
                <a:lnTo>
                  <a:pt x="309" y="180"/>
                </a:lnTo>
                <a:lnTo>
                  <a:pt x="308" y="180"/>
                </a:lnTo>
                <a:lnTo>
                  <a:pt x="308" y="180"/>
                </a:lnTo>
                <a:lnTo>
                  <a:pt x="308" y="181"/>
                </a:lnTo>
                <a:lnTo>
                  <a:pt x="308" y="181"/>
                </a:lnTo>
                <a:lnTo>
                  <a:pt x="308" y="183"/>
                </a:lnTo>
                <a:lnTo>
                  <a:pt x="306" y="183"/>
                </a:lnTo>
                <a:lnTo>
                  <a:pt x="306" y="183"/>
                </a:lnTo>
                <a:lnTo>
                  <a:pt x="306" y="183"/>
                </a:lnTo>
                <a:lnTo>
                  <a:pt x="306" y="183"/>
                </a:lnTo>
                <a:lnTo>
                  <a:pt x="306" y="183"/>
                </a:lnTo>
                <a:lnTo>
                  <a:pt x="306" y="183"/>
                </a:lnTo>
                <a:lnTo>
                  <a:pt x="306" y="183"/>
                </a:lnTo>
                <a:lnTo>
                  <a:pt x="306" y="183"/>
                </a:lnTo>
                <a:lnTo>
                  <a:pt x="306" y="183"/>
                </a:lnTo>
                <a:lnTo>
                  <a:pt x="306" y="183"/>
                </a:lnTo>
                <a:lnTo>
                  <a:pt x="305" y="183"/>
                </a:lnTo>
                <a:lnTo>
                  <a:pt x="305" y="183"/>
                </a:lnTo>
                <a:lnTo>
                  <a:pt x="303" y="183"/>
                </a:lnTo>
                <a:lnTo>
                  <a:pt x="303" y="183"/>
                </a:lnTo>
                <a:lnTo>
                  <a:pt x="302" y="181"/>
                </a:lnTo>
                <a:lnTo>
                  <a:pt x="302" y="181"/>
                </a:lnTo>
                <a:lnTo>
                  <a:pt x="302" y="181"/>
                </a:lnTo>
                <a:lnTo>
                  <a:pt x="302" y="181"/>
                </a:lnTo>
                <a:lnTo>
                  <a:pt x="302" y="181"/>
                </a:lnTo>
                <a:lnTo>
                  <a:pt x="302" y="180"/>
                </a:lnTo>
                <a:lnTo>
                  <a:pt x="302" y="180"/>
                </a:lnTo>
                <a:lnTo>
                  <a:pt x="302" y="178"/>
                </a:lnTo>
                <a:lnTo>
                  <a:pt x="303" y="178"/>
                </a:lnTo>
                <a:lnTo>
                  <a:pt x="303" y="178"/>
                </a:lnTo>
                <a:lnTo>
                  <a:pt x="303" y="178"/>
                </a:lnTo>
                <a:lnTo>
                  <a:pt x="303" y="178"/>
                </a:lnTo>
                <a:lnTo>
                  <a:pt x="302" y="178"/>
                </a:lnTo>
                <a:lnTo>
                  <a:pt x="302" y="178"/>
                </a:lnTo>
                <a:lnTo>
                  <a:pt x="302" y="180"/>
                </a:lnTo>
                <a:lnTo>
                  <a:pt x="302" y="181"/>
                </a:lnTo>
                <a:lnTo>
                  <a:pt x="302" y="183"/>
                </a:lnTo>
                <a:lnTo>
                  <a:pt x="302" y="183"/>
                </a:lnTo>
                <a:lnTo>
                  <a:pt x="302" y="185"/>
                </a:lnTo>
                <a:lnTo>
                  <a:pt x="303" y="185"/>
                </a:lnTo>
                <a:lnTo>
                  <a:pt x="303" y="186"/>
                </a:lnTo>
                <a:lnTo>
                  <a:pt x="303" y="186"/>
                </a:lnTo>
                <a:lnTo>
                  <a:pt x="303" y="188"/>
                </a:lnTo>
                <a:lnTo>
                  <a:pt x="303" y="188"/>
                </a:lnTo>
                <a:lnTo>
                  <a:pt x="305" y="188"/>
                </a:lnTo>
                <a:lnTo>
                  <a:pt x="305" y="189"/>
                </a:lnTo>
                <a:lnTo>
                  <a:pt x="306" y="189"/>
                </a:lnTo>
                <a:lnTo>
                  <a:pt x="306" y="191"/>
                </a:lnTo>
                <a:lnTo>
                  <a:pt x="306" y="191"/>
                </a:lnTo>
                <a:lnTo>
                  <a:pt x="306" y="189"/>
                </a:lnTo>
                <a:lnTo>
                  <a:pt x="306" y="189"/>
                </a:lnTo>
                <a:lnTo>
                  <a:pt x="306" y="189"/>
                </a:lnTo>
                <a:lnTo>
                  <a:pt x="306" y="191"/>
                </a:lnTo>
                <a:lnTo>
                  <a:pt x="306" y="191"/>
                </a:lnTo>
                <a:lnTo>
                  <a:pt x="306" y="191"/>
                </a:lnTo>
                <a:lnTo>
                  <a:pt x="308" y="191"/>
                </a:lnTo>
                <a:lnTo>
                  <a:pt x="306" y="192"/>
                </a:lnTo>
                <a:lnTo>
                  <a:pt x="306" y="192"/>
                </a:lnTo>
                <a:lnTo>
                  <a:pt x="306" y="194"/>
                </a:lnTo>
                <a:lnTo>
                  <a:pt x="306" y="194"/>
                </a:lnTo>
                <a:lnTo>
                  <a:pt x="306" y="194"/>
                </a:lnTo>
                <a:lnTo>
                  <a:pt x="306" y="194"/>
                </a:lnTo>
                <a:lnTo>
                  <a:pt x="306" y="194"/>
                </a:lnTo>
                <a:lnTo>
                  <a:pt x="306" y="194"/>
                </a:lnTo>
                <a:lnTo>
                  <a:pt x="306" y="194"/>
                </a:lnTo>
                <a:lnTo>
                  <a:pt x="305" y="194"/>
                </a:lnTo>
                <a:lnTo>
                  <a:pt x="305" y="195"/>
                </a:lnTo>
                <a:lnTo>
                  <a:pt x="305" y="195"/>
                </a:lnTo>
                <a:lnTo>
                  <a:pt x="305" y="195"/>
                </a:lnTo>
                <a:lnTo>
                  <a:pt x="305" y="197"/>
                </a:lnTo>
                <a:lnTo>
                  <a:pt x="305" y="198"/>
                </a:lnTo>
                <a:lnTo>
                  <a:pt x="306" y="200"/>
                </a:lnTo>
                <a:lnTo>
                  <a:pt x="308" y="201"/>
                </a:lnTo>
                <a:lnTo>
                  <a:pt x="311" y="203"/>
                </a:lnTo>
                <a:lnTo>
                  <a:pt x="312" y="204"/>
                </a:lnTo>
                <a:lnTo>
                  <a:pt x="318" y="206"/>
                </a:lnTo>
                <a:lnTo>
                  <a:pt x="323" y="209"/>
                </a:lnTo>
                <a:lnTo>
                  <a:pt x="326" y="209"/>
                </a:lnTo>
                <a:lnTo>
                  <a:pt x="326" y="209"/>
                </a:lnTo>
                <a:lnTo>
                  <a:pt x="326" y="209"/>
                </a:lnTo>
                <a:lnTo>
                  <a:pt x="326" y="209"/>
                </a:lnTo>
                <a:lnTo>
                  <a:pt x="326" y="209"/>
                </a:lnTo>
                <a:lnTo>
                  <a:pt x="325" y="209"/>
                </a:lnTo>
                <a:lnTo>
                  <a:pt x="325" y="209"/>
                </a:lnTo>
                <a:lnTo>
                  <a:pt x="325" y="207"/>
                </a:lnTo>
                <a:lnTo>
                  <a:pt x="325" y="207"/>
                </a:lnTo>
                <a:lnTo>
                  <a:pt x="325" y="207"/>
                </a:lnTo>
                <a:lnTo>
                  <a:pt x="325" y="207"/>
                </a:lnTo>
                <a:lnTo>
                  <a:pt x="325" y="207"/>
                </a:lnTo>
                <a:lnTo>
                  <a:pt x="325" y="207"/>
                </a:lnTo>
                <a:lnTo>
                  <a:pt x="325" y="207"/>
                </a:lnTo>
                <a:lnTo>
                  <a:pt x="325" y="207"/>
                </a:lnTo>
                <a:lnTo>
                  <a:pt x="325" y="207"/>
                </a:lnTo>
                <a:lnTo>
                  <a:pt x="325" y="206"/>
                </a:lnTo>
                <a:lnTo>
                  <a:pt x="325" y="206"/>
                </a:lnTo>
                <a:lnTo>
                  <a:pt x="325" y="206"/>
                </a:lnTo>
                <a:lnTo>
                  <a:pt x="325" y="207"/>
                </a:lnTo>
                <a:lnTo>
                  <a:pt x="325" y="207"/>
                </a:lnTo>
                <a:lnTo>
                  <a:pt x="325" y="207"/>
                </a:lnTo>
                <a:lnTo>
                  <a:pt x="325" y="207"/>
                </a:lnTo>
                <a:lnTo>
                  <a:pt x="326" y="207"/>
                </a:lnTo>
                <a:lnTo>
                  <a:pt x="326" y="207"/>
                </a:lnTo>
                <a:lnTo>
                  <a:pt x="328" y="207"/>
                </a:lnTo>
                <a:lnTo>
                  <a:pt x="329" y="207"/>
                </a:lnTo>
                <a:lnTo>
                  <a:pt x="328" y="207"/>
                </a:lnTo>
                <a:lnTo>
                  <a:pt x="328" y="207"/>
                </a:lnTo>
                <a:lnTo>
                  <a:pt x="329" y="207"/>
                </a:lnTo>
                <a:lnTo>
                  <a:pt x="334" y="206"/>
                </a:lnTo>
                <a:lnTo>
                  <a:pt x="334" y="206"/>
                </a:lnTo>
                <a:lnTo>
                  <a:pt x="332" y="206"/>
                </a:lnTo>
                <a:lnTo>
                  <a:pt x="338" y="207"/>
                </a:lnTo>
                <a:lnTo>
                  <a:pt x="340" y="207"/>
                </a:lnTo>
                <a:lnTo>
                  <a:pt x="343" y="207"/>
                </a:lnTo>
                <a:lnTo>
                  <a:pt x="344" y="209"/>
                </a:lnTo>
                <a:lnTo>
                  <a:pt x="346" y="210"/>
                </a:lnTo>
                <a:lnTo>
                  <a:pt x="346" y="210"/>
                </a:lnTo>
                <a:lnTo>
                  <a:pt x="346" y="210"/>
                </a:lnTo>
                <a:lnTo>
                  <a:pt x="347" y="210"/>
                </a:lnTo>
                <a:lnTo>
                  <a:pt x="347" y="212"/>
                </a:lnTo>
                <a:lnTo>
                  <a:pt x="347" y="213"/>
                </a:lnTo>
                <a:lnTo>
                  <a:pt x="347" y="213"/>
                </a:lnTo>
                <a:lnTo>
                  <a:pt x="349" y="213"/>
                </a:lnTo>
                <a:lnTo>
                  <a:pt x="349" y="213"/>
                </a:lnTo>
                <a:lnTo>
                  <a:pt x="349" y="213"/>
                </a:lnTo>
                <a:lnTo>
                  <a:pt x="349" y="212"/>
                </a:lnTo>
                <a:lnTo>
                  <a:pt x="349" y="212"/>
                </a:lnTo>
                <a:lnTo>
                  <a:pt x="350" y="212"/>
                </a:lnTo>
                <a:lnTo>
                  <a:pt x="350" y="212"/>
                </a:lnTo>
                <a:lnTo>
                  <a:pt x="350" y="210"/>
                </a:lnTo>
                <a:lnTo>
                  <a:pt x="350" y="210"/>
                </a:lnTo>
                <a:lnTo>
                  <a:pt x="350" y="210"/>
                </a:lnTo>
                <a:lnTo>
                  <a:pt x="349" y="210"/>
                </a:lnTo>
                <a:lnTo>
                  <a:pt x="349" y="210"/>
                </a:lnTo>
                <a:lnTo>
                  <a:pt x="349" y="210"/>
                </a:lnTo>
                <a:lnTo>
                  <a:pt x="349" y="209"/>
                </a:lnTo>
                <a:lnTo>
                  <a:pt x="349" y="209"/>
                </a:lnTo>
                <a:lnTo>
                  <a:pt x="347" y="209"/>
                </a:lnTo>
                <a:lnTo>
                  <a:pt x="347" y="209"/>
                </a:lnTo>
                <a:lnTo>
                  <a:pt x="346" y="207"/>
                </a:lnTo>
                <a:lnTo>
                  <a:pt x="346" y="207"/>
                </a:lnTo>
                <a:lnTo>
                  <a:pt x="346" y="207"/>
                </a:lnTo>
                <a:lnTo>
                  <a:pt x="347" y="207"/>
                </a:lnTo>
                <a:lnTo>
                  <a:pt x="349" y="206"/>
                </a:lnTo>
                <a:lnTo>
                  <a:pt x="349" y="206"/>
                </a:lnTo>
                <a:lnTo>
                  <a:pt x="350" y="206"/>
                </a:lnTo>
                <a:lnTo>
                  <a:pt x="349" y="207"/>
                </a:lnTo>
                <a:lnTo>
                  <a:pt x="350" y="207"/>
                </a:lnTo>
                <a:lnTo>
                  <a:pt x="350" y="209"/>
                </a:lnTo>
                <a:lnTo>
                  <a:pt x="350" y="209"/>
                </a:lnTo>
                <a:lnTo>
                  <a:pt x="350" y="209"/>
                </a:lnTo>
                <a:lnTo>
                  <a:pt x="350" y="209"/>
                </a:lnTo>
                <a:lnTo>
                  <a:pt x="350" y="209"/>
                </a:lnTo>
                <a:lnTo>
                  <a:pt x="352" y="209"/>
                </a:lnTo>
                <a:lnTo>
                  <a:pt x="352" y="210"/>
                </a:lnTo>
                <a:lnTo>
                  <a:pt x="352" y="210"/>
                </a:lnTo>
                <a:lnTo>
                  <a:pt x="352" y="210"/>
                </a:lnTo>
                <a:lnTo>
                  <a:pt x="352" y="210"/>
                </a:lnTo>
                <a:lnTo>
                  <a:pt x="352" y="210"/>
                </a:lnTo>
                <a:lnTo>
                  <a:pt x="352" y="210"/>
                </a:lnTo>
                <a:lnTo>
                  <a:pt x="353" y="212"/>
                </a:lnTo>
                <a:lnTo>
                  <a:pt x="353" y="212"/>
                </a:lnTo>
                <a:lnTo>
                  <a:pt x="353" y="212"/>
                </a:lnTo>
                <a:lnTo>
                  <a:pt x="353" y="212"/>
                </a:lnTo>
                <a:lnTo>
                  <a:pt x="353" y="212"/>
                </a:lnTo>
                <a:lnTo>
                  <a:pt x="352" y="213"/>
                </a:lnTo>
                <a:lnTo>
                  <a:pt x="353" y="213"/>
                </a:lnTo>
                <a:lnTo>
                  <a:pt x="353" y="213"/>
                </a:lnTo>
                <a:lnTo>
                  <a:pt x="353" y="215"/>
                </a:lnTo>
                <a:lnTo>
                  <a:pt x="353" y="215"/>
                </a:lnTo>
                <a:lnTo>
                  <a:pt x="353" y="215"/>
                </a:lnTo>
                <a:lnTo>
                  <a:pt x="353" y="215"/>
                </a:lnTo>
                <a:lnTo>
                  <a:pt x="353" y="216"/>
                </a:lnTo>
                <a:lnTo>
                  <a:pt x="353" y="216"/>
                </a:lnTo>
                <a:lnTo>
                  <a:pt x="353" y="216"/>
                </a:lnTo>
                <a:lnTo>
                  <a:pt x="353" y="216"/>
                </a:lnTo>
                <a:lnTo>
                  <a:pt x="353" y="216"/>
                </a:lnTo>
                <a:lnTo>
                  <a:pt x="355" y="215"/>
                </a:lnTo>
                <a:lnTo>
                  <a:pt x="355" y="215"/>
                </a:lnTo>
                <a:lnTo>
                  <a:pt x="355" y="215"/>
                </a:lnTo>
                <a:lnTo>
                  <a:pt x="356" y="215"/>
                </a:lnTo>
                <a:lnTo>
                  <a:pt x="356" y="213"/>
                </a:lnTo>
                <a:lnTo>
                  <a:pt x="356" y="213"/>
                </a:lnTo>
                <a:lnTo>
                  <a:pt x="356" y="213"/>
                </a:lnTo>
                <a:lnTo>
                  <a:pt x="356" y="213"/>
                </a:lnTo>
                <a:lnTo>
                  <a:pt x="356" y="212"/>
                </a:lnTo>
                <a:lnTo>
                  <a:pt x="356" y="212"/>
                </a:lnTo>
                <a:lnTo>
                  <a:pt x="356" y="212"/>
                </a:lnTo>
                <a:lnTo>
                  <a:pt x="356" y="212"/>
                </a:lnTo>
                <a:lnTo>
                  <a:pt x="358" y="210"/>
                </a:lnTo>
                <a:lnTo>
                  <a:pt x="361" y="209"/>
                </a:lnTo>
                <a:lnTo>
                  <a:pt x="361" y="209"/>
                </a:lnTo>
                <a:lnTo>
                  <a:pt x="361" y="209"/>
                </a:lnTo>
                <a:lnTo>
                  <a:pt x="362" y="209"/>
                </a:lnTo>
                <a:lnTo>
                  <a:pt x="362" y="207"/>
                </a:lnTo>
                <a:lnTo>
                  <a:pt x="362" y="207"/>
                </a:lnTo>
                <a:lnTo>
                  <a:pt x="362" y="207"/>
                </a:lnTo>
                <a:lnTo>
                  <a:pt x="364" y="207"/>
                </a:lnTo>
                <a:lnTo>
                  <a:pt x="364" y="207"/>
                </a:lnTo>
                <a:lnTo>
                  <a:pt x="364" y="206"/>
                </a:lnTo>
                <a:lnTo>
                  <a:pt x="364" y="206"/>
                </a:lnTo>
                <a:lnTo>
                  <a:pt x="364" y="206"/>
                </a:lnTo>
                <a:lnTo>
                  <a:pt x="364" y="206"/>
                </a:lnTo>
                <a:lnTo>
                  <a:pt x="365" y="207"/>
                </a:lnTo>
                <a:lnTo>
                  <a:pt x="367" y="206"/>
                </a:lnTo>
                <a:lnTo>
                  <a:pt x="367" y="207"/>
                </a:lnTo>
                <a:lnTo>
                  <a:pt x="367" y="206"/>
                </a:lnTo>
                <a:lnTo>
                  <a:pt x="367" y="206"/>
                </a:lnTo>
                <a:lnTo>
                  <a:pt x="367" y="206"/>
                </a:lnTo>
                <a:lnTo>
                  <a:pt x="367" y="206"/>
                </a:lnTo>
                <a:lnTo>
                  <a:pt x="368" y="206"/>
                </a:lnTo>
                <a:lnTo>
                  <a:pt x="368" y="206"/>
                </a:lnTo>
                <a:lnTo>
                  <a:pt x="367" y="206"/>
                </a:lnTo>
                <a:lnTo>
                  <a:pt x="367" y="206"/>
                </a:lnTo>
                <a:lnTo>
                  <a:pt x="367" y="206"/>
                </a:lnTo>
                <a:lnTo>
                  <a:pt x="367" y="206"/>
                </a:lnTo>
                <a:lnTo>
                  <a:pt x="365" y="206"/>
                </a:lnTo>
                <a:lnTo>
                  <a:pt x="367" y="206"/>
                </a:lnTo>
                <a:lnTo>
                  <a:pt x="370" y="204"/>
                </a:lnTo>
                <a:lnTo>
                  <a:pt x="368" y="204"/>
                </a:lnTo>
                <a:lnTo>
                  <a:pt x="368" y="203"/>
                </a:lnTo>
                <a:lnTo>
                  <a:pt x="368" y="203"/>
                </a:lnTo>
                <a:lnTo>
                  <a:pt x="370" y="203"/>
                </a:lnTo>
                <a:lnTo>
                  <a:pt x="370" y="204"/>
                </a:lnTo>
                <a:lnTo>
                  <a:pt x="370" y="204"/>
                </a:lnTo>
                <a:lnTo>
                  <a:pt x="370" y="204"/>
                </a:lnTo>
                <a:lnTo>
                  <a:pt x="371" y="206"/>
                </a:lnTo>
                <a:lnTo>
                  <a:pt x="371" y="206"/>
                </a:lnTo>
                <a:lnTo>
                  <a:pt x="371" y="206"/>
                </a:lnTo>
                <a:lnTo>
                  <a:pt x="371" y="206"/>
                </a:lnTo>
                <a:lnTo>
                  <a:pt x="371" y="206"/>
                </a:lnTo>
                <a:lnTo>
                  <a:pt x="371" y="206"/>
                </a:lnTo>
                <a:lnTo>
                  <a:pt x="373" y="206"/>
                </a:lnTo>
                <a:lnTo>
                  <a:pt x="373" y="206"/>
                </a:lnTo>
                <a:lnTo>
                  <a:pt x="373" y="206"/>
                </a:lnTo>
                <a:lnTo>
                  <a:pt x="373" y="206"/>
                </a:lnTo>
                <a:lnTo>
                  <a:pt x="374" y="204"/>
                </a:lnTo>
                <a:lnTo>
                  <a:pt x="374" y="204"/>
                </a:lnTo>
                <a:lnTo>
                  <a:pt x="374" y="204"/>
                </a:lnTo>
                <a:lnTo>
                  <a:pt x="374" y="204"/>
                </a:lnTo>
                <a:lnTo>
                  <a:pt x="374" y="204"/>
                </a:lnTo>
                <a:lnTo>
                  <a:pt x="374" y="204"/>
                </a:lnTo>
                <a:lnTo>
                  <a:pt x="374" y="203"/>
                </a:lnTo>
                <a:lnTo>
                  <a:pt x="374" y="203"/>
                </a:lnTo>
                <a:lnTo>
                  <a:pt x="374" y="203"/>
                </a:lnTo>
                <a:lnTo>
                  <a:pt x="376" y="203"/>
                </a:lnTo>
                <a:lnTo>
                  <a:pt x="376" y="201"/>
                </a:lnTo>
                <a:lnTo>
                  <a:pt x="377" y="201"/>
                </a:lnTo>
                <a:lnTo>
                  <a:pt x="377" y="201"/>
                </a:lnTo>
                <a:lnTo>
                  <a:pt x="377" y="200"/>
                </a:lnTo>
                <a:lnTo>
                  <a:pt x="379" y="201"/>
                </a:lnTo>
                <a:lnTo>
                  <a:pt x="379" y="201"/>
                </a:lnTo>
                <a:lnTo>
                  <a:pt x="379" y="201"/>
                </a:lnTo>
                <a:lnTo>
                  <a:pt x="379" y="200"/>
                </a:lnTo>
                <a:lnTo>
                  <a:pt x="379" y="200"/>
                </a:lnTo>
                <a:lnTo>
                  <a:pt x="379" y="200"/>
                </a:lnTo>
                <a:lnTo>
                  <a:pt x="379" y="201"/>
                </a:lnTo>
                <a:lnTo>
                  <a:pt x="380" y="201"/>
                </a:lnTo>
                <a:lnTo>
                  <a:pt x="379" y="201"/>
                </a:lnTo>
                <a:lnTo>
                  <a:pt x="379" y="201"/>
                </a:lnTo>
                <a:lnTo>
                  <a:pt x="379" y="201"/>
                </a:lnTo>
                <a:lnTo>
                  <a:pt x="379" y="201"/>
                </a:lnTo>
                <a:lnTo>
                  <a:pt x="377" y="201"/>
                </a:lnTo>
                <a:lnTo>
                  <a:pt x="377" y="201"/>
                </a:lnTo>
                <a:lnTo>
                  <a:pt x="377" y="201"/>
                </a:lnTo>
                <a:lnTo>
                  <a:pt x="379" y="203"/>
                </a:lnTo>
                <a:lnTo>
                  <a:pt x="379" y="203"/>
                </a:lnTo>
                <a:lnTo>
                  <a:pt x="380" y="204"/>
                </a:lnTo>
                <a:lnTo>
                  <a:pt x="380" y="204"/>
                </a:lnTo>
                <a:lnTo>
                  <a:pt x="380" y="204"/>
                </a:lnTo>
                <a:lnTo>
                  <a:pt x="380" y="204"/>
                </a:lnTo>
                <a:lnTo>
                  <a:pt x="380" y="207"/>
                </a:lnTo>
                <a:lnTo>
                  <a:pt x="382" y="207"/>
                </a:lnTo>
                <a:lnTo>
                  <a:pt x="382" y="207"/>
                </a:lnTo>
                <a:lnTo>
                  <a:pt x="382" y="207"/>
                </a:lnTo>
                <a:lnTo>
                  <a:pt x="382" y="207"/>
                </a:lnTo>
                <a:lnTo>
                  <a:pt x="382" y="209"/>
                </a:lnTo>
                <a:lnTo>
                  <a:pt x="382" y="209"/>
                </a:lnTo>
                <a:lnTo>
                  <a:pt x="382" y="210"/>
                </a:lnTo>
                <a:lnTo>
                  <a:pt x="380" y="212"/>
                </a:lnTo>
                <a:lnTo>
                  <a:pt x="379" y="212"/>
                </a:lnTo>
                <a:lnTo>
                  <a:pt x="379" y="212"/>
                </a:lnTo>
                <a:lnTo>
                  <a:pt x="379" y="213"/>
                </a:lnTo>
                <a:lnTo>
                  <a:pt x="379" y="213"/>
                </a:lnTo>
                <a:lnTo>
                  <a:pt x="379" y="213"/>
                </a:lnTo>
                <a:lnTo>
                  <a:pt x="377" y="213"/>
                </a:lnTo>
                <a:lnTo>
                  <a:pt x="377" y="213"/>
                </a:lnTo>
                <a:lnTo>
                  <a:pt x="377" y="213"/>
                </a:lnTo>
                <a:lnTo>
                  <a:pt x="377" y="215"/>
                </a:lnTo>
                <a:lnTo>
                  <a:pt x="377" y="215"/>
                </a:lnTo>
                <a:lnTo>
                  <a:pt x="373" y="213"/>
                </a:lnTo>
                <a:lnTo>
                  <a:pt x="373" y="213"/>
                </a:lnTo>
                <a:lnTo>
                  <a:pt x="373" y="213"/>
                </a:lnTo>
                <a:lnTo>
                  <a:pt x="373" y="213"/>
                </a:lnTo>
                <a:lnTo>
                  <a:pt x="373" y="213"/>
                </a:lnTo>
                <a:lnTo>
                  <a:pt x="371" y="213"/>
                </a:lnTo>
                <a:lnTo>
                  <a:pt x="371" y="213"/>
                </a:lnTo>
                <a:lnTo>
                  <a:pt x="371" y="213"/>
                </a:lnTo>
                <a:lnTo>
                  <a:pt x="371" y="215"/>
                </a:lnTo>
                <a:lnTo>
                  <a:pt x="371" y="215"/>
                </a:lnTo>
                <a:lnTo>
                  <a:pt x="371" y="215"/>
                </a:lnTo>
                <a:lnTo>
                  <a:pt x="371" y="215"/>
                </a:lnTo>
                <a:lnTo>
                  <a:pt x="371" y="215"/>
                </a:lnTo>
                <a:lnTo>
                  <a:pt x="371" y="216"/>
                </a:lnTo>
                <a:lnTo>
                  <a:pt x="371" y="216"/>
                </a:lnTo>
                <a:lnTo>
                  <a:pt x="370" y="216"/>
                </a:lnTo>
                <a:lnTo>
                  <a:pt x="370" y="218"/>
                </a:lnTo>
                <a:lnTo>
                  <a:pt x="370" y="218"/>
                </a:lnTo>
                <a:lnTo>
                  <a:pt x="371" y="216"/>
                </a:lnTo>
                <a:lnTo>
                  <a:pt x="371" y="216"/>
                </a:lnTo>
                <a:lnTo>
                  <a:pt x="371" y="216"/>
                </a:lnTo>
                <a:lnTo>
                  <a:pt x="371" y="216"/>
                </a:lnTo>
                <a:lnTo>
                  <a:pt x="371" y="216"/>
                </a:lnTo>
                <a:lnTo>
                  <a:pt x="373" y="216"/>
                </a:lnTo>
                <a:lnTo>
                  <a:pt x="376" y="216"/>
                </a:lnTo>
                <a:lnTo>
                  <a:pt x="376" y="218"/>
                </a:lnTo>
                <a:lnTo>
                  <a:pt x="374" y="216"/>
                </a:lnTo>
                <a:lnTo>
                  <a:pt x="374" y="216"/>
                </a:lnTo>
                <a:lnTo>
                  <a:pt x="374" y="218"/>
                </a:lnTo>
                <a:lnTo>
                  <a:pt x="374" y="218"/>
                </a:lnTo>
                <a:lnTo>
                  <a:pt x="374" y="218"/>
                </a:lnTo>
                <a:lnTo>
                  <a:pt x="376" y="218"/>
                </a:lnTo>
                <a:lnTo>
                  <a:pt x="374" y="218"/>
                </a:lnTo>
                <a:lnTo>
                  <a:pt x="374" y="218"/>
                </a:lnTo>
                <a:lnTo>
                  <a:pt x="374" y="218"/>
                </a:lnTo>
                <a:lnTo>
                  <a:pt x="374" y="219"/>
                </a:lnTo>
                <a:lnTo>
                  <a:pt x="376" y="219"/>
                </a:lnTo>
                <a:lnTo>
                  <a:pt x="376" y="221"/>
                </a:lnTo>
                <a:lnTo>
                  <a:pt x="376" y="221"/>
                </a:lnTo>
                <a:lnTo>
                  <a:pt x="376" y="221"/>
                </a:lnTo>
                <a:lnTo>
                  <a:pt x="377" y="222"/>
                </a:lnTo>
                <a:lnTo>
                  <a:pt x="377" y="222"/>
                </a:lnTo>
                <a:lnTo>
                  <a:pt x="377" y="224"/>
                </a:lnTo>
                <a:lnTo>
                  <a:pt x="377" y="227"/>
                </a:lnTo>
                <a:lnTo>
                  <a:pt x="377" y="228"/>
                </a:lnTo>
                <a:lnTo>
                  <a:pt x="379" y="234"/>
                </a:lnTo>
                <a:lnTo>
                  <a:pt x="379" y="236"/>
                </a:lnTo>
                <a:lnTo>
                  <a:pt x="379" y="239"/>
                </a:lnTo>
                <a:lnTo>
                  <a:pt x="377" y="240"/>
                </a:lnTo>
                <a:lnTo>
                  <a:pt x="377" y="240"/>
                </a:lnTo>
                <a:lnTo>
                  <a:pt x="377" y="240"/>
                </a:lnTo>
                <a:lnTo>
                  <a:pt x="376" y="242"/>
                </a:lnTo>
                <a:lnTo>
                  <a:pt x="376" y="242"/>
                </a:lnTo>
                <a:lnTo>
                  <a:pt x="374" y="242"/>
                </a:lnTo>
                <a:lnTo>
                  <a:pt x="374" y="243"/>
                </a:lnTo>
                <a:lnTo>
                  <a:pt x="374" y="243"/>
                </a:lnTo>
                <a:lnTo>
                  <a:pt x="374" y="243"/>
                </a:lnTo>
                <a:lnTo>
                  <a:pt x="371" y="246"/>
                </a:lnTo>
                <a:lnTo>
                  <a:pt x="370" y="246"/>
                </a:lnTo>
                <a:lnTo>
                  <a:pt x="368" y="246"/>
                </a:lnTo>
                <a:lnTo>
                  <a:pt x="368" y="246"/>
                </a:lnTo>
                <a:lnTo>
                  <a:pt x="368" y="246"/>
                </a:lnTo>
                <a:lnTo>
                  <a:pt x="368" y="246"/>
                </a:lnTo>
                <a:lnTo>
                  <a:pt x="368" y="246"/>
                </a:lnTo>
                <a:lnTo>
                  <a:pt x="368" y="246"/>
                </a:lnTo>
                <a:lnTo>
                  <a:pt x="368" y="246"/>
                </a:lnTo>
                <a:lnTo>
                  <a:pt x="367" y="246"/>
                </a:lnTo>
                <a:lnTo>
                  <a:pt x="367" y="246"/>
                </a:lnTo>
                <a:lnTo>
                  <a:pt x="367" y="246"/>
                </a:lnTo>
                <a:lnTo>
                  <a:pt x="367" y="246"/>
                </a:lnTo>
                <a:lnTo>
                  <a:pt x="365" y="246"/>
                </a:lnTo>
                <a:lnTo>
                  <a:pt x="365" y="246"/>
                </a:lnTo>
                <a:lnTo>
                  <a:pt x="358" y="246"/>
                </a:lnTo>
                <a:lnTo>
                  <a:pt x="358" y="246"/>
                </a:lnTo>
                <a:lnTo>
                  <a:pt x="358" y="246"/>
                </a:lnTo>
                <a:lnTo>
                  <a:pt x="359" y="246"/>
                </a:lnTo>
                <a:lnTo>
                  <a:pt x="359" y="246"/>
                </a:lnTo>
                <a:lnTo>
                  <a:pt x="359" y="246"/>
                </a:lnTo>
                <a:lnTo>
                  <a:pt x="359" y="245"/>
                </a:lnTo>
                <a:lnTo>
                  <a:pt x="361" y="245"/>
                </a:lnTo>
                <a:lnTo>
                  <a:pt x="361" y="245"/>
                </a:lnTo>
                <a:lnTo>
                  <a:pt x="361" y="245"/>
                </a:lnTo>
                <a:lnTo>
                  <a:pt x="359" y="245"/>
                </a:lnTo>
                <a:lnTo>
                  <a:pt x="359" y="245"/>
                </a:lnTo>
                <a:lnTo>
                  <a:pt x="359" y="243"/>
                </a:lnTo>
                <a:lnTo>
                  <a:pt x="359" y="243"/>
                </a:lnTo>
                <a:lnTo>
                  <a:pt x="359" y="243"/>
                </a:lnTo>
                <a:lnTo>
                  <a:pt x="358" y="243"/>
                </a:lnTo>
                <a:lnTo>
                  <a:pt x="358" y="243"/>
                </a:lnTo>
                <a:lnTo>
                  <a:pt x="358" y="243"/>
                </a:lnTo>
                <a:lnTo>
                  <a:pt x="358" y="242"/>
                </a:lnTo>
                <a:lnTo>
                  <a:pt x="356" y="242"/>
                </a:lnTo>
                <a:lnTo>
                  <a:pt x="356" y="242"/>
                </a:lnTo>
                <a:lnTo>
                  <a:pt x="356" y="243"/>
                </a:lnTo>
                <a:lnTo>
                  <a:pt x="356" y="243"/>
                </a:lnTo>
                <a:lnTo>
                  <a:pt x="356" y="245"/>
                </a:lnTo>
                <a:lnTo>
                  <a:pt x="356" y="245"/>
                </a:lnTo>
                <a:lnTo>
                  <a:pt x="356" y="245"/>
                </a:lnTo>
                <a:lnTo>
                  <a:pt x="356" y="245"/>
                </a:lnTo>
                <a:lnTo>
                  <a:pt x="355" y="245"/>
                </a:lnTo>
                <a:lnTo>
                  <a:pt x="355" y="246"/>
                </a:lnTo>
                <a:lnTo>
                  <a:pt x="355" y="246"/>
                </a:lnTo>
                <a:lnTo>
                  <a:pt x="355" y="246"/>
                </a:lnTo>
                <a:lnTo>
                  <a:pt x="352" y="251"/>
                </a:lnTo>
                <a:lnTo>
                  <a:pt x="350" y="253"/>
                </a:lnTo>
                <a:lnTo>
                  <a:pt x="349" y="253"/>
                </a:lnTo>
                <a:lnTo>
                  <a:pt x="347" y="253"/>
                </a:lnTo>
                <a:lnTo>
                  <a:pt x="347" y="253"/>
                </a:lnTo>
                <a:lnTo>
                  <a:pt x="347" y="253"/>
                </a:lnTo>
                <a:lnTo>
                  <a:pt x="347" y="254"/>
                </a:lnTo>
                <a:lnTo>
                  <a:pt x="347" y="254"/>
                </a:lnTo>
                <a:lnTo>
                  <a:pt x="347" y="254"/>
                </a:lnTo>
                <a:lnTo>
                  <a:pt x="347" y="254"/>
                </a:lnTo>
                <a:lnTo>
                  <a:pt x="346" y="256"/>
                </a:lnTo>
                <a:lnTo>
                  <a:pt x="346" y="256"/>
                </a:lnTo>
                <a:lnTo>
                  <a:pt x="346" y="256"/>
                </a:lnTo>
                <a:lnTo>
                  <a:pt x="346" y="256"/>
                </a:lnTo>
                <a:lnTo>
                  <a:pt x="344" y="256"/>
                </a:lnTo>
                <a:lnTo>
                  <a:pt x="344" y="256"/>
                </a:lnTo>
                <a:lnTo>
                  <a:pt x="344" y="257"/>
                </a:lnTo>
                <a:lnTo>
                  <a:pt x="343" y="257"/>
                </a:lnTo>
                <a:lnTo>
                  <a:pt x="341" y="257"/>
                </a:lnTo>
                <a:lnTo>
                  <a:pt x="340" y="257"/>
                </a:lnTo>
                <a:lnTo>
                  <a:pt x="340" y="257"/>
                </a:lnTo>
                <a:lnTo>
                  <a:pt x="340" y="256"/>
                </a:lnTo>
                <a:lnTo>
                  <a:pt x="338" y="254"/>
                </a:lnTo>
                <a:lnTo>
                  <a:pt x="338" y="254"/>
                </a:lnTo>
                <a:lnTo>
                  <a:pt x="337" y="254"/>
                </a:lnTo>
                <a:lnTo>
                  <a:pt x="337" y="254"/>
                </a:lnTo>
                <a:lnTo>
                  <a:pt x="337" y="256"/>
                </a:lnTo>
                <a:lnTo>
                  <a:pt x="335" y="256"/>
                </a:lnTo>
                <a:lnTo>
                  <a:pt x="334" y="257"/>
                </a:lnTo>
                <a:lnTo>
                  <a:pt x="332" y="257"/>
                </a:lnTo>
                <a:lnTo>
                  <a:pt x="334" y="257"/>
                </a:lnTo>
                <a:lnTo>
                  <a:pt x="335" y="256"/>
                </a:lnTo>
                <a:lnTo>
                  <a:pt x="337" y="254"/>
                </a:lnTo>
                <a:lnTo>
                  <a:pt x="337" y="254"/>
                </a:lnTo>
                <a:lnTo>
                  <a:pt x="337" y="254"/>
                </a:lnTo>
                <a:lnTo>
                  <a:pt x="337" y="254"/>
                </a:lnTo>
                <a:lnTo>
                  <a:pt x="337" y="253"/>
                </a:lnTo>
                <a:lnTo>
                  <a:pt x="337" y="253"/>
                </a:lnTo>
                <a:lnTo>
                  <a:pt x="337" y="254"/>
                </a:lnTo>
                <a:lnTo>
                  <a:pt x="335" y="254"/>
                </a:lnTo>
                <a:lnTo>
                  <a:pt x="335" y="254"/>
                </a:lnTo>
                <a:lnTo>
                  <a:pt x="335" y="253"/>
                </a:lnTo>
                <a:lnTo>
                  <a:pt x="337" y="253"/>
                </a:lnTo>
                <a:lnTo>
                  <a:pt x="337" y="253"/>
                </a:lnTo>
                <a:lnTo>
                  <a:pt x="335" y="253"/>
                </a:lnTo>
                <a:lnTo>
                  <a:pt x="335" y="253"/>
                </a:lnTo>
                <a:lnTo>
                  <a:pt x="335" y="251"/>
                </a:lnTo>
                <a:lnTo>
                  <a:pt x="335" y="251"/>
                </a:lnTo>
                <a:lnTo>
                  <a:pt x="335" y="251"/>
                </a:lnTo>
                <a:lnTo>
                  <a:pt x="335" y="251"/>
                </a:lnTo>
                <a:lnTo>
                  <a:pt x="335" y="251"/>
                </a:lnTo>
                <a:lnTo>
                  <a:pt x="335" y="251"/>
                </a:lnTo>
                <a:lnTo>
                  <a:pt x="335" y="250"/>
                </a:lnTo>
                <a:lnTo>
                  <a:pt x="335" y="250"/>
                </a:lnTo>
                <a:lnTo>
                  <a:pt x="334" y="250"/>
                </a:lnTo>
                <a:lnTo>
                  <a:pt x="332" y="248"/>
                </a:lnTo>
                <a:lnTo>
                  <a:pt x="329" y="248"/>
                </a:lnTo>
                <a:lnTo>
                  <a:pt x="326" y="248"/>
                </a:lnTo>
                <a:lnTo>
                  <a:pt x="325" y="250"/>
                </a:lnTo>
                <a:lnTo>
                  <a:pt x="325" y="250"/>
                </a:lnTo>
                <a:lnTo>
                  <a:pt x="323" y="251"/>
                </a:lnTo>
                <a:lnTo>
                  <a:pt x="323" y="251"/>
                </a:lnTo>
                <a:lnTo>
                  <a:pt x="323" y="251"/>
                </a:lnTo>
                <a:lnTo>
                  <a:pt x="322" y="251"/>
                </a:lnTo>
                <a:lnTo>
                  <a:pt x="323" y="251"/>
                </a:lnTo>
                <a:lnTo>
                  <a:pt x="323" y="251"/>
                </a:lnTo>
                <a:lnTo>
                  <a:pt x="323" y="253"/>
                </a:lnTo>
                <a:lnTo>
                  <a:pt x="323" y="253"/>
                </a:lnTo>
                <a:lnTo>
                  <a:pt x="325" y="254"/>
                </a:lnTo>
                <a:lnTo>
                  <a:pt x="326" y="254"/>
                </a:lnTo>
                <a:lnTo>
                  <a:pt x="326" y="254"/>
                </a:lnTo>
                <a:lnTo>
                  <a:pt x="326" y="256"/>
                </a:lnTo>
                <a:lnTo>
                  <a:pt x="326" y="256"/>
                </a:lnTo>
                <a:lnTo>
                  <a:pt x="326" y="256"/>
                </a:lnTo>
                <a:lnTo>
                  <a:pt x="325" y="256"/>
                </a:lnTo>
                <a:lnTo>
                  <a:pt x="325" y="256"/>
                </a:lnTo>
                <a:lnTo>
                  <a:pt x="325" y="256"/>
                </a:lnTo>
                <a:lnTo>
                  <a:pt x="325" y="256"/>
                </a:lnTo>
                <a:lnTo>
                  <a:pt x="325" y="256"/>
                </a:lnTo>
                <a:lnTo>
                  <a:pt x="325" y="254"/>
                </a:lnTo>
                <a:lnTo>
                  <a:pt x="325" y="254"/>
                </a:lnTo>
                <a:lnTo>
                  <a:pt x="323" y="254"/>
                </a:lnTo>
                <a:lnTo>
                  <a:pt x="323" y="256"/>
                </a:lnTo>
                <a:lnTo>
                  <a:pt x="323" y="256"/>
                </a:lnTo>
                <a:lnTo>
                  <a:pt x="323" y="256"/>
                </a:lnTo>
                <a:lnTo>
                  <a:pt x="323" y="256"/>
                </a:lnTo>
                <a:lnTo>
                  <a:pt x="323" y="254"/>
                </a:lnTo>
                <a:lnTo>
                  <a:pt x="323" y="254"/>
                </a:lnTo>
                <a:lnTo>
                  <a:pt x="323" y="254"/>
                </a:lnTo>
                <a:lnTo>
                  <a:pt x="322" y="254"/>
                </a:lnTo>
                <a:lnTo>
                  <a:pt x="320" y="254"/>
                </a:lnTo>
                <a:lnTo>
                  <a:pt x="320" y="254"/>
                </a:lnTo>
                <a:lnTo>
                  <a:pt x="320" y="256"/>
                </a:lnTo>
                <a:lnTo>
                  <a:pt x="318" y="257"/>
                </a:lnTo>
                <a:lnTo>
                  <a:pt x="317" y="259"/>
                </a:lnTo>
                <a:lnTo>
                  <a:pt x="317" y="259"/>
                </a:lnTo>
                <a:lnTo>
                  <a:pt x="317" y="259"/>
                </a:lnTo>
                <a:lnTo>
                  <a:pt x="317" y="259"/>
                </a:lnTo>
                <a:lnTo>
                  <a:pt x="317" y="259"/>
                </a:lnTo>
                <a:lnTo>
                  <a:pt x="317" y="259"/>
                </a:lnTo>
                <a:lnTo>
                  <a:pt x="317" y="260"/>
                </a:lnTo>
                <a:lnTo>
                  <a:pt x="317" y="260"/>
                </a:lnTo>
                <a:lnTo>
                  <a:pt x="317" y="260"/>
                </a:lnTo>
                <a:lnTo>
                  <a:pt x="318" y="262"/>
                </a:lnTo>
                <a:lnTo>
                  <a:pt x="318" y="262"/>
                </a:lnTo>
                <a:lnTo>
                  <a:pt x="317" y="262"/>
                </a:lnTo>
                <a:lnTo>
                  <a:pt x="317" y="262"/>
                </a:lnTo>
                <a:lnTo>
                  <a:pt x="317" y="262"/>
                </a:lnTo>
                <a:lnTo>
                  <a:pt x="317" y="262"/>
                </a:lnTo>
                <a:lnTo>
                  <a:pt x="317" y="262"/>
                </a:lnTo>
                <a:lnTo>
                  <a:pt x="317" y="262"/>
                </a:lnTo>
                <a:lnTo>
                  <a:pt x="317" y="262"/>
                </a:lnTo>
                <a:lnTo>
                  <a:pt x="317" y="262"/>
                </a:lnTo>
                <a:lnTo>
                  <a:pt x="317" y="262"/>
                </a:lnTo>
                <a:lnTo>
                  <a:pt x="317" y="262"/>
                </a:lnTo>
                <a:lnTo>
                  <a:pt x="317" y="262"/>
                </a:lnTo>
                <a:lnTo>
                  <a:pt x="317" y="262"/>
                </a:lnTo>
                <a:lnTo>
                  <a:pt x="317" y="263"/>
                </a:lnTo>
                <a:lnTo>
                  <a:pt x="317" y="263"/>
                </a:lnTo>
                <a:lnTo>
                  <a:pt x="317" y="263"/>
                </a:lnTo>
                <a:lnTo>
                  <a:pt x="315" y="263"/>
                </a:lnTo>
                <a:lnTo>
                  <a:pt x="317" y="263"/>
                </a:lnTo>
                <a:lnTo>
                  <a:pt x="317" y="265"/>
                </a:lnTo>
                <a:lnTo>
                  <a:pt x="317" y="265"/>
                </a:lnTo>
                <a:lnTo>
                  <a:pt x="317" y="266"/>
                </a:lnTo>
                <a:lnTo>
                  <a:pt x="317" y="266"/>
                </a:lnTo>
                <a:lnTo>
                  <a:pt x="317" y="266"/>
                </a:lnTo>
                <a:lnTo>
                  <a:pt x="317" y="266"/>
                </a:lnTo>
                <a:lnTo>
                  <a:pt x="318" y="265"/>
                </a:lnTo>
                <a:lnTo>
                  <a:pt x="320" y="265"/>
                </a:lnTo>
                <a:lnTo>
                  <a:pt x="320" y="265"/>
                </a:lnTo>
                <a:lnTo>
                  <a:pt x="322" y="263"/>
                </a:lnTo>
                <a:lnTo>
                  <a:pt x="322" y="263"/>
                </a:lnTo>
                <a:lnTo>
                  <a:pt x="322" y="263"/>
                </a:lnTo>
                <a:lnTo>
                  <a:pt x="318" y="268"/>
                </a:lnTo>
                <a:lnTo>
                  <a:pt x="317" y="268"/>
                </a:lnTo>
                <a:lnTo>
                  <a:pt x="317" y="268"/>
                </a:lnTo>
                <a:lnTo>
                  <a:pt x="315" y="268"/>
                </a:lnTo>
                <a:lnTo>
                  <a:pt x="315" y="268"/>
                </a:lnTo>
                <a:lnTo>
                  <a:pt x="315" y="268"/>
                </a:lnTo>
                <a:lnTo>
                  <a:pt x="315" y="269"/>
                </a:lnTo>
                <a:lnTo>
                  <a:pt x="315" y="269"/>
                </a:lnTo>
                <a:lnTo>
                  <a:pt x="315" y="269"/>
                </a:lnTo>
                <a:lnTo>
                  <a:pt x="315" y="269"/>
                </a:lnTo>
                <a:lnTo>
                  <a:pt x="317" y="269"/>
                </a:lnTo>
                <a:lnTo>
                  <a:pt x="317" y="269"/>
                </a:lnTo>
                <a:lnTo>
                  <a:pt x="315" y="269"/>
                </a:lnTo>
                <a:lnTo>
                  <a:pt x="315" y="271"/>
                </a:lnTo>
                <a:lnTo>
                  <a:pt x="315" y="271"/>
                </a:lnTo>
                <a:lnTo>
                  <a:pt x="317" y="271"/>
                </a:lnTo>
                <a:lnTo>
                  <a:pt x="317" y="271"/>
                </a:lnTo>
                <a:lnTo>
                  <a:pt x="317" y="272"/>
                </a:lnTo>
                <a:lnTo>
                  <a:pt x="317" y="271"/>
                </a:lnTo>
                <a:lnTo>
                  <a:pt x="318" y="271"/>
                </a:lnTo>
                <a:lnTo>
                  <a:pt x="318" y="271"/>
                </a:lnTo>
                <a:lnTo>
                  <a:pt x="318" y="271"/>
                </a:lnTo>
                <a:lnTo>
                  <a:pt x="318" y="271"/>
                </a:lnTo>
                <a:lnTo>
                  <a:pt x="318" y="271"/>
                </a:lnTo>
                <a:lnTo>
                  <a:pt x="318" y="272"/>
                </a:lnTo>
                <a:lnTo>
                  <a:pt x="318" y="272"/>
                </a:lnTo>
                <a:lnTo>
                  <a:pt x="318" y="272"/>
                </a:lnTo>
                <a:lnTo>
                  <a:pt x="318" y="272"/>
                </a:lnTo>
                <a:lnTo>
                  <a:pt x="318" y="274"/>
                </a:lnTo>
                <a:lnTo>
                  <a:pt x="318" y="274"/>
                </a:lnTo>
                <a:lnTo>
                  <a:pt x="318" y="274"/>
                </a:lnTo>
                <a:lnTo>
                  <a:pt x="318" y="274"/>
                </a:lnTo>
                <a:lnTo>
                  <a:pt x="318" y="274"/>
                </a:lnTo>
                <a:lnTo>
                  <a:pt x="318" y="274"/>
                </a:lnTo>
                <a:lnTo>
                  <a:pt x="317" y="274"/>
                </a:lnTo>
                <a:lnTo>
                  <a:pt x="317" y="275"/>
                </a:lnTo>
                <a:lnTo>
                  <a:pt x="317" y="275"/>
                </a:lnTo>
                <a:lnTo>
                  <a:pt x="317" y="274"/>
                </a:lnTo>
                <a:lnTo>
                  <a:pt x="317" y="274"/>
                </a:lnTo>
                <a:lnTo>
                  <a:pt x="317" y="274"/>
                </a:lnTo>
                <a:lnTo>
                  <a:pt x="318" y="274"/>
                </a:lnTo>
                <a:lnTo>
                  <a:pt x="318" y="274"/>
                </a:lnTo>
                <a:lnTo>
                  <a:pt x="317" y="274"/>
                </a:lnTo>
                <a:lnTo>
                  <a:pt x="317" y="272"/>
                </a:lnTo>
                <a:lnTo>
                  <a:pt x="317" y="272"/>
                </a:lnTo>
                <a:lnTo>
                  <a:pt x="317" y="272"/>
                </a:lnTo>
                <a:lnTo>
                  <a:pt x="317" y="272"/>
                </a:lnTo>
                <a:lnTo>
                  <a:pt x="315" y="272"/>
                </a:lnTo>
                <a:lnTo>
                  <a:pt x="315" y="271"/>
                </a:lnTo>
                <a:lnTo>
                  <a:pt x="315" y="271"/>
                </a:lnTo>
                <a:lnTo>
                  <a:pt x="315" y="271"/>
                </a:lnTo>
                <a:lnTo>
                  <a:pt x="315" y="271"/>
                </a:lnTo>
                <a:lnTo>
                  <a:pt x="315" y="269"/>
                </a:lnTo>
                <a:lnTo>
                  <a:pt x="315" y="269"/>
                </a:lnTo>
                <a:lnTo>
                  <a:pt x="315" y="269"/>
                </a:lnTo>
                <a:lnTo>
                  <a:pt x="315" y="269"/>
                </a:lnTo>
                <a:lnTo>
                  <a:pt x="314" y="269"/>
                </a:lnTo>
                <a:lnTo>
                  <a:pt x="312" y="269"/>
                </a:lnTo>
                <a:lnTo>
                  <a:pt x="312" y="269"/>
                </a:lnTo>
                <a:lnTo>
                  <a:pt x="312" y="269"/>
                </a:lnTo>
                <a:lnTo>
                  <a:pt x="311" y="269"/>
                </a:lnTo>
                <a:lnTo>
                  <a:pt x="311" y="271"/>
                </a:lnTo>
                <a:lnTo>
                  <a:pt x="309" y="271"/>
                </a:lnTo>
                <a:lnTo>
                  <a:pt x="308" y="272"/>
                </a:lnTo>
                <a:lnTo>
                  <a:pt x="308" y="272"/>
                </a:lnTo>
                <a:lnTo>
                  <a:pt x="308" y="274"/>
                </a:lnTo>
                <a:lnTo>
                  <a:pt x="308" y="274"/>
                </a:lnTo>
                <a:lnTo>
                  <a:pt x="305" y="275"/>
                </a:lnTo>
                <a:lnTo>
                  <a:pt x="303" y="278"/>
                </a:lnTo>
                <a:lnTo>
                  <a:pt x="302" y="280"/>
                </a:lnTo>
                <a:lnTo>
                  <a:pt x="302" y="280"/>
                </a:lnTo>
                <a:lnTo>
                  <a:pt x="302" y="280"/>
                </a:lnTo>
                <a:lnTo>
                  <a:pt x="300" y="280"/>
                </a:lnTo>
                <a:lnTo>
                  <a:pt x="300" y="281"/>
                </a:lnTo>
                <a:lnTo>
                  <a:pt x="300" y="281"/>
                </a:lnTo>
                <a:lnTo>
                  <a:pt x="300" y="281"/>
                </a:lnTo>
                <a:lnTo>
                  <a:pt x="300" y="281"/>
                </a:lnTo>
                <a:lnTo>
                  <a:pt x="299" y="283"/>
                </a:lnTo>
                <a:lnTo>
                  <a:pt x="299" y="284"/>
                </a:lnTo>
                <a:lnTo>
                  <a:pt x="299" y="284"/>
                </a:lnTo>
                <a:lnTo>
                  <a:pt x="299" y="286"/>
                </a:lnTo>
                <a:lnTo>
                  <a:pt x="300" y="286"/>
                </a:lnTo>
                <a:lnTo>
                  <a:pt x="300" y="287"/>
                </a:lnTo>
                <a:lnTo>
                  <a:pt x="300" y="287"/>
                </a:lnTo>
                <a:lnTo>
                  <a:pt x="300" y="289"/>
                </a:lnTo>
                <a:lnTo>
                  <a:pt x="302" y="289"/>
                </a:lnTo>
                <a:lnTo>
                  <a:pt x="300" y="289"/>
                </a:lnTo>
                <a:lnTo>
                  <a:pt x="299" y="289"/>
                </a:lnTo>
                <a:lnTo>
                  <a:pt x="299" y="289"/>
                </a:lnTo>
                <a:lnTo>
                  <a:pt x="299" y="289"/>
                </a:lnTo>
                <a:lnTo>
                  <a:pt x="297" y="289"/>
                </a:lnTo>
                <a:lnTo>
                  <a:pt x="297" y="289"/>
                </a:lnTo>
                <a:lnTo>
                  <a:pt x="297" y="289"/>
                </a:lnTo>
                <a:lnTo>
                  <a:pt x="296" y="289"/>
                </a:lnTo>
                <a:lnTo>
                  <a:pt x="296" y="289"/>
                </a:lnTo>
                <a:lnTo>
                  <a:pt x="293" y="289"/>
                </a:lnTo>
                <a:lnTo>
                  <a:pt x="293" y="290"/>
                </a:lnTo>
                <a:lnTo>
                  <a:pt x="294" y="290"/>
                </a:lnTo>
                <a:lnTo>
                  <a:pt x="294" y="292"/>
                </a:lnTo>
                <a:lnTo>
                  <a:pt x="294" y="292"/>
                </a:lnTo>
                <a:lnTo>
                  <a:pt x="294" y="292"/>
                </a:lnTo>
                <a:lnTo>
                  <a:pt x="296" y="293"/>
                </a:lnTo>
                <a:lnTo>
                  <a:pt x="296" y="293"/>
                </a:lnTo>
                <a:lnTo>
                  <a:pt x="296" y="293"/>
                </a:lnTo>
                <a:lnTo>
                  <a:pt x="296" y="293"/>
                </a:lnTo>
                <a:lnTo>
                  <a:pt x="296" y="293"/>
                </a:lnTo>
                <a:lnTo>
                  <a:pt x="296" y="293"/>
                </a:lnTo>
                <a:lnTo>
                  <a:pt x="296" y="293"/>
                </a:lnTo>
                <a:lnTo>
                  <a:pt x="297" y="293"/>
                </a:lnTo>
                <a:lnTo>
                  <a:pt x="297" y="293"/>
                </a:lnTo>
                <a:lnTo>
                  <a:pt x="297" y="293"/>
                </a:lnTo>
                <a:lnTo>
                  <a:pt x="297" y="293"/>
                </a:lnTo>
                <a:lnTo>
                  <a:pt x="294" y="293"/>
                </a:lnTo>
                <a:lnTo>
                  <a:pt x="293" y="295"/>
                </a:lnTo>
                <a:lnTo>
                  <a:pt x="293" y="295"/>
                </a:lnTo>
                <a:lnTo>
                  <a:pt x="293" y="295"/>
                </a:lnTo>
                <a:lnTo>
                  <a:pt x="291" y="295"/>
                </a:lnTo>
                <a:lnTo>
                  <a:pt x="291" y="293"/>
                </a:lnTo>
                <a:lnTo>
                  <a:pt x="291" y="293"/>
                </a:lnTo>
                <a:lnTo>
                  <a:pt x="291" y="293"/>
                </a:lnTo>
                <a:lnTo>
                  <a:pt x="293" y="292"/>
                </a:lnTo>
                <a:lnTo>
                  <a:pt x="291" y="292"/>
                </a:lnTo>
                <a:lnTo>
                  <a:pt x="291" y="292"/>
                </a:lnTo>
                <a:lnTo>
                  <a:pt x="291" y="293"/>
                </a:lnTo>
                <a:lnTo>
                  <a:pt x="291" y="293"/>
                </a:lnTo>
                <a:lnTo>
                  <a:pt x="291" y="295"/>
                </a:lnTo>
                <a:lnTo>
                  <a:pt x="291" y="295"/>
                </a:lnTo>
                <a:lnTo>
                  <a:pt x="291" y="295"/>
                </a:lnTo>
                <a:lnTo>
                  <a:pt x="291" y="295"/>
                </a:lnTo>
                <a:lnTo>
                  <a:pt x="291" y="296"/>
                </a:lnTo>
                <a:lnTo>
                  <a:pt x="291" y="298"/>
                </a:lnTo>
                <a:lnTo>
                  <a:pt x="291" y="299"/>
                </a:lnTo>
                <a:lnTo>
                  <a:pt x="293" y="299"/>
                </a:lnTo>
                <a:lnTo>
                  <a:pt x="293" y="298"/>
                </a:lnTo>
                <a:lnTo>
                  <a:pt x="291" y="298"/>
                </a:lnTo>
                <a:lnTo>
                  <a:pt x="291" y="298"/>
                </a:lnTo>
                <a:lnTo>
                  <a:pt x="291" y="298"/>
                </a:lnTo>
                <a:lnTo>
                  <a:pt x="293" y="298"/>
                </a:lnTo>
                <a:lnTo>
                  <a:pt x="294" y="298"/>
                </a:lnTo>
                <a:lnTo>
                  <a:pt x="294" y="298"/>
                </a:lnTo>
                <a:lnTo>
                  <a:pt x="294" y="298"/>
                </a:lnTo>
                <a:lnTo>
                  <a:pt x="296" y="298"/>
                </a:lnTo>
                <a:lnTo>
                  <a:pt x="296" y="298"/>
                </a:lnTo>
                <a:lnTo>
                  <a:pt x="296" y="299"/>
                </a:lnTo>
                <a:lnTo>
                  <a:pt x="296" y="299"/>
                </a:lnTo>
                <a:lnTo>
                  <a:pt x="296" y="299"/>
                </a:lnTo>
                <a:lnTo>
                  <a:pt x="296" y="299"/>
                </a:lnTo>
                <a:lnTo>
                  <a:pt x="296" y="301"/>
                </a:lnTo>
                <a:lnTo>
                  <a:pt x="296" y="301"/>
                </a:lnTo>
                <a:lnTo>
                  <a:pt x="296" y="301"/>
                </a:lnTo>
                <a:lnTo>
                  <a:pt x="296" y="301"/>
                </a:lnTo>
                <a:lnTo>
                  <a:pt x="296" y="301"/>
                </a:lnTo>
                <a:lnTo>
                  <a:pt x="296" y="301"/>
                </a:lnTo>
                <a:lnTo>
                  <a:pt x="294" y="301"/>
                </a:lnTo>
                <a:lnTo>
                  <a:pt x="294" y="302"/>
                </a:lnTo>
                <a:lnTo>
                  <a:pt x="294" y="302"/>
                </a:lnTo>
                <a:lnTo>
                  <a:pt x="294" y="304"/>
                </a:lnTo>
                <a:lnTo>
                  <a:pt x="294" y="305"/>
                </a:lnTo>
                <a:lnTo>
                  <a:pt x="294" y="305"/>
                </a:lnTo>
                <a:lnTo>
                  <a:pt x="296" y="305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7"/>
                </a:lnTo>
                <a:lnTo>
                  <a:pt x="297" y="308"/>
                </a:lnTo>
                <a:lnTo>
                  <a:pt x="297" y="308"/>
                </a:lnTo>
                <a:lnTo>
                  <a:pt x="297" y="308"/>
                </a:lnTo>
                <a:lnTo>
                  <a:pt x="297" y="308"/>
                </a:lnTo>
                <a:lnTo>
                  <a:pt x="297" y="308"/>
                </a:lnTo>
                <a:lnTo>
                  <a:pt x="297" y="308"/>
                </a:lnTo>
                <a:lnTo>
                  <a:pt x="297" y="308"/>
                </a:lnTo>
                <a:lnTo>
                  <a:pt x="297" y="310"/>
                </a:lnTo>
                <a:lnTo>
                  <a:pt x="297" y="310"/>
                </a:lnTo>
                <a:lnTo>
                  <a:pt x="297" y="310"/>
                </a:lnTo>
                <a:lnTo>
                  <a:pt x="297" y="310"/>
                </a:lnTo>
                <a:lnTo>
                  <a:pt x="297" y="310"/>
                </a:lnTo>
                <a:lnTo>
                  <a:pt x="297" y="310"/>
                </a:lnTo>
                <a:lnTo>
                  <a:pt x="297" y="310"/>
                </a:lnTo>
                <a:lnTo>
                  <a:pt x="297" y="311"/>
                </a:lnTo>
                <a:lnTo>
                  <a:pt x="297" y="311"/>
                </a:lnTo>
                <a:lnTo>
                  <a:pt x="297" y="313"/>
                </a:lnTo>
                <a:lnTo>
                  <a:pt x="297" y="313"/>
                </a:lnTo>
                <a:lnTo>
                  <a:pt x="297" y="313"/>
                </a:lnTo>
                <a:lnTo>
                  <a:pt x="299" y="313"/>
                </a:lnTo>
                <a:lnTo>
                  <a:pt x="300" y="314"/>
                </a:lnTo>
                <a:lnTo>
                  <a:pt x="300" y="314"/>
                </a:lnTo>
                <a:lnTo>
                  <a:pt x="300" y="314"/>
                </a:lnTo>
                <a:lnTo>
                  <a:pt x="300" y="313"/>
                </a:lnTo>
                <a:lnTo>
                  <a:pt x="300" y="313"/>
                </a:lnTo>
                <a:lnTo>
                  <a:pt x="300" y="313"/>
                </a:lnTo>
                <a:lnTo>
                  <a:pt x="300" y="311"/>
                </a:lnTo>
                <a:lnTo>
                  <a:pt x="300" y="311"/>
                </a:lnTo>
                <a:lnTo>
                  <a:pt x="300" y="310"/>
                </a:lnTo>
                <a:lnTo>
                  <a:pt x="300" y="310"/>
                </a:lnTo>
                <a:lnTo>
                  <a:pt x="302" y="308"/>
                </a:lnTo>
                <a:lnTo>
                  <a:pt x="302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3" y="307"/>
                </a:lnTo>
                <a:lnTo>
                  <a:pt x="303" y="307"/>
                </a:lnTo>
                <a:lnTo>
                  <a:pt x="303" y="307"/>
                </a:lnTo>
                <a:lnTo>
                  <a:pt x="303" y="307"/>
                </a:lnTo>
                <a:lnTo>
                  <a:pt x="303" y="307"/>
                </a:lnTo>
                <a:lnTo>
                  <a:pt x="303" y="307"/>
                </a:lnTo>
                <a:lnTo>
                  <a:pt x="303" y="305"/>
                </a:lnTo>
                <a:lnTo>
                  <a:pt x="303" y="305"/>
                </a:lnTo>
                <a:lnTo>
                  <a:pt x="303" y="305"/>
                </a:lnTo>
                <a:lnTo>
                  <a:pt x="303" y="305"/>
                </a:lnTo>
                <a:lnTo>
                  <a:pt x="303" y="305"/>
                </a:lnTo>
                <a:lnTo>
                  <a:pt x="303" y="305"/>
                </a:lnTo>
                <a:lnTo>
                  <a:pt x="305" y="305"/>
                </a:lnTo>
                <a:lnTo>
                  <a:pt x="305" y="305"/>
                </a:lnTo>
                <a:lnTo>
                  <a:pt x="305" y="304"/>
                </a:lnTo>
                <a:lnTo>
                  <a:pt x="305" y="304"/>
                </a:lnTo>
                <a:lnTo>
                  <a:pt x="305" y="304"/>
                </a:lnTo>
                <a:lnTo>
                  <a:pt x="305" y="304"/>
                </a:lnTo>
                <a:lnTo>
                  <a:pt x="305" y="304"/>
                </a:lnTo>
                <a:lnTo>
                  <a:pt x="306" y="304"/>
                </a:lnTo>
                <a:lnTo>
                  <a:pt x="306" y="304"/>
                </a:lnTo>
                <a:lnTo>
                  <a:pt x="306" y="304"/>
                </a:lnTo>
                <a:lnTo>
                  <a:pt x="306" y="304"/>
                </a:lnTo>
                <a:lnTo>
                  <a:pt x="306" y="304"/>
                </a:lnTo>
                <a:lnTo>
                  <a:pt x="306" y="304"/>
                </a:lnTo>
                <a:lnTo>
                  <a:pt x="306" y="302"/>
                </a:lnTo>
                <a:lnTo>
                  <a:pt x="306" y="302"/>
                </a:lnTo>
                <a:lnTo>
                  <a:pt x="306" y="302"/>
                </a:lnTo>
                <a:lnTo>
                  <a:pt x="306" y="302"/>
                </a:lnTo>
                <a:lnTo>
                  <a:pt x="306" y="302"/>
                </a:lnTo>
                <a:lnTo>
                  <a:pt x="306" y="302"/>
                </a:lnTo>
                <a:lnTo>
                  <a:pt x="306" y="302"/>
                </a:lnTo>
                <a:lnTo>
                  <a:pt x="308" y="302"/>
                </a:lnTo>
                <a:lnTo>
                  <a:pt x="308" y="302"/>
                </a:lnTo>
                <a:lnTo>
                  <a:pt x="308" y="302"/>
                </a:lnTo>
                <a:lnTo>
                  <a:pt x="308" y="302"/>
                </a:lnTo>
                <a:lnTo>
                  <a:pt x="308" y="301"/>
                </a:lnTo>
                <a:lnTo>
                  <a:pt x="308" y="301"/>
                </a:lnTo>
                <a:lnTo>
                  <a:pt x="308" y="301"/>
                </a:lnTo>
                <a:lnTo>
                  <a:pt x="309" y="301"/>
                </a:lnTo>
                <a:lnTo>
                  <a:pt x="309" y="301"/>
                </a:lnTo>
                <a:lnTo>
                  <a:pt x="311" y="299"/>
                </a:lnTo>
                <a:lnTo>
                  <a:pt x="311" y="299"/>
                </a:lnTo>
                <a:lnTo>
                  <a:pt x="311" y="299"/>
                </a:lnTo>
                <a:lnTo>
                  <a:pt x="312" y="299"/>
                </a:lnTo>
                <a:lnTo>
                  <a:pt x="312" y="299"/>
                </a:lnTo>
                <a:lnTo>
                  <a:pt x="312" y="299"/>
                </a:lnTo>
                <a:lnTo>
                  <a:pt x="312" y="299"/>
                </a:lnTo>
                <a:lnTo>
                  <a:pt x="312" y="298"/>
                </a:lnTo>
                <a:lnTo>
                  <a:pt x="312" y="298"/>
                </a:lnTo>
                <a:lnTo>
                  <a:pt x="312" y="298"/>
                </a:lnTo>
                <a:lnTo>
                  <a:pt x="312" y="298"/>
                </a:lnTo>
                <a:lnTo>
                  <a:pt x="312" y="298"/>
                </a:lnTo>
                <a:lnTo>
                  <a:pt x="312" y="298"/>
                </a:lnTo>
                <a:lnTo>
                  <a:pt x="312" y="299"/>
                </a:lnTo>
                <a:lnTo>
                  <a:pt x="312" y="299"/>
                </a:lnTo>
                <a:lnTo>
                  <a:pt x="312" y="299"/>
                </a:lnTo>
                <a:lnTo>
                  <a:pt x="312" y="299"/>
                </a:lnTo>
                <a:lnTo>
                  <a:pt x="312" y="301"/>
                </a:lnTo>
                <a:lnTo>
                  <a:pt x="311" y="301"/>
                </a:lnTo>
                <a:lnTo>
                  <a:pt x="311" y="301"/>
                </a:lnTo>
                <a:lnTo>
                  <a:pt x="311" y="301"/>
                </a:lnTo>
                <a:lnTo>
                  <a:pt x="311" y="301"/>
                </a:lnTo>
                <a:lnTo>
                  <a:pt x="311" y="301"/>
                </a:lnTo>
                <a:lnTo>
                  <a:pt x="311" y="301"/>
                </a:lnTo>
                <a:lnTo>
                  <a:pt x="311" y="302"/>
                </a:lnTo>
                <a:lnTo>
                  <a:pt x="311" y="302"/>
                </a:lnTo>
                <a:lnTo>
                  <a:pt x="311" y="302"/>
                </a:lnTo>
                <a:lnTo>
                  <a:pt x="309" y="302"/>
                </a:lnTo>
                <a:lnTo>
                  <a:pt x="308" y="302"/>
                </a:lnTo>
                <a:lnTo>
                  <a:pt x="308" y="302"/>
                </a:lnTo>
                <a:lnTo>
                  <a:pt x="308" y="302"/>
                </a:lnTo>
                <a:lnTo>
                  <a:pt x="308" y="302"/>
                </a:lnTo>
                <a:lnTo>
                  <a:pt x="308" y="302"/>
                </a:lnTo>
                <a:lnTo>
                  <a:pt x="308" y="302"/>
                </a:lnTo>
                <a:lnTo>
                  <a:pt x="306" y="302"/>
                </a:lnTo>
                <a:lnTo>
                  <a:pt x="306" y="302"/>
                </a:lnTo>
                <a:lnTo>
                  <a:pt x="306" y="304"/>
                </a:lnTo>
                <a:lnTo>
                  <a:pt x="306" y="304"/>
                </a:lnTo>
                <a:lnTo>
                  <a:pt x="305" y="304"/>
                </a:lnTo>
                <a:lnTo>
                  <a:pt x="305" y="304"/>
                </a:lnTo>
                <a:lnTo>
                  <a:pt x="305" y="305"/>
                </a:lnTo>
                <a:lnTo>
                  <a:pt x="305" y="305"/>
                </a:lnTo>
                <a:lnTo>
                  <a:pt x="305" y="305"/>
                </a:lnTo>
                <a:lnTo>
                  <a:pt x="305" y="305"/>
                </a:lnTo>
                <a:lnTo>
                  <a:pt x="305" y="305"/>
                </a:lnTo>
                <a:lnTo>
                  <a:pt x="303" y="305"/>
                </a:lnTo>
                <a:lnTo>
                  <a:pt x="303" y="305"/>
                </a:lnTo>
                <a:lnTo>
                  <a:pt x="303" y="307"/>
                </a:lnTo>
                <a:lnTo>
                  <a:pt x="303" y="307"/>
                </a:lnTo>
                <a:lnTo>
                  <a:pt x="303" y="307"/>
                </a:lnTo>
                <a:lnTo>
                  <a:pt x="303" y="307"/>
                </a:lnTo>
                <a:lnTo>
                  <a:pt x="303" y="307"/>
                </a:lnTo>
                <a:lnTo>
                  <a:pt x="303" y="308"/>
                </a:lnTo>
                <a:lnTo>
                  <a:pt x="303" y="308"/>
                </a:lnTo>
                <a:lnTo>
                  <a:pt x="303" y="308"/>
                </a:lnTo>
                <a:lnTo>
                  <a:pt x="302" y="308"/>
                </a:lnTo>
                <a:lnTo>
                  <a:pt x="302" y="308"/>
                </a:lnTo>
                <a:lnTo>
                  <a:pt x="302" y="310"/>
                </a:lnTo>
                <a:lnTo>
                  <a:pt x="300" y="310"/>
                </a:lnTo>
                <a:lnTo>
                  <a:pt x="300" y="310"/>
                </a:lnTo>
                <a:lnTo>
                  <a:pt x="300" y="310"/>
                </a:lnTo>
                <a:lnTo>
                  <a:pt x="303" y="311"/>
                </a:lnTo>
                <a:lnTo>
                  <a:pt x="303" y="311"/>
                </a:lnTo>
                <a:lnTo>
                  <a:pt x="303" y="311"/>
                </a:lnTo>
                <a:lnTo>
                  <a:pt x="303" y="311"/>
                </a:lnTo>
                <a:lnTo>
                  <a:pt x="303" y="311"/>
                </a:lnTo>
                <a:lnTo>
                  <a:pt x="303" y="311"/>
                </a:lnTo>
                <a:lnTo>
                  <a:pt x="305" y="310"/>
                </a:lnTo>
                <a:lnTo>
                  <a:pt x="305" y="310"/>
                </a:lnTo>
                <a:lnTo>
                  <a:pt x="305" y="310"/>
                </a:lnTo>
                <a:lnTo>
                  <a:pt x="305" y="310"/>
                </a:lnTo>
                <a:lnTo>
                  <a:pt x="305" y="310"/>
                </a:lnTo>
                <a:lnTo>
                  <a:pt x="305" y="310"/>
                </a:lnTo>
                <a:lnTo>
                  <a:pt x="305" y="310"/>
                </a:lnTo>
                <a:lnTo>
                  <a:pt x="305" y="308"/>
                </a:lnTo>
                <a:lnTo>
                  <a:pt x="305" y="310"/>
                </a:lnTo>
                <a:lnTo>
                  <a:pt x="305" y="311"/>
                </a:lnTo>
                <a:lnTo>
                  <a:pt x="305" y="311"/>
                </a:lnTo>
                <a:lnTo>
                  <a:pt x="305" y="311"/>
                </a:lnTo>
                <a:lnTo>
                  <a:pt x="303" y="313"/>
                </a:lnTo>
                <a:lnTo>
                  <a:pt x="303" y="313"/>
                </a:lnTo>
                <a:lnTo>
                  <a:pt x="303" y="313"/>
                </a:lnTo>
                <a:lnTo>
                  <a:pt x="303" y="313"/>
                </a:lnTo>
                <a:lnTo>
                  <a:pt x="303" y="313"/>
                </a:lnTo>
                <a:lnTo>
                  <a:pt x="303" y="314"/>
                </a:lnTo>
                <a:lnTo>
                  <a:pt x="303" y="314"/>
                </a:lnTo>
                <a:lnTo>
                  <a:pt x="305" y="314"/>
                </a:lnTo>
                <a:lnTo>
                  <a:pt x="305" y="316"/>
                </a:lnTo>
                <a:lnTo>
                  <a:pt x="305" y="316"/>
                </a:lnTo>
                <a:lnTo>
                  <a:pt x="305" y="314"/>
                </a:lnTo>
                <a:lnTo>
                  <a:pt x="306" y="314"/>
                </a:lnTo>
                <a:lnTo>
                  <a:pt x="306" y="314"/>
                </a:lnTo>
                <a:lnTo>
                  <a:pt x="306" y="314"/>
                </a:lnTo>
                <a:lnTo>
                  <a:pt x="306" y="314"/>
                </a:lnTo>
                <a:lnTo>
                  <a:pt x="308" y="314"/>
                </a:lnTo>
                <a:lnTo>
                  <a:pt x="309" y="314"/>
                </a:lnTo>
                <a:lnTo>
                  <a:pt x="309" y="314"/>
                </a:lnTo>
                <a:lnTo>
                  <a:pt x="309" y="314"/>
                </a:lnTo>
                <a:lnTo>
                  <a:pt x="309" y="314"/>
                </a:lnTo>
                <a:lnTo>
                  <a:pt x="308" y="314"/>
                </a:lnTo>
                <a:lnTo>
                  <a:pt x="308" y="314"/>
                </a:lnTo>
                <a:lnTo>
                  <a:pt x="308" y="314"/>
                </a:lnTo>
                <a:lnTo>
                  <a:pt x="308" y="314"/>
                </a:lnTo>
                <a:lnTo>
                  <a:pt x="306" y="314"/>
                </a:lnTo>
                <a:lnTo>
                  <a:pt x="306" y="314"/>
                </a:lnTo>
                <a:lnTo>
                  <a:pt x="306" y="316"/>
                </a:lnTo>
                <a:lnTo>
                  <a:pt x="306" y="316"/>
                </a:lnTo>
                <a:lnTo>
                  <a:pt x="306" y="318"/>
                </a:lnTo>
                <a:lnTo>
                  <a:pt x="306" y="316"/>
                </a:lnTo>
                <a:lnTo>
                  <a:pt x="303" y="316"/>
                </a:lnTo>
                <a:lnTo>
                  <a:pt x="303" y="316"/>
                </a:lnTo>
                <a:lnTo>
                  <a:pt x="302" y="318"/>
                </a:lnTo>
                <a:lnTo>
                  <a:pt x="302" y="319"/>
                </a:lnTo>
                <a:lnTo>
                  <a:pt x="303" y="319"/>
                </a:lnTo>
                <a:lnTo>
                  <a:pt x="303" y="321"/>
                </a:lnTo>
                <a:lnTo>
                  <a:pt x="305" y="321"/>
                </a:lnTo>
                <a:lnTo>
                  <a:pt x="305" y="321"/>
                </a:lnTo>
                <a:lnTo>
                  <a:pt x="306" y="319"/>
                </a:lnTo>
                <a:lnTo>
                  <a:pt x="306" y="319"/>
                </a:lnTo>
                <a:lnTo>
                  <a:pt x="306" y="319"/>
                </a:lnTo>
                <a:lnTo>
                  <a:pt x="306" y="319"/>
                </a:lnTo>
                <a:lnTo>
                  <a:pt x="308" y="319"/>
                </a:lnTo>
                <a:lnTo>
                  <a:pt x="308" y="319"/>
                </a:lnTo>
                <a:lnTo>
                  <a:pt x="308" y="321"/>
                </a:lnTo>
                <a:lnTo>
                  <a:pt x="308" y="321"/>
                </a:lnTo>
                <a:lnTo>
                  <a:pt x="308" y="321"/>
                </a:lnTo>
                <a:lnTo>
                  <a:pt x="308" y="321"/>
                </a:lnTo>
                <a:lnTo>
                  <a:pt x="309" y="321"/>
                </a:lnTo>
                <a:lnTo>
                  <a:pt x="309" y="321"/>
                </a:lnTo>
                <a:lnTo>
                  <a:pt x="309" y="321"/>
                </a:lnTo>
                <a:lnTo>
                  <a:pt x="311" y="321"/>
                </a:lnTo>
                <a:lnTo>
                  <a:pt x="311" y="321"/>
                </a:lnTo>
                <a:lnTo>
                  <a:pt x="311" y="321"/>
                </a:lnTo>
                <a:lnTo>
                  <a:pt x="311" y="322"/>
                </a:lnTo>
                <a:lnTo>
                  <a:pt x="311" y="322"/>
                </a:lnTo>
                <a:lnTo>
                  <a:pt x="311" y="322"/>
                </a:lnTo>
                <a:lnTo>
                  <a:pt x="311" y="324"/>
                </a:lnTo>
                <a:lnTo>
                  <a:pt x="311" y="324"/>
                </a:lnTo>
                <a:lnTo>
                  <a:pt x="314" y="324"/>
                </a:lnTo>
                <a:lnTo>
                  <a:pt x="318" y="324"/>
                </a:lnTo>
                <a:lnTo>
                  <a:pt x="320" y="324"/>
                </a:lnTo>
                <a:lnTo>
                  <a:pt x="320" y="324"/>
                </a:lnTo>
                <a:lnTo>
                  <a:pt x="322" y="324"/>
                </a:lnTo>
                <a:lnTo>
                  <a:pt x="322" y="324"/>
                </a:lnTo>
                <a:lnTo>
                  <a:pt x="322" y="322"/>
                </a:lnTo>
                <a:lnTo>
                  <a:pt x="322" y="322"/>
                </a:lnTo>
                <a:lnTo>
                  <a:pt x="322" y="322"/>
                </a:lnTo>
                <a:lnTo>
                  <a:pt x="322" y="322"/>
                </a:lnTo>
                <a:lnTo>
                  <a:pt x="323" y="322"/>
                </a:lnTo>
                <a:lnTo>
                  <a:pt x="323" y="322"/>
                </a:lnTo>
                <a:lnTo>
                  <a:pt x="323" y="322"/>
                </a:lnTo>
                <a:lnTo>
                  <a:pt x="323" y="322"/>
                </a:lnTo>
                <a:lnTo>
                  <a:pt x="323" y="321"/>
                </a:lnTo>
                <a:lnTo>
                  <a:pt x="325" y="321"/>
                </a:lnTo>
                <a:lnTo>
                  <a:pt x="325" y="321"/>
                </a:lnTo>
                <a:lnTo>
                  <a:pt x="326" y="321"/>
                </a:lnTo>
                <a:lnTo>
                  <a:pt x="325" y="321"/>
                </a:lnTo>
                <a:lnTo>
                  <a:pt x="325" y="322"/>
                </a:lnTo>
                <a:lnTo>
                  <a:pt x="325" y="322"/>
                </a:lnTo>
                <a:lnTo>
                  <a:pt x="325" y="322"/>
                </a:lnTo>
                <a:lnTo>
                  <a:pt x="325" y="322"/>
                </a:lnTo>
                <a:lnTo>
                  <a:pt x="325" y="322"/>
                </a:lnTo>
                <a:lnTo>
                  <a:pt x="326" y="324"/>
                </a:lnTo>
                <a:lnTo>
                  <a:pt x="326" y="324"/>
                </a:lnTo>
                <a:lnTo>
                  <a:pt x="328" y="324"/>
                </a:lnTo>
                <a:lnTo>
                  <a:pt x="326" y="324"/>
                </a:lnTo>
                <a:lnTo>
                  <a:pt x="326" y="325"/>
                </a:lnTo>
                <a:lnTo>
                  <a:pt x="325" y="325"/>
                </a:lnTo>
                <a:lnTo>
                  <a:pt x="325" y="325"/>
                </a:lnTo>
                <a:lnTo>
                  <a:pt x="323" y="324"/>
                </a:lnTo>
                <a:lnTo>
                  <a:pt x="323" y="324"/>
                </a:lnTo>
                <a:lnTo>
                  <a:pt x="322" y="324"/>
                </a:lnTo>
                <a:lnTo>
                  <a:pt x="322" y="325"/>
                </a:lnTo>
                <a:lnTo>
                  <a:pt x="322" y="325"/>
                </a:lnTo>
                <a:lnTo>
                  <a:pt x="322" y="325"/>
                </a:lnTo>
                <a:lnTo>
                  <a:pt x="326" y="327"/>
                </a:lnTo>
                <a:lnTo>
                  <a:pt x="328" y="328"/>
                </a:lnTo>
                <a:lnTo>
                  <a:pt x="329" y="330"/>
                </a:lnTo>
                <a:lnTo>
                  <a:pt x="328" y="328"/>
                </a:lnTo>
                <a:lnTo>
                  <a:pt x="328" y="328"/>
                </a:lnTo>
                <a:lnTo>
                  <a:pt x="328" y="330"/>
                </a:lnTo>
                <a:lnTo>
                  <a:pt x="328" y="330"/>
                </a:lnTo>
                <a:lnTo>
                  <a:pt x="328" y="331"/>
                </a:lnTo>
                <a:lnTo>
                  <a:pt x="328" y="331"/>
                </a:lnTo>
                <a:lnTo>
                  <a:pt x="325" y="333"/>
                </a:lnTo>
                <a:lnTo>
                  <a:pt x="323" y="334"/>
                </a:lnTo>
                <a:lnTo>
                  <a:pt x="323" y="334"/>
                </a:lnTo>
                <a:lnTo>
                  <a:pt x="322" y="334"/>
                </a:lnTo>
                <a:lnTo>
                  <a:pt x="322" y="334"/>
                </a:lnTo>
                <a:lnTo>
                  <a:pt x="322" y="333"/>
                </a:lnTo>
                <a:lnTo>
                  <a:pt x="322" y="333"/>
                </a:lnTo>
                <a:lnTo>
                  <a:pt x="322" y="333"/>
                </a:lnTo>
                <a:lnTo>
                  <a:pt x="322" y="331"/>
                </a:lnTo>
                <a:lnTo>
                  <a:pt x="322" y="331"/>
                </a:lnTo>
                <a:lnTo>
                  <a:pt x="322" y="331"/>
                </a:lnTo>
                <a:lnTo>
                  <a:pt x="322" y="331"/>
                </a:lnTo>
                <a:lnTo>
                  <a:pt x="322" y="330"/>
                </a:lnTo>
                <a:lnTo>
                  <a:pt x="322" y="330"/>
                </a:lnTo>
                <a:lnTo>
                  <a:pt x="322" y="330"/>
                </a:lnTo>
                <a:lnTo>
                  <a:pt x="322" y="328"/>
                </a:lnTo>
                <a:lnTo>
                  <a:pt x="322" y="328"/>
                </a:lnTo>
                <a:lnTo>
                  <a:pt x="322" y="328"/>
                </a:lnTo>
                <a:lnTo>
                  <a:pt x="322" y="327"/>
                </a:lnTo>
                <a:lnTo>
                  <a:pt x="322" y="327"/>
                </a:lnTo>
                <a:lnTo>
                  <a:pt x="320" y="327"/>
                </a:lnTo>
                <a:lnTo>
                  <a:pt x="320" y="327"/>
                </a:lnTo>
                <a:lnTo>
                  <a:pt x="318" y="327"/>
                </a:lnTo>
                <a:lnTo>
                  <a:pt x="318" y="328"/>
                </a:lnTo>
                <a:lnTo>
                  <a:pt x="318" y="328"/>
                </a:lnTo>
                <a:lnTo>
                  <a:pt x="317" y="328"/>
                </a:lnTo>
                <a:lnTo>
                  <a:pt x="317" y="330"/>
                </a:lnTo>
                <a:lnTo>
                  <a:pt x="317" y="330"/>
                </a:lnTo>
                <a:lnTo>
                  <a:pt x="317" y="330"/>
                </a:lnTo>
                <a:lnTo>
                  <a:pt x="315" y="330"/>
                </a:lnTo>
                <a:lnTo>
                  <a:pt x="315" y="330"/>
                </a:lnTo>
                <a:lnTo>
                  <a:pt x="314" y="331"/>
                </a:lnTo>
                <a:lnTo>
                  <a:pt x="314" y="331"/>
                </a:lnTo>
                <a:lnTo>
                  <a:pt x="312" y="331"/>
                </a:lnTo>
                <a:lnTo>
                  <a:pt x="312" y="333"/>
                </a:lnTo>
                <a:lnTo>
                  <a:pt x="312" y="333"/>
                </a:lnTo>
                <a:lnTo>
                  <a:pt x="311" y="333"/>
                </a:lnTo>
                <a:lnTo>
                  <a:pt x="312" y="333"/>
                </a:lnTo>
                <a:lnTo>
                  <a:pt x="312" y="333"/>
                </a:lnTo>
                <a:lnTo>
                  <a:pt x="312" y="333"/>
                </a:lnTo>
                <a:lnTo>
                  <a:pt x="312" y="331"/>
                </a:lnTo>
                <a:lnTo>
                  <a:pt x="312" y="331"/>
                </a:lnTo>
                <a:lnTo>
                  <a:pt x="312" y="331"/>
                </a:lnTo>
                <a:lnTo>
                  <a:pt x="312" y="331"/>
                </a:lnTo>
                <a:lnTo>
                  <a:pt x="312" y="331"/>
                </a:lnTo>
                <a:lnTo>
                  <a:pt x="312" y="331"/>
                </a:lnTo>
                <a:lnTo>
                  <a:pt x="314" y="331"/>
                </a:lnTo>
                <a:lnTo>
                  <a:pt x="314" y="331"/>
                </a:lnTo>
                <a:lnTo>
                  <a:pt x="314" y="331"/>
                </a:lnTo>
                <a:lnTo>
                  <a:pt x="314" y="331"/>
                </a:lnTo>
                <a:lnTo>
                  <a:pt x="314" y="331"/>
                </a:lnTo>
                <a:lnTo>
                  <a:pt x="314" y="331"/>
                </a:lnTo>
                <a:lnTo>
                  <a:pt x="314" y="330"/>
                </a:lnTo>
                <a:lnTo>
                  <a:pt x="314" y="330"/>
                </a:lnTo>
                <a:lnTo>
                  <a:pt x="314" y="330"/>
                </a:lnTo>
                <a:lnTo>
                  <a:pt x="315" y="330"/>
                </a:lnTo>
                <a:lnTo>
                  <a:pt x="315" y="328"/>
                </a:lnTo>
                <a:lnTo>
                  <a:pt x="315" y="328"/>
                </a:lnTo>
                <a:lnTo>
                  <a:pt x="315" y="328"/>
                </a:lnTo>
                <a:lnTo>
                  <a:pt x="315" y="328"/>
                </a:lnTo>
                <a:lnTo>
                  <a:pt x="315" y="328"/>
                </a:lnTo>
                <a:lnTo>
                  <a:pt x="315" y="328"/>
                </a:lnTo>
                <a:lnTo>
                  <a:pt x="315" y="328"/>
                </a:lnTo>
                <a:lnTo>
                  <a:pt x="315" y="327"/>
                </a:lnTo>
                <a:lnTo>
                  <a:pt x="315" y="327"/>
                </a:lnTo>
                <a:lnTo>
                  <a:pt x="315" y="327"/>
                </a:lnTo>
                <a:lnTo>
                  <a:pt x="315" y="327"/>
                </a:lnTo>
                <a:lnTo>
                  <a:pt x="315" y="325"/>
                </a:lnTo>
                <a:lnTo>
                  <a:pt x="314" y="325"/>
                </a:lnTo>
                <a:lnTo>
                  <a:pt x="314" y="325"/>
                </a:lnTo>
                <a:lnTo>
                  <a:pt x="314" y="325"/>
                </a:lnTo>
                <a:lnTo>
                  <a:pt x="312" y="325"/>
                </a:lnTo>
                <a:lnTo>
                  <a:pt x="312" y="325"/>
                </a:lnTo>
                <a:lnTo>
                  <a:pt x="312" y="325"/>
                </a:lnTo>
                <a:lnTo>
                  <a:pt x="311" y="324"/>
                </a:lnTo>
                <a:lnTo>
                  <a:pt x="309" y="324"/>
                </a:lnTo>
                <a:lnTo>
                  <a:pt x="309" y="322"/>
                </a:lnTo>
                <a:lnTo>
                  <a:pt x="309" y="322"/>
                </a:lnTo>
                <a:lnTo>
                  <a:pt x="311" y="322"/>
                </a:lnTo>
                <a:lnTo>
                  <a:pt x="311" y="321"/>
                </a:lnTo>
                <a:lnTo>
                  <a:pt x="309" y="321"/>
                </a:lnTo>
                <a:lnTo>
                  <a:pt x="309" y="321"/>
                </a:lnTo>
                <a:lnTo>
                  <a:pt x="308" y="321"/>
                </a:lnTo>
                <a:lnTo>
                  <a:pt x="308" y="321"/>
                </a:lnTo>
                <a:lnTo>
                  <a:pt x="308" y="322"/>
                </a:lnTo>
                <a:lnTo>
                  <a:pt x="306" y="322"/>
                </a:lnTo>
                <a:lnTo>
                  <a:pt x="306" y="322"/>
                </a:lnTo>
                <a:lnTo>
                  <a:pt x="306" y="322"/>
                </a:lnTo>
                <a:lnTo>
                  <a:pt x="306" y="321"/>
                </a:lnTo>
                <a:lnTo>
                  <a:pt x="306" y="321"/>
                </a:lnTo>
                <a:lnTo>
                  <a:pt x="306" y="321"/>
                </a:lnTo>
                <a:lnTo>
                  <a:pt x="306" y="319"/>
                </a:lnTo>
                <a:lnTo>
                  <a:pt x="305" y="321"/>
                </a:lnTo>
                <a:lnTo>
                  <a:pt x="305" y="321"/>
                </a:lnTo>
                <a:lnTo>
                  <a:pt x="306" y="322"/>
                </a:lnTo>
                <a:lnTo>
                  <a:pt x="306" y="322"/>
                </a:lnTo>
                <a:lnTo>
                  <a:pt x="305" y="324"/>
                </a:lnTo>
                <a:lnTo>
                  <a:pt x="305" y="324"/>
                </a:lnTo>
                <a:lnTo>
                  <a:pt x="305" y="324"/>
                </a:lnTo>
                <a:lnTo>
                  <a:pt x="305" y="324"/>
                </a:lnTo>
                <a:lnTo>
                  <a:pt x="303" y="324"/>
                </a:lnTo>
                <a:lnTo>
                  <a:pt x="303" y="324"/>
                </a:lnTo>
                <a:lnTo>
                  <a:pt x="303" y="325"/>
                </a:lnTo>
                <a:lnTo>
                  <a:pt x="303" y="325"/>
                </a:lnTo>
                <a:lnTo>
                  <a:pt x="303" y="327"/>
                </a:lnTo>
                <a:lnTo>
                  <a:pt x="303" y="327"/>
                </a:lnTo>
                <a:lnTo>
                  <a:pt x="303" y="327"/>
                </a:lnTo>
                <a:lnTo>
                  <a:pt x="302" y="327"/>
                </a:lnTo>
                <a:lnTo>
                  <a:pt x="302" y="328"/>
                </a:lnTo>
                <a:lnTo>
                  <a:pt x="300" y="328"/>
                </a:lnTo>
                <a:lnTo>
                  <a:pt x="300" y="328"/>
                </a:lnTo>
                <a:lnTo>
                  <a:pt x="299" y="330"/>
                </a:lnTo>
                <a:lnTo>
                  <a:pt x="299" y="330"/>
                </a:lnTo>
                <a:lnTo>
                  <a:pt x="299" y="330"/>
                </a:lnTo>
                <a:lnTo>
                  <a:pt x="299" y="330"/>
                </a:lnTo>
                <a:lnTo>
                  <a:pt x="299" y="330"/>
                </a:lnTo>
                <a:lnTo>
                  <a:pt x="299" y="330"/>
                </a:lnTo>
                <a:lnTo>
                  <a:pt x="297" y="330"/>
                </a:lnTo>
                <a:lnTo>
                  <a:pt x="297" y="330"/>
                </a:lnTo>
                <a:lnTo>
                  <a:pt x="297" y="330"/>
                </a:lnTo>
                <a:lnTo>
                  <a:pt x="296" y="330"/>
                </a:lnTo>
                <a:lnTo>
                  <a:pt x="297" y="331"/>
                </a:lnTo>
                <a:lnTo>
                  <a:pt x="297" y="331"/>
                </a:lnTo>
                <a:lnTo>
                  <a:pt x="299" y="333"/>
                </a:lnTo>
                <a:lnTo>
                  <a:pt x="300" y="333"/>
                </a:lnTo>
                <a:lnTo>
                  <a:pt x="300" y="333"/>
                </a:lnTo>
                <a:lnTo>
                  <a:pt x="300" y="333"/>
                </a:lnTo>
                <a:lnTo>
                  <a:pt x="303" y="331"/>
                </a:lnTo>
                <a:lnTo>
                  <a:pt x="303" y="331"/>
                </a:lnTo>
                <a:lnTo>
                  <a:pt x="303" y="333"/>
                </a:lnTo>
                <a:lnTo>
                  <a:pt x="303" y="333"/>
                </a:lnTo>
                <a:lnTo>
                  <a:pt x="303" y="333"/>
                </a:lnTo>
                <a:lnTo>
                  <a:pt x="303" y="333"/>
                </a:lnTo>
                <a:lnTo>
                  <a:pt x="302" y="333"/>
                </a:lnTo>
                <a:lnTo>
                  <a:pt x="302" y="333"/>
                </a:lnTo>
                <a:lnTo>
                  <a:pt x="302" y="334"/>
                </a:lnTo>
                <a:lnTo>
                  <a:pt x="302" y="334"/>
                </a:lnTo>
                <a:lnTo>
                  <a:pt x="302" y="334"/>
                </a:lnTo>
                <a:lnTo>
                  <a:pt x="302" y="334"/>
                </a:lnTo>
                <a:lnTo>
                  <a:pt x="302" y="334"/>
                </a:lnTo>
                <a:lnTo>
                  <a:pt x="300" y="334"/>
                </a:lnTo>
                <a:lnTo>
                  <a:pt x="300" y="334"/>
                </a:lnTo>
                <a:lnTo>
                  <a:pt x="300" y="336"/>
                </a:lnTo>
                <a:lnTo>
                  <a:pt x="300" y="336"/>
                </a:lnTo>
                <a:lnTo>
                  <a:pt x="300" y="337"/>
                </a:lnTo>
                <a:lnTo>
                  <a:pt x="302" y="337"/>
                </a:lnTo>
                <a:lnTo>
                  <a:pt x="302" y="339"/>
                </a:lnTo>
                <a:lnTo>
                  <a:pt x="302" y="339"/>
                </a:lnTo>
                <a:lnTo>
                  <a:pt x="305" y="340"/>
                </a:lnTo>
                <a:lnTo>
                  <a:pt x="305" y="340"/>
                </a:lnTo>
                <a:lnTo>
                  <a:pt x="305" y="340"/>
                </a:lnTo>
                <a:lnTo>
                  <a:pt x="306" y="340"/>
                </a:lnTo>
                <a:lnTo>
                  <a:pt x="308" y="339"/>
                </a:lnTo>
                <a:lnTo>
                  <a:pt x="306" y="340"/>
                </a:lnTo>
                <a:lnTo>
                  <a:pt x="306" y="340"/>
                </a:lnTo>
                <a:lnTo>
                  <a:pt x="306" y="340"/>
                </a:lnTo>
                <a:lnTo>
                  <a:pt x="306" y="340"/>
                </a:lnTo>
                <a:lnTo>
                  <a:pt x="306" y="342"/>
                </a:lnTo>
                <a:lnTo>
                  <a:pt x="306" y="342"/>
                </a:lnTo>
                <a:lnTo>
                  <a:pt x="306" y="342"/>
                </a:lnTo>
                <a:lnTo>
                  <a:pt x="308" y="343"/>
                </a:lnTo>
                <a:lnTo>
                  <a:pt x="308" y="343"/>
                </a:lnTo>
                <a:lnTo>
                  <a:pt x="308" y="345"/>
                </a:lnTo>
                <a:lnTo>
                  <a:pt x="309" y="345"/>
                </a:lnTo>
                <a:lnTo>
                  <a:pt x="309" y="345"/>
                </a:lnTo>
                <a:lnTo>
                  <a:pt x="309" y="345"/>
                </a:lnTo>
                <a:lnTo>
                  <a:pt x="309" y="345"/>
                </a:lnTo>
                <a:lnTo>
                  <a:pt x="309" y="345"/>
                </a:lnTo>
                <a:lnTo>
                  <a:pt x="309" y="346"/>
                </a:lnTo>
                <a:lnTo>
                  <a:pt x="309" y="346"/>
                </a:lnTo>
                <a:lnTo>
                  <a:pt x="309" y="346"/>
                </a:lnTo>
                <a:lnTo>
                  <a:pt x="309" y="346"/>
                </a:lnTo>
                <a:lnTo>
                  <a:pt x="309" y="348"/>
                </a:lnTo>
                <a:lnTo>
                  <a:pt x="309" y="348"/>
                </a:lnTo>
                <a:lnTo>
                  <a:pt x="309" y="348"/>
                </a:lnTo>
                <a:lnTo>
                  <a:pt x="311" y="348"/>
                </a:lnTo>
                <a:lnTo>
                  <a:pt x="312" y="349"/>
                </a:lnTo>
                <a:lnTo>
                  <a:pt x="314" y="351"/>
                </a:lnTo>
                <a:lnTo>
                  <a:pt x="314" y="351"/>
                </a:lnTo>
                <a:lnTo>
                  <a:pt x="314" y="351"/>
                </a:lnTo>
                <a:lnTo>
                  <a:pt x="314" y="351"/>
                </a:lnTo>
                <a:lnTo>
                  <a:pt x="314" y="352"/>
                </a:lnTo>
                <a:lnTo>
                  <a:pt x="314" y="352"/>
                </a:lnTo>
                <a:lnTo>
                  <a:pt x="314" y="352"/>
                </a:lnTo>
                <a:lnTo>
                  <a:pt x="314" y="352"/>
                </a:lnTo>
                <a:lnTo>
                  <a:pt x="314" y="352"/>
                </a:lnTo>
                <a:lnTo>
                  <a:pt x="312" y="352"/>
                </a:lnTo>
                <a:lnTo>
                  <a:pt x="312" y="352"/>
                </a:lnTo>
                <a:lnTo>
                  <a:pt x="312" y="354"/>
                </a:lnTo>
                <a:lnTo>
                  <a:pt x="312" y="354"/>
                </a:lnTo>
                <a:lnTo>
                  <a:pt x="312" y="355"/>
                </a:lnTo>
                <a:lnTo>
                  <a:pt x="312" y="357"/>
                </a:lnTo>
                <a:lnTo>
                  <a:pt x="314" y="357"/>
                </a:lnTo>
                <a:lnTo>
                  <a:pt x="317" y="358"/>
                </a:lnTo>
                <a:lnTo>
                  <a:pt x="322" y="358"/>
                </a:lnTo>
                <a:lnTo>
                  <a:pt x="326" y="358"/>
                </a:lnTo>
                <a:lnTo>
                  <a:pt x="329" y="358"/>
                </a:lnTo>
                <a:lnTo>
                  <a:pt x="334" y="355"/>
                </a:lnTo>
                <a:lnTo>
                  <a:pt x="335" y="355"/>
                </a:lnTo>
                <a:lnTo>
                  <a:pt x="335" y="354"/>
                </a:lnTo>
                <a:lnTo>
                  <a:pt x="337" y="355"/>
                </a:lnTo>
                <a:lnTo>
                  <a:pt x="337" y="355"/>
                </a:lnTo>
                <a:lnTo>
                  <a:pt x="338" y="355"/>
                </a:lnTo>
                <a:lnTo>
                  <a:pt x="340" y="355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4"/>
                </a:lnTo>
                <a:lnTo>
                  <a:pt x="340" y="352"/>
                </a:lnTo>
                <a:lnTo>
                  <a:pt x="340" y="352"/>
                </a:lnTo>
                <a:lnTo>
                  <a:pt x="340" y="352"/>
                </a:lnTo>
                <a:lnTo>
                  <a:pt x="340" y="351"/>
                </a:lnTo>
                <a:lnTo>
                  <a:pt x="340" y="351"/>
                </a:lnTo>
                <a:lnTo>
                  <a:pt x="340" y="349"/>
                </a:lnTo>
                <a:lnTo>
                  <a:pt x="341" y="349"/>
                </a:lnTo>
                <a:lnTo>
                  <a:pt x="341" y="349"/>
                </a:lnTo>
                <a:lnTo>
                  <a:pt x="341" y="348"/>
                </a:lnTo>
                <a:lnTo>
                  <a:pt x="340" y="348"/>
                </a:lnTo>
                <a:lnTo>
                  <a:pt x="338" y="346"/>
                </a:lnTo>
                <a:lnTo>
                  <a:pt x="337" y="346"/>
                </a:lnTo>
                <a:lnTo>
                  <a:pt x="340" y="346"/>
                </a:lnTo>
                <a:lnTo>
                  <a:pt x="340" y="346"/>
                </a:lnTo>
                <a:lnTo>
                  <a:pt x="340" y="346"/>
                </a:lnTo>
                <a:lnTo>
                  <a:pt x="340" y="346"/>
                </a:lnTo>
                <a:lnTo>
                  <a:pt x="340" y="346"/>
                </a:lnTo>
                <a:lnTo>
                  <a:pt x="340" y="345"/>
                </a:lnTo>
                <a:lnTo>
                  <a:pt x="340" y="345"/>
                </a:lnTo>
                <a:lnTo>
                  <a:pt x="340" y="345"/>
                </a:lnTo>
                <a:lnTo>
                  <a:pt x="340" y="345"/>
                </a:lnTo>
                <a:lnTo>
                  <a:pt x="340" y="345"/>
                </a:lnTo>
                <a:lnTo>
                  <a:pt x="340" y="345"/>
                </a:lnTo>
                <a:lnTo>
                  <a:pt x="340" y="343"/>
                </a:lnTo>
                <a:lnTo>
                  <a:pt x="340" y="343"/>
                </a:lnTo>
                <a:lnTo>
                  <a:pt x="340" y="343"/>
                </a:lnTo>
                <a:lnTo>
                  <a:pt x="340" y="343"/>
                </a:lnTo>
                <a:lnTo>
                  <a:pt x="340" y="343"/>
                </a:lnTo>
                <a:lnTo>
                  <a:pt x="340" y="343"/>
                </a:lnTo>
                <a:lnTo>
                  <a:pt x="340" y="345"/>
                </a:lnTo>
                <a:lnTo>
                  <a:pt x="340" y="343"/>
                </a:lnTo>
                <a:lnTo>
                  <a:pt x="340" y="343"/>
                </a:lnTo>
                <a:lnTo>
                  <a:pt x="340" y="343"/>
                </a:lnTo>
                <a:lnTo>
                  <a:pt x="341" y="343"/>
                </a:lnTo>
                <a:lnTo>
                  <a:pt x="341" y="343"/>
                </a:lnTo>
                <a:lnTo>
                  <a:pt x="341" y="343"/>
                </a:lnTo>
                <a:lnTo>
                  <a:pt x="341" y="343"/>
                </a:lnTo>
                <a:lnTo>
                  <a:pt x="341" y="342"/>
                </a:lnTo>
                <a:lnTo>
                  <a:pt x="341" y="343"/>
                </a:lnTo>
                <a:lnTo>
                  <a:pt x="341" y="343"/>
                </a:lnTo>
                <a:lnTo>
                  <a:pt x="341" y="343"/>
                </a:lnTo>
                <a:lnTo>
                  <a:pt x="343" y="343"/>
                </a:lnTo>
                <a:lnTo>
                  <a:pt x="343" y="342"/>
                </a:lnTo>
                <a:lnTo>
                  <a:pt x="343" y="342"/>
                </a:lnTo>
                <a:lnTo>
                  <a:pt x="343" y="342"/>
                </a:lnTo>
                <a:lnTo>
                  <a:pt x="343" y="342"/>
                </a:lnTo>
                <a:lnTo>
                  <a:pt x="343" y="342"/>
                </a:lnTo>
                <a:lnTo>
                  <a:pt x="343" y="342"/>
                </a:lnTo>
                <a:lnTo>
                  <a:pt x="343" y="340"/>
                </a:lnTo>
                <a:lnTo>
                  <a:pt x="343" y="340"/>
                </a:lnTo>
                <a:lnTo>
                  <a:pt x="343" y="340"/>
                </a:lnTo>
                <a:lnTo>
                  <a:pt x="343" y="340"/>
                </a:lnTo>
                <a:lnTo>
                  <a:pt x="344" y="339"/>
                </a:lnTo>
                <a:lnTo>
                  <a:pt x="344" y="337"/>
                </a:lnTo>
                <a:lnTo>
                  <a:pt x="344" y="337"/>
                </a:lnTo>
                <a:lnTo>
                  <a:pt x="344" y="337"/>
                </a:lnTo>
                <a:lnTo>
                  <a:pt x="346" y="336"/>
                </a:lnTo>
                <a:lnTo>
                  <a:pt x="346" y="336"/>
                </a:lnTo>
                <a:lnTo>
                  <a:pt x="346" y="336"/>
                </a:lnTo>
                <a:lnTo>
                  <a:pt x="346" y="336"/>
                </a:lnTo>
                <a:lnTo>
                  <a:pt x="347" y="336"/>
                </a:lnTo>
                <a:lnTo>
                  <a:pt x="347" y="336"/>
                </a:lnTo>
                <a:lnTo>
                  <a:pt x="347" y="334"/>
                </a:lnTo>
                <a:lnTo>
                  <a:pt x="347" y="334"/>
                </a:lnTo>
                <a:lnTo>
                  <a:pt x="349" y="334"/>
                </a:lnTo>
                <a:lnTo>
                  <a:pt x="347" y="333"/>
                </a:lnTo>
                <a:lnTo>
                  <a:pt x="347" y="333"/>
                </a:lnTo>
                <a:lnTo>
                  <a:pt x="347" y="333"/>
                </a:lnTo>
                <a:lnTo>
                  <a:pt x="349" y="333"/>
                </a:lnTo>
                <a:lnTo>
                  <a:pt x="349" y="334"/>
                </a:lnTo>
                <a:lnTo>
                  <a:pt x="349" y="334"/>
                </a:lnTo>
                <a:lnTo>
                  <a:pt x="349" y="334"/>
                </a:lnTo>
                <a:lnTo>
                  <a:pt x="350" y="334"/>
                </a:lnTo>
                <a:lnTo>
                  <a:pt x="350" y="333"/>
                </a:lnTo>
                <a:lnTo>
                  <a:pt x="352" y="333"/>
                </a:lnTo>
                <a:lnTo>
                  <a:pt x="352" y="334"/>
                </a:lnTo>
                <a:lnTo>
                  <a:pt x="350" y="334"/>
                </a:lnTo>
                <a:lnTo>
                  <a:pt x="350" y="334"/>
                </a:lnTo>
                <a:lnTo>
                  <a:pt x="350" y="334"/>
                </a:lnTo>
                <a:lnTo>
                  <a:pt x="350" y="334"/>
                </a:lnTo>
                <a:lnTo>
                  <a:pt x="350" y="336"/>
                </a:lnTo>
                <a:lnTo>
                  <a:pt x="349" y="336"/>
                </a:lnTo>
                <a:lnTo>
                  <a:pt x="349" y="336"/>
                </a:lnTo>
                <a:lnTo>
                  <a:pt x="347" y="336"/>
                </a:lnTo>
                <a:lnTo>
                  <a:pt x="347" y="337"/>
                </a:lnTo>
                <a:lnTo>
                  <a:pt x="346" y="337"/>
                </a:lnTo>
                <a:lnTo>
                  <a:pt x="346" y="337"/>
                </a:lnTo>
                <a:lnTo>
                  <a:pt x="346" y="337"/>
                </a:lnTo>
                <a:lnTo>
                  <a:pt x="346" y="337"/>
                </a:lnTo>
                <a:lnTo>
                  <a:pt x="346" y="339"/>
                </a:lnTo>
                <a:lnTo>
                  <a:pt x="346" y="339"/>
                </a:lnTo>
                <a:lnTo>
                  <a:pt x="346" y="339"/>
                </a:lnTo>
                <a:lnTo>
                  <a:pt x="346" y="339"/>
                </a:lnTo>
                <a:lnTo>
                  <a:pt x="346" y="339"/>
                </a:lnTo>
                <a:lnTo>
                  <a:pt x="346" y="340"/>
                </a:lnTo>
                <a:lnTo>
                  <a:pt x="344" y="340"/>
                </a:lnTo>
                <a:lnTo>
                  <a:pt x="344" y="340"/>
                </a:lnTo>
                <a:lnTo>
                  <a:pt x="344" y="340"/>
                </a:lnTo>
                <a:lnTo>
                  <a:pt x="344" y="342"/>
                </a:lnTo>
                <a:lnTo>
                  <a:pt x="344" y="342"/>
                </a:lnTo>
                <a:lnTo>
                  <a:pt x="343" y="345"/>
                </a:lnTo>
                <a:lnTo>
                  <a:pt x="341" y="345"/>
                </a:lnTo>
                <a:lnTo>
                  <a:pt x="341" y="345"/>
                </a:lnTo>
                <a:lnTo>
                  <a:pt x="341" y="346"/>
                </a:lnTo>
                <a:lnTo>
                  <a:pt x="341" y="346"/>
                </a:lnTo>
                <a:lnTo>
                  <a:pt x="341" y="346"/>
                </a:lnTo>
                <a:lnTo>
                  <a:pt x="343" y="348"/>
                </a:lnTo>
                <a:lnTo>
                  <a:pt x="343" y="348"/>
                </a:lnTo>
                <a:lnTo>
                  <a:pt x="343" y="348"/>
                </a:lnTo>
                <a:lnTo>
                  <a:pt x="343" y="348"/>
                </a:lnTo>
                <a:lnTo>
                  <a:pt x="343" y="349"/>
                </a:lnTo>
                <a:lnTo>
                  <a:pt x="343" y="349"/>
                </a:lnTo>
                <a:lnTo>
                  <a:pt x="343" y="349"/>
                </a:lnTo>
                <a:lnTo>
                  <a:pt x="343" y="349"/>
                </a:lnTo>
                <a:lnTo>
                  <a:pt x="343" y="349"/>
                </a:lnTo>
                <a:lnTo>
                  <a:pt x="343" y="349"/>
                </a:lnTo>
                <a:lnTo>
                  <a:pt x="343" y="349"/>
                </a:lnTo>
                <a:lnTo>
                  <a:pt x="343" y="351"/>
                </a:lnTo>
                <a:lnTo>
                  <a:pt x="343" y="351"/>
                </a:lnTo>
                <a:lnTo>
                  <a:pt x="343" y="351"/>
                </a:lnTo>
                <a:lnTo>
                  <a:pt x="343" y="351"/>
                </a:lnTo>
                <a:lnTo>
                  <a:pt x="343" y="351"/>
                </a:lnTo>
                <a:lnTo>
                  <a:pt x="343" y="351"/>
                </a:lnTo>
                <a:lnTo>
                  <a:pt x="343" y="351"/>
                </a:lnTo>
                <a:lnTo>
                  <a:pt x="343" y="351"/>
                </a:lnTo>
                <a:lnTo>
                  <a:pt x="344" y="349"/>
                </a:lnTo>
                <a:lnTo>
                  <a:pt x="344" y="349"/>
                </a:lnTo>
                <a:lnTo>
                  <a:pt x="343" y="349"/>
                </a:lnTo>
                <a:lnTo>
                  <a:pt x="343" y="349"/>
                </a:lnTo>
                <a:lnTo>
                  <a:pt x="343" y="349"/>
                </a:lnTo>
                <a:lnTo>
                  <a:pt x="343" y="349"/>
                </a:lnTo>
                <a:lnTo>
                  <a:pt x="344" y="349"/>
                </a:lnTo>
                <a:lnTo>
                  <a:pt x="344" y="349"/>
                </a:lnTo>
                <a:lnTo>
                  <a:pt x="344" y="348"/>
                </a:lnTo>
                <a:lnTo>
                  <a:pt x="344" y="348"/>
                </a:lnTo>
                <a:lnTo>
                  <a:pt x="343" y="348"/>
                </a:lnTo>
                <a:lnTo>
                  <a:pt x="343" y="348"/>
                </a:lnTo>
                <a:lnTo>
                  <a:pt x="343" y="348"/>
                </a:lnTo>
                <a:lnTo>
                  <a:pt x="343" y="348"/>
                </a:lnTo>
                <a:lnTo>
                  <a:pt x="344" y="348"/>
                </a:lnTo>
                <a:lnTo>
                  <a:pt x="344" y="348"/>
                </a:lnTo>
                <a:lnTo>
                  <a:pt x="344" y="348"/>
                </a:lnTo>
                <a:lnTo>
                  <a:pt x="344" y="348"/>
                </a:lnTo>
                <a:lnTo>
                  <a:pt x="344" y="348"/>
                </a:lnTo>
                <a:lnTo>
                  <a:pt x="344" y="348"/>
                </a:lnTo>
                <a:lnTo>
                  <a:pt x="346" y="348"/>
                </a:lnTo>
                <a:lnTo>
                  <a:pt x="346" y="348"/>
                </a:lnTo>
                <a:lnTo>
                  <a:pt x="346" y="348"/>
                </a:lnTo>
                <a:lnTo>
                  <a:pt x="346" y="348"/>
                </a:lnTo>
                <a:lnTo>
                  <a:pt x="346" y="348"/>
                </a:lnTo>
                <a:lnTo>
                  <a:pt x="346" y="348"/>
                </a:lnTo>
                <a:lnTo>
                  <a:pt x="346" y="348"/>
                </a:lnTo>
                <a:lnTo>
                  <a:pt x="346" y="348"/>
                </a:lnTo>
                <a:lnTo>
                  <a:pt x="346" y="348"/>
                </a:lnTo>
                <a:lnTo>
                  <a:pt x="346" y="348"/>
                </a:lnTo>
                <a:lnTo>
                  <a:pt x="346" y="348"/>
                </a:lnTo>
                <a:lnTo>
                  <a:pt x="346" y="349"/>
                </a:lnTo>
                <a:lnTo>
                  <a:pt x="344" y="349"/>
                </a:lnTo>
                <a:lnTo>
                  <a:pt x="344" y="349"/>
                </a:lnTo>
                <a:lnTo>
                  <a:pt x="344" y="349"/>
                </a:lnTo>
                <a:lnTo>
                  <a:pt x="344" y="351"/>
                </a:lnTo>
                <a:lnTo>
                  <a:pt x="344" y="351"/>
                </a:lnTo>
                <a:lnTo>
                  <a:pt x="344" y="351"/>
                </a:lnTo>
                <a:lnTo>
                  <a:pt x="344" y="351"/>
                </a:lnTo>
                <a:lnTo>
                  <a:pt x="344" y="351"/>
                </a:lnTo>
                <a:lnTo>
                  <a:pt x="344" y="352"/>
                </a:lnTo>
                <a:lnTo>
                  <a:pt x="344" y="352"/>
                </a:lnTo>
                <a:lnTo>
                  <a:pt x="344" y="352"/>
                </a:lnTo>
                <a:lnTo>
                  <a:pt x="344" y="352"/>
                </a:lnTo>
                <a:lnTo>
                  <a:pt x="344" y="354"/>
                </a:lnTo>
                <a:lnTo>
                  <a:pt x="344" y="354"/>
                </a:lnTo>
                <a:lnTo>
                  <a:pt x="344" y="355"/>
                </a:lnTo>
                <a:lnTo>
                  <a:pt x="344" y="355"/>
                </a:lnTo>
                <a:lnTo>
                  <a:pt x="344" y="357"/>
                </a:lnTo>
                <a:lnTo>
                  <a:pt x="346" y="357"/>
                </a:lnTo>
                <a:lnTo>
                  <a:pt x="346" y="357"/>
                </a:lnTo>
                <a:lnTo>
                  <a:pt x="346" y="358"/>
                </a:lnTo>
                <a:lnTo>
                  <a:pt x="346" y="358"/>
                </a:lnTo>
                <a:lnTo>
                  <a:pt x="346" y="360"/>
                </a:lnTo>
                <a:lnTo>
                  <a:pt x="347" y="361"/>
                </a:lnTo>
                <a:lnTo>
                  <a:pt x="347" y="364"/>
                </a:lnTo>
                <a:lnTo>
                  <a:pt x="347" y="366"/>
                </a:lnTo>
                <a:lnTo>
                  <a:pt x="347" y="366"/>
                </a:lnTo>
                <a:lnTo>
                  <a:pt x="347" y="366"/>
                </a:lnTo>
                <a:lnTo>
                  <a:pt x="347" y="366"/>
                </a:lnTo>
                <a:lnTo>
                  <a:pt x="347" y="366"/>
                </a:lnTo>
                <a:lnTo>
                  <a:pt x="349" y="367"/>
                </a:lnTo>
                <a:lnTo>
                  <a:pt x="349" y="367"/>
                </a:lnTo>
                <a:lnTo>
                  <a:pt x="350" y="372"/>
                </a:lnTo>
                <a:lnTo>
                  <a:pt x="350" y="372"/>
                </a:lnTo>
                <a:lnTo>
                  <a:pt x="350" y="372"/>
                </a:lnTo>
                <a:lnTo>
                  <a:pt x="349" y="373"/>
                </a:lnTo>
                <a:lnTo>
                  <a:pt x="349" y="373"/>
                </a:lnTo>
                <a:lnTo>
                  <a:pt x="349" y="373"/>
                </a:lnTo>
                <a:lnTo>
                  <a:pt x="349" y="372"/>
                </a:lnTo>
                <a:lnTo>
                  <a:pt x="349" y="373"/>
                </a:lnTo>
                <a:lnTo>
                  <a:pt x="347" y="373"/>
                </a:lnTo>
                <a:lnTo>
                  <a:pt x="347" y="375"/>
                </a:lnTo>
                <a:lnTo>
                  <a:pt x="347" y="375"/>
                </a:lnTo>
                <a:lnTo>
                  <a:pt x="347" y="373"/>
                </a:lnTo>
                <a:lnTo>
                  <a:pt x="347" y="375"/>
                </a:lnTo>
                <a:lnTo>
                  <a:pt x="346" y="375"/>
                </a:lnTo>
                <a:lnTo>
                  <a:pt x="346" y="375"/>
                </a:lnTo>
                <a:lnTo>
                  <a:pt x="346" y="375"/>
                </a:lnTo>
                <a:lnTo>
                  <a:pt x="346" y="375"/>
                </a:lnTo>
                <a:lnTo>
                  <a:pt x="346" y="376"/>
                </a:lnTo>
                <a:lnTo>
                  <a:pt x="346" y="376"/>
                </a:lnTo>
                <a:lnTo>
                  <a:pt x="346" y="376"/>
                </a:lnTo>
                <a:lnTo>
                  <a:pt x="346" y="378"/>
                </a:lnTo>
                <a:lnTo>
                  <a:pt x="346" y="378"/>
                </a:lnTo>
                <a:lnTo>
                  <a:pt x="346" y="378"/>
                </a:lnTo>
                <a:lnTo>
                  <a:pt x="344" y="379"/>
                </a:lnTo>
                <a:lnTo>
                  <a:pt x="344" y="379"/>
                </a:lnTo>
                <a:lnTo>
                  <a:pt x="344" y="379"/>
                </a:lnTo>
                <a:lnTo>
                  <a:pt x="344" y="379"/>
                </a:lnTo>
                <a:lnTo>
                  <a:pt x="344" y="378"/>
                </a:lnTo>
                <a:lnTo>
                  <a:pt x="344" y="378"/>
                </a:lnTo>
                <a:lnTo>
                  <a:pt x="344" y="378"/>
                </a:lnTo>
                <a:lnTo>
                  <a:pt x="344" y="378"/>
                </a:lnTo>
                <a:lnTo>
                  <a:pt x="344" y="379"/>
                </a:lnTo>
                <a:lnTo>
                  <a:pt x="344" y="379"/>
                </a:lnTo>
                <a:lnTo>
                  <a:pt x="344" y="379"/>
                </a:lnTo>
                <a:lnTo>
                  <a:pt x="344" y="384"/>
                </a:lnTo>
                <a:lnTo>
                  <a:pt x="344" y="384"/>
                </a:lnTo>
                <a:lnTo>
                  <a:pt x="346" y="386"/>
                </a:lnTo>
                <a:lnTo>
                  <a:pt x="346" y="386"/>
                </a:lnTo>
                <a:lnTo>
                  <a:pt x="346" y="386"/>
                </a:lnTo>
                <a:lnTo>
                  <a:pt x="346" y="386"/>
                </a:lnTo>
                <a:lnTo>
                  <a:pt x="346" y="384"/>
                </a:lnTo>
                <a:lnTo>
                  <a:pt x="346" y="384"/>
                </a:lnTo>
                <a:lnTo>
                  <a:pt x="346" y="384"/>
                </a:lnTo>
                <a:lnTo>
                  <a:pt x="349" y="384"/>
                </a:lnTo>
                <a:lnTo>
                  <a:pt x="349" y="384"/>
                </a:lnTo>
                <a:lnTo>
                  <a:pt x="349" y="384"/>
                </a:lnTo>
                <a:lnTo>
                  <a:pt x="350" y="384"/>
                </a:lnTo>
                <a:lnTo>
                  <a:pt x="350" y="384"/>
                </a:lnTo>
                <a:lnTo>
                  <a:pt x="350" y="384"/>
                </a:lnTo>
                <a:lnTo>
                  <a:pt x="350" y="384"/>
                </a:lnTo>
                <a:lnTo>
                  <a:pt x="350" y="384"/>
                </a:lnTo>
                <a:lnTo>
                  <a:pt x="350" y="384"/>
                </a:lnTo>
                <a:lnTo>
                  <a:pt x="350" y="384"/>
                </a:lnTo>
                <a:lnTo>
                  <a:pt x="350" y="384"/>
                </a:lnTo>
                <a:lnTo>
                  <a:pt x="350" y="386"/>
                </a:lnTo>
                <a:lnTo>
                  <a:pt x="350" y="386"/>
                </a:lnTo>
                <a:lnTo>
                  <a:pt x="350" y="386"/>
                </a:lnTo>
                <a:lnTo>
                  <a:pt x="350" y="386"/>
                </a:lnTo>
                <a:lnTo>
                  <a:pt x="350" y="386"/>
                </a:lnTo>
                <a:lnTo>
                  <a:pt x="350" y="386"/>
                </a:lnTo>
                <a:lnTo>
                  <a:pt x="350" y="386"/>
                </a:lnTo>
                <a:lnTo>
                  <a:pt x="349" y="387"/>
                </a:lnTo>
                <a:lnTo>
                  <a:pt x="347" y="387"/>
                </a:lnTo>
                <a:lnTo>
                  <a:pt x="347" y="387"/>
                </a:lnTo>
                <a:lnTo>
                  <a:pt x="347" y="387"/>
                </a:lnTo>
                <a:lnTo>
                  <a:pt x="347" y="387"/>
                </a:lnTo>
                <a:lnTo>
                  <a:pt x="347" y="387"/>
                </a:lnTo>
                <a:lnTo>
                  <a:pt x="347" y="387"/>
                </a:lnTo>
                <a:lnTo>
                  <a:pt x="347" y="387"/>
                </a:lnTo>
                <a:lnTo>
                  <a:pt x="346" y="387"/>
                </a:lnTo>
                <a:lnTo>
                  <a:pt x="346" y="387"/>
                </a:lnTo>
                <a:lnTo>
                  <a:pt x="346" y="387"/>
                </a:lnTo>
                <a:lnTo>
                  <a:pt x="346" y="387"/>
                </a:lnTo>
                <a:lnTo>
                  <a:pt x="346" y="387"/>
                </a:lnTo>
                <a:lnTo>
                  <a:pt x="346" y="387"/>
                </a:lnTo>
                <a:lnTo>
                  <a:pt x="346" y="387"/>
                </a:lnTo>
                <a:lnTo>
                  <a:pt x="346" y="387"/>
                </a:lnTo>
                <a:lnTo>
                  <a:pt x="346" y="387"/>
                </a:lnTo>
                <a:lnTo>
                  <a:pt x="346" y="387"/>
                </a:lnTo>
                <a:lnTo>
                  <a:pt x="346" y="387"/>
                </a:lnTo>
                <a:lnTo>
                  <a:pt x="346" y="387"/>
                </a:lnTo>
                <a:lnTo>
                  <a:pt x="346" y="387"/>
                </a:lnTo>
                <a:lnTo>
                  <a:pt x="346" y="389"/>
                </a:lnTo>
                <a:lnTo>
                  <a:pt x="347" y="389"/>
                </a:lnTo>
                <a:lnTo>
                  <a:pt x="347" y="389"/>
                </a:lnTo>
                <a:lnTo>
                  <a:pt x="347" y="389"/>
                </a:lnTo>
                <a:lnTo>
                  <a:pt x="346" y="392"/>
                </a:lnTo>
                <a:lnTo>
                  <a:pt x="346" y="392"/>
                </a:lnTo>
                <a:lnTo>
                  <a:pt x="346" y="393"/>
                </a:lnTo>
                <a:lnTo>
                  <a:pt x="347" y="393"/>
                </a:lnTo>
                <a:lnTo>
                  <a:pt x="347" y="393"/>
                </a:lnTo>
                <a:lnTo>
                  <a:pt x="347" y="393"/>
                </a:lnTo>
                <a:lnTo>
                  <a:pt x="347" y="393"/>
                </a:lnTo>
                <a:lnTo>
                  <a:pt x="347" y="395"/>
                </a:lnTo>
                <a:lnTo>
                  <a:pt x="346" y="395"/>
                </a:lnTo>
                <a:lnTo>
                  <a:pt x="346" y="395"/>
                </a:lnTo>
                <a:lnTo>
                  <a:pt x="347" y="395"/>
                </a:lnTo>
                <a:lnTo>
                  <a:pt x="347" y="393"/>
                </a:lnTo>
                <a:lnTo>
                  <a:pt x="347" y="393"/>
                </a:lnTo>
                <a:lnTo>
                  <a:pt x="349" y="395"/>
                </a:lnTo>
                <a:lnTo>
                  <a:pt x="347" y="395"/>
                </a:lnTo>
                <a:lnTo>
                  <a:pt x="347" y="396"/>
                </a:lnTo>
                <a:lnTo>
                  <a:pt x="346" y="396"/>
                </a:lnTo>
                <a:lnTo>
                  <a:pt x="346" y="396"/>
                </a:lnTo>
                <a:lnTo>
                  <a:pt x="346" y="396"/>
                </a:lnTo>
                <a:lnTo>
                  <a:pt x="346" y="396"/>
                </a:lnTo>
                <a:lnTo>
                  <a:pt x="346" y="396"/>
                </a:lnTo>
                <a:lnTo>
                  <a:pt x="344" y="396"/>
                </a:lnTo>
                <a:lnTo>
                  <a:pt x="344" y="396"/>
                </a:lnTo>
                <a:lnTo>
                  <a:pt x="344" y="398"/>
                </a:lnTo>
                <a:lnTo>
                  <a:pt x="344" y="398"/>
                </a:lnTo>
                <a:lnTo>
                  <a:pt x="344" y="399"/>
                </a:lnTo>
                <a:lnTo>
                  <a:pt x="343" y="399"/>
                </a:lnTo>
                <a:lnTo>
                  <a:pt x="343" y="399"/>
                </a:lnTo>
                <a:lnTo>
                  <a:pt x="343" y="399"/>
                </a:lnTo>
                <a:lnTo>
                  <a:pt x="343" y="399"/>
                </a:lnTo>
                <a:lnTo>
                  <a:pt x="343" y="398"/>
                </a:lnTo>
                <a:lnTo>
                  <a:pt x="343" y="398"/>
                </a:lnTo>
                <a:lnTo>
                  <a:pt x="343" y="398"/>
                </a:lnTo>
                <a:lnTo>
                  <a:pt x="343" y="398"/>
                </a:lnTo>
                <a:lnTo>
                  <a:pt x="343" y="398"/>
                </a:lnTo>
                <a:lnTo>
                  <a:pt x="343" y="398"/>
                </a:lnTo>
                <a:lnTo>
                  <a:pt x="343" y="398"/>
                </a:lnTo>
                <a:lnTo>
                  <a:pt x="341" y="398"/>
                </a:lnTo>
                <a:lnTo>
                  <a:pt x="341" y="398"/>
                </a:lnTo>
                <a:lnTo>
                  <a:pt x="341" y="398"/>
                </a:lnTo>
                <a:lnTo>
                  <a:pt x="340" y="398"/>
                </a:lnTo>
                <a:lnTo>
                  <a:pt x="340" y="398"/>
                </a:lnTo>
                <a:lnTo>
                  <a:pt x="340" y="399"/>
                </a:lnTo>
                <a:lnTo>
                  <a:pt x="341" y="399"/>
                </a:lnTo>
                <a:lnTo>
                  <a:pt x="344" y="399"/>
                </a:lnTo>
                <a:lnTo>
                  <a:pt x="346" y="399"/>
                </a:lnTo>
                <a:lnTo>
                  <a:pt x="346" y="401"/>
                </a:lnTo>
                <a:lnTo>
                  <a:pt x="346" y="401"/>
                </a:lnTo>
                <a:lnTo>
                  <a:pt x="346" y="401"/>
                </a:lnTo>
                <a:lnTo>
                  <a:pt x="346" y="399"/>
                </a:lnTo>
                <a:lnTo>
                  <a:pt x="346" y="399"/>
                </a:lnTo>
                <a:lnTo>
                  <a:pt x="346" y="399"/>
                </a:lnTo>
                <a:lnTo>
                  <a:pt x="346" y="399"/>
                </a:lnTo>
                <a:lnTo>
                  <a:pt x="346" y="399"/>
                </a:lnTo>
                <a:lnTo>
                  <a:pt x="347" y="399"/>
                </a:lnTo>
                <a:lnTo>
                  <a:pt x="347" y="401"/>
                </a:lnTo>
                <a:lnTo>
                  <a:pt x="346" y="401"/>
                </a:lnTo>
                <a:lnTo>
                  <a:pt x="346" y="401"/>
                </a:lnTo>
                <a:lnTo>
                  <a:pt x="346" y="402"/>
                </a:lnTo>
                <a:lnTo>
                  <a:pt x="346" y="402"/>
                </a:lnTo>
                <a:lnTo>
                  <a:pt x="347" y="402"/>
                </a:lnTo>
                <a:lnTo>
                  <a:pt x="347" y="402"/>
                </a:lnTo>
                <a:lnTo>
                  <a:pt x="347" y="402"/>
                </a:lnTo>
                <a:lnTo>
                  <a:pt x="347" y="401"/>
                </a:lnTo>
                <a:lnTo>
                  <a:pt x="347" y="401"/>
                </a:lnTo>
                <a:lnTo>
                  <a:pt x="347" y="401"/>
                </a:lnTo>
                <a:lnTo>
                  <a:pt x="349" y="401"/>
                </a:lnTo>
                <a:lnTo>
                  <a:pt x="349" y="401"/>
                </a:lnTo>
                <a:lnTo>
                  <a:pt x="349" y="401"/>
                </a:lnTo>
                <a:lnTo>
                  <a:pt x="349" y="401"/>
                </a:lnTo>
                <a:lnTo>
                  <a:pt x="349" y="401"/>
                </a:lnTo>
                <a:lnTo>
                  <a:pt x="349" y="401"/>
                </a:lnTo>
                <a:lnTo>
                  <a:pt x="350" y="399"/>
                </a:lnTo>
                <a:lnTo>
                  <a:pt x="352" y="399"/>
                </a:lnTo>
                <a:lnTo>
                  <a:pt x="353" y="399"/>
                </a:lnTo>
                <a:lnTo>
                  <a:pt x="353" y="399"/>
                </a:lnTo>
                <a:lnTo>
                  <a:pt x="353" y="399"/>
                </a:lnTo>
                <a:lnTo>
                  <a:pt x="352" y="399"/>
                </a:lnTo>
                <a:lnTo>
                  <a:pt x="352" y="399"/>
                </a:lnTo>
                <a:lnTo>
                  <a:pt x="352" y="398"/>
                </a:lnTo>
                <a:lnTo>
                  <a:pt x="352" y="398"/>
                </a:lnTo>
                <a:lnTo>
                  <a:pt x="353" y="398"/>
                </a:lnTo>
                <a:lnTo>
                  <a:pt x="353" y="396"/>
                </a:lnTo>
                <a:lnTo>
                  <a:pt x="355" y="396"/>
                </a:lnTo>
                <a:lnTo>
                  <a:pt x="355" y="396"/>
                </a:lnTo>
                <a:lnTo>
                  <a:pt x="355" y="396"/>
                </a:lnTo>
                <a:lnTo>
                  <a:pt x="353" y="396"/>
                </a:lnTo>
                <a:lnTo>
                  <a:pt x="353" y="396"/>
                </a:lnTo>
                <a:lnTo>
                  <a:pt x="353" y="395"/>
                </a:lnTo>
                <a:lnTo>
                  <a:pt x="353" y="395"/>
                </a:lnTo>
                <a:lnTo>
                  <a:pt x="353" y="395"/>
                </a:lnTo>
                <a:lnTo>
                  <a:pt x="355" y="395"/>
                </a:lnTo>
                <a:lnTo>
                  <a:pt x="355" y="395"/>
                </a:lnTo>
                <a:lnTo>
                  <a:pt x="355" y="395"/>
                </a:lnTo>
                <a:lnTo>
                  <a:pt x="355" y="395"/>
                </a:lnTo>
                <a:lnTo>
                  <a:pt x="355" y="395"/>
                </a:lnTo>
                <a:lnTo>
                  <a:pt x="355" y="395"/>
                </a:lnTo>
                <a:lnTo>
                  <a:pt x="355" y="395"/>
                </a:lnTo>
                <a:lnTo>
                  <a:pt x="356" y="396"/>
                </a:lnTo>
                <a:lnTo>
                  <a:pt x="356" y="395"/>
                </a:lnTo>
                <a:lnTo>
                  <a:pt x="356" y="395"/>
                </a:lnTo>
                <a:lnTo>
                  <a:pt x="358" y="395"/>
                </a:lnTo>
                <a:lnTo>
                  <a:pt x="359" y="395"/>
                </a:lnTo>
                <a:lnTo>
                  <a:pt x="359" y="395"/>
                </a:lnTo>
                <a:lnTo>
                  <a:pt x="359" y="393"/>
                </a:lnTo>
                <a:lnTo>
                  <a:pt x="359" y="393"/>
                </a:lnTo>
                <a:lnTo>
                  <a:pt x="361" y="393"/>
                </a:lnTo>
                <a:lnTo>
                  <a:pt x="361" y="393"/>
                </a:lnTo>
                <a:lnTo>
                  <a:pt x="361" y="393"/>
                </a:lnTo>
                <a:lnTo>
                  <a:pt x="362" y="393"/>
                </a:lnTo>
                <a:lnTo>
                  <a:pt x="362" y="395"/>
                </a:lnTo>
                <a:lnTo>
                  <a:pt x="362" y="395"/>
                </a:lnTo>
                <a:lnTo>
                  <a:pt x="361" y="395"/>
                </a:lnTo>
                <a:lnTo>
                  <a:pt x="364" y="393"/>
                </a:lnTo>
                <a:lnTo>
                  <a:pt x="364" y="392"/>
                </a:lnTo>
                <a:lnTo>
                  <a:pt x="370" y="389"/>
                </a:lnTo>
                <a:lnTo>
                  <a:pt x="370" y="389"/>
                </a:lnTo>
                <a:lnTo>
                  <a:pt x="371" y="389"/>
                </a:lnTo>
                <a:lnTo>
                  <a:pt x="371" y="389"/>
                </a:lnTo>
                <a:lnTo>
                  <a:pt x="371" y="389"/>
                </a:lnTo>
                <a:lnTo>
                  <a:pt x="371" y="389"/>
                </a:lnTo>
                <a:lnTo>
                  <a:pt x="371" y="389"/>
                </a:lnTo>
                <a:lnTo>
                  <a:pt x="371" y="390"/>
                </a:lnTo>
                <a:lnTo>
                  <a:pt x="371" y="390"/>
                </a:lnTo>
                <a:lnTo>
                  <a:pt x="371" y="390"/>
                </a:lnTo>
                <a:lnTo>
                  <a:pt x="371" y="390"/>
                </a:lnTo>
                <a:lnTo>
                  <a:pt x="371" y="390"/>
                </a:lnTo>
                <a:lnTo>
                  <a:pt x="371" y="390"/>
                </a:lnTo>
                <a:lnTo>
                  <a:pt x="371" y="390"/>
                </a:lnTo>
                <a:lnTo>
                  <a:pt x="371" y="392"/>
                </a:lnTo>
                <a:lnTo>
                  <a:pt x="371" y="392"/>
                </a:lnTo>
                <a:lnTo>
                  <a:pt x="371" y="392"/>
                </a:lnTo>
                <a:lnTo>
                  <a:pt x="371" y="392"/>
                </a:lnTo>
                <a:lnTo>
                  <a:pt x="371" y="392"/>
                </a:lnTo>
                <a:lnTo>
                  <a:pt x="371" y="392"/>
                </a:lnTo>
                <a:lnTo>
                  <a:pt x="371" y="392"/>
                </a:lnTo>
                <a:lnTo>
                  <a:pt x="370" y="392"/>
                </a:lnTo>
                <a:lnTo>
                  <a:pt x="371" y="392"/>
                </a:lnTo>
                <a:lnTo>
                  <a:pt x="371" y="392"/>
                </a:lnTo>
                <a:lnTo>
                  <a:pt x="371" y="392"/>
                </a:lnTo>
                <a:lnTo>
                  <a:pt x="371" y="392"/>
                </a:lnTo>
                <a:lnTo>
                  <a:pt x="371" y="393"/>
                </a:lnTo>
                <a:lnTo>
                  <a:pt x="371" y="393"/>
                </a:lnTo>
                <a:lnTo>
                  <a:pt x="371" y="393"/>
                </a:lnTo>
                <a:lnTo>
                  <a:pt x="371" y="393"/>
                </a:lnTo>
                <a:lnTo>
                  <a:pt x="373" y="393"/>
                </a:lnTo>
                <a:lnTo>
                  <a:pt x="373" y="395"/>
                </a:lnTo>
                <a:lnTo>
                  <a:pt x="373" y="395"/>
                </a:lnTo>
                <a:lnTo>
                  <a:pt x="373" y="395"/>
                </a:lnTo>
                <a:lnTo>
                  <a:pt x="373" y="395"/>
                </a:lnTo>
                <a:lnTo>
                  <a:pt x="373" y="395"/>
                </a:lnTo>
                <a:lnTo>
                  <a:pt x="373" y="395"/>
                </a:lnTo>
                <a:lnTo>
                  <a:pt x="374" y="395"/>
                </a:lnTo>
                <a:lnTo>
                  <a:pt x="374" y="395"/>
                </a:lnTo>
                <a:lnTo>
                  <a:pt x="374" y="395"/>
                </a:lnTo>
                <a:lnTo>
                  <a:pt x="374" y="395"/>
                </a:lnTo>
                <a:lnTo>
                  <a:pt x="374" y="395"/>
                </a:lnTo>
                <a:lnTo>
                  <a:pt x="374" y="395"/>
                </a:lnTo>
                <a:lnTo>
                  <a:pt x="376" y="395"/>
                </a:lnTo>
                <a:lnTo>
                  <a:pt x="376" y="395"/>
                </a:lnTo>
                <a:lnTo>
                  <a:pt x="376" y="395"/>
                </a:lnTo>
                <a:lnTo>
                  <a:pt x="376" y="396"/>
                </a:lnTo>
                <a:lnTo>
                  <a:pt x="376" y="396"/>
                </a:lnTo>
                <a:lnTo>
                  <a:pt x="376" y="396"/>
                </a:lnTo>
                <a:lnTo>
                  <a:pt x="376" y="396"/>
                </a:lnTo>
                <a:lnTo>
                  <a:pt x="376" y="398"/>
                </a:lnTo>
                <a:lnTo>
                  <a:pt x="376" y="398"/>
                </a:lnTo>
                <a:lnTo>
                  <a:pt x="377" y="398"/>
                </a:lnTo>
                <a:lnTo>
                  <a:pt x="377" y="398"/>
                </a:lnTo>
                <a:lnTo>
                  <a:pt x="377" y="398"/>
                </a:lnTo>
                <a:lnTo>
                  <a:pt x="379" y="398"/>
                </a:lnTo>
                <a:lnTo>
                  <a:pt x="379" y="398"/>
                </a:lnTo>
                <a:lnTo>
                  <a:pt x="379" y="396"/>
                </a:lnTo>
                <a:lnTo>
                  <a:pt x="379" y="396"/>
                </a:lnTo>
                <a:lnTo>
                  <a:pt x="379" y="396"/>
                </a:lnTo>
                <a:lnTo>
                  <a:pt x="379" y="396"/>
                </a:lnTo>
                <a:lnTo>
                  <a:pt x="379" y="396"/>
                </a:lnTo>
                <a:lnTo>
                  <a:pt x="379" y="396"/>
                </a:lnTo>
                <a:lnTo>
                  <a:pt x="379" y="396"/>
                </a:lnTo>
                <a:lnTo>
                  <a:pt x="379" y="396"/>
                </a:lnTo>
                <a:lnTo>
                  <a:pt x="379" y="396"/>
                </a:lnTo>
                <a:lnTo>
                  <a:pt x="379" y="396"/>
                </a:lnTo>
                <a:lnTo>
                  <a:pt x="379" y="395"/>
                </a:lnTo>
                <a:lnTo>
                  <a:pt x="379" y="395"/>
                </a:lnTo>
                <a:lnTo>
                  <a:pt x="379" y="395"/>
                </a:lnTo>
                <a:lnTo>
                  <a:pt x="379" y="395"/>
                </a:lnTo>
                <a:lnTo>
                  <a:pt x="380" y="393"/>
                </a:lnTo>
                <a:lnTo>
                  <a:pt x="379" y="393"/>
                </a:lnTo>
                <a:lnTo>
                  <a:pt x="380" y="393"/>
                </a:lnTo>
                <a:lnTo>
                  <a:pt x="382" y="393"/>
                </a:lnTo>
                <a:lnTo>
                  <a:pt x="382" y="393"/>
                </a:lnTo>
                <a:lnTo>
                  <a:pt x="382" y="393"/>
                </a:lnTo>
                <a:lnTo>
                  <a:pt x="382" y="393"/>
                </a:lnTo>
                <a:lnTo>
                  <a:pt x="382" y="395"/>
                </a:lnTo>
                <a:lnTo>
                  <a:pt x="382" y="395"/>
                </a:lnTo>
                <a:lnTo>
                  <a:pt x="382" y="396"/>
                </a:lnTo>
                <a:lnTo>
                  <a:pt x="380" y="396"/>
                </a:lnTo>
                <a:lnTo>
                  <a:pt x="382" y="396"/>
                </a:lnTo>
                <a:lnTo>
                  <a:pt x="382" y="396"/>
                </a:lnTo>
                <a:lnTo>
                  <a:pt x="382" y="396"/>
                </a:lnTo>
                <a:lnTo>
                  <a:pt x="383" y="396"/>
                </a:lnTo>
                <a:lnTo>
                  <a:pt x="383" y="396"/>
                </a:lnTo>
                <a:lnTo>
                  <a:pt x="383" y="398"/>
                </a:lnTo>
                <a:lnTo>
                  <a:pt x="383" y="398"/>
                </a:lnTo>
                <a:lnTo>
                  <a:pt x="383" y="398"/>
                </a:lnTo>
                <a:lnTo>
                  <a:pt x="385" y="399"/>
                </a:lnTo>
                <a:lnTo>
                  <a:pt x="386" y="402"/>
                </a:lnTo>
                <a:lnTo>
                  <a:pt x="388" y="405"/>
                </a:lnTo>
                <a:lnTo>
                  <a:pt x="388" y="407"/>
                </a:lnTo>
                <a:lnTo>
                  <a:pt x="389" y="408"/>
                </a:lnTo>
                <a:lnTo>
                  <a:pt x="389" y="408"/>
                </a:lnTo>
                <a:lnTo>
                  <a:pt x="389" y="410"/>
                </a:lnTo>
                <a:lnTo>
                  <a:pt x="389" y="410"/>
                </a:lnTo>
                <a:lnTo>
                  <a:pt x="389" y="410"/>
                </a:lnTo>
                <a:lnTo>
                  <a:pt x="391" y="410"/>
                </a:lnTo>
                <a:lnTo>
                  <a:pt x="391" y="410"/>
                </a:lnTo>
                <a:lnTo>
                  <a:pt x="389" y="410"/>
                </a:lnTo>
                <a:lnTo>
                  <a:pt x="389" y="410"/>
                </a:lnTo>
                <a:lnTo>
                  <a:pt x="389" y="410"/>
                </a:lnTo>
                <a:lnTo>
                  <a:pt x="389" y="411"/>
                </a:lnTo>
                <a:lnTo>
                  <a:pt x="391" y="411"/>
                </a:lnTo>
                <a:lnTo>
                  <a:pt x="392" y="411"/>
                </a:lnTo>
                <a:lnTo>
                  <a:pt x="394" y="411"/>
                </a:lnTo>
                <a:lnTo>
                  <a:pt x="394" y="411"/>
                </a:lnTo>
                <a:lnTo>
                  <a:pt x="394" y="411"/>
                </a:lnTo>
                <a:lnTo>
                  <a:pt x="394" y="411"/>
                </a:lnTo>
                <a:lnTo>
                  <a:pt x="394" y="411"/>
                </a:lnTo>
                <a:lnTo>
                  <a:pt x="394" y="410"/>
                </a:lnTo>
                <a:lnTo>
                  <a:pt x="395" y="410"/>
                </a:lnTo>
                <a:lnTo>
                  <a:pt x="395" y="410"/>
                </a:lnTo>
                <a:lnTo>
                  <a:pt x="395" y="410"/>
                </a:lnTo>
                <a:lnTo>
                  <a:pt x="395" y="408"/>
                </a:lnTo>
                <a:lnTo>
                  <a:pt x="395" y="408"/>
                </a:lnTo>
                <a:lnTo>
                  <a:pt x="395" y="408"/>
                </a:lnTo>
                <a:lnTo>
                  <a:pt x="395" y="408"/>
                </a:lnTo>
                <a:lnTo>
                  <a:pt x="395" y="408"/>
                </a:lnTo>
                <a:lnTo>
                  <a:pt x="395" y="408"/>
                </a:lnTo>
                <a:lnTo>
                  <a:pt x="395" y="408"/>
                </a:lnTo>
                <a:lnTo>
                  <a:pt x="395" y="407"/>
                </a:lnTo>
                <a:lnTo>
                  <a:pt x="395" y="407"/>
                </a:lnTo>
                <a:lnTo>
                  <a:pt x="395" y="407"/>
                </a:lnTo>
                <a:lnTo>
                  <a:pt x="394" y="407"/>
                </a:lnTo>
                <a:lnTo>
                  <a:pt x="394" y="407"/>
                </a:lnTo>
                <a:lnTo>
                  <a:pt x="392" y="402"/>
                </a:lnTo>
                <a:lnTo>
                  <a:pt x="392" y="401"/>
                </a:lnTo>
                <a:lnTo>
                  <a:pt x="392" y="401"/>
                </a:lnTo>
                <a:lnTo>
                  <a:pt x="392" y="399"/>
                </a:lnTo>
                <a:lnTo>
                  <a:pt x="394" y="399"/>
                </a:lnTo>
                <a:lnTo>
                  <a:pt x="394" y="399"/>
                </a:lnTo>
                <a:lnTo>
                  <a:pt x="394" y="399"/>
                </a:lnTo>
                <a:lnTo>
                  <a:pt x="394" y="399"/>
                </a:lnTo>
                <a:lnTo>
                  <a:pt x="394" y="398"/>
                </a:lnTo>
                <a:lnTo>
                  <a:pt x="394" y="398"/>
                </a:lnTo>
                <a:lnTo>
                  <a:pt x="394" y="398"/>
                </a:lnTo>
                <a:lnTo>
                  <a:pt x="395" y="399"/>
                </a:lnTo>
                <a:lnTo>
                  <a:pt x="395" y="399"/>
                </a:lnTo>
                <a:lnTo>
                  <a:pt x="394" y="399"/>
                </a:lnTo>
                <a:lnTo>
                  <a:pt x="394" y="399"/>
                </a:lnTo>
                <a:lnTo>
                  <a:pt x="394" y="399"/>
                </a:lnTo>
                <a:lnTo>
                  <a:pt x="394" y="401"/>
                </a:lnTo>
                <a:lnTo>
                  <a:pt x="394" y="401"/>
                </a:lnTo>
                <a:lnTo>
                  <a:pt x="394" y="401"/>
                </a:lnTo>
                <a:lnTo>
                  <a:pt x="394" y="401"/>
                </a:lnTo>
                <a:lnTo>
                  <a:pt x="394" y="401"/>
                </a:lnTo>
                <a:lnTo>
                  <a:pt x="394" y="401"/>
                </a:lnTo>
                <a:lnTo>
                  <a:pt x="394" y="401"/>
                </a:lnTo>
                <a:lnTo>
                  <a:pt x="394" y="401"/>
                </a:lnTo>
                <a:lnTo>
                  <a:pt x="394" y="401"/>
                </a:lnTo>
                <a:lnTo>
                  <a:pt x="395" y="401"/>
                </a:lnTo>
                <a:lnTo>
                  <a:pt x="395" y="399"/>
                </a:lnTo>
                <a:lnTo>
                  <a:pt x="395" y="399"/>
                </a:lnTo>
                <a:lnTo>
                  <a:pt x="395" y="399"/>
                </a:lnTo>
                <a:lnTo>
                  <a:pt x="395" y="398"/>
                </a:lnTo>
                <a:lnTo>
                  <a:pt x="395" y="396"/>
                </a:lnTo>
                <a:lnTo>
                  <a:pt x="395" y="395"/>
                </a:lnTo>
                <a:lnTo>
                  <a:pt x="395" y="393"/>
                </a:lnTo>
                <a:lnTo>
                  <a:pt x="395" y="393"/>
                </a:lnTo>
                <a:lnTo>
                  <a:pt x="397" y="393"/>
                </a:lnTo>
                <a:lnTo>
                  <a:pt x="397" y="393"/>
                </a:lnTo>
                <a:lnTo>
                  <a:pt x="395" y="393"/>
                </a:lnTo>
                <a:lnTo>
                  <a:pt x="395" y="393"/>
                </a:lnTo>
                <a:lnTo>
                  <a:pt x="395" y="395"/>
                </a:lnTo>
                <a:lnTo>
                  <a:pt x="395" y="395"/>
                </a:lnTo>
                <a:lnTo>
                  <a:pt x="397" y="395"/>
                </a:lnTo>
                <a:lnTo>
                  <a:pt x="395" y="396"/>
                </a:lnTo>
                <a:lnTo>
                  <a:pt x="395" y="396"/>
                </a:lnTo>
                <a:lnTo>
                  <a:pt x="395" y="396"/>
                </a:lnTo>
                <a:lnTo>
                  <a:pt x="395" y="396"/>
                </a:lnTo>
                <a:lnTo>
                  <a:pt x="397" y="396"/>
                </a:lnTo>
                <a:lnTo>
                  <a:pt x="397" y="396"/>
                </a:lnTo>
                <a:lnTo>
                  <a:pt x="397" y="396"/>
                </a:lnTo>
                <a:lnTo>
                  <a:pt x="399" y="396"/>
                </a:lnTo>
                <a:lnTo>
                  <a:pt x="399" y="395"/>
                </a:lnTo>
                <a:lnTo>
                  <a:pt x="399" y="395"/>
                </a:lnTo>
                <a:lnTo>
                  <a:pt x="400" y="393"/>
                </a:lnTo>
                <a:lnTo>
                  <a:pt x="400" y="393"/>
                </a:lnTo>
                <a:lnTo>
                  <a:pt x="400" y="393"/>
                </a:lnTo>
                <a:lnTo>
                  <a:pt x="400" y="393"/>
                </a:lnTo>
                <a:lnTo>
                  <a:pt x="400" y="393"/>
                </a:lnTo>
                <a:lnTo>
                  <a:pt x="400" y="392"/>
                </a:lnTo>
                <a:lnTo>
                  <a:pt x="400" y="392"/>
                </a:lnTo>
                <a:lnTo>
                  <a:pt x="400" y="392"/>
                </a:lnTo>
                <a:lnTo>
                  <a:pt x="400" y="392"/>
                </a:lnTo>
                <a:lnTo>
                  <a:pt x="400" y="392"/>
                </a:lnTo>
                <a:lnTo>
                  <a:pt x="402" y="392"/>
                </a:lnTo>
                <a:lnTo>
                  <a:pt x="402" y="390"/>
                </a:lnTo>
                <a:lnTo>
                  <a:pt x="400" y="389"/>
                </a:lnTo>
                <a:lnTo>
                  <a:pt x="400" y="389"/>
                </a:lnTo>
                <a:lnTo>
                  <a:pt x="400" y="389"/>
                </a:lnTo>
                <a:lnTo>
                  <a:pt x="400" y="389"/>
                </a:lnTo>
                <a:lnTo>
                  <a:pt x="400" y="387"/>
                </a:lnTo>
                <a:lnTo>
                  <a:pt x="400" y="387"/>
                </a:lnTo>
                <a:lnTo>
                  <a:pt x="400" y="387"/>
                </a:lnTo>
                <a:lnTo>
                  <a:pt x="400" y="387"/>
                </a:lnTo>
                <a:lnTo>
                  <a:pt x="400" y="389"/>
                </a:lnTo>
                <a:lnTo>
                  <a:pt x="400" y="389"/>
                </a:lnTo>
                <a:lnTo>
                  <a:pt x="400" y="389"/>
                </a:lnTo>
                <a:lnTo>
                  <a:pt x="400" y="389"/>
                </a:lnTo>
                <a:lnTo>
                  <a:pt x="400" y="389"/>
                </a:lnTo>
                <a:lnTo>
                  <a:pt x="400" y="389"/>
                </a:lnTo>
                <a:lnTo>
                  <a:pt x="400" y="389"/>
                </a:lnTo>
                <a:lnTo>
                  <a:pt x="402" y="390"/>
                </a:lnTo>
                <a:lnTo>
                  <a:pt x="402" y="390"/>
                </a:lnTo>
                <a:lnTo>
                  <a:pt x="402" y="390"/>
                </a:lnTo>
                <a:lnTo>
                  <a:pt x="403" y="392"/>
                </a:lnTo>
                <a:lnTo>
                  <a:pt x="405" y="392"/>
                </a:lnTo>
                <a:lnTo>
                  <a:pt x="406" y="392"/>
                </a:lnTo>
                <a:lnTo>
                  <a:pt x="408" y="393"/>
                </a:lnTo>
                <a:lnTo>
                  <a:pt x="408" y="395"/>
                </a:lnTo>
                <a:lnTo>
                  <a:pt x="408" y="395"/>
                </a:lnTo>
                <a:lnTo>
                  <a:pt x="408" y="396"/>
                </a:lnTo>
                <a:lnTo>
                  <a:pt x="408" y="396"/>
                </a:lnTo>
                <a:lnTo>
                  <a:pt x="408" y="396"/>
                </a:lnTo>
                <a:lnTo>
                  <a:pt x="409" y="396"/>
                </a:lnTo>
                <a:lnTo>
                  <a:pt x="409" y="396"/>
                </a:lnTo>
                <a:lnTo>
                  <a:pt x="408" y="396"/>
                </a:lnTo>
                <a:lnTo>
                  <a:pt x="408" y="396"/>
                </a:lnTo>
                <a:lnTo>
                  <a:pt x="408" y="398"/>
                </a:lnTo>
                <a:lnTo>
                  <a:pt x="408" y="398"/>
                </a:lnTo>
                <a:lnTo>
                  <a:pt x="408" y="398"/>
                </a:lnTo>
                <a:lnTo>
                  <a:pt x="408" y="396"/>
                </a:lnTo>
                <a:lnTo>
                  <a:pt x="408" y="396"/>
                </a:lnTo>
                <a:lnTo>
                  <a:pt x="408" y="396"/>
                </a:lnTo>
                <a:lnTo>
                  <a:pt x="408" y="396"/>
                </a:lnTo>
                <a:lnTo>
                  <a:pt x="408" y="395"/>
                </a:lnTo>
                <a:lnTo>
                  <a:pt x="408" y="395"/>
                </a:lnTo>
                <a:lnTo>
                  <a:pt x="406" y="395"/>
                </a:lnTo>
                <a:lnTo>
                  <a:pt x="406" y="393"/>
                </a:lnTo>
                <a:lnTo>
                  <a:pt x="406" y="393"/>
                </a:lnTo>
                <a:lnTo>
                  <a:pt x="403" y="392"/>
                </a:lnTo>
                <a:lnTo>
                  <a:pt x="402" y="392"/>
                </a:lnTo>
                <a:lnTo>
                  <a:pt x="402" y="392"/>
                </a:lnTo>
                <a:lnTo>
                  <a:pt x="402" y="392"/>
                </a:lnTo>
                <a:lnTo>
                  <a:pt x="402" y="393"/>
                </a:lnTo>
                <a:lnTo>
                  <a:pt x="400" y="393"/>
                </a:lnTo>
                <a:lnTo>
                  <a:pt x="400" y="393"/>
                </a:lnTo>
                <a:lnTo>
                  <a:pt x="400" y="393"/>
                </a:lnTo>
                <a:lnTo>
                  <a:pt x="402" y="393"/>
                </a:lnTo>
                <a:lnTo>
                  <a:pt x="402" y="393"/>
                </a:lnTo>
                <a:lnTo>
                  <a:pt x="402" y="393"/>
                </a:lnTo>
                <a:lnTo>
                  <a:pt x="402" y="393"/>
                </a:lnTo>
                <a:lnTo>
                  <a:pt x="402" y="393"/>
                </a:lnTo>
                <a:lnTo>
                  <a:pt x="402" y="393"/>
                </a:lnTo>
                <a:lnTo>
                  <a:pt x="402" y="393"/>
                </a:lnTo>
                <a:lnTo>
                  <a:pt x="402" y="393"/>
                </a:lnTo>
                <a:lnTo>
                  <a:pt x="400" y="395"/>
                </a:lnTo>
                <a:lnTo>
                  <a:pt x="400" y="395"/>
                </a:lnTo>
                <a:lnTo>
                  <a:pt x="400" y="395"/>
                </a:lnTo>
                <a:lnTo>
                  <a:pt x="400" y="396"/>
                </a:lnTo>
                <a:lnTo>
                  <a:pt x="400" y="396"/>
                </a:lnTo>
                <a:lnTo>
                  <a:pt x="400" y="398"/>
                </a:lnTo>
                <a:lnTo>
                  <a:pt x="400" y="398"/>
                </a:lnTo>
                <a:lnTo>
                  <a:pt x="400" y="398"/>
                </a:lnTo>
                <a:lnTo>
                  <a:pt x="399" y="398"/>
                </a:lnTo>
                <a:lnTo>
                  <a:pt x="399" y="398"/>
                </a:lnTo>
                <a:lnTo>
                  <a:pt x="399" y="398"/>
                </a:lnTo>
                <a:lnTo>
                  <a:pt x="399" y="399"/>
                </a:lnTo>
                <a:lnTo>
                  <a:pt x="399" y="399"/>
                </a:lnTo>
                <a:lnTo>
                  <a:pt x="399" y="399"/>
                </a:lnTo>
                <a:lnTo>
                  <a:pt x="402" y="401"/>
                </a:lnTo>
                <a:lnTo>
                  <a:pt x="402" y="401"/>
                </a:lnTo>
                <a:lnTo>
                  <a:pt x="402" y="401"/>
                </a:lnTo>
                <a:lnTo>
                  <a:pt x="402" y="402"/>
                </a:lnTo>
                <a:lnTo>
                  <a:pt x="403" y="402"/>
                </a:lnTo>
                <a:lnTo>
                  <a:pt x="402" y="404"/>
                </a:lnTo>
                <a:lnTo>
                  <a:pt x="403" y="404"/>
                </a:lnTo>
                <a:lnTo>
                  <a:pt x="403" y="405"/>
                </a:lnTo>
                <a:lnTo>
                  <a:pt x="405" y="405"/>
                </a:lnTo>
                <a:lnTo>
                  <a:pt x="405" y="405"/>
                </a:lnTo>
                <a:lnTo>
                  <a:pt x="408" y="405"/>
                </a:lnTo>
                <a:lnTo>
                  <a:pt x="411" y="404"/>
                </a:lnTo>
                <a:lnTo>
                  <a:pt x="414" y="401"/>
                </a:lnTo>
                <a:lnTo>
                  <a:pt x="415" y="401"/>
                </a:lnTo>
                <a:lnTo>
                  <a:pt x="417" y="401"/>
                </a:lnTo>
                <a:lnTo>
                  <a:pt x="418" y="401"/>
                </a:lnTo>
                <a:lnTo>
                  <a:pt x="418" y="401"/>
                </a:lnTo>
                <a:lnTo>
                  <a:pt x="418" y="399"/>
                </a:lnTo>
                <a:lnTo>
                  <a:pt x="418" y="399"/>
                </a:lnTo>
                <a:lnTo>
                  <a:pt x="418" y="399"/>
                </a:lnTo>
                <a:lnTo>
                  <a:pt x="421" y="399"/>
                </a:lnTo>
                <a:lnTo>
                  <a:pt x="423" y="398"/>
                </a:lnTo>
                <a:lnTo>
                  <a:pt x="423" y="398"/>
                </a:lnTo>
                <a:lnTo>
                  <a:pt x="424" y="398"/>
                </a:lnTo>
                <a:lnTo>
                  <a:pt x="424" y="396"/>
                </a:lnTo>
                <a:lnTo>
                  <a:pt x="424" y="396"/>
                </a:lnTo>
                <a:lnTo>
                  <a:pt x="424" y="395"/>
                </a:lnTo>
                <a:lnTo>
                  <a:pt x="424" y="395"/>
                </a:lnTo>
                <a:lnTo>
                  <a:pt x="426" y="395"/>
                </a:lnTo>
                <a:lnTo>
                  <a:pt x="426" y="395"/>
                </a:lnTo>
                <a:lnTo>
                  <a:pt x="427" y="395"/>
                </a:lnTo>
                <a:lnTo>
                  <a:pt x="427" y="393"/>
                </a:lnTo>
                <a:lnTo>
                  <a:pt x="427" y="393"/>
                </a:lnTo>
                <a:lnTo>
                  <a:pt x="427" y="393"/>
                </a:lnTo>
                <a:lnTo>
                  <a:pt x="427" y="392"/>
                </a:lnTo>
                <a:lnTo>
                  <a:pt x="427" y="392"/>
                </a:lnTo>
                <a:lnTo>
                  <a:pt x="427" y="392"/>
                </a:lnTo>
                <a:lnTo>
                  <a:pt x="427" y="390"/>
                </a:lnTo>
                <a:lnTo>
                  <a:pt x="427" y="390"/>
                </a:lnTo>
                <a:lnTo>
                  <a:pt x="429" y="390"/>
                </a:lnTo>
                <a:lnTo>
                  <a:pt x="429" y="390"/>
                </a:lnTo>
                <a:lnTo>
                  <a:pt x="427" y="390"/>
                </a:lnTo>
                <a:lnTo>
                  <a:pt x="427" y="392"/>
                </a:lnTo>
                <a:lnTo>
                  <a:pt x="427" y="392"/>
                </a:lnTo>
                <a:lnTo>
                  <a:pt x="427" y="393"/>
                </a:lnTo>
                <a:lnTo>
                  <a:pt x="427" y="395"/>
                </a:lnTo>
                <a:lnTo>
                  <a:pt x="427" y="395"/>
                </a:lnTo>
                <a:lnTo>
                  <a:pt x="426" y="395"/>
                </a:lnTo>
                <a:lnTo>
                  <a:pt x="426" y="396"/>
                </a:lnTo>
                <a:lnTo>
                  <a:pt x="426" y="396"/>
                </a:lnTo>
                <a:lnTo>
                  <a:pt x="426" y="396"/>
                </a:lnTo>
                <a:lnTo>
                  <a:pt x="424" y="398"/>
                </a:lnTo>
                <a:lnTo>
                  <a:pt x="424" y="398"/>
                </a:lnTo>
                <a:lnTo>
                  <a:pt x="424" y="398"/>
                </a:lnTo>
                <a:lnTo>
                  <a:pt x="424" y="398"/>
                </a:lnTo>
                <a:lnTo>
                  <a:pt x="424" y="398"/>
                </a:lnTo>
                <a:lnTo>
                  <a:pt x="424" y="398"/>
                </a:lnTo>
                <a:lnTo>
                  <a:pt x="424" y="398"/>
                </a:lnTo>
                <a:lnTo>
                  <a:pt x="424" y="399"/>
                </a:lnTo>
                <a:lnTo>
                  <a:pt x="424" y="399"/>
                </a:lnTo>
                <a:lnTo>
                  <a:pt x="423" y="401"/>
                </a:lnTo>
                <a:lnTo>
                  <a:pt x="423" y="402"/>
                </a:lnTo>
                <a:lnTo>
                  <a:pt x="423" y="402"/>
                </a:lnTo>
                <a:lnTo>
                  <a:pt x="424" y="404"/>
                </a:lnTo>
                <a:lnTo>
                  <a:pt x="424" y="402"/>
                </a:lnTo>
                <a:lnTo>
                  <a:pt x="426" y="402"/>
                </a:lnTo>
                <a:lnTo>
                  <a:pt x="426" y="402"/>
                </a:lnTo>
                <a:lnTo>
                  <a:pt x="424" y="402"/>
                </a:lnTo>
                <a:lnTo>
                  <a:pt x="424" y="404"/>
                </a:lnTo>
                <a:lnTo>
                  <a:pt x="423" y="404"/>
                </a:lnTo>
                <a:lnTo>
                  <a:pt x="423" y="404"/>
                </a:lnTo>
                <a:lnTo>
                  <a:pt x="423" y="404"/>
                </a:lnTo>
                <a:lnTo>
                  <a:pt x="420" y="407"/>
                </a:lnTo>
                <a:lnTo>
                  <a:pt x="418" y="408"/>
                </a:lnTo>
                <a:lnTo>
                  <a:pt x="418" y="408"/>
                </a:lnTo>
                <a:lnTo>
                  <a:pt x="417" y="410"/>
                </a:lnTo>
                <a:lnTo>
                  <a:pt x="417" y="410"/>
                </a:lnTo>
                <a:lnTo>
                  <a:pt x="415" y="411"/>
                </a:lnTo>
                <a:lnTo>
                  <a:pt x="415" y="414"/>
                </a:lnTo>
                <a:lnTo>
                  <a:pt x="414" y="416"/>
                </a:lnTo>
                <a:lnTo>
                  <a:pt x="415" y="416"/>
                </a:lnTo>
                <a:lnTo>
                  <a:pt x="415" y="417"/>
                </a:lnTo>
                <a:lnTo>
                  <a:pt x="415" y="417"/>
                </a:lnTo>
                <a:lnTo>
                  <a:pt x="415" y="419"/>
                </a:lnTo>
                <a:lnTo>
                  <a:pt x="417" y="419"/>
                </a:lnTo>
                <a:lnTo>
                  <a:pt x="417" y="419"/>
                </a:lnTo>
                <a:lnTo>
                  <a:pt x="417" y="419"/>
                </a:lnTo>
                <a:lnTo>
                  <a:pt x="418" y="419"/>
                </a:lnTo>
                <a:lnTo>
                  <a:pt x="421" y="419"/>
                </a:lnTo>
                <a:lnTo>
                  <a:pt x="421" y="420"/>
                </a:lnTo>
                <a:lnTo>
                  <a:pt x="421" y="420"/>
                </a:lnTo>
                <a:lnTo>
                  <a:pt x="421" y="420"/>
                </a:lnTo>
                <a:lnTo>
                  <a:pt x="421" y="420"/>
                </a:lnTo>
                <a:lnTo>
                  <a:pt x="421" y="420"/>
                </a:lnTo>
                <a:lnTo>
                  <a:pt x="421" y="420"/>
                </a:lnTo>
                <a:lnTo>
                  <a:pt x="420" y="420"/>
                </a:lnTo>
                <a:lnTo>
                  <a:pt x="418" y="419"/>
                </a:lnTo>
                <a:lnTo>
                  <a:pt x="417" y="419"/>
                </a:lnTo>
                <a:lnTo>
                  <a:pt x="417" y="419"/>
                </a:lnTo>
                <a:lnTo>
                  <a:pt x="417" y="420"/>
                </a:lnTo>
                <a:lnTo>
                  <a:pt x="417" y="420"/>
                </a:lnTo>
                <a:lnTo>
                  <a:pt x="417" y="420"/>
                </a:lnTo>
                <a:lnTo>
                  <a:pt x="415" y="420"/>
                </a:lnTo>
                <a:lnTo>
                  <a:pt x="415" y="420"/>
                </a:lnTo>
                <a:lnTo>
                  <a:pt x="415" y="420"/>
                </a:lnTo>
                <a:lnTo>
                  <a:pt x="414" y="420"/>
                </a:lnTo>
                <a:lnTo>
                  <a:pt x="414" y="422"/>
                </a:lnTo>
                <a:lnTo>
                  <a:pt x="414" y="422"/>
                </a:lnTo>
                <a:lnTo>
                  <a:pt x="414" y="422"/>
                </a:lnTo>
                <a:lnTo>
                  <a:pt x="414" y="423"/>
                </a:lnTo>
                <a:lnTo>
                  <a:pt x="414" y="425"/>
                </a:lnTo>
                <a:lnTo>
                  <a:pt x="412" y="426"/>
                </a:lnTo>
                <a:lnTo>
                  <a:pt x="412" y="428"/>
                </a:lnTo>
                <a:lnTo>
                  <a:pt x="412" y="429"/>
                </a:lnTo>
                <a:lnTo>
                  <a:pt x="412" y="431"/>
                </a:lnTo>
                <a:lnTo>
                  <a:pt x="411" y="434"/>
                </a:lnTo>
                <a:lnTo>
                  <a:pt x="411" y="434"/>
                </a:lnTo>
                <a:lnTo>
                  <a:pt x="411" y="435"/>
                </a:lnTo>
                <a:lnTo>
                  <a:pt x="411" y="435"/>
                </a:lnTo>
                <a:lnTo>
                  <a:pt x="411" y="435"/>
                </a:lnTo>
                <a:lnTo>
                  <a:pt x="411" y="437"/>
                </a:lnTo>
                <a:lnTo>
                  <a:pt x="411" y="437"/>
                </a:lnTo>
                <a:lnTo>
                  <a:pt x="411" y="437"/>
                </a:lnTo>
                <a:lnTo>
                  <a:pt x="412" y="438"/>
                </a:lnTo>
                <a:lnTo>
                  <a:pt x="412" y="438"/>
                </a:lnTo>
                <a:lnTo>
                  <a:pt x="412" y="438"/>
                </a:lnTo>
                <a:lnTo>
                  <a:pt x="412" y="437"/>
                </a:lnTo>
                <a:lnTo>
                  <a:pt x="412" y="437"/>
                </a:lnTo>
                <a:lnTo>
                  <a:pt x="412" y="437"/>
                </a:lnTo>
                <a:lnTo>
                  <a:pt x="412" y="437"/>
                </a:lnTo>
                <a:lnTo>
                  <a:pt x="412" y="437"/>
                </a:lnTo>
                <a:lnTo>
                  <a:pt x="412" y="437"/>
                </a:lnTo>
                <a:lnTo>
                  <a:pt x="412" y="437"/>
                </a:lnTo>
                <a:lnTo>
                  <a:pt x="412" y="437"/>
                </a:lnTo>
                <a:lnTo>
                  <a:pt x="412" y="438"/>
                </a:lnTo>
                <a:lnTo>
                  <a:pt x="412" y="438"/>
                </a:lnTo>
                <a:lnTo>
                  <a:pt x="412" y="438"/>
                </a:lnTo>
                <a:lnTo>
                  <a:pt x="412" y="438"/>
                </a:lnTo>
                <a:lnTo>
                  <a:pt x="412" y="438"/>
                </a:lnTo>
                <a:lnTo>
                  <a:pt x="412" y="440"/>
                </a:lnTo>
                <a:lnTo>
                  <a:pt x="412" y="441"/>
                </a:lnTo>
                <a:lnTo>
                  <a:pt x="412" y="441"/>
                </a:lnTo>
                <a:lnTo>
                  <a:pt x="412" y="441"/>
                </a:lnTo>
                <a:lnTo>
                  <a:pt x="412" y="441"/>
                </a:lnTo>
                <a:lnTo>
                  <a:pt x="414" y="441"/>
                </a:lnTo>
                <a:lnTo>
                  <a:pt x="414" y="441"/>
                </a:lnTo>
                <a:lnTo>
                  <a:pt x="414" y="441"/>
                </a:lnTo>
                <a:lnTo>
                  <a:pt x="414" y="441"/>
                </a:lnTo>
                <a:lnTo>
                  <a:pt x="414" y="441"/>
                </a:lnTo>
                <a:lnTo>
                  <a:pt x="415" y="441"/>
                </a:lnTo>
                <a:lnTo>
                  <a:pt x="415" y="441"/>
                </a:lnTo>
                <a:lnTo>
                  <a:pt x="415" y="440"/>
                </a:lnTo>
                <a:lnTo>
                  <a:pt x="415" y="440"/>
                </a:lnTo>
                <a:lnTo>
                  <a:pt x="415" y="440"/>
                </a:lnTo>
                <a:lnTo>
                  <a:pt x="415" y="440"/>
                </a:lnTo>
                <a:lnTo>
                  <a:pt x="417" y="440"/>
                </a:lnTo>
                <a:lnTo>
                  <a:pt x="417" y="440"/>
                </a:lnTo>
                <a:lnTo>
                  <a:pt x="415" y="440"/>
                </a:lnTo>
                <a:lnTo>
                  <a:pt x="415" y="440"/>
                </a:lnTo>
                <a:lnTo>
                  <a:pt x="415" y="441"/>
                </a:lnTo>
                <a:lnTo>
                  <a:pt x="415" y="441"/>
                </a:lnTo>
                <a:lnTo>
                  <a:pt x="417" y="441"/>
                </a:lnTo>
                <a:lnTo>
                  <a:pt x="417" y="441"/>
                </a:lnTo>
                <a:lnTo>
                  <a:pt x="415" y="441"/>
                </a:lnTo>
                <a:lnTo>
                  <a:pt x="415" y="441"/>
                </a:lnTo>
                <a:lnTo>
                  <a:pt x="415" y="443"/>
                </a:lnTo>
                <a:lnTo>
                  <a:pt x="415" y="441"/>
                </a:lnTo>
                <a:lnTo>
                  <a:pt x="414" y="443"/>
                </a:lnTo>
                <a:lnTo>
                  <a:pt x="414" y="443"/>
                </a:lnTo>
                <a:lnTo>
                  <a:pt x="414" y="443"/>
                </a:lnTo>
                <a:lnTo>
                  <a:pt x="412" y="441"/>
                </a:lnTo>
                <a:lnTo>
                  <a:pt x="411" y="441"/>
                </a:lnTo>
                <a:lnTo>
                  <a:pt x="412" y="441"/>
                </a:lnTo>
                <a:lnTo>
                  <a:pt x="411" y="440"/>
                </a:lnTo>
                <a:lnTo>
                  <a:pt x="411" y="440"/>
                </a:lnTo>
                <a:lnTo>
                  <a:pt x="411" y="438"/>
                </a:lnTo>
                <a:lnTo>
                  <a:pt x="411" y="440"/>
                </a:lnTo>
                <a:lnTo>
                  <a:pt x="411" y="440"/>
                </a:lnTo>
                <a:lnTo>
                  <a:pt x="411" y="440"/>
                </a:lnTo>
                <a:lnTo>
                  <a:pt x="411" y="440"/>
                </a:lnTo>
                <a:lnTo>
                  <a:pt x="409" y="440"/>
                </a:lnTo>
                <a:lnTo>
                  <a:pt x="408" y="441"/>
                </a:lnTo>
                <a:lnTo>
                  <a:pt x="406" y="441"/>
                </a:lnTo>
                <a:lnTo>
                  <a:pt x="406" y="441"/>
                </a:lnTo>
                <a:lnTo>
                  <a:pt x="406" y="443"/>
                </a:lnTo>
                <a:lnTo>
                  <a:pt x="405" y="443"/>
                </a:lnTo>
                <a:lnTo>
                  <a:pt x="405" y="444"/>
                </a:lnTo>
                <a:lnTo>
                  <a:pt x="403" y="444"/>
                </a:lnTo>
                <a:lnTo>
                  <a:pt x="405" y="444"/>
                </a:lnTo>
                <a:lnTo>
                  <a:pt x="405" y="444"/>
                </a:lnTo>
                <a:lnTo>
                  <a:pt x="405" y="444"/>
                </a:lnTo>
                <a:lnTo>
                  <a:pt x="405" y="446"/>
                </a:lnTo>
                <a:lnTo>
                  <a:pt x="402" y="446"/>
                </a:lnTo>
                <a:lnTo>
                  <a:pt x="400" y="446"/>
                </a:lnTo>
                <a:lnTo>
                  <a:pt x="400" y="446"/>
                </a:lnTo>
                <a:lnTo>
                  <a:pt x="400" y="446"/>
                </a:lnTo>
                <a:lnTo>
                  <a:pt x="394" y="454"/>
                </a:lnTo>
                <a:lnTo>
                  <a:pt x="394" y="455"/>
                </a:lnTo>
                <a:lnTo>
                  <a:pt x="392" y="455"/>
                </a:lnTo>
                <a:lnTo>
                  <a:pt x="392" y="457"/>
                </a:lnTo>
                <a:lnTo>
                  <a:pt x="392" y="457"/>
                </a:lnTo>
                <a:lnTo>
                  <a:pt x="392" y="457"/>
                </a:lnTo>
                <a:lnTo>
                  <a:pt x="392" y="458"/>
                </a:lnTo>
                <a:lnTo>
                  <a:pt x="392" y="460"/>
                </a:lnTo>
                <a:lnTo>
                  <a:pt x="392" y="461"/>
                </a:lnTo>
                <a:lnTo>
                  <a:pt x="392" y="461"/>
                </a:lnTo>
                <a:lnTo>
                  <a:pt x="392" y="463"/>
                </a:lnTo>
                <a:lnTo>
                  <a:pt x="392" y="463"/>
                </a:lnTo>
                <a:lnTo>
                  <a:pt x="392" y="463"/>
                </a:lnTo>
                <a:lnTo>
                  <a:pt x="392" y="464"/>
                </a:lnTo>
                <a:lnTo>
                  <a:pt x="392" y="464"/>
                </a:lnTo>
                <a:lnTo>
                  <a:pt x="392" y="463"/>
                </a:lnTo>
                <a:lnTo>
                  <a:pt x="392" y="463"/>
                </a:lnTo>
                <a:lnTo>
                  <a:pt x="391" y="463"/>
                </a:lnTo>
                <a:lnTo>
                  <a:pt x="391" y="463"/>
                </a:lnTo>
                <a:lnTo>
                  <a:pt x="391" y="463"/>
                </a:lnTo>
                <a:lnTo>
                  <a:pt x="391" y="463"/>
                </a:lnTo>
                <a:lnTo>
                  <a:pt x="389" y="463"/>
                </a:lnTo>
                <a:lnTo>
                  <a:pt x="389" y="463"/>
                </a:lnTo>
                <a:lnTo>
                  <a:pt x="389" y="463"/>
                </a:lnTo>
                <a:lnTo>
                  <a:pt x="388" y="461"/>
                </a:lnTo>
                <a:lnTo>
                  <a:pt x="388" y="461"/>
                </a:lnTo>
                <a:lnTo>
                  <a:pt x="388" y="461"/>
                </a:lnTo>
                <a:lnTo>
                  <a:pt x="388" y="461"/>
                </a:lnTo>
                <a:lnTo>
                  <a:pt x="388" y="463"/>
                </a:lnTo>
                <a:lnTo>
                  <a:pt x="388" y="463"/>
                </a:lnTo>
                <a:lnTo>
                  <a:pt x="386" y="463"/>
                </a:lnTo>
                <a:lnTo>
                  <a:pt x="386" y="463"/>
                </a:lnTo>
                <a:lnTo>
                  <a:pt x="386" y="463"/>
                </a:lnTo>
                <a:lnTo>
                  <a:pt x="386" y="463"/>
                </a:lnTo>
                <a:lnTo>
                  <a:pt x="386" y="461"/>
                </a:lnTo>
                <a:lnTo>
                  <a:pt x="386" y="461"/>
                </a:lnTo>
                <a:lnTo>
                  <a:pt x="388" y="461"/>
                </a:lnTo>
                <a:lnTo>
                  <a:pt x="389" y="460"/>
                </a:lnTo>
                <a:lnTo>
                  <a:pt x="389" y="460"/>
                </a:lnTo>
                <a:lnTo>
                  <a:pt x="389" y="460"/>
                </a:lnTo>
                <a:lnTo>
                  <a:pt x="388" y="460"/>
                </a:lnTo>
                <a:lnTo>
                  <a:pt x="386" y="461"/>
                </a:lnTo>
                <a:lnTo>
                  <a:pt x="386" y="461"/>
                </a:lnTo>
                <a:lnTo>
                  <a:pt x="385" y="463"/>
                </a:lnTo>
                <a:lnTo>
                  <a:pt x="383" y="463"/>
                </a:lnTo>
                <a:lnTo>
                  <a:pt x="383" y="464"/>
                </a:lnTo>
                <a:lnTo>
                  <a:pt x="382" y="464"/>
                </a:lnTo>
                <a:lnTo>
                  <a:pt x="382" y="466"/>
                </a:lnTo>
                <a:lnTo>
                  <a:pt x="382" y="466"/>
                </a:lnTo>
                <a:lnTo>
                  <a:pt x="383" y="466"/>
                </a:lnTo>
                <a:lnTo>
                  <a:pt x="383" y="466"/>
                </a:lnTo>
                <a:lnTo>
                  <a:pt x="382" y="466"/>
                </a:lnTo>
                <a:lnTo>
                  <a:pt x="382" y="466"/>
                </a:lnTo>
                <a:lnTo>
                  <a:pt x="382" y="466"/>
                </a:lnTo>
                <a:lnTo>
                  <a:pt x="380" y="466"/>
                </a:lnTo>
                <a:lnTo>
                  <a:pt x="379" y="467"/>
                </a:lnTo>
                <a:lnTo>
                  <a:pt x="377" y="467"/>
                </a:lnTo>
                <a:lnTo>
                  <a:pt x="377" y="467"/>
                </a:lnTo>
                <a:lnTo>
                  <a:pt x="377" y="467"/>
                </a:lnTo>
                <a:lnTo>
                  <a:pt x="377" y="467"/>
                </a:lnTo>
                <a:lnTo>
                  <a:pt x="377" y="467"/>
                </a:lnTo>
                <a:lnTo>
                  <a:pt x="373" y="469"/>
                </a:lnTo>
                <a:lnTo>
                  <a:pt x="371" y="469"/>
                </a:lnTo>
                <a:lnTo>
                  <a:pt x="370" y="470"/>
                </a:lnTo>
                <a:lnTo>
                  <a:pt x="368" y="472"/>
                </a:lnTo>
                <a:lnTo>
                  <a:pt x="365" y="473"/>
                </a:lnTo>
                <a:lnTo>
                  <a:pt x="364" y="475"/>
                </a:lnTo>
                <a:lnTo>
                  <a:pt x="362" y="476"/>
                </a:lnTo>
                <a:lnTo>
                  <a:pt x="361" y="478"/>
                </a:lnTo>
                <a:lnTo>
                  <a:pt x="361" y="478"/>
                </a:lnTo>
                <a:lnTo>
                  <a:pt x="361" y="479"/>
                </a:lnTo>
                <a:lnTo>
                  <a:pt x="361" y="479"/>
                </a:lnTo>
                <a:lnTo>
                  <a:pt x="359" y="481"/>
                </a:lnTo>
                <a:lnTo>
                  <a:pt x="359" y="481"/>
                </a:lnTo>
                <a:lnTo>
                  <a:pt x="359" y="482"/>
                </a:lnTo>
                <a:lnTo>
                  <a:pt x="359" y="482"/>
                </a:lnTo>
                <a:lnTo>
                  <a:pt x="358" y="484"/>
                </a:lnTo>
                <a:lnTo>
                  <a:pt x="358" y="484"/>
                </a:lnTo>
                <a:lnTo>
                  <a:pt x="358" y="485"/>
                </a:lnTo>
                <a:lnTo>
                  <a:pt x="356" y="485"/>
                </a:lnTo>
                <a:lnTo>
                  <a:pt x="358" y="485"/>
                </a:lnTo>
                <a:lnTo>
                  <a:pt x="358" y="485"/>
                </a:lnTo>
                <a:lnTo>
                  <a:pt x="358" y="485"/>
                </a:lnTo>
                <a:lnTo>
                  <a:pt x="358" y="487"/>
                </a:lnTo>
                <a:lnTo>
                  <a:pt x="358" y="487"/>
                </a:lnTo>
                <a:lnTo>
                  <a:pt x="358" y="487"/>
                </a:lnTo>
                <a:lnTo>
                  <a:pt x="356" y="487"/>
                </a:lnTo>
                <a:lnTo>
                  <a:pt x="356" y="488"/>
                </a:lnTo>
                <a:lnTo>
                  <a:pt x="358" y="487"/>
                </a:lnTo>
                <a:lnTo>
                  <a:pt x="358" y="487"/>
                </a:lnTo>
                <a:lnTo>
                  <a:pt x="361" y="490"/>
                </a:lnTo>
                <a:lnTo>
                  <a:pt x="362" y="490"/>
                </a:lnTo>
                <a:lnTo>
                  <a:pt x="362" y="490"/>
                </a:lnTo>
                <a:lnTo>
                  <a:pt x="362" y="491"/>
                </a:lnTo>
                <a:lnTo>
                  <a:pt x="361" y="491"/>
                </a:lnTo>
                <a:lnTo>
                  <a:pt x="361" y="491"/>
                </a:lnTo>
                <a:lnTo>
                  <a:pt x="361" y="493"/>
                </a:lnTo>
                <a:lnTo>
                  <a:pt x="362" y="493"/>
                </a:lnTo>
                <a:lnTo>
                  <a:pt x="362" y="493"/>
                </a:lnTo>
                <a:lnTo>
                  <a:pt x="362" y="493"/>
                </a:lnTo>
                <a:lnTo>
                  <a:pt x="361" y="493"/>
                </a:lnTo>
                <a:lnTo>
                  <a:pt x="361" y="493"/>
                </a:lnTo>
                <a:lnTo>
                  <a:pt x="361" y="493"/>
                </a:lnTo>
                <a:lnTo>
                  <a:pt x="359" y="493"/>
                </a:lnTo>
                <a:lnTo>
                  <a:pt x="359" y="493"/>
                </a:lnTo>
                <a:lnTo>
                  <a:pt x="359" y="491"/>
                </a:lnTo>
                <a:lnTo>
                  <a:pt x="359" y="491"/>
                </a:lnTo>
                <a:lnTo>
                  <a:pt x="359" y="491"/>
                </a:lnTo>
                <a:lnTo>
                  <a:pt x="359" y="491"/>
                </a:lnTo>
                <a:lnTo>
                  <a:pt x="358" y="491"/>
                </a:lnTo>
                <a:lnTo>
                  <a:pt x="358" y="491"/>
                </a:lnTo>
                <a:lnTo>
                  <a:pt x="358" y="491"/>
                </a:lnTo>
                <a:lnTo>
                  <a:pt x="358" y="491"/>
                </a:lnTo>
                <a:lnTo>
                  <a:pt x="358" y="490"/>
                </a:lnTo>
                <a:lnTo>
                  <a:pt x="358" y="490"/>
                </a:lnTo>
                <a:lnTo>
                  <a:pt x="358" y="490"/>
                </a:lnTo>
                <a:lnTo>
                  <a:pt x="355" y="490"/>
                </a:lnTo>
                <a:lnTo>
                  <a:pt x="355" y="490"/>
                </a:lnTo>
                <a:lnTo>
                  <a:pt x="353" y="488"/>
                </a:lnTo>
                <a:lnTo>
                  <a:pt x="353" y="488"/>
                </a:lnTo>
                <a:lnTo>
                  <a:pt x="353" y="488"/>
                </a:lnTo>
                <a:lnTo>
                  <a:pt x="353" y="488"/>
                </a:lnTo>
                <a:lnTo>
                  <a:pt x="353" y="488"/>
                </a:lnTo>
                <a:lnTo>
                  <a:pt x="353" y="488"/>
                </a:lnTo>
                <a:lnTo>
                  <a:pt x="353" y="488"/>
                </a:lnTo>
                <a:lnTo>
                  <a:pt x="353" y="488"/>
                </a:lnTo>
                <a:lnTo>
                  <a:pt x="353" y="490"/>
                </a:lnTo>
                <a:lnTo>
                  <a:pt x="353" y="490"/>
                </a:lnTo>
                <a:lnTo>
                  <a:pt x="353" y="491"/>
                </a:lnTo>
                <a:lnTo>
                  <a:pt x="353" y="491"/>
                </a:lnTo>
                <a:lnTo>
                  <a:pt x="353" y="493"/>
                </a:lnTo>
                <a:lnTo>
                  <a:pt x="353" y="493"/>
                </a:lnTo>
                <a:lnTo>
                  <a:pt x="355" y="493"/>
                </a:lnTo>
                <a:lnTo>
                  <a:pt x="355" y="493"/>
                </a:lnTo>
                <a:lnTo>
                  <a:pt x="355" y="493"/>
                </a:lnTo>
                <a:lnTo>
                  <a:pt x="355" y="493"/>
                </a:lnTo>
                <a:lnTo>
                  <a:pt x="355" y="494"/>
                </a:lnTo>
                <a:lnTo>
                  <a:pt x="355" y="494"/>
                </a:lnTo>
                <a:lnTo>
                  <a:pt x="355" y="494"/>
                </a:lnTo>
                <a:lnTo>
                  <a:pt x="355" y="494"/>
                </a:lnTo>
                <a:lnTo>
                  <a:pt x="355" y="494"/>
                </a:lnTo>
                <a:lnTo>
                  <a:pt x="353" y="494"/>
                </a:lnTo>
                <a:lnTo>
                  <a:pt x="353" y="494"/>
                </a:lnTo>
                <a:lnTo>
                  <a:pt x="353" y="493"/>
                </a:lnTo>
                <a:lnTo>
                  <a:pt x="353" y="493"/>
                </a:lnTo>
                <a:lnTo>
                  <a:pt x="353" y="493"/>
                </a:lnTo>
                <a:lnTo>
                  <a:pt x="352" y="494"/>
                </a:lnTo>
                <a:lnTo>
                  <a:pt x="352" y="493"/>
                </a:lnTo>
                <a:lnTo>
                  <a:pt x="350" y="490"/>
                </a:lnTo>
                <a:lnTo>
                  <a:pt x="350" y="490"/>
                </a:lnTo>
                <a:lnTo>
                  <a:pt x="350" y="490"/>
                </a:lnTo>
                <a:lnTo>
                  <a:pt x="350" y="490"/>
                </a:lnTo>
                <a:lnTo>
                  <a:pt x="350" y="490"/>
                </a:lnTo>
                <a:lnTo>
                  <a:pt x="350" y="488"/>
                </a:lnTo>
                <a:lnTo>
                  <a:pt x="350" y="488"/>
                </a:lnTo>
                <a:lnTo>
                  <a:pt x="350" y="488"/>
                </a:lnTo>
                <a:lnTo>
                  <a:pt x="349" y="488"/>
                </a:lnTo>
                <a:lnTo>
                  <a:pt x="349" y="488"/>
                </a:lnTo>
                <a:lnTo>
                  <a:pt x="349" y="488"/>
                </a:lnTo>
                <a:lnTo>
                  <a:pt x="349" y="488"/>
                </a:lnTo>
                <a:lnTo>
                  <a:pt x="349" y="487"/>
                </a:lnTo>
                <a:lnTo>
                  <a:pt x="349" y="487"/>
                </a:lnTo>
                <a:lnTo>
                  <a:pt x="350" y="487"/>
                </a:lnTo>
                <a:lnTo>
                  <a:pt x="350" y="487"/>
                </a:lnTo>
                <a:lnTo>
                  <a:pt x="352" y="487"/>
                </a:lnTo>
                <a:lnTo>
                  <a:pt x="352" y="487"/>
                </a:lnTo>
                <a:lnTo>
                  <a:pt x="352" y="487"/>
                </a:lnTo>
                <a:lnTo>
                  <a:pt x="352" y="485"/>
                </a:lnTo>
                <a:lnTo>
                  <a:pt x="352" y="485"/>
                </a:lnTo>
                <a:lnTo>
                  <a:pt x="350" y="485"/>
                </a:lnTo>
                <a:lnTo>
                  <a:pt x="350" y="485"/>
                </a:lnTo>
                <a:lnTo>
                  <a:pt x="350" y="485"/>
                </a:lnTo>
                <a:lnTo>
                  <a:pt x="349" y="485"/>
                </a:lnTo>
                <a:lnTo>
                  <a:pt x="349" y="487"/>
                </a:lnTo>
                <a:lnTo>
                  <a:pt x="349" y="487"/>
                </a:lnTo>
                <a:lnTo>
                  <a:pt x="349" y="487"/>
                </a:lnTo>
                <a:lnTo>
                  <a:pt x="347" y="485"/>
                </a:lnTo>
                <a:lnTo>
                  <a:pt x="347" y="485"/>
                </a:lnTo>
                <a:lnTo>
                  <a:pt x="347" y="485"/>
                </a:lnTo>
                <a:lnTo>
                  <a:pt x="346" y="485"/>
                </a:lnTo>
                <a:lnTo>
                  <a:pt x="346" y="485"/>
                </a:lnTo>
                <a:lnTo>
                  <a:pt x="343" y="485"/>
                </a:lnTo>
                <a:lnTo>
                  <a:pt x="344" y="485"/>
                </a:lnTo>
                <a:lnTo>
                  <a:pt x="346" y="484"/>
                </a:lnTo>
                <a:lnTo>
                  <a:pt x="346" y="484"/>
                </a:lnTo>
                <a:lnTo>
                  <a:pt x="347" y="484"/>
                </a:lnTo>
                <a:lnTo>
                  <a:pt x="343" y="485"/>
                </a:lnTo>
                <a:lnTo>
                  <a:pt x="343" y="485"/>
                </a:lnTo>
                <a:lnTo>
                  <a:pt x="343" y="485"/>
                </a:lnTo>
                <a:lnTo>
                  <a:pt x="341" y="485"/>
                </a:lnTo>
                <a:lnTo>
                  <a:pt x="340" y="485"/>
                </a:lnTo>
                <a:lnTo>
                  <a:pt x="338" y="485"/>
                </a:lnTo>
                <a:lnTo>
                  <a:pt x="337" y="487"/>
                </a:lnTo>
                <a:lnTo>
                  <a:pt x="335" y="487"/>
                </a:lnTo>
                <a:lnTo>
                  <a:pt x="335" y="487"/>
                </a:lnTo>
                <a:lnTo>
                  <a:pt x="335" y="487"/>
                </a:lnTo>
                <a:lnTo>
                  <a:pt x="334" y="488"/>
                </a:lnTo>
                <a:lnTo>
                  <a:pt x="332" y="488"/>
                </a:lnTo>
                <a:lnTo>
                  <a:pt x="331" y="490"/>
                </a:lnTo>
                <a:lnTo>
                  <a:pt x="329" y="490"/>
                </a:lnTo>
                <a:lnTo>
                  <a:pt x="329" y="490"/>
                </a:lnTo>
                <a:lnTo>
                  <a:pt x="329" y="491"/>
                </a:lnTo>
                <a:lnTo>
                  <a:pt x="328" y="491"/>
                </a:lnTo>
                <a:lnTo>
                  <a:pt x="326" y="491"/>
                </a:lnTo>
                <a:lnTo>
                  <a:pt x="320" y="499"/>
                </a:lnTo>
                <a:lnTo>
                  <a:pt x="320" y="499"/>
                </a:lnTo>
                <a:lnTo>
                  <a:pt x="318" y="499"/>
                </a:lnTo>
                <a:lnTo>
                  <a:pt x="318" y="499"/>
                </a:lnTo>
                <a:lnTo>
                  <a:pt x="318" y="500"/>
                </a:lnTo>
                <a:lnTo>
                  <a:pt x="318" y="499"/>
                </a:lnTo>
                <a:lnTo>
                  <a:pt x="320" y="499"/>
                </a:lnTo>
                <a:lnTo>
                  <a:pt x="320" y="499"/>
                </a:lnTo>
                <a:lnTo>
                  <a:pt x="320" y="499"/>
                </a:lnTo>
                <a:lnTo>
                  <a:pt x="320" y="499"/>
                </a:lnTo>
                <a:lnTo>
                  <a:pt x="320" y="499"/>
                </a:lnTo>
                <a:lnTo>
                  <a:pt x="320" y="500"/>
                </a:lnTo>
                <a:lnTo>
                  <a:pt x="320" y="500"/>
                </a:lnTo>
                <a:lnTo>
                  <a:pt x="320" y="500"/>
                </a:lnTo>
                <a:lnTo>
                  <a:pt x="320" y="500"/>
                </a:lnTo>
                <a:lnTo>
                  <a:pt x="320" y="500"/>
                </a:lnTo>
                <a:lnTo>
                  <a:pt x="320" y="500"/>
                </a:lnTo>
                <a:lnTo>
                  <a:pt x="320" y="502"/>
                </a:lnTo>
                <a:lnTo>
                  <a:pt x="320" y="502"/>
                </a:lnTo>
                <a:lnTo>
                  <a:pt x="320" y="500"/>
                </a:lnTo>
                <a:lnTo>
                  <a:pt x="320" y="502"/>
                </a:lnTo>
                <a:lnTo>
                  <a:pt x="320" y="502"/>
                </a:lnTo>
                <a:lnTo>
                  <a:pt x="320" y="502"/>
                </a:lnTo>
                <a:lnTo>
                  <a:pt x="318" y="502"/>
                </a:lnTo>
                <a:lnTo>
                  <a:pt x="318" y="502"/>
                </a:lnTo>
                <a:lnTo>
                  <a:pt x="318" y="502"/>
                </a:lnTo>
                <a:lnTo>
                  <a:pt x="318" y="502"/>
                </a:lnTo>
                <a:lnTo>
                  <a:pt x="318" y="500"/>
                </a:lnTo>
                <a:lnTo>
                  <a:pt x="317" y="502"/>
                </a:lnTo>
                <a:lnTo>
                  <a:pt x="317" y="502"/>
                </a:lnTo>
                <a:lnTo>
                  <a:pt x="315" y="502"/>
                </a:lnTo>
                <a:lnTo>
                  <a:pt x="315" y="503"/>
                </a:lnTo>
                <a:lnTo>
                  <a:pt x="315" y="503"/>
                </a:lnTo>
                <a:lnTo>
                  <a:pt x="312" y="503"/>
                </a:lnTo>
                <a:lnTo>
                  <a:pt x="312" y="505"/>
                </a:lnTo>
                <a:lnTo>
                  <a:pt x="314" y="505"/>
                </a:lnTo>
                <a:lnTo>
                  <a:pt x="314" y="505"/>
                </a:lnTo>
                <a:lnTo>
                  <a:pt x="312" y="506"/>
                </a:lnTo>
                <a:lnTo>
                  <a:pt x="312" y="506"/>
                </a:lnTo>
                <a:lnTo>
                  <a:pt x="311" y="506"/>
                </a:lnTo>
                <a:lnTo>
                  <a:pt x="311" y="506"/>
                </a:lnTo>
                <a:lnTo>
                  <a:pt x="311" y="506"/>
                </a:lnTo>
                <a:lnTo>
                  <a:pt x="311" y="506"/>
                </a:lnTo>
                <a:lnTo>
                  <a:pt x="311" y="506"/>
                </a:lnTo>
                <a:lnTo>
                  <a:pt x="311" y="506"/>
                </a:lnTo>
                <a:lnTo>
                  <a:pt x="311" y="506"/>
                </a:lnTo>
                <a:lnTo>
                  <a:pt x="309" y="506"/>
                </a:lnTo>
                <a:lnTo>
                  <a:pt x="309" y="506"/>
                </a:lnTo>
                <a:lnTo>
                  <a:pt x="309" y="505"/>
                </a:lnTo>
                <a:lnTo>
                  <a:pt x="309" y="505"/>
                </a:lnTo>
                <a:lnTo>
                  <a:pt x="311" y="505"/>
                </a:lnTo>
                <a:lnTo>
                  <a:pt x="311" y="505"/>
                </a:lnTo>
                <a:lnTo>
                  <a:pt x="311" y="503"/>
                </a:lnTo>
                <a:lnTo>
                  <a:pt x="311" y="503"/>
                </a:lnTo>
                <a:lnTo>
                  <a:pt x="308" y="506"/>
                </a:lnTo>
                <a:lnTo>
                  <a:pt x="305" y="506"/>
                </a:lnTo>
                <a:lnTo>
                  <a:pt x="305" y="508"/>
                </a:lnTo>
                <a:lnTo>
                  <a:pt x="305" y="508"/>
                </a:lnTo>
                <a:lnTo>
                  <a:pt x="305" y="508"/>
                </a:lnTo>
                <a:lnTo>
                  <a:pt x="305" y="508"/>
                </a:lnTo>
                <a:lnTo>
                  <a:pt x="305" y="508"/>
                </a:lnTo>
                <a:lnTo>
                  <a:pt x="305" y="508"/>
                </a:lnTo>
                <a:lnTo>
                  <a:pt x="305" y="508"/>
                </a:lnTo>
                <a:lnTo>
                  <a:pt x="305" y="508"/>
                </a:lnTo>
                <a:lnTo>
                  <a:pt x="305" y="509"/>
                </a:lnTo>
                <a:lnTo>
                  <a:pt x="305" y="511"/>
                </a:lnTo>
                <a:lnTo>
                  <a:pt x="305" y="511"/>
                </a:lnTo>
                <a:lnTo>
                  <a:pt x="305" y="512"/>
                </a:lnTo>
                <a:lnTo>
                  <a:pt x="305" y="512"/>
                </a:lnTo>
                <a:lnTo>
                  <a:pt x="305" y="512"/>
                </a:lnTo>
                <a:lnTo>
                  <a:pt x="305" y="512"/>
                </a:lnTo>
                <a:lnTo>
                  <a:pt x="303" y="512"/>
                </a:lnTo>
                <a:lnTo>
                  <a:pt x="303" y="512"/>
                </a:lnTo>
                <a:lnTo>
                  <a:pt x="303" y="514"/>
                </a:lnTo>
                <a:lnTo>
                  <a:pt x="305" y="514"/>
                </a:lnTo>
                <a:lnTo>
                  <a:pt x="305" y="514"/>
                </a:lnTo>
                <a:lnTo>
                  <a:pt x="305" y="514"/>
                </a:lnTo>
                <a:lnTo>
                  <a:pt x="303" y="514"/>
                </a:lnTo>
                <a:lnTo>
                  <a:pt x="303" y="514"/>
                </a:lnTo>
                <a:lnTo>
                  <a:pt x="303" y="514"/>
                </a:lnTo>
                <a:lnTo>
                  <a:pt x="303" y="514"/>
                </a:lnTo>
                <a:lnTo>
                  <a:pt x="303" y="514"/>
                </a:lnTo>
                <a:lnTo>
                  <a:pt x="303" y="514"/>
                </a:lnTo>
                <a:lnTo>
                  <a:pt x="303" y="515"/>
                </a:lnTo>
                <a:lnTo>
                  <a:pt x="302" y="515"/>
                </a:lnTo>
                <a:lnTo>
                  <a:pt x="302" y="515"/>
                </a:lnTo>
                <a:lnTo>
                  <a:pt x="302" y="515"/>
                </a:lnTo>
                <a:lnTo>
                  <a:pt x="302" y="517"/>
                </a:lnTo>
                <a:lnTo>
                  <a:pt x="303" y="517"/>
                </a:lnTo>
                <a:lnTo>
                  <a:pt x="303" y="517"/>
                </a:lnTo>
                <a:lnTo>
                  <a:pt x="303" y="517"/>
                </a:lnTo>
                <a:lnTo>
                  <a:pt x="305" y="515"/>
                </a:lnTo>
                <a:lnTo>
                  <a:pt x="305" y="515"/>
                </a:lnTo>
                <a:lnTo>
                  <a:pt x="306" y="515"/>
                </a:lnTo>
                <a:lnTo>
                  <a:pt x="306" y="515"/>
                </a:lnTo>
                <a:lnTo>
                  <a:pt x="306" y="514"/>
                </a:lnTo>
                <a:lnTo>
                  <a:pt x="308" y="514"/>
                </a:lnTo>
                <a:lnTo>
                  <a:pt x="309" y="514"/>
                </a:lnTo>
                <a:lnTo>
                  <a:pt x="309" y="512"/>
                </a:lnTo>
                <a:lnTo>
                  <a:pt x="308" y="512"/>
                </a:lnTo>
                <a:lnTo>
                  <a:pt x="308" y="512"/>
                </a:lnTo>
                <a:lnTo>
                  <a:pt x="308" y="512"/>
                </a:lnTo>
                <a:lnTo>
                  <a:pt x="306" y="511"/>
                </a:lnTo>
                <a:lnTo>
                  <a:pt x="306" y="511"/>
                </a:lnTo>
                <a:lnTo>
                  <a:pt x="306" y="509"/>
                </a:lnTo>
                <a:lnTo>
                  <a:pt x="306" y="509"/>
                </a:lnTo>
                <a:lnTo>
                  <a:pt x="306" y="509"/>
                </a:lnTo>
                <a:lnTo>
                  <a:pt x="306" y="508"/>
                </a:lnTo>
                <a:lnTo>
                  <a:pt x="306" y="508"/>
                </a:lnTo>
                <a:lnTo>
                  <a:pt x="306" y="508"/>
                </a:lnTo>
                <a:lnTo>
                  <a:pt x="306" y="508"/>
                </a:lnTo>
                <a:lnTo>
                  <a:pt x="306" y="508"/>
                </a:lnTo>
                <a:lnTo>
                  <a:pt x="306" y="508"/>
                </a:lnTo>
                <a:lnTo>
                  <a:pt x="306" y="508"/>
                </a:lnTo>
                <a:lnTo>
                  <a:pt x="306" y="508"/>
                </a:lnTo>
                <a:lnTo>
                  <a:pt x="306" y="508"/>
                </a:lnTo>
                <a:lnTo>
                  <a:pt x="306" y="506"/>
                </a:lnTo>
                <a:lnTo>
                  <a:pt x="308" y="506"/>
                </a:lnTo>
                <a:lnTo>
                  <a:pt x="308" y="506"/>
                </a:lnTo>
                <a:lnTo>
                  <a:pt x="308" y="508"/>
                </a:lnTo>
                <a:lnTo>
                  <a:pt x="308" y="508"/>
                </a:lnTo>
                <a:lnTo>
                  <a:pt x="308" y="508"/>
                </a:lnTo>
                <a:lnTo>
                  <a:pt x="308" y="508"/>
                </a:lnTo>
                <a:lnTo>
                  <a:pt x="308" y="508"/>
                </a:lnTo>
                <a:lnTo>
                  <a:pt x="308" y="508"/>
                </a:lnTo>
                <a:lnTo>
                  <a:pt x="308" y="508"/>
                </a:lnTo>
                <a:lnTo>
                  <a:pt x="308" y="508"/>
                </a:lnTo>
                <a:lnTo>
                  <a:pt x="308" y="508"/>
                </a:lnTo>
                <a:lnTo>
                  <a:pt x="309" y="508"/>
                </a:lnTo>
                <a:lnTo>
                  <a:pt x="309" y="508"/>
                </a:lnTo>
                <a:lnTo>
                  <a:pt x="309" y="508"/>
                </a:lnTo>
                <a:lnTo>
                  <a:pt x="309" y="509"/>
                </a:lnTo>
                <a:lnTo>
                  <a:pt x="309" y="509"/>
                </a:lnTo>
                <a:lnTo>
                  <a:pt x="311" y="511"/>
                </a:lnTo>
                <a:lnTo>
                  <a:pt x="311" y="511"/>
                </a:lnTo>
                <a:lnTo>
                  <a:pt x="311" y="511"/>
                </a:lnTo>
                <a:lnTo>
                  <a:pt x="311" y="511"/>
                </a:lnTo>
                <a:lnTo>
                  <a:pt x="311" y="511"/>
                </a:lnTo>
                <a:lnTo>
                  <a:pt x="311" y="511"/>
                </a:lnTo>
                <a:lnTo>
                  <a:pt x="311" y="512"/>
                </a:lnTo>
                <a:lnTo>
                  <a:pt x="311" y="512"/>
                </a:lnTo>
                <a:lnTo>
                  <a:pt x="311" y="512"/>
                </a:lnTo>
                <a:lnTo>
                  <a:pt x="311" y="512"/>
                </a:lnTo>
                <a:lnTo>
                  <a:pt x="311" y="514"/>
                </a:lnTo>
                <a:lnTo>
                  <a:pt x="312" y="514"/>
                </a:lnTo>
                <a:lnTo>
                  <a:pt x="312" y="514"/>
                </a:lnTo>
                <a:lnTo>
                  <a:pt x="314" y="514"/>
                </a:lnTo>
                <a:lnTo>
                  <a:pt x="314" y="514"/>
                </a:lnTo>
                <a:lnTo>
                  <a:pt x="314" y="514"/>
                </a:lnTo>
                <a:lnTo>
                  <a:pt x="314" y="514"/>
                </a:lnTo>
                <a:lnTo>
                  <a:pt x="315" y="514"/>
                </a:lnTo>
                <a:lnTo>
                  <a:pt x="315" y="514"/>
                </a:lnTo>
                <a:lnTo>
                  <a:pt x="315" y="514"/>
                </a:lnTo>
                <a:lnTo>
                  <a:pt x="315" y="512"/>
                </a:lnTo>
                <a:lnTo>
                  <a:pt x="315" y="512"/>
                </a:lnTo>
                <a:lnTo>
                  <a:pt x="315" y="512"/>
                </a:lnTo>
                <a:lnTo>
                  <a:pt x="315" y="511"/>
                </a:lnTo>
                <a:lnTo>
                  <a:pt x="315" y="511"/>
                </a:lnTo>
                <a:lnTo>
                  <a:pt x="317" y="511"/>
                </a:lnTo>
                <a:lnTo>
                  <a:pt x="317" y="511"/>
                </a:lnTo>
                <a:lnTo>
                  <a:pt x="317" y="512"/>
                </a:lnTo>
                <a:lnTo>
                  <a:pt x="317" y="512"/>
                </a:lnTo>
                <a:lnTo>
                  <a:pt x="317" y="512"/>
                </a:lnTo>
                <a:lnTo>
                  <a:pt x="315" y="512"/>
                </a:lnTo>
                <a:lnTo>
                  <a:pt x="317" y="512"/>
                </a:lnTo>
                <a:lnTo>
                  <a:pt x="317" y="514"/>
                </a:lnTo>
                <a:lnTo>
                  <a:pt x="317" y="514"/>
                </a:lnTo>
                <a:lnTo>
                  <a:pt x="317" y="514"/>
                </a:lnTo>
                <a:lnTo>
                  <a:pt x="317" y="511"/>
                </a:lnTo>
                <a:lnTo>
                  <a:pt x="317" y="511"/>
                </a:lnTo>
                <a:lnTo>
                  <a:pt x="317" y="511"/>
                </a:lnTo>
                <a:lnTo>
                  <a:pt x="317" y="511"/>
                </a:lnTo>
                <a:lnTo>
                  <a:pt x="317" y="509"/>
                </a:lnTo>
                <a:lnTo>
                  <a:pt x="317" y="509"/>
                </a:lnTo>
                <a:lnTo>
                  <a:pt x="317" y="509"/>
                </a:lnTo>
                <a:lnTo>
                  <a:pt x="317" y="509"/>
                </a:lnTo>
                <a:lnTo>
                  <a:pt x="317" y="508"/>
                </a:lnTo>
                <a:lnTo>
                  <a:pt x="317" y="508"/>
                </a:lnTo>
                <a:lnTo>
                  <a:pt x="317" y="508"/>
                </a:lnTo>
                <a:lnTo>
                  <a:pt x="317" y="508"/>
                </a:lnTo>
                <a:lnTo>
                  <a:pt x="317" y="508"/>
                </a:lnTo>
                <a:lnTo>
                  <a:pt x="317" y="509"/>
                </a:lnTo>
                <a:lnTo>
                  <a:pt x="317" y="508"/>
                </a:lnTo>
                <a:lnTo>
                  <a:pt x="317" y="508"/>
                </a:lnTo>
                <a:lnTo>
                  <a:pt x="317" y="508"/>
                </a:lnTo>
                <a:lnTo>
                  <a:pt x="317" y="508"/>
                </a:lnTo>
                <a:lnTo>
                  <a:pt x="317" y="508"/>
                </a:lnTo>
                <a:lnTo>
                  <a:pt x="317" y="506"/>
                </a:lnTo>
                <a:lnTo>
                  <a:pt x="317" y="506"/>
                </a:lnTo>
                <a:lnTo>
                  <a:pt x="315" y="506"/>
                </a:lnTo>
                <a:lnTo>
                  <a:pt x="315" y="505"/>
                </a:lnTo>
                <a:lnTo>
                  <a:pt x="315" y="505"/>
                </a:lnTo>
                <a:lnTo>
                  <a:pt x="317" y="505"/>
                </a:lnTo>
                <a:lnTo>
                  <a:pt x="317" y="503"/>
                </a:lnTo>
                <a:lnTo>
                  <a:pt x="317" y="503"/>
                </a:lnTo>
                <a:lnTo>
                  <a:pt x="317" y="503"/>
                </a:lnTo>
                <a:lnTo>
                  <a:pt x="318" y="503"/>
                </a:lnTo>
                <a:lnTo>
                  <a:pt x="318" y="503"/>
                </a:lnTo>
                <a:lnTo>
                  <a:pt x="318" y="503"/>
                </a:lnTo>
                <a:lnTo>
                  <a:pt x="318" y="503"/>
                </a:lnTo>
                <a:lnTo>
                  <a:pt x="318" y="505"/>
                </a:lnTo>
                <a:lnTo>
                  <a:pt x="318" y="505"/>
                </a:lnTo>
                <a:lnTo>
                  <a:pt x="320" y="505"/>
                </a:lnTo>
                <a:lnTo>
                  <a:pt x="320" y="506"/>
                </a:lnTo>
                <a:lnTo>
                  <a:pt x="320" y="508"/>
                </a:lnTo>
                <a:lnTo>
                  <a:pt x="320" y="509"/>
                </a:lnTo>
                <a:lnTo>
                  <a:pt x="322" y="509"/>
                </a:lnTo>
                <a:lnTo>
                  <a:pt x="322" y="509"/>
                </a:lnTo>
                <a:lnTo>
                  <a:pt x="322" y="509"/>
                </a:lnTo>
                <a:lnTo>
                  <a:pt x="322" y="509"/>
                </a:lnTo>
                <a:lnTo>
                  <a:pt x="320" y="509"/>
                </a:lnTo>
                <a:lnTo>
                  <a:pt x="320" y="509"/>
                </a:lnTo>
                <a:lnTo>
                  <a:pt x="318" y="509"/>
                </a:lnTo>
                <a:lnTo>
                  <a:pt x="318" y="509"/>
                </a:lnTo>
                <a:lnTo>
                  <a:pt x="318" y="511"/>
                </a:lnTo>
                <a:lnTo>
                  <a:pt x="320" y="511"/>
                </a:lnTo>
                <a:lnTo>
                  <a:pt x="320" y="511"/>
                </a:lnTo>
                <a:lnTo>
                  <a:pt x="320" y="512"/>
                </a:lnTo>
                <a:lnTo>
                  <a:pt x="320" y="512"/>
                </a:lnTo>
                <a:lnTo>
                  <a:pt x="322" y="512"/>
                </a:lnTo>
                <a:lnTo>
                  <a:pt x="322" y="512"/>
                </a:lnTo>
                <a:lnTo>
                  <a:pt x="322" y="511"/>
                </a:lnTo>
                <a:lnTo>
                  <a:pt x="323" y="511"/>
                </a:lnTo>
                <a:lnTo>
                  <a:pt x="323" y="511"/>
                </a:lnTo>
                <a:lnTo>
                  <a:pt x="323" y="511"/>
                </a:lnTo>
                <a:lnTo>
                  <a:pt x="323" y="512"/>
                </a:lnTo>
                <a:lnTo>
                  <a:pt x="323" y="512"/>
                </a:lnTo>
                <a:lnTo>
                  <a:pt x="323" y="512"/>
                </a:lnTo>
                <a:lnTo>
                  <a:pt x="323" y="512"/>
                </a:lnTo>
                <a:lnTo>
                  <a:pt x="323" y="512"/>
                </a:lnTo>
                <a:lnTo>
                  <a:pt x="325" y="512"/>
                </a:lnTo>
                <a:lnTo>
                  <a:pt x="325" y="512"/>
                </a:lnTo>
                <a:lnTo>
                  <a:pt x="325" y="511"/>
                </a:lnTo>
                <a:lnTo>
                  <a:pt x="325" y="511"/>
                </a:lnTo>
                <a:lnTo>
                  <a:pt x="325" y="509"/>
                </a:lnTo>
                <a:lnTo>
                  <a:pt x="325" y="509"/>
                </a:lnTo>
                <a:lnTo>
                  <a:pt x="328" y="508"/>
                </a:lnTo>
                <a:lnTo>
                  <a:pt x="326" y="509"/>
                </a:lnTo>
                <a:lnTo>
                  <a:pt x="326" y="509"/>
                </a:lnTo>
                <a:lnTo>
                  <a:pt x="326" y="509"/>
                </a:lnTo>
                <a:lnTo>
                  <a:pt x="326" y="509"/>
                </a:lnTo>
                <a:lnTo>
                  <a:pt x="326" y="509"/>
                </a:lnTo>
                <a:lnTo>
                  <a:pt x="326" y="509"/>
                </a:lnTo>
                <a:lnTo>
                  <a:pt x="326" y="509"/>
                </a:lnTo>
                <a:lnTo>
                  <a:pt x="326" y="511"/>
                </a:lnTo>
                <a:lnTo>
                  <a:pt x="326" y="511"/>
                </a:lnTo>
                <a:lnTo>
                  <a:pt x="328" y="511"/>
                </a:lnTo>
                <a:lnTo>
                  <a:pt x="328" y="511"/>
                </a:lnTo>
                <a:lnTo>
                  <a:pt x="328" y="511"/>
                </a:lnTo>
                <a:lnTo>
                  <a:pt x="329" y="511"/>
                </a:lnTo>
                <a:lnTo>
                  <a:pt x="329" y="511"/>
                </a:lnTo>
                <a:lnTo>
                  <a:pt x="329" y="511"/>
                </a:lnTo>
                <a:lnTo>
                  <a:pt x="329" y="509"/>
                </a:lnTo>
                <a:lnTo>
                  <a:pt x="329" y="509"/>
                </a:lnTo>
                <a:lnTo>
                  <a:pt x="329" y="509"/>
                </a:lnTo>
                <a:lnTo>
                  <a:pt x="329" y="509"/>
                </a:lnTo>
                <a:lnTo>
                  <a:pt x="328" y="508"/>
                </a:lnTo>
                <a:lnTo>
                  <a:pt x="329" y="508"/>
                </a:lnTo>
                <a:lnTo>
                  <a:pt x="329" y="508"/>
                </a:lnTo>
                <a:lnTo>
                  <a:pt x="328" y="506"/>
                </a:lnTo>
                <a:lnTo>
                  <a:pt x="328" y="506"/>
                </a:lnTo>
                <a:lnTo>
                  <a:pt x="329" y="506"/>
                </a:lnTo>
                <a:lnTo>
                  <a:pt x="329" y="506"/>
                </a:lnTo>
                <a:lnTo>
                  <a:pt x="329" y="506"/>
                </a:lnTo>
                <a:lnTo>
                  <a:pt x="331" y="506"/>
                </a:lnTo>
                <a:lnTo>
                  <a:pt x="331" y="508"/>
                </a:lnTo>
                <a:lnTo>
                  <a:pt x="329" y="508"/>
                </a:lnTo>
                <a:lnTo>
                  <a:pt x="329" y="506"/>
                </a:lnTo>
                <a:lnTo>
                  <a:pt x="331" y="508"/>
                </a:lnTo>
                <a:lnTo>
                  <a:pt x="331" y="508"/>
                </a:lnTo>
                <a:lnTo>
                  <a:pt x="331" y="508"/>
                </a:lnTo>
                <a:lnTo>
                  <a:pt x="331" y="508"/>
                </a:lnTo>
                <a:lnTo>
                  <a:pt x="331" y="508"/>
                </a:lnTo>
                <a:lnTo>
                  <a:pt x="331" y="506"/>
                </a:lnTo>
                <a:lnTo>
                  <a:pt x="331" y="506"/>
                </a:lnTo>
                <a:lnTo>
                  <a:pt x="332" y="505"/>
                </a:lnTo>
                <a:lnTo>
                  <a:pt x="332" y="505"/>
                </a:lnTo>
                <a:lnTo>
                  <a:pt x="332" y="505"/>
                </a:lnTo>
                <a:lnTo>
                  <a:pt x="335" y="502"/>
                </a:lnTo>
                <a:lnTo>
                  <a:pt x="335" y="502"/>
                </a:lnTo>
                <a:lnTo>
                  <a:pt x="335" y="502"/>
                </a:lnTo>
                <a:lnTo>
                  <a:pt x="335" y="502"/>
                </a:lnTo>
                <a:lnTo>
                  <a:pt x="335" y="500"/>
                </a:lnTo>
                <a:lnTo>
                  <a:pt x="335" y="499"/>
                </a:lnTo>
                <a:lnTo>
                  <a:pt x="335" y="499"/>
                </a:lnTo>
                <a:lnTo>
                  <a:pt x="335" y="499"/>
                </a:lnTo>
                <a:lnTo>
                  <a:pt x="335" y="499"/>
                </a:lnTo>
                <a:lnTo>
                  <a:pt x="335" y="499"/>
                </a:lnTo>
                <a:lnTo>
                  <a:pt x="335" y="499"/>
                </a:lnTo>
                <a:lnTo>
                  <a:pt x="335" y="497"/>
                </a:lnTo>
                <a:lnTo>
                  <a:pt x="337" y="497"/>
                </a:lnTo>
                <a:lnTo>
                  <a:pt x="337" y="496"/>
                </a:lnTo>
                <a:lnTo>
                  <a:pt x="337" y="496"/>
                </a:lnTo>
                <a:lnTo>
                  <a:pt x="337" y="496"/>
                </a:lnTo>
                <a:lnTo>
                  <a:pt x="337" y="496"/>
                </a:lnTo>
                <a:lnTo>
                  <a:pt x="337" y="496"/>
                </a:lnTo>
                <a:lnTo>
                  <a:pt x="341" y="494"/>
                </a:lnTo>
                <a:lnTo>
                  <a:pt x="341" y="496"/>
                </a:lnTo>
                <a:lnTo>
                  <a:pt x="341" y="496"/>
                </a:lnTo>
                <a:lnTo>
                  <a:pt x="343" y="496"/>
                </a:lnTo>
                <a:lnTo>
                  <a:pt x="343" y="497"/>
                </a:lnTo>
                <a:lnTo>
                  <a:pt x="343" y="497"/>
                </a:lnTo>
                <a:lnTo>
                  <a:pt x="343" y="497"/>
                </a:lnTo>
                <a:lnTo>
                  <a:pt x="343" y="497"/>
                </a:lnTo>
                <a:lnTo>
                  <a:pt x="344" y="497"/>
                </a:lnTo>
                <a:lnTo>
                  <a:pt x="346" y="499"/>
                </a:lnTo>
                <a:lnTo>
                  <a:pt x="346" y="499"/>
                </a:lnTo>
                <a:lnTo>
                  <a:pt x="346" y="499"/>
                </a:lnTo>
                <a:lnTo>
                  <a:pt x="344" y="499"/>
                </a:lnTo>
                <a:lnTo>
                  <a:pt x="343" y="499"/>
                </a:lnTo>
                <a:lnTo>
                  <a:pt x="343" y="499"/>
                </a:lnTo>
                <a:lnTo>
                  <a:pt x="341" y="497"/>
                </a:lnTo>
                <a:lnTo>
                  <a:pt x="341" y="497"/>
                </a:lnTo>
                <a:lnTo>
                  <a:pt x="341" y="497"/>
                </a:lnTo>
                <a:lnTo>
                  <a:pt x="341" y="499"/>
                </a:lnTo>
                <a:lnTo>
                  <a:pt x="340" y="499"/>
                </a:lnTo>
                <a:lnTo>
                  <a:pt x="340" y="499"/>
                </a:lnTo>
                <a:lnTo>
                  <a:pt x="340" y="500"/>
                </a:lnTo>
                <a:lnTo>
                  <a:pt x="340" y="500"/>
                </a:lnTo>
                <a:lnTo>
                  <a:pt x="340" y="502"/>
                </a:lnTo>
                <a:lnTo>
                  <a:pt x="338" y="502"/>
                </a:lnTo>
                <a:lnTo>
                  <a:pt x="338" y="503"/>
                </a:lnTo>
                <a:lnTo>
                  <a:pt x="338" y="503"/>
                </a:lnTo>
                <a:lnTo>
                  <a:pt x="338" y="503"/>
                </a:lnTo>
                <a:lnTo>
                  <a:pt x="338" y="503"/>
                </a:lnTo>
                <a:lnTo>
                  <a:pt x="341" y="503"/>
                </a:lnTo>
                <a:lnTo>
                  <a:pt x="341" y="503"/>
                </a:lnTo>
                <a:lnTo>
                  <a:pt x="341" y="503"/>
                </a:lnTo>
                <a:lnTo>
                  <a:pt x="341" y="505"/>
                </a:lnTo>
                <a:lnTo>
                  <a:pt x="343" y="505"/>
                </a:lnTo>
                <a:lnTo>
                  <a:pt x="346" y="503"/>
                </a:lnTo>
                <a:lnTo>
                  <a:pt x="347" y="502"/>
                </a:lnTo>
                <a:lnTo>
                  <a:pt x="347" y="502"/>
                </a:lnTo>
                <a:lnTo>
                  <a:pt x="349" y="500"/>
                </a:lnTo>
                <a:lnTo>
                  <a:pt x="349" y="500"/>
                </a:lnTo>
                <a:lnTo>
                  <a:pt x="350" y="500"/>
                </a:lnTo>
                <a:lnTo>
                  <a:pt x="350" y="500"/>
                </a:lnTo>
                <a:lnTo>
                  <a:pt x="350" y="500"/>
                </a:lnTo>
                <a:lnTo>
                  <a:pt x="350" y="500"/>
                </a:lnTo>
                <a:lnTo>
                  <a:pt x="350" y="502"/>
                </a:lnTo>
                <a:lnTo>
                  <a:pt x="350" y="502"/>
                </a:lnTo>
                <a:lnTo>
                  <a:pt x="350" y="502"/>
                </a:lnTo>
                <a:lnTo>
                  <a:pt x="350" y="502"/>
                </a:lnTo>
                <a:lnTo>
                  <a:pt x="352" y="502"/>
                </a:lnTo>
                <a:lnTo>
                  <a:pt x="352" y="502"/>
                </a:lnTo>
                <a:lnTo>
                  <a:pt x="352" y="502"/>
                </a:lnTo>
                <a:lnTo>
                  <a:pt x="353" y="502"/>
                </a:lnTo>
                <a:lnTo>
                  <a:pt x="353" y="502"/>
                </a:lnTo>
                <a:lnTo>
                  <a:pt x="353" y="500"/>
                </a:lnTo>
                <a:lnTo>
                  <a:pt x="353" y="500"/>
                </a:lnTo>
                <a:lnTo>
                  <a:pt x="353" y="500"/>
                </a:lnTo>
                <a:lnTo>
                  <a:pt x="353" y="500"/>
                </a:lnTo>
                <a:lnTo>
                  <a:pt x="352" y="500"/>
                </a:lnTo>
                <a:lnTo>
                  <a:pt x="352" y="499"/>
                </a:lnTo>
                <a:lnTo>
                  <a:pt x="353" y="499"/>
                </a:lnTo>
                <a:lnTo>
                  <a:pt x="353" y="499"/>
                </a:lnTo>
                <a:lnTo>
                  <a:pt x="355" y="499"/>
                </a:lnTo>
                <a:lnTo>
                  <a:pt x="355" y="499"/>
                </a:lnTo>
                <a:lnTo>
                  <a:pt x="355" y="499"/>
                </a:lnTo>
                <a:lnTo>
                  <a:pt x="355" y="497"/>
                </a:lnTo>
                <a:lnTo>
                  <a:pt x="355" y="497"/>
                </a:lnTo>
                <a:lnTo>
                  <a:pt x="355" y="499"/>
                </a:lnTo>
                <a:lnTo>
                  <a:pt x="355" y="499"/>
                </a:lnTo>
                <a:lnTo>
                  <a:pt x="355" y="500"/>
                </a:lnTo>
                <a:lnTo>
                  <a:pt x="356" y="502"/>
                </a:lnTo>
                <a:lnTo>
                  <a:pt x="356" y="502"/>
                </a:lnTo>
                <a:lnTo>
                  <a:pt x="356" y="502"/>
                </a:lnTo>
                <a:lnTo>
                  <a:pt x="358" y="502"/>
                </a:lnTo>
                <a:lnTo>
                  <a:pt x="358" y="500"/>
                </a:lnTo>
                <a:lnTo>
                  <a:pt x="358" y="500"/>
                </a:lnTo>
                <a:lnTo>
                  <a:pt x="358" y="500"/>
                </a:lnTo>
                <a:lnTo>
                  <a:pt x="358" y="500"/>
                </a:lnTo>
                <a:lnTo>
                  <a:pt x="358" y="500"/>
                </a:lnTo>
                <a:lnTo>
                  <a:pt x="358" y="499"/>
                </a:lnTo>
                <a:lnTo>
                  <a:pt x="358" y="499"/>
                </a:lnTo>
                <a:lnTo>
                  <a:pt x="358" y="499"/>
                </a:lnTo>
                <a:lnTo>
                  <a:pt x="358" y="499"/>
                </a:lnTo>
                <a:lnTo>
                  <a:pt x="359" y="499"/>
                </a:lnTo>
                <a:lnTo>
                  <a:pt x="359" y="499"/>
                </a:lnTo>
                <a:lnTo>
                  <a:pt x="359" y="497"/>
                </a:lnTo>
                <a:lnTo>
                  <a:pt x="359" y="497"/>
                </a:lnTo>
                <a:lnTo>
                  <a:pt x="358" y="497"/>
                </a:lnTo>
                <a:lnTo>
                  <a:pt x="359" y="496"/>
                </a:lnTo>
                <a:lnTo>
                  <a:pt x="359" y="496"/>
                </a:lnTo>
                <a:lnTo>
                  <a:pt x="359" y="497"/>
                </a:lnTo>
                <a:lnTo>
                  <a:pt x="362" y="497"/>
                </a:lnTo>
                <a:lnTo>
                  <a:pt x="362" y="497"/>
                </a:lnTo>
                <a:lnTo>
                  <a:pt x="362" y="496"/>
                </a:lnTo>
                <a:lnTo>
                  <a:pt x="364" y="497"/>
                </a:lnTo>
                <a:lnTo>
                  <a:pt x="364" y="496"/>
                </a:lnTo>
                <a:lnTo>
                  <a:pt x="364" y="496"/>
                </a:lnTo>
                <a:lnTo>
                  <a:pt x="364" y="494"/>
                </a:lnTo>
                <a:lnTo>
                  <a:pt x="364" y="494"/>
                </a:lnTo>
                <a:lnTo>
                  <a:pt x="364" y="494"/>
                </a:lnTo>
                <a:lnTo>
                  <a:pt x="364" y="494"/>
                </a:lnTo>
                <a:lnTo>
                  <a:pt x="364" y="494"/>
                </a:lnTo>
                <a:lnTo>
                  <a:pt x="364" y="496"/>
                </a:lnTo>
                <a:lnTo>
                  <a:pt x="364" y="496"/>
                </a:lnTo>
                <a:lnTo>
                  <a:pt x="365" y="496"/>
                </a:lnTo>
                <a:lnTo>
                  <a:pt x="365" y="496"/>
                </a:lnTo>
                <a:lnTo>
                  <a:pt x="365" y="496"/>
                </a:lnTo>
                <a:lnTo>
                  <a:pt x="365" y="494"/>
                </a:lnTo>
                <a:lnTo>
                  <a:pt x="365" y="494"/>
                </a:lnTo>
                <a:lnTo>
                  <a:pt x="365" y="494"/>
                </a:lnTo>
                <a:lnTo>
                  <a:pt x="365" y="494"/>
                </a:lnTo>
                <a:lnTo>
                  <a:pt x="365" y="494"/>
                </a:lnTo>
                <a:lnTo>
                  <a:pt x="365" y="494"/>
                </a:lnTo>
                <a:lnTo>
                  <a:pt x="365" y="493"/>
                </a:lnTo>
                <a:lnTo>
                  <a:pt x="365" y="493"/>
                </a:lnTo>
                <a:lnTo>
                  <a:pt x="365" y="493"/>
                </a:lnTo>
                <a:lnTo>
                  <a:pt x="365" y="493"/>
                </a:lnTo>
                <a:lnTo>
                  <a:pt x="367" y="493"/>
                </a:lnTo>
                <a:lnTo>
                  <a:pt x="367" y="493"/>
                </a:lnTo>
                <a:lnTo>
                  <a:pt x="367" y="493"/>
                </a:lnTo>
                <a:lnTo>
                  <a:pt x="367" y="493"/>
                </a:lnTo>
                <a:lnTo>
                  <a:pt x="367" y="493"/>
                </a:lnTo>
                <a:lnTo>
                  <a:pt x="367" y="493"/>
                </a:lnTo>
                <a:lnTo>
                  <a:pt x="367" y="493"/>
                </a:lnTo>
                <a:lnTo>
                  <a:pt x="367" y="493"/>
                </a:lnTo>
                <a:lnTo>
                  <a:pt x="367" y="493"/>
                </a:lnTo>
                <a:lnTo>
                  <a:pt x="367" y="491"/>
                </a:lnTo>
                <a:lnTo>
                  <a:pt x="367" y="493"/>
                </a:lnTo>
                <a:lnTo>
                  <a:pt x="368" y="493"/>
                </a:lnTo>
                <a:lnTo>
                  <a:pt x="368" y="493"/>
                </a:lnTo>
                <a:lnTo>
                  <a:pt x="370" y="493"/>
                </a:lnTo>
                <a:lnTo>
                  <a:pt x="370" y="493"/>
                </a:lnTo>
                <a:lnTo>
                  <a:pt x="370" y="493"/>
                </a:lnTo>
                <a:lnTo>
                  <a:pt x="370" y="493"/>
                </a:lnTo>
                <a:lnTo>
                  <a:pt x="370" y="491"/>
                </a:lnTo>
                <a:lnTo>
                  <a:pt x="370" y="491"/>
                </a:lnTo>
                <a:lnTo>
                  <a:pt x="370" y="491"/>
                </a:lnTo>
                <a:lnTo>
                  <a:pt x="371" y="491"/>
                </a:lnTo>
                <a:lnTo>
                  <a:pt x="373" y="493"/>
                </a:lnTo>
                <a:lnTo>
                  <a:pt x="373" y="493"/>
                </a:lnTo>
                <a:lnTo>
                  <a:pt x="373" y="493"/>
                </a:lnTo>
                <a:lnTo>
                  <a:pt x="373" y="493"/>
                </a:lnTo>
                <a:lnTo>
                  <a:pt x="373" y="493"/>
                </a:lnTo>
                <a:lnTo>
                  <a:pt x="373" y="494"/>
                </a:lnTo>
                <a:lnTo>
                  <a:pt x="373" y="494"/>
                </a:lnTo>
                <a:lnTo>
                  <a:pt x="373" y="496"/>
                </a:lnTo>
                <a:lnTo>
                  <a:pt x="373" y="496"/>
                </a:lnTo>
                <a:lnTo>
                  <a:pt x="373" y="496"/>
                </a:lnTo>
                <a:lnTo>
                  <a:pt x="373" y="496"/>
                </a:lnTo>
                <a:lnTo>
                  <a:pt x="373" y="496"/>
                </a:lnTo>
                <a:lnTo>
                  <a:pt x="373" y="496"/>
                </a:lnTo>
                <a:lnTo>
                  <a:pt x="371" y="497"/>
                </a:lnTo>
                <a:lnTo>
                  <a:pt x="371" y="497"/>
                </a:lnTo>
                <a:lnTo>
                  <a:pt x="371" y="497"/>
                </a:lnTo>
                <a:lnTo>
                  <a:pt x="373" y="497"/>
                </a:lnTo>
                <a:lnTo>
                  <a:pt x="373" y="499"/>
                </a:lnTo>
                <a:lnTo>
                  <a:pt x="373" y="499"/>
                </a:lnTo>
                <a:lnTo>
                  <a:pt x="373" y="499"/>
                </a:lnTo>
                <a:lnTo>
                  <a:pt x="373" y="499"/>
                </a:lnTo>
                <a:lnTo>
                  <a:pt x="373" y="499"/>
                </a:lnTo>
                <a:lnTo>
                  <a:pt x="373" y="499"/>
                </a:lnTo>
                <a:lnTo>
                  <a:pt x="373" y="499"/>
                </a:lnTo>
                <a:lnTo>
                  <a:pt x="373" y="499"/>
                </a:lnTo>
                <a:lnTo>
                  <a:pt x="371" y="499"/>
                </a:lnTo>
                <a:lnTo>
                  <a:pt x="371" y="499"/>
                </a:lnTo>
                <a:lnTo>
                  <a:pt x="371" y="499"/>
                </a:lnTo>
                <a:lnTo>
                  <a:pt x="370" y="499"/>
                </a:lnTo>
                <a:lnTo>
                  <a:pt x="371" y="499"/>
                </a:lnTo>
                <a:lnTo>
                  <a:pt x="371" y="499"/>
                </a:lnTo>
                <a:lnTo>
                  <a:pt x="371" y="499"/>
                </a:lnTo>
                <a:lnTo>
                  <a:pt x="371" y="500"/>
                </a:lnTo>
                <a:lnTo>
                  <a:pt x="371" y="500"/>
                </a:lnTo>
                <a:lnTo>
                  <a:pt x="371" y="500"/>
                </a:lnTo>
                <a:lnTo>
                  <a:pt x="373" y="500"/>
                </a:lnTo>
                <a:lnTo>
                  <a:pt x="373" y="500"/>
                </a:lnTo>
                <a:lnTo>
                  <a:pt x="373" y="499"/>
                </a:lnTo>
                <a:lnTo>
                  <a:pt x="373" y="499"/>
                </a:lnTo>
                <a:lnTo>
                  <a:pt x="374" y="499"/>
                </a:lnTo>
                <a:lnTo>
                  <a:pt x="374" y="499"/>
                </a:lnTo>
                <a:lnTo>
                  <a:pt x="374" y="499"/>
                </a:lnTo>
                <a:lnTo>
                  <a:pt x="374" y="499"/>
                </a:lnTo>
                <a:lnTo>
                  <a:pt x="374" y="497"/>
                </a:lnTo>
                <a:lnTo>
                  <a:pt x="374" y="497"/>
                </a:lnTo>
                <a:lnTo>
                  <a:pt x="374" y="497"/>
                </a:lnTo>
                <a:lnTo>
                  <a:pt x="374" y="497"/>
                </a:lnTo>
                <a:lnTo>
                  <a:pt x="374" y="497"/>
                </a:lnTo>
                <a:lnTo>
                  <a:pt x="374" y="497"/>
                </a:lnTo>
                <a:lnTo>
                  <a:pt x="374" y="497"/>
                </a:lnTo>
                <a:lnTo>
                  <a:pt x="374" y="496"/>
                </a:lnTo>
                <a:lnTo>
                  <a:pt x="374" y="496"/>
                </a:lnTo>
                <a:lnTo>
                  <a:pt x="374" y="496"/>
                </a:lnTo>
                <a:lnTo>
                  <a:pt x="376" y="494"/>
                </a:lnTo>
                <a:lnTo>
                  <a:pt x="376" y="494"/>
                </a:lnTo>
                <a:lnTo>
                  <a:pt x="376" y="494"/>
                </a:lnTo>
                <a:lnTo>
                  <a:pt x="376" y="494"/>
                </a:lnTo>
                <a:lnTo>
                  <a:pt x="376" y="494"/>
                </a:lnTo>
                <a:lnTo>
                  <a:pt x="376" y="494"/>
                </a:lnTo>
                <a:lnTo>
                  <a:pt x="376" y="494"/>
                </a:lnTo>
                <a:lnTo>
                  <a:pt x="376" y="494"/>
                </a:lnTo>
                <a:lnTo>
                  <a:pt x="376" y="493"/>
                </a:lnTo>
                <a:lnTo>
                  <a:pt x="376" y="493"/>
                </a:lnTo>
                <a:lnTo>
                  <a:pt x="376" y="493"/>
                </a:lnTo>
                <a:lnTo>
                  <a:pt x="376" y="493"/>
                </a:lnTo>
                <a:lnTo>
                  <a:pt x="374" y="491"/>
                </a:lnTo>
                <a:lnTo>
                  <a:pt x="374" y="491"/>
                </a:lnTo>
                <a:lnTo>
                  <a:pt x="374" y="490"/>
                </a:lnTo>
                <a:lnTo>
                  <a:pt x="376" y="490"/>
                </a:lnTo>
                <a:lnTo>
                  <a:pt x="376" y="490"/>
                </a:lnTo>
                <a:lnTo>
                  <a:pt x="376" y="490"/>
                </a:lnTo>
                <a:lnTo>
                  <a:pt x="376" y="491"/>
                </a:lnTo>
                <a:lnTo>
                  <a:pt x="376" y="491"/>
                </a:lnTo>
                <a:lnTo>
                  <a:pt x="376" y="491"/>
                </a:lnTo>
                <a:lnTo>
                  <a:pt x="376" y="493"/>
                </a:lnTo>
                <a:lnTo>
                  <a:pt x="376" y="493"/>
                </a:lnTo>
                <a:lnTo>
                  <a:pt x="376" y="493"/>
                </a:lnTo>
                <a:lnTo>
                  <a:pt x="377" y="494"/>
                </a:lnTo>
                <a:lnTo>
                  <a:pt x="377" y="494"/>
                </a:lnTo>
                <a:lnTo>
                  <a:pt x="377" y="493"/>
                </a:lnTo>
                <a:lnTo>
                  <a:pt x="377" y="493"/>
                </a:lnTo>
                <a:lnTo>
                  <a:pt x="377" y="491"/>
                </a:lnTo>
                <a:lnTo>
                  <a:pt x="377" y="491"/>
                </a:lnTo>
                <a:lnTo>
                  <a:pt x="379" y="491"/>
                </a:lnTo>
                <a:lnTo>
                  <a:pt x="379" y="491"/>
                </a:lnTo>
                <a:lnTo>
                  <a:pt x="379" y="491"/>
                </a:lnTo>
                <a:lnTo>
                  <a:pt x="379" y="491"/>
                </a:lnTo>
                <a:lnTo>
                  <a:pt x="380" y="491"/>
                </a:lnTo>
                <a:lnTo>
                  <a:pt x="380" y="491"/>
                </a:lnTo>
                <a:lnTo>
                  <a:pt x="382" y="491"/>
                </a:lnTo>
                <a:lnTo>
                  <a:pt x="382" y="490"/>
                </a:lnTo>
                <a:lnTo>
                  <a:pt x="382" y="490"/>
                </a:lnTo>
                <a:lnTo>
                  <a:pt x="382" y="490"/>
                </a:lnTo>
                <a:lnTo>
                  <a:pt x="383" y="490"/>
                </a:lnTo>
                <a:lnTo>
                  <a:pt x="383" y="490"/>
                </a:lnTo>
                <a:lnTo>
                  <a:pt x="383" y="490"/>
                </a:lnTo>
                <a:lnTo>
                  <a:pt x="383" y="490"/>
                </a:lnTo>
                <a:lnTo>
                  <a:pt x="383" y="491"/>
                </a:lnTo>
                <a:lnTo>
                  <a:pt x="383" y="491"/>
                </a:lnTo>
                <a:lnTo>
                  <a:pt x="383" y="491"/>
                </a:lnTo>
                <a:lnTo>
                  <a:pt x="385" y="491"/>
                </a:lnTo>
                <a:lnTo>
                  <a:pt x="385" y="491"/>
                </a:lnTo>
                <a:lnTo>
                  <a:pt x="385" y="491"/>
                </a:lnTo>
                <a:lnTo>
                  <a:pt x="385" y="491"/>
                </a:lnTo>
                <a:lnTo>
                  <a:pt x="385" y="491"/>
                </a:lnTo>
                <a:lnTo>
                  <a:pt x="385" y="491"/>
                </a:lnTo>
                <a:lnTo>
                  <a:pt x="385" y="490"/>
                </a:lnTo>
                <a:lnTo>
                  <a:pt x="385" y="490"/>
                </a:lnTo>
                <a:lnTo>
                  <a:pt x="385" y="490"/>
                </a:lnTo>
                <a:lnTo>
                  <a:pt x="385" y="490"/>
                </a:lnTo>
                <a:lnTo>
                  <a:pt x="385" y="490"/>
                </a:lnTo>
                <a:lnTo>
                  <a:pt x="385" y="490"/>
                </a:lnTo>
                <a:lnTo>
                  <a:pt x="385" y="490"/>
                </a:lnTo>
                <a:lnTo>
                  <a:pt x="386" y="490"/>
                </a:lnTo>
                <a:lnTo>
                  <a:pt x="386" y="490"/>
                </a:lnTo>
                <a:lnTo>
                  <a:pt x="386" y="490"/>
                </a:lnTo>
                <a:lnTo>
                  <a:pt x="386" y="488"/>
                </a:lnTo>
                <a:lnTo>
                  <a:pt x="388" y="487"/>
                </a:lnTo>
                <a:lnTo>
                  <a:pt x="388" y="487"/>
                </a:lnTo>
                <a:lnTo>
                  <a:pt x="388" y="488"/>
                </a:lnTo>
                <a:lnTo>
                  <a:pt x="388" y="488"/>
                </a:lnTo>
                <a:lnTo>
                  <a:pt x="388" y="488"/>
                </a:lnTo>
                <a:lnTo>
                  <a:pt x="388" y="488"/>
                </a:lnTo>
                <a:lnTo>
                  <a:pt x="389" y="488"/>
                </a:lnTo>
                <a:lnTo>
                  <a:pt x="389" y="488"/>
                </a:lnTo>
                <a:lnTo>
                  <a:pt x="389" y="488"/>
                </a:lnTo>
                <a:lnTo>
                  <a:pt x="389" y="488"/>
                </a:lnTo>
                <a:lnTo>
                  <a:pt x="389" y="488"/>
                </a:lnTo>
                <a:lnTo>
                  <a:pt x="389" y="488"/>
                </a:lnTo>
                <a:lnTo>
                  <a:pt x="389" y="488"/>
                </a:lnTo>
                <a:lnTo>
                  <a:pt x="389" y="488"/>
                </a:lnTo>
                <a:lnTo>
                  <a:pt x="389" y="488"/>
                </a:lnTo>
                <a:lnTo>
                  <a:pt x="389" y="490"/>
                </a:lnTo>
                <a:lnTo>
                  <a:pt x="389" y="490"/>
                </a:lnTo>
                <a:lnTo>
                  <a:pt x="389" y="490"/>
                </a:lnTo>
                <a:lnTo>
                  <a:pt x="389" y="490"/>
                </a:lnTo>
                <a:lnTo>
                  <a:pt x="391" y="490"/>
                </a:lnTo>
                <a:lnTo>
                  <a:pt x="391" y="490"/>
                </a:lnTo>
                <a:lnTo>
                  <a:pt x="391" y="490"/>
                </a:lnTo>
                <a:lnTo>
                  <a:pt x="391" y="488"/>
                </a:lnTo>
                <a:lnTo>
                  <a:pt x="391" y="488"/>
                </a:lnTo>
                <a:lnTo>
                  <a:pt x="391" y="488"/>
                </a:lnTo>
                <a:lnTo>
                  <a:pt x="391" y="488"/>
                </a:lnTo>
                <a:lnTo>
                  <a:pt x="391" y="488"/>
                </a:lnTo>
                <a:lnTo>
                  <a:pt x="391" y="488"/>
                </a:lnTo>
                <a:lnTo>
                  <a:pt x="391" y="487"/>
                </a:lnTo>
                <a:lnTo>
                  <a:pt x="391" y="487"/>
                </a:lnTo>
                <a:lnTo>
                  <a:pt x="391" y="487"/>
                </a:lnTo>
                <a:lnTo>
                  <a:pt x="389" y="487"/>
                </a:lnTo>
                <a:lnTo>
                  <a:pt x="389" y="487"/>
                </a:lnTo>
                <a:lnTo>
                  <a:pt x="391" y="487"/>
                </a:lnTo>
                <a:lnTo>
                  <a:pt x="391" y="485"/>
                </a:lnTo>
                <a:lnTo>
                  <a:pt x="391" y="485"/>
                </a:lnTo>
                <a:lnTo>
                  <a:pt x="391" y="485"/>
                </a:lnTo>
                <a:lnTo>
                  <a:pt x="391" y="485"/>
                </a:lnTo>
                <a:lnTo>
                  <a:pt x="391" y="484"/>
                </a:lnTo>
                <a:lnTo>
                  <a:pt x="391" y="484"/>
                </a:lnTo>
                <a:lnTo>
                  <a:pt x="391" y="484"/>
                </a:lnTo>
                <a:lnTo>
                  <a:pt x="391" y="484"/>
                </a:lnTo>
                <a:lnTo>
                  <a:pt x="391" y="484"/>
                </a:lnTo>
                <a:lnTo>
                  <a:pt x="391" y="484"/>
                </a:lnTo>
                <a:lnTo>
                  <a:pt x="391" y="484"/>
                </a:lnTo>
                <a:lnTo>
                  <a:pt x="391" y="485"/>
                </a:lnTo>
                <a:lnTo>
                  <a:pt x="392" y="484"/>
                </a:lnTo>
                <a:lnTo>
                  <a:pt x="392" y="484"/>
                </a:lnTo>
                <a:lnTo>
                  <a:pt x="392" y="484"/>
                </a:lnTo>
                <a:lnTo>
                  <a:pt x="392" y="482"/>
                </a:lnTo>
                <a:lnTo>
                  <a:pt x="392" y="482"/>
                </a:lnTo>
                <a:lnTo>
                  <a:pt x="392" y="482"/>
                </a:lnTo>
                <a:lnTo>
                  <a:pt x="392" y="482"/>
                </a:lnTo>
                <a:lnTo>
                  <a:pt x="392" y="482"/>
                </a:lnTo>
                <a:lnTo>
                  <a:pt x="394" y="482"/>
                </a:lnTo>
                <a:lnTo>
                  <a:pt x="394" y="482"/>
                </a:lnTo>
                <a:lnTo>
                  <a:pt x="394" y="482"/>
                </a:lnTo>
                <a:lnTo>
                  <a:pt x="394" y="482"/>
                </a:lnTo>
                <a:lnTo>
                  <a:pt x="394" y="484"/>
                </a:lnTo>
                <a:lnTo>
                  <a:pt x="394" y="484"/>
                </a:lnTo>
                <a:lnTo>
                  <a:pt x="394" y="484"/>
                </a:lnTo>
                <a:lnTo>
                  <a:pt x="394" y="484"/>
                </a:lnTo>
                <a:lnTo>
                  <a:pt x="394" y="484"/>
                </a:lnTo>
                <a:lnTo>
                  <a:pt x="394" y="484"/>
                </a:lnTo>
                <a:lnTo>
                  <a:pt x="394" y="484"/>
                </a:lnTo>
                <a:lnTo>
                  <a:pt x="394" y="484"/>
                </a:lnTo>
                <a:lnTo>
                  <a:pt x="394" y="484"/>
                </a:lnTo>
                <a:lnTo>
                  <a:pt x="394" y="484"/>
                </a:lnTo>
                <a:lnTo>
                  <a:pt x="392" y="484"/>
                </a:lnTo>
                <a:lnTo>
                  <a:pt x="392" y="484"/>
                </a:lnTo>
                <a:lnTo>
                  <a:pt x="392" y="485"/>
                </a:lnTo>
                <a:lnTo>
                  <a:pt x="392" y="485"/>
                </a:lnTo>
                <a:lnTo>
                  <a:pt x="392" y="485"/>
                </a:lnTo>
                <a:lnTo>
                  <a:pt x="392" y="485"/>
                </a:lnTo>
                <a:lnTo>
                  <a:pt x="392" y="485"/>
                </a:lnTo>
                <a:lnTo>
                  <a:pt x="392" y="487"/>
                </a:lnTo>
                <a:lnTo>
                  <a:pt x="392" y="487"/>
                </a:lnTo>
                <a:lnTo>
                  <a:pt x="392" y="487"/>
                </a:lnTo>
                <a:lnTo>
                  <a:pt x="392" y="487"/>
                </a:lnTo>
                <a:lnTo>
                  <a:pt x="392" y="487"/>
                </a:lnTo>
                <a:lnTo>
                  <a:pt x="394" y="487"/>
                </a:lnTo>
                <a:lnTo>
                  <a:pt x="394" y="487"/>
                </a:lnTo>
                <a:lnTo>
                  <a:pt x="392" y="487"/>
                </a:lnTo>
                <a:lnTo>
                  <a:pt x="392" y="488"/>
                </a:lnTo>
                <a:lnTo>
                  <a:pt x="394" y="488"/>
                </a:lnTo>
                <a:lnTo>
                  <a:pt x="394" y="488"/>
                </a:lnTo>
                <a:lnTo>
                  <a:pt x="394" y="488"/>
                </a:lnTo>
                <a:lnTo>
                  <a:pt x="394" y="488"/>
                </a:lnTo>
                <a:lnTo>
                  <a:pt x="394" y="488"/>
                </a:lnTo>
                <a:lnTo>
                  <a:pt x="394" y="487"/>
                </a:lnTo>
                <a:lnTo>
                  <a:pt x="394" y="487"/>
                </a:lnTo>
                <a:lnTo>
                  <a:pt x="394" y="487"/>
                </a:lnTo>
                <a:lnTo>
                  <a:pt x="394" y="488"/>
                </a:lnTo>
                <a:lnTo>
                  <a:pt x="395" y="488"/>
                </a:lnTo>
                <a:lnTo>
                  <a:pt x="395" y="488"/>
                </a:lnTo>
                <a:lnTo>
                  <a:pt x="395" y="488"/>
                </a:lnTo>
                <a:lnTo>
                  <a:pt x="395" y="487"/>
                </a:lnTo>
                <a:lnTo>
                  <a:pt x="394" y="487"/>
                </a:lnTo>
                <a:lnTo>
                  <a:pt x="394" y="487"/>
                </a:lnTo>
                <a:lnTo>
                  <a:pt x="394" y="487"/>
                </a:lnTo>
                <a:lnTo>
                  <a:pt x="395" y="487"/>
                </a:lnTo>
                <a:lnTo>
                  <a:pt x="394" y="487"/>
                </a:lnTo>
                <a:lnTo>
                  <a:pt x="394" y="487"/>
                </a:lnTo>
                <a:lnTo>
                  <a:pt x="394" y="487"/>
                </a:lnTo>
                <a:lnTo>
                  <a:pt x="394" y="487"/>
                </a:lnTo>
                <a:lnTo>
                  <a:pt x="394" y="485"/>
                </a:lnTo>
                <a:lnTo>
                  <a:pt x="394" y="485"/>
                </a:lnTo>
                <a:lnTo>
                  <a:pt x="394" y="485"/>
                </a:lnTo>
                <a:lnTo>
                  <a:pt x="395" y="485"/>
                </a:lnTo>
                <a:lnTo>
                  <a:pt x="395" y="485"/>
                </a:lnTo>
                <a:lnTo>
                  <a:pt x="395" y="485"/>
                </a:lnTo>
                <a:lnTo>
                  <a:pt x="395" y="485"/>
                </a:lnTo>
                <a:lnTo>
                  <a:pt x="395" y="487"/>
                </a:lnTo>
                <a:lnTo>
                  <a:pt x="395" y="485"/>
                </a:lnTo>
                <a:lnTo>
                  <a:pt x="395" y="485"/>
                </a:lnTo>
                <a:lnTo>
                  <a:pt x="395" y="485"/>
                </a:lnTo>
                <a:lnTo>
                  <a:pt x="395" y="484"/>
                </a:lnTo>
                <a:lnTo>
                  <a:pt x="395" y="484"/>
                </a:lnTo>
                <a:lnTo>
                  <a:pt x="395" y="484"/>
                </a:lnTo>
                <a:lnTo>
                  <a:pt x="395" y="484"/>
                </a:lnTo>
                <a:lnTo>
                  <a:pt x="395" y="484"/>
                </a:lnTo>
                <a:lnTo>
                  <a:pt x="395" y="482"/>
                </a:lnTo>
                <a:lnTo>
                  <a:pt x="395" y="482"/>
                </a:lnTo>
                <a:lnTo>
                  <a:pt x="395" y="484"/>
                </a:lnTo>
                <a:lnTo>
                  <a:pt x="395" y="484"/>
                </a:lnTo>
                <a:lnTo>
                  <a:pt x="395" y="484"/>
                </a:lnTo>
                <a:lnTo>
                  <a:pt x="397" y="484"/>
                </a:lnTo>
                <a:lnTo>
                  <a:pt x="397" y="484"/>
                </a:lnTo>
                <a:lnTo>
                  <a:pt x="397" y="484"/>
                </a:lnTo>
                <a:lnTo>
                  <a:pt x="399" y="484"/>
                </a:lnTo>
                <a:lnTo>
                  <a:pt x="399" y="484"/>
                </a:lnTo>
                <a:lnTo>
                  <a:pt x="399" y="484"/>
                </a:lnTo>
                <a:lnTo>
                  <a:pt x="399" y="482"/>
                </a:lnTo>
                <a:lnTo>
                  <a:pt x="399" y="482"/>
                </a:lnTo>
                <a:lnTo>
                  <a:pt x="399" y="482"/>
                </a:lnTo>
                <a:lnTo>
                  <a:pt x="399" y="482"/>
                </a:lnTo>
                <a:lnTo>
                  <a:pt x="400" y="482"/>
                </a:lnTo>
                <a:lnTo>
                  <a:pt x="400" y="482"/>
                </a:lnTo>
                <a:lnTo>
                  <a:pt x="400" y="482"/>
                </a:lnTo>
                <a:lnTo>
                  <a:pt x="400" y="482"/>
                </a:lnTo>
                <a:lnTo>
                  <a:pt x="400" y="482"/>
                </a:lnTo>
                <a:lnTo>
                  <a:pt x="400" y="482"/>
                </a:lnTo>
                <a:lnTo>
                  <a:pt x="400" y="481"/>
                </a:lnTo>
                <a:lnTo>
                  <a:pt x="402" y="481"/>
                </a:lnTo>
                <a:lnTo>
                  <a:pt x="400" y="481"/>
                </a:lnTo>
                <a:lnTo>
                  <a:pt x="400" y="481"/>
                </a:lnTo>
                <a:lnTo>
                  <a:pt x="400" y="482"/>
                </a:lnTo>
                <a:lnTo>
                  <a:pt x="399" y="482"/>
                </a:lnTo>
                <a:lnTo>
                  <a:pt x="399" y="482"/>
                </a:lnTo>
                <a:lnTo>
                  <a:pt x="397" y="484"/>
                </a:lnTo>
                <a:lnTo>
                  <a:pt x="397" y="482"/>
                </a:lnTo>
                <a:lnTo>
                  <a:pt x="397" y="482"/>
                </a:lnTo>
                <a:lnTo>
                  <a:pt x="397" y="482"/>
                </a:lnTo>
                <a:lnTo>
                  <a:pt x="397" y="482"/>
                </a:lnTo>
                <a:lnTo>
                  <a:pt x="397" y="482"/>
                </a:lnTo>
                <a:lnTo>
                  <a:pt x="395" y="482"/>
                </a:lnTo>
                <a:lnTo>
                  <a:pt x="395" y="482"/>
                </a:lnTo>
                <a:lnTo>
                  <a:pt x="395" y="482"/>
                </a:lnTo>
                <a:lnTo>
                  <a:pt x="395" y="481"/>
                </a:lnTo>
                <a:lnTo>
                  <a:pt x="395" y="481"/>
                </a:lnTo>
                <a:lnTo>
                  <a:pt x="395" y="481"/>
                </a:lnTo>
                <a:lnTo>
                  <a:pt x="397" y="481"/>
                </a:lnTo>
                <a:lnTo>
                  <a:pt x="397" y="481"/>
                </a:lnTo>
                <a:lnTo>
                  <a:pt x="397" y="481"/>
                </a:lnTo>
                <a:lnTo>
                  <a:pt x="397" y="481"/>
                </a:lnTo>
                <a:lnTo>
                  <a:pt x="397" y="481"/>
                </a:lnTo>
                <a:lnTo>
                  <a:pt x="399" y="481"/>
                </a:lnTo>
                <a:lnTo>
                  <a:pt x="399" y="481"/>
                </a:lnTo>
                <a:lnTo>
                  <a:pt x="399" y="481"/>
                </a:lnTo>
                <a:lnTo>
                  <a:pt x="400" y="479"/>
                </a:lnTo>
                <a:lnTo>
                  <a:pt x="400" y="479"/>
                </a:lnTo>
                <a:lnTo>
                  <a:pt x="399" y="479"/>
                </a:lnTo>
                <a:lnTo>
                  <a:pt x="399" y="479"/>
                </a:lnTo>
                <a:lnTo>
                  <a:pt x="397" y="479"/>
                </a:lnTo>
                <a:lnTo>
                  <a:pt x="397" y="478"/>
                </a:lnTo>
                <a:lnTo>
                  <a:pt x="397" y="478"/>
                </a:lnTo>
                <a:lnTo>
                  <a:pt x="397" y="478"/>
                </a:lnTo>
                <a:lnTo>
                  <a:pt x="395" y="479"/>
                </a:lnTo>
                <a:lnTo>
                  <a:pt x="395" y="479"/>
                </a:lnTo>
                <a:lnTo>
                  <a:pt x="395" y="478"/>
                </a:lnTo>
                <a:lnTo>
                  <a:pt x="395" y="478"/>
                </a:lnTo>
                <a:lnTo>
                  <a:pt x="395" y="478"/>
                </a:lnTo>
                <a:lnTo>
                  <a:pt x="395" y="478"/>
                </a:lnTo>
                <a:lnTo>
                  <a:pt x="395" y="479"/>
                </a:lnTo>
                <a:lnTo>
                  <a:pt x="395" y="478"/>
                </a:lnTo>
                <a:lnTo>
                  <a:pt x="395" y="478"/>
                </a:lnTo>
                <a:lnTo>
                  <a:pt x="394" y="479"/>
                </a:lnTo>
                <a:lnTo>
                  <a:pt x="394" y="479"/>
                </a:lnTo>
                <a:lnTo>
                  <a:pt x="394" y="479"/>
                </a:lnTo>
                <a:lnTo>
                  <a:pt x="394" y="479"/>
                </a:lnTo>
                <a:lnTo>
                  <a:pt x="394" y="479"/>
                </a:lnTo>
                <a:lnTo>
                  <a:pt x="394" y="481"/>
                </a:lnTo>
                <a:lnTo>
                  <a:pt x="394" y="481"/>
                </a:lnTo>
                <a:lnTo>
                  <a:pt x="392" y="481"/>
                </a:lnTo>
                <a:lnTo>
                  <a:pt x="392" y="479"/>
                </a:lnTo>
                <a:lnTo>
                  <a:pt x="392" y="479"/>
                </a:lnTo>
                <a:lnTo>
                  <a:pt x="392" y="478"/>
                </a:lnTo>
                <a:lnTo>
                  <a:pt x="392" y="478"/>
                </a:lnTo>
                <a:lnTo>
                  <a:pt x="394" y="478"/>
                </a:lnTo>
                <a:lnTo>
                  <a:pt x="394" y="478"/>
                </a:lnTo>
                <a:lnTo>
                  <a:pt x="394" y="476"/>
                </a:lnTo>
                <a:lnTo>
                  <a:pt x="394" y="476"/>
                </a:lnTo>
                <a:lnTo>
                  <a:pt x="394" y="476"/>
                </a:lnTo>
                <a:lnTo>
                  <a:pt x="395" y="476"/>
                </a:lnTo>
                <a:lnTo>
                  <a:pt x="395" y="475"/>
                </a:lnTo>
                <a:lnTo>
                  <a:pt x="395" y="475"/>
                </a:lnTo>
                <a:lnTo>
                  <a:pt x="395" y="475"/>
                </a:lnTo>
                <a:lnTo>
                  <a:pt x="397" y="475"/>
                </a:lnTo>
                <a:lnTo>
                  <a:pt x="397" y="473"/>
                </a:lnTo>
                <a:lnTo>
                  <a:pt x="397" y="473"/>
                </a:lnTo>
                <a:lnTo>
                  <a:pt x="399" y="473"/>
                </a:lnTo>
                <a:lnTo>
                  <a:pt x="399" y="473"/>
                </a:lnTo>
                <a:lnTo>
                  <a:pt x="399" y="473"/>
                </a:lnTo>
                <a:lnTo>
                  <a:pt x="399" y="475"/>
                </a:lnTo>
                <a:lnTo>
                  <a:pt x="399" y="475"/>
                </a:lnTo>
                <a:lnTo>
                  <a:pt x="400" y="475"/>
                </a:lnTo>
                <a:lnTo>
                  <a:pt x="400" y="475"/>
                </a:lnTo>
                <a:lnTo>
                  <a:pt x="402" y="475"/>
                </a:lnTo>
                <a:lnTo>
                  <a:pt x="402" y="473"/>
                </a:lnTo>
                <a:lnTo>
                  <a:pt x="402" y="473"/>
                </a:lnTo>
                <a:lnTo>
                  <a:pt x="402" y="473"/>
                </a:lnTo>
                <a:lnTo>
                  <a:pt x="400" y="473"/>
                </a:lnTo>
                <a:lnTo>
                  <a:pt x="402" y="473"/>
                </a:lnTo>
                <a:lnTo>
                  <a:pt x="402" y="473"/>
                </a:lnTo>
                <a:lnTo>
                  <a:pt x="402" y="472"/>
                </a:lnTo>
                <a:lnTo>
                  <a:pt x="403" y="473"/>
                </a:lnTo>
                <a:lnTo>
                  <a:pt x="405" y="473"/>
                </a:lnTo>
                <a:lnTo>
                  <a:pt x="406" y="473"/>
                </a:lnTo>
                <a:lnTo>
                  <a:pt x="406" y="473"/>
                </a:lnTo>
                <a:lnTo>
                  <a:pt x="406" y="473"/>
                </a:lnTo>
                <a:lnTo>
                  <a:pt x="406" y="473"/>
                </a:lnTo>
                <a:lnTo>
                  <a:pt x="406" y="473"/>
                </a:lnTo>
                <a:lnTo>
                  <a:pt x="406" y="473"/>
                </a:lnTo>
                <a:lnTo>
                  <a:pt x="406" y="472"/>
                </a:lnTo>
                <a:lnTo>
                  <a:pt x="406" y="472"/>
                </a:lnTo>
                <a:lnTo>
                  <a:pt x="406" y="472"/>
                </a:lnTo>
                <a:lnTo>
                  <a:pt x="406" y="472"/>
                </a:lnTo>
                <a:lnTo>
                  <a:pt x="406" y="472"/>
                </a:lnTo>
                <a:lnTo>
                  <a:pt x="406" y="472"/>
                </a:lnTo>
                <a:lnTo>
                  <a:pt x="406" y="470"/>
                </a:lnTo>
                <a:lnTo>
                  <a:pt x="405" y="470"/>
                </a:lnTo>
                <a:lnTo>
                  <a:pt x="403" y="472"/>
                </a:lnTo>
                <a:lnTo>
                  <a:pt x="402" y="472"/>
                </a:lnTo>
                <a:lnTo>
                  <a:pt x="402" y="472"/>
                </a:lnTo>
                <a:lnTo>
                  <a:pt x="402" y="470"/>
                </a:lnTo>
                <a:lnTo>
                  <a:pt x="402" y="470"/>
                </a:lnTo>
                <a:lnTo>
                  <a:pt x="403" y="470"/>
                </a:lnTo>
                <a:lnTo>
                  <a:pt x="403" y="470"/>
                </a:lnTo>
                <a:lnTo>
                  <a:pt x="403" y="470"/>
                </a:lnTo>
                <a:lnTo>
                  <a:pt x="403" y="470"/>
                </a:lnTo>
                <a:lnTo>
                  <a:pt x="403" y="470"/>
                </a:lnTo>
                <a:lnTo>
                  <a:pt x="403" y="470"/>
                </a:lnTo>
                <a:lnTo>
                  <a:pt x="403" y="470"/>
                </a:lnTo>
                <a:lnTo>
                  <a:pt x="405" y="470"/>
                </a:lnTo>
                <a:lnTo>
                  <a:pt x="405" y="470"/>
                </a:lnTo>
                <a:lnTo>
                  <a:pt x="405" y="469"/>
                </a:lnTo>
                <a:lnTo>
                  <a:pt x="406" y="469"/>
                </a:lnTo>
                <a:lnTo>
                  <a:pt x="406" y="469"/>
                </a:lnTo>
                <a:lnTo>
                  <a:pt x="406" y="469"/>
                </a:lnTo>
                <a:lnTo>
                  <a:pt x="406" y="469"/>
                </a:lnTo>
                <a:lnTo>
                  <a:pt x="408" y="469"/>
                </a:lnTo>
                <a:lnTo>
                  <a:pt x="408" y="467"/>
                </a:lnTo>
                <a:lnTo>
                  <a:pt x="408" y="467"/>
                </a:lnTo>
                <a:lnTo>
                  <a:pt x="409" y="467"/>
                </a:lnTo>
                <a:lnTo>
                  <a:pt x="409" y="469"/>
                </a:lnTo>
                <a:lnTo>
                  <a:pt x="409" y="470"/>
                </a:lnTo>
                <a:lnTo>
                  <a:pt x="409" y="470"/>
                </a:lnTo>
                <a:lnTo>
                  <a:pt x="411" y="470"/>
                </a:lnTo>
                <a:lnTo>
                  <a:pt x="411" y="470"/>
                </a:lnTo>
                <a:lnTo>
                  <a:pt x="411" y="469"/>
                </a:lnTo>
                <a:lnTo>
                  <a:pt x="412" y="470"/>
                </a:lnTo>
                <a:lnTo>
                  <a:pt x="414" y="470"/>
                </a:lnTo>
                <a:lnTo>
                  <a:pt x="414" y="470"/>
                </a:lnTo>
                <a:lnTo>
                  <a:pt x="414" y="469"/>
                </a:lnTo>
                <a:lnTo>
                  <a:pt x="414" y="469"/>
                </a:lnTo>
                <a:lnTo>
                  <a:pt x="414" y="469"/>
                </a:lnTo>
                <a:lnTo>
                  <a:pt x="414" y="469"/>
                </a:lnTo>
                <a:lnTo>
                  <a:pt x="414" y="469"/>
                </a:lnTo>
                <a:lnTo>
                  <a:pt x="414" y="469"/>
                </a:lnTo>
                <a:lnTo>
                  <a:pt x="412" y="467"/>
                </a:lnTo>
                <a:lnTo>
                  <a:pt x="412" y="467"/>
                </a:lnTo>
                <a:lnTo>
                  <a:pt x="412" y="467"/>
                </a:lnTo>
                <a:lnTo>
                  <a:pt x="412" y="467"/>
                </a:lnTo>
                <a:lnTo>
                  <a:pt x="412" y="467"/>
                </a:lnTo>
                <a:lnTo>
                  <a:pt x="411" y="467"/>
                </a:lnTo>
                <a:lnTo>
                  <a:pt x="411" y="467"/>
                </a:lnTo>
                <a:lnTo>
                  <a:pt x="411" y="466"/>
                </a:lnTo>
                <a:lnTo>
                  <a:pt x="411" y="466"/>
                </a:lnTo>
                <a:lnTo>
                  <a:pt x="412" y="467"/>
                </a:lnTo>
                <a:lnTo>
                  <a:pt x="412" y="466"/>
                </a:lnTo>
                <a:lnTo>
                  <a:pt x="412" y="466"/>
                </a:lnTo>
                <a:lnTo>
                  <a:pt x="412" y="466"/>
                </a:lnTo>
                <a:lnTo>
                  <a:pt x="414" y="466"/>
                </a:lnTo>
                <a:lnTo>
                  <a:pt x="414" y="466"/>
                </a:lnTo>
                <a:lnTo>
                  <a:pt x="414" y="466"/>
                </a:lnTo>
                <a:lnTo>
                  <a:pt x="414" y="466"/>
                </a:lnTo>
                <a:lnTo>
                  <a:pt x="414" y="466"/>
                </a:lnTo>
                <a:lnTo>
                  <a:pt x="414" y="464"/>
                </a:lnTo>
                <a:lnTo>
                  <a:pt x="414" y="464"/>
                </a:lnTo>
                <a:lnTo>
                  <a:pt x="414" y="466"/>
                </a:lnTo>
                <a:lnTo>
                  <a:pt x="415" y="466"/>
                </a:lnTo>
                <a:lnTo>
                  <a:pt x="415" y="466"/>
                </a:lnTo>
                <a:lnTo>
                  <a:pt x="415" y="466"/>
                </a:lnTo>
                <a:lnTo>
                  <a:pt x="415" y="464"/>
                </a:lnTo>
                <a:lnTo>
                  <a:pt x="415" y="464"/>
                </a:lnTo>
                <a:lnTo>
                  <a:pt x="414" y="464"/>
                </a:lnTo>
                <a:lnTo>
                  <a:pt x="414" y="464"/>
                </a:lnTo>
                <a:lnTo>
                  <a:pt x="414" y="464"/>
                </a:lnTo>
                <a:lnTo>
                  <a:pt x="414" y="464"/>
                </a:lnTo>
                <a:lnTo>
                  <a:pt x="414" y="463"/>
                </a:lnTo>
                <a:lnTo>
                  <a:pt x="414" y="463"/>
                </a:lnTo>
                <a:lnTo>
                  <a:pt x="414" y="463"/>
                </a:lnTo>
                <a:lnTo>
                  <a:pt x="414" y="463"/>
                </a:lnTo>
                <a:lnTo>
                  <a:pt x="415" y="463"/>
                </a:lnTo>
                <a:lnTo>
                  <a:pt x="415" y="463"/>
                </a:lnTo>
                <a:lnTo>
                  <a:pt x="415" y="463"/>
                </a:lnTo>
                <a:lnTo>
                  <a:pt x="417" y="464"/>
                </a:lnTo>
                <a:lnTo>
                  <a:pt x="417" y="464"/>
                </a:lnTo>
                <a:lnTo>
                  <a:pt x="418" y="464"/>
                </a:lnTo>
                <a:lnTo>
                  <a:pt x="418" y="464"/>
                </a:lnTo>
                <a:lnTo>
                  <a:pt x="418" y="466"/>
                </a:lnTo>
                <a:lnTo>
                  <a:pt x="418" y="464"/>
                </a:lnTo>
                <a:lnTo>
                  <a:pt x="420" y="464"/>
                </a:lnTo>
                <a:lnTo>
                  <a:pt x="418" y="463"/>
                </a:lnTo>
                <a:lnTo>
                  <a:pt x="418" y="463"/>
                </a:lnTo>
                <a:lnTo>
                  <a:pt x="418" y="463"/>
                </a:lnTo>
                <a:lnTo>
                  <a:pt x="418" y="463"/>
                </a:lnTo>
                <a:lnTo>
                  <a:pt x="420" y="463"/>
                </a:lnTo>
                <a:lnTo>
                  <a:pt x="420" y="464"/>
                </a:lnTo>
                <a:lnTo>
                  <a:pt x="420" y="463"/>
                </a:lnTo>
                <a:lnTo>
                  <a:pt x="421" y="463"/>
                </a:lnTo>
                <a:lnTo>
                  <a:pt x="421" y="461"/>
                </a:lnTo>
                <a:lnTo>
                  <a:pt x="421" y="461"/>
                </a:lnTo>
                <a:lnTo>
                  <a:pt x="421" y="461"/>
                </a:lnTo>
                <a:lnTo>
                  <a:pt x="423" y="461"/>
                </a:lnTo>
                <a:lnTo>
                  <a:pt x="423" y="461"/>
                </a:lnTo>
                <a:lnTo>
                  <a:pt x="423" y="461"/>
                </a:lnTo>
                <a:lnTo>
                  <a:pt x="423" y="460"/>
                </a:lnTo>
                <a:lnTo>
                  <a:pt x="423" y="460"/>
                </a:lnTo>
                <a:lnTo>
                  <a:pt x="423" y="460"/>
                </a:lnTo>
                <a:lnTo>
                  <a:pt x="423" y="460"/>
                </a:lnTo>
                <a:lnTo>
                  <a:pt x="423" y="460"/>
                </a:lnTo>
                <a:lnTo>
                  <a:pt x="423" y="458"/>
                </a:lnTo>
                <a:lnTo>
                  <a:pt x="423" y="458"/>
                </a:lnTo>
                <a:lnTo>
                  <a:pt x="423" y="460"/>
                </a:lnTo>
                <a:lnTo>
                  <a:pt x="424" y="460"/>
                </a:lnTo>
                <a:lnTo>
                  <a:pt x="424" y="460"/>
                </a:lnTo>
                <a:lnTo>
                  <a:pt x="424" y="461"/>
                </a:lnTo>
                <a:lnTo>
                  <a:pt x="424" y="461"/>
                </a:lnTo>
                <a:lnTo>
                  <a:pt x="426" y="461"/>
                </a:lnTo>
                <a:lnTo>
                  <a:pt x="426" y="461"/>
                </a:lnTo>
                <a:lnTo>
                  <a:pt x="426" y="460"/>
                </a:lnTo>
                <a:lnTo>
                  <a:pt x="426" y="460"/>
                </a:lnTo>
                <a:lnTo>
                  <a:pt x="426" y="460"/>
                </a:lnTo>
                <a:lnTo>
                  <a:pt x="426" y="460"/>
                </a:lnTo>
                <a:lnTo>
                  <a:pt x="426" y="458"/>
                </a:lnTo>
                <a:lnTo>
                  <a:pt x="426" y="458"/>
                </a:lnTo>
                <a:lnTo>
                  <a:pt x="426" y="458"/>
                </a:lnTo>
                <a:lnTo>
                  <a:pt x="426" y="458"/>
                </a:lnTo>
                <a:lnTo>
                  <a:pt x="426" y="458"/>
                </a:lnTo>
                <a:lnTo>
                  <a:pt x="426" y="458"/>
                </a:lnTo>
                <a:lnTo>
                  <a:pt x="426" y="458"/>
                </a:lnTo>
                <a:lnTo>
                  <a:pt x="426" y="457"/>
                </a:lnTo>
                <a:lnTo>
                  <a:pt x="426" y="457"/>
                </a:lnTo>
                <a:lnTo>
                  <a:pt x="426" y="457"/>
                </a:lnTo>
                <a:lnTo>
                  <a:pt x="426" y="457"/>
                </a:lnTo>
                <a:lnTo>
                  <a:pt x="426" y="457"/>
                </a:lnTo>
                <a:lnTo>
                  <a:pt x="427" y="457"/>
                </a:lnTo>
                <a:lnTo>
                  <a:pt x="427" y="457"/>
                </a:lnTo>
                <a:lnTo>
                  <a:pt x="427" y="457"/>
                </a:lnTo>
                <a:lnTo>
                  <a:pt x="427" y="457"/>
                </a:lnTo>
                <a:lnTo>
                  <a:pt x="427" y="458"/>
                </a:lnTo>
                <a:lnTo>
                  <a:pt x="427" y="458"/>
                </a:lnTo>
                <a:lnTo>
                  <a:pt x="427" y="458"/>
                </a:lnTo>
                <a:lnTo>
                  <a:pt x="427" y="458"/>
                </a:lnTo>
                <a:lnTo>
                  <a:pt x="427" y="458"/>
                </a:lnTo>
                <a:lnTo>
                  <a:pt x="429" y="460"/>
                </a:lnTo>
                <a:lnTo>
                  <a:pt x="430" y="460"/>
                </a:lnTo>
                <a:lnTo>
                  <a:pt x="429" y="458"/>
                </a:lnTo>
                <a:lnTo>
                  <a:pt x="429" y="457"/>
                </a:lnTo>
                <a:lnTo>
                  <a:pt x="429" y="457"/>
                </a:lnTo>
                <a:lnTo>
                  <a:pt x="429" y="457"/>
                </a:lnTo>
                <a:lnTo>
                  <a:pt x="429" y="455"/>
                </a:lnTo>
                <a:lnTo>
                  <a:pt x="429" y="457"/>
                </a:lnTo>
                <a:lnTo>
                  <a:pt x="429" y="457"/>
                </a:lnTo>
                <a:lnTo>
                  <a:pt x="430" y="457"/>
                </a:lnTo>
                <a:lnTo>
                  <a:pt x="430" y="457"/>
                </a:lnTo>
                <a:lnTo>
                  <a:pt x="430" y="457"/>
                </a:lnTo>
                <a:lnTo>
                  <a:pt x="430" y="457"/>
                </a:lnTo>
                <a:lnTo>
                  <a:pt x="430" y="457"/>
                </a:lnTo>
                <a:lnTo>
                  <a:pt x="430" y="455"/>
                </a:lnTo>
                <a:lnTo>
                  <a:pt x="430" y="455"/>
                </a:lnTo>
                <a:lnTo>
                  <a:pt x="430" y="455"/>
                </a:lnTo>
                <a:lnTo>
                  <a:pt x="432" y="455"/>
                </a:lnTo>
                <a:lnTo>
                  <a:pt x="432" y="457"/>
                </a:lnTo>
                <a:lnTo>
                  <a:pt x="432" y="455"/>
                </a:lnTo>
                <a:lnTo>
                  <a:pt x="432" y="455"/>
                </a:lnTo>
                <a:lnTo>
                  <a:pt x="430" y="455"/>
                </a:lnTo>
                <a:lnTo>
                  <a:pt x="432" y="455"/>
                </a:lnTo>
                <a:lnTo>
                  <a:pt x="433" y="454"/>
                </a:lnTo>
                <a:lnTo>
                  <a:pt x="433" y="454"/>
                </a:lnTo>
                <a:lnTo>
                  <a:pt x="433" y="454"/>
                </a:lnTo>
                <a:lnTo>
                  <a:pt x="433" y="454"/>
                </a:lnTo>
                <a:lnTo>
                  <a:pt x="433" y="454"/>
                </a:lnTo>
                <a:lnTo>
                  <a:pt x="433" y="452"/>
                </a:lnTo>
                <a:lnTo>
                  <a:pt x="433" y="452"/>
                </a:lnTo>
                <a:lnTo>
                  <a:pt x="433" y="452"/>
                </a:lnTo>
                <a:lnTo>
                  <a:pt x="433" y="452"/>
                </a:lnTo>
                <a:lnTo>
                  <a:pt x="433" y="452"/>
                </a:lnTo>
                <a:lnTo>
                  <a:pt x="432" y="452"/>
                </a:lnTo>
                <a:lnTo>
                  <a:pt x="432" y="452"/>
                </a:lnTo>
                <a:lnTo>
                  <a:pt x="432" y="452"/>
                </a:lnTo>
                <a:lnTo>
                  <a:pt x="432" y="450"/>
                </a:lnTo>
                <a:lnTo>
                  <a:pt x="433" y="450"/>
                </a:lnTo>
                <a:lnTo>
                  <a:pt x="433" y="450"/>
                </a:lnTo>
                <a:lnTo>
                  <a:pt x="433" y="449"/>
                </a:lnTo>
                <a:lnTo>
                  <a:pt x="433" y="449"/>
                </a:lnTo>
                <a:lnTo>
                  <a:pt x="433" y="450"/>
                </a:lnTo>
                <a:lnTo>
                  <a:pt x="433" y="450"/>
                </a:lnTo>
                <a:lnTo>
                  <a:pt x="433" y="450"/>
                </a:lnTo>
                <a:lnTo>
                  <a:pt x="433" y="449"/>
                </a:lnTo>
                <a:lnTo>
                  <a:pt x="433" y="449"/>
                </a:lnTo>
                <a:lnTo>
                  <a:pt x="433" y="449"/>
                </a:lnTo>
                <a:lnTo>
                  <a:pt x="433" y="449"/>
                </a:lnTo>
                <a:lnTo>
                  <a:pt x="433" y="449"/>
                </a:lnTo>
                <a:lnTo>
                  <a:pt x="430" y="449"/>
                </a:lnTo>
                <a:lnTo>
                  <a:pt x="430" y="449"/>
                </a:lnTo>
                <a:lnTo>
                  <a:pt x="430" y="449"/>
                </a:lnTo>
                <a:lnTo>
                  <a:pt x="430" y="447"/>
                </a:lnTo>
                <a:lnTo>
                  <a:pt x="430" y="447"/>
                </a:lnTo>
                <a:lnTo>
                  <a:pt x="432" y="447"/>
                </a:lnTo>
                <a:lnTo>
                  <a:pt x="432" y="447"/>
                </a:lnTo>
                <a:lnTo>
                  <a:pt x="433" y="446"/>
                </a:lnTo>
                <a:lnTo>
                  <a:pt x="435" y="444"/>
                </a:lnTo>
                <a:lnTo>
                  <a:pt x="435" y="444"/>
                </a:lnTo>
                <a:lnTo>
                  <a:pt x="436" y="444"/>
                </a:lnTo>
                <a:lnTo>
                  <a:pt x="436" y="444"/>
                </a:lnTo>
                <a:lnTo>
                  <a:pt x="436" y="444"/>
                </a:lnTo>
                <a:lnTo>
                  <a:pt x="436" y="443"/>
                </a:lnTo>
                <a:lnTo>
                  <a:pt x="436" y="443"/>
                </a:lnTo>
                <a:lnTo>
                  <a:pt x="436" y="443"/>
                </a:lnTo>
                <a:lnTo>
                  <a:pt x="438" y="444"/>
                </a:lnTo>
                <a:lnTo>
                  <a:pt x="439" y="444"/>
                </a:lnTo>
                <a:lnTo>
                  <a:pt x="439" y="444"/>
                </a:lnTo>
                <a:lnTo>
                  <a:pt x="439" y="444"/>
                </a:lnTo>
                <a:lnTo>
                  <a:pt x="439" y="443"/>
                </a:lnTo>
                <a:lnTo>
                  <a:pt x="439" y="443"/>
                </a:lnTo>
                <a:lnTo>
                  <a:pt x="439" y="443"/>
                </a:lnTo>
                <a:lnTo>
                  <a:pt x="439" y="441"/>
                </a:lnTo>
                <a:lnTo>
                  <a:pt x="438" y="441"/>
                </a:lnTo>
                <a:lnTo>
                  <a:pt x="438" y="441"/>
                </a:lnTo>
                <a:lnTo>
                  <a:pt x="438" y="441"/>
                </a:lnTo>
                <a:lnTo>
                  <a:pt x="439" y="441"/>
                </a:lnTo>
                <a:lnTo>
                  <a:pt x="439" y="441"/>
                </a:lnTo>
                <a:lnTo>
                  <a:pt x="439" y="441"/>
                </a:lnTo>
                <a:lnTo>
                  <a:pt x="439" y="440"/>
                </a:lnTo>
                <a:lnTo>
                  <a:pt x="439" y="440"/>
                </a:lnTo>
                <a:lnTo>
                  <a:pt x="441" y="441"/>
                </a:lnTo>
                <a:lnTo>
                  <a:pt x="441" y="441"/>
                </a:lnTo>
                <a:lnTo>
                  <a:pt x="441" y="441"/>
                </a:lnTo>
                <a:lnTo>
                  <a:pt x="441" y="441"/>
                </a:lnTo>
                <a:lnTo>
                  <a:pt x="441" y="441"/>
                </a:lnTo>
                <a:lnTo>
                  <a:pt x="442" y="441"/>
                </a:lnTo>
                <a:lnTo>
                  <a:pt x="442" y="441"/>
                </a:lnTo>
                <a:lnTo>
                  <a:pt x="442" y="440"/>
                </a:lnTo>
                <a:lnTo>
                  <a:pt x="442" y="440"/>
                </a:lnTo>
                <a:lnTo>
                  <a:pt x="442" y="440"/>
                </a:lnTo>
                <a:lnTo>
                  <a:pt x="442" y="441"/>
                </a:lnTo>
                <a:lnTo>
                  <a:pt x="442" y="441"/>
                </a:lnTo>
                <a:lnTo>
                  <a:pt x="444" y="441"/>
                </a:lnTo>
                <a:lnTo>
                  <a:pt x="444" y="441"/>
                </a:lnTo>
                <a:lnTo>
                  <a:pt x="444" y="441"/>
                </a:lnTo>
                <a:lnTo>
                  <a:pt x="444" y="441"/>
                </a:lnTo>
                <a:lnTo>
                  <a:pt x="444" y="440"/>
                </a:lnTo>
                <a:lnTo>
                  <a:pt x="444" y="440"/>
                </a:lnTo>
                <a:lnTo>
                  <a:pt x="444" y="440"/>
                </a:lnTo>
                <a:lnTo>
                  <a:pt x="444" y="440"/>
                </a:lnTo>
                <a:lnTo>
                  <a:pt x="444" y="438"/>
                </a:lnTo>
                <a:lnTo>
                  <a:pt x="444" y="438"/>
                </a:lnTo>
                <a:lnTo>
                  <a:pt x="444" y="438"/>
                </a:lnTo>
                <a:lnTo>
                  <a:pt x="444" y="438"/>
                </a:lnTo>
                <a:lnTo>
                  <a:pt x="444" y="438"/>
                </a:lnTo>
                <a:lnTo>
                  <a:pt x="444" y="438"/>
                </a:lnTo>
                <a:lnTo>
                  <a:pt x="445" y="438"/>
                </a:lnTo>
                <a:lnTo>
                  <a:pt x="447" y="437"/>
                </a:lnTo>
                <a:lnTo>
                  <a:pt x="447" y="437"/>
                </a:lnTo>
                <a:lnTo>
                  <a:pt x="447" y="437"/>
                </a:lnTo>
                <a:lnTo>
                  <a:pt x="447" y="437"/>
                </a:lnTo>
                <a:lnTo>
                  <a:pt x="445" y="435"/>
                </a:lnTo>
                <a:lnTo>
                  <a:pt x="447" y="435"/>
                </a:lnTo>
                <a:lnTo>
                  <a:pt x="447" y="434"/>
                </a:lnTo>
                <a:lnTo>
                  <a:pt x="447" y="434"/>
                </a:lnTo>
                <a:lnTo>
                  <a:pt x="447" y="434"/>
                </a:lnTo>
                <a:lnTo>
                  <a:pt x="447" y="434"/>
                </a:lnTo>
                <a:lnTo>
                  <a:pt x="448" y="434"/>
                </a:lnTo>
                <a:lnTo>
                  <a:pt x="448" y="434"/>
                </a:lnTo>
                <a:lnTo>
                  <a:pt x="448" y="434"/>
                </a:lnTo>
                <a:lnTo>
                  <a:pt x="448" y="434"/>
                </a:lnTo>
                <a:lnTo>
                  <a:pt x="450" y="435"/>
                </a:lnTo>
                <a:lnTo>
                  <a:pt x="450" y="435"/>
                </a:lnTo>
                <a:lnTo>
                  <a:pt x="450" y="435"/>
                </a:lnTo>
                <a:lnTo>
                  <a:pt x="450" y="435"/>
                </a:lnTo>
                <a:lnTo>
                  <a:pt x="450" y="435"/>
                </a:lnTo>
                <a:lnTo>
                  <a:pt x="451" y="435"/>
                </a:lnTo>
                <a:lnTo>
                  <a:pt x="451" y="435"/>
                </a:lnTo>
                <a:lnTo>
                  <a:pt x="451" y="435"/>
                </a:lnTo>
                <a:lnTo>
                  <a:pt x="451" y="435"/>
                </a:lnTo>
                <a:lnTo>
                  <a:pt x="451" y="434"/>
                </a:lnTo>
                <a:lnTo>
                  <a:pt x="451" y="434"/>
                </a:lnTo>
                <a:lnTo>
                  <a:pt x="451" y="434"/>
                </a:lnTo>
                <a:lnTo>
                  <a:pt x="451" y="434"/>
                </a:lnTo>
                <a:lnTo>
                  <a:pt x="451" y="434"/>
                </a:lnTo>
                <a:lnTo>
                  <a:pt x="451" y="434"/>
                </a:lnTo>
                <a:lnTo>
                  <a:pt x="451" y="432"/>
                </a:lnTo>
                <a:lnTo>
                  <a:pt x="451" y="432"/>
                </a:lnTo>
                <a:lnTo>
                  <a:pt x="451" y="432"/>
                </a:lnTo>
                <a:lnTo>
                  <a:pt x="451" y="432"/>
                </a:lnTo>
                <a:lnTo>
                  <a:pt x="453" y="432"/>
                </a:lnTo>
                <a:lnTo>
                  <a:pt x="453" y="432"/>
                </a:lnTo>
                <a:lnTo>
                  <a:pt x="453" y="432"/>
                </a:lnTo>
                <a:lnTo>
                  <a:pt x="453" y="432"/>
                </a:lnTo>
                <a:lnTo>
                  <a:pt x="453" y="431"/>
                </a:lnTo>
                <a:lnTo>
                  <a:pt x="453" y="431"/>
                </a:lnTo>
                <a:lnTo>
                  <a:pt x="454" y="431"/>
                </a:lnTo>
                <a:lnTo>
                  <a:pt x="456" y="431"/>
                </a:lnTo>
                <a:lnTo>
                  <a:pt x="456" y="431"/>
                </a:lnTo>
                <a:lnTo>
                  <a:pt x="456" y="429"/>
                </a:lnTo>
                <a:lnTo>
                  <a:pt x="454" y="428"/>
                </a:lnTo>
                <a:lnTo>
                  <a:pt x="456" y="428"/>
                </a:lnTo>
                <a:lnTo>
                  <a:pt x="456" y="428"/>
                </a:lnTo>
                <a:lnTo>
                  <a:pt x="456" y="428"/>
                </a:lnTo>
                <a:lnTo>
                  <a:pt x="456" y="426"/>
                </a:lnTo>
                <a:lnTo>
                  <a:pt x="456" y="426"/>
                </a:lnTo>
                <a:lnTo>
                  <a:pt x="457" y="426"/>
                </a:lnTo>
                <a:lnTo>
                  <a:pt x="457" y="426"/>
                </a:lnTo>
                <a:lnTo>
                  <a:pt x="459" y="426"/>
                </a:lnTo>
                <a:lnTo>
                  <a:pt x="459" y="426"/>
                </a:lnTo>
                <a:lnTo>
                  <a:pt x="460" y="426"/>
                </a:lnTo>
                <a:lnTo>
                  <a:pt x="460" y="426"/>
                </a:lnTo>
                <a:lnTo>
                  <a:pt x="460" y="426"/>
                </a:lnTo>
                <a:lnTo>
                  <a:pt x="460" y="426"/>
                </a:lnTo>
                <a:lnTo>
                  <a:pt x="460" y="426"/>
                </a:lnTo>
                <a:lnTo>
                  <a:pt x="462" y="426"/>
                </a:lnTo>
                <a:lnTo>
                  <a:pt x="462" y="426"/>
                </a:lnTo>
                <a:lnTo>
                  <a:pt x="462" y="426"/>
                </a:lnTo>
                <a:lnTo>
                  <a:pt x="462" y="426"/>
                </a:lnTo>
                <a:lnTo>
                  <a:pt x="462" y="425"/>
                </a:lnTo>
                <a:lnTo>
                  <a:pt x="462" y="425"/>
                </a:lnTo>
                <a:lnTo>
                  <a:pt x="462" y="425"/>
                </a:lnTo>
                <a:lnTo>
                  <a:pt x="463" y="425"/>
                </a:lnTo>
                <a:lnTo>
                  <a:pt x="463" y="425"/>
                </a:lnTo>
                <a:lnTo>
                  <a:pt x="463" y="426"/>
                </a:lnTo>
                <a:lnTo>
                  <a:pt x="463" y="426"/>
                </a:lnTo>
                <a:lnTo>
                  <a:pt x="463" y="426"/>
                </a:lnTo>
                <a:lnTo>
                  <a:pt x="463" y="426"/>
                </a:lnTo>
                <a:lnTo>
                  <a:pt x="465" y="426"/>
                </a:lnTo>
                <a:lnTo>
                  <a:pt x="465" y="425"/>
                </a:lnTo>
                <a:lnTo>
                  <a:pt x="465" y="425"/>
                </a:lnTo>
                <a:lnTo>
                  <a:pt x="465" y="425"/>
                </a:lnTo>
                <a:lnTo>
                  <a:pt x="465" y="425"/>
                </a:lnTo>
                <a:lnTo>
                  <a:pt x="463" y="423"/>
                </a:lnTo>
                <a:lnTo>
                  <a:pt x="463" y="423"/>
                </a:lnTo>
                <a:lnTo>
                  <a:pt x="463" y="423"/>
                </a:lnTo>
                <a:lnTo>
                  <a:pt x="465" y="425"/>
                </a:lnTo>
                <a:lnTo>
                  <a:pt x="466" y="425"/>
                </a:lnTo>
                <a:lnTo>
                  <a:pt x="466" y="423"/>
                </a:lnTo>
                <a:lnTo>
                  <a:pt x="466" y="422"/>
                </a:lnTo>
                <a:lnTo>
                  <a:pt x="465" y="420"/>
                </a:lnTo>
                <a:lnTo>
                  <a:pt x="466" y="420"/>
                </a:lnTo>
                <a:lnTo>
                  <a:pt x="466" y="422"/>
                </a:lnTo>
                <a:lnTo>
                  <a:pt x="466" y="422"/>
                </a:lnTo>
                <a:lnTo>
                  <a:pt x="466" y="422"/>
                </a:lnTo>
                <a:lnTo>
                  <a:pt x="466" y="422"/>
                </a:lnTo>
                <a:lnTo>
                  <a:pt x="466" y="422"/>
                </a:lnTo>
                <a:lnTo>
                  <a:pt x="466" y="423"/>
                </a:lnTo>
                <a:lnTo>
                  <a:pt x="466" y="423"/>
                </a:lnTo>
                <a:lnTo>
                  <a:pt x="466" y="423"/>
                </a:lnTo>
                <a:lnTo>
                  <a:pt x="468" y="423"/>
                </a:lnTo>
                <a:lnTo>
                  <a:pt x="468" y="425"/>
                </a:lnTo>
                <a:lnTo>
                  <a:pt x="468" y="425"/>
                </a:lnTo>
                <a:lnTo>
                  <a:pt x="468" y="425"/>
                </a:lnTo>
                <a:lnTo>
                  <a:pt x="468" y="423"/>
                </a:lnTo>
                <a:lnTo>
                  <a:pt x="468" y="423"/>
                </a:lnTo>
                <a:lnTo>
                  <a:pt x="468" y="423"/>
                </a:lnTo>
                <a:lnTo>
                  <a:pt x="468" y="423"/>
                </a:lnTo>
                <a:lnTo>
                  <a:pt x="468" y="422"/>
                </a:lnTo>
                <a:lnTo>
                  <a:pt x="469" y="423"/>
                </a:lnTo>
                <a:lnTo>
                  <a:pt x="469" y="423"/>
                </a:lnTo>
                <a:lnTo>
                  <a:pt x="469" y="423"/>
                </a:lnTo>
                <a:lnTo>
                  <a:pt x="469" y="422"/>
                </a:lnTo>
                <a:lnTo>
                  <a:pt x="469" y="422"/>
                </a:lnTo>
                <a:lnTo>
                  <a:pt x="469" y="420"/>
                </a:lnTo>
                <a:lnTo>
                  <a:pt x="469" y="420"/>
                </a:lnTo>
                <a:lnTo>
                  <a:pt x="469" y="420"/>
                </a:lnTo>
                <a:lnTo>
                  <a:pt x="469" y="422"/>
                </a:lnTo>
                <a:lnTo>
                  <a:pt x="469" y="422"/>
                </a:lnTo>
                <a:lnTo>
                  <a:pt x="471" y="420"/>
                </a:lnTo>
                <a:lnTo>
                  <a:pt x="471" y="420"/>
                </a:lnTo>
                <a:lnTo>
                  <a:pt x="471" y="420"/>
                </a:lnTo>
                <a:lnTo>
                  <a:pt x="471" y="419"/>
                </a:lnTo>
                <a:lnTo>
                  <a:pt x="469" y="419"/>
                </a:lnTo>
                <a:lnTo>
                  <a:pt x="471" y="419"/>
                </a:lnTo>
                <a:lnTo>
                  <a:pt x="471" y="419"/>
                </a:lnTo>
                <a:lnTo>
                  <a:pt x="472" y="419"/>
                </a:lnTo>
                <a:lnTo>
                  <a:pt x="471" y="417"/>
                </a:lnTo>
                <a:lnTo>
                  <a:pt x="471" y="417"/>
                </a:lnTo>
                <a:lnTo>
                  <a:pt x="471" y="417"/>
                </a:lnTo>
                <a:lnTo>
                  <a:pt x="471" y="417"/>
                </a:lnTo>
                <a:lnTo>
                  <a:pt x="471" y="417"/>
                </a:lnTo>
                <a:lnTo>
                  <a:pt x="471" y="417"/>
                </a:lnTo>
                <a:lnTo>
                  <a:pt x="471" y="417"/>
                </a:lnTo>
                <a:lnTo>
                  <a:pt x="471" y="417"/>
                </a:lnTo>
                <a:lnTo>
                  <a:pt x="469" y="417"/>
                </a:lnTo>
                <a:lnTo>
                  <a:pt x="469" y="417"/>
                </a:lnTo>
                <a:lnTo>
                  <a:pt x="469" y="419"/>
                </a:lnTo>
                <a:lnTo>
                  <a:pt x="469" y="419"/>
                </a:lnTo>
                <a:lnTo>
                  <a:pt x="468" y="419"/>
                </a:lnTo>
                <a:lnTo>
                  <a:pt x="468" y="419"/>
                </a:lnTo>
                <a:lnTo>
                  <a:pt x="468" y="419"/>
                </a:lnTo>
                <a:lnTo>
                  <a:pt x="468" y="419"/>
                </a:lnTo>
                <a:lnTo>
                  <a:pt x="468" y="419"/>
                </a:lnTo>
                <a:lnTo>
                  <a:pt x="468" y="419"/>
                </a:lnTo>
                <a:lnTo>
                  <a:pt x="468" y="419"/>
                </a:lnTo>
                <a:lnTo>
                  <a:pt x="468" y="419"/>
                </a:lnTo>
                <a:lnTo>
                  <a:pt x="468" y="419"/>
                </a:lnTo>
                <a:lnTo>
                  <a:pt x="468" y="419"/>
                </a:lnTo>
                <a:lnTo>
                  <a:pt x="468" y="417"/>
                </a:lnTo>
                <a:lnTo>
                  <a:pt x="468" y="417"/>
                </a:lnTo>
                <a:lnTo>
                  <a:pt x="469" y="417"/>
                </a:lnTo>
                <a:lnTo>
                  <a:pt x="469" y="417"/>
                </a:lnTo>
                <a:lnTo>
                  <a:pt x="471" y="416"/>
                </a:lnTo>
                <a:lnTo>
                  <a:pt x="471" y="416"/>
                </a:lnTo>
                <a:lnTo>
                  <a:pt x="471" y="416"/>
                </a:lnTo>
                <a:lnTo>
                  <a:pt x="471" y="416"/>
                </a:lnTo>
                <a:lnTo>
                  <a:pt x="471" y="416"/>
                </a:lnTo>
                <a:lnTo>
                  <a:pt x="471" y="416"/>
                </a:lnTo>
                <a:lnTo>
                  <a:pt x="472" y="416"/>
                </a:lnTo>
                <a:lnTo>
                  <a:pt x="472" y="416"/>
                </a:lnTo>
                <a:lnTo>
                  <a:pt x="474" y="416"/>
                </a:lnTo>
                <a:lnTo>
                  <a:pt x="474" y="416"/>
                </a:lnTo>
                <a:lnTo>
                  <a:pt x="474" y="414"/>
                </a:lnTo>
                <a:lnTo>
                  <a:pt x="474" y="414"/>
                </a:lnTo>
                <a:lnTo>
                  <a:pt x="474" y="414"/>
                </a:lnTo>
                <a:lnTo>
                  <a:pt x="474" y="414"/>
                </a:lnTo>
                <a:lnTo>
                  <a:pt x="472" y="414"/>
                </a:lnTo>
                <a:lnTo>
                  <a:pt x="472" y="414"/>
                </a:lnTo>
                <a:lnTo>
                  <a:pt x="472" y="414"/>
                </a:lnTo>
                <a:lnTo>
                  <a:pt x="472" y="414"/>
                </a:lnTo>
                <a:lnTo>
                  <a:pt x="472" y="414"/>
                </a:lnTo>
                <a:lnTo>
                  <a:pt x="472" y="413"/>
                </a:lnTo>
                <a:lnTo>
                  <a:pt x="472" y="413"/>
                </a:lnTo>
                <a:lnTo>
                  <a:pt x="472" y="413"/>
                </a:lnTo>
                <a:lnTo>
                  <a:pt x="472" y="411"/>
                </a:lnTo>
                <a:lnTo>
                  <a:pt x="472" y="411"/>
                </a:lnTo>
                <a:lnTo>
                  <a:pt x="474" y="411"/>
                </a:lnTo>
                <a:lnTo>
                  <a:pt x="474" y="411"/>
                </a:lnTo>
                <a:lnTo>
                  <a:pt x="474" y="411"/>
                </a:lnTo>
                <a:lnTo>
                  <a:pt x="476" y="411"/>
                </a:lnTo>
                <a:lnTo>
                  <a:pt x="476" y="411"/>
                </a:lnTo>
                <a:lnTo>
                  <a:pt x="476" y="411"/>
                </a:lnTo>
                <a:lnTo>
                  <a:pt x="476" y="411"/>
                </a:lnTo>
                <a:lnTo>
                  <a:pt x="474" y="410"/>
                </a:lnTo>
                <a:lnTo>
                  <a:pt x="474" y="410"/>
                </a:lnTo>
                <a:lnTo>
                  <a:pt x="474" y="410"/>
                </a:lnTo>
                <a:lnTo>
                  <a:pt x="474" y="410"/>
                </a:lnTo>
                <a:lnTo>
                  <a:pt x="474" y="410"/>
                </a:lnTo>
                <a:lnTo>
                  <a:pt x="476" y="410"/>
                </a:lnTo>
                <a:lnTo>
                  <a:pt x="476" y="410"/>
                </a:lnTo>
                <a:lnTo>
                  <a:pt x="476" y="410"/>
                </a:lnTo>
                <a:lnTo>
                  <a:pt x="476" y="410"/>
                </a:lnTo>
                <a:lnTo>
                  <a:pt x="476" y="410"/>
                </a:lnTo>
                <a:lnTo>
                  <a:pt x="476" y="410"/>
                </a:lnTo>
                <a:lnTo>
                  <a:pt x="476" y="408"/>
                </a:lnTo>
                <a:lnTo>
                  <a:pt x="476" y="408"/>
                </a:lnTo>
                <a:lnTo>
                  <a:pt x="476" y="408"/>
                </a:lnTo>
                <a:lnTo>
                  <a:pt x="476" y="408"/>
                </a:lnTo>
                <a:lnTo>
                  <a:pt x="476" y="408"/>
                </a:lnTo>
                <a:lnTo>
                  <a:pt x="476" y="408"/>
                </a:lnTo>
                <a:lnTo>
                  <a:pt x="476" y="408"/>
                </a:lnTo>
                <a:lnTo>
                  <a:pt x="477" y="408"/>
                </a:lnTo>
                <a:lnTo>
                  <a:pt x="479" y="407"/>
                </a:lnTo>
                <a:lnTo>
                  <a:pt x="480" y="407"/>
                </a:lnTo>
                <a:lnTo>
                  <a:pt x="480" y="407"/>
                </a:lnTo>
                <a:lnTo>
                  <a:pt x="480" y="407"/>
                </a:lnTo>
                <a:lnTo>
                  <a:pt x="480" y="405"/>
                </a:lnTo>
                <a:lnTo>
                  <a:pt x="482" y="405"/>
                </a:lnTo>
                <a:lnTo>
                  <a:pt x="482" y="405"/>
                </a:lnTo>
                <a:lnTo>
                  <a:pt x="482" y="405"/>
                </a:lnTo>
                <a:lnTo>
                  <a:pt x="483" y="404"/>
                </a:lnTo>
                <a:lnTo>
                  <a:pt x="483" y="404"/>
                </a:lnTo>
                <a:lnTo>
                  <a:pt x="483" y="404"/>
                </a:lnTo>
                <a:lnTo>
                  <a:pt x="483" y="402"/>
                </a:lnTo>
                <a:lnTo>
                  <a:pt x="485" y="401"/>
                </a:lnTo>
                <a:lnTo>
                  <a:pt x="485" y="401"/>
                </a:lnTo>
                <a:lnTo>
                  <a:pt x="485" y="401"/>
                </a:lnTo>
                <a:lnTo>
                  <a:pt x="486" y="401"/>
                </a:lnTo>
                <a:lnTo>
                  <a:pt x="486" y="399"/>
                </a:lnTo>
                <a:lnTo>
                  <a:pt x="486" y="399"/>
                </a:lnTo>
                <a:lnTo>
                  <a:pt x="486" y="399"/>
                </a:lnTo>
                <a:lnTo>
                  <a:pt x="485" y="399"/>
                </a:lnTo>
                <a:lnTo>
                  <a:pt x="485" y="399"/>
                </a:lnTo>
                <a:lnTo>
                  <a:pt x="485" y="399"/>
                </a:lnTo>
                <a:lnTo>
                  <a:pt x="485" y="399"/>
                </a:lnTo>
                <a:lnTo>
                  <a:pt x="486" y="399"/>
                </a:lnTo>
                <a:lnTo>
                  <a:pt x="486" y="399"/>
                </a:lnTo>
                <a:lnTo>
                  <a:pt x="485" y="399"/>
                </a:lnTo>
                <a:lnTo>
                  <a:pt x="485" y="399"/>
                </a:lnTo>
                <a:lnTo>
                  <a:pt x="485" y="398"/>
                </a:lnTo>
                <a:lnTo>
                  <a:pt x="485" y="398"/>
                </a:lnTo>
                <a:lnTo>
                  <a:pt x="485" y="398"/>
                </a:lnTo>
                <a:lnTo>
                  <a:pt x="485" y="398"/>
                </a:lnTo>
                <a:lnTo>
                  <a:pt x="485" y="398"/>
                </a:lnTo>
                <a:lnTo>
                  <a:pt x="485" y="398"/>
                </a:lnTo>
                <a:lnTo>
                  <a:pt x="485" y="398"/>
                </a:lnTo>
                <a:lnTo>
                  <a:pt x="483" y="396"/>
                </a:lnTo>
                <a:lnTo>
                  <a:pt x="483" y="396"/>
                </a:lnTo>
                <a:lnTo>
                  <a:pt x="483" y="396"/>
                </a:lnTo>
                <a:lnTo>
                  <a:pt x="482" y="395"/>
                </a:lnTo>
                <a:lnTo>
                  <a:pt x="482" y="395"/>
                </a:lnTo>
                <a:lnTo>
                  <a:pt x="482" y="396"/>
                </a:lnTo>
                <a:lnTo>
                  <a:pt x="482" y="396"/>
                </a:lnTo>
                <a:lnTo>
                  <a:pt x="482" y="396"/>
                </a:lnTo>
                <a:lnTo>
                  <a:pt x="482" y="396"/>
                </a:lnTo>
                <a:lnTo>
                  <a:pt x="482" y="396"/>
                </a:lnTo>
                <a:lnTo>
                  <a:pt x="480" y="395"/>
                </a:lnTo>
                <a:lnTo>
                  <a:pt x="480" y="395"/>
                </a:lnTo>
                <a:lnTo>
                  <a:pt x="480" y="395"/>
                </a:lnTo>
                <a:lnTo>
                  <a:pt x="480" y="395"/>
                </a:lnTo>
                <a:lnTo>
                  <a:pt x="479" y="393"/>
                </a:lnTo>
                <a:lnTo>
                  <a:pt x="479" y="393"/>
                </a:lnTo>
                <a:lnTo>
                  <a:pt x="479" y="393"/>
                </a:lnTo>
                <a:lnTo>
                  <a:pt x="477" y="393"/>
                </a:lnTo>
                <a:lnTo>
                  <a:pt x="477" y="393"/>
                </a:lnTo>
                <a:lnTo>
                  <a:pt x="477" y="393"/>
                </a:lnTo>
                <a:lnTo>
                  <a:pt x="476" y="393"/>
                </a:lnTo>
                <a:lnTo>
                  <a:pt x="474" y="393"/>
                </a:lnTo>
                <a:lnTo>
                  <a:pt x="472" y="393"/>
                </a:lnTo>
                <a:lnTo>
                  <a:pt x="472" y="393"/>
                </a:lnTo>
                <a:lnTo>
                  <a:pt x="472" y="395"/>
                </a:lnTo>
                <a:lnTo>
                  <a:pt x="471" y="395"/>
                </a:lnTo>
                <a:lnTo>
                  <a:pt x="471" y="395"/>
                </a:lnTo>
                <a:lnTo>
                  <a:pt x="471" y="395"/>
                </a:lnTo>
                <a:lnTo>
                  <a:pt x="471" y="393"/>
                </a:lnTo>
                <a:lnTo>
                  <a:pt x="471" y="393"/>
                </a:lnTo>
                <a:lnTo>
                  <a:pt x="471" y="393"/>
                </a:lnTo>
                <a:lnTo>
                  <a:pt x="471" y="392"/>
                </a:lnTo>
                <a:lnTo>
                  <a:pt x="471" y="392"/>
                </a:lnTo>
                <a:lnTo>
                  <a:pt x="471" y="392"/>
                </a:lnTo>
                <a:lnTo>
                  <a:pt x="471" y="392"/>
                </a:lnTo>
                <a:lnTo>
                  <a:pt x="471" y="392"/>
                </a:lnTo>
                <a:lnTo>
                  <a:pt x="471" y="392"/>
                </a:lnTo>
                <a:lnTo>
                  <a:pt x="471" y="392"/>
                </a:lnTo>
                <a:lnTo>
                  <a:pt x="469" y="392"/>
                </a:lnTo>
                <a:lnTo>
                  <a:pt x="469" y="392"/>
                </a:lnTo>
                <a:lnTo>
                  <a:pt x="469" y="390"/>
                </a:lnTo>
                <a:lnTo>
                  <a:pt x="469" y="390"/>
                </a:lnTo>
                <a:lnTo>
                  <a:pt x="469" y="390"/>
                </a:lnTo>
                <a:lnTo>
                  <a:pt x="469" y="390"/>
                </a:lnTo>
                <a:lnTo>
                  <a:pt x="471" y="390"/>
                </a:lnTo>
                <a:lnTo>
                  <a:pt x="469" y="390"/>
                </a:lnTo>
                <a:lnTo>
                  <a:pt x="469" y="390"/>
                </a:lnTo>
                <a:lnTo>
                  <a:pt x="469" y="390"/>
                </a:lnTo>
                <a:lnTo>
                  <a:pt x="471" y="390"/>
                </a:lnTo>
                <a:lnTo>
                  <a:pt x="471" y="390"/>
                </a:lnTo>
                <a:lnTo>
                  <a:pt x="471" y="389"/>
                </a:lnTo>
                <a:lnTo>
                  <a:pt x="471" y="389"/>
                </a:lnTo>
                <a:lnTo>
                  <a:pt x="471" y="389"/>
                </a:lnTo>
                <a:lnTo>
                  <a:pt x="472" y="389"/>
                </a:lnTo>
                <a:lnTo>
                  <a:pt x="471" y="389"/>
                </a:lnTo>
                <a:lnTo>
                  <a:pt x="471" y="389"/>
                </a:lnTo>
                <a:lnTo>
                  <a:pt x="471" y="387"/>
                </a:lnTo>
                <a:lnTo>
                  <a:pt x="471" y="387"/>
                </a:lnTo>
                <a:lnTo>
                  <a:pt x="472" y="386"/>
                </a:lnTo>
                <a:lnTo>
                  <a:pt x="472" y="386"/>
                </a:lnTo>
                <a:lnTo>
                  <a:pt x="474" y="384"/>
                </a:lnTo>
                <a:lnTo>
                  <a:pt x="474" y="384"/>
                </a:lnTo>
                <a:lnTo>
                  <a:pt x="474" y="384"/>
                </a:lnTo>
                <a:lnTo>
                  <a:pt x="474" y="384"/>
                </a:lnTo>
                <a:lnTo>
                  <a:pt x="474" y="384"/>
                </a:lnTo>
                <a:lnTo>
                  <a:pt x="474" y="384"/>
                </a:lnTo>
                <a:lnTo>
                  <a:pt x="474" y="384"/>
                </a:lnTo>
                <a:lnTo>
                  <a:pt x="474" y="384"/>
                </a:lnTo>
                <a:lnTo>
                  <a:pt x="472" y="384"/>
                </a:lnTo>
                <a:lnTo>
                  <a:pt x="472" y="384"/>
                </a:lnTo>
                <a:lnTo>
                  <a:pt x="471" y="382"/>
                </a:lnTo>
                <a:lnTo>
                  <a:pt x="472" y="382"/>
                </a:lnTo>
                <a:lnTo>
                  <a:pt x="472" y="382"/>
                </a:lnTo>
                <a:lnTo>
                  <a:pt x="472" y="382"/>
                </a:lnTo>
                <a:lnTo>
                  <a:pt x="472" y="382"/>
                </a:lnTo>
                <a:lnTo>
                  <a:pt x="472" y="382"/>
                </a:lnTo>
                <a:lnTo>
                  <a:pt x="472" y="382"/>
                </a:lnTo>
                <a:lnTo>
                  <a:pt x="474" y="382"/>
                </a:lnTo>
                <a:lnTo>
                  <a:pt x="474" y="382"/>
                </a:lnTo>
                <a:lnTo>
                  <a:pt x="474" y="382"/>
                </a:lnTo>
                <a:lnTo>
                  <a:pt x="476" y="382"/>
                </a:lnTo>
                <a:lnTo>
                  <a:pt x="476" y="382"/>
                </a:lnTo>
                <a:lnTo>
                  <a:pt x="476" y="381"/>
                </a:lnTo>
                <a:lnTo>
                  <a:pt x="476" y="381"/>
                </a:lnTo>
                <a:lnTo>
                  <a:pt x="477" y="381"/>
                </a:lnTo>
                <a:lnTo>
                  <a:pt x="477" y="381"/>
                </a:lnTo>
                <a:lnTo>
                  <a:pt x="479" y="381"/>
                </a:lnTo>
                <a:lnTo>
                  <a:pt x="479" y="381"/>
                </a:lnTo>
                <a:lnTo>
                  <a:pt x="479" y="381"/>
                </a:lnTo>
                <a:lnTo>
                  <a:pt x="479" y="379"/>
                </a:lnTo>
                <a:lnTo>
                  <a:pt x="479" y="379"/>
                </a:lnTo>
                <a:lnTo>
                  <a:pt x="477" y="378"/>
                </a:lnTo>
                <a:lnTo>
                  <a:pt x="477" y="378"/>
                </a:lnTo>
                <a:lnTo>
                  <a:pt x="477" y="378"/>
                </a:lnTo>
                <a:lnTo>
                  <a:pt x="476" y="378"/>
                </a:lnTo>
                <a:lnTo>
                  <a:pt x="476" y="378"/>
                </a:lnTo>
                <a:lnTo>
                  <a:pt x="477" y="378"/>
                </a:lnTo>
                <a:lnTo>
                  <a:pt x="477" y="378"/>
                </a:lnTo>
                <a:lnTo>
                  <a:pt x="477" y="378"/>
                </a:lnTo>
                <a:lnTo>
                  <a:pt x="480" y="378"/>
                </a:lnTo>
                <a:lnTo>
                  <a:pt x="480" y="376"/>
                </a:lnTo>
                <a:lnTo>
                  <a:pt x="480" y="376"/>
                </a:lnTo>
                <a:lnTo>
                  <a:pt x="482" y="376"/>
                </a:lnTo>
                <a:lnTo>
                  <a:pt x="480" y="376"/>
                </a:lnTo>
                <a:lnTo>
                  <a:pt x="480" y="375"/>
                </a:lnTo>
                <a:lnTo>
                  <a:pt x="480" y="375"/>
                </a:lnTo>
                <a:lnTo>
                  <a:pt x="479" y="375"/>
                </a:lnTo>
                <a:lnTo>
                  <a:pt x="479" y="375"/>
                </a:lnTo>
                <a:lnTo>
                  <a:pt x="480" y="375"/>
                </a:lnTo>
                <a:lnTo>
                  <a:pt x="480" y="375"/>
                </a:lnTo>
                <a:lnTo>
                  <a:pt x="480" y="373"/>
                </a:lnTo>
                <a:lnTo>
                  <a:pt x="480" y="373"/>
                </a:lnTo>
                <a:lnTo>
                  <a:pt x="480" y="373"/>
                </a:lnTo>
                <a:lnTo>
                  <a:pt x="480" y="373"/>
                </a:lnTo>
                <a:lnTo>
                  <a:pt x="480" y="373"/>
                </a:lnTo>
                <a:lnTo>
                  <a:pt x="480" y="373"/>
                </a:lnTo>
                <a:lnTo>
                  <a:pt x="480" y="373"/>
                </a:lnTo>
                <a:lnTo>
                  <a:pt x="480" y="373"/>
                </a:lnTo>
                <a:lnTo>
                  <a:pt x="480" y="373"/>
                </a:lnTo>
                <a:lnTo>
                  <a:pt x="480" y="375"/>
                </a:lnTo>
                <a:lnTo>
                  <a:pt x="482" y="375"/>
                </a:lnTo>
                <a:lnTo>
                  <a:pt x="482" y="375"/>
                </a:lnTo>
                <a:lnTo>
                  <a:pt x="482" y="375"/>
                </a:lnTo>
                <a:lnTo>
                  <a:pt x="482" y="375"/>
                </a:lnTo>
                <a:lnTo>
                  <a:pt x="483" y="373"/>
                </a:lnTo>
                <a:lnTo>
                  <a:pt x="483" y="373"/>
                </a:lnTo>
                <a:lnTo>
                  <a:pt x="483" y="372"/>
                </a:lnTo>
                <a:lnTo>
                  <a:pt x="483" y="372"/>
                </a:lnTo>
                <a:lnTo>
                  <a:pt x="483" y="372"/>
                </a:lnTo>
                <a:lnTo>
                  <a:pt x="483" y="370"/>
                </a:lnTo>
                <a:lnTo>
                  <a:pt x="483" y="370"/>
                </a:lnTo>
                <a:lnTo>
                  <a:pt x="483" y="370"/>
                </a:lnTo>
                <a:lnTo>
                  <a:pt x="483" y="372"/>
                </a:lnTo>
                <a:lnTo>
                  <a:pt x="485" y="372"/>
                </a:lnTo>
                <a:lnTo>
                  <a:pt x="485" y="372"/>
                </a:lnTo>
                <a:lnTo>
                  <a:pt x="485" y="372"/>
                </a:lnTo>
                <a:lnTo>
                  <a:pt x="485" y="372"/>
                </a:lnTo>
                <a:lnTo>
                  <a:pt x="483" y="373"/>
                </a:lnTo>
                <a:lnTo>
                  <a:pt x="483" y="373"/>
                </a:lnTo>
                <a:lnTo>
                  <a:pt x="483" y="375"/>
                </a:lnTo>
                <a:lnTo>
                  <a:pt x="483" y="375"/>
                </a:lnTo>
                <a:lnTo>
                  <a:pt x="483" y="375"/>
                </a:lnTo>
                <a:lnTo>
                  <a:pt x="483" y="375"/>
                </a:lnTo>
                <a:lnTo>
                  <a:pt x="485" y="375"/>
                </a:lnTo>
                <a:lnTo>
                  <a:pt x="485" y="375"/>
                </a:lnTo>
                <a:lnTo>
                  <a:pt x="485" y="375"/>
                </a:lnTo>
                <a:lnTo>
                  <a:pt x="485" y="375"/>
                </a:lnTo>
                <a:lnTo>
                  <a:pt x="485" y="375"/>
                </a:lnTo>
                <a:lnTo>
                  <a:pt x="485" y="375"/>
                </a:lnTo>
                <a:lnTo>
                  <a:pt x="485" y="373"/>
                </a:lnTo>
                <a:lnTo>
                  <a:pt x="485" y="373"/>
                </a:lnTo>
                <a:lnTo>
                  <a:pt x="485" y="373"/>
                </a:lnTo>
                <a:lnTo>
                  <a:pt x="485" y="373"/>
                </a:lnTo>
                <a:lnTo>
                  <a:pt x="486" y="373"/>
                </a:lnTo>
                <a:lnTo>
                  <a:pt x="486" y="375"/>
                </a:lnTo>
                <a:lnTo>
                  <a:pt x="486" y="375"/>
                </a:lnTo>
                <a:lnTo>
                  <a:pt x="486" y="375"/>
                </a:lnTo>
                <a:lnTo>
                  <a:pt x="486" y="375"/>
                </a:lnTo>
                <a:lnTo>
                  <a:pt x="488" y="373"/>
                </a:lnTo>
                <a:lnTo>
                  <a:pt x="488" y="373"/>
                </a:lnTo>
                <a:lnTo>
                  <a:pt x="488" y="373"/>
                </a:lnTo>
                <a:lnTo>
                  <a:pt x="489" y="373"/>
                </a:lnTo>
                <a:lnTo>
                  <a:pt x="489" y="372"/>
                </a:lnTo>
                <a:lnTo>
                  <a:pt x="489" y="372"/>
                </a:lnTo>
                <a:lnTo>
                  <a:pt x="489" y="370"/>
                </a:lnTo>
                <a:lnTo>
                  <a:pt x="489" y="370"/>
                </a:lnTo>
                <a:lnTo>
                  <a:pt x="489" y="370"/>
                </a:lnTo>
                <a:lnTo>
                  <a:pt x="489" y="369"/>
                </a:lnTo>
                <a:lnTo>
                  <a:pt x="489" y="369"/>
                </a:lnTo>
                <a:lnTo>
                  <a:pt x="489" y="369"/>
                </a:lnTo>
                <a:lnTo>
                  <a:pt x="489" y="369"/>
                </a:lnTo>
                <a:lnTo>
                  <a:pt x="489" y="369"/>
                </a:lnTo>
                <a:lnTo>
                  <a:pt x="488" y="369"/>
                </a:lnTo>
                <a:lnTo>
                  <a:pt x="488" y="369"/>
                </a:lnTo>
                <a:lnTo>
                  <a:pt x="488" y="369"/>
                </a:lnTo>
                <a:lnTo>
                  <a:pt x="486" y="369"/>
                </a:lnTo>
                <a:lnTo>
                  <a:pt x="486" y="369"/>
                </a:lnTo>
                <a:lnTo>
                  <a:pt x="486" y="369"/>
                </a:lnTo>
                <a:lnTo>
                  <a:pt x="485" y="369"/>
                </a:lnTo>
                <a:lnTo>
                  <a:pt x="486" y="369"/>
                </a:lnTo>
                <a:lnTo>
                  <a:pt x="486" y="367"/>
                </a:lnTo>
                <a:lnTo>
                  <a:pt x="486" y="367"/>
                </a:lnTo>
                <a:lnTo>
                  <a:pt x="486" y="367"/>
                </a:lnTo>
                <a:lnTo>
                  <a:pt x="488" y="367"/>
                </a:lnTo>
                <a:lnTo>
                  <a:pt x="489" y="367"/>
                </a:lnTo>
                <a:lnTo>
                  <a:pt x="489" y="367"/>
                </a:lnTo>
                <a:lnTo>
                  <a:pt x="491" y="367"/>
                </a:lnTo>
                <a:lnTo>
                  <a:pt x="491" y="367"/>
                </a:lnTo>
                <a:lnTo>
                  <a:pt x="491" y="367"/>
                </a:lnTo>
                <a:lnTo>
                  <a:pt x="492" y="367"/>
                </a:lnTo>
                <a:lnTo>
                  <a:pt x="492" y="367"/>
                </a:lnTo>
                <a:lnTo>
                  <a:pt x="492" y="367"/>
                </a:lnTo>
                <a:lnTo>
                  <a:pt x="492" y="366"/>
                </a:lnTo>
                <a:lnTo>
                  <a:pt x="494" y="366"/>
                </a:lnTo>
                <a:lnTo>
                  <a:pt x="494" y="366"/>
                </a:lnTo>
                <a:lnTo>
                  <a:pt x="495" y="366"/>
                </a:lnTo>
                <a:lnTo>
                  <a:pt x="495" y="364"/>
                </a:lnTo>
                <a:lnTo>
                  <a:pt x="495" y="364"/>
                </a:lnTo>
                <a:lnTo>
                  <a:pt x="495" y="363"/>
                </a:lnTo>
                <a:lnTo>
                  <a:pt x="495" y="363"/>
                </a:lnTo>
                <a:lnTo>
                  <a:pt x="495" y="363"/>
                </a:lnTo>
                <a:lnTo>
                  <a:pt x="495" y="363"/>
                </a:lnTo>
                <a:lnTo>
                  <a:pt x="495" y="361"/>
                </a:lnTo>
                <a:lnTo>
                  <a:pt x="495" y="361"/>
                </a:lnTo>
                <a:lnTo>
                  <a:pt x="497" y="361"/>
                </a:lnTo>
                <a:lnTo>
                  <a:pt x="497" y="361"/>
                </a:lnTo>
                <a:lnTo>
                  <a:pt x="497" y="360"/>
                </a:lnTo>
                <a:lnTo>
                  <a:pt x="497" y="360"/>
                </a:lnTo>
                <a:lnTo>
                  <a:pt x="495" y="360"/>
                </a:lnTo>
                <a:lnTo>
                  <a:pt x="495" y="358"/>
                </a:lnTo>
                <a:lnTo>
                  <a:pt x="495" y="358"/>
                </a:lnTo>
                <a:lnTo>
                  <a:pt x="495" y="358"/>
                </a:lnTo>
                <a:lnTo>
                  <a:pt x="495" y="358"/>
                </a:lnTo>
                <a:lnTo>
                  <a:pt x="495" y="358"/>
                </a:lnTo>
                <a:lnTo>
                  <a:pt x="495" y="358"/>
                </a:lnTo>
                <a:lnTo>
                  <a:pt x="495" y="358"/>
                </a:lnTo>
                <a:lnTo>
                  <a:pt x="495" y="358"/>
                </a:lnTo>
                <a:lnTo>
                  <a:pt x="494" y="358"/>
                </a:lnTo>
                <a:lnTo>
                  <a:pt x="494" y="358"/>
                </a:lnTo>
                <a:lnTo>
                  <a:pt x="494" y="358"/>
                </a:lnTo>
                <a:lnTo>
                  <a:pt x="494" y="358"/>
                </a:lnTo>
                <a:lnTo>
                  <a:pt x="494" y="357"/>
                </a:lnTo>
                <a:lnTo>
                  <a:pt x="492" y="357"/>
                </a:lnTo>
                <a:lnTo>
                  <a:pt x="491" y="355"/>
                </a:lnTo>
                <a:lnTo>
                  <a:pt x="491" y="355"/>
                </a:lnTo>
                <a:lnTo>
                  <a:pt x="491" y="355"/>
                </a:lnTo>
                <a:lnTo>
                  <a:pt x="491" y="355"/>
                </a:lnTo>
                <a:lnTo>
                  <a:pt x="491" y="355"/>
                </a:lnTo>
                <a:lnTo>
                  <a:pt x="491" y="354"/>
                </a:lnTo>
                <a:lnTo>
                  <a:pt x="491" y="354"/>
                </a:lnTo>
                <a:lnTo>
                  <a:pt x="489" y="354"/>
                </a:lnTo>
                <a:lnTo>
                  <a:pt x="489" y="354"/>
                </a:lnTo>
                <a:lnTo>
                  <a:pt x="489" y="354"/>
                </a:lnTo>
                <a:lnTo>
                  <a:pt x="488" y="354"/>
                </a:lnTo>
                <a:lnTo>
                  <a:pt x="488" y="354"/>
                </a:lnTo>
                <a:lnTo>
                  <a:pt x="488" y="354"/>
                </a:lnTo>
                <a:lnTo>
                  <a:pt x="488" y="354"/>
                </a:lnTo>
                <a:lnTo>
                  <a:pt x="489" y="354"/>
                </a:lnTo>
                <a:lnTo>
                  <a:pt x="489" y="354"/>
                </a:lnTo>
                <a:lnTo>
                  <a:pt x="491" y="354"/>
                </a:lnTo>
                <a:lnTo>
                  <a:pt x="491" y="354"/>
                </a:lnTo>
                <a:lnTo>
                  <a:pt x="491" y="354"/>
                </a:lnTo>
                <a:lnTo>
                  <a:pt x="491" y="354"/>
                </a:lnTo>
                <a:lnTo>
                  <a:pt x="491" y="355"/>
                </a:lnTo>
                <a:lnTo>
                  <a:pt x="492" y="355"/>
                </a:lnTo>
                <a:lnTo>
                  <a:pt x="492" y="355"/>
                </a:lnTo>
                <a:lnTo>
                  <a:pt x="494" y="355"/>
                </a:lnTo>
                <a:lnTo>
                  <a:pt x="494" y="355"/>
                </a:lnTo>
                <a:lnTo>
                  <a:pt x="492" y="355"/>
                </a:lnTo>
                <a:lnTo>
                  <a:pt x="492" y="355"/>
                </a:lnTo>
                <a:lnTo>
                  <a:pt x="492" y="355"/>
                </a:lnTo>
                <a:lnTo>
                  <a:pt x="492" y="355"/>
                </a:lnTo>
                <a:lnTo>
                  <a:pt x="492" y="355"/>
                </a:lnTo>
                <a:lnTo>
                  <a:pt x="495" y="355"/>
                </a:lnTo>
                <a:lnTo>
                  <a:pt x="495" y="355"/>
                </a:lnTo>
                <a:lnTo>
                  <a:pt x="495" y="355"/>
                </a:lnTo>
                <a:lnTo>
                  <a:pt x="495" y="355"/>
                </a:lnTo>
                <a:lnTo>
                  <a:pt x="497" y="355"/>
                </a:lnTo>
                <a:lnTo>
                  <a:pt x="497" y="355"/>
                </a:lnTo>
                <a:lnTo>
                  <a:pt x="497" y="354"/>
                </a:lnTo>
                <a:lnTo>
                  <a:pt x="498" y="354"/>
                </a:lnTo>
                <a:lnTo>
                  <a:pt x="498" y="354"/>
                </a:lnTo>
                <a:lnTo>
                  <a:pt x="498" y="354"/>
                </a:lnTo>
                <a:lnTo>
                  <a:pt x="500" y="354"/>
                </a:lnTo>
                <a:lnTo>
                  <a:pt x="500" y="352"/>
                </a:lnTo>
                <a:lnTo>
                  <a:pt x="500" y="352"/>
                </a:lnTo>
                <a:lnTo>
                  <a:pt x="500" y="352"/>
                </a:lnTo>
                <a:lnTo>
                  <a:pt x="501" y="351"/>
                </a:lnTo>
                <a:lnTo>
                  <a:pt x="501" y="351"/>
                </a:lnTo>
                <a:lnTo>
                  <a:pt x="501" y="349"/>
                </a:lnTo>
                <a:lnTo>
                  <a:pt x="500" y="349"/>
                </a:lnTo>
                <a:lnTo>
                  <a:pt x="500" y="349"/>
                </a:lnTo>
                <a:lnTo>
                  <a:pt x="500" y="348"/>
                </a:lnTo>
                <a:lnTo>
                  <a:pt x="500" y="348"/>
                </a:lnTo>
                <a:lnTo>
                  <a:pt x="500" y="348"/>
                </a:lnTo>
                <a:lnTo>
                  <a:pt x="500" y="346"/>
                </a:lnTo>
                <a:lnTo>
                  <a:pt x="501" y="345"/>
                </a:lnTo>
                <a:lnTo>
                  <a:pt x="503" y="345"/>
                </a:lnTo>
                <a:lnTo>
                  <a:pt x="503" y="343"/>
                </a:lnTo>
                <a:lnTo>
                  <a:pt x="503" y="343"/>
                </a:lnTo>
                <a:lnTo>
                  <a:pt x="503" y="343"/>
                </a:lnTo>
                <a:lnTo>
                  <a:pt x="503" y="343"/>
                </a:lnTo>
                <a:lnTo>
                  <a:pt x="504" y="342"/>
                </a:lnTo>
                <a:lnTo>
                  <a:pt x="504" y="342"/>
                </a:lnTo>
                <a:lnTo>
                  <a:pt x="504" y="342"/>
                </a:lnTo>
                <a:lnTo>
                  <a:pt x="504" y="342"/>
                </a:lnTo>
                <a:lnTo>
                  <a:pt x="504" y="342"/>
                </a:lnTo>
                <a:lnTo>
                  <a:pt x="504" y="342"/>
                </a:lnTo>
                <a:lnTo>
                  <a:pt x="506" y="340"/>
                </a:lnTo>
                <a:lnTo>
                  <a:pt x="506" y="340"/>
                </a:lnTo>
                <a:lnTo>
                  <a:pt x="506" y="340"/>
                </a:lnTo>
                <a:lnTo>
                  <a:pt x="507" y="339"/>
                </a:lnTo>
                <a:lnTo>
                  <a:pt x="507" y="339"/>
                </a:lnTo>
                <a:lnTo>
                  <a:pt x="507" y="339"/>
                </a:lnTo>
                <a:lnTo>
                  <a:pt x="507" y="339"/>
                </a:lnTo>
                <a:lnTo>
                  <a:pt x="507" y="339"/>
                </a:lnTo>
                <a:lnTo>
                  <a:pt x="509" y="340"/>
                </a:lnTo>
                <a:lnTo>
                  <a:pt x="509" y="340"/>
                </a:lnTo>
                <a:lnTo>
                  <a:pt x="509" y="340"/>
                </a:lnTo>
                <a:lnTo>
                  <a:pt x="509" y="339"/>
                </a:lnTo>
                <a:lnTo>
                  <a:pt x="507" y="336"/>
                </a:lnTo>
                <a:lnTo>
                  <a:pt x="507" y="336"/>
                </a:lnTo>
                <a:lnTo>
                  <a:pt x="507" y="336"/>
                </a:lnTo>
                <a:lnTo>
                  <a:pt x="507" y="336"/>
                </a:lnTo>
                <a:lnTo>
                  <a:pt x="509" y="334"/>
                </a:lnTo>
                <a:lnTo>
                  <a:pt x="509" y="334"/>
                </a:lnTo>
                <a:lnTo>
                  <a:pt x="509" y="333"/>
                </a:lnTo>
                <a:lnTo>
                  <a:pt x="510" y="333"/>
                </a:lnTo>
                <a:lnTo>
                  <a:pt x="510" y="333"/>
                </a:lnTo>
                <a:lnTo>
                  <a:pt x="510" y="331"/>
                </a:lnTo>
                <a:lnTo>
                  <a:pt x="512" y="331"/>
                </a:lnTo>
                <a:lnTo>
                  <a:pt x="512" y="331"/>
                </a:lnTo>
                <a:lnTo>
                  <a:pt x="513" y="330"/>
                </a:lnTo>
                <a:lnTo>
                  <a:pt x="513" y="330"/>
                </a:lnTo>
                <a:lnTo>
                  <a:pt x="515" y="330"/>
                </a:lnTo>
                <a:lnTo>
                  <a:pt x="515" y="330"/>
                </a:lnTo>
                <a:lnTo>
                  <a:pt x="515" y="330"/>
                </a:lnTo>
                <a:lnTo>
                  <a:pt x="515" y="330"/>
                </a:lnTo>
                <a:lnTo>
                  <a:pt x="516" y="330"/>
                </a:lnTo>
                <a:lnTo>
                  <a:pt x="518" y="328"/>
                </a:lnTo>
                <a:lnTo>
                  <a:pt x="518" y="328"/>
                </a:lnTo>
                <a:lnTo>
                  <a:pt x="518" y="328"/>
                </a:lnTo>
                <a:lnTo>
                  <a:pt x="518" y="328"/>
                </a:lnTo>
                <a:lnTo>
                  <a:pt x="519" y="325"/>
                </a:lnTo>
                <a:lnTo>
                  <a:pt x="519" y="325"/>
                </a:lnTo>
                <a:lnTo>
                  <a:pt x="519" y="325"/>
                </a:lnTo>
                <a:lnTo>
                  <a:pt x="519" y="324"/>
                </a:lnTo>
                <a:lnTo>
                  <a:pt x="519" y="324"/>
                </a:lnTo>
                <a:lnTo>
                  <a:pt x="521" y="324"/>
                </a:lnTo>
                <a:lnTo>
                  <a:pt x="521" y="324"/>
                </a:lnTo>
                <a:lnTo>
                  <a:pt x="521" y="324"/>
                </a:lnTo>
                <a:lnTo>
                  <a:pt x="521" y="324"/>
                </a:lnTo>
                <a:lnTo>
                  <a:pt x="524" y="322"/>
                </a:lnTo>
                <a:lnTo>
                  <a:pt x="524" y="321"/>
                </a:lnTo>
                <a:lnTo>
                  <a:pt x="525" y="321"/>
                </a:lnTo>
                <a:lnTo>
                  <a:pt x="525" y="321"/>
                </a:lnTo>
                <a:lnTo>
                  <a:pt x="525" y="321"/>
                </a:lnTo>
                <a:lnTo>
                  <a:pt x="525" y="321"/>
                </a:lnTo>
                <a:lnTo>
                  <a:pt x="525" y="319"/>
                </a:lnTo>
                <a:lnTo>
                  <a:pt x="525" y="319"/>
                </a:lnTo>
                <a:lnTo>
                  <a:pt x="527" y="319"/>
                </a:lnTo>
                <a:lnTo>
                  <a:pt x="527" y="318"/>
                </a:lnTo>
                <a:lnTo>
                  <a:pt x="527" y="319"/>
                </a:lnTo>
                <a:lnTo>
                  <a:pt x="527" y="321"/>
                </a:lnTo>
                <a:lnTo>
                  <a:pt x="527" y="322"/>
                </a:lnTo>
                <a:lnTo>
                  <a:pt x="528" y="322"/>
                </a:lnTo>
                <a:lnTo>
                  <a:pt x="530" y="322"/>
                </a:lnTo>
                <a:lnTo>
                  <a:pt x="530" y="322"/>
                </a:lnTo>
                <a:lnTo>
                  <a:pt x="530" y="322"/>
                </a:lnTo>
                <a:lnTo>
                  <a:pt x="530" y="322"/>
                </a:lnTo>
                <a:lnTo>
                  <a:pt x="530" y="321"/>
                </a:lnTo>
                <a:lnTo>
                  <a:pt x="530" y="321"/>
                </a:lnTo>
                <a:lnTo>
                  <a:pt x="530" y="321"/>
                </a:lnTo>
                <a:lnTo>
                  <a:pt x="530" y="321"/>
                </a:lnTo>
                <a:lnTo>
                  <a:pt x="530" y="321"/>
                </a:lnTo>
                <a:lnTo>
                  <a:pt x="530" y="322"/>
                </a:lnTo>
                <a:lnTo>
                  <a:pt x="530" y="322"/>
                </a:lnTo>
                <a:lnTo>
                  <a:pt x="536" y="322"/>
                </a:lnTo>
                <a:lnTo>
                  <a:pt x="536" y="321"/>
                </a:lnTo>
                <a:lnTo>
                  <a:pt x="536" y="321"/>
                </a:lnTo>
                <a:lnTo>
                  <a:pt x="536" y="321"/>
                </a:lnTo>
                <a:lnTo>
                  <a:pt x="536" y="319"/>
                </a:lnTo>
                <a:lnTo>
                  <a:pt x="536" y="318"/>
                </a:lnTo>
                <a:lnTo>
                  <a:pt x="536" y="318"/>
                </a:lnTo>
                <a:lnTo>
                  <a:pt x="536" y="318"/>
                </a:lnTo>
                <a:lnTo>
                  <a:pt x="537" y="318"/>
                </a:lnTo>
                <a:lnTo>
                  <a:pt x="537" y="316"/>
                </a:lnTo>
                <a:lnTo>
                  <a:pt x="537" y="316"/>
                </a:lnTo>
                <a:lnTo>
                  <a:pt x="539" y="314"/>
                </a:lnTo>
                <a:lnTo>
                  <a:pt x="540" y="313"/>
                </a:lnTo>
                <a:lnTo>
                  <a:pt x="543" y="313"/>
                </a:lnTo>
                <a:lnTo>
                  <a:pt x="543" y="313"/>
                </a:lnTo>
                <a:lnTo>
                  <a:pt x="543" y="313"/>
                </a:lnTo>
                <a:lnTo>
                  <a:pt x="545" y="313"/>
                </a:lnTo>
                <a:lnTo>
                  <a:pt x="546" y="313"/>
                </a:lnTo>
                <a:lnTo>
                  <a:pt x="545" y="313"/>
                </a:lnTo>
                <a:lnTo>
                  <a:pt x="545" y="313"/>
                </a:lnTo>
                <a:lnTo>
                  <a:pt x="545" y="313"/>
                </a:lnTo>
                <a:lnTo>
                  <a:pt x="540" y="316"/>
                </a:lnTo>
                <a:lnTo>
                  <a:pt x="539" y="316"/>
                </a:lnTo>
                <a:lnTo>
                  <a:pt x="539" y="318"/>
                </a:lnTo>
                <a:lnTo>
                  <a:pt x="539" y="318"/>
                </a:lnTo>
                <a:lnTo>
                  <a:pt x="539" y="319"/>
                </a:lnTo>
                <a:lnTo>
                  <a:pt x="539" y="319"/>
                </a:lnTo>
                <a:lnTo>
                  <a:pt x="537" y="319"/>
                </a:lnTo>
                <a:lnTo>
                  <a:pt x="537" y="319"/>
                </a:lnTo>
                <a:lnTo>
                  <a:pt x="537" y="319"/>
                </a:lnTo>
                <a:lnTo>
                  <a:pt x="537" y="321"/>
                </a:lnTo>
                <a:lnTo>
                  <a:pt x="537" y="321"/>
                </a:lnTo>
                <a:lnTo>
                  <a:pt x="536" y="322"/>
                </a:lnTo>
                <a:lnTo>
                  <a:pt x="536" y="322"/>
                </a:lnTo>
                <a:lnTo>
                  <a:pt x="536" y="322"/>
                </a:lnTo>
                <a:lnTo>
                  <a:pt x="536" y="324"/>
                </a:lnTo>
                <a:lnTo>
                  <a:pt x="536" y="324"/>
                </a:lnTo>
                <a:lnTo>
                  <a:pt x="534" y="324"/>
                </a:lnTo>
                <a:lnTo>
                  <a:pt x="534" y="324"/>
                </a:lnTo>
                <a:lnTo>
                  <a:pt x="534" y="324"/>
                </a:lnTo>
                <a:lnTo>
                  <a:pt x="534" y="324"/>
                </a:lnTo>
                <a:lnTo>
                  <a:pt x="534" y="325"/>
                </a:lnTo>
                <a:lnTo>
                  <a:pt x="536" y="327"/>
                </a:lnTo>
                <a:lnTo>
                  <a:pt x="537" y="327"/>
                </a:lnTo>
                <a:lnTo>
                  <a:pt x="539" y="328"/>
                </a:lnTo>
                <a:lnTo>
                  <a:pt x="542" y="330"/>
                </a:lnTo>
                <a:lnTo>
                  <a:pt x="543" y="330"/>
                </a:lnTo>
                <a:lnTo>
                  <a:pt x="543" y="330"/>
                </a:lnTo>
                <a:lnTo>
                  <a:pt x="545" y="331"/>
                </a:lnTo>
                <a:lnTo>
                  <a:pt x="545" y="331"/>
                </a:lnTo>
                <a:lnTo>
                  <a:pt x="546" y="331"/>
                </a:lnTo>
                <a:lnTo>
                  <a:pt x="548" y="330"/>
                </a:lnTo>
                <a:lnTo>
                  <a:pt x="548" y="331"/>
                </a:lnTo>
                <a:lnTo>
                  <a:pt x="549" y="331"/>
                </a:lnTo>
                <a:lnTo>
                  <a:pt x="549" y="331"/>
                </a:lnTo>
                <a:lnTo>
                  <a:pt x="551" y="333"/>
                </a:lnTo>
                <a:lnTo>
                  <a:pt x="551" y="333"/>
                </a:lnTo>
                <a:lnTo>
                  <a:pt x="549" y="333"/>
                </a:lnTo>
                <a:lnTo>
                  <a:pt x="549" y="333"/>
                </a:lnTo>
                <a:lnTo>
                  <a:pt x="549" y="333"/>
                </a:lnTo>
                <a:lnTo>
                  <a:pt x="549" y="333"/>
                </a:lnTo>
                <a:lnTo>
                  <a:pt x="549" y="333"/>
                </a:lnTo>
                <a:lnTo>
                  <a:pt x="543" y="331"/>
                </a:lnTo>
                <a:lnTo>
                  <a:pt x="543" y="331"/>
                </a:lnTo>
                <a:lnTo>
                  <a:pt x="543" y="331"/>
                </a:lnTo>
                <a:lnTo>
                  <a:pt x="542" y="331"/>
                </a:lnTo>
                <a:lnTo>
                  <a:pt x="540" y="331"/>
                </a:lnTo>
                <a:lnTo>
                  <a:pt x="540" y="331"/>
                </a:lnTo>
                <a:lnTo>
                  <a:pt x="540" y="330"/>
                </a:lnTo>
                <a:lnTo>
                  <a:pt x="539" y="330"/>
                </a:lnTo>
                <a:lnTo>
                  <a:pt x="537" y="330"/>
                </a:lnTo>
                <a:lnTo>
                  <a:pt x="537" y="330"/>
                </a:lnTo>
                <a:lnTo>
                  <a:pt x="536" y="331"/>
                </a:lnTo>
                <a:lnTo>
                  <a:pt x="536" y="331"/>
                </a:lnTo>
                <a:lnTo>
                  <a:pt x="534" y="333"/>
                </a:lnTo>
                <a:lnTo>
                  <a:pt x="531" y="331"/>
                </a:lnTo>
                <a:lnTo>
                  <a:pt x="531" y="331"/>
                </a:lnTo>
                <a:lnTo>
                  <a:pt x="531" y="331"/>
                </a:lnTo>
                <a:lnTo>
                  <a:pt x="531" y="331"/>
                </a:lnTo>
                <a:lnTo>
                  <a:pt x="531" y="330"/>
                </a:lnTo>
                <a:lnTo>
                  <a:pt x="530" y="330"/>
                </a:lnTo>
                <a:lnTo>
                  <a:pt x="530" y="328"/>
                </a:lnTo>
                <a:lnTo>
                  <a:pt x="530" y="328"/>
                </a:lnTo>
                <a:lnTo>
                  <a:pt x="528" y="328"/>
                </a:lnTo>
                <a:lnTo>
                  <a:pt x="527" y="331"/>
                </a:lnTo>
                <a:lnTo>
                  <a:pt x="524" y="333"/>
                </a:lnTo>
                <a:lnTo>
                  <a:pt x="519" y="337"/>
                </a:lnTo>
                <a:lnTo>
                  <a:pt x="519" y="337"/>
                </a:lnTo>
                <a:lnTo>
                  <a:pt x="519" y="337"/>
                </a:lnTo>
                <a:lnTo>
                  <a:pt x="516" y="337"/>
                </a:lnTo>
                <a:lnTo>
                  <a:pt x="516" y="339"/>
                </a:lnTo>
                <a:lnTo>
                  <a:pt x="516" y="339"/>
                </a:lnTo>
                <a:lnTo>
                  <a:pt x="515" y="339"/>
                </a:lnTo>
                <a:lnTo>
                  <a:pt x="515" y="339"/>
                </a:lnTo>
                <a:lnTo>
                  <a:pt x="513" y="340"/>
                </a:lnTo>
                <a:lnTo>
                  <a:pt x="515" y="340"/>
                </a:lnTo>
                <a:lnTo>
                  <a:pt x="515" y="340"/>
                </a:lnTo>
                <a:lnTo>
                  <a:pt x="515" y="342"/>
                </a:lnTo>
                <a:lnTo>
                  <a:pt x="515" y="342"/>
                </a:lnTo>
                <a:lnTo>
                  <a:pt x="515" y="343"/>
                </a:lnTo>
                <a:lnTo>
                  <a:pt x="516" y="345"/>
                </a:lnTo>
                <a:lnTo>
                  <a:pt x="516" y="345"/>
                </a:lnTo>
                <a:lnTo>
                  <a:pt x="516" y="345"/>
                </a:lnTo>
                <a:lnTo>
                  <a:pt x="516" y="346"/>
                </a:lnTo>
                <a:lnTo>
                  <a:pt x="516" y="346"/>
                </a:lnTo>
                <a:lnTo>
                  <a:pt x="516" y="349"/>
                </a:lnTo>
                <a:lnTo>
                  <a:pt x="516" y="349"/>
                </a:lnTo>
                <a:lnTo>
                  <a:pt x="516" y="351"/>
                </a:lnTo>
                <a:lnTo>
                  <a:pt x="516" y="351"/>
                </a:lnTo>
                <a:lnTo>
                  <a:pt x="515" y="351"/>
                </a:lnTo>
                <a:lnTo>
                  <a:pt x="515" y="351"/>
                </a:lnTo>
                <a:lnTo>
                  <a:pt x="515" y="351"/>
                </a:lnTo>
                <a:lnTo>
                  <a:pt x="515" y="351"/>
                </a:lnTo>
                <a:lnTo>
                  <a:pt x="515" y="352"/>
                </a:lnTo>
                <a:lnTo>
                  <a:pt x="515" y="352"/>
                </a:lnTo>
                <a:lnTo>
                  <a:pt x="515" y="354"/>
                </a:lnTo>
                <a:lnTo>
                  <a:pt x="515" y="355"/>
                </a:lnTo>
                <a:lnTo>
                  <a:pt x="513" y="357"/>
                </a:lnTo>
                <a:lnTo>
                  <a:pt x="510" y="361"/>
                </a:lnTo>
                <a:lnTo>
                  <a:pt x="510" y="361"/>
                </a:lnTo>
                <a:lnTo>
                  <a:pt x="510" y="363"/>
                </a:lnTo>
                <a:lnTo>
                  <a:pt x="510" y="363"/>
                </a:lnTo>
                <a:lnTo>
                  <a:pt x="509" y="367"/>
                </a:lnTo>
                <a:lnTo>
                  <a:pt x="509" y="369"/>
                </a:lnTo>
                <a:lnTo>
                  <a:pt x="509" y="369"/>
                </a:lnTo>
                <a:lnTo>
                  <a:pt x="507" y="369"/>
                </a:lnTo>
                <a:lnTo>
                  <a:pt x="507" y="369"/>
                </a:lnTo>
                <a:lnTo>
                  <a:pt x="507" y="370"/>
                </a:lnTo>
                <a:lnTo>
                  <a:pt x="509" y="372"/>
                </a:lnTo>
                <a:lnTo>
                  <a:pt x="509" y="372"/>
                </a:lnTo>
                <a:lnTo>
                  <a:pt x="510" y="373"/>
                </a:lnTo>
                <a:lnTo>
                  <a:pt x="515" y="375"/>
                </a:lnTo>
                <a:lnTo>
                  <a:pt x="515" y="375"/>
                </a:lnTo>
                <a:lnTo>
                  <a:pt x="515" y="375"/>
                </a:lnTo>
                <a:lnTo>
                  <a:pt x="515" y="375"/>
                </a:lnTo>
                <a:lnTo>
                  <a:pt x="515" y="373"/>
                </a:lnTo>
                <a:lnTo>
                  <a:pt x="515" y="373"/>
                </a:lnTo>
                <a:lnTo>
                  <a:pt x="515" y="373"/>
                </a:lnTo>
                <a:lnTo>
                  <a:pt x="515" y="373"/>
                </a:lnTo>
                <a:lnTo>
                  <a:pt x="516" y="373"/>
                </a:lnTo>
                <a:lnTo>
                  <a:pt x="518" y="370"/>
                </a:lnTo>
                <a:lnTo>
                  <a:pt x="519" y="370"/>
                </a:lnTo>
                <a:lnTo>
                  <a:pt x="519" y="369"/>
                </a:lnTo>
                <a:lnTo>
                  <a:pt x="521" y="369"/>
                </a:lnTo>
                <a:lnTo>
                  <a:pt x="521" y="369"/>
                </a:lnTo>
                <a:lnTo>
                  <a:pt x="522" y="369"/>
                </a:lnTo>
                <a:lnTo>
                  <a:pt x="521" y="370"/>
                </a:lnTo>
                <a:lnTo>
                  <a:pt x="521" y="372"/>
                </a:lnTo>
                <a:lnTo>
                  <a:pt x="521" y="372"/>
                </a:lnTo>
                <a:lnTo>
                  <a:pt x="519" y="372"/>
                </a:lnTo>
                <a:lnTo>
                  <a:pt x="519" y="373"/>
                </a:lnTo>
                <a:lnTo>
                  <a:pt x="519" y="373"/>
                </a:lnTo>
                <a:lnTo>
                  <a:pt x="519" y="373"/>
                </a:lnTo>
                <a:lnTo>
                  <a:pt x="519" y="373"/>
                </a:lnTo>
                <a:lnTo>
                  <a:pt x="519" y="373"/>
                </a:lnTo>
                <a:lnTo>
                  <a:pt x="519" y="373"/>
                </a:lnTo>
                <a:lnTo>
                  <a:pt x="519" y="375"/>
                </a:lnTo>
                <a:lnTo>
                  <a:pt x="519" y="375"/>
                </a:lnTo>
                <a:lnTo>
                  <a:pt x="519" y="375"/>
                </a:lnTo>
                <a:lnTo>
                  <a:pt x="518" y="375"/>
                </a:lnTo>
                <a:lnTo>
                  <a:pt x="518" y="375"/>
                </a:lnTo>
                <a:lnTo>
                  <a:pt x="518" y="376"/>
                </a:lnTo>
                <a:lnTo>
                  <a:pt x="518" y="376"/>
                </a:lnTo>
                <a:lnTo>
                  <a:pt x="518" y="376"/>
                </a:lnTo>
                <a:lnTo>
                  <a:pt x="518" y="376"/>
                </a:lnTo>
                <a:lnTo>
                  <a:pt x="516" y="376"/>
                </a:lnTo>
                <a:lnTo>
                  <a:pt x="516" y="376"/>
                </a:lnTo>
                <a:lnTo>
                  <a:pt x="515" y="376"/>
                </a:lnTo>
                <a:lnTo>
                  <a:pt x="515" y="378"/>
                </a:lnTo>
                <a:lnTo>
                  <a:pt x="515" y="378"/>
                </a:lnTo>
                <a:lnTo>
                  <a:pt x="515" y="379"/>
                </a:lnTo>
                <a:lnTo>
                  <a:pt x="516" y="379"/>
                </a:lnTo>
                <a:lnTo>
                  <a:pt x="516" y="379"/>
                </a:lnTo>
                <a:lnTo>
                  <a:pt x="516" y="381"/>
                </a:lnTo>
                <a:lnTo>
                  <a:pt x="516" y="381"/>
                </a:lnTo>
                <a:lnTo>
                  <a:pt x="515" y="379"/>
                </a:lnTo>
                <a:lnTo>
                  <a:pt x="515" y="379"/>
                </a:lnTo>
                <a:lnTo>
                  <a:pt x="515" y="379"/>
                </a:lnTo>
                <a:lnTo>
                  <a:pt x="512" y="379"/>
                </a:lnTo>
                <a:lnTo>
                  <a:pt x="512" y="379"/>
                </a:lnTo>
                <a:lnTo>
                  <a:pt x="510" y="379"/>
                </a:lnTo>
                <a:lnTo>
                  <a:pt x="510" y="381"/>
                </a:lnTo>
                <a:lnTo>
                  <a:pt x="510" y="381"/>
                </a:lnTo>
                <a:lnTo>
                  <a:pt x="509" y="381"/>
                </a:lnTo>
                <a:lnTo>
                  <a:pt x="509" y="381"/>
                </a:lnTo>
                <a:lnTo>
                  <a:pt x="507" y="381"/>
                </a:lnTo>
                <a:lnTo>
                  <a:pt x="507" y="382"/>
                </a:lnTo>
                <a:lnTo>
                  <a:pt x="509" y="382"/>
                </a:lnTo>
                <a:lnTo>
                  <a:pt x="509" y="382"/>
                </a:lnTo>
                <a:lnTo>
                  <a:pt x="509" y="384"/>
                </a:lnTo>
                <a:lnTo>
                  <a:pt x="507" y="384"/>
                </a:lnTo>
                <a:lnTo>
                  <a:pt x="507" y="384"/>
                </a:lnTo>
                <a:lnTo>
                  <a:pt x="507" y="384"/>
                </a:lnTo>
                <a:lnTo>
                  <a:pt x="507" y="384"/>
                </a:lnTo>
                <a:lnTo>
                  <a:pt x="507" y="386"/>
                </a:lnTo>
                <a:lnTo>
                  <a:pt x="507" y="386"/>
                </a:lnTo>
                <a:lnTo>
                  <a:pt x="507" y="386"/>
                </a:lnTo>
                <a:lnTo>
                  <a:pt x="507" y="386"/>
                </a:lnTo>
                <a:lnTo>
                  <a:pt x="507" y="387"/>
                </a:lnTo>
                <a:lnTo>
                  <a:pt x="507" y="387"/>
                </a:lnTo>
                <a:lnTo>
                  <a:pt x="509" y="387"/>
                </a:lnTo>
                <a:lnTo>
                  <a:pt x="509" y="387"/>
                </a:lnTo>
                <a:lnTo>
                  <a:pt x="509" y="387"/>
                </a:lnTo>
                <a:lnTo>
                  <a:pt x="509" y="387"/>
                </a:lnTo>
                <a:lnTo>
                  <a:pt x="507" y="387"/>
                </a:lnTo>
                <a:lnTo>
                  <a:pt x="509" y="387"/>
                </a:lnTo>
                <a:lnTo>
                  <a:pt x="509" y="389"/>
                </a:lnTo>
                <a:lnTo>
                  <a:pt x="509" y="389"/>
                </a:lnTo>
                <a:lnTo>
                  <a:pt x="510" y="387"/>
                </a:lnTo>
                <a:lnTo>
                  <a:pt x="510" y="387"/>
                </a:lnTo>
                <a:lnTo>
                  <a:pt x="510" y="389"/>
                </a:lnTo>
                <a:lnTo>
                  <a:pt x="510" y="389"/>
                </a:lnTo>
                <a:lnTo>
                  <a:pt x="510" y="390"/>
                </a:lnTo>
                <a:lnTo>
                  <a:pt x="512" y="390"/>
                </a:lnTo>
                <a:lnTo>
                  <a:pt x="513" y="389"/>
                </a:lnTo>
                <a:lnTo>
                  <a:pt x="513" y="389"/>
                </a:lnTo>
                <a:lnTo>
                  <a:pt x="513" y="389"/>
                </a:lnTo>
                <a:lnTo>
                  <a:pt x="513" y="389"/>
                </a:lnTo>
                <a:lnTo>
                  <a:pt x="513" y="389"/>
                </a:lnTo>
                <a:lnTo>
                  <a:pt x="513" y="389"/>
                </a:lnTo>
                <a:lnTo>
                  <a:pt x="513" y="389"/>
                </a:lnTo>
                <a:lnTo>
                  <a:pt x="515" y="389"/>
                </a:lnTo>
                <a:lnTo>
                  <a:pt x="515" y="389"/>
                </a:lnTo>
                <a:lnTo>
                  <a:pt x="515" y="387"/>
                </a:lnTo>
                <a:lnTo>
                  <a:pt x="515" y="387"/>
                </a:lnTo>
                <a:lnTo>
                  <a:pt x="515" y="387"/>
                </a:lnTo>
                <a:lnTo>
                  <a:pt x="515" y="387"/>
                </a:lnTo>
                <a:lnTo>
                  <a:pt x="515" y="387"/>
                </a:lnTo>
                <a:lnTo>
                  <a:pt x="516" y="386"/>
                </a:lnTo>
                <a:lnTo>
                  <a:pt x="516" y="386"/>
                </a:lnTo>
                <a:lnTo>
                  <a:pt x="516" y="386"/>
                </a:lnTo>
                <a:lnTo>
                  <a:pt x="516" y="387"/>
                </a:lnTo>
                <a:lnTo>
                  <a:pt x="516" y="387"/>
                </a:lnTo>
                <a:lnTo>
                  <a:pt x="516" y="387"/>
                </a:lnTo>
                <a:lnTo>
                  <a:pt x="518" y="387"/>
                </a:lnTo>
                <a:lnTo>
                  <a:pt x="518" y="387"/>
                </a:lnTo>
                <a:lnTo>
                  <a:pt x="519" y="387"/>
                </a:lnTo>
                <a:lnTo>
                  <a:pt x="519" y="387"/>
                </a:lnTo>
                <a:lnTo>
                  <a:pt x="519" y="387"/>
                </a:lnTo>
                <a:lnTo>
                  <a:pt x="519" y="387"/>
                </a:lnTo>
                <a:lnTo>
                  <a:pt x="521" y="387"/>
                </a:lnTo>
                <a:lnTo>
                  <a:pt x="521" y="387"/>
                </a:lnTo>
                <a:lnTo>
                  <a:pt x="521" y="387"/>
                </a:lnTo>
                <a:lnTo>
                  <a:pt x="521" y="387"/>
                </a:lnTo>
                <a:lnTo>
                  <a:pt x="521" y="387"/>
                </a:lnTo>
                <a:lnTo>
                  <a:pt x="521" y="387"/>
                </a:lnTo>
                <a:lnTo>
                  <a:pt x="521" y="386"/>
                </a:lnTo>
                <a:lnTo>
                  <a:pt x="521" y="386"/>
                </a:lnTo>
                <a:lnTo>
                  <a:pt x="519" y="386"/>
                </a:lnTo>
                <a:lnTo>
                  <a:pt x="519" y="386"/>
                </a:lnTo>
                <a:lnTo>
                  <a:pt x="519" y="386"/>
                </a:lnTo>
                <a:lnTo>
                  <a:pt x="519" y="386"/>
                </a:lnTo>
                <a:lnTo>
                  <a:pt x="518" y="386"/>
                </a:lnTo>
                <a:lnTo>
                  <a:pt x="518" y="384"/>
                </a:lnTo>
                <a:lnTo>
                  <a:pt x="518" y="384"/>
                </a:lnTo>
                <a:lnTo>
                  <a:pt x="518" y="384"/>
                </a:lnTo>
                <a:lnTo>
                  <a:pt x="519" y="384"/>
                </a:lnTo>
                <a:lnTo>
                  <a:pt x="519" y="384"/>
                </a:lnTo>
                <a:lnTo>
                  <a:pt x="521" y="386"/>
                </a:lnTo>
                <a:lnTo>
                  <a:pt x="521" y="386"/>
                </a:lnTo>
                <a:lnTo>
                  <a:pt x="521" y="386"/>
                </a:lnTo>
                <a:lnTo>
                  <a:pt x="521" y="386"/>
                </a:lnTo>
                <a:lnTo>
                  <a:pt x="522" y="384"/>
                </a:lnTo>
                <a:lnTo>
                  <a:pt x="522" y="384"/>
                </a:lnTo>
                <a:lnTo>
                  <a:pt x="522" y="386"/>
                </a:lnTo>
                <a:lnTo>
                  <a:pt x="522" y="386"/>
                </a:lnTo>
                <a:lnTo>
                  <a:pt x="522" y="386"/>
                </a:lnTo>
                <a:lnTo>
                  <a:pt x="522" y="386"/>
                </a:lnTo>
                <a:lnTo>
                  <a:pt x="522" y="386"/>
                </a:lnTo>
                <a:lnTo>
                  <a:pt x="522" y="386"/>
                </a:lnTo>
                <a:lnTo>
                  <a:pt x="522" y="387"/>
                </a:lnTo>
                <a:lnTo>
                  <a:pt x="522" y="387"/>
                </a:lnTo>
                <a:lnTo>
                  <a:pt x="524" y="387"/>
                </a:lnTo>
                <a:lnTo>
                  <a:pt x="524" y="387"/>
                </a:lnTo>
                <a:lnTo>
                  <a:pt x="524" y="386"/>
                </a:lnTo>
                <a:lnTo>
                  <a:pt x="524" y="386"/>
                </a:lnTo>
                <a:lnTo>
                  <a:pt x="524" y="386"/>
                </a:lnTo>
                <a:lnTo>
                  <a:pt x="524" y="384"/>
                </a:lnTo>
                <a:lnTo>
                  <a:pt x="524" y="384"/>
                </a:lnTo>
                <a:lnTo>
                  <a:pt x="524" y="384"/>
                </a:lnTo>
                <a:lnTo>
                  <a:pt x="525" y="384"/>
                </a:lnTo>
                <a:lnTo>
                  <a:pt x="525" y="384"/>
                </a:lnTo>
                <a:lnTo>
                  <a:pt x="525" y="382"/>
                </a:lnTo>
                <a:lnTo>
                  <a:pt x="525" y="382"/>
                </a:lnTo>
                <a:lnTo>
                  <a:pt x="525" y="382"/>
                </a:lnTo>
                <a:lnTo>
                  <a:pt x="527" y="382"/>
                </a:lnTo>
                <a:lnTo>
                  <a:pt x="527" y="381"/>
                </a:lnTo>
                <a:lnTo>
                  <a:pt x="527" y="381"/>
                </a:lnTo>
                <a:lnTo>
                  <a:pt x="527" y="381"/>
                </a:lnTo>
                <a:lnTo>
                  <a:pt x="528" y="381"/>
                </a:lnTo>
                <a:lnTo>
                  <a:pt x="528" y="379"/>
                </a:lnTo>
                <a:lnTo>
                  <a:pt x="528" y="379"/>
                </a:lnTo>
                <a:lnTo>
                  <a:pt x="528" y="379"/>
                </a:lnTo>
                <a:lnTo>
                  <a:pt x="528" y="379"/>
                </a:lnTo>
                <a:lnTo>
                  <a:pt x="528" y="379"/>
                </a:lnTo>
                <a:lnTo>
                  <a:pt x="528" y="379"/>
                </a:lnTo>
                <a:lnTo>
                  <a:pt x="528" y="379"/>
                </a:lnTo>
                <a:lnTo>
                  <a:pt x="528" y="378"/>
                </a:lnTo>
                <a:lnTo>
                  <a:pt x="528" y="378"/>
                </a:lnTo>
                <a:lnTo>
                  <a:pt x="528" y="378"/>
                </a:lnTo>
                <a:lnTo>
                  <a:pt x="528" y="376"/>
                </a:lnTo>
                <a:lnTo>
                  <a:pt x="528" y="376"/>
                </a:lnTo>
                <a:lnTo>
                  <a:pt x="528" y="376"/>
                </a:lnTo>
                <a:lnTo>
                  <a:pt x="528" y="376"/>
                </a:lnTo>
                <a:lnTo>
                  <a:pt x="528" y="376"/>
                </a:lnTo>
                <a:lnTo>
                  <a:pt x="530" y="375"/>
                </a:lnTo>
                <a:lnTo>
                  <a:pt x="530" y="375"/>
                </a:lnTo>
                <a:lnTo>
                  <a:pt x="530" y="375"/>
                </a:lnTo>
                <a:lnTo>
                  <a:pt x="530" y="376"/>
                </a:lnTo>
                <a:lnTo>
                  <a:pt x="530" y="376"/>
                </a:lnTo>
                <a:lnTo>
                  <a:pt x="530" y="378"/>
                </a:lnTo>
                <a:lnTo>
                  <a:pt x="530" y="378"/>
                </a:lnTo>
                <a:lnTo>
                  <a:pt x="530" y="378"/>
                </a:lnTo>
                <a:lnTo>
                  <a:pt x="530" y="379"/>
                </a:lnTo>
                <a:lnTo>
                  <a:pt x="530" y="379"/>
                </a:lnTo>
                <a:lnTo>
                  <a:pt x="531" y="378"/>
                </a:lnTo>
                <a:lnTo>
                  <a:pt x="531" y="378"/>
                </a:lnTo>
                <a:lnTo>
                  <a:pt x="531" y="376"/>
                </a:lnTo>
                <a:lnTo>
                  <a:pt x="531" y="375"/>
                </a:lnTo>
                <a:lnTo>
                  <a:pt x="531" y="375"/>
                </a:lnTo>
                <a:lnTo>
                  <a:pt x="533" y="375"/>
                </a:lnTo>
                <a:lnTo>
                  <a:pt x="533" y="372"/>
                </a:lnTo>
                <a:lnTo>
                  <a:pt x="534" y="370"/>
                </a:lnTo>
                <a:lnTo>
                  <a:pt x="534" y="370"/>
                </a:lnTo>
                <a:lnTo>
                  <a:pt x="534" y="372"/>
                </a:lnTo>
                <a:lnTo>
                  <a:pt x="534" y="372"/>
                </a:lnTo>
                <a:lnTo>
                  <a:pt x="533" y="373"/>
                </a:lnTo>
                <a:lnTo>
                  <a:pt x="534" y="373"/>
                </a:lnTo>
                <a:lnTo>
                  <a:pt x="534" y="373"/>
                </a:lnTo>
                <a:lnTo>
                  <a:pt x="533" y="373"/>
                </a:lnTo>
                <a:lnTo>
                  <a:pt x="533" y="375"/>
                </a:lnTo>
                <a:lnTo>
                  <a:pt x="533" y="375"/>
                </a:lnTo>
                <a:lnTo>
                  <a:pt x="533" y="375"/>
                </a:lnTo>
                <a:lnTo>
                  <a:pt x="533" y="375"/>
                </a:lnTo>
                <a:lnTo>
                  <a:pt x="533" y="375"/>
                </a:lnTo>
                <a:lnTo>
                  <a:pt x="533" y="376"/>
                </a:lnTo>
                <a:lnTo>
                  <a:pt x="533" y="376"/>
                </a:lnTo>
                <a:lnTo>
                  <a:pt x="533" y="376"/>
                </a:lnTo>
                <a:lnTo>
                  <a:pt x="533" y="376"/>
                </a:lnTo>
                <a:lnTo>
                  <a:pt x="533" y="376"/>
                </a:lnTo>
                <a:lnTo>
                  <a:pt x="533" y="376"/>
                </a:lnTo>
                <a:lnTo>
                  <a:pt x="533" y="378"/>
                </a:lnTo>
                <a:lnTo>
                  <a:pt x="533" y="378"/>
                </a:lnTo>
                <a:lnTo>
                  <a:pt x="533" y="378"/>
                </a:lnTo>
                <a:lnTo>
                  <a:pt x="531" y="378"/>
                </a:lnTo>
                <a:lnTo>
                  <a:pt x="533" y="378"/>
                </a:lnTo>
                <a:lnTo>
                  <a:pt x="533" y="378"/>
                </a:lnTo>
                <a:lnTo>
                  <a:pt x="533" y="378"/>
                </a:lnTo>
                <a:lnTo>
                  <a:pt x="533" y="378"/>
                </a:lnTo>
                <a:lnTo>
                  <a:pt x="531" y="378"/>
                </a:lnTo>
                <a:lnTo>
                  <a:pt x="533" y="378"/>
                </a:lnTo>
                <a:lnTo>
                  <a:pt x="533" y="378"/>
                </a:lnTo>
                <a:lnTo>
                  <a:pt x="533" y="378"/>
                </a:lnTo>
                <a:lnTo>
                  <a:pt x="533" y="378"/>
                </a:lnTo>
                <a:lnTo>
                  <a:pt x="534" y="378"/>
                </a:lnTo>
                <a:lnTo>
                  <a:pt x="534" y="378"/>
                </a:lnTo>
                <a:lnTo>
                  <a:pt x="534" y="376"/>
                </a:lnTo>
                <a:lnTo>
                  <a:pt x="534" y="376"/>
                </a:lnTo>
                <a:lnTo>
                  <a:pt x="536" y="376"/>
                </a:lnTo>
                <a:lnTo>
                  <a:pt x="534" y="376"/>
                </a:lnTo>
                <a:lnTo>
                  <a:pt x="534" y="375"/>
                </a:lnTo>
                <a:lnTo>
                  <a:pt x="534" y="375"/>
                </a:lnTo>
                <a:lnTo>
                  <a:pt x="536" y="375"/>
                </a:lnTo>
                <a:lnTo>
                  <a:pt x="536" y="375"/>
                </a:lnTo>
                <a:lnTo>
                  <a:pt x="536" y="375"/>
                </a:lnTo>
                <a:lnTo>
                  <a:pt x="536" y="375"/>
                </a:lnTo>
                <a:lnTo>
                  <a:pt x="536" y="375"/>
                </a:lnTo>
                <a:lnTo>
                  <a:pt x="536" y="375"/>
                </a:lnTo>
                <a:lnTo>
                  <a:pt x="537" y="375"/>
                </a:lnTo>
                <a:lnTo>
                  <a:pt x="536" y="375"/>
                </a:lnTo>
                <a:lnTo>
                  <a:pt x="536" y="373"/>
                </a:lnTo>
                <a:lnTo>
                  <a:pt x="536" y="373"/>
                </a:lnTo>
                <a:lnTo>
                  <a:pt x="536" y="373"/>
                </a:lnTo>
                <a:lnTo>
                  <a:pt x="536" y="372"/>
                </a:lnTo>
                <a:lnTo>
                  <a:pt x="536" y="372"/>
                </a:lnTo>
                <a:lnTo>
                  <a:pt x="536" y="372"/>
                </a:lnTo>
                <a:lnTo>
                  <a:pt x="536" y="372"/>
                </a:lnTo>
                <a:lnTo>
                  <a:pt x="536" y="370"/>
                </a:lnTo>
                <a:lnTo>
                  <a:pt x="536" y="372"/>
                </a:lnTo>
                <a:lnTo>
                  <a:pt x="537" y="372"/>
                </a:lnTo>
                <a:lnTo>
                  <a:pt x="537" y="372"/>
                </a:lnTo>
                <a:lnTo>
                  <a:pt x="537" y="372"/>
                </a:lnTo>
                <a:lnTo>
                  <a:pt x="537" y="373"/>
                </a:lnTo>
                <a:lnTo>
                  <a:pt x="537" y="373"/>
                </a:lnTo>
                <a:lnTo>
                  <a:pt x="537" y="373"/>
                </a:lnTo>
                <a:lnTo>
                  <a:pt x="539" y="372"/>
                </a:lnTo>
                <a:lnTo>
                  <a:pt x="539" y="370"/>
                </a:lnTo>
                <a:lnTo>
                  <a:pt x="539" y="370"/>
                </a:lnTo>
                <a:lnTo>
                  <a:pt x="539" y="370"/>
                </a:lnTo>
                <a:lnTo>
                  <a:pt x="539" y="370"/>
                </a:lnTo>
                <a:lnTo>
                  <a:pt x="539" y="369"/>
                </a:lnTo>
                <a:lnTo>
                  <a:pt x="537" y="369"/>
                </a:lnTo>
                <a:lnTo>
                  <a:pt x="537" y="369"/>
                </a:lnTo>
                <a:lnTo>
                  <a:pt x="537" y="367"/>
                </a:lnTo>
                <a:lnTo>
                  <a:pt x="537" y="367"/>
                </a:lnTo>
                <a:lnTo>
                  <a:pt x="537" y="367"/>
                </a:lnTo>
                <a:lnTo>
                  <a:pt x="539" y="369"/>
                </a:lnTo>
                <a:lnTo>
                  <a:pt x="539" y="369"/>
                </a:lnTo>
                <a:lnTo>
                  <a:pt x="539" y="369"/>
                </a:lnTo>
                <a:lnTo>
                  <a:pt x="540" y="369"/>
                </a:lnTo>
                <a:lnTo>
                  <a:pt x="540" y="370"/>
                </a:lnTo>
                <a:lnTo>
                  <a:pt x="540" y="370"/>
                </a:lnTo>
                <a:lnTo>
                  <a:pt x="540" y="370"/>
                </a:lnTo>
                <a:lnTo>
                  <a:pt x="540" y="370"/>
                </a:lnTo>
                <a:lnTo>
                  <a:pt x="540" y="370"/>
                </a:lnTo>
                <a:lnTo>
                  <a:pt x="540" y="372"/>
                </a:lnTo>
                <a:lnTo>
                  <a:pt x="542" y="372"/>
                </a:lnTo>
                <a:lnTo>
                  <a:pt x="542" y="372"/>
                </a:lnTo>
                <a:lnTo>
                  <a:pt x="542" y="372"/>
                </a:lnTo>
                <a:lnTo>
                  <a:pt x="542" y="372"/>
                </a:lnTo>
                <a:lnTo>
                  <a:pt x="542" y="372"/>
                </a:lnTo>
                <a:lnTo>
                  <a:pt x="542" y="370"/>
                </a:lnTo>
                <a:lnTo>
                  <a:pt x="542" y="367"/>
                </a:lnTo>
                <a:lnTo>
                  <a:pt x="540" y="367"/>
                </a:lnTo>
                <a:lnTo>
                  <a:pt x="540" y="366"/>
                </a:lnTo>
                <a:lnTo>
                  <a:pt x="540" y="366"/>
                </a:lnTo>
                <a:lnTo>
                  <a:pt x="540" y="366"/>
                </a:lnTo>
                <a:lnTo>
                  <a:pt x="540" y="366"/>
                </a:lnTo>
                <a:lnTo>
                  <a:pt x="540" y="366"/>
                </a:lnTo>
                <a:lnTo>
                  <a:pt x="540" y="366"/>
                </a:lnTo>
                <a:lnTo>
                  <a:pt x="540" y="366"/>
                </a:lnTo>
                <a:lnTo>
                  <a:pt x="542" y="366"/>
                </a:lnTo>
                <a:lnTo>
                  <a:pt x="542" y="366"/>
                </a:lnTo>
                <a:lnTo>
                  <a:pt x="542" y="364"/>
                </a:lnTo>
                <a:lnTo>
                  <a:pt x="542" y="363"/>
                </a:lnTo>
                <a:lnTo>
                  <a:pt x="542" y="363"/>
                </a:lnTo>
                <a:lnTo>
                  <a:pt x="542" y="363"/>
                </a:lnTo>
                <a:lnTo>
                  <a:pt x="542" y="363"/>
                </a:lnTo>
                <a:lnTo>
                  <a:pt x="543" y="364"/>
                </a:lnTo>
                <a:lnTo>
                  <a:pt x="543" y="364"/>
                </a:lnTo>
                <a:lnTo>
                  <a:pt x="543" y="364"/>
                </a:lnTo>
                <a:lnTo>
                  <a:pt x="543" y="366"/>
                </a:lnTo>
                <a:lnTo>
                  <a:pt x="543" y="366"/>
                </a:lnTo>
                <a:lnTo>
                  <a:pt x="543" y="367"/>
                </a:lnTo>
                <a:lnTo>
                  <a:pt x="543" y="367"/>
                </a:lnTo>
                <a:lnTo>
                  <a:pt x="543" y="367"/>
                </a:lnTo>
                <a:lnTo>
                  <a:pt x="543" y="367"/>
                </a:lnTo>
                <a:lnTo>
                  <a:pt x="543" y="367"/>
                </a:lnTo>
                <a:lnTo>
                  <a:pt x="543" y="367"/>
                </a:lnTo>
                <a:lnTo>
                  <a:pt x="545" y="369"/>
                </a:lnTo>
                <a:lnTo>
                  <a:pt x="543" y="369"/>
                </a:lnTo>
                <a:lnTo>
                  <a:pt x="543" y="369"/>
                </a:lnTo>
                <a:lnTo>
                  <a:pt x="545" y="369"/>
                </a:lnTo>
                <a:lnTo>
                  <a:pt x="545" y="369"/>
                </a:lnTo>
                <a:lnTo>
                  <a:pt x="545" y="370"/>
                </a:lnTo>
                <a:lnTo>
                  <a:pt x="545" y="370"/>
                </a:lnTo>
                <a:lnTo>
                  <a:pt x="545" y="370"/>
                </a:lnTo>
                <a:lnTo>
                  <a:pt x="545" y="369"/>
                </a:lnTo>
                <a:lnTo>
                  <a:pt x="545" y="369"/>
                </a:lnTo>
                <a:lnTo>
                  <a:pt x="545" y="369"/>
                </a:lnTo>
                <a:lnTo>
                  <a:pt x="545" y="369"/>
                </a:lnTo>
                <a:lnTo>
                  <a:pt x="545" y="369"/>
                </a:lnTo>
                <a:lnTo>
                  <a:pt x="545" y="369"/>
                </a:lnTo>
                <a:lnTo>
                  <a:pt x="545" y="367"/>
                </a:lnTo>
                <a:lnTo>
                  <a:pt x="545" y="367"/>
                </a:lnTo>
                <a:lnTo>
                  <a:pt x="545" y="367"/>
                </a:lnTo>
                <a:lnTo>
                  <a:pt x="545" y="367"/>
                </a:lnTo>
                <a:lnTo>
                  <a:pt x="543" y="367"/>
                </a:lnTo>
                <a:lnTo>
                  <a:pt x="543" y="367"/>
                </a:lnTo>
                <a:lnTo>
                  <a:pt x="543" y="367"/>
                </a:lnTo>
                <a:lnTo>
                  <a:pt x="543" y="366"/>
                </a:lnTo>
                <a:lnTo>
                  <a:pt x="543" y="366"/>
                </a:lnTo>
                <a:lnTo>
                  <a:pt x="543" y="366"/>
                </a:lnTo>
                <a:lnTo>
                  <a:pt x="545" y="364"/>
                </a:lnTo>
                <a:lnTo>
                  <a:pt x="545" y="364"/>
                </a:lnTo>
                <a:lnTo>
                  <a:pt x="545" y="364"/>
                </a:lnTo>
                <a:lnTo>
                  <a:pt x="545" y="363"/>
                </a:lnTo>
                <a:lnTo>
                  <a:pt x="545" y="363"/>
                </a:lnTo>
                <a:lnTo>
                  <a:pt x="545" y="363"/>
                </a:lnTo>
                <a:lnTo>
                  <a:pt x="545" y="363"/>
                </a:lnTo>
                <a:lnTo>
                  <a:pt x="546" y="363"/>
                </a:lnTo>
                <a:lnTo>
                  <a:pt x="546" y="363"/>
                </a:lnTo>
                <a:lnTo>
                  <a:pt x="546" y="363"/>
                </a:lnTo>
                <a:lnTo>
                  <a:pt x="546" y="361"/>
                </a:lnTo>
                <a:lnTo>
                  <a:pt x="546" y="361"/>
                </a:lnTo>
                <a:lnTo>
                  <a:pt x="546" y="361"/>
                </a:lnTo>
                <a:lnTo>
                  <a:pt x="546" y="361"/>
                </a:lnTo>
                <a:lnTo>
                  <a:pt x="546" y="361"/>
                </a:lnTo>
                <a:lnTo>
                  <a:pt x="546" y="360"/>
                </a:lnTo>
                <a:lnTo>
                  <a:pt x="546" y="360"/>
                </a:lnTo>
                <a:lnTo>
                  <a:pt x="546" y="360"/>
                </a:lnTo>
                <a:lnTo>
                  <a:pt x="546" y="358"/>
                </a:lnTo>
                <a:lnTo>
                  <a:pt x="546" y="358"/>
                </a:lnTo>
                <a:lnTo>
                  <a:pt x="546" y="358"/>
                </a:lnTo>
                <a:lnTo>
                  <a:pt x="546" y="357"/>
                </a:lnTo>
                <a:lnTo>
                  <a:pt x="546" y="357"/>
                </a:lnTo>
                <a:lnTo>
                  <a:pt x="546" y="357"/>
                </a:lnTo>
                <a:lnTo>
                  <a:pt x="546" y="357"/>
                </a:lnTo>
                <a:lnTo>
                  <a:pt x="548" y="358"/>
                </a:lnTo>
                <a:lnTo>
                  <a:pt x="548" y="360"/>
                </a:lnTo>
                <a:lnTo>
                  <a:pt x="548" y="360"/>
                </a:lnTo>
                <a:lnTo>
                  <a:pt x="548" y="360"/>
                </a:lnTo>
                <a:lnTo>
                  <a:pt x="548" y="360"/>
                </a:lnTo>
                <a:lnTo>
                  <a:pt x="548" y="360"/>
                </a:lnTo>
                <a:lnTo>
                  <a:pt x="548" y="361"/>
                </a:lnTo>
                <a:lnTo>
                  <a:pt x="548" y="361"/>
                </a:lnTo>
                <a:lnTo>
                  <a:pt x="548" y="361"/>
                </a:lnTo>
                <a:lnTo>
                  <a:pt x="548" y="361"/>
                </a:lnTo>
                <a:lnTo>
                  <a:pt x="548" y="361"/>
                </a:lnTo>
                <a:lnTo>
                  <a:pt x="548" y="361"/>
                </a:lnTo>
                <a:lnTo>
                  <a:pt x="548" y="363"/>
                </a:lnTo>
                <a:lnTo>
                  <a:pt x="548" y="363"/>
                </a:lnTo>
                <a:lnTo>
                  <a:pt x="548" y="363"/>
                </a:lnTo>
                <a:lnTo>
                  <a:pt x="549" y="364"/>
                </a:lnTo>
                <a:lnTo>
                  <a:pt x="549" y="364"/>
                </a:lnTo>
                <a:lnTo>
                  <a:pt x="549" y="364"/>
                </a:lnTo>
                <a:lnTo>
                  <a:pt x="549" y="364"/>
                </a:lnTo>
                <a:lnTo>
                  <a:pt x="549" y="364"/>
                </a:lnTo>
                <a:lnTo>
                  <a:pt x="549" y="363"/>
                </a:lnTo>
                <a:lnTo>
                  <a:pt x="549" y="363"/>
                </a:lnTo>
                <a:lnTo>
                  <a:pt x="549" y="363"/>
                </a:lnTo>
                <a:lnTo>
                  <a:pt x="549" y="361"/>
                </a:lnTo>
                <a:lnTo>
                  <a:pt x="549" y="361"/>
                </a:lnTo>
                <a:lnTo>
                  <a:pt x="549" y="361"/>
                </a:lnTo>
                <a:lnTo>
                  <a:pt x="549" y="361"/>
                </a:lnTo>
                <a:lnTo>
                  <a:pt x="549" y="361"/>
                </a:lnTo>
                <a:lnTo>
                  <a:pt x="549" y="360"/>
                </a:lnTo>
                <a:lnTo>
                  <a:pt x="549" y="360"/>
                </a:lnTo>
                <a:lnTo>
                  <a:pt x="551" y="358"/>
                </a:lnTo>
                <a:lnTo>
                  <a:pt x="551" y="358"/>
                </a:lnTo>
                <a:lnTo>
                  <a:pt x="552" y="358"/>
                </a:lnTo>
                <a:lnTo>
                  <a:pt x="552" y="358"/>
                </a:lnTo>
                <a:lnTo>
                  <a:pt x="552" y="360"/>
                </a:lnTo>
                <a:lnTo>
                  <a:pt x="551" y="360"/>
                </a:lnTo>
                <a:lnTo>
                  <a:pt x="551" y="361"/>
                </a:lnTo>
                <a:lnTo>
                  <a:pt x="551" y="361"/>
                </a:lnTo>
                <a:lnTo>
                  <a:pt x="552" y="361"/>
                </a:lnTo>
                <a:lnTo>
                  <a:pt x="552" y="361"/>
                </a:lnTo>
                <a:lnTo>
                  <a:pt x="552" y="361"/>
                </a:lnTo>
                <a:lnTo>
                  <a:pt x="552" y="361"/>
                </a:lnTo>
                <a:lnTo>
                  <a:pt x="554" y="361"/>
                </a:lnTo>
                <a:lnTo>
                  <a:pt x="554" y="361"/>
                </a:lnTo>
                <a:lnTo>
                  <a:pt x="556" y="361"/>
                </a:lnTo>
                <a:lnTo>
                  <a:pt x="556" y="363"/>
                </a:lnTo>
                <a:lnTo>
                  <a:pt x="556" y="363"/>
                </a:lnTo>
                <a:lnTo>
                  <a:pt x="557" y="361"/>
                </a:lnTo>
                <a:lnTo>
                  <a:pt x="557" y="361"/>
                </a:lnTo>
                <a:lnTo>
                  <a:pt x="557" y="361"/>
                </a:lnTo>
                <a:lnTo>
                  <a:pt x="557" y="361"/>
                </a:lnTo>
                <a:lnTo>
                  <a:pt x="559" y="361"/>
                </a:lnTo>
                <a:lnTo>
                  <a:pt x="559" y="361"/>
                </a:lnTo>
                <a:lnTo>
                  <a:pt x="559" y="361"/>
                </a:lnTo>
                <a:lnTo>
                  <a:pt x="559" y="361"/>
                </a:lnTo>
                <a:lnTo>
                  <a:pt x="559" y="361"/>
                </a:lnTo>
                <a:lnTo>
                  <a:pt x="559" y="361"/>
                </a:lnTo>
                <a:lnTo>
                  <a:pt x="559" y="361"/>
                </a:lnTo>
                <a:lnTo>
                  <a:pt x="559" y="363"/>
                </a:lnTo>
                <a:lnTo>
                  <a:pt x="559" y="363"/>
                </a:lnTo>
                <a:lnTo>
                  <a:pt x="559" y="363"/>
                </a:lnTo>
                <a:lnTo>
                  <a:pt x="560" y="361"/>
                </a:lnTo>
                <a:lnTo>
                  <a:pt x="560" y="361"/>
                </a:lnTo>
                <a:lnTo>
                  <a:pt x="560" y="360"/>
                </a:lnTo>
                <a:lnTo>
                  <a:pt x="560" y="360"/>
                </a:lnTo>
                <a:lnTo>
                  <a:pt x="560" y="360"/>
                </a:lnTo>
                <a:lnTo>
                  <a:pt x="560" y="360"/>
                </a:lnTo>
                <a:lnTo>
                  <a:pt x="560" y="358"/>
                </a:lnTo>
                <a:lnTo>
                  <a:pt x="560" y="358"/>
                </a:lnTo>
                <a:lnTo>
                  <a:pt x="562" y="360"/>
                </a:lnTo>
                <a:lnTo>
                  <a:pt x="562" y="361"/>
                </a:lnTo>
                <a:lnTo>
                  <a:pt x="562" y="361"/>
                </a:lnTo>
                <a:lnTo>
                  <a:pt x="562" y="361"/>
                </a:lnTo>
                <a:lnTo>
                  <a:pt x="563" y="360"/>
                </a:lnTo>
                <a:lnTo>
                  <a:pt x="563" y="360"/>
                </a:lnTo>
                <a:lnTo>
                  <a:pt x="563" y="360"/>
                </a:lnTo>
                <a:lnTo>
                  <a:pt x="563" y="360"/>
                </a:lnTo>
                <a:lnTo>
                  <a:pt x="563" y="360"/>
                </a:lnTo>
                <a:lnTo>
                  <a:pt x="563" y="358"/>
                </a:lnTo>
                <a:lnTo>
                  <a:pt x="562" y="358"/>
                </a:lnTo>
                <a:lnTo>
                  <a:pt x="562" y="358"/>
                </a:lnTo>
                <a:lnTo>
                  <a:pt x="563" y="358"/>
                </a:lnTo>
                <a:lnTo>
                  <a:pt x="563" y="358"/>
                </a:lnTo>
                <a:lnTo>
                  <a:pt x="563" y="357"/>
                </a:lnTo>
                <a:lnTo>
                  <a:pt x="563" y="355"/>
                </a:lnTo>
                <a:lnTo>
                  <a:pt x="563" y="354"/>
                </a:lnTo>
                <a:lnTo>
                  <a:pt x="563" y="354"/>
                </a:lnTo>
                <a:lnTo>
                  <a:pt x="563" y="354"/>
                </a:lnTo>
                <a:lnTo>
                  <a:pt x="565" y="354"/>
                </a:lnTo>
                <a:lnTo>
                  <a:pt x="565" y="355"/>
                </a:lnTo>
                <a:lnTo>
                  <a:pt x="565" y="355"/>
                </a:lnTo>
                <a:lnTo>
                  <a:pt x="565" y="355"/>
                </a:lnTo>
                <a:lnTo>
                  <a:pt x="566" y="355"/>
                </a:lnTo>
                <a:lnTo>
                  <a:pt x="566" y="355"/>
                </a:lnTo>
                <a:lnTo>
                  <a:pt x="566" y="352"/>
                </a:lnTo>
                <a:lnTo>
                  <a:pt x="566" y="352"/>
                </a:lnTo>
                <a:lnTo>
                  <a:pt x="566" y="352"/>
                </a:lnTo>
                <a:lnTo>
                  <a:pt x="566" y="352"/>
                </a:lnTo>
                <a:lnTo>
                  <a:pt x="566" y="352"/>
                </a:lnTo>
                <a:lnTo>
                  <a:pt x="566" y="352"/>
                </a:lnTo>
                <a:lnTo>
                  <a:pt x="566" y="352"/>
                </a:lnTo>
                <a:lnTo>
                  <a:pt x="566" y="352"/>
                </a:lnTo>
                <a:lnTo>
                  <a:pt x="566" y="354"/>
                </a:lnTo>
                <a:lnTo>
                  <a:pt x="565" y="354"/>
                </a:lnTo>
                <a:lnTo>
                  <a:pt x="566" y="354"/>
                </a:lnTo>
                <a:lnTo>
                  <a:pt x="566" y="354"/>
                </a:lnTo>
                <a:lnTo>
                  <a:pt x="566" y="352"/>
                </a:lnTo>
                <a:lnTo>
                  <a:pt x="565" y="352"/>
                </a:lnTo>
                <a:lnTo>
                  <a:pt x="565" y="352"/>
                </a:lnTo>
                <a:lnTo>
                  <a:pt x="565" y="352"/>
                </a:lnTo>
                <a:lnTo>
                  <a:pt x="565" y="352"/>
                </a:lnTo>
                <a:lnTo>
                  <a:pt x="565" y="352"/>
                </a:lnTo>
                <a:lnTo>
                  <a:pt x="565" y="351"/>
                </a:lnTo>
                <a:lnTo>
                  <a:pt x="565" y="351"/>
                </a:lnTo>
                <a:lnTo>
                  <a:pt x="565" y="351"/>
                </a:lnTo>
                <a:lnTo>
                  <a:pt x="563" y="352"/>
                </a:lnTo>
                <a:lnTo>
                  <a:pt x="563" y="354"/>
                </a:lnTo>
                <a:lnTo>
                  <a:pt x="563" y="354"/>
                </a:lnTo>
                <a:lnTo>
                  <a:pt x="562" y="354"/>
                </a:lnTo>
                <a:lnTo>
                  <a:pt x="562" y="354"/>
                </a:lnTo>
                <a:lnTo>
                  <a:pt x="562" y="354"/>
                </a:lnTo>
                <a:lnTo>
                  <a:pt x="562" y="354"/>
                </a:lnTo>
                <a:lnTo>
                  <a:pt x="562" y="352"/>
                </a:lnTo>
                <a:lnTo>
                  <a:pt x="563" y="352"/>
                </a:lnTo>
                <a:lnTo>
                  <a:pt x="563" y="352"/>
                </a:lnTo>
                <a:lnTo>
                  <a:pt x="563" y="352"/>
                </a:lnTo>
                <a:lnTo>
                  <a:pt x="563" y="351"/>
                </a:lnTo>
                <a:lnTo>
                  <a:pt x="562" y="351"/>
                </a:lnTo>
                <a:lnTo>
                  <a:pt x="562" y="351"/>
                </a:lnTo>
                <a:lnTo>
                  <a:pt x="562" y="351"/>
                </a:lnTo>
                <a:lnTo>
                  <a:pt x="562" y="351"/>
                </a:lnTo>
                <a:lnTo>
                  <a:pt x="563" y="351"/>
                </a:lnTo>
                <a:lnTo>
                  <a:pt x="563" y="351"/>
                </a:lnTo>
                <a:lnTo>
                  <a:pt x="563" y="351"/>
                </a:lnTo>
                <a:lnTo>
                  <a:pt x="563" y="351"/>
                </a:lnTo>
                <a:lnTo>
                  <a:pt x="563" y="351"/>
                </a:lnTo>
                <a:lnTo>
                  <a:pt x="563" y="351"/>
                </a:lnTo>
                <a:lnTo>
                  <a:pt x="563" y="351"/>
                </a:lnTo>
                <a:lnTo>
                  <a:pt x="565" y="349"/>
                </a:lnTo>
                <a:lnTo>
                  <a:pt x="565" y="349"/>
                </a:lnTo>
                <a:lnTo>
                  <a:pt x="565" y="348"/>
                </a:lnTo>
                <a:lnTo>
                  <a:pt x="565" y="348"/>
                </a:lnTo>
                <a:lnTo>
                  <a:pt x="565" y="348"/>
                </a:lnTo>
                <a:lnTo>
                  <a:pt x="565" y="348"/>
                </a:lnTo>
                <a:lnTo>
                  <a:pt x="563" y="348"/>
                </a:lnTo>
                <a:lnTo>
                  <a:pt x="565" y="348"/>
                </a:lnTo>
                <a:lnTo>
                  <a:pt x="565" y="348"/>
                </a:lnTo>
                <a:lnTo>
                  <a:pt x="565" y="348"/>
                </a:lnTo>
                <a:lnTo>
                  <a:pt x="565" y="348"/>
                </a:lnTo>
                <a:lnTo>
                  <a:pt x="565" y="348"/>
                </a:lnTo>
                <a:lnTo>
                  <a:pt x="565" y="348"/>
                </a:lnTo>
                <a:lnTo>
                  <a:pt x="566" y="348"/>
                </a:lnTo>
                <a:lnTo>
                  <a:pt x="566" y="348"/>
                </a:lnTo>
                <a:lnTo>
                  <a:pt x="566" y="348"/>
                </a:lnTo>
                <a:lnTo>
                  <a:pt x="565" y="346"/>
                </a:lnTo>
                <a:lnTo>
                  <a:pt x="565" y="346"/>
                </a:lnTo>
                <a:lnTo>
                  <a:pt x="565" y="346"/>
                </a:lnTo>
                <a:lnTo>
                  <a:pt x="566" y="346"/>
                </a:lnTo>
                <a:lnTo>
                  <a:pt x="566" y="346"/>
                </a:lnTo>
                <a:lnTo>
                  <a:pt x="566" y="346"/>
                </a:lnTo>
                <a:lnTo>
                  <a:pt x="566" y="346"/>
                </a:lnTo>
                <a:lnTo>
                  <a:pt x="568" y="346"/>
                </a:lnTo>
                <a:lnTo>
                  <a:pt x="568" y="346"/>
                </a:lnTo>
                <a:lnTo>
                  <a:pt x="568" y="346"/>
                </a:lnTo>
                <a:lnTo>
                  <a:pt x="568" y="346"/>
                </a:lnTo>
                <a:lnTo>
                  <a:pt x="568" y="345"/>
                </a:lnTo>
                <a:lnTo>
                  <a:pt x="569" y="345"/>
                </a:lnTo>
                <a:lnTo>
                  <a:pt x="569" y="345"/>
                </a:lnTo>
                <a:lnTo>
                  <a:pt x="569" y="345"/>
                </a:lnTo>
                <a:lnTo>
                  <a:pt x="569" y="345"/>
                </a:lnTo>
                <a:lnTo>
                  <a:pt x="568" y="345"/>
                </a:lnTo>
                <a:lnTo>
                  <a:pt x="568" y="345"/>
                </a:lnTo>
                <a:lnTo>
                  <a:pt x="568" y="343"/>
                </a:lnTo>
                <a:lnTo>
                  <a:pt x="568" y="343"/>
                </a:lnTo>
                <a:lnTo>
                  <a:pt x="568" y="343"/>
                </a:lnTo>
                <a:lnTo>
                  <a:pt x="568" y="343"/>
                </a:lnTo>
                <a:lnTo>
                  <a:pt x="568" y="343"/>
                </a:lnTo>
                <a:lnTo>
                  <a:pt x="568" y="343"/>
                </a:lnTo>
                <a:lnTo>
                  <a:pt x="568" y="343"/>
                </a:lnTo>
                <a:lnTo>
                  <a:pt x="568" y="342"/>
                </a:lnTo>
                <a:lnTo>
                  <a:pt x="568" y="342"/>
                </a:lnTo>
                <a:lnTo>
                  <a:pt x="568" y="342"/>
                </a:lnTo>
                <a:lnTo>
                  <a:pt x="568" y="342"/>
                </a:lnTo>
                <a:lnTo>
                  <a:pt x="568" y="342"/>
                </a:lnTo>
                <a:lnTo>
                  <a:pt x="568" y="342"/>
                </a:lnTo>
                <a:lnTo>
                  <a:pt x="568" y="342"/>
                </a:lnTo>
                <a:lnTo>
                  <a:pt x="566" y="342"/>
                </a:lnTo>
                <a:lnTo>
                  <a:pt x="566" y="342"/>
                </a:lnTo>
                <a:lnTo>
                  <a:pt x="566" y="340"/>
                </a:lnTo>
                <a:lnTo>
                  <a:pt x="566" y="340"/>
                </a:lnTo>
                <a:lnTo>
                  <a:pt x="566" y="340"/>
                </a:lnTo>
                <a:lnTo>
                  <a:pt x="566" y="340"/>
                </a:lnTo>
                <a:lnTo>
                  <a:pt x="566" y="340"/>
                </a:lnTo>
                <a:lnTo>
                  <a:pt x="565" y="340"/>
                </a:lnTo>
                <a:lnTo>
                  <a:pt x="565" y="340"/>
                </a:lnTo>
                <a:lnTo>
                  <a:pt x="565" y="342"/>
                </a:lnTo>
                <a:lnTo>
                  <a:pt x="565" y="343"/>
                </a:lnTo>
                <a:lnTo>
                  <a:pt x="565" y="343"/>
                </a:lnTo>
                <a:lnTo>
                  <a:pt x="565" y="343"/>
                </a:lnTo>
                <a:lnTo>
                  <a:pt x="565" y="343"/>
                </a:lnTo>
                <a:lnTo>
                  <a:pt x="565" y="343"/>
                </a:lnTo>
                <a:lnTo>
                  <a:pt x="565" y="342"/>
                </a:lnTo>
                <a:lnTo>
                  <a:pt x="565" y="342"/>
                </a:lnTo>
                <a:lnTo>
                  <a:pt x="565" y="342"/>
                </a:lnTo>
                <a:lnTo>
                  <a:pt x="565" y="342"/>
                </a:lnTo>
                <a:lnTo>
                  <a:pt x="565" y="342"/>
                </a:lnTo>
                <a:lnTo>
                  <a:pt x="565" y="342"/>
                </a:lnTo>
                <a:lnTo>
                  <a:pt x="565" y="342"/>
                </a:lnTo>
                <a:lnTo>
                  <a:pt x="565" y="343"/>
                </a:lnTo>
                <a:lnTo>
                  <a:pt x="563" y="343"/>
                </a:lnTo>
                <a:lnTo>
                  <a:pt x="563" y="343"/>
                </a:lnTo>
                <a:lnTo>
                  <a:pt x="563" y="343"/>
                </a:lnTo>
                <a:lnTo>
                  <a:pt x="565" y="343"/>
                </a:lnTo>
                <a:lnTo>
                  <a:pt x="565" y="343"/>
                </a:lnTo>
                <a:lnTo>
                  <a:pt x="565" y="343"/>
                </a:lnTo>
                <a:lnTo>
                  <a:pt x="565" y="345"/>
                </a:lnTo>
                <a:lnTo>
                  <a:pt x="565" y="345"/>
                </a:lnTo>
                <a:lnTo>
                  <a:pt x="565" y="345"/>
                </a:lnTo>
                <a:lnTo>
                  <a:pt x="563" y="345"/>
                </a:lnTo>
                <a:lnTo>
                  <a:pt x="563" y="345"/>
                </a:lnTo>
                <a:lnTo>
                  <a:pt x="563" y="343"/>
                </a:lnTo>
                <a:lnTo>
                  <a:pt x="563" y="343"/>
                </a:lnTo>
                <a:lnTo>
                  <a:pt x="563" y="345"/>
                </a:lnTo>
                <a:lnTo>
                  <a:pt x="562" y="345"/>
                </a:lnTo>
                <a:lnTo>
                  <a:pt x="562" y="345"/>
                </a:lnTo>
                <a:lnTo>
                  <a:pt x="562" y="343"/>
                </a:lnTo>
                <a:lnTo>
                  <a:pt x="562" y="343"/>
                </a:lnTo>
                <a:lnTo>
                  <a:pt x="562" y="343"/>
                </a:lnTo>
                <a:lnTo>
                  <a:pt x="562" y="343"/>
                </a:lnTo>
                <a:lnTo>
                  <a:pt x="562" y="343"/>
                </a:lnTo>
                <a:lnTo>
                  <a:pt x="562" y="343"/>
                </a:lnTo>
                <a:lnTo>
                  <a:pt x="562" y="343"/>
                </a:lnTo>
                <a:lnTo>
                  <a:pt x="560" y="343"/>
                </a:lnTo>
                <a:lnTo>
                  <a:pt x="560" y="343"/>
                </a:lnTo>
                <a:lnTo>
                  <a:pt x="560" y="342"/>
                </a:lnTo>
                <a:lnTo>
                  <a:pt x="560" y="343"/>
                </a:lnTo>
                <a:lnTo>
                  <a:pt x="559" y="343"/>
                </a:lnTo>
                <a:lnTo>
                  <a:pt x="559" y="345"/>
                </a:lnTo>
                <a:lnTo>
                  <a:pt x="557" y="345"/>
                </a:lnTo>
                <a:lnTo>
                  <a:pt x="557" y="346"/>
                </a:lnTo>
                <a:lnTo>
                  <a:pt x="557" y="345"/>
                </a:lnTo>
                <a:lnTo>
                  <a:pt x="557" y="345"/>
                </a:lnTo>
                <a:lnTo>
                  <a:pt x="557" y="345"/>
                </a:lnTo>
                <a:lnTo>
                  <a:pt x="557" y="345"/>
                </a:lnTo>
                <a:lnTo>
                  <a:pt x="559" y="343"/>
                </a:lnTo>
                <a:lnTo>
                  <a:pt x="559" y="342"/>
                </a:lnTo>
                <a:lnTo>
                  <a:pt x="560" y="342"/>
                </a:lnTo>
                <a:lnTo>
                  <a:pt x="560" y="340"/>
                </a:lnTo>
                <a:lnTo>
                  <a:pt x="560" y="342"/>
                </a:lnTo>
                <a:lnTo>
                  <a:pt x="560" y="342"/>
                </a:lnTo>
                <a:lnTo>
                  <a:pt x="562" y="342"/>
                </a:lnTo>
                <a:lnTo>
                  <a:pt x="562" y="342"/>
                </a:lnTo>
                <a:lnTo>
                  <a:pt x="562" y="342"/>
                </a:lnTo>
                <a:lnTo>
                  <a:pt x="562" y="342"/>
                </a:lnTo>
                <a:lnTo>
                  <a:pt x="562" y="342"/>
                </a:lnTo>
                <a:lnTo>
                  <a:pt x="563" y="342"/>
                </a:lnTo>
                <a:lnTo>
                  <a:pt x="563" y="340"/>
                </a:lnTo>
                <a:lnTo>
                  <a:pt x="563" y="340"/>
                </a:lnTo>
                <a:lnTo>
                  <a:pt x="563" y="340"/>
                </a:lnTo>
                <a:lnTo>
                  <a:pt x="565" y="340"/>
                </a:lnTo>
                <a:lnTo>
                  <a:pt x="565" y="339"/>
                </a:lnTo>
                <a:lnTo>
                  <a:pt x="565" y="339"/>
                </a:lnTo>
                <a:lnTo>
                  <a:pt x="565" y="339"/>
                </a:lnTo>
                <a:lnTo>
                  <a:pt x="565" y="339"/>
                </a:lnTo>
                <a:lnTo>
                  <a:pt x="563" y="339"/>
                </a:lnTo>
                <a:lnTo>
                  <a:pt x="563" y="339"/>
                </a:lnTo>
                <a:lnTo>
                  <a:pt x="563" y="337"/>
                </a:lnTo>
                <a:lnTo>
                  <a:pt x="563" y="337"/>
                </a:lnTo>
                <a:lnTo>
                  <a:pt x="563" y="337"/>
                </a:lnTo>
                <a:lnTo>
                  <a:pt x="563" y="336"/>
                </a:lnTo>
                <a:lnTo>
                  <a:pt x="563" y="336"/>
                </a:lnTo>
                <a:lnTo>
                  <a:pt x="563" y="336"/>
                </a:lnTo>
                <a:lnTo>
                  <a:pt x="563" y="334"/>
                </a:lnTo>
                <a:lnTo>
                  <a:pt x="563" y="336"/>
                </a:lnTo>
                <a:lnTo>
                  <a:pt x="562" y="336"/>
                </a:lnTo>
                <a:lnTo>
                  <a:pt x="562" y="337"/>
                </a:lnTo>
                <a:lnTo>
                  <a:pt x="562" y="339"/>
                </a:lnTo>
                <a:lnTo>
                  <a:pt x="562" y="339"/>
                </a:lnTo>
                <a:lnTo>
                  <a:pt x="562" y="339"/>
                </a:lnTo>
                <a:lnTo>
                  <a:pt x="562" y="339"/>
                </a:lnTo>
                <a:lnTo>
                  <a:pt x="562" y="339"/>
                </a:lnTo>
                <a:lnTo>
                  <a:pt x="560" y="339"/>
                </a:lnTo>
                <a:lnTo>
                  <a:pt x="560" y="340"/>
                </a:lnTo>
                <a:lnTo>
                  <a:pt x="560" y="339"/>
                </a:lnTo>
                <a:lnTo>
                  <a:pt x="560" y="339"/>
                </a:lnTo>
                <a:lnTo>
                  <a:pt x="562" y="337"/>
                </a:lnTo>
                <a:lnTo>
                  <a:pt x="562" y="337"/>
                </a:lnTo>
                <a:lnTo>
                  <a:pt x="560" y="337"/>
                </a:lnTo>
                <a:lnTo>
                  <a:pt x="560" y="337"/>
                </a:lnTo>
                <a:lnTo>
                  <a:pt x="560" y="336"/>
                </a:lnTo>
                <a:lnTo>
                  <a:pt x="562" y="336"/>
                </a:lnTo>
                <a:lnTo>
                  <a:pt x="562" y="336"/>
                </a:lnTo>
                <a:lnTo>
                  <a:pt x="562" y="336"/>
                </a:lnTo>
                <a:lnTo>
                  <a:pt x="562" y="336"/>
                </a:lnTo>
                <a:lnTo>
                  <a:pt x="562" y="336"/>
                </a:lnTo>
                <a:lnTo>
                  <a:pt x="560" y="336"/>
                </a:lnTo>
                <a:lnTo>
                  <a:pt x="560" y="336"/>
                </a:lnTo>
                <a:lnTo>
                  <a:pt x="562" y="336"/>
                </a:lnTo>
                <a:lnTo>
                  <a:pt x="562" y="334"/>
                </a:lnTo>
                <a:lnTo>
                  <a:pt x="560" y="334"/>
                </a:lnTo>
                <a:lnTo>
                  <a:pt x="560" y="334"/>
                </a:lnTo>
                <a:lnTo>
                  <a:pt x="560" y="336"/>
                </a:lnTo>
                <a:lnTo>
                  <a:pt x="560" y="336"/>
                </a:lnTo>
                <a:lnTo>
                  <a:pt x="559" y="336"/>
                </a:lnTo>
                <a:lnTo>
                  <a:pt x="559" y="336"/>
                </a:lnTo>
                <a:lnTo>
                  <a:pt x="559" y="336"/>
                </a:lnTo>
                <a:lnTo>
                  <a:pt x="559" y="336"/>
                </a:lnTo>
                <a:lnTo>
                  <a:pt x="559" y="336"/>
                </a:lnTo>
                <a:lnTo>
                  <a:pt x="559" y="336"/>
                </a:lnTo>
                <a:lnTo>
                  <a:pt x="559" y="336"/>
                </a:lnTo>
                <a:lnTo>
                  <a:pt x="559" y="337"/>
                </a:lnTo>
                <a:lnTo>
                  <a:pt x="559" y="337"/>
                </a:lnTo>
                <a:lnTo>
                  <a:pt x="559" y="337"/>
                </a:lnTo>
                <a:lnTo>
                  <a:pt x="557" y="337"/>
                </a:lnTo>
                <a:lnTo>
                  <a:pt x="557" y="337"/>
                </a:lnTo>
                <a:lnTo>
                  <a:pt x="557" y="339"/>
                </a:lnTo>
                <a:lnTo>
                  <a:pt x="557" y="339"/>
                </a:lnTo>
                <a:lnTo>
                  <a:pt x="557" y="339"/>
                </a:lnTo>
                <a:lnTo>
                  <a:pt x="556" y="339"/>
                </a:lnTo>
                <a:lnTo>
                  <a:pt x="556" y="339"/>
                </a:lnTo>
                <a:lnTo>
                  <a:pt x="557" y="339"/>
                </a:lnTo>
                <a:lnTo>
                  <a:pt x="557" y="337"/>
                </a:lnTo>
                <a:lnTo>
                  <a:pt x="557" y="337"/>
                </a:lnTo>
                <a:lnTo>
                  <a:pt x="557" y="337"/>
                </a:lnTo>
                <a:lnTo>
                  <a:pt x="557" y="336"/>
                </a:lnTo>
                <a:lnTo>
                  <a:pt x="557" y="336"/>
                </a:lnTo>
                <a:lnTo>
                  <a:pt x="557" y="336"/>
                </a:lnTo>
                <a:lnTo>
                  <a:pt x="559" y="334"/>
                </a:lnTo>
                <a:lnTo>
                  <a:pt x="560" y="334"/>
                </a:lnTo>
                <a:lnTo>
                  <a:pt x="560" y="334"/>
                </a:lnTo>
                <a:lnTo>
                  <a:pt x="559" y="334"/>
                </a:lnTo>
                <a:lnTo>
                  <a:pt x="559" y="334"/>
                </a:lnTo>
                <a:lnTo>
                  <a:pt x="559" y="334"/>
                </a:lnTo>
                <a:lnTo>
                  <a:pt x="559" y="334"/>
                </a:lnTo>
                <a:lnTo>
                  <a:pt x="559" y="334"/>
                </a:lnTo>
                <a:lnTo>
                  <a:pt x="559" y="334"/>
                </a:lnTo>
                <a:lnTo>
                  <a:pt x="557" y="334"/>
                </a:lnTo>
                <a:lnTo>
                  <a:pt x="557" y="334"/>
                </a:lnTo>
                <a:lnTo>
                  <a:pt x="557" y="336"/>
                </a:lnTo>
                <a:lnTo>
                  <a:pt x="556" y="334"/>
                </a:lnTo>
                <a:lnTo>
                  <a:pt x="557" y="334"/>
                </a:lnTo>
                <a:lnTo>
                  <a:pt x="559" y="333"/>
                </a:lnTo>
                <a:lnTo>
                  <a:pt x="560" y="333"/>
                </a:lnTo>
                <a:lnTo>
                  <a:pt x="560" y="333"/>
                </a:lnTo>
                <a:lnTo>
                  <a:pt x="560" y="334"/>
                </a:lnTo>
                <a:lnTo>
                  <a:pt x="562" y="334"/>
                </a:lnTo>
                <a:lnTo>
                  <a:pt x="562" y="334"/>
                </a:lnTo>
                <a:lnTo>
                  <a:pt x="562" y="333"/>
                </a:lnTo>
                <a:lnTo>
                  <a:pt x="560" y="333"/>
                </a:lnTo>
                <a:lnTo>
                  <a:pt x="560" y="333"/>
                </a:lnTo>
                <a:lnTo>
                  <a:pt x="562" y="333"/>
                </a:lnTo>
                <a:lnTo>
                  <a:pt x="562" y="333"/>
                </a:lnTo>
                <a:lnTo>
                  <a:pt x="562" y="333"/>
                </a:lnTo>
                <a:lnTo>
                  <a:pt x="562" y="333"/>
                </a:lnTo>
                <a:lnTo>
                  <a:pt x="562" y="331"/>
                </a:lnTo>
                <a:lnTo>
                  <a:pt x="562" y="331"/>
                </a:lnTo>
                <a:lnTo>
                  <a:pt x="562" y="331"/>
                </a:lnTo>
                <a:lnTo>
                  <a:pt x="562" y="330"/>
                </a:lnTo>
                <a:lnTo>
                  <a:pt x="562" y="330"/>
                </a:lnTo>
                <a:lnTo>
                  <a:pt x="562" y="330"/>
                </a:lnTo>
                <a:lnTo>
                  <a:pt x="562" y="330"/>
                </a:lnTo>
                <a:lnTo>
                  <a:pt x="562" y="328"/>
                </a:lnTo>
                <a:lnTo>
                  <a:pt x="562" y="328"/>
                </a:lnTo>
                <a:lnTo>
                  <a:pt x="562" y="330"/>
                </a:lnTo>
                <a:lnTo>
                  <a:pt x="562" y="330"/>
                </a:lnTo>
                <a:lnTo>
                  <a:pt x="563" y="330"/>
                </a:lnTo>
                <a:lnTo>
                  <a:pt x="563" y="328"/>
                </a:lnTo>
                <a:lnTo>
                  <a:pt x="563" y="328"/>
                </a:lnTo>
                <a:lnTo>
                  <a:pt x="563" y="327"/>
                </a:lnTo>
                <a:lnTo>
                  <a:pt x="563" y="327"/>
                </a:lnTo>
                <a:lnTo>
                  <a:pt x="563" y="327"/>
                </a:lnTo>
                <a:lnTo>
                  <a:pt x="563" y="325"/>
                </a:lnTo>
                <a:lnTo>
                  <a:pt x="563" y="325"/>
                </a:lnTo>
                <a:lnTo>
                  <a:pt x="563" y="325"/>
                </a:lnTo>
                <a:lnTo>
                  <a:pt x="563" y="325"/>
                </a:lnTo>
                <a:lnTo>
                  <a:pt x="562" y="327"/>
                </a:lnTo>
                <a:lnTo>
                  <a:pt x="562" y="327"/>
                </a:lnTo>
                <a:lnTo>
                  <a:pt x="560" y="328"/>
                </a:lnTo>
                <a:lnTo>
                  <a:pt x="560" y="328"/>
                </a:lnTo>
                <a:lnTo>
                  <a:pt x="559" y="328"/>
                </a:lnTo>
                <a:lnTo>
                  <a:pt x="559" y="328"/>
                </a:lnTo>
                <a:lnTo>
                  <a:pt x="560" y="328"/>
                </a:lnTo>
                <a:lnTo>
                  <a:pt x="560" y="327"/>
                </a:lnTo>
                <a:lnTo>
                  <a:pt x="560" y="327"/>
                </a:lnTo>
                <a:lnTo>
                  <a:pt x="560" y="327"/>
                </a:lnTo>
                <a:lnTo>
                  <a:pt x="560" y="327"/>
                </a:lnTo>
                <a:lnTo>
                  <a:pt x="560" y="327"/>
                </a:lnTo>
                <a:lnTo>
                  <a:pt x="560" y="327"/>
                </a:lnTo>
                <a:lnTo>
                  <a:pt x="560" y="327"/>
                </a:lnTo>
                <a:lnTo>
                  <a:pt x="560" y="325"/>
                </a:lnTo>
                <a:lnTo>
                  <a:pt x="562" y="325"/>
                </a:lnTo>
                <a:lnTo>
                  <a:pt x="562" y="325"/>
                </a:lnTo>
                <a:lnTo>
                  <a:pt x="562" y="325"/>
                </a:lnTo>
                <a:lnTo>
                  <a:pt x="563" y="324"/>
                </a:lnTo>
                <a:lnTo>
                  <a:pt x="563" y="324"/>
                </a:lnTo>
                <a:lnTo>
                  <a:pt x="563" y="324"/>
                </a:lnTo>
                <a:lnTo>
                  <a:pt x="563" y="324"/>
                </a:lnTo>
                <a:lnTo>
                  <a:pt x="563" y="325"/>
                </a:lnTo>
                <a:lnTo>
                  <a:pt x="563" y="325"/>
                </a:lnTo>
                <a:lnTo>
                  <a:pt x="565" y="325"/>
                </a:lnTo>
                <a:lnTo>
                  <a:pt x="565" y="325"/>
                </a:lnTo>
                <a:lnTo>
                  <a:pt x="565" y="327"/>
                </a:lnTo>
                <a:lnTo>
                  <a:pt x="565" y="327"/>
                </a:lnTo>
                <a:lnTo>
                  <a:pt x="565" y="327"/>
                </a:lnTo>
                <a:lnTo>
                  <a:pt x="565" y="327"/>
                </a:lnTo>
                <a:lnTo>
                  <a:pt x="565" y="327"/>
                </a:lnTo>
                <a:lnTo>
                  <a:pt x="566" y="327"/>
                </a:lnTo>
                <a:lnTo>
                  <a:pt x="566" y="325"/>
                </a:lnTo>
                <a:lnTo>
                  <a:pt x="566" y="324"/>
                </a:lnTo>
                <a:lnTo>
                  <a:pt x="568" y="322"/>
                </a:lnTo>
                <a:lnTo>
                  <a:pt x="568" y="321"/>
                </a:lnTo>
                <a:lnTo>
                  <a:pt x="568" y="321"/>
                </a:lnTo>
                <a:lnTo>
                  <a:pt x="568" y="321"/>
                </a:lnTo>
                <a:lnTo>
                  <a:pt x="569" y="319"/>
                </a:lnTo>
                <a:lnTo>
                  <a:pt x="569" y="319"/>
                </a:lnTo>
                <a:lnTo>
                  <a:pt x="569" y="318"/>
                </a:lnTo>
                <a:lnTo>
                  <a:pt x="569" y="318"/>
                </a:lnTo>
                <a:lnTo>
                  <a:pt x="569" y="318"/>
                </a:lnTo>
                <a:lnTo>
                  <a:pt x="569" y="319"/>
                </a:lnTo>
                <a:lnTo>
                  <a:pt x="569" y="321"/>
                </a:lnTo>
                <a:lnTo>
                  <a:pt x="569" y="321"/>
                </a:lnTo>
                <a:lnTo>
                  <a:pt x="569" y="321"/>
                </a:lnTo>
                <a:lnTo>
                  <a:pt x="569" y="319"/>
                </a:lnTo>
                <a:lnTo>
                  <a:pt x="571" y="321"/>
                </a:lnTo>
                <a:lnTo>
                  <a:pt x="569" y="321"/>
                </a:lnTo>
                <a:lnTo>
                  <a:pt x="569" y="321"/>
                </a:lnTo>
                <a:lnTo>
                  <a:pt x="569" y="321"/>
                </a:lnTo>
                <a:lnTo>
                  <a:pt x="569" y="322"/>
                </a:lnTo>
                <a:lnTo>
                  <a:pt x="569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4"/>
                </a:lnTo>
                <a:lnTo>
                  <a:pt x="568" y="325"/>
                </a:lnTo>
                <a:lnTo>
                  <a:pt x="568" y="325"/>
                </a:lnTo>
                <a:lnTo>
                  <a:pt x="568" y="325"/>
                </a:lnTo>
                <a:lnTo>
                  <a:pt x="568" y="325"/>
                </a:lnTo>
                <a:lnTo>
                  <a:pt x="568" y="327"/>
                </a:lnTo>
                <a:lnTo>
                  <a:pt x="566" y="327"/>
                </a:lnTo>
                <a:lnTo>
                  <a:pt x="566" y="327"/>
                </a:lnTo>
                <a:lnTo>
                  <a:pt x="566" y="327"/>
                </a:lnTo>
                <a:lnTo>
                  <a:pt x="566" y="327"/>
                </a:lnTo>
                <a:lnTo>
                  <a:pt x="566" y="328"/>
                </a:lnTo>
                <a:lnTo>
                  <a:pt x="566" y="328"/>
                </a:lnTo>
                <a:lnTo>
                  <a:pt x="566" y="328"/>
                </a:lnTo>
                <a:lnTo>
                  <a:pt x="566" y="328"/>
                </a:lnTo>
                <a:lnTo>
                  <a:pt x="566" y="328"/>
                </a:lnTo>
                <a:lnTo>
                  <a:pt x="566" y="330"/>
                </a:lnTo>
                <a:lnTo>
                  <a:pt x="566" y="330"/>
                </a:lnTo>
                <a:lnTo>
                  <a:pt x="566" y="330"/>
                </a:lnTo>
                <a:lnTo>
                  <a:pt x="568" y="330"/>
                </a:lnTo>
                <a:lnTo>
                  <a:pt x="568" y="330"/>
                </a:lnTo>
                <a:lnTo>
                  <a:pt x="568" y="331"/>
                </a:lnTo>
                <a:lnTo>
                  <a:pt x="568" y="331"/>
                </a:lnTo>
                <a:lnTo>
                  <a:pt x="568" y="331"/>
                </a:lnTo>
                <a:lnTo>
                  <a:pt x="568" y="331"/>
                </a:lnTo>
                <a:lnTo>
                  <a:pt x="568" y="333"/>
                </a:lnTo>
                <a:lnTo>
                  <a:pt x="569" y="333"/>
                </a:lnTo>
                <a:lnTo>
                  <a:pt x="569" y="333"/>
                </a:lnTo>
                <a:lnTo>
                  <a:pt x="571" y="333"/>
                </a:lnTo>
                <a:lnTo>
                  <a:pt x="571" y="333"/>
                </a:lnTo>
                <a:lnTo>
                  <a:pt x="571" y="333"/>
                </a:lnTo>
                <a:lnTo>
                  <a:pt x="571" y="331"/>
                </a:lnTo>
                <a:lnTo>
                  <a:pt x="571" y="331"/>
                </a:lnTo>
                <a:lnTo>
                  <a:pt x="571" y="331"/>
                </a:lnTo>
                <a:lnTo>
                  <a:pt x="571" y="331"/>
                </a:lnTo>
                <a:lnTo>
                  <a:pt x="571" y="331"/>
                </a:lnTo>
                <a:lnTo>
                  <a:pt x="569" y="331"/>
                </a:lnTo>
                <a:lnTo>
                  <a:pt x="569" y="330"/>
                </a:lnTo>
                <a:lnTo>
                  <a:pt x="571" y="330"/>
                </a:lnTo>
                <a:lnTo>
                  <a:pt x="569" y="330"/>
                </a:lnTo>
                <a:lnTo>
                  <a:pt x="569" y="330"/>
                </a:lnTo>
                <a:lnTo>
                  <a:pt x="569" y="330"/>
                </a:lnTo>
                <a:lnTo>
                  <a:pt x="569" y="330"/>
                </a:lnTo>
                <a:lnTo>
                  <a:pt x="569" y="330"/>
                </a:lnTo>
                <a:lnTo>
                  <a:pt x="571" y="328"/>
                </a:lnTo>
                <a:lnTo>
                  <a:pt x="571" y="328"/>
                </a:lnTo>
                <a:lnTo>
                  <a:pt x="571" y="328"/>
                </a:lnTo>
                <a:lnTo>
                  <a:pt x="571" y="330"/>
                </a:lnTo>
                <a:lnTo>
                  <a:pt x="571" y="330"/>
                </a:lnTo>
                <a:lnTo>
                  <a:pt x="571" y="330"/>
                </a:lnTo>
                <a:lnTo>
                  <a:pt x="571" y="330"/>
                </a:lnTo>
                <a:lnTo>
                  <a:pt x="571" y="330"/>
                </a:lnTo>
                <a:lnTo>
                  <a:pt x="571" y="330"/>
                </a:lnTo>
                <a:lnTo>
                  <a:pt x="572" y="330"/>
                </a:lnTo>
                <a:lnTo>
                  <a:pt x="571" y="331"/>
                </a:lnTo>
                <a:lnTo>
                  <a:pt x="572" y="331"/>
                </a:lnTo>
                <a:lnTo>
                  <a:pt x="572" y="331"/>
                </a:lnTo>
                <a:lnTo>
                  <a:pt x="572" y="331"/>
                </a:lnTo>
                <a:lnTo>
                  <a:pt x="572" y="330"/>
                </a:lnTo>
                <a:lnTo>
                  <a:pt x="572" y="330"/>
                </a:lnTo>
                <a:lnTo>
                  <a:pt x="572" y="330"/>
                </a:lnTo>
                <a:lnTo>
                  <a:pt x="572" y="328"/>
                </a:lnTo>
                <a:lnTo>
                  <a:pt x="572" y="328"/>
                </a:lnTo>
                <a:lnTo>
                  <a:pt x="572" y="328"/>
                </a:lnTo>
                <a:lnTo>
                  <a:pt x="572" y="328"/>
                </a:lnTo>
                <a:lnTo>
                  <a:pt x="572" y="328"/>
                </a:lnTo>
                <a:lnTo>
                  <a:pt x="572" y="328"/>
                </a:lnTo>
                <a:lnTo>
                  <a:pt x="572" y="328"/>
                </a:lnTo>
                <a:lnTo>
                  <a:pt x="572" y="327"/>
                </a:lnTo>
                <a:lnTo>
                  <a:pt x="572" y="327"/>
                </a:lnTo>
                <a:lnTo>
                  <a:pt x="572" y="327"/>
                </a:lnTo>
                <a:lnTo>
                  <a:pt x="572" y="327"/>
                </a:lnTo>
                <a:lnTo>
                  <a:pt x="572" y="327"/>
                </a:lnTo>
                <a:lnTo>
                  <a:pt x="572" y="327"/>
                </a:lnTo>
                <a:lnTo>
                  <a:pt x="572" y="327"/>
                </a:lnTo>
                <a:lnTo>
                  <a:pt x="572" y="327"/>
                </a:lnTo>
                <a:lnTo>
                  <a:pt x="571" y="327"/>
                </a:lnTo>
                <a:lnTo>
                  <a:pt x="571" y="327"/>
                </a:lnTo>
                <a:lnTo>
                  <a:pt x="572" y="327"/>
                </a:lnTo>
                <a:lnTo>
                  <a:pt x="572" y="325"/>
                </a:lnTo>
                <a:lnTo>
                  <a:pt x="572" y="325"/>
                </a:lnTo>
                <a:lnTo>
                  <a:pt x="572" y="325"/>
                </a:lnTo>
                <a:lnTo>
                  <a:pt x="572" y="324"/>
                </a:lnTo>
                <a:lnTo>
                  <a:pt x="572" y="324"/>
                </a:lnTo>
                <a:lnTo>
                  <a:pt x="572" y="322"/>
                </a:lnTo>
                <a:lnTo>
                  <a:pt x="572" y="322"/>
                </a:lnTo>
                <a:lnTo>
                  <a:pt x="572" y="322"/>
                </a:lnTo>
                <a:lnTo>
                  <a:pt x="572" y="322"/>
                </a:lnTo>
                <a:lnTo>
                  <a:pt x="572" y="322"/>
                </a:lnTo>
                <a:lnTo>
                  <a:pt x="572" y="322"/>
                </a:lnTo>
                <a:lnTo>
                  <a:pt x="572" y="322"/>
                </a:lnTo>
                <a:lnTo>
                  <a:pt x="574" y="322"/>
                </a:lnTo>
                <a:lnTo>
                  <a:pt x="574" y="322"/>
                </a:lnTo>
                <a:lnTo>
                  <a:pt x="574" y="322"/>
                </a:lnTo>
                <a:lnTo>
                  <a:pt x="574" y="324"/>
                </a:lnTo>
                <a:lnTo>
                  <a:pt x="574" y="324"/>
                </a:lnTo>
                <a:lnTo>
                  <a:pt x="574" y="324"/>
                </a:lnTo>
                <a:lnTo>
                  <a:pt x="574" y="324"/>
                </a:lnTo>
                <a:lnTo>
                  <a:pt x="574" y="324"/>
                </a:lnTo>
                <a:lnTo>
                  <a:pt x="574" y="324"/>
                </a:lnTo>
                <a:lnTo>
                  <a:pt x="574" y="324"/>
                </a:lnTo>
                <a:lnTo>
                  <a:pt x="574" y="325"/>
                </a:lnTo>
                <a:lnTo>
                  <a:pt x="574" y="325"/>
                </a:lnTo>
                <a:lnTo>
                  <a:pt x="574" y="325"/>
                </a:lnTo>
                <a:lnTo>
                  <a:pt x="574" y="327"/>
                </a:lnTo>
                <a:lnTo>
                  <a:pt x="574" y="327"/>
                </a:lnTo>
                <a:lnTo>
                  <a:pt x="574" y="327"/>
                </a:lnTo>
                <a:lnTo>
                  <a:pt x="574" y="330"/>
                </a:lnTo>
                <a:lnTo>
                  <a:pt x="574" y="330"/>
                </a:lnTo>
                <a:lnTo>
                  <a:pt x="574" y="330"/>
                </a:lnTo>
                <a:lnTo>
                  <a:pt x="574" y="328"/>
                </a:lnTo>
                <a:lnTo>
                  <a:pt x="574" y="327"/>
                </a:lnTo>
                <a:lnTo>
                  <a:pt x="575" y="327"/>
                </a:lnTo>
                <a:lnTo>
                  <a:pt x="575" y="327"/>
                </a:lnTo>
                <a:lnTo>
                  <a:pt x="575" y="327"/>
                </a:lnTo>
                <a:lnTo>
                  <a:pt x="575" y="327"/>
                </a:lnTo>
                <a:lnTo>
                  <a:pt x="575" y="328"/>
                </a:lnTo>
                <a:lnTo>
                  <a:pt x="575" y="328"/>
                </a:lnTo>
                <a:lnTo>
                  <a:pt x="575" y="328"/>
                </a:lnTo>
                <a:lnTo>
                  <a:pt x="575" y="327"/>
                </a:lnTo>
                <a:lnTo>
                  <a:pt x="575" y="327"/>
                </a:lnTo>
                <a:lnTo>
                  <a:pt x="575" y="327"/>
                </a:lnTo>
                <a:lnTo>
                  <a:pt x="575" y="328"/>
                </a:lnTo>
                <a:lnTo>
                  <a:pt x="575" y="330"/>
                </a:lnTo>
                <a:lnTo>
                  <a:pt x="575" y="330"/>
                </a:lnTo>
                <a:lnTo>
                  <a:pt x="575" y="330"/>
                </a:lnTo>
                <a:lnTo>
                  <a:pt x="575" y="330"/>
                </a:lnTo>
                <a:lnTo>
                  <a:pt x="577" y="330"/>
                </a:lnTo>
                <a:lnTo>
                  <a:pt x="577" y="330"/>
                </a:lnTo>
                <a:lnTo>
                  <a:pt x="577" y="330"/>
                </a:lnTo>
                <a:lnTo>
                  <a:pt x="577" y="328"/>
                </a:lnTo>
                <a:lnTo>
                  <a:pt x="577" y="328"/>
                </a:lnTo>
                <a:lnTo>
                  <a:pt x="578" y="328"/>
                </a:lnTo>
                <a:lnTo>
                  <a:pt x="578" y="328"/>
                </a:lnTo>
                <a:lnTo>
                  <a:pt x="578" y="328"/>
                </a:lnTo>
                <a:lnTo>
                  <a:pt x="578" y="327"/>
                </a:lnTo>
                <a:lnTo>
                  <a:pt x="577" y="327"/>
                </a:lnTo>
                <a:lnTo>
                  <a:pt x="577" y="327"/>
                </a:lnTo>
                <a:lnTo>
                  <a:pt x="577" y="327"/>
                </a:lnTo>
                <a:lnTo>
                  <a:pt x="577" y="327"/>
                </a:lnTo>
                <a:lnTo>
                  <a:pt x="577" y="327"/>
                </a:lnTo>
                <a:lnTo>
                  <a:pt x="578" y="327"/>
                </a:lnTo>
                <a:lnTo>
                  <a:pt x="578" y="325"/>
                </a:lnTo>
                <a:lnTo>
                  <a:pt x="578" y="325"/>
                </a:lnTo>
                <a:lnTo>
                  <a:pt x="578" y="325"/>
                </a:lnTo>
                <a:lnTo>
                  <a:pt x="578" y="327"/>
                </a:lnTo>
                <a:lnTo>
                  <a:pt x="578" y="327"/>
                </a:lnTo>
                <a:lnTo>
                  <a:pt x="578" y="327"/>
                </a:lnTo>
                <a:lnTo>
                  <a:pt x="578" y="328"/>
                </a:lnTo>
                <a:lnTo>
                  <a:pt x="580" y="328"/>
                </a:lnTo>
                <a:lnTo>
                  <a:pt x="580" y="328"/>
                </a:lnTo>
                <a:lnTo>
                  <a:pt x="580" y="327"/>
                </a:lnTo>
                <a:lnTo>
                  <a:pt x="580" y="327"/>
                </a:lnTo>
                <a:lnTo>
                  <a:pt x="580" y="327"/>
                </a:lnTo>
                <a:lnTo>
                  <a:pt x="580" y="325"/>
                </a:lnTo>
                <a:lnTo>
                  <a:pt x="580" y="325"/>
                </a:lnTo>
                <a:lnTo>
                  <a:pt x="580" y="325"/>
                </a:lnTo>
                <a:lnTo>
                  <a:pt x="581" y="325"/>
                </a:lnTo>
                <a:lnTo>
                  <a:pt x="581" y="325"/>
                </a:lnTo>
                <a:lnTo>
                  <a:pt x="581" y="327"/>
                </a:lnTo>
                <a:lnTo>
                  <a:pt x="581" y="327"/>
                </a:lnTo>
                <a:lnTo>
                  <a:pt x="581" y="327"/>
                </a:lnTo>
                <a:lnTo>
                  <a:pt x="581" y="327"/>
                </a:lnTo>
                <a:lnTo>
                  <a:pt x="581" y="327"/>
                </a:lnTo>
                <a:lnTo>
                  <a:pt x="581" y="327"/>
                </a:lnTo>
                <a:lnTo>
                  <a:pt x="581" y="325"/>
                </a:lnTo>
                <a:lnTo>
                  <a:pt x="581" y="325"/>
                </a:lnTo>
                <a:lnTo>
                  <a:pt x="581" y="325"/>
                </a:lnTo>
                <a:lnTo>
                  <a:pt x="581" y="325"/>
                </a:lnTo>
                <a:lnTo>
                  <a:pt x="581" y="325"/>
                </a:lnTo>
                <a:lnTo>
                  <a:pt x="581" y="325"/>
                </a:lnTo>
                <a:lnTo>
                  <a:pt x="581" y="327"/>
                </a:lnTo>
                <a:lnTo>
                  <a:pt x="581" y="327"/>
                </a:lnTo>
                <a:lnTo>
                  <a:pt x="581" y="328"/>
                </a:lnTo>
                <a:lnTo>
                  <a:pt x="581" y="328"/>
                </a:lnTo>
                <a:lnTo>
                  <a:pt x="583" y="327"/>
                </a:lnTo>
                <a:lnTo>
                  <a:pt x="583" y="327"/>
                </a:lnTo>
                <a:lnTo>
                  <a:pt x="583" y="327"/>
                </a:lnTo>
                <a:lnTo>
                  <a:pt x="583" y="327"/>
                </a:lnTo>
                <a:lnTo>
                  <a:pt x="584" y="325"/>
                </a:lnTo>
                <a:lnTo>
                  <a:pt x="584" y="325"/>
                </a:lnTo>
                <a:lnTo>
                  <a:pt x="586" y="324"/>
                </a:lnTo>
                <a:lnTo>
                  <a:pt x="586" y="322"/>
                </a:lnTo>
                <a:lnTo>
                  <a:pt x="587" y="322"/>
                </a:lnTo>
                <a:lnTo>
                  <a:pt x="587" y="321"/>
                </a:lnTo>
                <a:lnTo>
                  <a:pt x="587" y="321"/>
                </a:lnTo>
                <a:lnTo>
                  <a:pt x="589" y="321"/>
                </a:lnTo>
                <a:lnTo>
                  <a:pt x="590" y="321"/>
                </a:lnTo>
                <a:lnTo>
                  <a:pt x="590" y="321"/>
                </a:lnTo>
                <a:lnTo>
                  <a:pt x="592" y="321"/>
                </a:lnTo>
                <a:lnTo>
                  <a:pt x="592" y="321"/>
                </a:lnTo>
                <a:lnTo>
                  <a:pt x="592" y="321"/>
                </a:lnTo>
                <a:lnTo>
                  <a:pt x="593" y="322"/>
                </a:lnTo>
                <a:lnTo>
                  <a:pt x="592" y="322"/>
                </a:lnTo>
                <a:lnTo>
                  <a:pt x="587" y="322"/>
                </a:lnTo>
                <a:lnTo>
                  <a:pt x="587" y="322"/>
                </a:lnTo>
                <a:lnTo>
                  <a:pt x="587" y="324"/>
                </a:lnTo>
                <a:lnTo>
                  <a:pt x="587" y="324"/>
                </a:lnTo>
                <a:lnTo>
                  <a:pt x="587" y="324"/>
                </a:lnTo>
                <a:lnTo>
                  <a:pt x="587" y="324"/>
                </a:lnTo>
                <a:lnTo>
                  <a:pt x="587" y="324"/>
                </a:lnTo>
                <a:lnTo>
                  <a:pt x="587" y="324"/>
                </a:lnTo>
                <a:lnTo>
                  <a:pt x="587" y="324"/>
                </a:lnTo>
                <a:lnTo>
                  <a:pt x="587" y="324"/>
                </a:lnTo>
                <a:lnTo>
                  <a:pt x="586" y="324"/>
                </a:lnTo>
                <a:lnTo>
                  <a:pt x="586" y="324"/>
                </a:lnTo>
                <a:lnTo>
                  <a:pt x="586" y="325"/>
                </a:lnTo>
                <a:lnTo>
                  <a:pt x="586" y="325"/>
                </a:lnTo>
                <a:lnTo>
                  <a:pt x="586" y="327"/>
                </a:lnTo>
                <a:lnTo>
                  <a:pt x="587" y="327"/>
                </a:lnTo>
                <a:lnTo>
                  <a:pt x="587" y="327"/>
                </a:lnTo>
                <a:lnTo>
                  <a:pt x="587" y="327"/>
                </a:lnTo>
                <a:lnTo>
                  <a:pt x="587" y="327"/>
                </a:lnTo>
                <a:lnTo>
                  <a:pt x="586" y="327"/>
                </a:lnTo>
                <a:lnTo>
                  <a:pt x="586" y="327"/>
                </a:lnTo>
                <a:lnTo>
                  <a:pt x="586" y="327"/>
                </a:lnTo>
                <a:lnTo>
                  <a:pt x="586" y="327"/>
                </a:lnTo>
                <a:lnTo>
                  <a:pt x="586" y="327"/>
                </a:lnTo>
                <a:lnTo>
                  <a:pt x="586" y="328"/>
                </a:lnTo>
                <a:lnTo>
                  <a:pt x="586" y="328"/>
                </a:lnTo>
                <a:lnTo>
                  <a:pt x="586" y="328"/>
                </a:lnTo>
                <a:lnTo>
                  <a:pt x="586" y="328"/>
                </a:lnTo>
                <a:lnTo>
                  <a:pt x="586" y="328"/>
                </a:lnTo>
                <a:lnTo>
                  <a:pt x="586" y="328"/>
                </a:lnTo>
                <a:lnTo>
                  <a:pt x="586" y="328"/>
                </a:lnTo>
                <a:lnTo>
                  <a:pt x="587" y="330"/>
                </a:lnTo>
                <a:lnTo>
                  <a:pt x="587" y="330"/>
                </a:lnTo>
                <a:lnTo>
                  <a:pt x="587" y="328"/>
                </a:lnTo>
                <a:lnTo>
                  <a:pt x="587" y="328"/>
                </a:lnTo>
                <a:lnTo>
                  <a:pt x="587" y="328"/>
                </a:lnTo>
                <a:lnTo>
                  <a:pt x="587" y="328"/>
                </a:lnTo>
                <a:lnTo>
                  <a:pt x="587" y="330"/>
                </a:lnTo>
                <a:lnTo>
                  <a:pt x="587" y="330"/>
                </a:lnTo>
                <a:lnTo>
                  <a:pt x="587" y="330"/>
                </a:lnTo>
                <a:lnTo>
                  <a:pt x="587" y="330"/>
                </a:lnTo>
                <a:lnTo>
                  <a:pt x="587" y="330"/>
                </a:lnTo>
                <a:lnTo>
                  <a:pt x="587" y="331"/>
                </a:lnTo>
                <a:lnTo>
                  <a:pt x="587" y="331"/>
                </a:lnTo>
                <a:lnTo>
                  <a:pt x="589" y="330"/>
                </a:lnTo>
                <a:lnTo>
                  <a:pt x="589" y="330"/>
                </a:lnTo>
                <a:lnTo>
                  <a:pt x="589" y="330"/>
                </a:lnTo>
                <a:lnTo>
                  <a:pt x="589" y="330"/>
                </a:lnTo>
                <a:lnTo>
                  <a:pt x="589" y="331"/>
                </a:lnTo>
                <a:lnTo>
                  <a:pt x="590" y="331"/>
                </a:lnTo>
                <a:lnTo>
                  <a:pt x="592" y="330"/>
                </a:lnTo>
                <a:lnTo>
                  <a:pt x="592" y="330"/>
                </a:lnTo>
                <a:lnTo>
                  <a:pt x="592" y="330"/>
                </a:lnTo>
                <a:lnTo>
                  <a:pt x="592" y="330"/>
                </a:lnTo>
                <a:lnTo>
                  <a:pt x="592" y="331"/>
                </a:lnTo>
                <a:lnTo>
                  <a:pt x="592" y="330"/>
                </a:lnTo>
                <a:lnTo>
                  <a:pt x="592" y="330"/>
                </a:lnTo>
                <a:lnTo>
                  <a:pt x="593" y="330"/>
                </a:lnTo>
                <a:lnTo>
                  <a:pt x="593" y="328"/>
                </a:lnTo>
                <a:lnTo>
                  <a:pt x="593" y="328"/>
                </a:lnTo>
                <a:lnTo>
                  <a:pt x="596" y="330"/>
                </a:lnTo>
                <a:lnTo>
                  <a:pt x="595" y="330"/>
                </a:lnTo>
                <a:lnTo>
                  <a:pt x="593" y="330"/>
                </a:lnTo>
                <a:lnTo>
                  <a:pt x="593" y="330"/>
                </a:lnTo>
                <a:lnTo>
                  <a:pt x="593" y="330"/>
                </a:lnTo>
                <a:lnTo>
                  <a:pt x="595" y="330"/>
                </a:lnTo>
                <a:lnTo>
                  <a:pt x="595" y="330"/>
                </a:lnTo>
                <a:lnTo>
                  <a:pt x="593" y="331"/>
                </a:lnTo>
                <a:lnTo>
                  <a:pt x="592" y="331"/>
                </a:lnTo>
                <a:lnTo>
                  <a:pt x="592" y="331"/>
                </a:lnTo>
                <a:lnTo>
                  <a:pt x="590" y="333"/>
                </a:lnTo>
                <a:lnTo>
                  <a:pt x="590" y="333"/>
                </a:lnTo>
                <a:lnTo>
                  <a:pt x="590" y="331"/>
                </a:lnTo>
                <a:lnTo>
                  <a:pt x="590" y="333"/>
                </a:lnTo>
                <a:lnTo>
                  <a:pt x="589" y="333"/>
                </a:lnTo>
                <a:lnTo>
                  <a:pt x="590" y="333"/>
                </a:lnTo>
                <a:lnTo>
                  <a:pt x="590" y="333"/>
                </a:lnTo>
                <a:lnTo>
                  <a:pt x="590" y="333"/>
                </a:lnTo>
                <a:lnTo>
                  <a:pt x="590" y="333"/>
                </a:lnTo>
                <a:lnTo>
                  <a:pt x="590" y="333"/>
                </a:lnTo>
                <a:lnTo>
                  <a:pt x="589" y="333"/>
                </a:lnTo>
                <a:lnTo>
                  <a:pt x="589" y="333"/>
                </a:lnTo>
                <a:lnTo>
                  <a:pt x="589" y="333"/>
                </a:lnTo>
                <a:lnTo>
                  <a:pt x="589" y="333"/>
                </a:lnTo>
                <a:lnTo>
                  <a:pt x="589" y="333"/>
                </a:lnTo>
                <a:lnTo>
                  <a:pt x="589" y="333"/>
                </a:lnTo>
                <a:lnTo>
                  <a:pt x="589" y="334"/>
                </a:lnTo>
                <a:lnTo>
                  <a:pt x="587" y="333"/>
                </a:lnTo>
                <a:lnTo>
                  <a:pt x="587" y="333"/>
                </a:lnTo>
                <a:lnTo>
                  <a:pt x="587" y="333"/>
                </a:lnTo>
                <a:lnTo>
                  <a:pt x="587" y="333"/>
                </a:lnTo>
                <a:lnTo>
                  <a:pt x="587" y="334"/>
                </a:lnTo>
                <a:lnTo>
                  <a:pt x="587" y="334"/>
                </a:lnTo>
                <a:lnTo>
                  <a:pt x="587" y="334"/>
                </a:lnTo>
                <a:lnTo>
                  <a:pt x="587" y="334"/>
                </a:lnTo>
                <a:lnTo>
                  <a:pt x="587" y="334"/>
                </a:lnTo>
                <a:lnTo>
                  <a:pt x="587" y="334"/>
                </a:lnTo>
                <a:lnTo>
                  <a:pt x="589" y="334"/>
                </a:lnTo>
                <a:lnTo>
                  <a:pt x="590" y="334"/>
                </a:lnTo>
                <a:lnTo>
                  <a:pt x="590" y="334"/>
                </a:lnTo>
                <a:lnTo>
                  <a:pt x="590" y="334"/>
                </a:lnTo>
                <a:lnTo>
                  <a:pt x="592" y="334"/>
                </a:lnTo>
                <a:lnTo>
                  <a:pt x="592" y="334"/>
                </a:lnTo>
                <a:lnTo>
                  <a:pt x="592" y="334"/>
                </a:lnTo>
                <a:lnTo>
                  <a:pt x="592" y="334"/>
                </a:lnTo>
                <a:lnTo>
                  <a:pt x="592" y="333"/>
                </a:lnTo>
                <a:lnTo>
                  <a:pt x="593" y="331"/>
                </a:lnTo>
                <a:lnTo>
                  <a:pt x="593" y="331"/>
                </a:lnTo>
                <a:lnTo>
                  <a:pt x="593" y="331"/>
                </a:lnTo>
                <a:lnTo>
                  <a:pt x="593" y="333"/>
                </a:lnTo>
                <a:lnTo>
                  <a:pt x="593" y="333"/>
                </a:lnTo>
                <a:lnTo>
                  <a:pt x="593" y="333"/>
                </a:lnTo>
                <a:lnTo>
                  <a:pt x="593" y="333"/>
                </a:lnTo>
                <a:lnTo>
                  <a:pt x="593" y="333"/>
                </a:lnTo>
                <a:lnTo>
                  <a:pt x="593" y="333"/>
                </a:lnTo>
                <a:lnTo>
                  <a:pt x="593" y="333"/>
                </a:lnTo>
                <a:lnTo>
                  <a:pt x="593" y="333"/>
                </a:lnTo>
                <a:lnTo>
                  <a:pt x="595" y="333"/>
                </a:lnTo>
                <a:lnTo>
                  <a:pt x="595" y="333"/>
                </a:lnTo>
                <a:lnTo>
                  <a:pt x="595" y="333"/>
                </a:lnTo>
                <a:lnTo>
                  <a:pt x="595" y="331"/>
                </a:lnTo>
                <a:lnTo>
                  <a:pt x="595" y="333"/>
                </a:lnTo>
                <a:lnTo>
                  <a:pt x="595" y="333"/>
                </a:lnTo>
                <a:lnTo>
                  <a:pt x="595" y="333"/>
                </a:lnTo>
                <a:lnTo>
                  <a:pt x="595" y="333"/>
                </a:lnTo>
                <a:lnTo>
                  <a:pt x="596" y="331"/>
                </a:lnTo>
                <a:lnTo>
                  <a:pt x="596" y="331"/>
                </a:lnTo>
                <a:lnTo>
                  <a:pt x="596" y="331"/>
                </a:lnTo>
                <a:lnTo>
                  <a:pt x="596" y="331"/>
                </a:lnTo>
                <a:lnTo>
                  <a:pt x="596" y="331"/>
                </a:lnTo>
                <a:lnTo>
                  <a:pt x="596" y="331"/>
                </a:lnTo>
                <a:lnTo>
                  <a:pt x="596" y="331"/>
                </a:lnTo>
                <a:lnTo>
                  <a:pt x="596" y="331"/>
                </a:lnTo>
                <a:lnTo>
                  <a:pt x="596" y="331"/>
                </a:lnTo>
                <a:lnTo>
                  <a:pt x="596" y="331"/>
                </a:lnTo>
                <a:lnTo>
                  <a:pt x="598" y="331"/>
                </a:lnTo>
                <a:lnTo>
                  <a:pt x="598" y="331"/>
                </a:lnTo>
                <a:lnTo>
                  <a:pt x="598" y="333"/>
                </a:lnTo>
                <a:lnTo>
                  <a:pt x="596" y="333"/>
                </a:lnTo>
                <a:lnTo>
                  <a:pt x="596" y="333"/>
                </a:lnTo>
                <a:lnTo>
                  <a:pt x="596" y="333"/>
                </a:lnTo>
                <a:lnTo>
                  <a:pt x="596" y="333"/>
                </a:lnTo>
                <a:lnTo>
                  <a:pt x="596" y="333"/>
                </a:lnTo>
                <a:lnTo>
                  <a:pt x="596" y="333"/>
                </a:lnTo>
                <a:lnTo>
                  <a:pt x="595" y="334"/>
                </a:lnTo>
                <a:lnTo>
                  <a:pt x="595" y="336"/>
                </a:lnTo>
                <a:lnTo>
                  <a:pt x="595" y="336"/>
                </a:lnTo>
                <a:lnTo>
                  <a:pt x="593" y="336"/>
                </a:lnTo>
                <a:lnTo>
                  <a:pt x="593" y="336"/>
                </a:lnTo>
                <a:lnTo>
                  <a:pt x="593" y="336"/>
                </a:lnTo>
                <a:lnTo>
                  <a:pt x="593" y="336"/>
                </a:lnTo>
                <a:lnTo>
                  <a:pt x="595" y="336"/>
                </a:lnTo>
                <a:lnTo>
                  <a:pt x="595" y="336"/>
                </a:lnTo>
                <a:lnTo>
                  <a:pt x="595" y="336"/>
                </a:lnTo>
                <a:lnTo>
                  <a:pt x="595" y="336"/>
                </a:lnTo>
                <a:lnTo>
                  <a:pt x="598" y="334"/>
                </a:lnTo>
                <a:lnTo>
                  <a:pt x="598" y="334"/>
                </a:lnTo>
                <a:lnTo>
                  <a:pt x="598" y="334"/>
                </a:lnTo>
                <a:lnTo>
                  <a:pt x="598" y="334"/>
                </a:lnTo>
                <a:lnTo>
                  <a:pt x="599" y="333"/>
                </a:lnTo>
                <a:lnTo>
                  <a:pt x="599" y="333"/>
                </a:lnTo>
                <a:lnTo>
                  <a:pt x="599" y="334"/>
                </a:lnTo>
                <a:lnTo>
                  <a:pt x="599" y="334"/>
                </a:lnTo>
                <a:lnTo>
                  <a:pt x="599" y="334"/>
                </a:lnTo>
                <a:lnTo>
                  <a:pt x="598" y="334"/>
                </a:lnTo>
                <a:lnTo>
                  <a:pt x="598" y="336"/>
                </a:lnTo>
                <a:lnTo>
                  <a:pt x="598" y="336"/>
                </a:lnTo>
                <a:lnTo>
                  <a:pt x="599" y="336"/>
                </a:lnTo>
                <a:lnTo>
                  <a:pt x="599" y="336"/>
                </a:lnTo>
                <a:lnTo>
                  <a:pt x="599" y="334"/>
                </a:lnTo>
                <a:lnTo>
                  <a:pt x="599" y="334"/>
                </a:lnTo>
                <a:lnTo>
                  <a:pt x="599" y="334"/>
                </a:lnTo>
                <a:lnTo>
                  <a:pt x="601" y="333"/>
                </a:lnTo>
                <a:lnTo>
                  <a:pt x="601" y="334"/>
                </a:lnTo>
                <a:lnTo>
                  <a:pt x="601" y="334"/>
                </a:lnTo>
                <a:lnTo>
                  <a:pt x="599" y="334"/>
                </a:lnTo>
                <a:lnTo>
                  <a:pt x="601" y="334"/>
                </a:lnTo>
                <a:lnTo>
                  <a:pt x="601" y="334"/>
                </a:lnTo>
                <a:lnTo>
                  <a:pt x="601" y="334"/>
                </a:lnTo>
                <a:lnTo>
                  <a:pt x="601" y="334"/>
                </a:lnTo>
                <a:lnTo>
                  <a:pt x="601" y="336"/>
                </a:lnTo>
                <a:lnTo>
                  <a:pt x="599" y="336"/>
                </a:lnTo>
                <a:lnTo>
                  <a:pt x="601" y="336"/>
                </a:lnTo>
                <a:lnTo>
                  <a:pt x="602" y="334"/>
                </a:lnTo>
                <a:lnTo>
                  <a:pt x="604" y="334"/>
                </a:lnTo>
                <a:lnTo>
                  <a:pt x="604" y="334"/>
                </a:lnTo>
                <a:lnTo>
                  <a:pt x="604" y="334"/>
                </a:lnTo>
                <a:lnTo>
                  <a:pt x="604" y="334"/>
                </a:lnTo>
                <a:lnTo>
                  <a:pt x="604" y="334"/>
                </a:lnTo>
                <a:lnTo>
                  <a:pt x="604" y="336"/>
                </a:lnTo>
                <a:lnTo>
                  <a:pt x="604" y="336"/>
                </a:lnTo>
                <a:lnTo>
                  <a:pt x="604" y="336"/>
                </a:lnTo>
                <a:lnTo>
                  <a:pt x="602" y="339"/>
                </a:lnTo>
                <a:lnTo>
                  <a:pt x="601" y="339"/>
                </a:lnTo>
                <a:lnTo>
                  <a:pt x="601" y="340"/>
                </a:lnTo>
                <a:lnTo>
                  <a:pt x="601" y="340"/>
                </a:lnTo>
                <a:lnTo>
                  <a:pt x="599" y="340"/>
                </a:lnTo>
                <a:lnTo>
                  <a:pt x="599" y="340"/>
                </a:lnTo>
                <a:lnTo>
                  <a:pt x="601" y="340"/>
                </a:lnTo>
                <a:lnTo>
                  <a:pt x="602" y="340"/>
                </a:lnTo>
                <a:lnTo>
                  <a:pt x="604" y="340"/>
                </a:lnTo>
                <a:lnTo>
                  <a:pt x="604" y="340"/>
                </a:lnTo>
                <a:lnTo>
                  <a:pt x="605" y="340"/>
                </a:lnTo>
                <a:lnTo>
                  <a:pt x="605" y="340"/>
                </a:lnTo>
                <a:lnTo>
                  <a:pt x="607" y="340"/>
                </a:lnTo>
                <a:lnTo>
                  <a:pt x="607" y="342"/>
                </a:lnTo>
                <a:lnTo>
                  <a:pt x="607" y="342"/>
                </a:lnTo>
                <a:lnTo>
                  <a:pt x="607" y="342"/>
                </a:lnTo>
                <a:lnTo>
                  <a:pt x="607" y="342"/>
                </a:lnTo>
                <a:lnTo>
                  <a:pt x="607" y="342"/>
                </a:lnTo>
                <a:lnTo>
                  <a:pt x="608" y="342"/>
                </a:lnTo>
                <a:lnTo>
                  <a:pt x="608" y="343"/>
                </a:lnTo>
                <a:lnTo>
                  <a:pt x="608" y="343"/>
                </a:lnTo>
                <a:lnTo>
                  <a:pt x="608" y="343"/>
                </a:lnTo>
                <a:lnTo>
                  <a:pt x="610" y="343"/>
                </a:lnTo>
                <a:lnTo>
                  <a:pt x="610" y="343"/>
                </a:lnTo>
                <a:lnTo>
                  <a:pt x="611" y="343"/>
                </a:lnTo>
                <a:lnTo>
                  <a:pt x="611" y="340"/>
                </a:lnTo>
                <a:lnTo>
                  <a:pt x="613" y="340"/>
                </a:lnTo>
                <a:lnTo>
                  <a:pt x="613" y="340"/>
                </a:lnTo>
                <a:lnTo>
                  <a:pt x="613" y="339"/>
                </a:lnTo>
                <a:lnTo>
                  <a:pt x="613" y="337"/>
                </a:lnTo>
                <a:lnTo>
                  <a:pt x="614" y="337"/>
                </a:lnTo>
                <a:lnTo>
                  <a:pt x="614" y="337"/>
                </a:lnTo>
                <a:lnTo>
                  <a:pt x="614" y="337"/>
                </a:lnTo>
                <a:lnTo>
                  <a:pt x="616" y="336"/>
                </a:lnTo>
                <a:lnTo>
                  <a:pt x="616" y="336"/>
                </a:lnTo>
                <a:lnTo>
                  <a:pt x="616" y="334"/>
                </a:lnTo>
                <a:lnTo>
                  <a:pt x="616" y="334"/>
                </a:lnTo>
                <a:lnTo>
                  <a:pt x="616" y="334"/>
                </a:lnTo>
                <a:lnTo>
                  <a:pt x="616" y="333"/>
                </a:lnTo>
                <a:lnTo>
                  <a:pt x="617" y="333"/>
                </a:lnTo>
                <a:lnTo>
                  <a:pt x="617" y="333"/>
                </a:lnTo>
                <a:lnTo>
                  <a:pt x="617" y="331"/>
                </a:lnTo>
                <a:lnTo>
                  <a:pt x="617" y="331"/>
                </a:lnTo>
                <a:lnTo>
                  <a:pt x="617" y="331"/>
                </a:lnTo>
                <a:lnTo>
                  <a:pt x="619" y="330"/>
                </a:lnTo>
                <a:lnTo>
                  <a:pt x="619" y="330"/>
                </a:lnTo>
                <a:lnTo>
                  <a:pt x="619" y="330"/>
                </a:lnTo>
                <a:lnTo>
                  <a:pt x="619" y="331"/>
                </a:lnTo>
                <a:lnTo>
                  <a:pt x="619" y="331"/>
                </a:lnTo>
                <a:lnTo>
                  <a:pt x="619" y="331"/>
                </a:lnTo>
                <a:lnTo>
                  <a:pt x="619" y="331"/>
                </a:lnTo>
                <a:lnTo>
                  <a:pt x="619" y="333"/>
                </a:lnTo>
                <a:lnTo>
                  <a:pt x="619" y="333"/>
                </a:lnTo>
                <a:lnTo>
                  <a:pt x="617" y="331"/>
                </a:lnTo>
                <a:lnTo>
                  <a:pt x="617" y="331"/>
                </a:lnTo>
                <a:lnTo>
                  <a:pt x="617" y="331"/>
                </a:lnTo>
                <a:lnTo>
                  <a:pt x="617" y="333"/>
                </a:lnTo>
                <a:lnTo>
                  <a:pt x="617" y="333"/>
                </a:lnTo>
                <a:lnTo>
                  <a:pt x="617" y="333"/>
                </a:lnTo>
                <a:lnTo>
                  <a:pt x="617" y="333"/>
                </a:lnTo>
                <a:lnTo>
                  <a:pt x="617" y="334"/>
                </a:lnTo>
                <a:lnTo>
                  <a:pt x="617" y="334"/>
                </a:lnTo>
                <a:lnTo>
                  <a:pt x="616" y="334"/>
                </a:lnTo>
                <a:lnTo>
                  <a:pt x="616" y="334"/>
                </a:lnTo>
                <a:lnTo>
                  <a:pt x="616" y="334"/>
                </a:lnTo>
                <a:lnTo>
                  <a:pt x="617" y="336"/>
                </a:lnTo>
                <a:lnTo>
                  <a:pt x="617" y="336"/>
                </a:lnTo>
                <a:lnTo>
                  <a:pt x="616" y="336"/>
                </a:lnTo>
                <a:lnTo>
                  <a:pt x="616" y="336"/>
                </a:lnTo>
                <a:lnTo>
                  <a:pt x="616" y="336"/>
                </a:lnTo>
                <a:lnTo>
                  <a:pt x="616" y="337"/>
                </a:lnTo>
                <a:lnTo>
                  <a:pt x="616" y="337"/>
                </a:lnTo>
                <a:lnTo>
                  <a:pt x="616" y="337"/>
                </a:lnTo>
                <a:lnTo>
                  <a:pt x="616" y="337"/>
                </a:lnTo>
                <a:lnTo>
                  <a:pt x="616" y="337"/>
                </a:lnTo>
                <a:lnTo>
                  <a:pt x="616" y="337"/>
                </a:lnTo>
                <a:lnTo>
                  <a:pt x="616" y="337"/>
                </a:lnTo>
                <a:lnTo>
                  <a:pt x="616" y="339"/>
                </a:lnTo>
                <a:lnTo>
                  <a:pt x="616" y="339"/>
                </a:lnTo>
                <a:lnTo>
                  <a:pt x="616" y="339"/>
                </a:lnTo>
                <a:lnTo>
                  <a:pt x="617" y="339"/>
                </a:lnTo>
                <a:lnTo>
                  <a:pt x="617" y="337"/>
                </a:lnTo>
                <a:lnTo>
                  <a:pt x="617" y="337"/>
                </a:lnTo>
                <a:lnTo>
                  <a:pt x="617" y="339"/>
                </a:lnTo>
                <a:lnTo>
                  <a:pt x="617" y="339"/>
                </a:lnTo>
                <a:lnTo>
                  <a:pt x="617" y="340"/>
                </a:lnTo>
                <a:lnTo>
                  <a:pt x="616" y="340"/>
                </a:lnTo>
                <a:lnTo>
                  <a:pt x="617" y="340"/>
                </a:lnTo>
                <a:lnTo>
                  <a:pt x="617" y="340"/>
                </a:lnTo>
                <a:lnTo>
                  <a:pt x="616" y="340"/>
                </a:lnTo>
                <a:lnTo>
                  <a:pt x="616" y="340"/>
                </a:lnTo>
                <a:lnTo>
                  <a:pt x="616" y="340"/>
                </a:lnTo>
                <a:lnTo>
                  <a:pt x="616" y="342"/>
                </a:lnTo>
                <a:lnTo>
                  <a:pt x="616" y="342"/>
                </a:lnTo>
                <a:lnTo>
                  <a:pt x="616" y="342"/>
                </a:lnTo>
                <a:lnTo>
                  <a:pt x="616" y="342"/>
                </a:lnTo>
                <a:lnTo>
                  <a:pt x="616" y="342"/>
                </a:lnTo>
                <a:lnTo>
                  <a:pt x="616" y="342"/>
                </a:lnTo>
                <a:lnTo>
                  <a:pt x="616" y="342"/>
                </a:lnTo>
                <a:lnTo>
                  <a:pt x="616" y="342"/>
                </a:lnTo>
                <a:lnTo>
                  <a:pt x="616" y="343"/>
                </a:lnTo>
                <a:lnTo>
                  <a:pt x="616" y="343"/>
                </a:lnTo>
                <a:lnTo>
                  <a:pt x="616" y="343"/>
                </a:lnTo>
                <a:lnTo>
                  <a:pt x="616" y="345"/>
                </a:lnTo>
                <a:lnTo>
                  <a:pt x="616" y="345"/>
                </a:lnTo>
                <a:lnTo>
                  <a:pt x="616" y="345"/>
                </a:lnTo>
                <a:lnTo>
                  <a:pt x="617" y="345"/>
                </a:lnTo>
                <a:lnTo>
                  <a:pt x="617" y="343"/>
                </a:lnTo>
                <a:lnTo>
                  <a:pt x="617" y="343"/>
                </a:lnTo>
                <a:lnTo>
                  <a:pt x="617" y="343"/>
                </a:lnTo>
                <a:lnTo>
                  <a:pt x="617" y="343"/>
                </a:lnTo>
                <a:lnTo>
                  <a:pt x="617" y="343"/>
                </a:lnTo>
                <a:lnTo>
                  <a:pt x="617" y="343"/>
                </a:lnTo>
                <a:lnTo>
                  <a:pt x="617" y="343"/>
                </a:lnTo>
                <a:lnTo>
                  <a:pt x="617" y="343"/>
                </a:lnTo>
                <a:lnTo>
                  <a:pt x="619" y="343"/>
                </a:lnTo>
                <a:lnTo>
                  <a:pt x="619" y="343"/>
                </a:lnTo>
                <a:lnTo>
                  <a:pt x="619" y="343"/>
                </a:lnTo>
                <a:lnTo>
                  <a:pt x="619" y="343"/>
                </a:lnTo>
                <a:lnTo>
                  <a:pt x="619" y="345"/>
                </a:lnTo>
                <a:lnTo>
                  <a:pt x="620" y="345"/>
                </a:lnTo>
                <a:lnTo>
                  <a:pt x="620" y="345"/>
                </a:lnTo>
                <a:lnTo>
                  <a:pt x="620" y="346"/>
                </a:lnTo>
                <a:lnTo>
                  <a:pt x="620" y="346"/>
                </a:lnTo>
                <a:lnTo>
                  <a:pt x="620" y="346"/>
                </a:lnTo>
                <a:lnTo>
                  <a:pt x="620" y="346"/>
                </a:lnTo>
                <a:lnTo>
                  <a:pt x="620" y="346"/>
                </a:lnTo>
                <a:lnTo>
                  <a:pt x="620" y="346"/>
                </a:lnTo>
                <a:lnTo>
                  <a:pt x="620" y="346"/>
                </a:lnTo>
                <a:lnTo>
                  <a:pt x="622" y="346"/>
                </a:lnTo>
                <a:lnTo>
                  <a:pt x="622" y="346"/>
                </a:lnTo>
                <a:lnTo>
                  <a:pt x="622" y="346"/>
                </a:lnTo>
                <a:lnTo>
                  <a:pt x="623" y="346"/>
                </a:lnTo>
                <a:lnTo>
                  <a:pt x="623" y="346"/>
                </a:lnTo>
                <a:lnTo>
                  <a:pt x="623" y="346"/>
                </a:lnTo>
                <a:lnTo>
                  <a:pt x="623" y="346"/>
                </a:lnTo>
                <a:lnTo>
                  <a:pt x="623" y="346"/>
                </a:lnTo>
                <a:lnTo>
                  <a:pt x="623" y="346"/>
                </a:lnTo>
                <a:lnTo>
                  <a:pt x="623" y="346"/>
                </a:lnTo>
                <a:lnTo>
                  <a:pt x="625" y="346"/>
                </a:lnTo>
                <a:lnTo>
                  <a:pt x="625" y="346"/>
                </a:lnTo>
                <a:lnTo>
                  <a:pt x="625" y="346"/>
                </a:lnTo>
                <a:lnTo>
                  <a:pt x="626" y="346"/>
                </a:lnTo>
                <a:lnTo>
                  <a:pt x="628" y="346"/>
                </a:lnTo>
                <a:lnTo>
                  <a:pt x="628" y="345"/>
                </a:lnTo>
                <a:lnTo>
                  <a:pt x="628" y="345"/>
                </a:lnTo>
                <a:lnTo>
                  <a:pt x="628" y="346"/>
                </a:lnTo>
                <a:lnTo>
                  <a:pt x="628" y="346"/>
                </a:lnTo>
                <a:lnTo>
                  <a:pt x="628" y="346"/>
                </a:lnTo>
                <a:lnTo>
                  <a:pt x="628" y="346"/>
                </a:lnTo>
                <a:lnTo>
                  <a:pt x="628" y="346"/>
                </a:lnTo>
                <a:lnTo>
                  <a:pt x="628" y="346"/>
                </a:lnTo>
                <a:lnTo>
                  <a:pt x="628" y="348"/>
                </a:lnTo>
                <a:lnTo>
                  <a:pt x="628" y="348"/>
                </a:lnTo>
                <a:lnTo>
                  <a:pt x="628" y="348"/>
                </a:lnTo>
                <a:lnTo>
                  <a:pt x="628" y="348"/>
                </a:lnTo>
                <a:lnTo>
                  <a:pt x="631" y="349"/>
                </a:lnTo>
                <a:lnTo>
                  <a:pt x="631" y="349"/>
                </a:lnTo>
                <a:lnTo>
                  <a:pt x="631" y="351"/>
                </a:lnTo>
                <a:lnTo>
                  <a:pt x="631" y="351"/>
                </a:lnTo>
                <a:lnTo>
                  <a:pt x="629" y="351"/>
                </a:lnTo>
                <a:lnTo>
                  <a:pt x="628" y="351"/>
                </a:lnTo>
                <a:lnTo>
                  <a:pt x="629" y="351"/>
                </a:lnTo>
                <a:lnTo>
                  <a:pt x="631" y="351"/>
                </a:lnTo>
                <a:lnTo>
                  <a:pt x="633" y="351"/>
                </a:lnTo>
                <a:lnTo>
                  <a:pt x="634" y="351"/>
                </a:lnTo>
                <a:lnTo>
                  <a:pt x="636" y="351"/>
                </a:lnTo>
                <a:lnTo>
                  <a:pt x="639" y="349"/>
                </a:lnTo>
                <a:lnTo>
                  <a:pt x="640" y="348"/>
                </a:lnTo>
                <a:lnTo>
                  <a:pt x="645" y="348"/>
                </a:lnTo>
                <a:lnTo>
                  <a:pt x="648" y="346"/>
                </a:lnTo>
                <a:lnTo>
                  <a:pt x="651" y="345"/>
                </a:lnTo>
                <a:lnTo>
                  <a:pt x="652" y="345"/>
                </a:lnTo>
                <a:lnTo>
                  <a:pt x="655" y="345"/>
                </a:lnTo>
                <a:lnTo>
                  <a:pt x="657" y="345"/>
                </a:lnTo>
                <a:lnTo>
                  <a:pt x="660" y="345"/>
                </a:lnTo>
                <a:lnTo>
                  <a:pt x="661" y="345"/>
                </a:lnTo>
                <a:lnTo>
                  <a:pt x="664" y="345"/>
                </a:lnTo>
                <a:lnTo>
                  <a:pt x="664" y="346"/>
                </a:lnTo>
                <a:lnTo>
                  <a:pt x="667" y="346"/>
                </a:lnTo>
                <a:lnTo>
                  <a:pt x="669" y="346"/>
                </a:lnTo>
                <a:lnTo>
                  <a:pt x="669" y="346"/>
                </a:lnTo>
                <a:lnTo>
                  <a:pt x="672" y="345"/>
                </a:lnTo>
                <a:lnTo>
                  <a:pt x="672" y="345"/>
                </a:lnTo>
                <a:lnTo>
                  <a:pt x="673" y="343"/>
                </a:lnTo>
                <a:lnTo>
                  <a:pt x="673" y="343"/>
                </a:lnTo>
                <a:lnTo>
                  <a:pt x="672" y="343"/>
                </a:lnTo>
                <a:lnTo>
                  <a:pt x="672" y="342"/>
                </a:lnTo>
                <a:lnTo>
                  <a:pt x="672" y="342"/>
                </a:lnTo>
                <a:lnTo>
                  <a:pt x="672" y="342"/>
                </a:lnTo>
                <a:lnTo>
                  <a:pt x="672" y="342"/>
                </a:lnTo>
                <a:lnTo>
                  <a:pt x="670" y="342"/>
                </a:lnTo>
                <a:lnTo>
                  <a:pt x="670" y="340"/>
                </a:lnTo>
                <a:lnTo>
                  <a:pt x="672" y="340"/>
                </a:lnTo>
                <a:lnTo>
                  <a:pt x="672" y="340"/>
                </a:lnTo>
                <a:lnTo>
                  <a:pt x="672" y="340"/>
                </a:lnTo>
                <a:lnTo>
                  <a:pt x="673" y="342"/>
                </a:lnTo>
                <a:lnTo>
                  <a:pt x="673" y="342"/>
                </a:lnTo>
                <a:lnTo>
                  <a:pt x="675" y="342"/>
                </a:lnTo>
                <a:lnTo>
                  <a:pt x="673" y="342"/>
                </a:lnTo>
                <a:lnTo>
                  <a:pt x="673" y="342"/>
                </a:lnTo>
                <a:lnTo>
                  <a:pt x="673" y="342"/>
                </a:lnTo>
                <a:lnTo>
                  <a:pt x="675" y="343"/>
                </a:lnTo>
                <a:lnTo>
                  <a:pt x="675" y="343"/>
                </a:lnTo>
                <a:lnTo>
                  <a:pt x="675" y="343"/>
                </a:lnTo>
                <a:lnTo>
                  <a:pt x="675" y="345"/>
                </a:lnTo>
                <a:lnTo>
                  <a:pt x="675" y="345"/>
                </a:lnTo>
                <a:lnTo>
                  <a:pt x="675" y="345"/>
                </a:lnTo>
                <a:lnTo>
                  <a:pt x="675" y="346"/>
                </a:lnTo>
                <a:lnTo>
                  <a:pt x="675" y="346"/>
                </a:lnTo>
                <a:lnTo>
                  <a:pt x="675" y="346"/>
                </a:lnTo>
                <a:lnTo>
                  <a:pt x="675" y="346"/>
                </a:lnTo>
                <a:lnTo>
                  <a:pt x="673" y="346"/>
                </a:lnTo>
                <a:lnTo>
                  <a:pt x="673" y="346"/>
                </a:lnTo>
                <a:lnTo>
                  <a:pt x="673" y="348"/>
                </a:lnTo>
                <a:lnTo>
                  <a:pt x="673" y="348"/>
                </a:lnTo>
                <a:lnTo>
                  <a:pt x="672" y="348"/>
                </a:lnTo>
                <a:lnTo>
                  <a:pt x="672" y="348"/>
                </a:lnTo>
                <a:lnTo>
                  <a:pt x="673" y="348"/>
                </a:lnTo>
                <a:lnTo>
                  <a:pt x="673" y="346"/>
                </a:lnTo>
                <a:lnTo>
                  <a:pt x="673" y="346"/>
                </a:lnTo>
                <a:lnTo>
                  <a:pt x="672" y="348"/>
                </a:lnTo>
                <a:lnTo>
                  <a:pt x="672" y="348"/>
                </a:lnTo>
                <a:lnTo>
                  <a:pt x="672" y="348"/>
                </a:lnTo>
                <a:lnTo>
                  <a:pt x="673" y="349"/>
                </a:lnTo>
                <a:lnTo>
                  <a:pt x="675" y="349"/>
                </a:lnTo>
                <a:lnTo>
                  <a:pt x="675" y="349"/>
                </a:lnTo>
                <a:lnTo>
                  <a:pt x="678" y="349"/>
                </a:lnTo>
                <a:lnTo>
                  <a:pt x="679" y="349"/>
                </a:lnTo>
                <a:lnTo>
                  <a:pt x="682" y="351"/>
                </a:lnTo>
                <a:lnTo>
                  <a:pt x="684" y="351"/>
                </a:lnTo>
                <a:lnTo>
                  <a:pt x="685" y="351"/>
                </a:lnTo>
                <a:lnTo>
                  <a:pt x="687" y="351"/>
                </a:lnTo>
                <a:lnTo>
                  <a:pt x="688" y="351"/>
                </a:lnTo>
                <a:lnTo>
                  <a:pt x="691" y="351"/>
                </a:lnTo>
                <a:lnTo>
                  <a:pt x="693" y="349"/>
                </a:lnTo>
                <a:lnTo>
                  <a:pt x="694" y="349"/>
                </a:lnTo>
                <a:lnTo>
                  <a:pt x="696" y="348"/>
                </a:lnTo>
                <a:lnTo>
                  <a:pt x="696" y="346"/>
                </a:lnTo>
                <a:lnTo>
                  <a:pt x="697" y="345"/>
                </a:lnTo>
                <a:lnTo>
                  <a:pt x="699" y="343"/>
                </a:lnTo>
                <a:lnTo>
                  <a:pt x="699" y="342"/>
                </a:lnTo>
                <a:lnTo>
                  <a:pt x="699" y="342"/>
                </a:lnTo>
                <a:lnTo>
                  <a:pt x="700" y="340"/>
                </a:lnTo>
                <a:lnTo>
                  <a:pt x="700" y="340"/>
                </a:lnTo>
                <a:lnTo>
                  <a:pt x="700" y="340"/>
                </a:lnTo>
                <a:lnTo>
                  <a:pt x="700" y="340"/>
                </a:lnTo>
                <a:lnTo>
                  <a:pt x="700" y="340"/>
                </a:lnTo>
                <a:lnTo>
                  <a:pt x="700" y="339"/>
                </a:lnTo>
                <a:lnTo>
                  <a:pt x="700" y="339"/>
                </a:lnTo>
                <a:lnTo>
                  <a:pt x="702" y="337"/>
                </a:lnTo>
                <a:lnTo>
                  <a:pt x="702" y="337"/>
                </a:lnTo>
                <a:lnTo>
                  <a:pt x="702" y="337"/>
                </a:lnTo>
                <a:lnTo>
                  <a:pt x="702" y="337"/>
                </a:lnTo>
                <a:lnTo>
                  <a:pt x="702" y="337"/>
                </a:lnTo>
                <a:lnTo>
                  <a:pt x="702" y="337"/>
                </a:lnTo>
                <a:lnTo>
                  <a:pt x="703" y="339"/>
                </a:lnTo>
                <a:lnTo>
                  <a:pt x="703" y="339"/>
                </a:lnTo>
                <a:lnTo>
                  <a:pt x="703" y="339"/>
                </a:lnTo>
                <a:lnTo>
                  <a:pt x="705" y="339"/>
                </a:lnTo>
                <a:lnTo>
                  <a:pt x="705" y="339"/>
                </a:lnTo>
                <a:lnTo>
                  <a:pt x="705" y="340"/>
                </a:lnTo>
                <a:lnTo>
                  <a:pt x="706" y="342"/>
                </a:lnTo>
                <a:lnTo>
                  <a:pt x="708" y="342"/>
                </a:lnTo>
                <a:lnTo>
                  <a:pt x="711" y="342"/>
                </a:lnTo>
                <a:lnTo>
                  <a:pt x="711" y="342"/>
                </a:lnTo>
                <a:lnTo>
                  <a:pt x="713" y="342"/>
                </a:lnTo>
                <a:lnTo>
                  <a:pt x="713" y="342"/>
                </a:lnTo>
                <a:lnTo>
                  <a:pt x="713" y="342"/>
                </a:lnTo>
                <a:lnTo>
                  <a:pt x="713" y="342"/>
                </a:lnTo>
                <a:lnTo>
                  <a:pt x="713" y="342"/>
                </a:lnTo>
                <a:lnTo>
                  <a:pt x="713" y="342"/>
                </a:lnTo>
                <a:lnTo>
                  <a:pt x="711" y="342"/>
                </a:lnTo>
                <a:lnTo>
                  <a:pt x="711" y="342"/>
                </a:lnTo>
                <a:lnTo>
                  <a:pt x="711" y="342"/>
                </a:lnTo>
                <a:lnTo>
                  <a:pt x="708" y="342"/>
                </a:lnTo>
                <a:lnTo>
                  <a:pt x="706" y="342"/>
                </a:lnTo>
                <a:lnTo>
                  <a:pt x="706" y="343"/>
                </a:lnTo>
                <a:lnTo>
                  <a:pt x="706" y="343"/>
                </a:lnTo>
                <a:lnTo>
                  <a:pt x="708" y="345"/>
                </a:lnTo>
                <a:lnTo>
                  <a:pt x="708" y="345"/>
                </a:lnTo>
                <a:lnTo>
                  <a:pt x="706" y="345"/>
                </a:lnTo>
                <a:lnTo>
                  <a:pt x="706" y="345"/>
                </a:lnTo>
                <a:lnTo>
                  <a:pt x="706" y="345"/>
                </a:lnTo>
                <a:lnTo>
                  <a:pt x="706" y="346"/>
                </a:lnTo>
                <a:lnTo>
                  <a:pt x="708" y="346"/>
                </a:lnTo>
                <a:lnTo>
                  <a:pt x="708" y="346"/>
                </a:lnTo>
                <a:lnTo>
                  <a:pt x="708" y="346"/>
                </a:lnTo>
                <a:lnTo>
                  <a:pt x="708" y="346"/>
                </a:lnTo>
                <a:lnTo>
                  <a:pt x="708" y="346"/>
                </a:lnTo>
                <a:lnTo>
                  <a:pt x="708" y="348"/>
                </a:lnTo>
                <a:lnTo>
                  <a:pt x="708" y="348"/>
                </a:lnTo>
                <a:lnTo>
                  <a:pt x="710" y="349"/>
                </a:lnTo>
                <a:lnTo>
                  <a:pt x="710" y="349"/>
                </a:lnTo>
                <a:lnTo>
                  <a:pt x="710" y="351"/>
                </a:lnTo>
                <a:lnTo>
                  <a:pt x="708" y="351"/>
                </a:lnTo>
                <a:lnTo>
                  <a:pt x="708" y="351"/>
                </a:lnTo>
                <a:lnTo>
                  <a:pt x="708" y="351"/>
                </a:lnTo>
                <a:lnTo>
                  <a:pt x="708" y="349"/>
                </a:lnTo>
                <a:lnTo>
                  <a:pt x="708" y="349"/>
                </a:lnTo>
                <a:lnTo>
                  <a:pt x="708" y="349"/>
                </a:lnTo>
                <a:lnTo>
                  <a:pt x="708" y="349"/>
                </a:lnTo>
                <a:lnTo>
                  <a:pt x="708" y="349"/>
                </a:lnTo>
                <a:lnTo>
                  <a:pt x="708" y="348"/>
                </a:lnTo>
                <a:lnTo>
                  <a:pt x="708" y="346"/>
                </a:lnTo>
                <a:lnTo>
                  <a:pt x="706" y="346"/>
                </a:lnTo>
                <a:lnTo>
                  <a:pt x="706" y="346"/>
                </a:lnTo>
                <a:lnTo>
                  <a:pt x="706" y="346"/>
                </a:lnTo>
                <a:lnTo>
                  <a:pt x="706" y="346"/>
                </a:lnTo>
                <a:lnTo>
                  <a:pt x="706" y="346"/>
                </a:lnTo>
                <a:lnTo>
                  <a:pt x="706" y="346"/>
                </a:lnTo>
                <a:lnTo>
                  <a:pt x="706" y="345"/>
                </a:lnTo>
                <a:lnTo>
                  <a:pt x="706" y="345"/>
                </a:lnTo>
                <a:lnTo>
                  <a:pt x="706" y="343"/>
                </a:lnTo>
                <a:lnTo>
                  <a:pt x="706" y="342"/>
                </a:lnTo>
                <a:lnTo>
                  <a:pt x="706" y="342"/>
                </a:lnTo>
                <a:lnTo>
                  <a:pt x="705" y="340"/>
                </a:lnTo>
                <a:lnTo>
                  <a:pt x="703" y="339"/>
                </a:lnTo>
                <a:lnTo>
                  <a:pt x="703" y="339"/>
                </a:lnTo>
                <a:lnTo>
                  <a:pt x="702" y="339"/>
                </a:lnTo>
                <a:lnTo>
                  <a:pt x="702" y="339"/>
                </a:lnTo>
                <a:lnTo>
                  <a:pt x="702" y="340"/>
                </a:lnTo>
                <a:lnTo>
                  <a:pt x="702" y="340"/>
                </a:lnTo>
                <a:lnTo>
                  <a:pt x="702" y="340"/>
                </a:lnTo>
                <a:lnTo>
                  <a:pt x="702" y="340"/>
                </a:lnTo>
                <a:lnTo>
                  <a:pt x="702" y="340"/>
                </a:lnTo>
                <a:lnTo>
                  <a:pt x="702" y="342"/>
                </a:lnTo>
                <a:lnTo>
                  <a:pt x="700" y="342"/>
                </a:lnTo>
                <a:lnTo>
                  <a:pt x="700" y="342"/>
                </a:lnTo>
                <a:lnTo>
                  <a:pt x="702" y="343"/>
                </a:lnTo>
                <a:lnTo>
                  <a:pt x="702" y="345"/>
                </a:lnTo>
                <a:lnTo>
                  <a:pt x="702" y="345"/>
                </a:lnTo>
                <a:lnTo>
                  <a:pt x="703" y="346"/>
                </a:lnTo>
                <a:lnTo>
                  <a:pt x="703" y="346"/>
                </a:lnTo>
                <a:lnTo>
                  <a:pt x="703" y="346"/>
                </a:lnTo>
                <a:lnTo>
                  <a:pt x="705" y="348"/>
                </a:lnTo>
                <a:lnTo>
                  <a:pt x="705" y="348"/>
                </a:lnTo>
                <a:lnTo>
                  <a:pt x="703" y="348"/>
                </a:lnTo>
                <a:lnTo>
                  <a:pt x="703" y="349"/>
                </a:lnTo>
                <a:lnTo>
                  <a:pt x="703" y="351"/>
                </a:lnTo>
                <a:lnTo>
                  <a:pt x="703" y="351"/>
                </a:lnTo>
                <a:lnTo>
                  <a:pt x="703" y="351"/>
                </a:lnTo>
                <a:lnTo>
                  <a:pt x="703" y="352"/>
                </a:lnTo>
                <a:lnTo>
                  <a:pt x="703" y="352"/>
                </a:lnTo>
                <a:lnTo>
                  <a:pt x="703" y="352"/>
                </a:lnTo>
                <a:lnTo>
                  <a:pt x="702" y="352"/>
                </a:lnTo>
                <a:lnTo>
                  <a:pt x="702" y="352"/>
                </a:lnTo>
                <a:lnTo>
                  <a:pt x="702" y="352"/>
                </a:lnTo>
                <a:lnTo>
                  <a:pt x="702" y="352"/>
                </a:lnTo>
                <a:lnTo>
                  <a:pt x="702" y="352"/>
                </a:lnTo>
                <a:lnTo>
                  <a:pt x="702" y="352"/>
                </a:lnTo>
                <a:lnTo>
                  <a:pt x="702" y="352"/>
                </a:lnTo>
                <a:lnTo>
                  <a:pt x="702" y="352"/>
                </a:lnTo>
                <a:lnTo>
                  <a:pt x="702" y="354"/>
                </a:lnTo>
                <a:lnTo>
                  <a:pt x="700" y="354"/>
                </a:lnTo>
                <a:lnTo>
                  <a:pt x="700" y="354"/>
                </a:lnTo>
                <a:lnTo>
                  <a:pt x="700" y="354"/>
                </a:lnTo>
                <a:lnTo>
                  <a:pt x="705" y="355"/>
                </a:lnTo>
                <a:lnTo>
                  <a:pt x="705" y="355"/>
                </a:lnTo>
                <a:lnTo>
                  <a:pt x="705" y="355"/>
                </a:lnTo>
                <a:lnTo>
                  <a:pt x="706" y="357"/>
                </a:lnTo>
                <a:lnTo>
                  <a:pt x="706" y="357"/>
                </a:lnTo>
                <a:lnTo>
                  <a:pt x="706" y="357"/>
                </a:lnTo>
                <a:lnTo>
                  <a:pt x="708" y="357"/>
                </a:lnTo>
                <a:lnTo>
                  <a:pt x="708" y="357"/>
                </a:lnTo>
                <a:lnTo>
                  <a:pt x="708" y="357"/>
                </a:lnTo>
                <a:lnTo>
                  <a:pt x="708" y="357"/>
                </a:lnTo>
                <a:lnTo>
                  <a:pt x="710" y="357"/>
                </a:lnTo>
                <a:lnTo>
                  <a:pt x="710" y="357"/>
                </a:lnTo>
                <a:lnTo>
                  <a:pt x="708" y="357"/>
                </a:lnTo>
                <a:lnTo>
                  <a:pt x="708" y="357"/>
                </a:lnTo>
                <a:lnTo>
                  <a:pt x="708" y="357"/>
                </a:lnTo>
                <a:lnTo>
                  <a:pt x="706" y="357"/>
                </a:lnTo>
                <a:lnTo>
                  <a:pt x="706" y="357"/>
                </a:lnTo>
                <a:lnTo>
                  <a:pt x="708" y="357"/>
                </a:lnTo>
                <a:lnTo>
                  <a:pt x="708" y="357"/>
                </a:lnTo>
                <a:lnTo>
                  <a:pt x="708" y="357"/>
                </a:lnTo>
                <a:lnTo>
                  <a:pt x="710" y="357"/>
                </a:lnTo>
                <a:lnTo>
                  <a:pt x="710" y="358"/>
                </a:lnTo>
                <a:lnTo>
                  <a:pt x="710" y="358"/>
                </a:lnTo>
                <a:lnTo>
                  <a:pt x="710" y="357"/>
                </a:lnTo>
                <a:lnTo>
                  <a:pt x="710" y="357"/>
                </a:lnTo>
                <a:lnTo>
                  <a:pt x="710" y="357"/>
                </a:lnTo>
                <a:lnTo>
                  <a:pt x="711" y="357"/>
                </a:lnTo>
                <a:lnTo>
                  <a:pt x="711" y="357"/>
                </a:lnTo>
                <a:lnTo>
                  <a:pt x="711" y="357"/>
                </a:lnTo>
                <a:lnTo>
                  <a:pt x="711" y="357"/>
                </a:lnTo>
                <a:lnTo>
                  <a:pt x="711" y="357"/>
                </a:lnTo>
                <a:lnTo>
                  <a:pt x="711" y="358"/>
                </a:lnTo>
                <a:lnTo>
                  <a:pt x="711" y="358"/>
                </a:lnTo>
                <a:lnTo>
                  <a:pt x="711" y="358"/>
                </a:lnTo>
                <a:lnTo>
                  <a:pt x="711" y="358"/>
                </a:lnTo>
                <a:lnTo>
                  <a:pt x="713" y="358"/>
                </a:lnTo>
                <a:lnTo>
                  <a:pt x="713" y="358"/>
                </a:lnTo>
                <a:lnTo>
                  <a:pt x="713" y="358"/>
                </a:lnTo>
                <a:lnTo>
                  <a:pt x="713" y="358"/>
                </a:lnTo>
                <a:lnTo>
                  <a:pt x="713" y="358"/>
                </a:lnTo>
                <a:lnTo>
                  <a:pt x="711" y="358"/>
                </a:lnTo>
                <a:lnTo>
                  <a:pt x="716" y="358"/>
                </a:lnTo>
                <a:lnTo>
                  <a:pt x="719" y="360"/>
                </a:lnTo>
                <a:lnTo>
                  <a:pt x="719" y="360"/>
                </a:lnTo>
                <a:lnTo>
                  <a:pt x="719" y="361"/>
                </a:lnTo>
                <a:lnTo>
                  <a:pt x="720" y="361"/>
                </a:lnTo>
                <a:lnTo>
                  <a:pt x="720" y="361"/>
                </a:lnTo>
                <a:lnTo>
                  <a:pt x="722" y="361"/>
                </a:lnTo>
                <a:lnTo>
                  <a:pt x="722" y="361"/>
                </a:lnTo>
                <a:lnTo>
                  <a:pt x="722" y="361"/>
                </a:lnTo>
                <a:lnTo>
                  <a:pt x="722" y="361"/>
                </a:lnTo>
                <a:lnTo>
                  <a:pt x="722" y="361"/>
                </a:lnTo>
                <a:lnTo>
                  <a:pt x="722" y="361"/>
                </a:lnTo>
                <a:lnTo>
                  <a:pt x="722" y="361"/>
                </a:lnTo>
                <a:lnTo>
                  <a:pt x="723" y="361"/>
                </a:lnTo>
                <a:lnTo>
                  <a:pt x="723" y="360"/>
                </a:lnTo>
                <a:lnTo>
                  <a:pt x="725" y="360"/>
                </a:lnTo>
                <a:lnTo>
                  <a:pt x="725" y="360"/>
                </a:lnTo>
                <a:lnTo>
                  <a:pt x="725" y="360"/>
                </a:lnTo>
                <a:lnTo>
                  <a:pt x="725" y="360"/>
                </a:lnTo>
                <a:lnTo>
                  <a:pt x="725" y="361"/>
                </a:lnTo>
                <a:lnTo>
                  <a:pt x="725" y="361"/>
                </a:lnTo>
                <a:lnTo>
                  <a:pt x="725" y="361"/>
                </a:lnTo>
                <a:lnTo>
                  <a:pt x="725" y="361"/>
                </a:lnTo>
                <a:lnTo>
                  <a:pt x="725" y="361"/>
                </a:lnTo>
                <a:lnTo>
                  <a:pt x="723" y="363"/>
                </a:lnTo>
                <a:lnTo>
                  <a:pt x="723" y="363"/>
                </a:lnTo>
                <a:lnTo>
                  <a:pt x="723" y="363"/>
                </a:lnTo>
                <a:lnTo>
                  <a:pt x="725" y="363"/>
                </a:lnTo>
                <a:lnTo>
                  <a:pt x="726" y="363"/>
                </a:lnTo>
                <a:lnTo>
                  <a:pt x="726" y="363"/>
                </a:lnTo>
                <a:lnTo>
                  <a:pt x="726" y="363"/>
                </a:lnTo>
                <a:lnTo>
                  <a:pt x="726" y="363"/>
                </a:lnTo>
                <a:lnTo>
                  <a:pt x="726" y="363"/>
                </a:lnTo>
                <a:lnTo>
                  <a:pt x="726" y="363"/>
                </a:lnTo>
                <a:lnTo>
                  <a:pt x="728" y="363"/>
                </a:lnTo>
                <a:lnTo>
                  <a:pt x="728" y="363"/>
                </a:lnTo>
                <a:lnTo>
                  <a:pt x="729" y="363"/>
                </a:lnTo>
                <a:lnTo>
                  <a:pt x="729" y="364"/>
                </a:lnTo>
                <a:lnTo>
                  <a:pt x="734" y="366"/>
                </a:lnTo>
                <a:lnTo>
                  <a:pt x="735" y="367"/>
                </a:lnTo>
                <a:lnTo>
                  <a:pt x="735" y="369"/>
                </a:lnTo>
                <a:lnTo>
                  <a:pt x="735" y="369"/>
                </a:lnTo>
                <a:lnTo>
                  <a:pt x="735" y="369"/>
                </a:lnTo>
                <a:lnTo>
                  <a:pt x="735" y="370"/>
                </a:lnTo>
                <a:lnTo>
                  <a:pt x="735" y="370"/>
                </a:lnTo>
                <a:lnTo>
                  <a:pt x="737" y="370"/>
                </a:lnTo>
                <a:lnTo>
                  <a:pt x="737" y="370"/>
                </a:lnTo>
                <a:lnTo>
                  <a:pt x="737" y="370"/>
                </a:lnTo>
                <a:lnTo>
                  <a:pt x="737" y="370"/>
                </a:lnTo>
                <a:lnTo>
                  <a:pt x="740" y="372"/>
                </a:lnTo>
                <a:lnTo>
                  <a:pt x="741" y="373"/>
                </a:lnTo>
                <a:lnTo>
                  <a:pt x="741" y="373"/>
                </a:lnTo>
                <a:lnTo>
                  <a:pt x="741" y="373"/>
                </a:lnTo>
                <a:lnTo>
                  <a:pt x="741" y="373"/>
                </a:lnTo>
                <a:lnTo>
                  <a:pt x="743" y="373"/>
                </a:lnTo>
                <a:lnTo>
                  <a:pt x="743" y="372"/>
                </a:lnTo>
                <a:lnTo>
                  <a:pt x="743" y="372"/>
                </a:lnTo>
                <a:lnTo>
                  <a:pt x="744" y="372"/>
                </a:lnTo>
                <a:lnTo>
                  <a:pt x="744" y="372"/>
                </a:lnTo>
                <a:lnTo>
                  <a:pt x="744" y="372"/>
                </a:lnTo>
                <a:lnTo>
                  <a:pt x="744" y="372"/>
                </a:lnTo>
                <a:lnTo>
                  <a:pt x="744" y="372"/>
                </a:lnTo>
                <a:lnTo>
                  <a:pt x="744" y="372"/>
                </a:lnTo>
                <a:lnTo>
                  <a:pt x="744" y="373"/>
                </a:lnTo>
                <a:lnTo>
                  <a:pt x="744" y="373"/>
                </a:lnTo>
                <a:lnTo>
                  <a:pt x="744" y="373"/>
                </a:lnTo>
                <a:lnTo>
                  <a:pt x="743" y="373"/>
                </a:lnTo>
                <a:lnTo>
                  <a:pt x="743" y="373"/>
                </a:lnTo>
                <a:lnTo>
                  <a:pt x="743" y="375"/>
                </a:lnTo>
                <a:lnTo>
                  <a:pt x="743" y="375"/>
                </a:lnTo>
                <a:lnTo>
                  <a:pt x="741" y="375"/>
                </a:lnTo>
                <a:lnTo>
                  <a:pt x="743" y="375"/>
                </a:lnTo>
                <a:lnTo>
                  <a:pt x="743" y="375"/>
                </a:lnTo>
                <a:lnTo>
                  <a:pt x="743" y="375"/>
                </a:lnTo>
                <a:lnTo>
                  <a:pt x="744" y="375"/>
                </a:lnTo>
                <a:lnTo>
                  <a:pt x="744" y="375"/>
                </a:lnTo>
                <a:lnTo>
                  <a:pt x="747" y="376"/>
                </a:lnTo>
                <a:lnTo>
                  <a:pt x="747" y="376"/>
                </a:lnTo>
                <a:lnTo>
                  <a:pt x="747" y="376"/>
                </a:lnTo>
                <a:lnTo>
                  <a:pt x="747" y="378"/>
                </a:lnTo>
                <a:lnTo>
                  <a:pt x="749" y="378"/>
                </a:lnTo>
                <a:lnTo>
                  <a:pt x="749" y="378"/>
                </a:lnTo>
                <a:lnTo>
                  <a:pt x="750" y="378"/>
                </a:lnTo>
                <a:lnTo>
                  <a:pt x="752" y="379"/>
                </a:lnTo>
                <a:lnTo>
                  <a:pt x="752" y="379"/>
                </a:lnTo>
                <a:lnTo>
                  <a:pt x="752" y="379"/>
                </a:lnTo>
                <a:lnTo>
                  <a:pt x="753" y="379"/>
                </a:lnTo>
                <a:lnTo>
                  <a:pt x="753" y="378"/>
                </a:lnTo>
                <a:lnTo>
                  <a:pt x="753" y="378"/>
                </a:lnTo>
                <a:lnTo>
                  <a:pt x="753" y="378"/>
                </a:lnTo>
                <a:lnTo>
                  <a:pt x="755" y="378"/>
                </a:lnTo>
                <a:lnTo>
                  <a:pt x="755" y="378"/>
                </a:lnTo>
                <a:lnTo>
                  <a:pt x="755" y="379"/>
                </a:lnTo>
                <a:lnTo>
                  <a:pt x="756" y="379"/>
                </a:lnTo>
                <a:lnTo>
                  <a:pt x="756" y="379"/>
                </a:lnTo>
                <a:lnTo>
                  <a:pt x="756" y="379"/>
                </a:lnTo>
                <a:lnTo>
                  <a:pt x="756" y="378"/>
                </a:lnTo>
                <a:lnTo>
                  <a:pt x="756" y="378"/>
                </a:lnTo>
                <a:lnTo>
                  <a:pt x="756" y="378"/>
                </a:lnTo>
                <a:lnTo>
                  <a:pt x="756" y="379"/>
                </a:lnTo>
                <a:lnTo>
                  <a:pt x="756" y="379"/>
                </a:lnTo>
                <a:lnTo>
                  <a:pt x="756" y="379"/>
                </a:lnTo>
                <a:lnTo>
                  <a:pt x="756" y="379"/>
                </a:lnTo>
                <a:lnTo>
                  <a:pt x="756" y="379"/>
                </a:lnTo>
                <a:lnTo>
                  <a:pt x="758" y="379"/>
                </a:lnTo>
                <a:lnTo>
                  <a:pt x="758" y="379"/>
                </a:lnTo>
                <a:lnTo>
                  <a:pt x="758" y="379"/>
                </a:lnTo>
                <a:lnTo>
                  <a:pt x="758" y="379"/>
                </a:lnTo>
                <a:lnTo>
                  <a:pt x="758" y="379"/>
                </a:lnTo>
                <a:lnTo>
                  <a:pt x="758" y="381"/>
                </a:lnTo>
                <a:lnTo>
                  <a:pt x="758" y="381"/>
                </a:lnTo>
                <a:lnTo>
                  <a:pt x="758" y="381"/>
                </a:lnTo>
                <a:lnTo>
                  <a:pt x="758" y="381"/>
                </a:lnTo>
                <a:lnTo>
                  <a:pt x="759" y="379"/>
                </a:lnTo>
                <a:lnTo>
                  <a:pt x="759" y="379"/>
                </a:lnTo>
                <a:lnTo>
                  <a:pt x="759" y="381"/>
                </a:lnTo>
                <a:lnTo>
                  <a:pt x="759" y="381"/>
                </a:lnTo>
                <a:lnTo>
                  <a:pt x="759" y="379"/>
                </a:lnTo>
                <a:lnTo>
                  <a:pt x="759" y="379"/>
                </a:lnTo>
                <a:lnTo>
                  <a:pt x="759" y="379"/>
                </a:lnTo>
                <a:lnTo>
                  <a:pt x="759" y="381"/>
                </a:lnTo>
                <a:lnTo>
                  <a:pt x="759" y="381"/>
                </a:lnTo>
                <a:lnTo>
                  <a:pt x="759" y="381"/>
                </a:lnTo>
                <a:lnTo>
                  <a:pt x="759" y="381"/>
                </a:lnTo>
                <a:lnTo>
                  <a:pt x="759" y="382"/>
                </a:lnTo>
                <a:lnTo>
                  <a:pt x="759" y="382"/>
                </a:lnTo>
                <a:lnTo>
                  <a:pt x="761" y="382"/>
                </a:lnTo>
                <a:lnTo>
                  <a:pt x="761" y="382"/>
                </a:lnTo>
                <a:lnTo>
                  <a:pt x="761" y="382"/>
                </a:lnTo>
                <a:lnTo>
                  <a:pt x="761" y="382"/>
                </a:lnTo>
                <a:lnTo>
                  <a:pt x="761" y="382"/>
                </a:lnTo>
                <a:lnTo>
                  <a:pt x="762" y="382"/>
                </a:lnTo>
                <a:lnTo>
                  <a:pt x="762" y="382"/>
                </a:lnTo>
                <a:lnTo>
                  <a:pt x="762" y="381"/>
                </a:lnTo>
                <a:lnTo>
                  <a:pt x="762" y="381"/>
                </a:lnTo>
                <a:lnTo>
                  <a:pt x="762" y="381"/>
                </a:lnTo>
                <a:lnTo>
                  <a:pt x="762" y="381"/>
                </a:lnTo>
                <a:lnTo>
                  <a:pt x="761" y="381"/>
                </a:lnTo>
                <a:lnTo>
                  <a:pt x="759" y="379"/>
                </a:lnTo>
                <a:lnTo>
                  <a:pt x="761" y="378"/>
                </a:lnTo>
                <a:lnTo>
                  <a:pt x="761" y="378"/>
                </a:lnTo>
                <a:lnTo>
                  <a:pt x="761" y="378"/>
                </a:lnTo>
                <a:lnTo>
                  <a:pt x="761" y="378"/>
                </a:lnTo>
                <a:lnTo>
                  <a:pt x="761" y="378"/>
                </a:lnTo>
                <a:lnTo>
                  <a:pt x="761" y="378"/>
                </a:lnTo>
                <a:lnTo>
                  <a:pt x="762" y="378"/>
                </a:lnTo>
                <a:lnTo>
                  <a:pt x="762" y="378"/>
                </a:lnTo>
                <a:lnTo>
                  <a:pt x="762" y="378"/>
                </a:lnTo>
                <a:lnTo>
                  <a:pt x="762" y="378"/>
                </a:lnTo>
                <a:lnTo>
                  <a:pt x="762" y="379"/>
                </a:lnTo>
                <a:lnTo>
                  <a:pt x="762" y="379"/>
                </a:lnTo>
                <a:lnTo>
                  <a:pt x="764" y="378"/>
                </a:lnTo>
                <a:lnTo>
                  <a:pt x="764" y="379"/>
                </a:lnTo>
                <a:lnTo>
                  <a:pt x="765" y="379"/>
                </a:lnTo>
                <a:lnTo>
                  <a:pt x="765" y="378"/>
                </a:lnTo>
                <a:lnTo>
                  <a:pt x="764" y="378"/>
                </a:lnTo>
                <a:lnTo>
                  <a:pt x="764" y="376"/>
                </a:lnTo>
                <a:lnTo>
                  <a:pt x="764" y="376"/>
                </a:lnTo>
                <a:lnTo>
                  <a:pt x="764" y="376"/>
                </a:lnTo>
                <a:lnTo>
                  <a:pt x="764" y="376"/>
                </a:lnTo>
                <a:lnTo>
                  <a:pt x="764" y="376"/>
                </a:lnTo>
                <a:lnTo>
                  <a:pt x="764" y="376"/>
                </a:lnTo>
                <a:lnTo>
                  <a:pt x="764" y="376"/>
                </a:lnTo>
                <a:lnTo>
                  <a:pt x="762" y="376"/>
                </a:lnTo>
                <a:lnTo>
                  <a:pt x="762" y="376"/>
                </a:lnTo>
                <a:lnTo>
                  <a:pt x="762" y="376"/>
                </a:lnTo>
                <a:lnTo>
                  <a:pt x="762" y="376"/>
                </a:lnTo>
                <a:lnTo>
                  <a:pt x="762" y="378"/>
                </a:lnTo>
                <a:lnTo>
                  <a:pt x="762" y="378"/>
                </a:lnTo>
                <a:lnTo>
                  <a:pt x="762" y="378"/>
                </a:lnTo>
                <a:lnTo>
                  <a:pt x="762" y="378"/>
                </a:lnTo>
                <a:lnTo>
                  <a:pt x="762" y="378"/>
                </a:lnTo>
                <a:lnTo>
                  <a:pt x="762" y="378"/>
                </a:lnTo>
                <a:lnTo>
                  <a:pt x="761" y="378"/>
                </a:lnTo>
                <a:lnTo>
                  <a:pt x="761" y="378"/>
                </a:lnTo>
                <a:lnTo>
                  <a:pt x="761" y="378"/>
                </a:lnTo>
                <a:lnTo>
                  <a:pt x="761" y="378"/>
                </a:lnTo>
                <a:lnTo>
                  <a:pt x="761" y="378"/>
                </a:lnTo>
                <a:lnTo>
                  <a:pt x="761" y="376"/>
                </a:lnTo>
                <a:lnTo>
                  <a:pt x="762" y="376"/>
                </a:lnTo>
                <a:lnTo>
                  <a:pt x="762" y="376"/>
                </a:lnTo>
                <a:lnTo>
                  <a:pt x="762" y="376"/>
                </a:lnTo>
                <a:lnTo>
                  <a:pt x="761" y="375"/>
                </a:lnTo>
                <a:lnTo>
                  <a:pt x="761" y="375"/>
                </a:lnTo>
                <a:lnTo>
                  <a:pt x="761" y="375"/>
                </a:lnTo>
                <a:lnTo>
                  <a:pt x="761" y="375"/>
                </a:lnTo>
                <a:lnTo>
                  <a:pt x="762" y="375"/>
                </a:lnTo>
                <a:lnTo>
                  <a:pt x="762" y="375"/>
                </a:lnTo>
                <a:lnTo>
                  <a:pt x="762" y="375"/>
                </a:lnTo>
                <a:lnTo>
                  <a:pt x="764" y="376"/>
                </a:lnTo>
                <a:lnTo>
                  <a:pt x="764" y="376"/>
                </a:lnTo>
                <a:lnTo>
                  <a:pt x="765" y="376"/>
                </a:lnTo>
                <a:lnTo>
                  <a:pt x="764" y="375"/>
                </a:lnTo>
                <a:lnTo>
                  <a:pt x="765" y="376"/>
                </a:lnTo>
                <a:lnTo>
                  <a:pt x="765" y="376"/>
                </a:lnTo>
                <a:lnTo>
                  <a:pt x="765" y="376"/>
                </a:lnTo>
                <a:lnTo>
                  <a:pt x="765" y="378"/>
                </a:lnTo>
                <a:lnTo>
                  <a:pt x="765" y="378"/>
                </a:lnTo>
                <a:lnTo>
                  <a:pt x="765" y="378"/>
                </a:lnTo>
                <a:lnTo>
                  <a:pt x="767" y="378"/>
                </a:lnTo>
                <a:lnTo>
                  <a:pt x="768" y="376"/>
                </a:lnTo>
                <a:lnTo>
                  <a:pt x="768" y="376"/>
                </a:lnTo>
                <a:lnTo>
                  <a:pt x="768" y="376"/>
                </a:lnTo>
                <a:lnTo>
                  <a:pt x="770" y="375"/>
                </a:lnTo>
                <a:lnTo>
                  <a:pt x="770" y="375"/>
                </a:lnTo>
                <a:lnTo>
                  <a:pt x="770" y="375"/>
                </a:lnTo>
                <a:lnTo>
                  <a:pt x="768" y="373"/>
                </a:lnTo>
                <a:lnTo>
                  <a:pt x="768" y="372"/>
                </a:lnTo>
                <a:lnTo>
                  <a:pt x="768" y="372"/>
                </a:lnTo>
                <a:lnTo>
                  <a:pt x="768" y="372"/>
                </a:lnTo>
                <a:lnTo>
                  <a:pt x="768" y="372"/>
                </a:lnTo>
                <a:lnTo>
                  <a:pt x="768" y="372"/>
                </a:lnTo>
                <a:lnTo>
                  <a:pt x="768" y="372"/>
                </a:lnTo>
                <a:lnTo>
                  <a:pt x="767" y="372"/>
                </a:lnTo>
                <a:lnTo>
                  <a:pt x="767" y="372"/>
                </a:lnTo>
                <a:lnTo>
                  <a:pt x="767" y="372"/>
                </a:lnTo>
                <a:lnTo>
                  <a:pt x="767" y="370"/>
                </a:lnTo>
                <a:lnTo>
                  <a:pt x="767" y="370"/>
                </a:lnTo>
                <a:lnTo>
                  <a:pt x="767" y="370"/>
                </a:lnTo>
                <a:lnTo>
                  <a:pt x="767" y="370"/>
                </a:lnTo>
                <a:lnTo>
                  <a:pt x="765" y="372"/>
                </a:lnTo>
                <a:lnTo>
                  <a:pt x="765" y="372"/>
                </a:lnTo>
                <a:lnTo>
                  <a:pt x="765" y="372"/>
                </a:lnTo>
                <a:lnTo>
                  <a:pt x="765" y="370"/>
                </a:lnTo>
                <a:lnTo>
                  <a:pt x="765" y="370"/>
                </a:lnTo>
                <a:lnTo>
                  <a:pt x="765" y="370"/>
                </a:lnTo>
                <a:lnTo>
                  <a:pt x="765" y="370"/>
                </a:lnTo>
                <a:lnTo>
                  <a:pt x="767" y="370"/>
                </a:lnTo>
                <a:lnTo>
                  <a:pt x="767" y="370"/>
                </a:lnTo>
                <a:lnTo>
                  <a:pt x="767" y="370"/>
                </a:lnTo>
                <a:lnTo>
                  <a:pt x="767" y="369"/>
                </a:lnTo>
                <a:lnTo>
                  <a:pt x="765" y="369"/>
                </a:lnTo>
                <a:lnTo>
                  <a:pt x="765" y="369"/>
                </a:lnTo>
                <a:lnTo>
                  <a:pt x="765" y="369"/>
                </a:lnTo>
                <a:lnTo>
                  <a:pt x="765" y="369"/>
                </a:lnTo>
                <a:lnTo>
                  <a:pt x="765" y="369"/>
                </a:lnTo>
                <a:lnTo>
                  <a:pt x="765" y="369"/>
                </a:lnTo>
                <a:lnTo>
                  <a:pt x="765" y="369"/>
                </a:lnTo>
                <a:lnTo>
                  <a:pt x="765" y="369"/>
                </a:lnTo>
                <a:lnTo>
                  <a:pt x="765" y="369"/>
                </a:lnTo>
                <a:lnTo>
                  <a:pt x="762" y="367"/>
                </a:lnTo>
                <a:lnTo>
                  <a:pt x="762" y="367"/>
                </a:lnTo>
                <a:lnTo>
                  <a:pt x="762" y="367"/>
                </a:lnTo>
                <a:lnTo>
                  <a:pt x="762" y="367"/>
                </a:lnTo>
                <a:lnTo>
                  <a:pt x="762" y="369"/>
                </a:lnTo>
                <a:lnTo>
                  <a:pt x="762" y="369"/>
                </a:lnTo>
                <a:lnTo>
                  <a:pt x="762" y="369"/>
                </a:lnTo>
                <a:lnTo>
                  <a:pt x="762" y="369"/>
                </a:lnTo>
                <a:lnTo>
                  <a:pt x="762" y="367"/>
                </a:lnTo>
                <a:lnTo>
                  <a:pt x="762" y="367"/>
                </a:lnTo>
                <a:lnTo>
                  <a:pt x="762" y="369"/>
                </a:lnTo>
                <a:lnTo>
                  <a:pt x="762" y="369"/>
                </a:lnTo>
                <a:lnTo>
                  <a:pt x="762" y="369"/>
                </a:lnTo>
                <a:lnTo>
                  <a:pt x="762" y="369"/>
                </a:lnTo>
                <a:lnTo>
                  <a:pt x="762" y="369"/>
                </a:lnTo>
                <a:lnTo>
                  <a:pt x="762" y="369"/>
                </a:lnTo>
                <a:lnTo>
                  <a:pt x="762" y="369"/>
                </a:lnTo>
                <a:lnTo>
                  <a:pt x="762" y="369"/>
                </a:lnTo>
                <a:lnTo>
                  <a:pt x="761" y="369"/>
                </a:lnTo>
                <a:lnTo>
                  <a:pt x="761" y="369"/>
                </a:lnTo>
                <a:lnTo>
                  <a:pt x="761" y="370"/>
                </a:lnTo>
                <a:lnTo>
                  <a:pt x="761" y="370"/>
                </a:lnTo>
                <a:lnTo>
                  <a:pt x="761" y="370"/>
                </a:lnTo>
                <a:lnTo>
                  <a:pt x="759" y="370"/>
                </a:lnTo>
                <a:lnTo>
                  <a:pt x="759" y="369"/>
                </a:lnTo>
                <a:lnTo>
                  <a:pt x="761" y="369"/>
                </a:lnTo>
                <a:lnTo>
                  <a:pt x="761" y="369"/>
                </a:lnTo>
                <a:lnTo>
                  <a:pt x="761" y="367"/>
                </a:lnTo>
                <a:lnTo>
                  <a:pt x="762" y="367"/>
                </a:lnTo>
                <a:lnTo>
                  <a:pt x="762" y="367"/>
                </a:lnTo>
                <a:lnTo>
                  <a:pt x="762" y="366"/>
                </a:lnTo>
                <a:lnTo>
                  <a:pt x="761" y="366"/>
                </a:lnTo>
                <a:lnTo>
                  <a:pt x="761" y="366"/>
                </a:lnTo>
                <a:lnTo>
                  <a:pt x="761" y="366"/>
                </a:lnTo>
                <a:lnTo>
                  <a:pt x="761" y="366"/>
                </a:lnTo>
                <a:lnTo>
                  <a:pt x="759" y="366"/>
                </a:lnTo>
                <a:lnTo>
                  <a:pt x="759" y="366"/>
                </a:lnTo>
                <a:lnTo>
                  <a:pt x="759" y="366"/>
                </a:lnTo>
                <a:lnTo>
                  <a:pt x="759" y="367"/>
                </a:lnTo>
                <a:lnTo>
                  <a:pt x="759" y="367"/>
                </a:lnTo>
                <a:lnTo>
                  <a:pt x="761" y="367"/>
                </a:lnTo>
                <a:lnTo>
                  <a:pt x="761" y="367"/>
                </a:lnTo>
                <a:lnTo>
                  <a:pt x="759" y="367"/>
                </a:lnTo>
                <a:lnTo>
                  <a:pt x="759" y="367"/>
                </a:lnTo>
                <a:lnTo>
                  <a:pt x="759" y="367"/>
                </a:lnTo>
                <a:lnTo>
                  <a:pt x="759" y="367"/>
                </a:lnTo>
                <a:lnTo>
                  <a:pt x="759" y="367"/>
                </a:lnTo>
                <a:lnTo>
                  <a:pt x="759" y="366"/>
                </a:lnTo>
                <a:lnTo>
                  <a:pt x="758" y="366"/>
                </a:lnTo>
                <a:lnTo>
                  <a:pt x="759" y="366"/>
                </a:lnTo>
                <a:lnTo>
                  <a:pt x="758" y="366"/>
                </a:lnTo>
                <a:lnTo>
                  <a:pt x="758" y="366"/>
                </a:lnTo>
                <a:lnTo>
                  <a:pt x="758" y="366"/>
                </a:lnTo>
                <a:lnTo>
                  <a:pt x="758" y="366"/>
                </a:lnTo>
                <a:lnTo>
                  <a:pt x="758" y="366"/>
                </a:lnTo>
                <a:lnTo>
                  <a:pt x="756" y="366"/>
                </a:lnTo>
                <a:lnTo>
                  <a:pt x="756" y="366"/>
                </a:lnTo>
                <a:lnTo>
                  <a:pt x="758" y="366"/>
                </a:lnTo>
                <a:lnTo>
                  <a:pt x="758" y="366"/>
                </a:lnTo>
                <a:lnTo>
                  <a:pt x="758" y="364"/>
                </a:lnTo>
                <a:lnTo>
                  <a:pt x="756" y="364"/>
                </a:lnTo>
                <a:lnTo>
                  <a:pt x="756" y="364"/>
                </a:lnTo>
                <a:lnTo>
                  <a:pt x="756" y="364"/>
                </a:lnTo>
                <a:lnTo>
                  <a:pt x="756" y="364"/>
                </a:lnTo>
                <a:lnTo>
                  <a:pt x="756" y="364"/>
                </a:lnTo>
                <a:lnTo>
                  <a:pt x="758" y="364"/>
                </a:lnTo>
                <a:lnTo>
                  <a:pt x="758" y="364"/>
                </a:lnTo>
                <a:lnTo>
                  <a:pt x="758" y="364"/>
                </a:lnTo>
                <a:lnTo>
                  <a:pt x="758" y="364"/>
                </a:lnTo>
                <a:lnTo>
                  <a:pt x="758" y="364"/>
                </a:lnTo>
                <a:lnTo>
                  <a:pt x="759" y="364"/>
                </a:lnTo>
                <a:lnTo>
                  <a:pt x="759" y="364"/>
                </a:lnTo>
                <a:lnTo>
                  <a:pt x="758" y="363"/>
                </a:lnTo>
                <a:lnTo>
                  <a:pt x="758" y="363"/>
                </a:lnTo>
                <a:lnTo>
                  <a:pt x="756" y="363"/>
                </a:lnTo>
                <a:lnTo>
                  <a:pt x="756" y="363"/>
                </a:lnTo>
                <a:lnTo>
                  <a:pt x="756" y="363"/>
                </a:lnTo>
                <a:lnTo>
                  <a:pt x="756" y="363"/>
                </a:lnTo>
                <a:lnTo>
                  <a:pt x="756" y="363"/>
                </a:lnTo>
                <a:lnTo>
                  <a:pt x="756" y="363"/>
                </a:lnTo>
                <a:lnTo>
                  <a:pt x="756" y="363"/>
                </a:lnTo>
                <a:lnTo>
                  <a:pt x="755" y="363"/>
                </a:lnTo>
                <a:lnTo>
                  <a:pt x="755" y="363"/>
                </a:lnTo>
                <a:lnTo>
                  <a:pt x="755" y="363"/>
                </a:lnTo>
                <a:lnTo>
                  <a:pt x="755" y="363"/>
                </a:lnTo>
                <a:lnTo>
                  <a:pt x="753" y="363"/>
                </a:lnTo>
                <a:lnTo>
                  <a:pt x="753" y="363"/>
                </a:lnTo>
                <a:lnTo>
                  <a:pt x="753" y="363"/>
                </a:lnTo>
                <a:lnTo>
                  <a:pt x="753" y="363"/>
                </a:lnTo>
                <a:lnTo>
                  <a:pt x="753" y="364"/>
                </a:lnTo>
                <a:lnTo>
                  <a:pt x="753" y="364"/>
                </a:lnTo>
                <a:lnTo>
                  <a:pt x="753" y="363"/>
                </a:lnTo>
                <a:lnTo>
                  <a:pt x="753" y="363"/>
                </a:lnTo>
                <a:lnTo>
                  <a:pt x="753" y="363"/>
                </a:lnTo>
                <a:lnTo>
                  <a:pt x="753" y="363"/>
                </a:lnTo>
                <a:lnTo>
                  <a:pt x="752" y="363"/>
                </a:lnTo>
                <a:lnTo>
                  <a:pt x="752" y="363"/>
                </a:lnTo>
                <a:lnTo>
                  <a:pt x="750" y="363"/>
                </a:lnTo>
                <a:lnTo>
                  <a:pt x="749" y="363"/>
                </a:lnTo>
                <a:lnTo>
                  <a:pt x="749" y="364"/>
                </a:lnTo>
                <a:lnTo>
                  <a:pt x="749" y="364"/>
                </a:lnTo>
                <a:lnTo>
                  <a:pt x="749" y="366"/>
                </a:lnTo>
                <a:lnTo>
                  <a:pt x="749" y="366"/>
                </a:lnTo>
                <a:lnTo>
                  <a:pt x="749" y="366"/>
                </a:lnTo>
                <a:lnTo>
                  <a:pt x="749" y="366"/>
                </a:lnTo>
                <a:lnTo>
                  <a:pt x="749" y="364"/>
                </a:lnTo>
                <a:lnTo>
                  <a:pt x="749" y="364"/>
                </a:lnTo>
                <a:lnTo>
                  <a:pt x="749" y="364"/>
                </a:lnTo>
                <a:lnTo>
                  <a:pt x="749" y="363"/>
                </a:lnTo>
                <a:lnTo>
                  <a:pt x="749" y="363"/>
                </a:lnTo>
                <a:lnTo>
                  <a:pt x="750" y="361"/>
                </a:lnTo>
                <a:lnTo>
                  <a:pt x="750" y="361"/>
                </a:lnTo>
                <a:lnTo>
                  <a:pt x="750" y="361"/>
                </a:lnTo>
                <a:lnTo>
                  <a:pt x="750" y="360"/>
                </a:lnTo>
                <a:lnTo>
                  <a:pt x="749" y="360"/>
                </a:lnTo>
                <a:lnTo>
                  <a:pt x="749" y="360"/>
                </a:lnTo>
                <a:lnTo>
                  <a:pt x="749" y="358"/>
                </a:lnTo>
                <a:lnTo>
                  <a:pt x="747" y="358"/>
                </a:lnTo>
                <a:lnTo>
                  <a:pt x="747" y="358"/>
                </a:lnTo>
                <a:lnTo>
                  <a:pt x="747" y="358"/>
                </a:lnTo>
                <a:lnTo>
                  <a:pt x="747" y="358"/>
                </a:lnTo>
                <a:lnTo>
                  <a:pt x="747" y="358"/>
                </a:lnTo>
                <a:lnTo>
                  <a:pt x="747" y="358"/>
                </a:lnTo>
                <a:lnTo>
                  <a:pt x="749" y="358"/>
                </a:lnTo>
                <a:lnTo>
                  <a:pt x="749" y="358"/>
                </a:lnTo>
                <a:lnTo>
                  <a:pt x="750" y="360"/>
                </a:lnTo>
                <a:lnTo>
                  <a:pt x="750" y="360"/>
                </a:lnTo>
                <a:lnTo>
                  <a:pt x="752" y="360"/>
                </a:lnTo>
                <a:lnTo>
                  <a:pt x="752" y="360"/>
                </a:lnTo>
                <a:lnTo>
                  <a:pt x="753" y="360"/>
                </a:lnTo>
                <a:lnTo>
                  <a:pt x="753" y="361"/>
                </a:lnTo>
                <a:lnTo>
                  <a:pt x="753" y="361"/>
                </a:lnTo>
                <a:lnTo>
                  <a:pt x="753" y="361"/>
                </a:lnTo>
                <a:lnTo>
                  <a:pt x="755" y="361"/>
                </a:lnTo>
                <a:lnTo>
                  <a:pt x="755" y="361"/>
                </a:lnTo>
                <a:lnTo>
                  <a:pt x="755" y="361"/>
                </a:lnTo>
                <a:lnTo>
                  <a:pt x="755" y="361"/>
                </a:lnTo>
                <a:lnTo>
                  <a:pt x="756" y="361"/>
                </a:lnTo>
                <a:lnTo>
                  <a:pt x="753" y="358"/>
                </a:lnTo>
                <a:lnTo>
                  <a:pt x="753" y="358"/>
                </a:lnTo>
                <a:lnTo>
                  <a:pt x="753" y="358"/>
                </a:lnTo>
                <a:lnTo>
                  <a:pt x="755" y="360"/>
                </a:lnTo>
                <a:lnTo>
                  <a:pt x="756" y="361"/>
                </a:lnTo>
                <a:lnTo>
                  <a:pt x="756" y="360"/>
                </a:lnTo>
                <a:lnTo>
                  <a:pt x="756" y="358"/>
                </a:lnTo>
                <a:lnTo>
                  <a:pt x="758" y="358"/>
                </a:lnTo>
                <a:lnTo>
                  <a:pt x="758" y="358"/>
                </a:lnTo>
                <a:lnTo>
                  <a:pt x="756" y="360"/>
                </a:lnTo>
                <a:lnTo>
                  <a:pt x="758" y="361"/>
                </a:lnTo>
                <a:lnTo>
                  <a:pt x="758" y="361"/>
                </a:lnTo>
                <a:lnTo>
                  <a:pt x="758" y="363"/>
                </a:lnTo>
                <a:lnTo>
                  <a:pt x="759" y="363"/>
                </a:lnTo>
                <a:lnTo>
                  <a:pt x="759" y="363"/>
                </a:lnTo>
                <a:lnTo>
                  <a:pt x="761" y="363"/>
                </a:lnTo>
                <a:lnTo>
                  <a:pt x="761" y="363"/>
                </a:lnTo>
                <a:lnTo>
                  <a:pt x="762" y="363"/>
                </a:lnTo>
                <a:lnTo>
                  <a:pt x="762" y="363"/>
                </a:lnTo>
                <a:lnTo>
                  <a:pt x="761" y="363"/>
                </a:lnTo>
                <a:lnTo>
                  <a:pt x="761" y="363"/>
                </a:lnTo>
                <a:lnTo>
                  <a:pt x="761" y="363"/>
                </a:lnTo>
                <a:lnTo>
                  <a:pt x="762" y="364"/>
                </a:lnTo>
                <a:lnTo>
                  <a:pt x="764" y="364"/>
                </a:lnTo>
                <a:lnTo>
                  <a:pt x="764" y="363"/>
                </a:lnTo>
                <a:lnTo>
                  <a:pt x="764" y="363"/>
                </a:lnTo>
                <a:lnTo>
                  <a:pt x="764" y="363"/>
                </a:lnTo>
                <a:lnTo>
                  <a:pt x="764" y="363"/>
                </a:lnTo>
                <a:lnTo>
                  <a:pt x="764" y="363"/>
                </a:lnTo>
                <a:lnTo>
                  <a:pt x="764" y="363"/>
                </a:lnTo>
                <a:lnTo>
                  <a:pt x="764" y="361"/>
                </a:lnTo>
                <a:lnTo>
                  <a:pt x="764" y="360"/>
                </a:lnTo>
                <a:lnTo>
                  <a:pt x="764" y="360"/>
                </a:lnTo>
                <a:lnTo>
                  <a:pt x="764" y="360"/>
                </a:lnTo>
                <a:lnTo>
                  <a:pt x="764" y="360"/>
                </a:lnTo>
                <a:lnTo>
                  <a:pt x="764" y="358"/>
                </a:lnTo>
                <a:lnTo>
                  <a:pt x="764" y="358"/>
                </a:lnTo>
                <a:lnTo>
                  <a:pt x="764" y="358"/>
                </a:lnTo>
                <a:lnTo>
                  <a:pt x="764" y="358"/>
                </a:lnTo>
                <a:lnTo>
                  <a:pt x="762" y="358"/>
                </a:lnTo>
                <a:lnTo>
                  <a:pt x="762" y="358"/>
                </a:lnTo>
                <a:lnTo>
                  <a:pt x="762" y="358"/>
                </a:lnTo>
                <a:lnTo>
                  <a:pt x="762" y="358"/>
                </a:lnTo>
                <a:lnTo>
                  <a:pt x="762" y="358"/>
                </a:lnTo>
                <a:lnTo>
                  <a:pt x="762" y="357"/>
                </a:lnTo>
                <a:lnTo>
                  <a:pt x="762" y="357"/>
                </a:lnTo>
                <a:lnTo>
                  <a:pt x="762" y="355"/>
                </a:lnTo>
                <a:lnTo>
                  <a:pt x="762" y="355"/>
                </a:lnTo>
                <a:lnTo>
                  <a:pt x="762" y="355"/>
                </a:lnTo>
                <a:lnTo>
                  <a:pt x="762" y="355"/>
                </a:lnTo>
                <a:lnTo>
                  <a:pt x="762" y="355"/>
                </a:lnTo>
                <a:lnTo>
                  <a:pt x="762" y="355"/>
                </a:lnTo>
                <a:lnTo>
                  <a:pt x="762" y="355"/>
                </a:lnTo>
                <a:lnTo>
                  <a:pt x="762" y="355"/>
                </a:lnTo>
                <a:lnTo>
                  <a:pt x="762" y="355"/>
                </a:lnTo>
                <a:lnTo>
                  <a:pt x="762" y="357"/>
                </a:lnTo>
                <a:lnTo>
                  <a:pt x="764" y="357"/>
                </a:lnTo>
                <a:lnTo>
                  <a:pt x="764" y="357"/>
                </a:lnTo>
                <a:lnTo>
                  <a:pt x="764" y="358"/>
                </a:lnTo>
                <a:lnTo>
                  <a:pt x="764" y="358"/>
                </a:lnTo>
                <a:lnTo>
                  <a:pt x="765" y="358"/>
                </a:lnTo>
                <a:lnTo>
                  <a:pt x="765" y="358"/>
                </a:lnTo>
                <a:lnTo>
                  <a:pt x="765" y="358"/>
                </a:lnTo>
                <a:lnTo>
                  <a:pt x="765" y="360"/>
                </a:lnTo>
                <a:lnTo>
                  <a:pt x="765" y="360"/>
                </a:lnTo>
                <a:lnTo>
                  <a:pt x="765" y="360"/>
                </a:lnTo>
                <a:lnTo>
                  <a:pt x="765" y="360"/>
                </a:lnTo>
                <a:lnTo>
                  <a:pt x="765" y="360"/>
                </a:lnTo>
                <a:lnTo>
                  <a:pt x="765" y="360"/>
                </a:lnTo>
                <a:lnTo>
                  <a:pt x="765" y="360"/>
                </a:lnTo>
                <a:lnTo>
                  <a:pt x="767" y="358"/>
                </a:lnTo>
                <a:lnTo>
                  <a:pt x="767" y="358"/>
                </a:lnTo>
                <a:lnTo>
                  <a:pt x="767" y="358"/>
                </a:lnTo>
                <a:lnTo>
                  <a:pt x="765" y="358"/>
                </a:lnTo>
                <a:lnTo>
                  <a:pt x="765" y="358"/>
                </a:lnTo>
                <a:lnTo>
                  <a:pt x="767" y="358"/>
                </a:lnTo>
                <a:lnTo>
                  <a:pt x="768" y="357"/>
                </a:lnTo>
                <a:lnTo>
                  <a:pt x="768" y="358"/>
                </a:lnTo>
                <a:lnTo>
                  <a:pt x="770" y="358"/>
                </a:lnTo>
                <a:lnTo>
                  <a:pt x="767" y="360"/>
                </a:lnTo>
                <a:lnTo>
                  <a:pt x="767" y="360"/>
                </a:lnTo>
                <a:lnTo>
                  <a:pt x="767" y="358"/>
                </a:lnTo>
                <a:lnTo>
                  <a:pt x="767" y="360"/>
                </a:lnTo>
                <a:lnTo>
                  <a:pt x="767" y="360"/>
                </a:lnTo>
                <a:lnTo>
                  <a:pt x="765" y="361"/>
                </a:lnTo>
                <a:lnTo>
                  <a:pt x="765" y="361"/>
                </a:lnTo>
                <a:lnTo>
                  <a:pt x="765" y="361"/>
                </a:lnTo>
                <a:lnTo>
                  <a:pt x="765" y="363"/>
                </a:lnTo>
                <a:lnTo>
                  <a:pt x="767" y="363"/>
                </a:lnTo>
                <a:lnTo>
                  <a:pt x="767" y="363"/>
                </a:lnTo>
                <a:lnTo>
                  <a:pt x="767" y="363"/>
                </a:lnTo>
                <a:lnTo>
                  <a:pt x="767" y="364"/>
                </a:lnTo>
                <a:lnTo>
                  <a:pt x="767" y="364"/>
                </a:lnTo>
                <a:lnTo>
                  <a:pt x="767" y="364"/>
                </a:lnTo>
                <a:lnTo>
                  <a:pt x="767" y="364"/>
                </a:lnTo>
                <a:lnTo>
                  <a:pt x="767" y="364"/>
                </a:lnTo>
                <a:lnTo>
                  <a:pt x="768" y="364"/>
                </a:lnTo>
                <a:lnTo>
                  <a:pt x="768" y="366"/>
                </a:lnTo>
                <a:lnTo>
                  <a:pt x="770" y="367"/>
                </a:lnTo>
                <a:lnTo>
                  <a:pt x="770" y="367"/>
                </a:lnTo>
                <a:lnTo>
                  <a:pt x="770" y="367"/>
                </a:lnTo>
                <a:lnTo>
                  <a:pt x="771" y="367"/>
                </a:lnTo>
                <a:lnTo>
                  <a:pt x="771" y="367"/>
                </a:lnTo>
                <a:lnTo>
                  <a:pt x="770" y="367"/>
                </a:lnTo>
                <a:lnTo>
                  <a:pt x="770" y="369"/>
                </a:lnTo>
                <a:lnTo>
                  <a:pt x="770" y="369"/>
                </a:lnTo>
                <a:lnTo>
                  <a:pt x="771" y="369"/>
                </a:lnTo>
                <a:lnTo>
                  <a:pt x="771" y="369"/>
                </a:lnTo>
                <a:lnTo>
                  <a:pt x="771" y="369"/>
                </a:lnTo>
                <a:lnTo>
                  <a:pt x="771" y="370"/>
                </a:lnTo>
                <a:lnTo>
                  <a:pt x="771" y="370"/>
                </a:lnTo>
                <a:lnTo>
                  <a:pt x="771" y="370"/>
                </a:lnTo>
                <a:lnTo>
                  <a:pt x="771" y="372"/>
                </a:lnTo>
                <a:lnTo>
                  <a:pt x="771" y="372"/>
                </a:lnTo>
                <a:lnTo>
                  <a:pt x="770" y="372"/>
                </a:lnTo>
                <a:lnTo>
                  <a:pt x="770" y="372"/>
                </a:lnTo>
                <a:lnTo>
                  <a:pt x="770" y="372"/>
                </a:lnTo>
                <a:lnTo>
                  <a:pt x="770" y="372"/>
                </a:lnTo>
                <a:lnTo>
                  <a:pt x="770" y="372"/>
                </a:lnTo>
                <a:lnTo>
                  <a:pt x="770" y="372"/>
                </a:lnTo>
                <a:lnTo>
                  <a:pt x="771" y="372"/>
                </a:lnTo>
                <a:lnTo>
                  <a:pt x="771" y="372"/>
                </a:lnTo>
                <a:lnTo>
                  <a:pt x="771" y="372"/>
                </a:lnTo>
                <a:lnTo>
                  <a:pt x="771" y="373"/>
                </a:lnTo>
                <a:lnTo>
                  <a:pt x="771" y="373"/>
                </a:lnTo>
                <a:lnTo>
                  <a:pt x="771" y="375"/>
                </a:lnTo>
                <a:lnTo>
                  <a:pt x="771" y="375"/>
                </a:lnTo>
                <a:lnTo>
                  <a:pt x="774" y="372"/>
                </a:lnTo>
                <a:lnTo>
                  <a:pt x="774" y="372"/>
                </a:lnTo>
                <a:lnTo>
                  <a:pt x="776" y="372"/>
                </a:lnTo>
                <a:lnTo>
                  <a:pt x="776" y="372"/>
                </a:lnTo>
                <a:lnTo>
                  <a:pt x="777" y="372"/>
                </a:lnTo>
                <a:lnTo>
                  <a:pt x="777" y="372"/>
                </a:lnTo>
                <a:lnTo>
                  <a:pt x="777" y="372"/>
                </a:lnTo>
                <a:lnTo>
                  <a:pt x="779" y="372"/>
                </a:lnTo>
                <a:lnTo>
                  <a:pt x="779" y="372"/>
                </a:lnTo>
                <a:lnTo>
                  <a:pt x="779" y="372"/>
                </a:lnTo>
                <a:lnTo>
                  <a:pt x="779" y="372"/>
                </a:lnTo>
                <a:lnTo>
                  <a:pt x="777" y="370"/>
                </a:lnTo>
                <a:lnTo>
                  <a:pt x="777" y="370"/>
                </a:lnTo>
                <a:lnTo>
                  <a:pt x="777" y="370"/>
                </a:lnTo>
                <a:lnTo>
                  <a:pt x="777" y="369"/>
                </a:lnTo>
                <a:lnTo>
                  <a:pt x="777" y="369"/>
                </a:lnTo>
                <a:lnTo>
                  <a:pt x="777" y="369"/>
                </a:lnTo>
                <a:lnTo>
                  <a:pt x="777" y="370"/>
                </a:lnTo>
                <a:lnTo>
                  <a:pt x="779" y="370"/>
                </a:lnTo>
                <a:lnTo>
                  <a:pt x="779" y="372"/>
                </a:lnTo>
                <a:lnTo>
                  <a:pt x="779" y="372"/>
                </a:lnTo>
                <a:lnTo>
                  <a:pt x="780" y="373"/>
                </a:lnTo>
                <a:lnTo>
                  <a:pt x="780" y="373"/>
                </a:lnTo>
                <a:lnTo>
                  <a:pt x="782" y="375"/>
                </a:lnTo>
                <a:lnTo>
                  <a:pt x="782" y="375"/>
                </a:lnTo>
                <a:lnTo>
                  <a:pt x="785" y="376"/>
                </a:lnTo>
                <a:lnTo>
                  <a:pt x="785" y="376"/>
                </a:lnTo>
                <a:lnTo>
                  <a:pt x="785" y="375"/>
                </a:lnTo>
                <a:lnTo>
                  <a:pt x="785" y="375"/>
                </a:lnTo>
                <a:lnTo>
                  <a:pt x="785" y="375"/>
                </a:lnTo>
                <a:lnTo>
                  <a:pt x="785" y="375"/>
                </a:lnTo>
                <a:lnTo>
                  <a:pt x="785" y="375"/>
                </a:lnTo>
                <a:lnTo>
                  <a:pt x="785" y="375"/>
                </a:lnTo>
                <a:lnTo>
                  <a:pt x="785" y="373"/>
                </a:lnTo>
                <a:lnTo>
                  <a:pt x="785" y="373"/>
                </a:lnTo>
                <a:lnTo>
                  <a:pt x="785" y="373"/>
                </a:lnTo>
                <a:lnTo>
                  <a:pt x="785" y="373"/>
                </a:lnTo>
                <a:lnTo>
                  <a:pt x="785" y="373"/>
                </a:lnTo>
                <a:lnTo>
                  <a:pt x="787" y="373"/>
                </a:lnTo>
                <a:lnTo>
                  <a:pt x="785" y="372"/>
                </a:lnTo>
                <a:lnTo>
                  <a:pt x="785" y="372"/>
                </a:lnTo>
                <a:lnTo>
                  <a:pt x="785" y="372"/>
                </a:lnTo>
                <a:lnTo>
                  <a:pt x="783" y="369"/>
                </a:lnTo>
                <a:lnTo>
                  <a:pt x="783" y="369"/>
                </a:lnTo>
                <a:lnTo>
                  <a:pt x="783" y="367"/>
                </a:lnTo>
                <a:lnTo>
                  <a:pt x="782" y="367"/>
                </a:lnTo>
                <a:lnTo>
                  <a:pt x="782" y="367"/>
                </a:lnTo>
                <a:lnTo>
                  <a:pt x="782" y="367"/>
                </a:lnTo>
                <a:lnTo>
                  <a:pt x="782" y="367"/>
                </a:lnTo>
                <a:lnTo>
                  <a:pt x="782" y="367"/>
                </a:lnTo>
                <a:lnTo>
                  <a:pt x="782" y="366"/>
                </a:lnTo>
                <a:lnTo>
                  <a:pt x="782" y="366"/>
                </a:lnTo>
                <a:lnTo>
                  <a:pt x="780" y="364"/>
                </a:lnTo>
                <a:lnTo>
                  <a:pt x="780" y="364"/>
                </a:lnTo>
                <a:lnTo>
                  <a:pt x="780" y="364"/>
                </a:lnTo>
                <a:lnTo>
                  <a:pt x="780" y="363"/>
                </a:lnTo>
                <a:lnTo>
                  <a:pt x="780" y="363"/>
                </a:lnTo>
                <a:lnTo>
                  <a:pt x="780" y="363"/>
                </a:lnTo>
                <a:lnTo>
                  <a:pt x="779" y="361"/>
                </a:lnTo>
                <a:lnTo>
                  <a:pt x="779" y="360"/>
                </a:lnTo>
                <a:lnTo>
                  <a:pt x="779" y="360"/>
                </a:lnTo>
                <a:lnTo>
                  <a:pt x="779" y="360"/>
                </a:lnTo>
                <a:lnTo>
                  <a:pt x="777" y="357"/>
                </a:lnTo>
                <a:lnTo>
                  <a:pt x="776" y="357"/>
                </a:lnTo>
                <a:lnTo>
                  <a:pt x="776" y="357"/>
                </a:lnTo>
                <a:lnTo>
                  <a:pt x="776" y="355"/>
                </a:lnTo>
                <a:lnTo>
                  <a:pt x="776" y="355"/>
                </a:lnTo>
                <a:lnTo>
                  <a:pt x="776" y="355"/>
                </a:lnTo>
                <a:lnTo>
                  <a:pt x="776" y="355"/>
                </a:lnTo>
                <a:lnTo>
                  <a:pt x="774" y="355"/>
                </a:lnTo>
                <a:lnTo>
                  <a:pt x="774" y="354"/>
                </a:lnTo>
                <a:lnTo>
                  <a:pt x="774" y="354"/>
                </a:lnTo>
                <a:lnTo>
                  <a:pt x="774" y="354"/>
                </a:lnTo>
                <a:lnTo>
                  <a:pt x="774" y="352"/>
                </a:lnTo>
                <a:lnTo>
                  <a:pt x="774" y="352"/>
                </a:lnTo>
                <a:lnTo>
                  <a:pt x="774" y="352"/>
                </a:lnTo>
                <a:lnTo>
                  <a:pt x="774" y="352"/>
                </a:lnTo>
                <a:lnTo>
                  <a:pt x="774" y="352"/>
                </a:lnTo>
                <a:lnTo>
                  <a:pt x="774" y="351"/>
                </a:lnTo>
                <a:lnTo>
                  <a:pt x="774" y="351"/>
                </a:lnTo>
                <a:lnTo>
                  <a:pt x="774" y="351"/>
                </a:lnTo>
                <a:lnTo>
                  <a:pt x="773" y="349"/>
                </a:lnTo>
                <a:lnTo>
                  <a:pt x="773" y="349"/>
                </a:lnTo>
                <a:lnTo>
                  <a:pt x="773" y="349"/>
                </a:lnTo>
                <a:lnTo>
                  <a:pt x="771" y="349"/>
                </a:lnTo>
                <a:lnTo>
                  <a:pt x="771" y="348"/>
                </a:lnTo>
                <a:lnTo>
                  <a:pt x="771" y="348"/>
                </a:lnTo>
                <a:lnTo>
                  <a:pt x="770" y="346"/>
                </a:lnTo>
                <a:lnTo>
                  <a:pt x="770" y="346"/>
                </a:lnTo>
                <a:lnTo>
                  <a:pt x="770" y="346"/>
                </a:lnTo>
                <a:lnTo>
                  <a:pt x="771" y="346"/>
                </a:lnTo>
                <a:lnTo>
                  <a:pt x="771" y="346"/>
                </a:lnTo>
                <a:lnTo>
                  <a:pt x="773" y="348"/>
                </a:lnTo>
                <a:lnTo>
                  <a:pt x="773" y="348"/>
                </a:lnTo>
                <a:lnTo>
                  <a:pt x="773" y="349"/>
                </a:lnTo>
                <a:lnTo>
                  <a:pt x="773" y="349"/>
                </a:lnTo>
                <a:lnTo>
                  <a:pt x="773" y="349"/>
                </a:lnTo>
                <a:lnTo>
                  <a:pt x="774" y="349"/>
                </a:lnTo>
                <a:lnTo>
                  <a:pt x="774" y="349"/>
                </a:lnTo>
                <a:lnTo>
                  <a:pt x="774" y="349"/>
                </a:lnTo>
                <a:lnTo>
                  <a:pt x="774" y="349"/>
                </a:lnTo>
                <a:lnTo>
                  <a:pt x="774" y="349"/>
                </a:lnTo>
                <a:lnTo>
                  <a:pt x="774" y="349"/>
                </a:lnTo>
                <a:lnTo>
                  <a:pt x="774" y="348"/>
                </a:lnTo>
                <a:lnTo>
                  <a:pt x="774" y="348"/>
                </a:lnTo>
                <a:lnTo>
                  <a:pt x="773" y="348"/>
                </a:lnTo>
                <a:lnTo>
                  <a:pt x="773" y="348"/>
                </a:lnTo>
                <a:lnTo>
                  <a:pt x="773" y="348"/>
                </a:lnTo>
                <a:lnTo>
                  <a:pt x="773" y="348"/>
                </a:lnTo>
                <a:lnTo>
                  <a:pt x="773" y="346"/>
                </a:lnTo>
                <a:lnTo>
                  <a:pt x="773" y="346"/>
                </a:lnTo>
                <a:lnTo>
                  <a:pt x="773" y="346"/>
                </a:lnTo>
                <a:lnTo>
                  <a:pt x="773" y="346"/>
                </a:lnTo>
                <a:lnTo>
                  <a:pt x="771" y="346"/>
                </a:lnTo>
                <a:lnTo>
                  <a:pt x="771" y="346"/>
                </a:lnTo>
                <a:lnTo>
                  <a:pt x="771" y="346"/>
                </a:lnTo>
                <a:lnTo>
                  <a:pt x="771" y="346"/>
                </a:lnTo>
                <a:lnTo>
                  <a:pt x="771" y="345"/>
                </a:lnTo>
                <a:lnTo>
                  <a:pt x="771" y="345"/>
                </a:lnTo>
                <a:lnTo>
                  <a:pt x="770" y="345"/>
                </a:lnTo>
                <a:lnTo>
                  <a:pt x="770" y="345"/>
                </a:lnTo>
                <a:lnTo>
                  <a:pt x="770" y="345"/>
                </a:lnTo>
                <a:lnTo>
                  <a:pt x="768" y="343"/>
                </a:lnTo>
                <a:lnTo>
                  <a:pt x="770" y="343"/>
                </a:lnTo>
                <a:lnTo>
                  <a:pt x="770" y="343"/>
                </a:lnTo>
                <a:lnTo>
                  <a:pt x="771" y="343"/>
                </a:lnTo>
                <a:lnTo>
                  <a:pt x="771" y="343"/>
                </a:lnTo>
                <a:lnTo>
                  <a:pt x="771" y="343"/>
                </a:lnTo>
                <a:lnTo>
                  <a:pt x="771" y="342"/>
                </a:lnTo>
                <a:lnTo>
                  <a:pt x="771" y="339"/>
                </a:lnTo>
                <a:lnTo>
                  <a:pt x="771" y="339"/>
                </a:lnTo>
                <a:lnTo>
                  <a:pt x="771" y="339"/>
                </a:lnTo>
                <a:lnTo>
                  <a:pt x="771" y="340"/>
                </a:lnTo>
                <a:lnTo>
                  <a:pt x="771" y="343"/>
                </a:lnTo>
                <a:lnTo>
                  <a:pt x="773" y="345"/>
                </a:lnTo>
                <a:lnTo>
                  <a:pt x="773" y="345"/>
                </a:lnTo>
                <a:lnTo>
                  <a:pt x="774" y="346"/>
                </a:lnTo>
                <a:lnTo>
                  <a:pt x="774" y="346"/>
                </a:lnTo>
                <a:lnTo>
                  <a:pt x="776" y="348"/>
                </a:lnTo>
                <a:lnTo>
                  <a:pt x="776" y="349"/>
                </a:lnTo>
                <a:lnTo>
                  <a:pt x="776" y="349"/>
                </a:lnTo>
                <a:lnTo>
                  <a:pt x="776" y="351"/>
                </a:lnTo>
                <a:lnTo>
                  <a:pt x="777" y="351"/>
                </a:lnTo>
                <a:lnTo>
                  <a:pt x="777" y="351"/>
                </a:lnTo>
                <a:lnTo>
                  <a:pt x="777" y="351"/>
                </a:lnTo>
                <a:lnTo>
                  <a:pt x="777" y="352"/>
                </a:lnTo>
                <a:lnTo>
                  <a:pt x="777" y="352"/>
                </a:lnTo>
                <a:lnTo>
                  <a:pt x="777" y="352"/>
                </a:lnTo>
                <a:lnTo>
                  <a:pt x="779" y="354"/>
                </a:lnTo>
                <a:lnTo>
                  <a:pt x="779" y="354"/>
                </a:lnTo>
                <a:lnTo>
                  <a:pt x="779" y="355"/>
                </a:lnTo>
                <a:lnTo>
                  <a:pt x="779" y="355"/>
                </a:lnTo>
                <a:lnTo>
                  <a:pt x="779" y="357"/>
                </a:lnTo>
                <a:lnTo>
                  <a:pt x="779" y="357"/>
                </a:lnTo>
                <a:lnTo>
                  <a:pt x="779" y="357"/>
                </a:lnTo>
                <a:lnTo>
                  <a:pt x="780" y="357"/>
                </a:lnTo>
                <a:lnTo>
                  <a:pt x="782" y="358"/>
                </a:lnTo>
                <a:lnTo>
                  <a:pt x="782" y="360"/>
                </a:lnTo>
                <a:lnTo>
                  <a:pt x="782" y="360"/>
                </a:lnTo>
                <a:lnTo>
                  <a:pt x="782" y="358"/>
                </a:lnTo>
                <a:lnTo>
                  <a:pt x="782" y="358"/>
                </a:lnTo>
                <a:lnTo>
                  <a:pt x="782" y="358"/>
                </a:lnTo>
                <a:lnTo>
                  <a:pt x="782" y="358"/>
                </a:lnTo>
                <a:lnTo>
                  <a:pt x="782" y="358"/>
                </a:lnTo>
                <a:lnTo>
                  <a:pt x="782" y="358"/>
                </a:lnTo>
                <a:lnTo>
                  <a:pt x="782" y="357"/>
                </a:lnTo>
                <a:lnTo>
                  <a:pt x="782" y="357"/>
                </a:lnTo>
                <a:lnTo>
                  <a:pt x="782" y="357"/>
                </a:lnTo>
                <a:lnTo>
                  <a:pt x="782" y="357"/>
                </a:lnTo>
                <a:lnTo>
                  <a:pt x="782" y="357"/>
                </a:lnTo>
                <a:lnTo>
                  <a:pt x="783" y="357"/>
                </a:lnTo>
                <a:lnTo>
                  <a:pt x="783" y="357"/>
                </a:lnTo>
                <a:lnTo>
                  <a:pt x="783" y="358"/>
                </a:lnTo>
                <a:lnTo>
                  <a:pt x="783" y="358"/>
                </a:lnTo>
                <a:lnTo>
                  <a:pt x="783" y="360"/>
                </a:lnTo>
                <a:lnTo>
                  <a:pt x="783" y="360"/>
                </a:lnTo>
                <a:lnTo>
                  <a:pt x="785" y="361"/>
                </a:lnTo>
                <a:lnTo>
                  <a:pt x="785" y="361"/>
                </a:lnTo>
                <a:lnTo>
                  <a:pt x="785" y="361"/>
                </a:lnTo>
                <a:lnTo>
                  <a:pt x="785" y="361"/>
                </a:lnTo>
                <a:lnTo>
                  <a:pt x="785" y="361"/>
                </a:lnTo>
                <a:lnTo>
                  <a:pt x="785" y="361"/>
                </a:lnTo>
                <a:lnTo>
                  <a:pt x="783" y="361"/>
                </a:lnTo>
                <a:lnTo>
                  <a:pt x="783" y="361"/>
                </a:lnTo>
                <a:lnTo>
                  <a:pt x="783" y="361"/>
                </a:lnTo>
                <a:lnTo>
                  <a:pt x="785" y="363"/>
                </a:lnTo>
                <a:lnTo>
                  <a:pt x="787" y="364"/>
                </a:lnTo>
                <a:lnTo>
                  <a:pt x="787" y="364"/>
                </a:lnTo>
                <a:lnTo>
                  <a:pt x="787" y="364"/>
                </a:lnTo>
                <a:lnTo>
                  <a:pt x="788" y="364"/>
                </a:lnTo>
                <a:lnTo>
                  <a:pt x="788" y="364"/>
                </a:lnTo>
                <a:lnTo>
                  <a:pt x="788" y="364"/>
                </a:lnTo>
                <a:lnTo>
                  <a:pt x="788" y="364"/>
                </a:lnTo>
                <a:lnTo>
                  <a:pt x="788" y="364"/>
                </a:lnTo>
                <a:lnTo>
                  <a:pt x="788" y="366"/>
                </a:lnTo>
                <a:lnTo>
                  <a:pt x="788" y="366"/>
                </a:lnTo>
                <a:lnTo>
                  <a:pt x="788" y="366"/>
                </a:lnTo>
                <a:lnTo>
                  <a:pt x="788" y="366"/>
                </a:lnTo>
                <a:lnTo>
                  <a:pt x="790" y="367"/>
                </a:lnTo>
                <a:lnTo>
                  <a:pt x="790" y="369"/>
                </a:lnTo>
                <a:lnTo>
                  <a:pt x="790" y="369"/>
                </a:lnTo>
                <a:lnTo>
                  <a:pt x="790" y="369"/>
                </a:lnTo>
                <a:lnTo>
                  <a:pt x="791" y="369"/>
                </a:lnTo>
                <a:lnTo>
                  <a:pt x="791" y="369"/>
                </a:lnTo>
                <a:lnTo>
                  <a:pt x="791" y="369"/>
                </a:lnTo>
                <a:lnTo>
                  <a:pt x="791" y="369"/>
                </a:lnTo>
                <a:lnTo>
                  <a:pt x="791" y="369"/>
                </a:lnTo>
                <a:lnTo>
                  <a:pt x="791" y="369"/>
                </a:lnTo>
                <a:lnTo>
                  <a:pt x="793" y="369"/>
                </a:lnTo>
                <a:lnTo>
                  <a:pt x="793" y="369"/>
                </a:lnTo>
                <a:lnTo>
                  <a:pt x="793" y="369"/>
                </a:lnTo>
                <a:lnTo>
                  <a:pt x="793" y="369"/>
                </a:lnTo>
                <a:lnTo>
                  <a:pt x="793" y="369"/>
                </a:lnTo>
                <a:lnTo>
                  <a:pt x="793" y="369"/>
                </a:lnTo>
                <a:lnTo>
                  <a:pt x="793" y="369"/>
                </a:lnTo>
                <a:lnTo>
                  <a:pt x="794" y="369"/>
                </a:lnTo>
                <a:lnTo>
                  <a:pt x="794" y="369"/>
                </a:lnTo>
                <a:lnTo>
                  <a:pt x="794" y="369"/>
                </a:lnTo>
                <a:lnTo>
                  <a:pt x="796" y="369"/>
                </a:lnTo>
                <a:lnTo>
                  <a:pt x="796" y="369"/>
                </a:lnTo>
                <a:lnTo>
                  <a:pt x="796" y="369"/>
                </a:lnTo>
                <a:lnTo>
                  <a:pt x="800" y="372"/>
                </a:lnTo>
                <a:lnTo>
                  <a:pt x="800" y="372"/>
                </a:lnTo>
                <a:lnTo>
                  <a:pt x="800" y="372"/>
                </a:lnTo>
                <a:lnTo>
                  <a:pt x="802" y="372"/>
                </a:lnTo>
                <a:lnTo>
                  <a:pt x="802" y="372"/>
                </a:lnTo>
                <a:lnTo>
                  <a:pt x="802" y="370"/>
                </a:lnTo>
                <a:lnTo>
                  <a:pt x="802" y="370"/>
                </a:lnTo>
                <a:lnTo>
                  <a:pt x="802" y="370"/>
                </a:lnTo>
                <a:lnTo>
                  <a:pt x="802" y="369"/>
                </a:lnTo>
                <a:lnTo>
                  <a:pt x="800" y="369"/>
                </a:lnTo>
                <a:lnTo>
                  <a:pt x="800" y="369"/>
                </a:lnTo>
                <a:lnTo>
                  <a:pt x="800" y="369"/>
                </a:lnTo>
                <a:lnTo>
                  <a:pt x="800" y="367"/>
                </a:lnTo>
                <a:lnTo>
                  <a:pt x="802" y="367"/>
                </a:lnTo>
                <a:lnTo>
                  <a:pt x="802" y="366"/>
                </a:lnTo>
                <a:lnTo>
                  <a:pt x="802" y="366"/>
                </a:lnTo>
                <a:lnTo>
                  <a:pt x="802" y="366"/>
                </a:lnTo>
                <a:lnTo>
                  <a:pt x="800" y="364"/>
                </a:lnTo>
                <a:lnTo>
                  <a:pt x="800" y="364"/>
                </a:lnTo>
                <a:lnTo>
                  <a:pt x="800" y="364"/>
                </a:lnTo>
                <a:lnTo>
                  <a:pt x="800" y="364"/>
                </a:lnTo>
                <a:lnTo>
                  <a:pt x="802" y="363"/>
                </a:lnTo>
                <a:lnTo>
                  <a:pt x="802" y="363"/>
                </a:lnTo>
                <a:lnTo>
                  <a:pt x="802" y="363"/>
                </a:lnTo>
                <a:lnTo>
                  <a:pt x="802" y="361"/>
                </a:lnTo>
                <a:lnTo>
                  <a:pt x="802" y="361"/>
                </a:lnTo>
                <a:lnTo>
                  <a:pt x="802" y="361"/>
                </a:lnTo>
                <a:lnTo>
                  <a:pt x="802" y="361"/>
                </a:lnTo>
                <a:lnTo>
                  <a:pt x="802" y="360"/>
                </a:lnTo>
                <a:lnTo>
                  <a:pt x="805" y="360"/>
                </a:lnTo>
                <a:lnTo>
                  <a:pt x="805" y="360"/>
                </a:lnTo>
                <a:lnTo>
                  <a:pt x="803" y="361"/>
                </a:lnTo>
                <a:lnTo>
                  <a:pt x="802" y="361"/>
                </a:lnTo>
                <a:lnTo>
                  <a:pt x="802" y="363"/>
                </a:lnTo>
                <a:lnTo>
                  <a:pt x="802" y="363"/>
                </a:lnTo>
                <a:lnTo>
                  <a:pt x="802" y="363"/>
                </a:lnTo>
                <a:lnTo>
                  <a:pt x="802" y="363"/>
                </a:lnTo>
                <a:lnTo>
                  <a:pt x="802" y="364"/>
                </a:lnTo>
                <a:lnTo>
                  <a:pt x="802" y="364"/>
                </a:lnTo>
                <a:lnTo>
                  <a:pt x="802" y="364"/>
                </a:lnTo>
                <a:lnTo>
                  <a:pt x="802" y="364"/>
                </a:lnTo>
                <a:lnTo>
                  <a:pt x="802" y="364"/>
                </a:lnTo>
                <a:lnTo>
                  <a:pt x="802" y="366"/>
                </a:lnTo>
                <a:lnTo>
                  <a:pt x="803" y="367"/>
                </a:lnTo>
                <a:lnTo>
                  <a:pt x="803" y="367"/>
                </a:lnTo>
                <a:lnTo>
                  <a:pt x="803" y="367"/>
                </a:lnTo>
                <a:lnTo>
                  <a:pt x="803" y="367"/>
                </a:lnTo>
                <a:lnTo>
                  <a:pt x="803" y="367"/>
                </a:lnTo>
                <a:lnTo>
                  <a:pt x="803" y="367"/>
                </a:lnTo>
                <a:lnTo>
                  <a:pt x="802" y="369"/>
                </a:lnTo>
                <a:lnTo>
                  <a:pt x="802" y="369"/>
                </a:lnTo>
                <a:lnTo>
                  <a:pt x="802" y="369"/>
                </a:lnTo>
                <a:lnTo>
                  <a:pt x="802" y="369"/>
                </a:lnTo>
                <a:lnTo>
                  <a:pt x="802" y="369"/>
                </a:lnTo>
                <a:lnTo>
                  <a:pt x="802" y="369"/>
                </a:lnTo>
                <a:lnTo>
                  <a:pt x="802" y="369"/>
                </a:lnTo>
                <a:lnTo>
                  <a:pt x="802" y="369"/>
                </a:lnTo>
                <a:lnTo>
                  <a:pt x="802" y="369"/>
                </a:lnTo>
                <a:lnTo>
                  <a:pt x="802" y="370"/>
                </a:lnTo>
                <a:lnTo>
                  <a:pt x="802" y="370"/>
                </a:lnTo>
                <a:lnTo>
                  <a:pt x="802" y="370"/>
                </a:lnTo>
                <a:lnTo>
                  <a:pt x="802" y="370"/>
                </a:lnTo>
                <a:lnTo>
                  <a:pt x="802" y="370"/>
                </a:lnTo>
                <a:lnTo>
                  <a:pt x="802" y="372"/>
                </a:lnTo>
                <a:lnTo>
                  <a:pt x="802" y="372"/>
                </a:lnTo>
                <a:lnTo>
                  <a:pt x="803" y="372"/>
                </a:lnTo>
                <a:lnTo>
                  <a:pt x="803" y="372"/>
                </a:lnTo>
                <a:lnTo>
                  <a:pt x="803" y="372"/>
                </a:lnTo>
                <a:lnTo>
                  <a:pt x="803" y="373"/>
                </a:lnTo>
                <a:lnTo>
                  <a:pt x="803" y="373"/>
                </a:lnTo>
                <a:lnTo>
                  <a:pt x="803" y="373"/>
                </a:lnTo>
                <a:lnTo>
                  <a:pt x="803" y="373"/>
                </a:lnTo>
                <a:lnTo>
                  <a:pt x="803" y="373"/>
                </a:lnTo>
                <a:lnTo>
                  <a:pt x="803" y="373"/>
                </a:lnTo>
                <a:lnTo>
                  <a:pt x="803" y="373"/>
                </a:lnTo>
                <a:lnTo>
                  <a:pt x="803" y="375"/>
                </a:lnTo>
                <a:lnTo>
                  <a:pt x="803" y="375"/>
                </a:lnTo>
                <a:lnTo>
                  <a:pt x="805" y="375"/>
                </a:lnTo>
                <a:lnTo>
                  <a:pt x="805" y="375"/>
                </a:lnTo>
                <a:lnTo>
                  <a:pt x="805" y="375"/>
                </a:lnTo>
                <a:lnTo>
                  <a:pt x="805" y="375"/>
                </a:lnTo>
                <a:lnTo>
                  <a:pt x="805" y="375"/>
                </a:lnTo>
                <a:lnTo>
                  <a:pt x="805" y="375"/>
                </a:lnTo>
                <a:lnTo>
                  <a:pt x="805" y="375"/>
                </a:lnTo>
                <a:lnTo>
                  <a:pt x="805" y="375"/>
                </a:lnTo>
                <a:lnTo>
                  <a:pt x="806" y="375"/>
                </a:lnTo>
                <a:lnTo>
                  <a:pt x="806" y="376"/>
                </a:lnTo>
                <a:lnTo>
                  <a:pt x="806" y="376"/>
                </a:lnTo>
                <a:lnTo>
                  <a:pt x="806" y="376"/>
                </a:lnTo>
                <a:lnTo>
                  <a:pt x="806" y="376"/>
                </a:lnTo>
                <a:lnTo>
                  <a:pt x="806" y="376"/>
                </a:lnTo>
                <a:lnTo>
                  <a:pt x="806" y="376"/>
                </a:lnTo>
                <a:lnTo>
                  <a:pt x="806" y="376"/>
                </a:lnTo>
                <a:lnTo>
                  <a:pt x="806" y="376"/>
                </a:lnTo>
                <a:lnTo>
                  <a:pt x="806" y="376"/>
                </a:lnTo>
                <a:lnTo>
                  <a:pt x="808" y="376"/>
                </a:lnTo>
                <a:lnTo>
                  <a:pt x="808" y="376"/>
                </a:lnTo>
                <a:lnTo>
                  <a:pt x="808" y="376"/>
                </a:lnTo>
                <a:lnTo>
                  <a:pt x="808" y="376"/>
                </a:lnTo>
                <a:lnTo>
                  <a:pt x="809" y="375"/>
                </a:lnTo>
                <a:lnTo>
                  <a:pt x="808" y="375"/>
                </a:lnTo>
                <a:lnTo>
                  <a:pt x="808" y="375"/>
                </a:lnTo>
                <a:lnTo>
                  <a:pt x="809" y="372"/>
                </a:lnTo>
                <a:lnTo>
                  <a:pt x="809" y="372"/>
                </a:lnTo>
                <a:lnTo>
                  <a:pt x="808" y="372"/>
                </a:lnTo>
                <a:lnTo>
                  <a:pt x="808" y="372"/>
                </a:lnTo>
                <a:lnTo>
                  <a:pt x="809" y="370"/>
                </a:lnTo>
                <a:lnTo>
                  <a:pt x="809" y="370"/>
                </a:lnTo>
                <a:lnTo>
                  <a:pt x="809" y="370"/>
                </a:lnTo>
                <a:lnTo>
                  <a:pt x="809" y="370"/>
                </a:lnTo>
                <a:lnTo>
                  <a:pt x="809" y="370"/>
                </a:lnTo>
                <a:lnTo>
                  <a:pt x="809" y="372"/>
                </a:lnTo>
                <a:lnTo>
                  <a:pt x="809" y="372"/>
                </a:lnTo>
                <a:lnTo>
                  <a:pt x="809" y="372"/>
                </a:lnTo>
                <a:lnTo>
                  <a:pt x="809" y="372"/>
                </a:lnTo>
                <a:lnTo>
                  <a:pt x="809" y="373"/>
                </a:lnTo>
                <a:lnTo>
                  <a:pt x="809" y="373"/>
                </a:lnTo>
                <a:lnTo>
                  <a:pt x="809" y="375"/>
                </a:lnTo>
                <a:lnTo>
                  <a:pt x="809" y="375"/>
                </a:lnTo>
                <a:lnTo>
                  <a:pt x="811" y="375"/>
                </a:lnTo>
                <a:lnTo>
                  <a:pt x="811" y="375"/>
                </a:lnTo>
                <a:lnTo>
                  <a:pt x="811" y="375"/>
                </a:lnTo>
                <a:lnTo>
                  <a:pt x="811" y="375"/>
                </a:lnTo>
                <a:lnTo>
                  <a:pt x="811" y="376"/>
                </a:lnTo>
                <a:lnTo>
                  <a:pt x="811" y="376"/>
                </a:lnTo>
                <a:lnTo>
                  <a:pt x="811" y="378"/>
                </a:lnTo>
                <a:lnTo>
                  <a:pt x="811" y="376"/>
                </a:lnTo>
                <a:lnTo>
                  <a:pt x="811" y="376"/>
                </a:lnTo>
                <a:lnTo>
                  <a:pt x="809" y="376"/>
                </a:lnTo>
                <a:lnTo>
                  <a:pt x="809" y="376"/>
                </a:lnTo>
                <a:lnTo>
                  <a:pt x="809" y="376"/>
                </a:lnTo>
                <a:lnTo>
                  <a:pt x="809" y="376"/>
                </a:lnTo>
                <a:lnTo>
                  <a:pt x="809" y="376"/>
                </a:lnTo>
                <a:lnTo>
                  <a:pt x="808" y="378"/>
                </a:lnTo>
                <a:lnTo>
                  <a:pt x="809" y="378"/>
                </a:lnTo>
                <a:lnTo>
                  <a:pt x="809" y="378"/>
                </a:lnTo>
                <a:lnTo>
                  <a:pt x="809" y="378"/>
                </a:lnTo>
                <a:lnTo>
                  <a:pt x="809" y="379"/>
                </a:lnTo>
                <a:lnTo>
                  <a:pt x="809" y="379"/>
                </a:lnTo>
                <a:lnTo>
                  <a:pt x="811" y="381"/>
                </a:lnTo>
                <a:lnTo>
                  <a:pt x="812" y="381"/>
                </a:lnTo>
                <a:lnTo>
                  <a:pt x="812" y="381"/>
                </a:lnTo>
                <a:lnTo>
                  <a:pt x="814" y="381"/>
                </a:lnTo>
                <a:lnTo>
                  <a:pt x="814" y="381"/>
                </a:lnTo>
                <a:lnTo>
                  <a:pt x="814" y="379"/>
                </a:lnTo>
                <a:lnTo>
                  <a:pt x="812" y="379"/>
                </a:lnTo>
                <a:lnTo>
                  <a:pt x="812" y="378"/>
                </a:lnTo>
                <a:lnTo>
                  <a:pt x="812" y="378"/>
                </a:lnTo>
                <a:lnTo>
                  <a:pt x="814" y="379"/>
                </a:lnTo>
                <a:lnTo>
                  <a:pt x="814" y="379"/>
                </a:lnTo>
                <a:lnTo>
                  <a:pt x="814" y="379"/>
                </a:lnTo>
                <a:lnTo>
                  <a:pt x="814" y="379"/>
                </a:lnTo>
                <a:lnTo>
                  <a:pt x="814" y="378"/>
                </a:lnTo>
                <a:lnTo>
                  <a:pt x="814" y="378"/>
                </a:lnTo>
                <a:lnTo>
                  <a:pt x="814" y="378"/>
                </a:lnTo>
                <a:lnTo>
                  <a:pt x="814" y="376"/>
                </a:lnTo>
                <a:lnTo>
                  <a:pt x="814" y="376"/>
                </a:lnTo>
                <a:lnTo>
                  <a:pt x="820" y="376"/>
                </a:lnTo>
                <a:lnTo>
                  <a:pt x="820" y="376"/>
                </a:lnTo>
                <a:lnTo>
                  <a:pt x="821" y="376"/>
                </a:lnTo>
                <a:lnTo>
                  <a:pt x="821" y="376"/>
                </a:lnTo>
                <a:lnTo>
                  <a:pt x="821" y="376"/>
                </a:lnTo>
                <a:lnTo>
                  <a:pt x="818" y="376"/>
                </a:lnTo>
                <a:lnTo>
                  <a:pt x="818" y="376"/>
                </a:lnTo>
                <a:lnTo>
                  <a:pt x="818" y="376"/>
                </a:lnTo>
                <a:lnTo>
                  <a:pt x="818" y="376"/>
                </a:lnTo>
                <a:lnTo>
                  <a:pt x="818" y="376"/>
                </a:lnTo>
                <a:lnTo>
                  <a:pt x="818" y="376"/>
                </a:lnTo>
                <a:lnTo>
                  <a:pt x="817" y="376"/>
                </a:lnTo>
                <a:lnTo>
                  <a:pt x="817" y="376"/>
                </a:lnTo>
                <a:lnTo>
                  <a:pt x="815" y="376"/>
                </a:lnTo>
                <a:lnTo>
                  <a:pt x="815" y="376"/>
                </a:lnTo>
                <a:lnTo>
                  <a:pt x="814" y="376"/>
                </a:lnTo>
                <a:lnTo>
                  <a:pt x="814" y="378"/>
                </a:lnTo>
                <a:lnTo>
                  <a:pt x="814" y="378"/>
                </a:lnTo>
                <a:lnTo>
                  <a:pt x="815" y="381"/>
                </a:lnTo>
                <a:lnTo>
                  <a:pt x="815" y="382"/>
                </a:lnTo>
                <a:lnTo>
                  <a:pt x="815" y="382"/>
                </a:lnTo>
                <a:lnTo>
                  <a:pt x="817" y="382"/>
                </a:lnTo>
                <a:lnTo>
                  <a:pt x="817" y="382"/>
                </a:lnTo>
                <a:lnTo>
                  <a:pt x="818" y="382"/>
                </a:lnTo>
                <a:lnTo>
                  <a:pt x="818" y="382"/>
                </a:lnTo>
                <a:lnTo>
                  <a:pt x="818" y="384"/>
                </a:lnTo>
                <a:lnTo>
                  <a:pt x="821" y="384"/>
                </a:lnTo>
                <a:lnTo>
                  <a:pt x="821" y="384"/>
                </a:lnTo>
                <a:lnTo>
                  <a:pt x="821" y="384"/>
                </a:lnTo>
                <a:lnTo>
                  <a:pt x="823" y="384"/>
                </a:lnTo>
                <a:lnTo>
                  <a:pt x="823" y="384"/>
                </a:lnTo>
                <a:lnTo>
                  <a:pt x="823" y="384"/>
                </a:lnTo>
                <a:lnTo>
                  <a:pt x="823" y="384"/>
                </a:lnTo>
                <a:lnTo>
                  <a:pt x="824" y="386"/>
                </a:lnTo>
                <a:lnTo>
                  <a:pt x="824" y="386"/>
                </a:lnTo>
                <a:lnTo>
                  <a:pt x="824" y="386"/>
                </a:lnTo>
                <a:lnTo>
                  <a:pt x="826" y="387"/>
                </a:lnTo>
                <a:lnTo>
                  <a:pt x="826" y="387"/>
                </a:lnTo>
                <a:lnTo>
                  <a:pt x="826" y="387"/>
                </a:lnTo>
                <a:lnTo>
                  <a:pt x="826" y="387"/>
                </a:lnTo>
                <a:lnTo>
                  <a:pt x="826" y="387"/>
                </a:lnTo>
                <a:lnTo>
                  <a:pt x="826" y="387"/>
                </a:lnTo>
                <a:lnTo>
                  <a:pt x="826" y="387"/>
                </a:lnTo>
                <a:lnTo>
                  <a:pt x="824" y="386"/>
                </a:lnTo>
                <a:lnTo>
                  <a:pt x="824" y="386"/>
                </a:lnTo>
                <a:lnTo>
                  <a:pt x="824" y="386"/>
                </a:lnTo>
                <a:lnTo>
                  <a:pt x="823" y="386"/>
                </a:lnTo>
                <a:lnTo>
                  <a:pt x="823" y="386"/>
                </a:lnTo>
                <a:lnTo>
                  <a:pt x="823" y="386"/>
                </a:lnTo>
                <a:lnTo>
                  <a:pt x="818" y="384"/>
                </a:lnTo>
                <a:lnTo>
                  <a:pt x="817" y="384"/>
                </a:lnTo>
                <a:lnTo>
                  <a:pt x="817" y="384"/>
                </a:lnTo>
                <a:lnTo>
                  <a:pt x="817" y="384"/>
                </a:lnTo>
                <a:lnTo>
                  <a:pt x="815" y="384"/>
                </a:lnTo>
                <a:lnTo>
                  <a:pt x="815" y="384"/>
                </a:lnTo>
                <a:lnTo>
                  <a:pt x="815" y="384"/>
                </a:lnTo>
                <a:lnTo>
                  <a:pt x="815" y="384"/>
                </a:lnTo>
                <a:lnTo>
                  <a:pt x="815" y="384"/>
                </a:lnTo>
                <a:lnTo>
                  <a:pt x="815" y="384"/>
                </a:lnTo>
                <a:lnTo>
                  <a:pt x="815" y="384"/>
                </a:lnTo>
                <a:lnTo>
                  <a:pt x="814" y="384"/>
                </a:lnTo>
                <a:lnTo>
                  <a:pt x="814" y="384"/>
                </a:lnTo>
                <a:lnTo>
                  <a:pt x="814" y="384"/>
                </a:lnTo>
                <a:lnTo>
                  <a:pt x="814" y="384"/>
                </a:lnTo>
                <a:lnTo>
                  <a:pt x="815" y="387"/>
                </a:lnTo>
                <a:lnTo>
                  <a:pt x="815" y="387"/>
                </a:lnTo>
                <a:lnTo>
                  <a:pt x="815" y="387"/>
                </a:lnTo>
                <a:lnTo>
                  <a:pt x="815" y="387"/>
                </a:lnTo>
                <a:lnTo>
                  <a:pt x="817" y="387"/>
                </a:lnTo>
                <a:lnTo>
                  <a:pt x="817" y="387"/>
                </a:lnTo>
                <a:lnTo>
                  <a:pt x="818" y="387"/>
                </a:lnTo>
                <a:lnTo>
                  <a:pt x="818" y="387"/>
                </a:lnTo>
                <a:lnTo>
                  <a:pt x="818" y="386"/>
                </a:lnTo>
                <a:lnTo>
                  <a:pt x="820" y="386"/>
                </a:lnTo>
                <a:lnTo>
                  <a:pt x="820" y="386"/>
                </a:lnTo>
                <a:lnTo>
                  <a:pt x="820" y="387"/>
                </a:lnTo>
                <a:lnTo>
                  <a:pt x="818" y="387"/>
                </a:lnTo>
                <a:lnTo>
                  <a:pt x="818" y="389"/>
                </a:lnTo>
                <a:lnTo>
                  <a:pt x="818" y="389"/>
                </a:lnTo>
                <a:lnTo>
                  <a:pt x="818" y="389"/>
                </a:lnTo>
                <a:lnTo>
                  <a:pt x="818" y="390"/>
                </a:lnTo>
                <a:lnTo>
                  <a:pt x="818" y="390"/>
                </a:lnTo>
                <a:lnTo>
                  <a:pt x="818" y="390"/>
                </a:lnTo>
                <a:lnTo>
                  <a:pt x="820" y="392"/>
                </a:lnTo>
                <a:lnTo>
                  <a:pt x="820" y="392"/>
                </a:lnTo>
                <a:lnTo>
                  <a:pt x="820" y="392"/>
                </a:lnTo>
                <a:lnTo>
                  <a:pt x="820" y="392"/>
                </a:lnTo>
                <a:lnTo>
                  <a:pt x="820" y="392"/>
                </a:lnTo>
                <a:lnTo>
                  <a:pt x="821" y="392"/>
                </a:lnTo>
                <a:lnTo>
                  <a:pt x="821" y="392"/>
                </a:lnTo>
                <a:lnTo>
                  <a:pt x="821" y="392"/>
                </a:lnTo>
                <a:lnTo>
                  <a:pt x="821" y="390"/>
                </a:lnTo>
                <a:lnTo>
                  <a:pt x="821" y="390"/>
                </a:lnTo>
                <a:lnTo>
                  <a:pt x="821" y="390"/>
                </a:lnTo>
                <a:lnTo>
                  <a:pt x="821" y="392"/>
                </a:lnTo>
                <a:lnTo>
                  <a:pt x="821" y="392"/>
                </a:lnTo>
                <a:lnTo>
                  <a:pt x="821" y="392"/>
                </a:lnTo>
                <a:lnTo>
                  <a:pt x="821" y="392"/>
                </a:lnTo>
                <a:lnTo>
                  <a:pt x="821" y="392"/>
                </a:lnTo>
                <a:lnTo>
                  <a:pt x="821" y="393"/>
                </a:lnTo>
                <a:lnTo>
                  <a:pt x="820" y="393"/>
                </a:lnTo>
                <a:lnTo>
                  <a:pt x="821" y="393"/>
                </a:lnTo>
                <a:lnTo>
                  <a:pt x="821" y="395"/>
                </a:lnTo>
                <a:lnTo>
                  <a:pt x="821" y="395"/>
                </a:lnTo>
                <a:lnTo>
                  <a:pt x="823" y="393"/>
                </a:lnTo>
                <a:lnTo>
                  <a:pt x="824" y="393"/>
                </a:lnTo>
                <a:lnTo>
                  <a:pt x="824" y="393"/>
                </a:lnTo>
                <a:lnTo>
                  <a:pt x="824" y="393"/>
                </a:lnTo>
                <a:lnTo>
                  <a:pt x="824" y="393"/>
                </a:lnTo>
                <a:lnTo>
                  <a:pt x="826" y="393"/>
                </a:lnTo>
                <a:lnTo>
                  <a:pt x="826" y="393"/>
                </a:lnTo>
                <a:lnTo>
                  <a:pt x="826" y="393"/>
                </a:lnTo>
                <a:lnTo>
                  <a:pt x="826" y="393"/>
                </a:lnTo>
                <a:lnTo>
                  <a:pt x="827" y="392"/>
                </a:lnTo>
                <a:lnTo>
                  <a:pt x="827" y="392"/>
                </a:lnTo>
                <a:lnTo>
                  <a:pt x="827" y="392"/>
                </a:lnTo>
                <a:lnTo>
                  <a:pt x="827" y="393"/>
                </a:lnTo>
                <a:lnTo>
                  <a:pt x="827" y="393"/>
                </a:lnTo>
                <a:lnTo>
                  <a:pt x="826" y="393"/>
                </a:lnTo>
                <a:lnTo>
                  <a:pt x="826" y="393"/>
                </a:lnTo>
                <a:lnTo>
                  <a:pt x="826" y="393"/>
                </a:lnTo>
                <a:lnTo>
                  <a:pt x="826" y="393"/>
                </a:lnTo>
                <a:lnTo>
                  <a:pt x="826" y="393"/>
                </a:lnTo>
                <a:lnTo>
                  <a:pt x="824" y="395"/>
                </a:lnTo>
                <a:lnTo>
                  <a:pt x="821" y="396"/>
                </a:lnTo>
                <a:lnTo>
                  <a:pt x="821" y="396"/>
                </a:lnTo>
                <a:lnTo>
                  <a:pt x="821" y="396"/>
                </a:lnTo>
                <a:lnTo>
                  <a:pt x="821" y="396"/>
                </a:lnTo>
                <a:lnTo>
                  <a:pt x="821" y="398"/>
                </a:lnTo>
                <a:lnTo>
                  <a:pt x="821" y="398"/>
                </a:lnTo>
                <a:lnTo>
                  <a:pt x="821" y="398"/>
                </a:lnTo>
                <a:lnTo>
                  <a:pt x="821" y="398"/>
                </a:lnTo>
                <a:lnTo>
                  <a:pt x="821" y="398"/>
                </a:lnTo>
                <a:lnTo>
                  <a:pt x="821" y="399"/>
                </a:lnTo>
                <a:lnTo>
                  <a:pt x="821" y="399"/>
                </a:lnTo>
                <a:lnTo>
                  <a:pt x="821" y="399"/>
                </a:lnTo>
                <a:lnTo>
                  <a:pt x="821" y="399"/>
                </a:lnTo>
                <a:lnTo>
                  <a:pt x="821" y="399"/>
                </a:lnTo>
                <a:lnTo>
                  <a:pt x="821" y="399"/>
                </a:lnTo>
                <a:lnTo>
                  <a:pt x="821" y="399"/>
                </a:lnTo>
                <a:lnTo>
                  <a:pt x="821" y="399"/>
                </a:lnTo>
                <a:lnTo>
                  <a:pt x="823" y="401"/>
                </a:lnTo>
                <a:lnTo>
                  <a:pt x="823" y="401"/>
                </a:lnTo>
                <a:lnTo>
                  <a:pt x="823" y="401"/>
                </a:lnTo>
                <a:lnTo>
                  <a:pt x="824" y="401"/>
                </a:lnTo>
                <a:lnTo>
                  <a:pt x="826" y="401"/>
                </a:lnTo>
                <a:lnTo>
                  <a:pt x="826" y="401"/>
                </a:lnTo>
                <a:lnTo>
                  <a:pt x="826" y="401"/>
                </a:lnTo>
                <a:lnTo>
                  <a:pt x="826" y="399"/>
                </a:lnTo>
                <a:lnTo>
                  <a:pt x="826" y="398"/>
                </a:lnTo>
                <a:lnTo>
                  <a:pt x="826" y="398"/>
                </a:lnTo>
                <a:lnTo>
                  <a:pt x="826" y="398"/>
                </a:lnTo>
                <a:lnTo>
                  <a:pt x="826" y="398"/>
                </a:lnTo>
                <a:lnTo>
                  <a:pt x="826" y="398"/>
                </a:lnTo>
                <a:lnTo>
                  <a:pt x="826" y="399"/>
                </a:lnTo>
                <a:lnTo>
                  <a:pt x="827" y="399"/>
                </a:lnTo>
                <a:lnTo>
                  <a:pt x="827" y="399"/>
                </a:lnTo>
                <a:lnTo>
                  <a:pt x="827" y="399"/>
                </a:lnTo>
                <a:lnTo>
                  <a:pt x="827" y="399"/>
                </a:lnTo>
                <a:lnTo>
                  <a:pt x="827" y="398"/>
                </a:lnTo>
                <a:lnTo>
                  <a:pt x="827" y="398"/>
                </a:lnTo>
                <a:lnTo>
                  <a:pt x="827" y="399"/>
                </a:lnTo>
                <a:lnTo>
                  <a:pt x="827" y="399"/>
                </a:lnTo>
                <a:lnTo>
                  <a:pt x="827" y="399"/>
                </a:lnTo>
                <a:lnTo>
                  <a:pt x="827" y="399"/>
                </a:lnTo>
                <a:lnTo>
                  <a:pt x="827" y="399"/>
                </a:lnTo>
                <a:lnTo>
                  <a:pt x="827" y="399"/>
                </a:lnTo>
                <a:lnTo>
                  <a:pt x="827" y="399"/>
                </a:lnTo>
                <a:lnTo>
                  <a:pt x="827" y="401"/>
                </a:lnTo>
                <a:lnTo>
                  <a:pt x="827" y="401"/>
                </a:lnTo>
                <a:lnTo>
                  <a:pt x="827" y="401"/>
                </a:lnTo>
                <a:lnTo>
                  <a:pt x="827" y="401"/>
                </a:lnTo>
                <a:lnTo>
                  <a:pt x="829" y="401"/>
                </a:lnTo>
                <a:lnTo>
                  <a:pt x="829" y="401"/>
                </a:lnTo>
                <a:lnTo>
                  <a:pt x="829" y="401"/>
                </a:lnTo>
                <a:lnTo>
                  <a:pt x="829" y="401"/>
                </a:lnTo>
                <a:lnTo>
                  <a:pt x="829" y="401"/>
                </a:lnTo>
                <a:lnTo>
                  <a:pt x="829" y="401"/>
                </a:lnTo>
                <a:lnTo>
                  <a:pt x="830" y="401"/>
                </a:lnTo>
                <a:lnTo>
                  <a:pt x="830" y="401"/>
                </a:lnTo>
                <a:lnTo>
                  <a:pt x="832" y="401"/>
                </a:lnTo>
                <a:lnTo>
                  <a:pt x="832" y="401"/>
                </a:lnTo>
                <a:lnTo>
                  <a:pt x="832" y="401"/>
                </a:lnTo>
                <a:lnTo>
                  <a:pt x="832" y="401"/>
                </a:lnTo>
                <a:lnTo>
                  <a:pt x="833" y="401"/>
                </a:lnTo>
                <a:lnTo>
                  <a:pt x="833" y="401"/>
                </a:lnTo>
                <a:lnTo>
                  <a:pt x="833" y="401"/>
                </a:lnTo>
                <a:lnTo>
                  <a:pt x="833" y="399"/>
                </a:lnTo>
                <a:lnTo>
                  <a:pt x="833" y="399"/>
                </a:lnTo>
                <a:lnTo>
                  <a:pt x="833" y="398"/>
                </a:lnTo>
                <a:lnTo>
                  <a:pt x="833" y="398"/>
                </a:lnTo>
                <a:lnTo>
                  <a:pt x="833" y="398"/>
                </a:lnTo>
                <a:lnTo>
                  <a:pt x="833" y="399"/>
                </a:lnTo>
                <a:lnTo>
                  <a:pt x="833" y="399"/>
                </a:lnTo>
                <a:lnTo>
                  <a:pt x="833" y="399"/>
                </a:lnTo>
                <a:lnTo>
                  <a:pt x="833" y="399"/>
                </a:lnTo>
                <a:lnTo>
                  <a:pt x="835" y="401"/>
                </a:lnTo>
                <a:lnTo>
                  <a:pt x="835" y="402"/>
                </a:lnTo>
                <a:lnTo>
                  <a:pt x="835" y="402"/>
                </a:lnTo>
                <a:lnTo>
                  <a:pt x="835" y="402"/>
                </a:lnTo>
                <a:lnTo>
                  <a:pt x="835" y="402"/>
                </a:lnTo>
                <a:lnTo>
                  <a:pt x="835" y="402"/>
                </a:lnTo>
                <a:lnTo>
                  <a:pt x="835" y="402"/>
                </a:lnTo>
                <a:lnTo>
                  <a:pt x="833" y="402"/>
                </a:lnTo>
                <a:lnTo>
                  <a:pt x="833" y="402"/>
                </a:lnTo>
                <a:lnTo>
                  <a:pt x="833" y="402"/>
                </a:lnTo>
                <a:lnTo>
                  <a:pt x="833" y="402"/>
                </a:lnTo>
                <a:lnTo>
                  <a:pt x="833" y="402"/>
                </a:lnTo>
                <a:lnTo>
                  <a:pt x="833" y="402"/>
                </a:lnTo>
                <a:lnTo>
                  <a:pt x="833" y="404"/>
                </a:lnTo>
                <a:lnTo>
                  <a:pt x="835" y="404"/>
                </a:lnTo>
                <a:lnTo>
                  <a:pt x="835" y="404"/>
                </a:lnTo>
                <a:lnTo>
                  <a:pt x="835" y="404"/>
                </a:lnTo>
                <a:lnTo>
                  <a:pt x="835" y="404"/>
                </a:lnTo>
                <a:lnTo>
                  <a:pt x="835" y="404"/>
                </a:lnTo>
                <a:lnTo>
                  <a:pt x="836" y="405"/>
                </a:lnTo>
                <a:lnTo>
                  <a:pt x="836" y="405"/>
                </a:lnTo>
                <a:lnTo>
                  <a:pt x="836" y="405"/>
                </a:lnTo>
                <a:lnTo>
                  <a:pt x="836" y="405"/>
                </a:lnTo>
                <a:lnTo>
                  <a:pt x="836" y="405"/>
                </a:lnTo>
                <a:lnTo>
                  <a:pt x="836" y="405"/>
                </a:lnTo>
                <a:lnTo>
                  <a:pt x="839" y="407"/>
                </a:lnTo>
                <a:lnTo>
                  <a:pt x="841" y="407"/>
                </a:lnTo>
                <a:lnTo>
                  <a:pt x="842" y="407"/>
                </a:lnTo>
                <a:lnTo>
                  <a:pt x="842" y="407"/>
                </a:lnTo>
                <a:lnTo>
                  <a:pt x="842" y="407"/>
                </a:lnTo>
                <a:lnTo>
                  <a:pt x="842" y="405"/>
                </a:lnTo>
                <a:lnTo>
                  <a:pt x="842" y="405"/>
                </a:lnTo>
                <a:lnTo>
                  <a:pt x="842" y="405"/>
                </a:lnTo>
                <a:lnTo>
                  <a:pt x="842" y="405"/>
                </a:lnTo>
                <a:lnTo>
                  <a:pt x="842" y="405"/>
                </a:lnTo>
                <a:lnTo>
                  <a:pt x="842" y="404"/>
                </a:lnTo>
                <a:lnTo>
                  <a:pt x="844" y="404"/>
                </a:lnTo>
                <a:lnTo>
                  <a:pt x="844" y="404"/>
                </a:lnTo>
                <a:lnTo>
                  <a:pt x="844" y="404"/>
                </a:lnTo>
                <a:lnTo>
                  <a:pt x="844" y="404"/>
                </a:lnTo>
                <a:lnTo>
                  <a:pt x="844" y="405"/>
                </a:lnTo>
                <a:lnTo>
                  <a:pt x="842" y="405"/>
                </a:lnTo>
                <a:lnTo>
                  <a:pt x="842" y="405"/>
                </a:lnTo>
                <a:lnTo>
                  <a:pt x="844" y="405"/>
                </a:lnTo>
                <a:lnTo>
                  <a:pt x="844" y="405"/>
                </a:lnTo>
                <a:lnTo>
                  <a:pt x="842" y="407"/>
                </a:lnTo>
                <a:lnTo>
                  <a:pt x="842" y="407"/>
                </a:lnTo>
                <a:lnTo>
                  <a:pt x="842" y="407"/>
                </a:lnTo>
                <a:lnTo>
                  <a:pt x="842" y="408"/>
                </a:lnTo>
                <a:lnTo>
                  <a:pt x="842" y="408"/>
                </a:lnTo>
                <a:lnTo>
                  <a:pt x="842" y="408"/>
                </a:lnTo>
                <a:lnTo>
                  <a:pt x="844" y="408"/>
                </a:lnTo>
                <a:lnTo>
                  <a:pt x="844" y="410"/>
                </a:lnTo>
                <a:lnTo>
                  <a:pt x="842" y="410"/>
                </a:lnTo>
                <a:lnTo>
                  <a:pt x="842" y="410"/>
                </a:lnTo>
                <a:lnTo>
                  <a:pt x="842" y="410"/>
                </a:lnTo>
                <a:lnTo>
                  <a:pt x="842" y="411"/>
                </a:lnTo>
                <a:lnTo>
                  <a:pt x="842" y="411"/>
                </a:lnTo>
                <a:lnTo>
                  <a:pt x="842" y="411"/>
                </a:lnTo>
                <a:lnTo>
                  <a:pt x="844" y="411"/>
                </a:lnTo>
                <a:lnTo>
                  <a:pt x="844" y="411"/>
                </a:lnTo>
                <a:lnTo>
                  <a:pt x="845" y="410"/>
                </a:lnTo>
                <a:lnTo>
                  <a:pt x="845" y="410"/>
                </a:lnTo>
                <a:lnTo>
                  <a:pt x="847" y="410"/>
                </a:lnTo>
                <a:lnTo>
                  <a:pt x="847" y="411"/>
                </a:lnTo>
                <a:lnTo>
                  <a:pt x="847" y="411"/>
                </a:lnTo>
                <a:lnTo>
                  <a:pt x="847" y="413"/>
                </a:lnTo>
                <a:lnTo>
                  <a:pt x="847" y="413"/>
                </a:lnTo>
                <a:lnTo>
                  <a:pt x="847" y="413"/>
                </a:lnTo>
                <a:lnTo>
                  <a:pt x="847" y="413"/>
                </a:lnTo>
                <a:lnTo>
                  <a:pt x="848" y="413"/>
                </a:lnTo>
                <a:lnTo>
                  <a:pt x="848" y="414"/>
                </a:lnTo>
                <a:lnTo>
                  <a:pt x="850" y="414"/>
                </a:lnTo>
                <a:lnTo>
                  <a:pt x="850" y="414"/>
                </a:lnTo>
                <a:lnTo>
                  <a:pt x="850" y="414"/>
                </a:lnTo>
                <a:lnTo>
                  <a:pt x="851" y="414"/>
                </a:lnTo>
                <a:lnTo>
                  <a:pt x="851" y="416"/>
                </a:lnTo>
                <a:lnTo>
                  <a:pt x="851" y="416"/>
                </a:lnTo>
                <a:lnTo>
                  <a:pt x="851" y="416"/>
                </a:lnTo>
                <a:lnTo>
                  <a:pt x="853" y="416"/>
                </a:lnTo>
                <a:lnTo>
                  <a:pt x="853" y="416"/>
                </a:lnTo>
                <a:lnTo>
                  <a:pt x="853" y="416"/>
                </a:lnTo>
                <a:lnTo>
                  <a:pt x="853" y="416"/>
                </a:lnTo>
                <a:lnTo>
                  <a:pt x="854" y="416"/>
                </a:lnTo>
                <a:lnTo>
                  <a:pt x="854" y="416"/>
                </a:lnTo>
                <a:lnTo>
                  <a:pt x="854" y="416"/>
                </a:lnTo>
                <a:lnTo>
                  <a:pt x="856" y="417"/>
                </a:lnTo>
                <a:lnTo>
                  <a:pt x="856" y="417"/>
                </a:lnTo>
                <a:lnTo>
                  <a:pt x="857" y="419"/>
                </a:lnTo>
                <a:lnTo>
                  <a:pt x="857" y="419"/>
                </a:lnTo>
                <a:lnTo>
                  <a:pt x="860" y="419"/>
                </a:lnTo>
                <a:lnTo>
                  <a:pt x="862" y="419"/>
                </a:lnTo>
                <a:lnTo>
                  <a:pt x="862" y="419"/>
                </a:lnTo>
                <a:lnTo>
                  <a:pt x="864" y="419"/>
                </a:lnTo>
                <a:lnTo>
                  <a:pt x="864" y="417"/>
                </a:lnTo>
                <a:lnTo>
                  <a:pt x="864" y="417"/>
                </a:lnTo>
                <a:lnTo>
                  <a:pt x="865" y="417"/>
                </a:lnTo>
                <a:lnTo>
                  <a:pt x="864" y="417"/>
                </a:lnTo>
                <a:lnTo>
                  <a:pt x="864" y="417"/>
                </a:lnTo>
                <a:lnTo>
                  <a:pt x="864" y="419"/>
                </a:lnTo>
                <a:lnTo>
                  <a:pt x="864" y="419"/>
                </a:lnTo>
                <a:lnTo>
                  <a:pt x="864" y="419"/>
                </a:lnTo>
                <a:lnTo>
                  <a:pt x="860" y="419"/>
                </a:lnTo>
                <a:lnTo>
                  <a:pt x="859" y="420"/>
                </a:lnTo>
                <a:lnTo>
                  <a:pt x="857" y="420"/>
                </a:lnTo>
                <a:lnTo>
                  <a:pt x="857" y="422"/>
                </a:lnTo>
                <a:lnTo>
                  <a:pt x="857" y="422"/>
                </a:lnTo>
                <a:lnTo>
                  <a:pt x="857" y="425"/>
                </a:lnTo>
                <a:lnTo>
                  <a:pt x="859" y="426"/>
                </a:lnTo>
                <a:lnTo>
                  <a:pt x="859" y="426"/>
                </a:lnTo>
                <a:lnTo>
                  <a:pt x="859" y="426"/>
                </a:lnTo>
                <a:lnTo>
                  <a:pt x="859" y="428"/>
                </a:lnTo>
                <a:lnTo>
                  <a:pt x="859" y="428"/>
                </a:lnTo>
                <a:lnTo>
                  <a:pt x="859" y="428"/>
                </a:lnTo>
                <a:lnTo>
                  <a:pt x="859" y="428"/>
                </a:lnTo>
                <a:lnTo>
                  <a:pt x="857" y="428"/>
                </a:lnTo>
                <a:lnTo>
                  <a:pt x="857" y="429"/>
                </a:lnTo>
                <a:lnTo>
                  <a:pt x="857" y="429"/>
                </a:lnTo>
                <a:lnTo>
                  <a:pt x="859" y="429"/>
                </a:lnTo>
                <a:lnTo>
                  <a:pt x="859" y="431"/>
                </a:lnTo>
                <a:lnTo>
                  <a:pt x="859" y="431"/>
                </a:lnTo>
                <a:lnTo>
                  <a:pt x="859" y="431"/>
                </a:lnTo>
                <a:lnTo>
                  <a:pt x="859" y="432"/>
                </a:lnTo>
                <a:lnTo>
                  <a:pt x="859" y="432"/>
                </a:lnTo>
                <a:lnTo>
                  <a:pt x="859" y="432"/>
                </a:lnTo>
                <a:lnTo>
                  <a:pt x="859" y="432"/>
                </a:lnTo>
                <a:lnTo>
                  <a:pt x="859" y="432"/>
                </a:lnTo>
                <a:lnTo>
                  <a:pt x="857" y="434"/>
                </a:lnTo>
                <a:lnTo>
                  <a:pt x="857" y="434"/>
                </a:lnTo>
                <a:lnTo>
                  <a:pt x="857" y="434"/>
                </a:lnTo>
                <a:lnTo>
                  <a:pt x="857" y="434"/>
                </a:lnTo>
                <a:lnTo>
                  <a:pt x="857" y="435"/>
                </a:lnTo>
                <a:lnTo>
                  <a:pt x="859" y="435"/>
                </a:lnTo>
                <a:lnTo>
                  <a:pt x="857" y="435"/>
                </a:lnTo>
                <a:lnTo>
                  <a:pt x="857" y="435"/>
                </a:lnTo>
                <a:lnTo>
                  <a:pt x="856" y="435"/>
                </a:lnTo>
                <a:lnTo>
                  <a:pt x="856" y="435"/>
                </a:lnTo>
                <a:lnTo>
                  <a:pt x="856" y="435"/>
                </a:lnTo>
                <a:lnTo>
                  <a:pt x="857" y="437"/>
                </a:lnTo>
                <a:lnTo>
                  <a:pt x="857" y="437"/>
                </a:lnTo>
                <a:lnTo>
                  <a:pt x="857" y="437"/>
                </a:lnTo>
                <a:lnTo>
                  <a:pt x="859" y="440"/>
                </a:lnTo>
                <a:lnTo>
                  <a:pt x="859" y="440"/>
                </a:lnTo>
                <a:lnTo>
                  <a:pt x="860" y="440"/>
                </a:lnTo>
                <a:lnTo>
                  <a:pt x="864" y="441"/>
                </a:lnTo>
                <a:lnTo>
                  <a:pt x="864" y="441"/>
                </a:lnTo>
                <a:lnTo>
                  <a:pt x="864" y="441"/>
                </a:lnTo>
                <a:lnTo>
                  <a:pt x="864" y="441"/>
                </a:lnTo>
                <a:lnTo>
                  <a:pt x="864" y="441"/>
                </a:lnTo>
                <a:lnTo>
                  <a:pt x="864" y="441"/>
                </a:lnTo>
                <a:lnTo>
                  <a:pt x="864" y="440"/>
                </a:lnTo>
                <a:lnTo>
                  <a:pt x="865" y="440"/>
                </a:lnTo>
                <a:lnTo>
                  <a:pt x="864" y="440"/>
                </a:lnTo>
                <a:lnTo>
                  <a:pt x="864" y="440"/>
                </a:lnTo>
                <a:lnTo>
                  <a:pt x="864" y="438"/>
                </a:lnTo>
                <a:lnTo>
                  <a:pt x="864" y="438"/>
                </a:lnTo>
                <a:lnTo>
                  <a:pt x="864" y="438"/>
                </a:lnTo>
                <a:lnTo>
                  <a:pt x="864" y="438"/>
                </a:lnTo>
                <a:lnTo>
                  <a:pt x="864" y="438"/>
                </a:lnTo>
                <a:lnTo>
                  <a:pt x="864" y="438"/>
                </a:lnTo>
                <a:lnTo>
                  <a:pt x="862" y="438"/>
                </a:lnTo>
                <a:lnTo>
                  <a:pt x="862" y="437"/>
                </a:lnTo>
                <a:lnTo>
                  <a:pt x="862" y="437"/>
                </a:lnTo>
                <a:lnTo>
                  <a:pt x="862" y="437"/>
                </a:lnTo>
                <a:lnTo>
                  <a:pt x="865" y="438"/>
                </a:lnTo>
                <a:lnTo>
                  <a:pt x="865" y="438"/>
                </a:lnTo>
                <a:lnTo>
                  <a:pt x="864" y="438"/>
                </a:lnTo>
                <a:lnTo>
                  <a:pt x="864" y="437"/>
                </a:lnTo>
                <a:lnTo>
                  <a:pt x="865" y="437"/>
                </a:lnTo>
                <a:lnTo>
                  <a:pt x="865" y="435"/>
                </a:lnTo>
                <a:lnTo>
                  <a:pt x="864" y="435"/>
                </a:lnTo>
                <a:lnTo>
                  <a:pt x="864" y="434"/>
                </a:lnTo>
                <a:lnTo>
                  <a:pt x="864" y="434"/>
                </a:lnTo>
                <a:lnTo>
                  <a:pt x="864" y="434"/>
                </a:lnTo>
                <a:lnTo>
                  <a:pt x="865" y="434"/>
                </a:lnTo>
                <a:lnTo>
                  <a:pt x="865" y="432"/>
                </a:lnTo>
                <a:lnTo>
                  <a:pt x="865" y="432"/>
                </a:lnTo>
                <a:lnTo>
                  <a:pt x="865" y="431"/>
                </a:lnTo>
                <a:lnTo>
                  <a:pt x="864" y="431"/>
                </a:lnTo>
                <a:lnTo>
                  <a:pt x="864" y="431"/>
                </a:lnTo>
                <a:lnTo>
                  <a:pt x="864" y="431"/>
                </a:lnTo>
                <a:lnTo>
                  <a:pt x="862" y="431"/>
                </a:lnTo>
                <a:lnTo>
                  <a:pt x="860" y="431"/>
                </a:lnTo>
                <a:lnTo>
                  <a:pt x="862" y="431"/>
                </a:lnTo>
                <a:lnTo>
                  <a:pt x="862" y="431"/>
                </a:lnTo>
                <a:lnTo>
                  <a:pt x="862" y="429"/>
                </a:lnTo>
                <a:lnTo>
                  <a:pt x="862" y="429"/>
                </a:lnTo>
                <a:lnTo>
                  <a:pt x="862" y="429"/>
                </a:lnTo>
                <a:lnTo>
                  <a:pt x="862" y="429"/>
                </a:lnTo>
                <a:lnTo>
                  <a:pt x="862" y="429"/>
                </a:lnTo>
                <a:lnTo>
                  <a:pt x="864" y="429"/>
                </a:lnTo>
                <a:lnTo>
                  <a:pt x="864" y="429"/>
                </a:lnTo>
                <a:lnTo>
                  <a:pt x="864" y="429"/>
                </a:lnTo>
                <a:lnTo>
                  <a:pt x="864" y="428"/>
                </a:lnTo>
                <a:lnTo>
                  <a:pt x="864" y="428"/>
                </a:lnTo>
                <a:lnTo>
                  <a:pt x="865" y="428"/>
                </a:lnTo>
                <a:lnTo>
                  <a:pt x="865" y="426"/>
                </a:lnTo>
                <a:lnTo>
                  <a:pt x="865" y="426"/>
                </a:lnTo>
                <a:lnTo>
                  <a:pt x="865" y="426"/>
                </a:lnTo>
                <a:lnTo>
                  <a:pt x="865" y="426"/>
                </a:lnTo>
                <a:lnTo>
                  <a:pt x="865" y="426"/>
                </a:lnTo>
                <a:lnTo>
                  <a:pt x="865" y="426"/>
                </a:lnTo>
                <a:lnTo>
                  <a:pt x="865" y="426"/>
                </a:lnTo>
                <a:lnTo>
                  <a:pt x="867" y="426"/>
                </a:lnTo>
                <a:lnTo>
                  <a:pt x="867" y="425"/>
                </a:lnTo>
                <a:lnTo>
                  <a:pt x="867" y="425"/>
                </a:lnTo>
                <a:lnTo>
                  <a:pt x="868" y="423"/>
                </a:lnTo>
                <a:lnTo>
                  <a:pt x="868" y="423"/>
                </a:lnTo>
                <a:lnTo>
                  <a:pt x="868" y="423"/>
                </a:lnTo>
                <a:lnTo>
                  <a:pt x="868" y="423"/>
                </a:lnTo>
                <a:lnTo>
                  <a:pt x="870" y="423"/>
                </a:lnTo>
                <a:lnTo>
                  <a:pt x="870" y="423"/>
                </a:lnTo>
                <a:lnTo>
                  <a:pt x="870" y="423"/>
                </a:lnTo>
                <a:lnTo>
                  <a:pt x="870" y="423"/>
                </a:lnTo>
                <a:lnTo>
                  <a:pt x="870" y="423"/>
                </a:lnTo>
                <a:lnTo>
                  <a:pt x="871" y="422"/>
                </a:lnTo>
                <a:lnTo>
                  <a:pt x="873" y="420"/>
                </a:lnTo>
                <a:lnTo>
                  <a:pt x="873" y="420"/>
                </a:lnTo>
                <a:lnTo>
                  <a:pt x="873" y="420"/>
                </a:lnTo>
                <a:lnTo>
                  <a:pt x="873" y="419"/>
                </a:lnTo>
                <a:lnTo>
                  <a:pt x="873" y="419"/>
                </a:lnTo>
                <a:lnTo>
                  <a:pt x="873" y="419"/>
                </a:lnTo>
                <a:lnTo>
                  <a:pt x="874" y="417"/>
                </a:lnTo>
                <a:lnTo>
                  <a:pt x="873" y="419"/>
                </a:lnTo>
                <a:lnTo>
                  <a:pt x="873" y="420"/>
                </a:lnTo>
                <a:lnTo>
                  <a:pt x="874" y="419"/>
                </a:lnTo>
                <a:lnTo>
                  <a:pt x="874" y="419"/>
                </a:lnTo>
                <a:lnTo>
                  <a:pt x="873" y="422"/>
                </a:lnTo>
                <a:lnTo>
                  <a:pt x="873" y="422"/>
                </a:lnTo>
                <a:lnTo>
                  <a:pt x="873" y="423"/>
                </a:lnTo>
                <a:lnTo>
                  <a:pt x="873" y="423"/>
                </a:lnTo>
                <a:lnTo>
                  <a:pt x="873" y="423"/>
                </a:lnTo>
                <a:lnTo>
                  <a:pt x="873" y="423"/>
                </a:lnTo>
                <a:lnTo>
                  <a:pt x="873" y="423"/>
                </a:lnTo>
                <a:lnTo>
                  <a:pt x="874" y="423"/>
                </a:lnTo>
                <a:lnTo>
                  <a:pt x="874" y="423"/>
                </a:lnTo>
                <a:lnTo>
                  <a:pt x="874" y="423"/>
                </a:lnTo>
                <a:lnTo>
                  <a:pt x="876" y="425"/>
                </a:lnTo>
                <a:lnTo>
                  <a:pt x="876" y="425"/>
                </a:lnTo>
                <a:lnTo>
                  <a:pt x="877" y="426"/>
                </a:lnTo>
                <a:lnTo>
                  <a:pt x="877" y="426"/>
                </a:lnTo>
                <a:lnTo>
                  <a:pt x="877" y="426"/>
                </a:lnTo>
                <a:lnTo>
                  <a:pt x="877" y="426"/>
                </a:lnTo>
                <a:lnTo>
                  <a:pt x="877" y="426"/>
                </a:lnTo>
                <a:lnTo>
                  <a:pt x="877" y="426"/>
                </a:lnTo>
                <a:lnTo>
                  <a:pt x="879" y="426"/>
                </a:lnTo>
                <a:lnTo>
                  <a:pt x="879" y="426"/>
                </a:lnTo>
                <a:lnTo>
                  <a:pt x="879" y="426"/>
                </a:lnTo>
                <a:lnTo>
                  <a:pt x="879" y="426"/>
                </a:lnTo>
                <a:lnTo>
                  <a:pt x="879" y="428"/>
                </a:lnTo>
                <a:lnTo>
                  <a:pt x="879" y="428"/>
                </a:lnTo>
                <a:lnTo>
                  <a:pt x="879" y="428"/>
                </a:lnTo>
                <a:lnTo>
                  <a:pt x="880" y="428"/>
                </a:lnTo>
                <a:lnTo>
                  <a:pt x="880" y="429"/>
                </a:lnTo>
                <a:lnTo>
                  <a:pt x="880" y="429"/>
                </a:lnTo>
                <a:lnTo>
                  <a:pt x="880" y="429"/>
                </a:lnTo>
                <a:lnTo>
                  <a:pt x="880" y="429"/>
                </a:lnTo>
                <a:lnTo>
                  <a:pt x="880" y="429"/>
                </a:lnTo>
                <a:lnTo>
                  <a:pt x="880" y="431"/>
                </a:lnTo>
                <a:lnTo>
                  <a:pt x="882" y="431"/>
                </a:lnTo>
                <a:lnTo>
                  <a:pt x="882" y="431"/>
                </a:lnTo>
                <a:lnTo>
                  <a:pt x="882" y="434"/>
                </a:lnTo>
                <a:lnTo>
                  <a:pt x="882" y="434"/>
                </a:lnTo>
                <a:lnTo>
                  <a:pt x="883" y="437"/>
                </a:lnTo>
                <a:lnTo>
                  <a:pt x="885" y="440"/>
                </a:lnTo>
                <a:lnTo>
                  <a:pt x="885" y="440"/>
                </a:lnTo>
                <a:lnTo>
                  <a:pt x="885" y="440"/>
                </a:lnTo>
                <a:lnTo>
                  <a:pt x="888" y="440"/>
                </a:lnTo>
                <a:lnTo>
                  <a:pt x="888" y="440"/>
                </a:lnTo>
                <a:lnTo>
                  <a:pt x="888" y="438"/>
                </a:lnTo>
                <a:lnTo>
                  <a:pt x="888" y="438"/>
                </a:lnTo>
                <a:lnTo>
                  <a:pt x="888" y="438"/>
                </a:lnTo>
                <a:lnTo>
                  <a:pt x="888" y="438"/>
                </a:lnTo>
                <a:lnTo>
                  <a:pt x="888" y="440"/>
                </a:lnTo>
                <a:lnTo>
                  <a:pt x="889" y="440"/>
                </a:lnTo>
                <a:lnTo>
                  <a:pt x="889" y="440"/>
                </a:lnTo>
                <a:lnTo>
                  <a:pt x="889" y="440"/>
                </a:lnTo>
                <a:lnTo>
                  <a:pt x="885" y="441"/>
                </a:lnTo>
                <a:lnTo>
                  <a:pt x="885" y="441"/>
                </a:lnTo>
                <a:lnTo>
                  <a:pt x="883" y="441"/>
                </a:lnTo>
                <a:lnTo>
                  <a:pt x="883" y="441"/>
                </a:lnTo>
                <a:lnTo>
                  <a:pt x="883" y="443"/>
                </a:lnTo>
                <a:lnTo>
                  <a:pt x="883" y="443"/>
                </a:lnTo>
                <a:lnTo>
                  <a:pt x="883" y="443"/>
                </a:lnTo>
                <a:lnTo>
                  <a:pt x="883" y="443"/>
                </a:lnTo>
                <a:lnTo>
                  <a:pt x="883" y="444"/>
                </a:lnTo>
                <a:lnTo>
                  <a:pt x="883" y="446"/>
                </a:lnTo>
                <a:lnTo>
                  <a:pt x="883" y="447"/>
                </a:lnTo>
                <a:lnTo>
                  <a:pt x="883" y="447"/>
                </a:lnTo>
                <a:lnTo>
                  <a:pt x="885" y="447"/>
                </a:lnTo>
                <a:lnTo>
                  <a:pt x="885" y="447"/>
                </a:lnTo>
                <a:lnTo>
                  <a:pt x="885" y="447"/>
                </a:lnTo>
                <a:lnTo>
                  <a:pt x="885" y="447"/>
                </a:lnTo>
                <a:lnTo>
                  <a:pt x="886" y="447"/>
                </a:lnTo>
                <a:lnTo>
                  <a:pt x="886" y="447"/>
                </a:lnTo>
                <a:lnTo>
                  <a:pt x="886" y="446"/>
                </a:lnTo>
                <a:lnTo>
                  <a:pt x="888" y="446"/>
                </a:lnTo>
                <a:lnTo>
                  <a:pt x="888" y="444"/>
                </a:lnTo>
                <a:lnTo>
                  <a:pt x="888" y="446"/>
                </a:lnTo>
                <a:lnTo>
                  <a:pt x="888" y="446"/>
                </a:lnTo>
                <a:lnTo>
                  <a:pt x="888" y="446"/>
                </a:lnTo>
                <a:lnTo>
                  <a:pt x="889" y="446"/>
                </a:lnTo>
                <a:lnTo>
                  <a:pt x="889" y="446"/>
                </a:lnTo>
                <a:lnTo>
                  <a:pt x="889" y="444"/>
                </a:lnTo>
                <a:lnTo>
                  <a:pt x="889" y="443"/>
                </a:lnTo>
                <a:lnTo>
                  <a:pt x="891" y="443"/>
                </a:lnTo>
                <a:lnTo>
                  <a:pt x="891" y="441"/>
                </a:lnTo>
                <a:lnTo>
                  <a:pt x="891" y="440"/>
                </a:lnTo>
                <a:lnTo>
                  <a:pt x="891" y="440"/>
                </a:lnTo>
                <a:lnTo>
                  <a:pt x="891" y="438"/>
                </a:lnTo>
                <a:lnTo>
                  <a:pt x="891" y="438"/>
                </a:lnTo>
                <a:lnTo>
                  <a:pt x="891" y="438"/>
                </a:lnTo>
                <a:lnTo>
                  <a:pt x="891" y="437"/>
                </a:lnTo>
                <a:lnTo>
                  <a:pt x="891" y="437"/>
                </a:lnTo>
                <a:lnTo>
                  <a:pt x="891" y="438"/>
                </a:lnTo>
                <a:lnTo>
                  <a:pt x="891" y="441"/>
                </a:lnTo>
                <a:lnTo>
                  <a:pt x="891" y="443"/>
                </a:lnTo>
                <a:lnTo>
                  <a:pt x="889" y="444"/>
                </a:lnTo>
                <a:lnTo>
                  <a:pt x="889" y="446"/>
                </a:lnTo>
                <a:lnTo>
                  <a:pt x="889" y="446"/>
                </a:lnTo>
                <a:lnTo>
                  <a:pt x="889" y="446"/>
                </a:lnTo>
                <a:lnTo>
                  <a:pt x="889" y="446"/>
                </a:lnTo>
                <a:lnTo>
                  <a:pt x="889" y="446"/>
                </a:lnTo>
                <a:lnTo>
                  <a:pt x="889" y="447"/>
                </a:lnTo>
                <a:lnTo>
                  <a:pt x="889" y="447"/>
                </a:lnTo>
                <a:lnTo>
                  <a:pt x="888" y="447"/>
                </a:lnTo>
                <a:lnTo>
                  <a:pt x="888" y="447"/>
                </a:lnTo>
                <a:lnTo>
                  <a:pt x="888" y="447"/>
                </a:lnTo>
                <a:lnTo>
                  <a:pt x="888" y="447"/>
                </a:lnTo>
                <a:lnTo>
                  <a:pt x="888" y="446"/>
                </a:lnTo>
                <a:lnTo>
                  <a:pt x="888" y="446"/>
                </a:lnTo>
                <a:lnTo>
                  <a:pt x="888" y="447"/>
                </a:lnTo>
                <a:lnTo>
                  <a:pt x="886" y="447"/>
                </a:lnTo>
                <a:lnTo>
                  <a:pt x="886" y="449"/>
                </a:lnTo>
                <a:lnTo>
                  <a:pt x="886" y="449"/>
                </a:lnTo>
                <a:lnTo>
                  <a:pt x="886" y="449"/>
                </a:lnTo>
                <a:lnTo>
                  <a:pt x="886" y="450"/>
                </a:lnTo>
                <a:lnTo>
                  <a:pt x="886" y="450"/>
                </a:lnTo>
                <a:lnTo>
                  <a:pt x="886" y="450"/>
                </a:lnTo>
                <a:lnTo>
                  <a:pt x="886" y="450"/>
                </a:lnTo>
                <a:lnTo>
                  <a:pt x="886" y="450"/>
                </a:lnTo>
                <a:lnTo>
                  <a:pt x="886" y="450"/>
                </a:lnTo>
                <a:lnTo>
                  <a:pt x="886" y="452"/>
                </a:lnTo>
                <a:lnTo>
                  <a:pt x="888" y="452"/>
                </a:lnTo>
                <a:lnTo>
                  <a:pt x="888" y="452"/>
                </a:lnTo>
                <a:lnTo>
                  <a:pt x="888" y="452"/>
                </a:lnTo>
                <a:lnTo>
                  <a:pt x="888" y="452"/>
                </a:lnTo>
                <a:lnTo>
                  <a:pt x="888" y="454"/>
                </a:lnTo>
                <a:lnTo>
                  <a:pt x="888" y="454"/>
                </a:lnTo>
                <a:lnTo>
                  <a:pt x="888" y="454"/>
                </a:lnTo>
                <a:lnTo>
                  <a:pt x="888" y="455"/>
                </a:lnTo>
                <a:lnTo>
                  <a:pt x="889" y="455"/>
                </a:lnTo>
                <a:lnTo>
                  <a:pt x="889" y="455"/>
                </a:lnTo>
                <a:lnTo>
                  <a:pt x="889" y="455"/>
                </a:lnTo>
                <a:lnTo>
                  <a:pt x="889" y="457"/>
                </a:lnTo>
                <a:lnTo>
                  <a:pt x="891" y="457"/>
                </a:lnTo>
                <a:lnTo>
                  <a:pt x="891" y="457"/>
                </a:lnTo>
                <a:lnTo>
                  <a:pt x="892" y="457"/>
                </a:lnTo>
                <a:lnTo>
                  <a:pt x="892" y="455"/>
                </a:lnTo>
                <a:lnTo>
                  <a:pt x="892" y="455"/>
                </a:lnTo>
                <a:lnTo>
                  <a:pt x="892" y="455"/>
                </a:lnTo>
                <a:lnTo>
                  <a:pt x="892" y="455"/>
                </a:lnTo>
                <a:lnTo>
                  <a:pt x="892" y="455"/>
                </a:lnTo>
                <a:lnTo>
                  <a:pt x="892" y="454"/>
                </a:lnTo>
                <a:lnTo>
                  <a:pt x="892" y="454"/>
                </a:lnTo>
                <a:lnTo>
                  <a:pt x="892" y="454"/>
                </a:lnTo>
                <a:lnTo>
                  <a:pt x="892" y="454"/>
                </a:lnTo>
                <a:lnTo>
                  <a:pt x="891" y="452"/>
                </a:lnTo>
                <a:lnTo>
                  <a:pt x="891" y="450"/>
                </a:lnTo>
                <a:lnTo>
                  <a:pt x="891" y="450"/>
                </a:lnTo>
                <a:lnTo>
                  <a:pt x="891" y="450"/>
                </a:lnTo>
                <a:lnTo>
                  <a:pt x="891" y="450"/>
                </a:lnTo>
                <a:lnTo>
                  <a:pt x="891" y="450"/>
                </a:lnTo>
                <a:lnTo>
                  <a:pt x="891" y="450"/>
                </a:lnTo>
                <a:lnTo>
                  <a:pt x="891" y="452"/>
                </a:lnTo>
                <a:lnTo>
                  <a:pt x="892" y="452"/>
                </a:lnTo>
                <a:lnTo>
                  <a:pt x="892" y="452"/>
                </a:lnTo>
                <a:lnTo>
                  <a:pt x="892" y="454"/>
                </a:lnTo>
                <a:lnTo>
                  <a:pt x="892" y="454"/>
                </a:lnTo>
                <a:lnTo>
                  <a:pt x="892" y="454"/>
                </a:lnTo>
                <a:lnTo>
                  <a:pt x="894" y="455"/>
                </a:lnTo>
                <a:lnTo>
                  <a:pt x="894" y="455"/>
                </a:lnTo>
                <a:lnTo>
                  <a:pt x="892" y="455"/>
                </a:lnTo>
                <a:lnTo>
                  <a:pt x="892" y="455"/>
                </a:lnTo>
                <a:lnTo>
                  <a:pt x="892" y="455"/>
                </a:lnTo>
                <a:lnTo>
                  <a:pt x="894" y="457"/>
                </a:lnTo>
                <a:lnTo>
                  <a:pt x="894" y="457"/>
                </a:lnTo>
                <a:lnTo>
                  <a:pt x="894" y="457"/>
                </a:lnTo>
                <a:lnTo>
                  <a:pt x="894" y="455"/>
                </a:lnTo>
                <a:lnTo>
                  <a:pt x="894" y="455"/>
                </a:lnTo>
                <a:lnTo>
                  <a:pt x="894" y="454"/>
                </a:lnTo>
                <a:lnTo>
                  <a:pt x="895" y="452"/>
                </a:lnTo>
                <a:lnTo>
                  <a:pt x="895" y="452"/>
                </a:lnTo>
                <a:lnTo>
                  <a:pt x="895" y="452"/>
                </a:lnTo>
                <a:lnTo>
                  <a:pt x="895" y="452"/>
                </a:lnTo>
                <a:lnTo>
                  <a:pt x="895" y="454"/>
                </a:lnTo>
                <a:lnTo>
                  <a:pt x="895" y="454"/>
                </a:lnTo>
                <a:lnTo>
                  <a:pt x="895" y="454"/>
                </a:lnTo>
                <a:lnTo>
                  <a:pt x="895" y="454"/>
                </a:lnTo>
                <a:lnTo>
                  <a:pt x="897" y="452"/>
                </a:lnTo>
                <a:lnTo>
                  <a:pt x="897" y="450"/>
                </a:lnTo>
                <a:lnTo>
                  <a:pt x="898" y="450"/>
                </a:lnTo>
                <a:lnTo>
                  <a:pt x="898" y="449"/>
                </a:lnTo>
                <a:lnTo>
                  <a:pt x="898" y="449"/>
                </a:lnTo>
                <a:lnTo>
                  <a:pt x="898" y="447"/>
                </a:lnTo>
                <a:lnTo>
                  <a:pt x="898" y="447"/>
                </a:lnTo>
                <a:lnTo>
                  <a:pt x="898" y="447"/>
                </a:lnTo>
                <a:lnTo>
                  <a:pt x="898" y="446"/>
                </a:lnTo>
                <a:lnTo>
                  <a:pt x="898" y="446"/>
                </a:lnTo>
                <a:lnTo>
                  <a:pt x="898" y="446"/>
                </a:lnTo>
                <a:lnTo>
                  <a:pt x="898" y="444"/>
                </a:lnTo>
                <a:lnTo>
                  <a:pt x="898" y="444"/>
                </a:lnTo>
                <a:lnTo>
                  <a:pt x="898" y="443"/>
                </a:lnTo>
                <a:lnTo>
                  <a:pt x="898" y="443"/>
                </a:lnTo>
                <a:lnTo>
                  <a:pt x="898" y="441"/>
                </a:lnTo>
                <a:lnTo>
                  <a:pt x="898" y="441"/>
                </a:lnTo>
                <a:lnTo>
                  <a:pt x="898" y="441"/>
                </a:lnTo>
                <a:lnTo>
                  <a:pt x="898" y="440"/>
                </a:lnTo>
                <a:lnTo>
                  <a:pt x="898" y="440"/>
                </a:lnTo>
                <a:lnTo>
                  <a:pt x="898" y="440"/>
                </a:lnTo>
                <a:lnTo>
                  <a:pt x="898" y="438"/>
                </a:lnTo>
                <a:lnTo>
                  <a:pt x="898" y="438"/>
                </a:lnTo>
                <a:lnTo>
                  <a:pt x="898" y="438"/>
                </a:lnTo>
                <a:lnTo>
                  <a:pt x="898" y="438"/>
                </a:lnTo>
                <a:lnTo>
                  <a:pt x="898" y="438"/>
                </a:lnTo>
                <a:lnTo>
                  <a:pt x="900" y="438"/>
                </a:lnTo>
                <a:lnTo>
                  <a:pt x="900" y="437"/>
                </a:lnTo>
                <a:lnTo>
                  <a:pt x="900" y="437"/>
                </a:lnTo>
                <a:lnTo>
                  <a:pt x="900" y="435"/>
                </a:lnTo>
                <a:lnTo>
                  <a:pt x="898" y="435"/>
                </a:lnTo>
                <a:close/>
                <a:moveTo>
                  <a:pt x="883" y="454"/>
                </a:moveTo>
                <a:lnTo>
                  <a:pt x="882" y="454"/>
                </a:lnTo>
                <a:lnTo>
                  <a:pt x="882" y="454"/>
                </a:lnTo>
                <a:lnTo>
                  <a:pt x="882" y="454"/>
                </a:lnTo>
                <a:lnTo>
                  <a:pt x="882" y="454"/>
                </a:lnTo>
                <a:lnTo>
                  <a:pt x="882" y="454"/>
                </a:lnTo>
                <a:lnTo>
                  <a:pt x="882" y="452"/>
                </a:lnTo>
                <a:lnTo>
                  <a:pt x="882" y="452"/>
                </a:lnTo>
                <a:lnTo>
                  <a:pt x="882" y="452"/>
                </a:lnTo>
                <a:lnTo>
                  <a:pt x="880" y="454"/>
                </a:lnTo>
                <a:lnTo>
                  <a:pt x="880" y="454"/>
                </a:lnTo>
                <a:lnTo>
                  <a:pt x="880" y="454"/>
                </a:lnTo>
                <a:lnTo>
                  <a:pt x="879" y="455"/>
                </a:lnTo>
                <a:lnTo>
                  <a:pt x="879" y="455"/>
                </a:lnTo>
                <a:lnTo>
                  <a:pt x="879" y="455"/>
                </a:lnTo>
                <a:lnTo>
                  <a:pt x="879" y="457"/>
                </a:lnTo>
                <a:lnTo>
                  <a:pt x="879" y="457"/>
                </a:lnTo>
                <a:lnTo>
                  <a:pt x="879" y="457"/>
                </a:lnTo>
                <a:lnTo>
                  <a:pt x="880" y="457"/>
                </a:lnTo>
                <a:lnTo>
                  <a:pt x="880" y="457"/>
                </a:lnTo>
                <a:lnTo>
                  <a:pt x="880" y="457"/>
                </a:lnTo>
                <a:lnTo>
                  <a:pt x="880" y="457"/>
                </a:lnTo>
                <a:lnTo>
                  <a:pt x="882" y="457"/>
                </a:lnTo>
                <a:lnTo>
                  <a:pt x="882" y="457"/>
                </a:lnTo>
                <a:lnTo>
                  <a:pt x="882" y="457"/>
                </a:lnTo>
                <a:lnTo>
                  <a:pt x="882" y="457"/>
                </a:lnTo>
                <a:lnTo>
                  <a:pt x="882" y="457"/>
                </a:lnTo>
                <a:lnTo>
                  <a:pt x="883" y="457"/>
                </a:lnTo>
                <a:lnTo>
                  <a:pt x="883" y="455"/>
                </a:lnTo>
                <a:lnTo>
                  <a:pt x="883" y="455"/>
                </a:lnTo>
                <a:lnTo>
                  <a:pt x="883" y="455"/>
                </a:lnTo>
                <a:lnTo>
                  <a:pt x="883" y="455"/>
                </a:lnTo>
                <a:lnTo>
                  <a:pt x="883" y="454"/>
                </a:lnTo>
                <a:close/>
                <a:moveTo>
                  <a:pt x="879" y="452"/>
                </a:moveTo>
                <a:lnTo>
                  <a:pt x="879" y="452"/>
                </a:lnTo>
                <a:lnTo>
                  <a:pt x="879" y="450"/>
                </a:lnTo>
                <a:lnTo>
                  <a:pt x="879" y="450"/>
                </a:lnTo>
                <a:lnTo>
                  <a:pt x="879" y="450"/>
                </a:lnTo>
                <a:lnTo>
                  <a:pt x="879" y="450"/>
                </a:lnTo>
                <a:lnTo>
                  <a:pt x="879" y="450"/>
                </a:lnTo>
                <a:lnTo>
                  <a:pt x="879" y="450"/>
                </a:lnTo>
                <a:lnTo>
                  <a:pt x="879" y="449"/>
                </a:lnTo>
                <a:lnTo>
                  <a:pt x="879" y="449"/>
                </a:lnTo>
                <a:lnTo>
                  <a:pt x="879" y="449"/>
                </a:lnTo>
                <a:lnTo>
                  <a:pt x="877" y="447"/>
                </a:lnTo>
                <a:lnTo>
                  <a:pt x="877" y="447"/>
                </a:lnTo>
                <a:lnTo>
                  <a:pt x="877" y="447"/>
                </a:lnTo>
                <a:lnTo>
                  <a:pt x="877" y="447"/>
                </a:lnTo>
                <a:lnTo>
                  <a:pt x="876" y="447"/>
                </a:lnTo>
                <a:lnTo>
                  <a:pt x="876" y="446"/>
                </a:lnTo>
                <a:lnTo>
                  <a:pt x="874" y="446"/>
                </a:lnTo>
                <a:lnTo>
                  <a:pt x="874" y="446"/>
                </a:lnTo>
                <a:lnTo>
                  <a:pt x="874" y="446"/>
                </a:lnTo>
                <a:lnTo>
                  <a:pt x="874" y="446"/>
                </a:lnTo>
                <a:lnTo>
                  <a:pt x="874" y="446"/>
                </a:lnTo>
                <a:lnTo>
                  <a:pt x="873" y="446"/>
                </a:lnTo>
                <a:lnTo>
                  <a:pt x="873" y="447"/>
                </a:lnTo>
                <a:lnTo>
                  <a:pt x="873" y="447"/>
                </a:lnTo>
                <a:lnTo>
                  <a:pt x="874" y="447"/>
                </a:lnTo>
                <a:lnTo>
                  <a:pt x="874" y="447"/>
                </a:lnTo>
                <a:lnTo>
                  <a:pt x="874" y="449"/>
                </a:lnTo>
                <a:lnTo>
                  <a:pt x="874" y="449"/>
                </a:lnTo>
                <a:lnTo>
                  <a:pt x="874" y="449"/>
                </a:lnTo>
                <a:lnTo>
                  <a:pt x="874" y="449"/>
                </a:lnTo>
                <a:lnTo>
                  <a:pt x="874" y="449"/>
                </a:lnTo>
                <a:lnTo>
                  <a:pt x="874" y="449"/>
                </a:lnTo>
                <a:lnTo>
                  <a:pt x="876" y="449"/>
                </a:lnTo>
                <a:lnTo>
                  <a:pt x="876" y="450"/>
                </a:lnTo>
                <a:lnTo>
                  <a:pt x="876" y="450"/>
                </a:lnTo>
                <a:lnTo>
                  <a:pt x="876" y="450"/>
                </a:lnTo>
                <a:lnTo>
                  <a:pt x="874" y="450"/>
                </a:lnTo>
                <a:lnTo>
                  <a:pt x="874" y="450"/>
                </a:lnTo>
                <a:lnTo>
                  <a:pt x="874" y="452"/>
                </a:lnTo>
                <a:lnTo>
                  <a:pt x="874" y="452"/>
                </a:lnTo>
                <a:lnTo>
                  <a:pt x="874" y="452"/>
                </a:lnTo>
                <a:lnTo>
                  <a:pt x="874" y="454"/>
                </a:lnTo>
                <a:lnTo>
                  <a:pt x="876" y="454"/>
                </a:lnTo>
                <a:lnTo>
                  <a:pt x="876" y="454"/>
                </a:lnTo>
                <a:lnTo>
                  <a:pt x="876" y="454"/>
                </a:lnTo>
                <a:lnTo>
                  <a:pt x="876" y="455"/>
                </a:lnTo>
                <a:lnTo>
                  <a:pt x="876" y="455"/>
                </a:lnTo>
                <a:lnTo>
                  <a:pt x="876" y="455"/>
                </a:lnTo>
                <a:lnTo>
                  <a:pt x="876" y="455"/>
                </a:lnTo>
                <a:lnTo>
                  <a:pt x="876" y="455"/>
                </a:lnTo>
                <a:lnTo>
                  <a:pt x="876" y="455"/>
                </a:lnTo>
                <a:lnTo>
                  <a:pt x="876" y="454"/>
                </a:lnTo>
                <a:lnTo>
                  <a:pt x="876" y="454"/>
                </a:lnTo>
                <a:lnTo>
                  <a:pt x="876" y="454"/>
                </a:lnTo>
                <a:lnTo>
                  <a:pt x="876" y="454"/>
                </a:lnTo>
                <a:lnTo>
                  <a:pt x="876" y="452"/>
                </a:lnTo>
                <a:lnTo>
                  <a:pt x="876" y="452"/>
                </a:lnTo>
                <a:lnTo>
                  <a:pt x="876" y="452"/>
                </a:lnTo>
                <a:lnTo>
                  <a:pt x="876" y="452"/>
                </a:lnTo>
                <a:lnTo>
                  <a:pt x="876" y="452"/>
                </a:lnTo>
                <a:lnTo>
                  <a:pt x="876" y="452"/>
                </a:lnTo>
                <a:lnTo>
                  <a:pt x="877" y="452"/>
                </a:lnTo>
                <a:lnTo>
                  <a:pt x="877" y="452"/>
                </a:lnTo>
                <a:lnTo>
                  <a:pt x="877" y="452"/>
                </a:lnTo>
                <a:lnTo>
                  <a:pt x="877" y="454"/>
                </a:lnTo>
                <a:lnTo>
                  <a:pt x="877" y="454"/>
                </a:lnTo>
                <a:lnTo>
                  <a:pt x="877" y="454"/>
                </a:lnTo>
                <a:lnTo>
                  <a:pt x="877" y="454"/>
                </a:lnTo>
                <a:lnTo>
                  <a:pt x="879" y="454"/>
                </a:lnTo>
                <a:lnTo>
                  <a:pt x="879" y="452"/>
                </a:lnTo>
                <a:close/>
                <a:moveTo>
                  <a:pt x="515" y="375"/>
                </a:moveTo>
                <a:lnTo>
                  <a:pt x="515" y="375"/>
                </a:lnTo>
                <a:lnTo>
                  <a:pt x="515" y="375"/>
                </a:lnTo>
                <a:lnTo>
                  <a:pt x="515" y="375"/>
                </a:lnTo>
                <a:close/>
                <a:moveTo>
                  <a:pt x="309" y="499"/>
                </a:moveTo>
                <a:lnTo>
                  <a:pt x="309" y="499"/>
                </a:lnTo>
                <a:lnTo>
                  <a:pt x="309" y="499"/>
                </a:lnTo>
                <a:lnTo>
                  <a:pt x="309" y="499"/>
                </a:lnTo>
                <a:lnTo>
                  <a:pt x="309" y="497"/>
                </a:lnTo>
                <a:lnTo>
                  <a:pt x="309" y="497"/>
                </a:lnTo>
                <a:lnTo>
                  <a:pt x="309" y="497"/>
                </a:lnTo>
                <a:lnTo>
                  <a:pt x="308" y="497"/>
                </a:lnTo>
                <a:lnTo>
                  <a:pt x="308" y="499"/>
                </a:lnTo>
                <a:lnTo>
                  <a:pt x="308" y="499"/>
                </a:lnTo>
                <a:lnTo>
                  <a:pt x="309" y="499"/>
                </a:lnTo>
                <a:lnTo>
                  <a:pt x="309" y="499"/>
                </a:lnTo>
                <a:close/>
                <a:moveTo>
                  <a:pt x="350" y="484"/>
                </a:moveTo>
                <a:lnTo>
                  <a:pt x="350" y="484"/>
                </a:lnTo>
                <a:lnTo>
                  <a:pt x="352" y="484"/>
                </a:lnTo>
                <a:lnTo>
                  <a:pt x="352" y="484"/>
                </a:lnTo>
                <a:lnTo>
                  <a:pt x="352" y="484"/>
                </a:lnTo>
                <a:lnTo>
                  <a:pt x="352" y="484"/>
                </a:lnTo>
                <a:lnTo>
                  <a:pt x="350" y="484"/>
                </a:lnTo>
                <a:lnTo>
                  <a:pt x="350" y="484"/>
                </a:lnTo>
                <a:lnTo>
                  <a:pt x="350" y="484"/>
                </a:lnTo>
                <a:lnTo>
                  <a:pt x="350" y="484"/>
                </a:lnTo>
                <a:lnTo>
                  <a:pt x="350" y="484"/>
                </a:lnTo>
                <a:close/>
                <a:moveTo>
                  <a:pt x="353" y="484"/>
                </a:moveTo>
                <a:lnTo>
                  <a:pt x="353" y="484"/>
                </a:lnTo>
                <a:lnTo>
                  <a:pt x="353" y="484"/>
                </a:lnTo>
                <a:lnTo>
                  <a:pt x="353" y="484"/>
                </a:lnTo>
                <a:lnTo>
                  <a:pt x="352" y="484"/>
                </a:lnTo>
                <a:lnTo>
                  <a:pt x="352" y="484"/>
                </a:lnTo>
                <a:lnTo>
                  <a:pt x="352" y="484"/>
                </a:lnTo>
                <a:lnTo>
                  <a:pt x="352" y="484"/>
                </a:lnTo>
                <a:lnTo>
                  <a:pt x="353" y="484"/>
                </a:lnTo>
                <a:close/>
                <a:moveTo>
                  <a:pt x="356" y="404"/>
                </a:moveTo>
                <a:lnTo>
                  <a:pt x="358" y="404"/>
                </a:lnTo>
                <a:lnTo>
                  <a:pt x="359" y="404"/>
                </a:lnTo>
                <a:lnTo>
                  <a:pt x="359" y="404"/>
                </a:lnTo>
                <a:lnTo>
                  <a:pt x="359" y="402"/>
                </a:lnTo>
                <a:lnTo>
                  <a:pt x="359" y="402"/>
                </a:lnTo>
                <a:lnTo>
                  <a:pt x="361" y="401"/>
                </a:lnTo>
                <a:lnTo>
                  <a:pt x="361" y="401"/>
                </a:lnTo>
                <a:lnTo>
                  <a:pt x="361" y="401"/>
                </a:lnTo>
                <a:lnTo>
                  <a:pt x="362" y="401"/>
                </a:lnTo>
                <a:lnTo>
                  <a:pt x="362" y="399"/>
                </a:lnTo>
                <a:lnTo>
                  <a:pt x="364" y="396"/>
                </a:lnTo>
                <a:lnTo>
                  <a:pt x="364" y="396"/>
                </a:lnTo>
                <a:lnTo>
                  <a:pt x="364" y="396"/>
                </a:lnTo>
                <a:lnTo>
                  <a:pt x="364" y="396"/>
                </a:lnTo>
                <a:lnTo>
                  <a:pt x="364" y="396"/>
                </a:lnTo>
                <a:lnTo>
                  <a:pt x="364" y="396"/>
                </a:lnTo>
                <a:lnTo>
                  <a:pt x="361" y="398"/>
                </a:lnTo>
                <a:lnTo>
                  <a:pt x="359" y="398"/>
                </a:lnTo>
                <a:lnTo>
                  <a:pt x="359" y="398"/>
                </a:lnTo>
                <a:lnTo>
                  <a:pt x="358" y="398"/>
                </a:lnTo>
                <a:lnTo>
                  <a:pt x="358" y="399"/>
                </a:lnTo>
                <a:lnTo>
                  <a:pt x="358" y="399"/>
                </a:lnTo>
                <a:lnTo>
                  <a:pt x="356" y="401"/>
                </a:lnTo>
                <a:lnTo>
                  <a:pt x="356" y="401"/>
                </a:lnTo>
                <a:lnTo>
                  <a:pt x="356" y="401"/>
                </a:lnTo>
                <a:lnTo>
                  <a:pt x="356" y="399"/>
                </a:lnTo>
                <a:lnTo>
                  <a:pt x="356" y="401"/>
                </a:lnTo>
                <a:lnTo>
                  <a:pt x="356" y="401"/>
                </a:lnTo>
                <a:lnTo>
                  <a:pt x="356" y="402"/>
                </a:lnTo>
                <a:lnTo>
                  <a:pt x="356" y="402"/>
                </a:lnTo>
                <a:lnTo>
                  <a:pt x="356" y="402"/>
                </a:lnTo>
                <a:lnTo>
                  <a:pt x="356" y="402"/>
                </a:lnTo>
                <a:lnTo>
                  <a:pt x="356" y="402"/>
                </a:lnTo>
                <a:lnTo>
                  <a:pt x="356" y="404"/>
                </a:lnTo>
                <a:close/>
                <a:moveTo>
                  <a:pt x="368" y="401"/>
                </a:moveTo>
                <a:lnTo>
                  <a:pt x="368" y="401"/>
                </a:lnTo>
                <a:lnTo>
                  <a:pt x="368" y="399"/>
                </a:lnTo>
                <a:lnTo>
                  <a:pt x="368" y="399"/>
                </a:lnTo>
                <a:lnTo>
                  <a:pt x="368" y="399"/>
                </a:lnTo>
                <a:lnTo>
                  <a:pt x="368" y="399"/>
                </a:lnTo>
                <a:lnTo>
                  <a:pt x="368" y="399"/>
                </a:lnTo>
                <a:lnTo>
                  <a:pt x="368" y="399"/>
                </a:lnTo>
                <a:lnTo>
                  <a:pt x="368" y="399"/>
                </a:lnTo>
                <a:lnTo>
                  <a:pt x="368" y="399"/>
                </a:lnTo>
                <a:lnTo>
                  <a:pt x="368" y="399"/>
                </a:lnTo>
                <a:lnTo>
                  <a:pt x="368" y="401"/>
                </a:lnTo>
                <a:lnTo>
                  <a:pt x="368" y="401"/>
                </a:lnTo>
                <a:lnTo>
                  <a:pt x="368" y="401"/>
                </a:lnTo>
                <a:lnTo>
                  <a:pt x="368" y="401"/>
                </a:lnTo>
                <a:close/>
                <a:moveTo>
                  <a:pt x="370" y="402"/>
                </a:moveTo>
                <a:lnTo>
                  <a:pt x="370" y="402"/>
                </a:lnTo>
                <a:lnTo>
                  <a:pt x="371" y="402"/>
                </a:lnTo>
                <a:lnTo>
                  <a:pt x="371" y="402"/>
                </a:lnTo>
                <a:lnTo>
                  <a:pt x="371" y="401"/>
                </a:lnTo>
                <a:lnTo>
                  <a:pt x="371" y="401"/>
                </a:lnTo>
                <a:lnTo>
                  <a:pt x="371" y="401"/>
                </a:lnTo>
                <a:lnTo>
                  <a:pt x="371" y="401"/>
                </a:lnTo>
                <a:lnTo>
                  <a:pt x="370" y="401"/>
                </a:lnTo>
                <a:lnTo>
                  <a:pt x="370" y="399"/>
                </a:lnTo>
                <a:lnTo>
                  <a:pt x="370" y="399"/>
                </a:lnTo>
                <a:lnTo>
                  <a:pt x="370" y="399"/>
                </a:lnTo>
                <a:lnTo>
                  <a:pt x="370" y="399"/>
                </a:lnTo>
                <a:lnTo>
                  <a:pt x="370" y="399"/>
                </a:lnTo>
                <a:lnTo>
                  <a:pt x="370" y="401"/>
                </a:lnTo>
                <a:lnTo>
                  <a:pt x="370" y="401"/>
                </a:lnTo>
                <a:lnTo>
                  <a:pt x="370" y="401"/>
                </a:lnTo>
                <a:lnTo>
                  <a:pt x="370" y="401"/>
                </a:lnTo>
                <a:lnTo>
                  <a:pt x="370" y="402"/>
                </a:lnTo>
                <a:close/>
                <a:moveTo>
                  <a:pt x="311" y="503"/>
                </a:moveTo>
                <a:lnTo>
                  <a:pt x="311" y="503"/>
                </a:lnTo>
                <a:lnTo>
                  <a:pt x="312" y="503"/>
                </a:lnTo>
                <a:lnTo>
                  <a:pt x="312" y="502"/>
                </a:lnTo>
                <a:lnTo>
                  <a:pt x="312" y="502"/>
                </a:lnTo>
                <a:lnTo>
                  <a:pt x="312" y="502"/>
                </a:lnTo>
                <a:lnTo>
                  <a:pt x="312" y="502"/>
                </a:lnTo>
                <a:lnTo>
                  <a:pt x="312" y="502"/>
                </a:lnTo>
                <a:lnTo>
                  <a:pt x="312" y="502"/>
                </a:lnTo>
                <a:lnTo>
                  <a:pt x="311" y="503"/>
                </a:lnTo>
                <a:lnTo>
                  <a:pt x="311" y="503"/>
                </a:lnTo>
                <a:lnTo>
                  <a:pt x="311" y="503"/>
                </a:lnTo>
                <a:lnTo>
                  <a:pt x="311" y="503"/>
                </a:lnTo>
                <a:lnTo>
                  <a:pt x="311" y="503"/>
                </a:lnTo>
                <a:close/>
                <a:moveTo>
                  <a:pt x="352" y="488"/>
                </a:moveTo>
                <a:lnTo>
                  <a:pt x="352" y="488"/>
                </a:lnTo>
                <a:lnTo>
                  <a:pt x="350" y="488"/>
                </a:lnTo>
                <a:lnTo>
                  <a:pt x="350" y="488"/>
                </a:lnTo>
                <a:lnTo>
                  <a:pt x="350" y="488"/>
                </a:lnTo>
                <a:lnTo>
                  <a:pt x="352" y="488"/>
                </a:lnTo>
                <a:lnTo>
                  <a:pt x="353" y="488"/>
                </a:lnTo>
                <a:lnTo>
                  <a:pt x="353" y="488"/>
                </a:lnTo>
                <a:lnTo>
                  <a:pt x="353" y="487"/>
                </a:lnTo>
                <a:lnTo>
                  <a:pt x="353" y="487"/>
                </a:lnTo>
                <a:lnTo>
                  <a:pt x="353" y="487"/>
                </a:lnTo>
                <a:lnTo>
                  <a:pt x="352" y="487"/>
                </a:lnTo>
                <a:lnTo>
                  <a:pt x="352" y="487"/>
                </a:lnTo>
                <a:lnTo>
                  <a:pt x="352" y="488"/>
                </a:lnTo>
                <a:close/>
                <a:moveTo>
                  <a:pt x="874" y="444"/>
                </a:moveTo>
                <a:lnTo>
                  <a:pt x="874" y="444"/>
                </a:lnTo>
                <a:lnTo>
                  <a:pt x="874" y="443"/>
                </a:lnTo>
                <a:lnTo>
                  <a:pt x="874" y="443"/>
                </a:lnTo>
                <a:lnTo>
                  <a:pt x="874" y="441"/>
                </a:lnTo>
                <a:lnTo>
                  <a:pt x="873" y="441"/>
                </a:lnTo>
                <a:lnTo>
                  <a:pt x="873" y="441"/>
                </a:lnTo>
                <a:lnTo>
                  <a:pt x="873" y="440"/>
                </a:lnTo>
                <a:lnTo>
                  <a:pt x="873" y="440"/>
                </a:lnTo>
                <a:lnTo>
                  <a:pt x="871" y="438"/>
                </a:lnTo>
                <a:lnTo>
                  <a:pt x="873" y="438"/>
                </a:lnTo>
                <a:lnTo>
                  <a:pt x="873" y="438"/>
                </a:lnTo>
                <a:lnTo>
                  <a:pt x="873" y="437"/>
                </a:lnTo>
                <a:lnTo>
                  <a:pt x="873" y="437"/>
                </a:lnTo>
                <a:lnTo>
                  <a:pt x="873" y="438"/>
                </a:lnTo>
                <a:lnTo>
                  <a:pt x="873" y="440"/>
                </a:lnTo>
                <a:lnTo>
                  <a:pt x="873" y="441"/>
                </a:lnTo>
                <a:lnTo>
                  <a:pt x="874" y="441"/>
                </a:lnTo>
                <a:lnTo>
                  <a:pt x="874" y="441"/>
                </a:lnTo>
                <a:lnTo>
                  <a:pt x="874" y="441"/>
                </a:lnTo>
                <a:lnTo>
                  <a:pt x="874" y="441"/>
                </a:lnTo>
                <a:lnTo>
                  <a:pt x="874" y="443"/>
                </a:lnTo>
                <a:lnTo>
                  <a:pt x="874" y="443"/>
                </a:lnTo>
                <a:lnTo>
                  <a:pt x="874" y="443"/>
                </a:lnTo>
                <a:lnTo>
                  <a:pt x="874" y="443"/>
                </a:lnTo>
                <a:lnTo>
                  <a:pt x="876" y="443"/>
                </a:lnTo>
                <a:lnTo>
                  <a:pt x="876" y="443"/>
                </a:lnTo>
                <a:lnTo>
                  <a:pt x="876" y="441"/>
                </a:lnTo>
                <a:lnTo>
                  <a:pt x="876" y="441"/>
                </a:lnTo>
                <a:lnTo>
                  <a:pt x="876" y="440"/>
                </a:lnTo>
                <a:lnTo>
                  <a:pt x="876" y="440"/>
                </a:lnTo>
                <a:lnTo>
                  <a:pt x="876" y="440"/>
                </a:lnTo>
                <a:lnTo>
                  <a:pt x="876" y="438"/>
                </a:lnTo>
                <a:lnTo>
                  <a:pt x="874" y="438"/>
                </a:lnTo>
                <a:lnTo>
                  <a:pt x="873" y="435"/>
                </a:lnTo>
                <a:lnTo>
                  <a:pt x="873" y="434"/>
                </a:lnTo>
                <a:lnTo>
                  <a:pt x="873" y="434"/>
                </a:lnTo>
                <a:lnTo>
                  <a:pt x="873" y="434"/>
                </a:lnTo>
                <a:lnTo>
                  <a:pt x="873" y="434"/>
                </a:lnTo>
                <a:lnTo>
                  <a:pt x="874" y="435"/>
                </a:lnTo>
                <a:lnTo>
                  <a:pt x="874" y="435"/>
                </a:lnTo>
                <a:lnTo>
                  <a:pt x="876" y="437"/>
                </a:lnTo>
                <a:lnTo>
                  <a:pt x="876" y="437"/>
                </a:lnTo>
                <a:lnTo>
                  <a:pt x="876" y="438"/>
                </a:lnTo>
                <a:lnTo>
                  <a:pt x="876" y="438"/>
                </a:lnTo>
                <a:lnTo>
                  <a:pt x="877" y="438"/>
                </a:lnTo>
                <a:lnTo>
                  <a:pt x="877" y="440"/>
                </a:lnTo>
                <a:lnTo>
                  <a:pt x="876" y="441"/>
                </a:lnTo>
                <a:lnTo>
                  <a:pt x="876" y="441"/>
                </a:lnTo>
                <a:lnTo>
                  <a:pt x="876" y="441"/>
                </a:lnTo>
                <a:lnTo>
                  <a:pt x="876" y="441"/>
                </a:lnTo>
                <a:lnTo>
                  <a:pt x="876" y="441"/>
                </a:lnTo>
                <a:lnTo>
                  <a:pt x="876" y="441"/>
                </a:lnTo>
                <a:lnTo>
                  <a:pt x="876" y="443"/>
                </a:lnTo>
                <a:lnTo>
                  <a:pt x="876" y="443"/>
                </a:lnTo>
                <a:lnTo>
                  <a:pt x="876" y="443"/>
                </a:lnTo>
                <a:lnTo>
                  <a:pt x="876" y="443"/>
                </a:lnTo>
                <a:lnTo>
                  <a:pt x="876" y="444"/>
                </a:lnTo>
                <a:lnTo>
                  <a:pt x="874" y="444"/>
                </a:lnTo>
                <a:lnTo>
                  <a:pt x="874" y="444"/>
                </a:lnTo>
                <a:lnTo>
                  <a:pt x="876" y="444"/>
                </a:lnTo>
                <a:lnTo>
                  <a:pt x="876" y="446"/>
                </a:lnTo>
                <a:lnTo>
                  <a:pt x="876" y="446"/>
                </a:lnTo>
                <a:lnTo>
                  <a:pt x="877" y="444"/>
                </a:lnTo>
                <a:lnTo>
                  <a:pt x="877" y="444"/>
                </a:lnTo>
                <a:lnTo>
                  <a:pt x="877" y="444"/>
                </a:lnTo>
                <a:lnTo>
                  <a:pt x="879" y="444"/>
                </a:lnTo>
                <a:lnTo>
                  <a:pt x="879" y="443"/>
                </a:lnTo>
                <a:lnTo>
                  <a:pt x="877" y="443"/>
                </a:lnTo>
                <a:lnTo>
                  <a:pt x="877" y="441"/>
                </a:lnTo>
                <a:lnTo>
                  <a:pt x="877" y="441"/>
                </a:lnTo>
                <a:lnTo>
                  <a:pt x="877" y="441"/>
                </a:lnTo>
                <a:lnTo>
                  <a:pt x="877" y="440"/>
                </a:lnTo>
                <a:lnTo>
                  <a:pt x="877" y="440"/>
                </a:lnTo>
                <a:lnTo>
                  <a:pt x="877" y="440"/>
                </a:lnTo>
                <a:lnTo>
                  <a:pt x="877" y="440"/>
                </a:lnTo>
                <a:lnTo>
                  <a:pt x="879" y="440"/>
                </a:lnTo>
                <a:lnTo>
                  <a:pt x="879" y="440"/>
                </a:lnTo>
                <a:lnTo>
                  <a:pt x="879" y="441"/>
                </a:lnTo>
                <a:lnTo>
                  <a:pt x="879" y="441"/>
                </a:lnTo>
                <a:lnTo>
                  <a:pt x="879" y="441"/>
                </a:lnTo>
                <a:lnTo>
                  <a:pt x="879" y="441"/>
                </a:lnTo>
                <a:lnTo>
                  <a:pt x="879" y="441"/>
                </a:lnTo>
                <a:lnTo>
                  <a:pt x="879" y="443"/>
                </a:lnTo>
                <a:lnTo>
                  <a:pt x="879" y="443"/>
                </a:lnTo>
                <a:lnTo>
                  <a:pt x="879" y="443"/>
                </a:lnTo>
                <a:lnTo>
                  <a:pt x="879" y="444"/>
                </a:lnTo>
                <a:lnTo>
                  <a:pt x="879" y="446"/>
                </a:lnTo>
                <a:lnTo>
                  <a:pt x="879" y="446"/>
                </a:lnTo>
                <a:lnTo>
                  <a:pt x="880" y="446"/>
                </a:lnTo>
                <a:lnTo>
                  <a:pt x="880" y="446"/>
                </a:lnTo>
                <a:lnTo>
                  <a:pt x="882" y="446"/>
                </a:lnTo>
                <a:lnTo>
                  <a:pt x="882" y="446"/>
                </a:lnTo>
                <a:lnTo>
                  <a:pt x="882" y="444"/>
                </a:lnTo>
                <a:lnTo>
                  <a:pt x="882" y="444"/>
                </a:lnTo>
                <a:lnTo>
                  <a:pt x="882" y="444"/>
                </a:lnTo>
                <a:lnTo>
                  <a:pt x="882" y="444"/>
                </a:lnTo>
                <a:lnTo>
                  <a:pt x="882" y="444"/>
                </a:lnTo>
                <a:lnTo>
                  <a:pt x="882" y="444"/>
                </a:lnTo>
                <a:lnTo>
                  <a:pt x="882" y="443"/>
                </a:lnTo>
                <a:lnTo>
                  <a:pt x="882" y="443"/>
                </a:lnTo>
                <a:lnTo>
                  <a:pt x="882" y="441"/>
                </a:lnTo>
                <a:lnTo>
                  <a:pt x="882" y="441"/>
                </a:lnTo>
                <a:lnTo>
                  <a:pt x="882" y="441"/>
                </a:lnTo>
                <a:lnTo>
                  <a:pt x="882" y="440"/>
                </a:lnTo>
                <a:lnTo>
                  <a:pt x="882" y="440"/>
                </a:lnTo>
                <a:lnTo>
                  <a:pt x="882" y="440"/>
                </a:lnTo>
                <a:lnTo>
                  <a:pt x="882" y="440"/>
                </a:lnTo>
                <a:lnTo>
                  <a:pt x="882" y="438"/>
                </a:lnTo>
                <a:lnTo>
                  <a:pt x="882" y="438"/>
                </a:lnTo>
                <a:lnTo>
                  <a:pt x="882" y="438"/>
                </a:lnTo>
                <a:lnTo>
                  <a:pt x="882" y="438"/>
                </a:lnTo>
                <a:lnTo>
                  <a:pt x="882" y="438"/>
                </a:lnTo>
                <a:lnTo>
                  <a:pt x="882" y="438"/>
                </a:lnTo>
                <a:lnTo>
                  <a:pt x="882" y="438"/>
                </a:lnTo>
                <a:lnTo>
                  <a:pt x="882" y="438"/>
                </a:lnTo>
                <a:lnTo>
                  <a:pt x="882" y="438"/>
                </a:lnTo>
                <a:lnTo>
                  <a:pt x="882" y="437"/>
                </a:lnTo>
                <a:lnTo>
                  <a:pt x="882" y="437"/>
                </a:lnTo>
                <a:lnTo>
                  <a:pt x="882" y="437"/>
                </a:lnTo>
                <a:lnTo>
                  <a:pt x="882" y="437"/>
                </a:lnTo>
                <a:lnTo>
                  <a:pt x="882" y="435"/>
                </a:lnTo>
                <a:lnTo>
                  <a:pt x="880" y="435"/>
                </a:lnTo>
                <a:lnTo>
                  <a:pt x="880" y="435"/>
                </a:lnTo>
                <a:lnTo>
                  <a:pt x="880" y="435"/>
                </a:lnTo>
                <a:lnTo>
                  <a:pt x="880" y="434"/>
                </a:lnTo>
                <a:lnTo>
                  <a:pt x="880" y="434"/>
                </a:lnTo>
                <a:lnTo>
                  <a:pt x="880" y="434"/>
                </a:lnTo>
                <a:lnTo>
                  <a:pt x="880" y="434"/>
                </a:lnTo>
                <a:lnTo>
                  <a:pt x="880" y="432"/>
                </a:lnTo>
                <a:lnTo>
                  <a:pt x="880" y="432"/>
                </a:lnTo>
                <a:lnTo>
                  <a:pt x="880" y="432"/>
                </a:lnTo>
                <a:lnTo>
                  <a:pt x="880" y="432"/>
                </a:lnTo>
                <a:lnTo>
                  <a:pt x="880" y="431"/>
                </a:lnTo>
                <a:lnTo>
                  <a:pt x="880" y="431"/>
                </a:lnTo>
                <a:lnTo>
                  <a:pt x="879" y="431"/>
                </a:lnTo>
                <a:lnTo>
                  <a:pt x="879" y="431"/>
                </a:lnTo>
                <a:lnTo>
                  <a:pt x="879" y="429"/>
                </a:lnTo>
                <a:lnTo>
                  <a:pt x="879" y="429"/>
                </a:lnTo>
                <a:lnTo>
                  <a:pt x="877" y="429"/>
                </a:lnTo>
                <a:lnTo>
                  <a:pt x="877" y="428"/>
                </a:lnTo>
                <a:lnTo>
                  <a:pt x="877" y="428"/>
                </a:lnTo>
                <a:lnTo>
                  <a:pt x="873" y="425"/>
                </a:lnTo>
                <a:lnTo>
                  <a:pt x="873" y="423"/>
                </a:lnTo>
                <a:lnTo>
                  <a:pt x="871" y="423"/>
                </a:lnTo>
                <a:lnTo>
                  <a:pt x="871" y="423"/>
                </a:lnTo>
                <a:lnTo>
                  <a:pt x="870" y="425"/>
                </a:lnTo>
                <a:lnTo>
                  <a:pt x="870" y="425"/>
                </a:lnTo>
                <a:lnTo>
                  <a:pt x="870" y="425"/>
                </a:lnTo>
                <a:lnTo>
                  <a:pt x="868" y="425"/>
                </a:lnTo>
                <a:lnTo>
                  <a:pt x="868" y="425"/>
                </a:lnTo>
                <a:lnTo>
                  <a:pt x="868" y="426"/>
                </a:lnTo>
                <a:lnTo>
                  <a:pt x="868" y="426"/>
                </a:lnTo>
                <a:lnTo>
                  <a:pt x="868" y="426"/>
                </a:lnTo>
                <a:lnTo>
                  <a:pt x="868" y="426"/>
                </a:lnTo>
                <a:lnTo>
                  <a:pt x="867" y="426"/>
                </a:lnTo>
                <a:lnTo>
                  <a:pt x="867" y="428"/>
                </a:lnTo>
                <a:lnTo>
                  <a:pt x="867" y="428"/>
                </a:lnTo>
                <a:lnTo>
                  <a:pt x="868" y="428"/>
                </a:lnTo>
                <a:lnTo>
                  <a:pt x="868" y="428"/>
                </a:lnTo>
                <a:lnTo>
                  <a:pt x="870" y="428"/>
                </a:lnTo>
                <a:lnTo>
                  <a:pt x="870" y="428"/>
                </a:lnTo>
                <a:lnTo>
                  <a:pt x="870" y="429"/>
                </a:lnTo>
                <a:lnTo>
                  <a:pt x="865" y="429"/>
                </a:lnTo>
                <a:lnTo>
                  <a:pt x="865" y="429"/>
                </a:lnTo>
                <a:lnTo>
                  <a:pt x="865" y="431"/>
                </a:lnTo>
                <a:lnTo>
                  <a:pt x="865" y="431"/>
                </a:lnTo>
                <a:lnTo>
                  <a:pt x="867" y="431"/>
                </a:lnTo>
                <a:lnTo>
                  <a:pt x="867" y="431"/>
                </a:lnTo>
                <a:lnTo>
                  <a:pt x="867" y="431"/>
                </a:lnTo>
                <a:lnTo>
                  <a:pt x="868" y="431"/>
                </a:lnTo>
                <a:lnTo>
                  <a:pt x="868" y="431"/>
                </a:lnTo>
                <a:lnTo>
                  <a:pt x="868" y="429"/>
                </a:lnTo>
                <a:lnTo>
                  <a:pt x="868" y="429"/>
                </a:lnTo>
                <a:lnTo>
                  <a:pt x="868" y="429"/>
                </a:lnTo>
                <a:lnTo>
                  <a:pt x="868" y="429"/>
                </a:lnTo>
                <a:lnTo>
                  <a:pt x="868" y="429"/>
                </a:lnTo>
                <a:lnTo>
                  <a:pt x="868" y="429"/>
                </a:lnTo>
                <a:lnTo>
                  <a:pt x="870" y="429"/>
                </a:lnTo>
                <a:lnTo>
                  <a:pt x="870" y="431"/>
                </a:lnTo>
                <a:lnTo>
                  <a:pt x="868" y="431"/>
                </a:lnTo>
                <a:lnTo>
                  <a:pt x="867" y="431"/>
                </a:lnTo>
                <a:lnTo>
                  <a:pt x="867" y="432"/>
                </a:lnTo>
                <a:lnTo>
                  <a:pt x="867" y="432"/>
                </a:lnTo>
                <a:lnTo>
                  <a:pt x="867" y="432"/>
                </a:lnTo>
                <a:lnTo>
                  <a:pt x="867" y="434"/>
                </a:lnTo>
                <a:lnTo>
                  <a:pt x="867" y="434"/>
                </a:lnTo>
                <a:lnTo>
                  <a:pt x="867" y="432"/>
                </a:lnTo>
                <a:lnTo>
                  <a:pt x="867" y="432"/>
                </a:lnTo>
                <a:lnTo>
                  <a:pt x="868" y="432"/>
                </a:lnTo>
                <a:lnTo>
                  <a:pt x="870" y="432"/>
                </a:lnTo>
                <a:lnTo>
                  <a:pt x="870" y="432"/>
                </a:lnTo>
                <a:lnTo>
                  <a:pt x="870" y="432"/>
                </a:lnTo>
                <a:lnTo>
                  <a:pt x="870" y="432"/>
                </a:lnTo>
                <a:lnTo>
                  <a:pt x="868" y="432"/>
                </a:lnTo>
                <a:lnTo>
                  <a:pt x="868" y="432"/>
                </a:lnTo>
                <a:lnTo>
                  <a:pt x="868" y="432"/>
                </a:lnTo>
                <a:lnTo>
                  <a:pt x="868" y="432"/>
                </a:lnTo>
                <a:lnTo>
                  <a:pt x="868" y="432"/>
                </a:lnTo>
                <a:lnTo>
                  <a:pt x="868" y="434"/>
                </a:lnTo>
                <a:lnTo>
                  <a:pt x="868" y="434"/>
                </a:lnTo>
                <a:lnTo>
                  <a:pt x="868" y="434"/>
                </a:lnTo>
                <a:lnTo>
                  <a:pt x="868" y="434"/>
                </a:lnTo>
                <a:lnTo>
                  <a:pt x="867" y="434"/>
                </a:lnTo>
                <a:lnTo>
                  <a:pt x="867" y="434"/>
                </a:lnTo>
                <a:lnTo>
                  <a:pt x="867" y="434"/>
                </a:lnTo>
                <a:lnTo>
                  <a:pt x="867" y="434"/>
                </a:lnTo>
                <a:lnTo>
                  <a:pt x="867" y="435"/>
                </a:lnTo>
                <a:lnTo>
                  <a:pt x="867" y="435"/>
                </a:lnTo>
                <a:lnTo>
                  <a:pt x="867" y="435"/>
                </a:lnTo>
                <a:lnTo>
                  <a:pt x="867" y="437"/>
                </a:lnTo>
                <a:lnTo>
                  <a:pt x="868" y="437"/>
                </a:lnTo>
                <a:lnTo>
                  <a:pt x="868" y="437"/>
                </a:lnTo>
                <a:lnTo>
                  <a:pt x="868" y="437"/>
                </a:lnTo>
                <a:lnTo>
                  <a:pt x="870" y="437"/>
                </a:lnTo>
                <a:lnTo>
                  <a:pt x="870" y="438"/>
                </a:lnTo>
                <a:lnTo>
                  <a:pt x="870" y="438"/>
                </a:lnTo>
                <a:lnTo>
                  <a:pt x="868" y="438"/>
                </a:lnTo>
                <a:lnTo>
                  <a:pt x="868" y="438"/>
                </a:lnTo>
                <a:lnTo>
                  <a:pt x="868" y="438"/>
                </a:lnTo>
                <a:lnTo>
                  <a:pt x="868" y="440"/>
                </a:lnTo>
                <a:lnTo>
                  <a:pt x="868" y="440"/>
                </a:lnTo>
                <a:lnTo>
                  <a:pt x="867" y="441"/>
                </a:lnTo>
                <a:lnTo>
                  <a:pt x="867" y="441"/>
                </a:lnTo>
                <a:lnTo>
                  <a:pt x="867" y="443"/>
                </a:lnTo>
                <a:lnTo>
                  <a:pt x="868" y="443"/>
                </a:lnTo>
                <a:lnTo>
                  <a:pt x="870" y="443"/>
                </a:lnTo>
                <a:lnTo>
                  <a:pt x="870" y="443"/>
                </a:lnTo>
                <a:lnTo>
                  <a:pt x="870" y="443"/>
                </a:lnTo>
                <a:lnTo>
                  <a:pt x="870" y="444"/>
                </a:lnTo>
                <a:lnTo>
                  <a:pt x="870" y="444"/>
                </a:lnTo>
                <a:lnTo>
                  <a:pt x="871" y="444"/>
                </a:lnTo>
                <a:lnTo>
                  <a:pt x="871" y="444"/>
                </a:lnTo>
                <a:lnTo>
                  <a:pt x="873" y="444"/>
                </a:lnTo>
                <a:lnTo>
                  <a:pt x="873" y="446"/>
                </a:lnTo>
                <a:lnTo>
                  <a:pt x="874" y="444"/>
                </a:lnTo>
                <a:close/>
                <a:moveTo>
                  <a:pt x="317" y="500"/>
                </a:moveTo>
                <a:lnTo>
                  <a:pt x="317" y="499"/>
                </a:lnTo>
                <a:lnTo>
                  <a:pt x="317" y="499"/>
                </a:lnTo>
                <a:lnTo>
                  <a:pt x="315" y="500"/>
                </a:lnTo>
                <a:lnTo>
                  <a:pt x="314" y="500"/>
                </a:lnTo>
                <a:lnTo>
                  <a:pt x="314" y="502"/>
                </a:lnTo>
                <a:lnTo>
                  <a:pt x="314" y="502"/>
                </a:lnTo>
                <a:lnTo>
                  <a:pt x="314" y="502"/>
                </a:lnTo>
                <a:lnTo>
                  <a:pt x="317" y="500"/>
                </a:lnTo>
                <a:lnTo>
                  <a:pt x="317" y="500"/>
                </a:lnTo>
                <a:close/>
                <a:moveTo>
                  <a:pt x="835" y="444"/>
                </a:moveTo>
                <a:lnTo>
                  <a:pt x="835" y="444"/>
                </a:lnTo>
                <a:lnTo>
                  <a:pt x="836" y="444"/>
                </a:lnTo>
                <a:lnTo>
                  <a:pt x="836" y="443"/>
                </a:lnTo>
                <a:lnTo>
                  <a:pt x="835" y="443"/>
                </a:lnTo>
                <a:lnTo>
                  <a:pt x="835" y="441"/>
                </a:lnTo>
                <a:lnTo>
                  <a:pt x="835" y="441"/>
                </a:lnTo>
                <a:lnTo>
                  <a:pt x="836" y="443"/>
                </a:lnTo>
                <a:lnTo>
                  <a:pt x="836" y="443"/>
                </a:lnTo>
                <a:lnTo>
                  <a:pt x="838" y="443"/>
                </a:lnTo>
                <a:lnTo>
                  <a:pt x="838" y="441"/>
                </a:lnTo>
                <a:lnTo>
                  <a:pt x="838" y="441"/>
                </a:lnTo>
                <a:lnTo>
                  <a:pt x="838" y="440"/>
                </a:lnTo>
                <a:lnTo>
                  <a:pt x="838" y="440"/>
                </a:lnTo>
                <a:lnTo>
                  <a:pt x="838" y="440"/>
                </a:lnTo>
                <a:lnTo>
                  <a:pt x="838" y="440"/>
                </a:lnTo>
                <a:lnTo>
                  <a:pt x="838" y="440"/>
                </a:lnTo>
                <a:lnTo>
                  <a:pt x="838" y="441"/>
                </a:lnTo>
                <a:lnTo>
                  <a:pt x="835" y="441"/>
                </a:lnTo>
                <a:lnTo>
                  <a:pt x="835" y="441"/>
                </a:lnTo>
                <a:lnTo>
                  <a:pt x="835" y="441"/>
                </a:lnTo>
                <a:lnTo>
                  <a:pt x="835" y="441"/>
                </a:lnTo>
                <a:lnTo>
                  <a:pt x="835" y="441"/>
                </a:lnTo>
                <a:lnTo>
                  <a:pt x="835" y="440"/>
                </a:lnTo>
                <a:lnTo>
                  <a:pt x="835" y="440"/>
                </a:lnTo>
                <a:lnTo>
                  <a:pt x="833" y="440"/>
                </a:lnTo>
                <a:lnTo>
                  <a:pt x="833" y="441"/>
                </a:lnTo>
                <a:lnTo>
                  <a:pt x="833" y="441"/>
                </a:lnTo>
                <a:lnTo>
                  <a:pt x="833" y="441"/>
                </a:lnTo>
                <a:lnTo>
                  <a:pt x="833" y="441"/>
                </a:lnTo>
                <a:lnTo>
                  <a:pt x="832" y="441"/>
                </a:lnTo>
                <a:lnTo>
                  <a:pt x="832" y="441"/>
                </a:lnTo>
                <a:lnTo>
                  <a:pt x="832" y="441"/>
                </a:lnTo>
                <a:lnTo>
                  <a:pt x="832" y="441"/>
                </a:lnTo>
                <a:lnTo>
                  <a:pt x="832" y="443"/>
                </a:lnTo>
                <a:lnTo>
                  <a:pt x="832" y="443"/>
                </a:lnTo>
                <a:lnTo>
                  <a:pt x="832" y="443"/>
                </a:lnTo>
                <a:lnTo>
                  <a:pt x="832" y="443"/>
                </a:lnTo>
                <a:lnTo>
                  <a:pt x="833" y="444"/>
                </a:lnTo>
                <a:lnTo>
                  <a:pt x="835" y="444"/>
                </a:lnTo>
                <a:close/>
                <a:moveTo>
                  <a:pt x="836" y="438"/>
                </a:moveTo>
                <a:lnTo>
                  <a:pt x="838" y="440"/>
                </a:lnTo>
                <a:lnTo>
                  <a:pt x="838" y="440"/>
                </a:lnTo>
                <a:lnTo>
                  <a:pt x="838" y="440"/>
                </a:lnTo>
                <a:lnTo>
                  <a:pt x="838" y="440"/>
                </a:lnTo>
                <a:lnTo>
                  <a:pt x="838" y="440"/>
                </a:lnTo>
                <a:lnTo>
                  <a:pt x="838" y="440"/>
                </a:lnTo>
                <a:lnTo>
                  <a:pt x="839" y="440"/>
                </a:lnTo>
                <a:lnTo>
                  <a:pt x="839" y="440"/>
                </a:lnTo>
                <a:lnTo>
                  <a:pt x="839" y="440"/>
                </a:lnTo>
                <a:lnTo>
                  <a:pt x="839" y="440"/>
                </a:lnTo>
                <a:lnTo>
                  <a:pt x="839" y="440"/>
                </a:lnTo>
                <a:lnTo>
                  <a:pt x="839" y="440"/>
                </a:lnTo>
                <a:lnTo>
                  <a:pt x="839" y="440"/>
                </a:lnTo>
                <a:lnTo>
                  <a:pt x="839" y="438"/>
                </a:lnTo>
                <a:lnTo>
                  <a:pt x="839" y="438"/>
                </a:lnTo>
                <a:lnTo>
                  <a:pt x="839" y="437"/>
                </a:lnTo>
                <a:lnTo>
                  <a:pt x="838" y="438"/>
                </a:lnTo>
                <a:lnTo>
                  <a:pt x="838" y="438"/>
                </a:lnTo>
                <a:lnTo>
                  <a:pt x="838" y="437"/>
                </a:lnTo>
                <a:lnTo>
                  <a:pt x="838" y="437"/>
                </a:lnTo>
                <a:lnTo>
                  <a:pt x="838" y="437"/>
                </a:lnTo>
                <a:lnTo>
                  <a:pt x="838" y="437"/>
                </a:lnTo>
                <a:lnTo>
                  <a:pt x="838" y="437"/>
                </a:lnTo>
                <a:lnTo>
                  <a:pt x="836" y="438"/>
                </a:lnTo>
                <a:lnTo>
                  <a:pt x="836" y="438"/>
                </a:lnTo>
                <a:lnTo>
                  <a:pt x="836" y="438"/>
                </a:lnTo>
                <a:lnTo>
                  <a:pt x="838" y="438"/>
                </a:lnTo>
                <a:lnTo>
                  <a:pt x="838" y="438"/>
                </a:lnTo>
                <a:lnTo>
                  <a:pt x="838" y="438"/>
                </a:lnTo>
                <a:lnTo>
                  <a:pt x="836" y="438"/>
                </a:lnTo>
                <a:close/>
                <a:moveTo>
                  <a:pt x="836" y="452"/>
                </a:moveTo>
                <a:lnTo>
                  <a:pt x="836" y="452"/>
                </a:lnTo>
                <a:lnTo>
                  <a:pt x="836" y="452"/>
                </a:lnTo>
                <a:lnTo>
                  <a:pt x="836" y="452"/>
                </a:lnTo>
                <a:lnTo>
                  <a:pt x="838" y="452"/>
                </a:lnTo>
                <a:lnTo>
                  <a:pt x="838" y="452"/>
                </a:lnTo>
                <a:lnTo>
                  <a:pt x="838" y="452"/>
                </a:lnTo>
                <a:lnTo>
                  <a:pt x="839" y="452"/>
                </a:lnTo>
                <a:lnTo>
                  <a:pt x="839" y="452"/>
                </a:lnTo>
                <a:lnTo>
                  <a:pt x="839" y="452"/>
                </a:lnTo>
                <a:lnTo>
                  <a:pt x="839" y="450"/>
                </a:lnTo>
                <a:lnTo>
                  <a:pt x="839" y="450"/>
                </a:lnTo>
                <a:lnTo>
                  <a:pt x="839" y="450"/>
                </a:lnTo>
                <a:lnTo>
                  <a:pt x="839" y="450"/>
                </a:lnTo>
                <a:lnTo>
                  <a:pt x="838" y="449"/>
                </a:lnTo>
                <a:lnTo>
                  <a:pt x="838" y="449"/>
                </a:lnTo>
                <a:lnTo>
                  <a:pt x="838" y="450"/>
                </a:lnTo>
                <a:lnTo>
                  <a:pt x="838" y="450"/>
                </a:lnTo>
                <a:lnTo>
                  <a:pt x="838" y="450"/>
                </a:lnTo>
                <a:lnTo>
                  <a:pt x="836" y="452"/>
                </a:lnTo>
                <a:close/>
                <a:moveTo>
                  <a:pt x="832" y="437"/>
                </a:moveTo>
                <a:lnTo>
                  <a:pt x="832" y="437"/>
                </a:lnTo>
                <a:lnTo>
                  <a:pt x="833" y="435"/>
                </a:lnTo>
                <a:lnTo>
                  <a:pt x="833" y="435"/>
                </a:lnTo>
                <a:lnTo>
                  <a:pt x="833" y="435"/>
                </a:lnTo>
                <a:lnTo>
                  <a:pt x="833" y="434"/>
                </a:lnTo>
                <a:lnTo>
                  <a:pt x="833" y="435"/>
                </a:lnTo>
                <a:lnTo>
                  <a:pt x="835" y="434"/>
                </a:lnTo>
                <a:lnTo>
                  <a:pt x="835" y="434"/>
                </a:lnTo>
                <a:lnTo>
                  <a:pt x="835" y="434"/>
                </a:lnTo>
                <a:lnTo>
                  <a:pt x="836" y="434"/>
                </a:lnTo>
                <a:lnTo>
                  <a:pt x="836" y="434"/>
                </a:lnTo>
                <a:lnTo>
                  <a:pt x="836" y="434"/>
                </a:lnTo>
                <a:lnTo>
                  <a:pt x="836" y="432"/>
                </a:lnTo>
                <a:lnTo>
                  <a:pt x="836" y="432"/>
                </a:lnTo>
                <a:lnTo>
                  <a:pt x="836" y="432"/>
                </a:lnTo>
                <a:lnTo>
                  <a:pt x="835" y="432"/>
                </a:lnTo>
                <a:lnTo>
                  <a:pt x="835" y="431"/>
                </a:lnTo>
                <a:lnTo>
                  <a:pt x="835" y="431"/>
                </a:lnTo>
                <a:lnTo>
                  <a:pt x="835" y="429"/>
                </a:lnTo>
                <a:lnTo>
                  <a:pt x="835" y="429"/>
                </a:lnTo>
                <a:lnTo>
                  <a:pt x="835" y="429"/>
                </a:lnTo>
                <a:lnTo>
                  <a:pt x="835" y="429"/>
                </a:lnTo>
                <a:lnTo>
                  <a:pt x="833" y="429"/>
                </a:lnTo>
                <a:lnTo>
                  <a:pt x="833" y="429"/>
                </a:lnTo>
                <a:lnTo>
                  <a:pt x="833" y="431"/>
                </a:lnTo>
                <a:lnTo>
                  <a:pt x="832" y="431"/>
                </a:lnTo>
                <a:lnTo>
                  <a:pt x="832" y="431"/>
                </a:lnTo>
                <a:lnTo>
                  <a:pt x="832" y="431"/>
                </a:lnTo>
                <a:lnTo>
                  <a:pt x="832" y="431"/>
                </a:lnTo>
                <a:lnTo>
                  <a:pt x="832" y="431"/>
                </a:lnTo>
                <a:lnTo>
                  <a:pt x="830" y="431"/>
                </a:lnTo>
                <a:lnTo>
                  <a:pt x="830" y="432"/>
                </a:lnTo>
                <a:lnTo>
                  <a:pt x="830" y="432"/>
                </a:lnTo>
                <a:lnTo>
                  <a:pt x="830" y="432"/>
                </a:lnTo>
                <a:lnTo>
                  <a:pt x="832" y="432"/>
                </a:lnTo>
                <a:lnTo>
                  <a:pt x="832" y="432"/>
                </a:lnTo>
                <a:lnTo>
                  <a:pt x="832" y="432"/>
                </a:lnTo>
                <a:lnTo>
                  <a:pt x="832" y="432"/>
                </a:lnTo>
                <a:lnTo>
                  <a:pt x="830" y="434"/>
                </a:lnTo>
                <a:lnTo>
                  <a:pt x="829" y="434"/>
                </a:lnTo>
                <a:lnTo>
                  <a:pt x="829" y="434"/>
                </a:lnTo>
                <a:lnTo>
                  <a:pt x="829" y="434"/>
                </a:lnTo>
                <a:lnTo>
                  <a:pt x="829" y="435"/>
                </a:lnTo>
                <a:lnTo>
                  <a:pt x="829" y="437"/>
                </a:lnTo>
                <a:lnTo>
                  <a:pt x="829" y="438"/>
                </a:lnTo>
                <a:lnTo>
                  <a:pt x="829" y="438"/>
                </a:lnTo>
                <a:lnTo>
                  <a:pt x="830" y="438"/>
                </a:lnTo>
                <a:lnTo>
                  <a:pt x="830" y="438"/>
                </a:lnTo>
                <a:lnTo>
                  <a:pt x="830" y="440"/>
                </a:lnTo>
                <a:lnTo>
                  <a:pt x="830" y="438"/>
                </a:lnTo>
                <a:lnTo>
                  <a:pt x="830" y="438"/>
                </a:lnTo>
                <a:lnTo>
                  <a:pt x="830" y="438"/>
                </a:lnTo>
                <a:lnTo>
                  <a:pt x="832" y="438"/>
                </a:lnTo>
                <a:lnTo>
                  <a:pt x="832" y="438"/>
                </a:lnTo>
                <a:lnTo>
                  <a:pt x="832" y="438"/>
                </a:lnTo>
                <a:lnTo>
                  <a:pt x="832" y="438"/>
                </a:lnTo>
                <a:lnTo>
                  <a:pt x="830" y="437"/>
                </a:lnTo>
                <a:lnTo>
                  <a:pt x="832" y="437"/>
                </a:lnTo>
                <a:lnTo>
                  <a:pt x="832" y="437"/>
                </a:lnTo>
                <a:close/>
                <a:moveTo>
                  <a:pt x="836" y="450"/>
                </a:moveTo>
                <a:lnTo>
                  <a:pt x="836" y="450"/>
                </a:lnTo>
                <a:lnTo>
                  <a:pt x="836" y="450"/>
                </a:lnTo>
                <a:lnTo>
                  <a:pt x="836" y="449"/>
                </a:lnTo>
                <a:lnTo>
                  <a:pt x="835" y="449"/>
                </a:lnTo>
                <a:lnTo>
                  <a:pt x="835" y="450"/>
                </a:lnTo>
                <a:lnTo>
                  <a:pt x="835" y="450"/>
                </a:lnTo>
                <a:lnTo>
                  <a:pt x="833" y="449"/>
                </a:lnTo>
                <a:lnTo>
                  <a:pt x="833" y="450"/>
                </a:lnTo>
                <a:lnTo>
                  <a:pt x="833" y="450"/>
                </a:lnTo>
                <a:lnTo>
                  <a:pt x="833" y="450"/>
                </a:lnTo>
                <a:lnTo>
                  <a:pt x="833" y="450"/>
                </a:lnTo>
                <a:lnTo>
                  <a:pt x="833" y="450"/>
                </a:lnTo>
                <a:lnTo>
                  <a:pt x="833" y="450"/>
                </a:lnTo>
                <a:lnTo>
                  <a:pt x="833" y="450"/>
                </a:lnTo>
                <a:lnTo>
                  <a:pt x="833" y="450"/>
                </a:lnTo>
                <a:lnTo>
                  <a:pt x="835" y="450"/>
                </a:lnTo>
                <a:lnTo>
                  <a:pt x="833" y="452"/>
                </a:lnTo>
                <a:lnTo>
                  <a:pt x="833" y="454"/>
                </a:lnTo>
                <a:lnTo>
                  <a:pt x="833" y="454"/>
                </a:lnTo>
                <a:lnTo>
                  <a:pt x="833" y="454"/>
                </a:lnTo>
                <a:lnTo>
                  <a:pt x="833" y="454"/>
                </a:lnTo>
                <a:lnTo>
                  <a:pt x="833" y="452"/>
                </a:lnTo>
                <a:lnTo>
                  <a:pt x="833" y="452"/>
                </a:lnTo>
                <a:lnTo>
                  <a:pt x="835" y="452"/>
                </a:lnTo>
                <a:lnTo>
                  <a:pt x="835" y="452"/>
                </a:lnTo>
                <a:lnTo>
                  <a:pt x="836" y="452"/>
                </a:lnTo>
                <a:lnTo>
                  <a:pt x="836" y="452"/>
                </a:lnTo>
                <a:lnTo>
                  <a:pt x="836" y="452"/>
                </a:lnTo>
                <a:lnTo>
                  <a:pt x="836" y="450"/>
                </a:lnTo>
                <a:lnTo>
                  <a:pt x="836" y="450"/>
                </a:lnTo>
                <a:close/>
                <a:moveTo>
                  <a:pt x="844" y="411"/>
                </a:moveTo>
                <a:lnTo>
                  <a:pt x="842" y="411"/>
                </a:lnTo>
                <a:lnTo>
                  <a:pt x="842" y="411"/>
                </a:lnTo>
                <a:lnTo>
                  <a:pt x="842" y="411"/>
                </a:lnTo>
                <a:lnTo>
                  <a:pt x="842" y="411"/>
                </a:lnTo>
                <a:lnTo>
                  <a:pt x="842" y="411"/>
                </a:lnTo>
                <a:lnTo>
                  <a:pt x="842" y="411"/>
                </a:lnTo>
                <a:lnTo>
                  <a:pt x="842" y="411"/>
                </a:lnTo>
                <a:lnTo>
                  <a:pt x="841" y="411"/>
                </a:lnTo>
                <a:lnTo>
                  <a:pt x="841" y="410"/>
                </a:lnTo>
                <a:lnTo>
                  <a:pt x="841" y="410"/>
                </a:lnTo>
                <a:lnTo>
                  <a:pt x="841" y="410"/>
                </a:lnTo>
                <a:lnTo>
                  <a:pt x="841" y="410"/>
                </a:lnTo>
                <a:lnTo>
                  <a:pt x="839" y="410"/>
                </a:lnTo>
                <a:lnTo>
                  <a:pt x="839" y="410"/>
                </a:lnTo>
                <a:lnTo>
                  <a:pt x="839" y="410"/>
                </a:lnTo>
                <a:lnTo>
                  <a:pt x="839" y="410"/>
                </a:lnTo>
                <a:lnTo>
                  <a:pt x="838" y="410"/>
                </a:lnTo>
                <a:lnTo>
                  <a:pt x="838" y="408"/>
                </a:lnTo>
                <a:lnTo>
                  <a:pt x="838" y="408"/>
                </a:lnTo>
                <a:lnTo>
                  <a:pt x="836" y="407"/>
                </a:lnTo>
                <a:lnTo>
                  <a:pt x="836" y="407"/>
                </a:lnTo>
                <a:lnTo>
                  <a:pt x="835" y="408"/>
                </a:lnTo>
                <a:lnTo>
                  <a:pt x="835" y="408"/>
                </a:lnTo>
                <a:lnTo>
                  <a:pt x="835" y="407"/>
                </a:lnTo>
                <a:lnTo>
                  <a:pt x="835" y="408"/>
                </a:lnTo>
                <a:lnTo>
                  <a:pt x="833" y="408"/>
                </a:lnTo>
                <a:lnTo>
                  <a:pt x="835" y="408"/>
                </a:lnTo>
                <a:lnTo>
                  <a:pt x="835" y="410"/>
                </a:lnTo>
                <a:lnTo>
                  <a:pt x="835" y="410"/>
                </a:lnTo>
                <a:lnTo>
                  <a:pt x="835" y="410"/>
                </a:lnTo>
                <a:lnTo>
                  <a:pt x="835" y="410"/>
                </a:lnTo>
                <a:lnTo>
                  <a:pt x="836" y="411"/>
                </a:lnTo>
                <a:lnTo>
                  <a:pt x="836" y="411"/>
                </a:lnTo>
                <a:lnTo>
                  <a:pt x="836" y="413"/>
                </a:lnTo>
                <a:lnTo>
                  <a:pt x="836" y="413"/>
                </a:lnTo>
                <a:lnTo>
                  <a:pt x="836" y="413"/>
                </a:lnTo>
                <a:lnTo>
                  <a:pt x="836" y="413"/>
                </a:lnTo>
                <a:lnTo>
                  <a:pt x="836" y="414"/>
                </a:lnTo>
                <a:lnTo>
                  <a:pt x="836" y="414"/>
                </a:lnTo>
                <a:lnTo>
                  <a:pt x="836" y="414"/>
                </a:lnTo>
                <a:lnTo>
                  <a:pt x="836" y="416"/>
                </a:lnTo>
                <a:lnTo>
                  <a:pt x="838" y="416"/>
                </a:lnTo>
                <a:lnTo>
                  <a:pt x="838" y="417"/>
                </a:lnTo>
                <a:lnTo>
                  <a:pt x="839" y="416"/>
                </a:lnTo>
                <a:lnTo>
                  <a:pt x="841" y="416"/>
                </a:lnTo>
                <a:lnTo>
                  <a:pt x="841" y="416"/>
                </a:lnTo>
                <a:lnTo>
                  <a:pt x="841" y="416"/>
                </a:lnTo>
                <a:lnTo>
                  <a:pt x="841" y="416"/>
                </a:lnTo>
                <a:lnTo>
                  <a:pt x="839" y="414"/>
                </a:lnTo>
                <a:lnTo>
                  <a:pt x="839" y="414"/>
                </a:lnTo>
                <a:lnTo>
                  <a:pt x="841" y="414"/>
                </a:lnTo>
                <a:lnTo>
                  <a:pt x="841" y="414"/>
                </a:lnTo>
                <a:lnTo>
                  <a:pt x="841" y="414"/>
                </a:lnTo>
                <a:lnTo>
                  <a:pt x="841" y="414"/>
                </a:lnTo>
                <a:lnTo>
                  <a:pt x="842" y="414"/>
                </a:lnTo>
                <a:lnTo>
                  <a:pt x="842" y="414"/>
                </a:lnTo>
                <a:lnTo>
                  <a:pt x="842" y="414"/>
                </a:lnTo>
                <a:lnTo>
                  <a:pt x="842" y="414"/>
                </a:lnTo>
                <a:lnTo>
                  <a:pt x="842" y="413"/>
                </a:lnTo>
                <a:lnTo>
                  <a:pt x="842" y="413"/>
                </a:lnTo>
                <a:lnTo>
                  <a:pt x="844" y="413"/>
                </a:lnTo>
                <a:lnTo>
                  <a:pt x="844" y="413"/>
                </a:lnTo>
                <a:lnTo>
                  <a:pt x="844" y="413"/>
                </a:lnTo>
                <a:lnTo>
                  <a:pt x="844" y="413"/>
                </a:lnTo>
                <a:lnTo>
                  <a:pt x="844" y="411"/>
                </a:lnTo>
                <a:close/>
                <a:moveTo>
                  <a:pt x="827" y="438"/>
                </a:moveTo>
                <a:lnTo>
                  <a:pt x="827" y="438"/>
                </a:lnTo>
                <a:lnTo>
                  <a:pt x="826" y="440"/>
                </a:lnTo>
                <a:lnTo>
                  <a:pt x="826" y="440"/>
                </a:lnTo>
                <a:lnTo>
                  <a:pt x="827" y="441"/>
                </a:lnTo>
                <a:lnTo>
                  <a:pt x="827" y="441"/>
                </a:lnTo>
                <a:lnTo>
                  <a:pt x="827" y="441"/>
                </a:lnTo>
                <a:lnTo>
                  <a:pt x="827" y="441"/>
                </a:lnTo>
                <a:lnTo>
                  <a:pt x="829" y="441"/>
                </a:lnTo>
                <a:lnTo>
                  <a:pt x="829" y="440"/>
                </a:lnTo>
                <a:lnTo>
                  <a:pt x="827" y="438"/>
                </a:lnTo>
                <a:close/>
                <a:moveTo>
                  <a:pt x="870" y="444"/>
                </a:moveTo>
                <a:lnTo>
                  <a:pt x="868" y="443"/>
                </a:lnTo>
                <a:lnTo>
                  <a:pt x="867" y="443"/>
                </a:lnTo>
                <a:lnTo>
                  <a:pt x="867" y="443"/>
                </a:lnTo>
                <a:lnTo>
                  <a:pt x="867" y="444"/>
                </a:lnTo>
                <a:lnTo>
                  <a:pt x="868" y="444"/>
                </a:lnTo>
                <a:lnTo>
                  <a:pt x="867" y="444"/>
                </a:lnTo>
                <a:lnTo>
                  <a:pt x="867" y="444"/>
                </a:lnTo>
                <a:lnTo>
                  <a:pt x="868" y="446"/>
                </a:lnTo>
                <a:lnTo>
                  <a:pt x="868" y="446"/>
                </a:lnTo>
                <a:lnTo>
                  <a:pt x="868" y="447"/>
                </a:lnTo>
                <a:lnTo>
                  <a:pt x="870" y="450"/>
                </a:lnTo>
                <a:lnTo>
                  <a:pt x="870" y="450"/>
                </a:lnTo>
                <a:lnTo>
                  <a:pt x="871" y="450"/>
                </a:lnTo>
                <a:lnTo>
                  <a:pt x="871" y="450"/>
                </a:lnTo>
                <a:lnTo>
                  <a:pt x="873" y="450"/>
                </a:lnTo>
                <a:lnTo>
                  <a:pt x="871" y="450"/>
                </a:lnTo>
                <a:lnTo>
                  <a:pt x="871" y="450"/>
                </a:lnTo>
                <a:lnTo>
                  <a:pt x="871" y="450"/>
                </a:lnTo>
                <a:lnTo>
                  <a:pt x="871" y="449"/>
                </a:lnTo>
                <a:lnTo>
                  <a:pt x="871" y="449"/>
                </a:lnTo>
                <a:lnTo>
                  <a:pt x="871" y="449"/>
                </a:lnTo>
                <a:lnTo>
                  <a:pt x="870" y="447"/>
                </a:lnTo>
                <a:lnTo>
                  <a:pt x="871" y="447"/>
                </a:lnTo>
                <a:lnTo>
                  <a:pt x="871" y="447"/>
                </a:lnTo>
                <a:lnTo>
                  <a:pt x="871" y="447"/>
                </a:lnTo>
                <a:lnTo>
                  <a:pt x="871" y="447"/>
                </a:lnTo>
                <a:lnTo>
                  <a:pt x="871" y="446"/>
                </a:lnTo>
                <a:lnTo>
                  <a:pt x="871" y="446"/>
                </a:lnTo>
                <a:lnTo>
                  <a:pt x="871" y="446"/>
                </a:lnTo>
                <a:lnTo>
                  <a:pt x="871" y="446"/>
                </a:lnTo>
                <a:lnTo>
                  <a:pt x="873" y="446"/>
                </a:lnTo>
                <a:lnTo>
                  <a:pt x="873" y="447"/>
                </a:lnTo>
                <a:lnTo>
                  <a:pt x="871" y="446"/>
                </a:lnTo>
                <a:lnTo>
                  <a:pt x="870" y="444"/>
                </a:lnTo>
                <a:close/>
                <a:moveTo>
                  <a:pt x="839" y="454"/>
                </a:moveTo>
                <a:lnTo>
                  <a:pt x="839" y="454"/>
                </a:lnTo>
                <a:lnTo>
                  <a:pt x="839" y="452"/>
                </a:lnTo>
                <a:lnTo>
                  <a:pt x="838" y="454"/>
                </a:lnTo>
                <a:lnTo>
                  <a:pt x="838" y="454"/>
                </a:lnTo>
                <a:lnTo>
                  <a:pt x="836" y="454"/>
                </a:lnTo>
                <a:lnTo>
                  <a:pt x="836" y="454"/>
                </a:lnTo>
                <a:lnTo>
                  <a:pt x="836" y="454"/>
                </a:lnTo>
                <a:lnTo>
                  <a:pt x="836" y="454"/>
                </a:lnTo>
                <a:lnTo>
                  <a:pt x="836" y="455"/>
                </a:lnTo>
                <a:lnTo>
                  <a:pt x="836" y="455"/>
                </a:lnTo>
                <a:lnTo>
                  <a:pt x="836" y="455"/>
                </a:lnTo>
                <a:lnTo>
                  <a:pt x="836" y="455"/>
                </a:lnTo>
                <a:lnTo>
                  <a:pt x="836" y="457"/>
                </a:lnTo>
                <a:lnTo>
                  <a:pt x="836" y="457"/>
                </a:lnTo>
                <a:lnTo>
                  <a:pt x="836" y="457"/>
                </a:lnTo>
                <a:lnTo>
                  <a:pt x="836" y="457"/>
                </a:lnTo>
                <a:lnTo>
                  <a:pt x="836" y="457"/>
                </a:lnTo>
                <a:lnTo>
                  <a:pt x="836" y="457"/>
                </a:lnTo>
                <a:lnTo>
                  <a:pt x="836" y="457"/>
                </a:lnTo>
                <a:lnTo>
                  <a:pt x="836" y="457"/>
                </a:lnTo>
                <a:lnTo>
                  <a:pt x="836" y="457"/>
                </a:lnTo>
                <a:lnTo>
                  <a:pt x="836" y="457"/>
                </a:lnTo>
                <a:lnTo>
                  <a:pt x="836" y="458"/>
                </a:lnTo>
                <a:lnTo>
                  <a:pt x="838" y="458"/>
                </a:lnTo>
                <a:lnTo>
                  <a:pt x="838" y="458"/>
                </a:lnTo>
                <a:lnTo>
                  <a:pt x="838" y="460"/>
                </a:lnTo>
                <a:lnTo>
                  <a:pt x="838" y="460"/>
                </a:lnTo>
                <a:lnTo>
                  <a:pt x="838" y="458"/>
                </a:lnTo>
                <a:lnTo>
                  <a:pt x="838" y="458"/>
                </a:lnTo>
                <a:lnTo>
                  <a:pt x="838" y="457"/>
                </a:lnTo>
                <a:lnTo>
                  <a:pt x="838" y="457"/>
                </a:lnTo>
                <a:lnTo>
                  <a:pt x="838" y="457"/>
                </a:lnTo>
                <a:lnTo>
                  <a:pt x="838" y="455"/>
                </a:lnTo>
                <a:lnTo>
                  <a:pt x="838" y="455"/>
                </a:lnTo>
                <a:lnTo>
                  <a:pt x="838" y="455"/>
                </a:lnTo>
                <a:lnTo>
                  <a:pt x="838" y="455"/>
                </a:lnTo>
                <a:lnTo>
                  <a:pt x="839" y="455"/>
                </a:lnTo>
                <a:lnTo>
                  <a:pt x="839" y="455"/>
                </a:lnTo>
                <a:lnTo>
                  <a:pt x="839" y="455"/>
                </a:lnTo>
                <a:lnTo>
                  <a:pt x="839" y="455"/>
                </a:lnTo>
                <a:lnTo>
                  <a:pt x="839" y="455"/>
                </a:lnTo>
                <a:lnTo>
                  <a:pt x="839" y="455"/>
                </a:lnTo>
                <a:lnTo>
                  <a:pt x="839" y="455"/>
                </a:lnTo>
                <a:lnTo>
                  <a:pt x="839" y="455"/>
                </a:lnTo>
                <a:lnTo>
                  <a:pt x="839" y="454"/>
                </a:lnTo>
                <a:lnTo>
                  <a:pt x="839" y="454"/>
                </a:lnTo>
                <a:lnTo>
                  <a:pt x="839" y="454"/>
                </a:lnTo>
                <a:lnTo>
                  <a:pt x="839" y="454"/>
                </a:lnTo>
                <a:lnTo>
                  <a:pt x="839" y="454"/>
                </a:lnTo>
                <a:lnTo>
                  <a:pt x="839" y="454"/>
                </a:lnTo>
                <a:close/>
                <a:moveTo>
                  <a:pt x="860" y="467"/>
                </a:moveTo>
                <a:lnTo>
                  <a:pt x="859" y="467"/>
                </a:lnTo>
                <a:lnTo>
                  <a:pt x="859" y="466"/>
                </a:lnTo>
                <a:lnTo>
                  <a:pt x="859" y="466"/>
                </a:lnTo>
                <a:lnTo>
                  <a:pt x="859" y="466"/>
                </a:lnTo>
                <a:lnTo>
                  <a:pt x="859" y="466"/>
                </a:lnTo>
                <a:lnTo>
                  <a:pt x="859" y="466"/>
                </a:lnTo>
                <a:lnTo>
                  <a:pt x="857" y="466"/>
                </a:lnTo>
                <a:lnTo>
                  <a:pt x="859" y="466"/>
                </a:lnTo>
                <a:lnTo>
                  <a:pt x="859" y="466"/>
                </a:lnTo>
                <a:lnTo>
                  <a:pt x="859" y="466"/>
                </a:lnTo>
                <a:lnTo>
                  <a:pt x="859" y="466"/>
                </a:lnTo>
                <a:lnTo>
                  <a:pt x="859" y="466"/>
                </a:lnTo>
                <a:lnTo>
                  <a:pt x="859" y="466"/>
                </a:lnTo>
                <a:lnTo>
                  <a:pt x="859" y="464"/>
                </a:lnTo>
                <a:lnTo>
                  <a:pt x="859" y="464"/>
                </a:lnTo>
                <a:lnTo>
                  <a:pt x="859" y="464"/>
                </a:lnTo>
                <a:lnTo>
                  <a:pt x="859" y="464"/>
                </a:lnTo>
                <a:lnTo>
                  <a:pt x="859" y="464"/>
                </a:lnTo>
                <a:lnTo>
                  <a:pt x="859" y="464"/>
                </a:lnTo>
                <a:lnTo>
                  <a:pt x="859" y="464"/>
                </a:lnTo>
                <a:lnTo>
                  <a:pt x="859" y="464"/>
                </a:lnTo>
                <a:lnTo>
                  <a:pt x="857" y="464"/>
                </a:lnTo>
                <a:lnTo>
                  <a:pt x="857" y="464"/>
                </a:lnTo>
                <a:lnTo>
                  <a:pt x="857" y="464"/>
                </a:lnTo>
                <a:lnTo>
                  <a:pt x="857" y="463"/>
                </a:lnTo>
                <a:lnTo>
                  <a:pt x="857" y="463"/>
                </a:lnTo>
                <a:lnTo>
                  <a:pt x="857" y="463"/>
                </a:lnTo>
                <a:lnTo>
                  <a:pt x="857" y="464"/>
                </a:lnTo>
                <a:lnTo>
                  <a:pt x="857" y="464"/>
                </a:lnTo>
                <a:lnTo>
                  <a:pt x="857" y="464"/>
                </a:lnTo>
                <a:lnTo>
                  <a:pt x="856" y="464"/>
                </a:lnTo>
                <a:lnTo>
                  <a:pt x="857" y="464"/>
                </a:lnTo>
                <a:lnTo>
                  <a:pt x="857" y="463"/>
                </a:lnTo>
                <a:lnTo>
                  <a:pt x="857" y="463"/>
                </a:lnTo>
                <a:lnTo>
                  <a:pt x="857" y="463"/>
                </a:lnTo>
                <a:lnTo>
                  <a:pt x="856" y="463"/>
                </a:lnTo>
                <a:lnTo>
                  <a:pt x="856" y="463"/>
                </a:lnTo>
                <a:lnTo>
                  <a:pt x="856" y="463"/>
                </a:lnTo>
                <a:lnTo>
                  <a:pt x="856" y="464"/>
                </a:lnTo>
                <a:lnTo>
                  <a:pt x="856" y="464"/>
                </a:lnTo>
                <a:lnTo>
                  <a:pt x="856" y="464"/>
                </a:lnTo>
                <a:lnTo>
                  <a:pt x="856" y="464"/>
                </a:lnTo>
                <a:lnTo>
                  <a:pt x="856" y="464"/>
                </a:lnTo>
                <a:lnTo>
                  <a:pt x="856" y="464"/>
                </a:lnTo>
                <a:lnTo>
                  <a:pt x="856" y="464"/>
                </a:lnTo>
                <a:lnTo>
                  <a:pt x="856" y="464"/>
                </a:lnTo>
                <a:lnTo>
                  <a:pt x="856" y="466"/>
                </a:lnTo>
                <a:lnTo>
                  <a:pt x="856" y="466"/>
                </a:lnTo>
                <a:lnTo>
                  <a:pt x="856" y="466"/>
                </a:lnTo>
                <a:lnTo>
                  <a:pt x="857" y="466"/>
                </a:lnTo>
                <a:lnTo>
                  <a:pt x="857" y="466"/>
                </a:lnTo>
                <a:lnTo>
                  <a:pt x="857" y="466"/>
                </a:lnTo>
                <a:lnTo>
                  <a:pt x="857" y="466"/>
                </a:lnTo>
                <a:lnTo>
                  <a:pt x="857" y="466"/>
                </a:lnTo>
                <a:lnTo>
                  <a:pt x="857" y="466"/>
                </a:lnTo>
                <a:lnTo>
                  <a:pt x="857" y="467"/>
                </a:lnTo>
                <a:lnTo>
                  <a:pt x="857" y="467"/>
                </a:lnTo>
                <a:lnTo>
                  <a:pt x="859" y="467"/>
                </a:lnTo>
                <a:lnTo>
                  <a:pt x="859" y="467"/>
                </a:lnTo>
                <a:lnTo>
                  <a:pt x="859" y="467"/>
                </a:lnTo>
                <a:lnTo>
                  <a:pt x="859" y="467"/>
                </a:lnTo>
                <a:lnTo>
                  <a:pt x="859" y="467"/>
                </a:lnTo>
                <a:lnTo>
                  <a:pt x="859" y="467"/>
                </a:lnTo>
                <a:lnTo>
                  <a:pt x="860" y="469"/>
                </a:lnTo>
                <a:lnTo>
                  <a:pt x="860" y="467"/>
                </a:lnTo>
                <a:lnTo>
                  <a:pt x="860" y="467"/>
                </a:lnTo>
                <a:lnTo>
                  <a:pt x="860" y="467"/>
                </a:lnTo>
                <a:close/>
                <a:moveTo>
                  <a:pt x="871" y="466"/>
                </a:moveTo>
                <a:lnTo>
                  <a:pt x="871" y="466"/>
                </a:lnTo>
                <a:lnTo>
                  <a:pt x="871" y="464"/>
                </a:lnTo>
                <a:lnTo>
                  <a:pt x="871" y="464"/>
                </a:lnTo>
                <a:lnTo>
                  <a:pt x="871" y="464"/>
                </a:lnTo>
                <a:lnTo>
                  <a:pt x="871" y="464"/>
                </a:lnTo>
                <a:lnTo>
                  <a:pt x="871" y="464"/>
                </a:lnTo>
                <a:lnTo>
                  <a:pt x="871" y="464"/>
                </a:lnTo>
                <a:lnTo>
                  <a:pt x="871" y="463"/>
                </a:lnTo>
                <a:lnTo>
                  <a:pt x="871" y="463"/>
                </a:lnTo>
                <a:lnTo>
                  <a:pt x="871" y="463"/>
                </a:lnTo>
                <a:lnTo>
                  <a:pt x="871" y="463"/>
                </a:lnTo>
                <a:lnTo>
                  <a:pt x="871" y="463"/>
                </a:lnTo>
                <a:lnTo>
                  <a:pt x="871" y="461"/>
                </a:lnTo>
                <a:lnTo>
                  <a:pt x="871" y="461"/>
                </a:lnTo>
                <a:lnTo>
                  <a:pt x="871" y="461"/>
                </a:lnTo>
                <a:lnTo>
                  <a:pt x="871" y="461"/>
                </a:lnTo>
                <a:lnTo>
                  <a:pt x="871" y="461"/>
                </a:lnTo>
                <a:lnTo>
                  <a:pt x="871" y="461"/>
                </a:lnTo>
                <a:lnTo>
                  <a:pt x="871" y="461"/>
                </a:lnTo>
                <a:lnTo>
                  <a:pt x="870" y="461"/>
                </a:lnTo>
                <a:lnTo>
                  <a:pt x="870" y="461"/>
                </a:lnTo>
                <a:lnTo>
                  <a:pt x="870" y="461"/>
                </a:lnTo>
                <a:lnTo>
                  <a:pt x="868" y="460"/>
                </a:lnTo>
                <a:lnTo>
                  <a:pt x="870" y="460"/>
                </a:lnTo>
                <a:lnTo>
                  <a:pt x="870" y="460"/>
                </a:lnTo>
                <a:lnTo>
                  <a:pt x="870" y="460"/>
                </a:lnTo>
                <a:lnTo>
                  <a:pt x="870" y="460"/>
                </a:lnTo>
                <a:lnTo>
                  <a:pt x="870" y="458"/>
                </a:lnTo>
                <a:lnTo>
                  <a:pt x="870" y="458"/>
                </a:lnTo>
                <a:lnTo>
                  <a:pt x="870" y="458"/>
                </a:lnTo>
                <a:lnTo>
                  <a:pt x="870" y="458"/>
                </a:lnTo>
                <a:lnTo>
                  <a:pt x="870" y="458"/>
                </a:lnTo>
                <a:lnTo>
                  <a:pt x="870" y="458"/>
                </a:lnTo>
                <a:lnTo>
                  <a:pt x="868" y="458"/>
                </a:lnTo>
                <a:lnTo>
                  <a:pt x="868" y="458"/>
                </a:lnTo>
                <a:lnTo>
                  <a:pt x="868" y="458"/>
                </a:lnTo>
                <a:lnTo>
                  <a:pt x="870" y="457"/>
                </a:lnTo>
                <a:lnTo>
                  <a:pt x="868" y="457"/>
                </a:lnTo>
                <a:lnTo>
                  <a:pt x="868" y="457"/>
                </a:lnTo>
                <a:lnTo>
                  <a:pt x="868" y="457"/>
                </a:lnTo>
                <a:lnTo>
                  <a:pt x="870" y="455"/>
                </a:lnTo>
                <a:lnTo>
                  <a:pt x="868" y="457"/>
                </a:lnTo>
                <a:lnTo>
                  <a:pt x="868" y="457"/>
                </a:lnTo>
                <a:lnTo>
                  <a:pt x="868" y="457"/>
                </a:lnTo>
                <a:lnTo>
                  <a:pt x="867" y="458"/>
                </a:lnTo>
                <a:lnTo>
                  <a:pt x="867" y="458"/>
                </a:lnTo>
                <a:lnTo>
                  <a:pt x="867" y="458"/>
                </a:lnTo>
                <a:lnTo>
                  <a:pt x="867" y="458"/>
                </a:lnTo>
                <a:lnTo>
                  <a:pt x="867" y="458"/>
                </a:lnTo>
                <a:lnTo>
                  <a:pt x="867" y="458"/>
                </a:lnTo>
                <a:lnTo>
                  <a:pt x="867" y="458"/>
                </a:lnTo>
                <a:lnTo>
                  <a:pt x="867" y="458"/>
                </a:lnTo>
                <a:lnTo>
                  <a:pt x="867" y="458"/>
                </a:lnTo>
                <a:lnTo>
                  <a:pt x="865" y="458"/>
                </a:lnTo>
                <a:lnTo>
                  <a:pt x="865" y="458"/>
                </a:lnTo>
                <a:lnTo>
                  <a:pt x="865" y="458"/>
                </a:lnTo>
                <a:lnTo>
                  <a:pt x="865" y="457"/>
                </a:lnTo>
                <a:lnTo>
                  <a:pt x="867" y="457"/>
                </a:lnTo>
                <a:lnTo>
                  <a:pt x="867" y="457"/>
                </a:lnTo>
                <a:lnTo>
                  <a:pt x="867" y="457"/>
                </a:lnTo>
                <a:lnTo>
                  <a:pt x="867" y="457"/>
                </a:lnTo>
                <a:lnTo>
                  <a:pt x="867" y="455"/>
                </a:lnTo>
                <a:lnTo>
                  <a:pt x="867" y="455"/>
                </a:lnTo>
                <a:lnTo>
                  <a:pt x="865" y="455"/>
                </a:lnTo>
                <a:lnTo>
                  <a:pt x="867" y="455"/>
                </a:lnTo>
                <a:lnTo>
                  <a:pt x="867" y="455"/>
                </a:lnTo>
                <a:lnTo>
                  <a:pt x="867" y="455"/>
                </a:lnTo>
                <a:lnTo>
                  <a:pt x="867" y="455"/>
                </a:lnTo>
                <a:lnTo>
                  <a:pt x="867" y="455"/>
                </a:lnTo>
                <a:lnTo>
                  <a:pt x="867" y="455"/>
                </a:lnTo>
                <a:lnTo>
                  <a:pt x="865" y="455"/>
                </a:lnTo>
                <a:lnTo>
                  <a:pt x="867" y="454"/>
                </a:lnTo>
                <a:lnTo>
                  <a:pt x="867" y="455"/>
                </a:lnTo>
                <a:lnTo>
                  <a:pt x="867" y="455"/>
                </a:lnTo>
                <a:lnTo>
                  <a:pt x="867" y="455"/>
                </a:lnTo>
                <a:lnTo>
                  <a:pt x="867" y="455"/>
                </a:lnTo>
                <a:lnTo>
                  <a:pt x="867" y="454"/>
                </a:lnTo>
                <a:lnTo>
                  <a:pt x="868" y="454"/>
                </a:lnTo>
                <a:lnTo>
                  <a:pt x="868" y="454"/>
                </a:lnTo>
                <a:lnTo>
                  <a:pt x="867" y="454"/>
                </a:lnTo>
                <a:lnTo>
                  <a:pt x="867" y="452"/>
                </a:lnTo>
                <a:lnTo>
                  <a:pt x="867" y="452"/>
                </a:lnTo>
                <a:lnTo>
                  <a:pt x="867" y="452"/>
                </a:lnTo>
                <a:lnTo>
                  <a:pt x="867" y="450"/>
                </a:lnTo>
                <a:lnTo>
                  <a:pt x="867" y="450"/>
                </a:lnTo>
                <a:lnTo>
                  <a:pt x="867" y="449"/>
                </a:lnTo>
                <a:lnTo>
                  <a:pt x="867" y="449"/>
                </a:lnTo>
                <a:lnTo>
                  <a:pt x="867" y="449"/>
                </a:lnTo>
                <a:lnTo>
                  <a:pt x="867" y="449"/>
                </a:lnTo>
                <a:lnTo>
                  <a:pt x="865" y="449"/>
                </a:lnTo>
                <a:lnTo>
                  <a:pt x="865" y="449"/>
                </a:lnTo>
                <a:lnTo>
                  <a:pt x="865" y="449"/>
                </a:lnTo>
                <a:lnTo>
                  <a:pt x="865" y="450"/>
                </a:lnTo>
                <a:lnTo>
                  <a:pt x="865" y="452"/>
                </a:lnTo>
                <a:lnTo>
                  <a:pt x="864" y="450"/>
                </a:lnTo>
                <a:lnTo>
                  <a:pt x="862" y="450"/>
                </a:lnTo>
                <a:lnTo>
                  <a:pt x="862" y="452"/>
                </a:lnTo>
                <a:lnTo>
                  <a:pt x="862" y="452"/>
                </a:lnTo>
                <a:lnTo>
                  <a:pt x="862" y="452"/>
                </a:lnTo>
                <a:lnTo>
                  <a:pt x="862" y="452"/>
                </a:lnTo>
                <a:lnTo>
                  <a:pt x="862" y="452"/>
                </a:lnTo>
                <a:lnTo>
                  <a:pt x="862" y="452"/>
                </a:lnTo>
                <a:lnTo>
                  <a:pt x="862" y="450"/>
                </a:lnTo>
                <a:lnTo>
                  <a:pt x="862" y="450"/>
                </a:lnTo>
                <a:lnTo>
                  <a:pt x="862" y="450"/>
                </a:lnTo>
                <a:lnTo>
                  <a:pt x="862" y="450"/>
                </a:lnTo>
                <a:lnTo>
                  <a:pt x="864" y="450"/>
                </a:lnTo>
                <a:lnTo>
                  <a:pt x="864" y="450"/>
                </a:lnTo>
                <a:lnTo>
                  <a:pt x="864" y="450"/>
                </a:lnTo>
                <a:lnTo>
                  <a:pt x="864" y="449"/>
                </a:lnTo>
                <a:lnTo>
                  <a:pt x="864" y="449"/>
                </a:lnTo>
                <a:lnTo>
                  <a:pt x="864" y="449"/>
                </a:lnTo>
                <a:lnTo>
                  <a:pt x="864" y="449"/>
                </a:lnTo>
                <a:lnTo>
                  <a:pt x="864" y="447"/>
                </a:lnTo>
                <a:lnTo>
                  <a:pt x="864" y="447"/>
                </a:lnTo>
                <a:lnTo>
                  <a:pt x="864" y="447"/>
                </a:lnTo>
                <a:lnTo>
                  <a:pt x="862" y="447"/>
                </a:lnTo>
                <a:lnTo>
                  <a:pt x="862" y="447"/>
                </a:lnTo>
                <a:lnTo>
                  <a:pt x="862" y="447"/>
                </a:lnTo>
                <a:lnTo>
                  <a:pt x="862" y="447"/>
                </a:lnTo>
                <a:lnTo>
                  <a:pt x="862" y="447"/>
                </a:lnTo>
                <a:lnTo>
                  <a:pt x="862" y="447"/>
                </a:lnTo>
                <a:lnTo>
                  <a:pt x="862" y="447"/>
                </a:lnTo>
                <a:lnTo>
                  <a:pt x="862" y="447"/>
                </a:lnTo>
                <a:lnTo>
                  <a:pt x="862" y="447"/>
                </a:lnTo>
                <a:lnTo>
                  <a:pt x="862" y="447"/>
                </a:lnTo>
                <a:lnTo>
                  <a:pt x="860" y="447"/>
                </a:lnTo>
                <a:lnTo>
                  <a:pt x="860" y="446"/>
                </a:lnTo>
                <a:lnTo>
                  <a:pt x="860" y="446"/>
                </a:lnTo>
                <a:lnTo>
                  <a:pt x="859" y="446"/>
                </a:lnTo>
                <a:lnTo>
                  <a:pt x="859" y="446"/>
                </a:lnTo>
                <a:lnTo>
                  <a:pt x="859" y="446"/>
                </a:lnTo>
                <a:lnTo>
                  <a:pt x="859" y="447"/>
                </a:lnTo>
                <a:lnTo>
                  <a:pt x="859" y="447"/>
                </a:lnTo>
                <a:lnTo>
                  <a:pt x="859" y="447"/>
                </a:lnTo>
                <a:lnTo>
                  <a:pt x="859" y="447"/>
                </a:lnTo>
                <a:lnTo>
                  <a:pt x="857" y="447"/>
                </a:lnTo>
                <a:lnTo>
                  <a:pt x="857" y="447"/>
                </a:lnTo>
                <a:lnTo>
                  <a:pt x="857" y="447"/>
                </a:lnTo>
                <a:lnTo>
                  <a:pt x="857" y="447"/>
                </a:lnTo>
                <a:lnTo>
                  <a:pt x="856" y="447"/>
                </a:lnTo>
                <a:lnTo>
                  <a:pt x="856" y="447"/>
                </a:lnTo>
                <a:lnTo>
                  <a:pt x="856" y="447"/>
                </a:lnTo>
                <a:lnTo>
                  <a:pt x="856" y="447"/>
                </a:lnTo>
                <a:lnTo>
                  <a:pt x="856" y="446"/>
                </a:lnTo>
                <a:lnTo>
                  <a:pt x="857" y="446"/>
                </a:lnTo>
                <a:lnTo>
                  <a:pt x="857" y="446"/>
                </a:lnTo>
                <a:lnTo>
                  <a:pt x="857" y="446"/>
                </a:lnTo>
                <a:lnTo>
                  <a:pt x="857" y="446"/>
                </a:lnTo>
                <a:lnTo>
                  <a:pt x="857" y="446"/>
                </a:lnTo>
                <a:lnTo>
                  <a:pt x="859" y="446"/>
                </a:lnTo>
                <a:lnTo>
                  <a:pt x="859" y="446"/>
                </a:lnTo>
                <a:lnTo>
                  <a:pt x="859" y="446"/>
                </a:lnTo>
                <a:lnTo>
                  <a:pt x="859" y="444"/>
                </a:lnTo>
                <a:lnTo>
                  <a:pt x="859" y="444"/>
                </a:lnTo>
                <a:lnTo>
                  <a:pt x="859" y="444"/>
                </a:lnTo>
                <a:lnTo>
                  <a:pt x="857" y="444"/>
                </a:lnTo>
                <a:lnTo>
                  <a:pt x="857" y="444"/>
                </a:lnTo>
                <a:lnTo>
                  <a:pt x="857" y="444"/>
                </a:lnTo>
                <a:lnTo>
                  <a:pt x="856" y="443"/>
                </a:lnTo>
                <a:lnTo>
                  <a:pt x="856" y="444"/>
                </a:lnTo>
                <a:lnTo>
                  <a:pt x="856" y="444"/>
                </a:lnTo>
                <a:lnTo>
                  <a:pt x="856" y="444"/>
                </a:lnTo>
                <a:lnTo>
                  <a:pt x="854" y="444"/>
                </a:lnTo>
                <a:lnTo>
                  <a:pt x="854" y="444"/>
                </a:lnTo>
                <a:lnTo>
                  <a:pt x="854" y="444"/>
                </a:lnTo>
                <a:lnTo>
                  <a:pt x="854" y="444"/>
                </a:lnTo>
                <a:lnTo>
                  <a:pt x="854" y="444"/>
                </a:lnTo>
                <a:lnTo>
                  <a:pt x="854" y="444"/>
                </a:lnTo>
                <a:lnTo>
                  <a:pt x="854" y="444"/>
                </a:lnTo>
                <a:lnTo>
                  <a:pt x="854" y="444"/>
                </a:lnTo>
                <a:lnTo>
                  <a:pt x="854" y="446"/>
                </a:lnTo>
                <a:lnTo>
                  <a:pt x="854" y="446"/>
                </a:lnTo>
                <a:lnTo>
                  <a:pt x="854" y="446"/>
                </a:lnTo>
                <a:lnTo>
                  <a:pt x="854" y="446"/>
                </a:lnTo>
                <a:lnTo>
                  <a:pt x="853" y="446"/>
                </a:lnTo>
                <a:lnTo>
                  <a:pt x="853" y="447"/>
                </a:lnTo>
                <a:lnTo>
                  <a:pt x="853" y="447"/>
                </a:lnTo>
                <a:lnTo>
                  <a:pt x="853" y="447"/>
                </a:lnTo>
                <a:lnTo>
                  <a:pt x="853" y="447"/>
                </a:lnTo>
                <a:lnTo>
                  <a:pt x="853" y="447"/>
                </a:lnTo>
                <a:lnTo>
                  <a:pt x="853" y="447"/>
                </a:lnTo>
                <a:lnTo>
                  <a:pt x="851" y="447"/>
                </a:lnTo>
                <a:lnTo>
                  <a:pt x="853" y="446"/>
                </a:lnTo>
                <a:lnTo>
                  <a:pt x="853" y="446"/>
                </a:lnTo>
                <a:lnTo>
                  <a:pt x="854" y="444"/>
                </a:lnTo>
                <a:lnTo>
                  <a:pt x="854" y="443"/>
                </a:lnTo>
                <a:lnTo>
                  <a:pt x="854" y="443"/>
                </a:lnTo>
                <a:lnTo>
                  <a:pt x="853" y="443"/>
                </a:lnTo>
                <a:lnTo>
                  <a:pt x="853" y="443"/>
                </a:lnTo>
                <a:lnTo>
                  <a:pt x="853" y="443"/>
                </a:lnTo>
                <a:lnTo>
                  <a:pt x="853" y="443"/>
                </a:lnTo>
                <a:lnTo>
                  <a:pt x="853" y="443"/>
                </a:lnTo>
                <a:lnTo>
                  <a:pt x="853" y="441"/>
                </a:lnTo>
                <a:lnTo>
                  <a:pt x="853" y="441"/>
                </a:lnTo>
                <a:lnTo>
                  <a:pt x="853" y="441"/>
                </a:lnTo>
                <a:lnTo>
                  <a:pt x="853" y="441"/>
                </a:lnTo>
                <a:lnTo>
                  <a:pt x="853" y="441"/>
                </a:lnTo>
                <a:lnTo>
                  <a:pt x="853" y="441"/>
                </a:lnTo>
                <a:lnTo>
                  <a:pt x="854" y="441"/>
                </a:lnTo>
                <a:lnTo>
                  <a:pt x="856" y="443"/>
                </a:lnTo>
                <a:lnTo>
                  <a:pt x="856" y="443"/>
                </a:lnTo>
                <a:lnTo>
                  <a:pt x="857" y="443"/>
                </a:lnTo>
                <a:lnTo>
                  <a:pt x="857" y="443"/>
                </a:lnTo>
                <a:lnTo>
                  <a:pt x="859" y="443"/>
                </a:lnTo>
                <a:lnTo>
                  <a:pt x="860" y="444"/>
                </a:lnTo>
                <a:lnTo>
                  <a:pt x="860" y="444"/>
                </a:lnTo>
                <a:lnTo>
                  <a:pt x="862" y="444"/>
                </a:lnTo>
                <a:lnTo>
                  <a:pt x="862" y="443"/>
                </a:lnTo>
                <a:lnTo>
                  <a:pt x="860" y="443"/>
                </a:lnTo>
                <a:lnTo>
                  <a:pt x="860" y="443"/>
                </a:lnTo>
                <a:lnTo>
                  <a:pt x="859" y="441"/>
                </a:lnTo>
                <a:lnTo>
                  <a:pt x="859" y="441"/>
                </a:lnTo>
                <a:lnTo>
                  <a:pt x="857" y="443"/>
                </a:lnTo>
                <a:lnTo>
                  <a:pt x="857" y="441"/>
                </a:lnTo>
                <a:lnTo>
                  <a:pt x="856" y="440"/>
                </a:lnTo>
                <a:lnTo>
                  <a:pt x="856" y="440"/>
                </a:lnTo>
                <a:lnTo>
                  <a:pt x="856" y="440"/>
                </a:lnTo>
                <a:lnTo>
                  <a:pt x="856" y="440"/>
                </a:lnTo>
                <a:lnTo>
                  <a:pt x="856" y="440"/>
                </a:lnTo>
                <a:lnTo>
                  <a:pt x="856" y="438"/>
                </a:lnTo>
                <a:lnTo>
                  <a:pt x="856" y="438"/>
                </a:lnTo>
                <a:lnTo>
                  <a:pt x="854" y="438"/>
                </a:lnTo>
                <a:lnTo>
                  <a:pt x="854" y="440"/>
                </a:lnTo>
                <a:lnTo>
                  <a:pt x="854" y="440"/>
                </a:lnTo>
                <a:lnTo>
                  <a:pt x="854" y="440"/>
                </a:lnTo>
                <a:lnTo>
                  <a:pt x="854" y="440"/>
                </a:lnTo>
                <a:lnTo>
                  <a:pt x="854" y="440"/>
                </a:lnTo>
                <a:lnTo>
                  <a:pt x="854" y="440"/>
                </a:lnTo>
                <a:lnTo>
                  <a:pt x="854" y="438"/>
                </a:lnTo>
                <a:lnTo>
                  <a:pt x="853" y="438"/>
                </a:lnTo>
                <a:lnTo>
                  <a:pt x="853" y="438"/>
                </a:lnTo>
                <a:lnTo>
                  <a:pt x="853" y="437"/>
                </a:lnTo>
                <a:lnTo>
                  <a:pt x="853" y="437"/>
                </a:lnTo>
                <a:lnTo>
                  <a:pt x="853" y="437"/>
                </a:lnTo>
                <a:lnTo>
                  <a:pt x="853" y="435"/>
                </a:lnTo>
                <a:lnTo>
                  <a:pt x="851" y="435"/>
                </a:lnTo>
                <a:lnTo>
                  <a:pt x="851" y="434"/>
                </a:lnTo>
                <a:lnTo>
                  <a:pt x="850" y="434"/>
                </a:lnTo>
                <a:lnTo>
                  <a:pt x="850" y="434"/>
                </a:lnTo>
                <a:lnTo>
                  <a:pt x="850" y="434"/>
                </a:lnTo>
                <a:lnTo>
                  <a:pt x="848" y="434"/>
                </a:lnTo>
                <a:lnTo>
                  <a:pt x="848" y="432"/>
                </a:lnTo>
                <a:lnTo>
                  <a:pt x="848" y="432"/>
                </a:lnTo>
                <a:lnTo>
                  <a:pt x="848" y="432"/>
                </a:lnTo>
                <a:lnTo>
                  <a:pt x="848" y="432"/>
                </a:lnTo>
                <a:lnTo>
                  <a:pt x="847" y="432"/>
                </a:lnTo>
                <a:lnTo>
                  <a:pt x="847" y="432"/>
                </a:lnTo>
                <a:lnTo>
                  <a:pt x="847" y="431"/>
                </a:lnTo>
                <a:lnTo>
                  <a:pt x="845" y="431"/>
                </a:lnTo>
                <a:lnTo>
                  <a:pt x="845" y="431"/>
                </a:lnTo>
                <a:lnTo>
                  <a:pt x="844" y="431"/>
                </a:lnTo>
                <a:lnTo>
                  <a:pt x="844" y="431"/>
                </a:lnTo>
                <a:lnTo>
                  <a:pt x="844" y="431"/>
                </a:lnTo>
                <a:lnTo>
                  <a:pt x="844" y="431"/>
                </a:lnTo>
                <a:lnTo>
                  <a:pt x="844" y="431"/>
                </a:lnTo>
                <a:lnTo>
                  <a:pt x="844" y="431"/>
                </a:lnTo>
                <a:lnTo>
                  <a:pt x="844" y="431"/>
                </a:lnTo>
                <a:lnTo>
                  <a:pt x="844" y="431"/>
                </a:lnTo>
                <a:lnTo>
                  <a:pt x="842" y="431"/>
                </a:lnTo>
                <a:lnTo>
                  <a:pt x="842" y="431"/>
                </a:lnTo>
                <a:lnTo>
                  <a:pt x="842" y="431"/>
                </a:lnTo>
                <a:lnTo>
                  <a:pt x="842" y="431"/>
                </a:lnTo>
                <a:lnTo>
                  <a:pt x="842" y="431"/>
                </a:lnTo>
                <a:lnTo>
                  <a:pt x="842" y="429"/>
                </a:lnTo>
                <a:lnTo>
                  <a:pt x="842" y="429"/>
                </a:lnTo>
                <a:lnTo>
                  <a:pt x="841" y="429"/>
                </a:lnTo>
                <a:lnTo>
                  <a:pt x="841" y="431"/>
                </a:lnTo>
                <a:lnTo>
                  <a:pt x="841" y="431"/>
                </a:lnTo>
                <a:lnTo>
                  <a:pt x="842" y="431"/>
                </a:lnTo>
                <a:lnTo>
                  <a:pt x="841" y="431"/>
                </a:lnTo>
                <a:lnTo>
                  <a:pt x="841" y="431"/>
                </a:lnTo>
                <a:lnTo>
                  <a:pt x="839" y="431"/>
                </a:lnTo>
                <a:lnTo>
                  <a:pt x="839" y="431"/>
                </a:lnTo>
                <a:lnTo>
                  <a:pt x="839" y="431"/>
                </a:lnTo>
                <a:lnTo>
                  <a:pt x="839" y="431"/>
                </a:lnTo>
                <a:lnTo>
                  <a:pt x="838" y="429"/>
                </a:lnTo>
                <a:lnTo>
                  <a:pt x="838" y="429"/>
                </a:lnTo>
                <a:lnTo>
                  <a:pt x="839" y="429"/>
                </a:lnTo>
                <a:lnTo>
                  <a:pt x="839" y="429"/>
                </a:lnTo>
                <a:lnTo>
                  <a:pt x="839" y="429"/>
                </a:lnTo>
                <a:lnTo>
                  <a:pt x="839" y="428"/>
                </a:lnTo>
                <a:lnTo>
                  <a:pt x="839" y="428"/>
                </a:lnTo>
                <a:lnTo>
                  <a:pt x="839" y="428"/>
                </a:lnTo>
                <a:lnTo>
                  <a:pt x="839" y="428"/>
                </a:lnTo>
                <a:lnTo>
                  <a:pt x="839" y="428"/>
                </a:lnTo>
                <a:lnTo>
                  <a:pt x="839" y="426"/>
                </a:lnTo>
                <a:lnTo>
                  <a:pt x="839" y="426"/>
                </a:lnTo>
                <a:lnTo>
                  <a:pt x="838" y="426"/>
                </a:lnTo>
                <a:lnTo>
                  <a:pt x="838" y="426"/>
                </a:lnTo>
                <a:lnTo>
                  <a:pt x="838" y="426"/>
                </a:lnTo>
                <a:lnTo>
                  <a:pt x="838" y="426"/>
                </a:lnTo>
                <a:lnTo>
                  <a:pt x="838" y="426"/>
                </a:lnTo>
                <a:lnTo>
                  <a:pt x="838" y="426"/>
                </a:lnTo>
                <a:lnTo>
                  <a:pt x="838" y="426"/>
                </a:lnTo>
                <a:lnTo>
                  <a:pt x="838" y="426"/>
                </a:lnTo>
                <a:lnTo>
                  <a:pt x="838" y="426"/>
                </a:lnTo>
                <a:lnTo>
                  <a:pt x="838" y="425"/>
                </a:lnTo>
                <a:lnTo>
                  <a:pt x="838" y="425"/>
                </a:lnTo>
                <a:lnTo>
                  <a:pt x="838" y="425"/>
                </a:lnTo>
                <a:lnTo>
                  <a:pt x="836" y="425"/>
                </a:lnTo>
                <a:lnTo>
                  <a:pt x="836" y="425"/>
                </a:lnTo>
                <a:lnTo>
                  <a:pt x="836" y="425"/>
                </a:lnTo>
                <a:lnTo>
                  <a:pt x="836" y="425"/>
                </a:lnTo>
                <a:lnTo>
                  <a:pt x="836" y="425"/>
                </a:lnTo>
                <a:lnTo>
                  <a:pt x="836" y="425"/>
                </a:lnTo>
                <a:lnTo>
                  <a:pt x="836" y="425"/>
                </a:lnTo>
                <a:lnTo>
                  <a:pt x="836" y="425"/>
                </a:lnTo>
                <a:lnTo>
                  <a:pt x="836" y="423"/>
                </a:lnTo>
                <a:lnTo>
                  <a:pt x="835" y="423"/>
                </a:lnTo>
                <a:lnTo>
                  <a:pt x="835" y="423"/>
                </a:lnTo>
                <a:lnTo>
                  <a:pt x="835" y="423"/>
                </a:lnTo>
                <a:lnTo>
                  <a:pt x="833" y="423"/>
                </a:lnTo>
                <a:lnTo>
                  <a:pt x="833" y="425"/>
                </a:lnTo>
                <a:lnTo>
                  <a:pt x="833" y="425"/>
                </a:lnTo>
                <a:lnTo>
                  <a:pt x="833" y="425"/>
                </a:lnTo>
                <a:lnTo>
                  <a:pt x="833" y="425"/>
                </a:lnTo>
                <a:lnTo>
                  <a:pt x="833" y="425"/>
                </a:lnTo>
                <a:lnTo>
                  <a:pt x="833" y="425"/>
                </a:lnTo>
                <a:lnTo>
                  <a:pt x="833" y="426"/>
                </a:lnTo>
                <a:lnTo>
                  <a:pt x="833" y="425"/>
                </a:lnTo>
                <a:lnTo>
                  <a:pt x="833" y="425"/>
                </a:lnTo>
                <a:lnTo>
                  <a:pt x="833" y="425"/>
                </a:lnTo>
                <a:lnTo>
                  <a:pt x="833" y="425"/>
                </a:lnTo>
                <a:lnTo>
                  <a:pt x="832" y="425"/>
                </a:lnTo>
                <a:lnTo>
                  <a:pt x="830" y="425"/>
                </a:lnTo>
                <a:lnTo>
                  <a:pt x="827" y="425"/>
                </a:lnTo>
                <a:lnTo>
                  <a:pt x="827" y="425"/>
                </a:lnTo>
                <a:lnTo>
                  <a:pt x="827" y="425"/>
                </a:lnTo>
                <a:lnTo>
                  <a:pt x="829" y="426"/>
                </a:lnTo>
                <a:lnTo>
                  <a:pt x="829" y="426"/>
                </a:lnTo>
                <a:lnTo>
                  <a:pt x="829" y="426"/>
                </a:lnTo>
                <a:lnTo>
                  <a:pt x="829" y="426"/>
                </a:lnTo>
                <a:lnTo>
                  <a:pt x="829" y="426"/>
                </a:lnTo>
                <a:lnTo>
                  <a:pt x="827" y="428"/>
                </a:lnTo>
                <a:lnTo>
                  <a:pt x="827" y="428"/>
                </a:lnTo>
                <a:lnTo>
                  <a:pt x="829" y="428"/>
                </a:lnTo>
                <a:lnTo>
                  <a:pt x="829" y="428"/>
                </a:lnTo>
                <a:lnTo>
                  <a:pt x="829" y="428"/>
                </a:lnTo>
                <a:lnTo>
                  <a:pt x="829" y="428"/>
                </a:lnTo>
                <a:lnTo>
                  <a:pt x="829" y="429"/>
                </a:lnTo>
                <a:lnTo>
                  <a:pt x="829" y="429"/>
                </a:lnTo>
                <a:lnTo>
                  <a:pt x="829" y="429"/>
                </a:lnTo>
                <a:lnTo>
                  <a:pt x="829" y="429"/>
                </a:lnTo>
                <a:lnTo>
                  <a:pt x="829" y="429"/>
                </a:lnTo>
                <a:lnTo>
                  <a:pt x="829" y="429"/>
                </a:lnTo>
                <a:lnTo>
                  <a:pt x="830" y="429"/>
                </a:lnTo>
                <a:lnTo>
                  <a:pt x="830" y="429"/>
                </a:lnTo>
                <a:lnTo>
                  <a:pt x="830" y="429"/>
                </a:lnTo>
                <a:lnTo>
                  <a:pt x="830" y="429"/>
                </a:lnTo>
                <a:lnTo>
                  <a:pt x="832" y="429"/>
                </a:lnTo>
                <a:lnTo>
                  <a:pt x="832" y="429"/>
                </a:lnTo>
                <a:lnTo>
                  <a:pt x="832" y="429"/>
                </a:lnTo>
                <a:lnTo>
                  <a:pt x="832" y="429"/>
                </a:lnTo>
                <a:lnTo>
                  <a:pt x="833" y="429"/>
                </a:lnTo>
                <a:lnTo>
                  <a:pt x="835" y="429"/>
                </a:lnTo>
                <a:lnTo>
                  <a:pt x="835" y="429"/>
                </a:lnTo>
                <a:lnTo>
                  <a:pt x="836" y="431"/>
                </a:lnTo>
                <a:lnTo>
                  <a:pt x="836" y="432"/>
                </a:lnTo>
                <a:lnTo>
                  <a:pt x="836" y="432"/>
                </a:lnTo>
                <a:lnTo>
                  <a:pt x="836" y="432"/>
                </a:lnTo>
                <a:lnTo>
                  <a:pt x="838" y="434"/>
                </a:lnTo>
                <a:lnTo>
                  <a:pt x="838" y="434"/>
                </a:lnTo>
                <a:lnTo>
                  <a:pt x="838" y="435"/>
                </a:lnTo>
                <a:lnTo>
                  <a:pt x="838" y="435"/>
                </a:lnTo>
                <a:lnTo>
                  <a:pt x="838" y="435"/>
                </a:lnTo>
                <a:lnTo>
                  <a:pt x="838" y="435"/>
                </a:lnTo>
                <a:lnTo>
                  <a:pt x="838" y="435"/>
                </a:lnTo>
                <a:lnTo>
                  <a:pt x="838" y="435"/>
                </a:lnTo>
                <a:lnTo>
                  <a:pt x="838" y="437"/>
                </a:lnTo>
                <a:lnTo>
                  <a:pt x="838" y="437"/>
                </a:lnTo>
                <a:lnTo>
                  <a:pt x="838" y="437"/>
                </a:lnTo>
                <a:lnTo>
                  <a:pt x="839" y="437"/>
                </a:lnTo>
                <a:lnTo>
                  <a:pt x="839" y="437"/>
                </a:lnTo>
                <a:lnTo>
                  <a:pt x="839" y="437"/>
                </a:lnTo>
                <a:lnTo>
                  <a:pt x="839" y="437"/>
                </a:lnTo>
                <a:lnTo>
                  <a:pt x="839" y="437"/>
                </a:lnTo>
                <a:lnTo>
                  <a:pt x="839" y="437"/>
                </a:lnTo>
                <a:lnTo>
                  <a:pt x="839" y="437"/>
                </a:lnTo>
                <a:lnTo>
                  <a:pt x="839" y="437"/>
                </a:lnTo>
                <a:lnTo>
                  <a:pt x="841" y="437"/>
                </a:lnTo>
                <a:lnTo>
                  <a:pt x="841" y="437"/>
                </a:lnTo>
                <a:lnTo>
                  <a:pt x="841" y="438"/>
                </a:lnTo>
                <a:lnTo>
                  <a:pt x="841" y="438"/>
                </a:lnTo>
                <a:lnTo>
                  <a:pt x="841" y="438"/>
                </a:lnTo>
                <a:lnTo>
                  <a:pt x="839" y="440"/>
                </a:lnTo>
                <a:lnTo>
                  <a:pt x="839" y="440"/>
                </a:lnTo>
                <a:lnTo>
                  <a:pt x="839" y="441"/>
                </a:lnTo>
                <a:lnTo>
                  <a:pt x="839" y="441"/>
                </a:lnTo>
                <a:lnTo>
                  <a:pt x="839" y="441"/>
                </a:lnTo>
                <a:lnTo>
                  <a:pt x="839" y="441"/>
                </a:lnTo>
                <a:lnTo>
                  <a:pt x="838" y="441"/>
                </a:lnTo>
                <a:lnTo>
                  <a:pt x="838" y="441"/>
                </a:lnTo>
                <a:lnTo>
                  <a:pt x="839" y="443"/>
                </a:lnTo>
                <a:lnTo>
                  <a:pt x="839" y="443"/>
                </a:lnTo>
                <a:lnTo>
                  <a:pt x="838" y="443"/>
                </a:lnTo>
                <a:lnTo>
                  <a:pt x="838" y="443"/>
                </a:lnTo>
                <a:lnTo>
                  <a:pt x="838" y="443"/>
                </a:lnTo>
                <a:lnTo>
                  <a:pt x="838" y="443"/>
                </a:lnTo>
                <a:lnTo>
                  <a:pt x="838" y="443"/>
                </a:lnTo>
                <a:lnTo>
                  <a:pt x="838" y="443"/>
                </a:lnTo>
                <a:lnTo>
                  <a:pt x="838" y="443"/>
                </a:lnTo>
                <a:lnTo>
                  <a:pt x="838" y="443"/>
                </a:lnTo>
                <a:lnTo>
                  <a:pt x="838" y="443"/>
                </a:lnTo>
                <a:lnTo>
                  <a:pt x="839" y="444"/>
                </a:lnTo>
                <a:lnTo>
                  <a:pt x="839" y="444"/>
                </a:lnTo>
                <a:lnTo>
                  <a:pt x="838" y="444"/>
                </a:lnTo>
                <a:lnTo>
                  <a:pt x="838" y="444"/>
                </a:lnTo>
                <a:lnTo>
                  <a:pt x="838" y="444"/>
                </a:lnTo>
                <a:lnTo>
                  <a:pt x="838" y="444"/>
                </a:lnTo>
                <a:lnTo>
                  <a:pt x="838" y="446"/>
                </a:lnTo>
                <a:lnTo>
                  <a:pt x="839" y="446"/>
                </a:lnTo>
                <a:lnTo>
                  <a:pt x="841" y="446"/>
                </a:lnTo>
                <a:lnTo>
                  <a:pt x="842" y="446"/>
                </a:lnTo>
                <a:lnTo>
                  <a:pt x="844" y="444"/>
                </a:lnTo>
                <a:lnTo>
                  <a:pt x="845" y="444"/>
                </a:lnTo>
                <a:lnTo>
                  <a:pt x="845" y="443"/>
                </a:lnTo>
                <a:lnTo>
                  <a:pt x="845" y="443"/>
                </a:lnTo>
                <a:lnTo>
                  <a:pt x="845" y="443"/>
                </a:lnTo>
                <a:lnTo>
                  <a:pt x="847" y="443"/>
                </a:lnTo>
                <a:lnTo>
                  <a:pt x="847" y="443"/>
                </a:lnTo>
                <a:lnTo>
                  <a:pt x="847" y="443"/>
                </a:lnTo>
                <a:lnTo>
                  <a:pt x="845" y="443"/>
                </a:lnTo>
                <a:lnTo>
                  <a:pt x="845" y="444"/>
                </a:lnTo>
                <a:lnTo>
                  <a:pt x="845" y="444"/>
                </a:lnTo>
                <a:lnTo>
                  <a:pt x="845" y="444"/>
                </a:lnTo>
                <a:lnTo>
                  <a:pt x="844" y="446"/>
                </a:lnTo>
                <a:lnTo>
                  <a:pt x="844" y="446"/>
                </a:lnTo>
                <a:lnTo>
                  <a:pt x="844" y="446"/>
                </a:lnTo>
                <a:lnTo>
                  <a:pt x="844" y="446"/>
                </a:lnTo>
                <a:lnTo>
                  <a:pt x="844" y="447"/>
                </a:lnTo>
                <a:lnTo>
                  <a:pt x="844" y="447"/>
                </a:lnTo>
                <a:lnTo>
                  <a:pt x="844" y="447"/>
                </a:lnTo>
                <a:lnTo>
                  <a:pt x="844" y="449"/>
                </a:lnTo>
                <a:lnTo>
                  <a:pt x="845" y="449"/>
                </a:lnTo>
                <a:lnTo>
                  <a:pt x="845" y="449"/>
                </a:lnTo>
                <a:lnTo>
                  <a:pt x="847" y="449"/>
                </a:lnTo>
                <a:lnTo>
                  <a:pt x="847" y="449"/>
                </a:lnTo>
                <a:lnTo>
                  <a:pt x="847" y="449"/>
                </a:lnTo>
                <a:lnTo>
                  <a:pt x="847" y="449"/>
                </a:lnTo>
                <a:lnTo>
                  <a:pt x="845" y="449"/>
                </a:lnTo>
                <a:lnTo>
                  <a:pt x="845" y="450"/>
                </a:lnTo>
                <a:lnTo>
                  <a:pt x="845" y="450"/>
                </a:lnTo>
                <a:lnTo>
                  <a:pt x="847" y="450"/>
                </a:lnTo>
                <a:lnTo>
                  <a:pt x="847" y="450"/>
                </a:lnTo>
                <a:lnTo>
                  <a:pt x="847" y="450"/>
                </a:lnTo>
                <a:lnTo>
                  <a:pt x="847" y="450"/>
                </a:lnTo>
                <a:lnTo>
                  <a:pt x="847" y="450"/>
                </a:lnTo>
                <a:lnTo>
                  <a:pt x="848" y="450"/>
                </a:lnTo>
                <a:lnTo>
                  <a:pt x="850" y="450"/>
                </a:lnTo>
                <a:lnTo>
                  <a:pt x="850" y="450"/>
                </a:lnTo>
                <a:lnTo>
                  <a:pt x="850" y="450"/>
                </a:lnTo>
                <a:lnTo>
                  <a:pt x="847" y="452"/>
                </a:lnTo>
                <a:lnTo>
                  <a:pt x="847" y="452"/>
                </a:lnTo>
                <a:lnTo>
                  <a:pt x="847" y="452"/>
                </a:lnTo>
                <a:lnTo>
                  <a:pt x="847" y="452"/>
                </a:lnTo>
                <a:lnTo>
                  <a:pt x="847" y="452"/>
                </a:lnTo>
                <a:lnTo>
                  <a:pt x="845" y="452"/>
                </a:lnTo>
                <a:lnTo>
                  <a:pt x="845" y="452"/>
                </a:lnTo>
                <a:lnTo>
                  <a:pt x="845" y="452"/>
                </a:lnTo>
                <a:lnTo>
                  <a:pt x="845" y="452"/>
                </a:lnTo>
                <a:lnTo>
                  <a:pt x="845" y="452"/>
                </a:lnTo>
                <a:lnTo>
                  <a:pt x="844" y="452"/>
                </a:lnTo>
                <a:lnTo>
                  <a:pt x="844" y="452"/>
                </a:lnTo>
                <a:lnTo>
                  <a:pt x="844" y="452"/>
                </a:lnTo>
                <a:lnTo>
                  <a:pt x="844" y="452"/>
                </a:lnTo>
                <a:lnTo>
                  <a:pt x="844" y="452"/>
                </a:lnTo>
                <a:lnTo>
                  <a:pt x="844" y="452"/>
                </a:lnTo>
                <a:lnTo>
                  <a:pt x="844" y="454"/>
                </a:lnTo>
                <a:lnTo>
                  <a:pt x="844" y="454"/>
                </a:lnTo>
                <a:lnTo>
                  <a:pt x="844" y="454"/>
                </a:lnTo>
                <a:lnTo>
                  <a:pt x="844" y="454"/>
                </a:lnTo>
                <a:lnTo>
                  <a:pt x="844" y="454"/>
                </a:lnTo>
                <a:lnTo>
                  <a:pt x="844" y="454"/>
                </a:lnTo>
                <a:lnTo>
                  <a:pt x="844" y="454"/>
                </a:lnTo>
                <a:lnTo>
                  <a:pt x="844" y="455"/>
                </a:lnTo>
                <a:lnTo>
                  <a:pt x="844" y="455"/>
                </a:lnTo>
                <a:lnTo>
                  <a:pt x="844" y="455"/>
                </a:lnTo>
                <a:lnTo>
                  <a:pt x="845" y="455"/>
                </a:lnTo>
                <a:lnTo>
                  <a:pt x="845" y="455"/>
                </a:lnTo>
                <a:lnTo>
                  <a:pt x="845" y="455"/>
                </a:lnTo>
                <a:lnTo>
                  <a:pt x="845" y="455"/>
                </a:lnTo>
                <a:lnTo>
                  <a:pt x="845" y="455"/>
                </a:lnTo>
                <a:lnTo>
                  <a:pt x="847" y="455"/>
                </a:lnTo>
                <a:lnTo>
                  <a:pt x="847" y="455"/>
                </a:lnTo>
                <a:lnTo>
                  <a:pt x="847" y="455"/>
                </a:lnTo>
                <a:lnTo>
                  <a:pt x="847" y="455"/>
                </a:lnTo>
                <a:lnTo>
                  <a:pt x="847" y="455"/>
                </a:lnTo>
                <a:lnTo>
                  <a:pt x="847" y="455"/>
                </a:lnTo>
                <a:lnTo>
                  <a:pt x="850" y="454"/>
                </a:lnTo>
                <a:lnTo>
                  <a:pt x="850" y="454"/>
                </a:lnTo>
                <a:lnTo>
                  <a:pt x="850" y="454"/>
                </a:lnTo>
                <a:lnTo>
                  <a:pt x="850" y="454"/>
                </a:lnTo>
                <a:lnTo>
                  <a:pt x="850" y="454"/>
                </a:lnTo>
                <a:lnTo>
                  <a:pt x="850" y="454"/>
                </a:lnTo>
                <a:lnTo>
                  <a:pt x="850" y="455"/>
                </a:lnTo>
                <a:lnTo>
                  <a:pt x="848" y="457"/>
                </a:lnTo>
                <a:lnTo>
                  <a:pt x="848" y="457"/>
                </a:lnTo>
                <a:lnTo>
                  <a:pt x="848" y="457"/>
                </a:lnTo>
                <a:lnTo>
                  <a:pt x="850" y="457"/>
                </a:lnTo>
                <a:lnTo>
                  <a:pt x="850" y="455"/>
                </a:lnTo>
                <a:lnTo>
                  <a:pt x="851" y="455"/>
                </a:lnTo>
                <a:lnTo>
                  <a:pt x="851" y="455"/>
                </a:lnTo>
                <a:lnTo>
                  <a:pt x="851" y="455"/>
                </a:lnTo>
                <a:lnTo>
                  <a:pt x="851" y="455"/>
                </a:lnTo>
                <a:lnTo>
                  <a:pt x="851" y="454"/>
                </a:lnTo>
                <a:lnTo>
                  <a:pt x="851" y="454"/>
                </a:lnTo>
                <a:lnTo>
                  <a:pt x="851" y="454"/>
                </a:lnTo>
                <a:lnTo>
                  <a:pt x="851" y="454"/>
                </a:lnTo>
                <a:lnTo>
                  <a:pt x="851" y="454"/>
                </a:lnTo>
                <a:lnTo>
                  <a:pt x="851" y="454"/>
                </a:lnTo>
                <a:lnTo>
                  <a:pt x="853" y="455"/>
                </a:lnTo>
                <a:lnTo>
                  <a:pt x="853" y="455"/>
                </a:lnTo>
                <a:lnTo>
                  <a:pt x="853" y="455"/>
                </a:lnTo>
                <a:lnTo>
                  <a:pt x="853" y="457"/>
                </a:lnTo>
                <a:lnTo>
                  <a:pt x="854" y="457"/>
                </a:lnTo>
                <a:lnTo>
                  <a:pt x="854" y="457"/>
                </a:lnTo>
                <a:lnTo>
                  <a:pt x="854" y="457"/>
                </a:lnTo>
                <a:lnTo>
                  <a:pt x="856" y="457"/>
                </a:lnTo>
                <a:lnTo>
                  <a:pt x="856" y="457"/>
                </a:lnTo>
                <a:lnTo>
                  <a:pt x="856" y="455"/>
                </a:lnTo>
                <a:lnTo>
                  <a:pt x="856" y="455"/>
                </a:lnTo>
                <a:lnTo>
                  <a:pt x="856" y="455"/>
                </a:lnTo>
                <a:lnTo>
                  <a:pt x="856" y="455"/>
                </a:lnTo>
                <a:lnTo>
                  <a:pt x="854" y="454"/>
                </a:lnTo>
                <a:lnTo>
                  <a:pt x="854" y="454"/>
                </a:lnTo>
                <a:lnTo>
                  <a:pt x="854" y="454"/>
                </a:lnTo>
                <a:lnTo>
                  <a:pt x="854" y="454"/>
                </a:lnTo>
                <a:lnTo>
                  <a:pt x="856" y="454"/>
                </a:lnTo>
                <a:lnTo>
                  <a:pt x="856" y="454"/>
                </a:lnTo>
                <a:lnTo>
                  <a:pt x="856" y="455"/>
                </a:lnTo>
                <a:lnTo>
                  <a:pt x="857" y="455"/>
                </a:lnTo>
                <a:lnTo>
                  <a:pt x="857" y="455"/>
                </a:lnTo>
                <a:lnTo>
                  <a:pt x="857" y="455"/>
                </a:lnTo>
                <a:lnTo>
                  <a:pt x="857" y="457"/>
                </a:lnTo>
                <a:lnTo>
                  <a:pt x="857" y="458"/>
                </a:lnTo>
                <a:lnTo>
                  <a:pt x="857" y="458"/>
                </a:lnTo>
                <a:lnTo>
                  <a:pt x="857" y="458"/>
                </a:lnTo>
                <a:lnTo>
                  <a:pt x="857" y="457"/>
                </a:lnTo>
                <a:lnTo>
                  <a:pt x="857" y="457"/>
                </a:lnTo>
                <a:lnTo>
                  <a:pt x="857" y="457"/>
                </a:lnTo>
                <a:lnTo>
                  <a:pt x="859" y="457"/>
                </a:lnTo>
                <a:lnTo>
                  <a:pt x="859" y="457"/>
                </a:lnTo>
                <a:lnTo>
                  <a:pt x="859" y="458"/>
                </a:lnTo>
                <a:lnTo>
                  <a:pt x="859" y="458"/>
                </a:lnTo>
                <a:lnTo>
                  <a:pt x="859" y="458"/>
                </a:lnTo>
                <a:lnTo>
                  <a:pt x="860" y="458"/>
                </a:lnTo>
                <a:lnTo>
                  <a:pt x="859" y="458"/>
                </a:lnTo>
                <a:lnTo>
                  <a:pt x="859" y="458"/>
                </a:lnTo>
                <a:lnTo>
                  <a:pt x="859" y="458"/>
                </a:lnTo>
                <a:lnTo>
                  <a:pt x="859" y="458"/>
                </a:lnTo>
                <a:lnTo>
                  <a:pt x="857" y="460"/>
                </a:lnTo>
                <a:lnTo>
                  <a:pt x="859" y="460"/>
                </a:lnTo>
                <a:lnTo>
                  <a:pt x="859" y="460"/>
                </a:lnTo>
                <a:lnTo>
                  <a:pt x="859" y="460"/>
                </a:lnTo>
                <a:lnTo>
                  <a:pt x="859" y="460"/>
                </a:lnTo>
                <a:lnTo>
                  <a:pt x="859" y="460"/>
                </a:lnTo>
                <a:lnTo>
                  <a:pt x="859" y="460"/>
                </a:lnTo>
                <a:lnTo>
                  <a:pt x="859" y="461"/>
                </a:lnTo>
                <a:lnTo>
                  <a:pt x="859" y="461"/>
                </a:lnTo>
                <a:lnTo>
                  <a:pt x="859" y="461"/>
                </a:lnTo>
                <a:lnTo>
                  <a:pt x="859" y="461"/>
                </a:lnTo>
                <a:lnTo>
                  <a:pt x="859" y="461"/>
                </a:lnTo>
                <a:lnTo>
                  <a:pt x="859" y="461"/>
                </a:lnTo>
                <a:lnTo>
                  <a:pt x="859" y="461"/>
                </a:lnTo>
                <a:lnTo>
                  <a:pt x="859" y="461"/>
                </a:lnTo>
                <a:lnTo>
                  <a:pt x="859" y="463"/>
                </a:lnTo>
                <a:lnTo>
                  <a:pt x="860" y="461"/>
                </a:lnTo>
                <a:lnTo>
                  <a:pt x="860" y="461"/>
                </a:lnTo>
                <a:lnTo>
                  <a:pt x="860" y="460"/>
                </a:lnTo>
                <a:lnTo>
                  <a:pt x="860" y="460"/>
                </a:lnTo>
                <a:lnTo>
                  <a:pt x="860" y="460"/>
                </a:lnTo>
                <a:lnTo>
                  <a:pt x="862" y="461"/>
                </a:lnTo>
                <a:lnTo>
                  <a:pt x="862" y="461"/>
                </a:lnTo>
                <a:lnTo>
                  <a:pt x="860" y="461"/>
                </a:lnTo>
                <a:lnTo>
                  <a:pt x="860" y="461"/>
                </a:lnTo>
                <a:lnTo>
                  <a:pt x="860" y="461"/>
                </a:lnTo>
                <a:lnTo>
                  <a:pt x="860" y="463"/>
                </a:lnTo>
                <a:lnTo>
                  <a:pt x="860" y="463"/>
                </a:lnTo>
                <a:lnTo>
                  <a:pt x="860" y="463"/>
                </a:lnTo>
                <a:lnTo>
                  <a:pt x="860" y="463"/>
                </a:lnTo>
                <a:lnTo>
                  <a:pt x="862" y="463"/>
                </a:lnTo>
                <a:lnTo>
                  <a:pt x="862" y="463"/>
                </a:lnTo>
                <a:lnTo>
                  <a:pt x="862" y="461"/>
                </a:lnTo>
                <a:lnTo>
                  <a:pt x="862" y="461"/>
                </a:lnTo>
                <a:lnTo>
                  <a:pt x="862" y="461"/>
                </a:lnTo>
                <a:lnTo>
                  <a:pt x="862" y="461"/>
                </a:lnTo>
                <a:lnTo>
                  <a:pt x="862" y="461"/>
                </a:lnTo>
                <a:lnTo>
                  <a:pt x="862" y="460"/>
                </a:lnTo>
                <a:lnTo>
                  <a:pt x="862" y="460"/>
                </a:lnTo>
                <a:lnTo>
                  <a:pt x="862" y="458"/>
                </a:lnTo>
                <a:lnTo>
                  <a:pt x="862" y="458"/>
                </a:lnTo>
                <a:lnTo>
                  <a:pt x="862" y="460"/>
                </a:lnTo>
                <a:lnTo>
                  <a:pt x="862" y="460"/>
                </a:lnTo>
                <a:lnTo>
                  <a:pt x="862" y="460"/>
                </a:lnTo>
                <a:lnTo>
                  <a:pt x="862" y="460"/>
                </a:lnTo>
                <a:lnTo>
                  <a:pt x="862" y="461"/>
                </a:lnTo>
                <a:lnTo>
                  <a:pt x="864" y="461"/>
                </a:lnTo>
                <a:lnTo>
                  <a:pt x="862" y="461"/>
                </a:lnTo>
                <a:lnTo>
                  <a:pt x="862" y="461"/>
                </a:lnTo>
                <a:lnTo>
                  <a:pt x="862" y="461"/>
                </a:lnTo>
                <a:lnTo>
                  <a:pt x="862" y="461"/>
                </a:lnTo>
                <a:lnTo>
                  <a:pt x="864" y="461"/>
                </a:lnTo>
                <a:lnTo>
                  <a:pt x="864" y="461"/>
                </a:lnTo>
                <a:lnTo>
                  <a:pt x="864" y="461"/>
                </a:lnTo>
                <a:lnTo>
                  <a:pt x="864" y="461"/>
                </a:lnTo>
                <a:lnTo>
                  <a:pt x="864" y="461"/>
                </a:lnTo>
                <a:lnTo>
                  <a:pt x="864" y="461"/>
                </a:lnTo>
                <a:lnTo>
                  <a:pt x="864" y="463"/>
                </a:lnTo>
                <a:lnTo>
                  <a:pt x="864" y="463"/>
                </a:lnTo>
                <a:lnTo>
                  <a:pt x="865" y="463"/>
                </a:lnTo>
                <a:lnTo>
                  <a:pt x="865" y="463"/>
                </a:lnTo>
                <a:lnTo>
                  <a:pt x="865" y="463"/>
                </a:lnTo>
                <a:lnTo>
                  <a:pt x="865" y="463"/>
                </a:lnTo>
                <a:lnTo>
                  <a:pt x="865" y="463"/>
                </a:lnTo>
                <a:lnTo>
                  <a:pt x="865" y="463"/>
                </a:lnTo>
                <a:lnTo>
                  <a:pt x="865" y="463"/>
                </a:lnTo>
                <a:lnTo>
                  <a:pt x="865" y="463"/>
                </a:lnTo>
                <a:lnTo>
                  <a:pt x="865" y="463"/>
                </a:lnTo>
                <a:lnTo>
                  <a:pt x="865" y="464"/>
                </a:lnTo>
                <a:lnTo>
                  <a:pt x="865" y="464"/>
                </a:lnTo>
                <a:lnTo>
                  <a:pt x="865" y="466"/>
                </a:lnTo>
                <a:lnTo>
                  <a:pt x="865" y="464"/>
                </a:lnTo>
                <a:lnTo>
                  <a:pt x="865" y="464"/>
                </a:lnTo>
                <a:lnTo>
                  <a:pt x="867" y="464"/>
                </a:lnTo>
                <a:lnTo>
                  <a:pt x="867" y="464"/>
                </a:lnTo>
                <a:lnTo>
                  <a:pt x="867" y="464"/>
                </a:lnTo>
                <a:lnTo>
                  <a:pt x="867" y="464"/>
                </a:lnTo>
                <a:lnTo>
                  <a:pt x="867" y="464"/>
                </a:lnTo>
                <a:lnTo>
                  <a:pt x="867" y="464"/>
                </a:lnTo>
                <a:lnTo>
                  <a:pt x="867" y="464"/>
                </a:lnTo>
                <a:lnTo>
                  <a:pt x="867" y="464"/>
                </a:lnTo>
                <a:lnTo>
                  <a:pt x="867" y="464"/>
                </a:lnTo>
                <a:lnTo>
                  <a:pt x="867" y="464"/>
                </a:lnTo>
                <a:lnTo>
                  <a:pt x="867" y="466"/>
                </a:lnTo>
                <a:lnTo>
                  <a:pt x="867" y="466"/>
                </a:lnTo>
                <a:lnTo>
                  <a:pt x="867" y="466"/>
                </a:lnTo>
                <a:lnTo>
                  <a:pt x="867" y="466"/>
                </a:lnTo>
                <a:lnTo>
                  <a:pt x="867" y="467"/>
                </a:lnTo>
                <a:lnTo>
                  <a:pt x="867" y="467"/>
                </a:lnTo>
                <a:lnTo>
                  <a:pt x="867" y="466"/>
                </a:lnTo>
                <a:lnTo>
                  <a:pt x="868" y="466"/>
                </a:lnTo>
                <a:lnTo>
                  <a:pt x="870" y="467"/>
                </a:lnTo>
                <a:lnTo>
                  <a:pt x="870" y="467"/>
                </a:lnTo>
                <a:lnTo>
                  <a:pt x="870" y="466"/>
                </a:lnTo>
                <a:lnTo>
                  <a:pt x="870" y="466"/>
                </a:lnTo>
                <a:lnTo>
                  <a:pt x="870" y="466"/>
                </a:lnTo>
                <a:lnTo>
                  <a:pt x="870" y="466"/>
                </a:lnTo>
                <a:lnTo>
                  <a:pt x="871" y="466"/>
                </a:lnTo>
                <a:lnTo>
                  <a:pt x="871" y="466"/>
                </a:lnTo>
                <a:lnTo>
                  <a:pt x="871" y="466"/>
                </a:lnTo>
                <a:lnTo>
                  <a:pt x="871" y="466"/>
                </a:lnTo>
                <a:close/>
                <a:moveTo>
                  <a:pt x="851" y="457"/>
                </a:moveTo>
                <a:lnTo>
                  <a:pt x="851" y="457"/>
                </a:lnTo>
                <a:lnTo>
                  <a:pt x="851" y="457"/>
                </a:lnTo>
                <a:lnTo>
                  <a:pt x="851" y="458"/>
                </a:lnTo>
                <a:lnTo>
                  <a:pt x="853" y="458"/>
                </a:lnTo>
                <a:lnTo>
                  <a:pt x="853" y="458"/>
                </a:lnTo>
                <a:lnTo>
                  <a:pt x="853" y="458"/>
                </a:lnTo>
                <a:lnTo>
                  <a:pt x="853" y="460"/>
                </a:lnTo>
                <a:lnTo>
                  <a:pt x="853" y="460"/>
                </a:lnTo>
                <a:lnTo>
                  <a:pt x="853" y="460"/>
                </a:lnTo>
                <a:lnTo>
                  <a:pt x="854" y="460"/>
                </a:lnTo>
                <a:lnTo>
                  <a:pt x="854" y="460"/>
                </a:lnTo>
                <a:lnTo>
                  <a:pt x="853" y="460"/>
                </a:lnTo>
                <a:lnTo>
                  <a:pt x="853" y="460"/>
                </a:lnTo>
                <a:lnTo>
                  <a:pt x="854" y="460"/>
                </a:lnTo>
                <a:lnTo>
                  <a:pt x="853" y="460"/>
                </a:lnTo>
                <a:lnTo>
                  <a:pt x="853" y="461"/>
                </a:lnTo>
                <a:lnTo>
                  <a:pt x="853" y="461"/>
                </a:lnTo>
                <a:lnTo>
                  <a:pt x="854" y="461"/>
                </a:lnTo>
                <a:lnTo>
                  <a:pt x="854" y="461"/>
                </a:lnTo>
                <a:lnTo>
                  <a:pt x="854" y="461"/>
                </a:lnTo>
                <a:lnTo>
                  <a:pt x="854" y="461"/>
                </a:lnTo>
                <a:lnTo>
                  <a:pt x="856" y="461"/>
                </a:lnTo>
                <a:lnTo>
                  <a:pt x="856" y="461"/>
                </a:lnTo>
                <a:lnTo>
                  <a:pt x="856" y="460"/>
                </a:lnTo>
                <a:lnTo>
                  <a:pt x="856" y="460"/>
                </a:lnTo>
                <a:lnTo>
                  <a:pt x="854" y="457"/>
                </a:lnTo>
                <a:lnTo>
                  <a:pt x="854" y="457"/>
                </a:lnTo>
                <a:lnTo>
                  <a:pt x="853" y="457"/>
                </a:lnTo>
                <a:lnTo>
                  <a:pt x="853" y="457"/>
                </a:lnTo>
                <a:lnTo>
                  <a:pt x="853" y="457"/>
                </a:lnTo>
                <a:lnTo>
                  <a:pt x="853" y="457"/>
                </a:lnTo>
                <a:lnTo>
                  <a:pt x="851" y="457"/>
                </a:lnTo>
                <a:lnTo>
                  <a:pt x="853" y="457"/>
                </a:lnTo>
                <a:lnTo>
                  <a:pt x="851" y="457"/>
                </a:lnTo>
                <a:lnTo>
                  <a:pt x="851" y="457"/>
                </a:lnTo>
                <a:close/>
                <a:moveTo>
                  <a:pt x="859" y="470"/>
                </a:moveTo>
                <a:lnTo>
                  <a:pt x="859" y="469"/>
                </a:lnTo>
                <a:lnTo>
                  <a:pt x="857" y="469"/>
                </a:lnTo>
                <a:lnTo>
                  <a:pt x="857" y="469"/>
                </a:lnTo>
                <a:lnTo>
                  <a:pt x="857" y="469"/>
                </a:lnTo>
                <a:lnTo>
                  <a:pt x="857" y="469"/>
                </a:lnTo>
                <a:lnTo>
                  <a:pt x="857" y="469"/>
                </a:lnTo>
                <a:lnTo>
                  <a:pt x="859" y="469"/>
                </a:lnTo>
                <a:lnTo>
                  <a:pt x="859" y="467"/>
                </a:lnTo>
                <a:lnTo>
                  <a:pt x="857" y="467"/>
                </a:lnTo>
                <a:lnTo>
                  <a:pt x="857" y="467"/>
                </a:lnTo>
                <a:lnTo>
                  <a:pt x="857" y="467"/>
                </a:lnTo>
                <a:lnTo>
                  <a:pt x="857" y="467"/>
                </a:lnTo>
                <a:lnTo>
                  <a:pt x="857" y="467"/>
                </a:lnTo>
                <a:lnTo>
                  <a:pt x="856" y="466"/>
                </a:lnTo>
                <a:lnTo>
                  <a:pt x="856" y="467"/>
                </a:lnTo>
                <a:lnTo>
                  <a:pt x="856" y="467"/>
                </a:lnTo>
                <a:lnTo>
                  <a:pt x="856" y="466"/>
                </a:lnTo>
                <a:lnTo>
                  <a:pt x="856" y="466"/>
                </a:lnTo>
                <a:lnTo>
                  <a:pt x="856" y="466"/>
                </a:lnTo>
                <a:lnTo>
                  <a:pt x="856" y="466"/>
                </a:lnTo>
                <a:lnTo>
                  <a:pt x="854" y="466"/>
                </a:lnTo>
                <a:lnTo>
                  <a:pt x="854" y="466"/>
                </a:lnTo>
                <a:lnTo>
                  <a:pt x="854" y="464"/>
                </a:lnTo>
                <a:lnTo>
                  <a:pt x="854" y="464"/>
                </a:lnTo>
                <a:lnTo>
                  <a:pt x="854" y="464"/>
                </a:lnTo>
                <a:lnTo>
                  <a:pt x="854" y="464"/>
                </a:lnTo>
                <a:lnTo>
                  <a:pt x="853" y="464"/>
                </a:lnTo>
                <a:lnTo>
                  <a:pt x="853" y="464"/>
                </a:lnTo>
                <a:lnTo>
                  <a:pt x="853" y="464"/>
                </a:lnTo>
                <a:lnTo>
                  <a:pt x="853" y="464"/>
                </a:lnTo>
                <a:lnTo>
                  <a:pt x="853" y="464"/>
                </a:lnTo>
                <a:lnTo>
                  <a:pt x="853" y="464"/>
                </a:lnTo>
                <a:lnTo>
                  <a:pt x="853" y="464"/>
                </a:lnTo>
                <a:lnTo>
                  <a:pt x="853" y="463"/>
                </a:lnTo>
                <a:lnTo>
                  <a:pt x="851" y="461"/>
                </a:lnTo>
                <a:lnTo>
                  <a:pt x="851" y="461"/>
                </a:lnTo>
                <a:lnTo>
                  <a:pt x="850" y="461"/>
                </a:lnTo>
                <a:lnTo>
                  <a:pt x="850" y="461"/>
                </a:lnTo>
                <a:lnTo>
                  <a:pt x="850" y="461"/>
                </a:lnTo>
                <a:lnTo>
                  <a:pt x="850" y="461"/>
                </a:lnTo>
                <a:lnTo>
                  <a:pt x="851" y="461"/>
                </a:lnTo>
                <a:lnTo>
                  <a:pt x="850" y="461"/>
                </a:lnTo>
                <a:lnTo>
                  <a:pt x="848" y="461"/>
                </a:lnTo>
                <a:lnTo>
                  <a:pt x="850" y="460"/>
                </a:lnTo>
                <a:lnTo>
                  <a:pt x="850" y="460"/>
                </a:lnTo>
                <a:lnTo>
                  <a:pt x="851" y="460"/>
                </a:lnTo>
                <a:lnTo>
                  <a:pt x="851" y="461"/>
                </a:lnTo>
                <a:lnTo>
                  <a:pt x="850" y="460"/>
                </a:lnTo>
                <a:lnTo>
                  <a:pt x="850" y="460"/>
                </a:lnTo>
                <a:lnTo>
                  <a:pt x="850" y="460"/>
                </a:lnTo>
                <a:lnTo>
                  <a:pt x="850" y="460"/>
                </a:lnTo>
                <a:lnTo>
                  <a:pt x="850" y="458"/>
                </a:lnTo>
                <a:lnTo>
                  <a:pt x="848" y="458"/>
                </a:lnTo>
                <a:lnTo>
                  <a:pt x="848" y="458"/>
                </a:lnTo>
                <a:lnTo>
                  <a:pt x="848" y="458"/>
                </a:lnTo>
                <a:lnTo>
                  <a:pt x="848" y="457"/>
                </a:lnTo>
                <a:lnTo>
                  <a:pt x="848" y="457"/>
                </a:lnTo>
                <a:lnTo>
                  <a:pt x="847" y="457"/>
                </a:lnTo>
                <a:lnTo>
                  <a:pt x="847" y="457"/>
                </a:lnTo>
                <a:lnTo>
                  <a:pt x="847" y="457"/>
                </a:lnTo>
                <a:lnTo>
                  <a:pt x="847" y="455"/>
                </a:lnTo>
                <a:lnTo>
                  <a:pt x="847" y="455"/>
                </a:lnTo>
                <a:lnTo>
                  <a:pt x="847" y="457"/>
                </a:lnTo>
                <a:lnTo>
                  <a:pt x="845" y="457"/>
                </a:lnTo>
                <a:lnTo>
                  <a:pt x="845" y="457"/>
                </a:lnTo>
                <a:lnTo>
                  <a:pt x="845" y="457"/>
                </a:lnTo>
                <a:lnTo>
                  <a:pt x="845" y="457"/>
                </a:lnTo>
                <a:lnTo>
                  <a:pt x="847" y="458"/>
                </a:lnTo>
                <a:lnTo>
                  <a:pt x="845" y="458"/>
                </a:lnTo>
                <a:lnTo>
                  <a:pt x="845" y="458"/>
                </a:lnTo>
                <a:lnTo>
                  <a:pt x="845" y="458"/>
                </a:lnTo>
                <a:lnTo>
                  <a:pt x="847" y="458"/>
                </a:lnTo>
                <a:lnTo>
                  <a:pt x="847" y="458"/>
                </a:lnTo>
                <a:lnTo>
                  <a:pt x="847" y="460"/>
                </a:lnTo>
                <a:lnTo>
                  <a:pt x="847" y="460"/>
                </a:lnTo>
                <a:lnTo>
                  <a:pt x="845" y="460"/>
                </a:lnTo>
                <a:lnTo>
                  <a:pt x="845" y="460"/>
                </a:lnTo>
                <a:lnTo>
                  <a:pt x="847" y="460"/>
                </a:lnTo>
                <a:lnTo>
                  <a:pt x="847" y="460"/>
                </a:lnTo>
                <a:lnTo>
                  <a:pt x="847" y="460"/>
                </a:lnTo>
                <a:lnTo>
                  <a:pt x="848" y="460"/>
                </a:lnTo>
                <a:lnTo>
                  <a:pt x="848" y="461"/>
                </a:lnTo>
                <a:lnTo>
                  <a:pt x="847" y="461"/>
                </a:lnTo>
                <a:lnTo>
                  <a:pt x="847" y="461"/>
                </a:lnTo>
                <a:lnTo>
                  <a:pt x="847" y="461"/>
                </a:lnTo>
                <a:lnTo>
                  <a:pt x="847" y="461"/>
                </a:lnTo>
                <a:lnTo>
                  <a:pt x="847" y="461"/>
                </a:lnTo>
                <a:lnTo>
                  <a:pt x="847" y="463"/>
                </a:lnTo>
                <a:lnTo>
                  <a:pt x="848" y="463"/>
                </a:lnTo>
                <a:lnTo>
                  <a:pt x="848" y="464"/>
                </a:lnTo>
                <a:lnTo>
                  <a:pt x="848" y="464"/>
                </a:lnTo>
                <a:lnTo>
                  <a:pt x="848" y="464"/>
                </a:lnTo>
                <a:lnTo>
                  <a:pt x="848" y="464"/>
                </a:lnTo>
                <a:lnTo>
                  <a:pt x="848" y="464"/>
                </a:lnTo>
                <a:lnTo>
                  <a:pt x="848" y="466"/>
                </a:lnTo>
                <a:lnTo>
                  <a:pt x="850" y="466"/>
                </a:lnTo>
                <a:lnTo>
                  <a:pt x="850" y="466"/>
                </a:lnTo>
                <a:lnTo>
                  <a:pt x="850" y="464"/>
                </a:lnTo>
                <a:lnTo>
                  <a:pt x="850" y="464"/>
                </a:lnTo>
                <a:lnTo>
                  <a:pt x="850" y="464"/>
                </a:lnTo>
                <a:lnTo>
                  <a:pt x="851" y="464"/>
                </a:lnTo>
                <a:lnTo>
                  <a:pt x="851" y="466"/>
                </a:lnTo>
                <a:lnTo>
                  <a:pt x="850" y="466"/>
                </a:lnTo>
                <a:lnTo>
                  <a:pt x="850" y="466"/>
                </a:lnTo>
                <a:lnTo>
                  <a:pt x="850" y="466"/>
                </a:lnTo>
                <a:lnTo>
                  <a:pt x="851" y="466"/>
                </a:lnTo>
                <a:lnTo>
                  <a:pt x="851" y="466"/>
                </a:lnTo>
                <a:lnTo>
                  <a:pt x="851" y="466"/>
                </a:lnTo>
                <a:lnTo>
                  <a:pt x="851" y="466"/>
                </a:lnTo>
                <a:lnTo>
                  <a:pt x="851" y="466"/>
                </a:lnTo>
                <a:lnTo>
                  <a:pt x="851" y="467"/>
                </a:lnTo>
                <a:lnTo>
                  <a:pt x="851" y="467"/>
                </a:lnTo>
                <a:lnTo>
                  <a:pt x="853" y="467"/>
                </a:lnTo>
                <a:lnTo>
                  <a:pt x="853" y="467"/>
                </a:lnTo>
                <a:lnTo>
                  <a:pt x="853" y="467"/>
                </a:lnTo>
                <a:lnTo>
                  <a:pt x="854" y="467"/>
                </a:lnTo>
                <a:lnTo>
                  <a:pt x="854" y="467"/>
                </a:lnTo>
                <a:lnTo>
                  <a:pt x="854" y="467"/>
                </a:lnTo>
                <a:lnTo>
                  <a:pt x="854" y="467"/>
                </a:lnTo>
                <a:lnTo>
                  <a:pt x="854" y="467"/>
                </a:lnTo>
                <a:lnTo>
                  <a:pt x="854" y="469"/>
                </a:lnTo>
                <a:lnTo>
                  <a:pt x="854" y="469"/>
                </a:lnTo>
                <a:lnTo>
                  <a:pt x="854" y="469"/>
                </a:lnTo>
                <a:lnTo>
                  <a:pt x="856" y="470"/>
                </a:lnTo>
                <a:lnTo>
                  <a:pt x="856" y="470"/>
                </a:lnTo>
                <a:lnTo>
                  <a:pt x="856" y="470"/>
                </a:lnTo>
                <a:lnTo>
                  <a:pt x="856" y="470"/>
                </a:lnTo>
                <a:lnTo>
                  <a:pt x="856" y="470"/>
                </a:lnTo>
                <a:lnTo>
                  <a:pt x="857" y="470"/>
                </a:lnTo>
                <a:lnTo>
                  <a:pt x="857" y="472"/>
                </a:lnTo>
                <a:lnTo>
                  <a:pt x="857" y="470"/>
                </a:lnTo>
                <a:lnTo>
                  <a:pt x="859" y="470"/>
                </a:lnTo>
                <a:lnTo>
                  <a:pt x="859" y="472"/>
                </a:lnTo>
                <a:lnTo>
                  <a:pt x="859" y="470"/>
                </a:lnTo>
                <a:lnTo>
                  <a:pt x="860" y="470"/>
                </a:lnTo>
                <a:lnTo>
                  <a:pt x="860" y="470"/>
                </a:lnTo>
                <a:lnTo>
                  <a:pt x="859" y="470"/>
                </a:lnTo>
                <a:lnTo>
                  <a:pt x="859" y="470"/>
                </a:lnTo>
                <a:close/>
                <a:moveTo>
                  <a:pt x="841" y="450"/>
                </a:moveTo>
                <a:lnTo>
                  <a:pt x="841" y="450"/>
                </a:lnTo>
                <a:lnTo>
                  <a:pt x="841" y="450"/>
                </a:lnTo>
                <a:lnTo>
                  <a:pt x="841" y="449"/>
                </a:lnTo>
                <a:lnTo>
                  <a:pt x="841" y="449"/>
                </a:lnTo>
                <a:lnTo>
                  <a:pt x="841" y="449"/>
                </a:lnTo>
                <a:lnTo>
                  <a:pt x="841" y="449"/>
                </a:lnTo>
                <a:lnTo>
                  <a:pt x="841" y="447"/>
                </a:lnTo>
                <a:lnTo>
                  <a:pt x="841" y="447"/>
                </a:lnTo>
                <a:lnTo>
                  <a:pt x="841" y="447"/>
                </a:lnTo>
                <a:lnTo>
                  <a:pt x="841" y="447"/>
                </a:lnTo>
                <a:lnTo>
                  <a:pt x="839" y="447"/>
                </a:lnTo>
                <a:lnTo>
                  <a:pt x="839" y="447"/>
                </a:lnTo>
                <a:lnTo>
                  <a:pt x="838" y="449"/>
                </a:lnTo>
                <a:lnTo>
                  <a:pt x="838" y="449"/>
                </a:lnTo>
                <a:lnTo>
                  <a:pt x="839" y="449"/>
                </a:lnTo>
                <a:lnTo>
                  <a:pt x="839" y="449"/>
                </a:lnTo>
                <a:lnTo>
                  <a:pt x="841" y="450"/>
                </a:lnTo>
                <a:lnTo>
                  <a:pt x="841" y="450"/>
                </a:lnTo>
                <a:lnTo>
                  <a:pt x="841" y="450"/>
                </a:lnTo>
                <a:close/>
                <a:moveTo>
                  <a:pt x="845" y="455"/>
                </a:moveTo>
                <a:lnTo>
                  <a:pt x="844" y="455"/>
                </a:lnTo>
                <a:lnTo>
                  <a:pt x="844" y="455"/>
                </a:lnTo>
                <a:lnTo>
                  <a:pt x="844" y="455"/>
                </a:lnTo>
                <a:lnTo>
                  <a:pt x="844" y="457"/>
                </a:lnTo>
                <a:lnTo>
                  <a:pt x="842" y="457"/>
                </a:lnTo>
                <a:lnTo>
                  <a:pt x="844" y="455"/>
                </a:lnTo>
                <a:lnTo>
                  <a:pt x="844" y="455"/>
                </a:lnTo>
                <a:lnTo>
                  <a:pt x="842" y="455"/>
                </a:lnTo>
                <a:lnTo>
                  <a:pt x="842" y="454"/>
                </a:lnTo>
                <a:lnTo>
                  <a:pt x="842" y="455"/>
                </a:lnTo>
                <a:lnTo>
                  <a:pt x="842" y="455"/>
                </a:lnTo>
                <a:lnTo>
                  <a:pt x="841" y="455"/>
                </a:lnTo>
                <a:lnTo>
                  <a:pt x="841" y="455"/>
                </a:lnTo>
                <a:lnTo>
                  <a:pt x="841" y="455"/>
                </a:lnTo>
                <a:lnTo>
                  <a:pt x="841" y="455"/>
                </a:lnTo>
                <a:lnTo>
                  <a:pt x="841" y="455"/>
                </a:lnTo>
                <a:lnTo>
                  <a:pt x="841" y="457"/>
                </a:lnTo>
                <a:lnTo>
                  <a:pt x="841" y="457"/>
                </a:lnTo>
                <a:lnTo>
                  <a:pt x="842" y="457"/>
                </a:lnTo>
                <a:lnTo>
                  <a:pt x="841" y="457"/>
                </a:lnTo>
                <a:lnTo>
                  <a:pt x="841" y="457"/>
                </a:lnTo>
                <a:lnTo>
                  <a:pt x="841" y="457"/>
                </a:lnTo>
                <a:lnTo>
                  <a:pt x="841" y="457"/>
                </a:lnTo>
                <a:lnTo>
                  <a:pt x="841" y="458"/>
                </a:lnTo>
                <a:lnTo>
                  <a:pt x="841" y="458"/>
                </a:lnTo>
                <a:lnTo>
                  <a:pt x="841" y="458"/>
                </a:lnTo>
                <a:lnTo>
                  <a:pt x="842" y="460"/>
                </a:lnTo>
                <a:lnTo>
                  <a:pt x="842" y="460"/>
                </a:lnTo>
                <a:lnTo>
                  <a:pt x="842" y="458"/>
                </a:lnTo>
                <a:lnTo>
                  <a:pt x="842" y="458"/>
                </a:lnTo>
                <a:lnTo>
                  <a:pt x="842" y="458"/>
                </a:lnTo>
                <a:lnTo>
                  <a:pt x="842" y="458"/>
                </a:lnTo>
                <a:lnTo>
                  <a:pt x="842" y="458"/>
                </a:lnTo>
                <a:lnTo>
                  <a:pt x="842" y="458"/>
                </a:lnTo>
                <a:lnTo>
                  <a:pt x="844" y="458"/>
                </a:lnTo>
                <a:lnTo>
                  <a:pt x="844" y="458"/>
                </a:lnTo>
                <a:lnTo>
                  <a:pt x="844" y="458"/>
                </a:lnTo>
                <a:lnTo>
                  <a:pt x="844" y="458"/>
                </a:lnTo>
                <a:lnTo>
                  <a:pt x="844" y="458"/>
                </a:lnTo>
                <a:lnTo>
                  <a:pt x="844" y="458"/>
                </a:lnTo>
                <a:lnTo>
                  <a:pt x="845" y="458"/>
                </a:lnTo>
                <a:lnTo>
                  <a:pt x="845" y="458"/>
                </a:lnTo>
                <a:lnTo>
                  <a:pt x="845" y="457"/>
                </a:lnTo>
                <a:lnTo>
                  <a:pt x="845" y="457"/>
                </a:lnTo>
                <a:lnTo>
                  <a:pt x="845" y="455"/>
                </a:lnTo>
                <a:close/>
                <a:moveTo>
                  <a:pt x="531" y="325"/>
                </a:moveTo>
                <a:lnTo>
                  <a:pt x="531" y="325"/>
                </a:lnTo>
                <a:lnTo>
                  <a:pt x="533" y="325"/>
                </a:lnTo>
                <a:lnTo>
                  <a:pt x="533" y="324"/>
                </a:lnTo>
                <a:lnTo>
                  <a:pt x="531" y="324"/>
                </a:lnTo>
                <a:lnTo>
                  <a:pt x="531" y="324"/>
                </a:lnTo>
                <a:lnTo>
                  <a:pt x="531" y="325"/>
                </a:lnTo>
                <a:lnTo>
                  <a:pt x="531" y="325"/>
                </a:lnTo>
                <a:lnTo>
                  <a:pt x="531" y="325"/>
                </a:lnTo>
                <a:lnTo>
                  <a:pt x="531" y="325"/>
                </a:lnTo>
                <a:lnTo>
                  <a:pt x="531" y="327"/>
                </a:lnTo>
                <a:lnTo>
                  <a:pt x="531" y="325"/>
                </a:lnTo>
                <a:close/>
                <a:moveTo>
                  <a:pt x="332" y="145"/>
                </a:moveTo>
                <a:lnTo>
                  <a:pt x="332" y="145"/>
                </a:lnTo>
                <a:lnTo>
                  <a:pt x="332" y="145"/>
                </a:lnTo>
                <a:lnTo>
                  <a:pt x="334" y="145"/>
                </a:lnTo>
                <a:lnTo>
                  <a:pt x="335" y="144"/>
                </a:lnTo>
                <a:lnTo>
                  <a:pt x="335" y="144"/>
                </a:lnTo>
                <a:lnTo>
                  <a:pt x="337" y="144"/>
                </a:lnTo>
                <a:lnTo>
                  <a:pt x="337" y="144"/>
                </a:lnTo>
                <a:lnTo>
                  <a:pt x="337" y="144"/>
                </a:lnTo>
                <a:lnTo>
                  <a:pt x="337" y="144"/>
                </a:lnTo>
                <a:lnTo>
                  <a:pt x="337" y="144"/>
                </a:lnTo>
                <a:lnTo>
                  <a:pt x="337" y="144"/>
                </a:lnTo>
                <a:lnTo>
                  <a:pt x="337" y="144"/>
                </a:lnTo>
                <a:lnTo>
                  <a:pt x="337" y="144"/>
                </a:lnTo>
                <a:lnTo>
                  <a:pt x="337" y="144"/>
                </a:lnTo>
                <a:lnTo>
                  <a:pt x="337" y="144"/>
                </a:lnTo>
                <a:lnTo>
                  <a:pt x="338" y="144"/>
                </a:lnTo>
                <a:lnTo>
                  <a:pt x="338" y="144"/>
                </a:lnTo>
                <a:lnTo>
                  <a:pt x="338" y="144"/>
                </a:lnTo>
                <a:lnTo>
                  <a:pt x="338" y="144"/>
                </a:lnTo>
                <a:lnTo>
                  <a:pt x="331" y="145"/>
                </a:lnTo>
                <a:lnTo>
                  <a:pt x="331" y="145"/>
                </a:lnTo>
                <a:lnTo>
                  <a:pt x="332" y="145"/>
                </a:lnTo>
                <a:close/>
                <a:moveTo>
                  <a:pt x="329" y="145"/>
                </a:moveTo>
                <a:lnTo>
                  <a:pt x="329" y="145"/>
                </a:lnTo>
                <a:lnTo>
                  <a:pt x="331" y="145"/>
                </a:lnTo>
                <a:lnTo>
                  <a:pt x="329" y="145"/>
                </a:lnTo>
                <a:close/>
                <a:moveTo>
                  <a:pt x="329" y="145"/>
                </a:moveTo>
                <a:lnTo>
                  <a:pt x="329" y="145"/>
                </a:lnTo>
                <a:lnTo>
                  <a:pt x="329" y="145"/>
                </a:lnTo>
                <a:lnTo>
                  <a:pt x="329" y="145"/>
                </a:lnTo>
                <a:lnTo>
                  <a:pt x="329" y="145"/>
                </a:lnTo>
                <a:close/>
                <a:moveTo>
                  <a:pt x="328" y="147"/>
                </a:moveTo>
                <a:lnTo>
                  <a:pt x="328" y="147"/>
                </a:lnTo>
                <a:lnTo>
                  <a:pt x="329" y="145"/>
                </a:lnTo>
                <a:lnTo>
                  <a:pt x="328" y="145"/>
                </a:lnTo>
                <a:lnTo>
                  <a:pt x="328" y="147"/>
                </a:lnTo>
                <a:close/>
                <a:moveTo>
                  <a:pt x="326" y="147"/>
                </a:moveTo>
                <a:lnTo>
                  <a:pt x="326" y="147"/>
                </a:lnTo>
                <a:lnTo>
                  <a:pt x="326" y="147"/>
                </a:lnTo>
                <a:lnTo>
                  <a:pt x="326" y="147"/>
                </a:lnTo>
                <a:lnTo>
                  <a:pt x="328" y="147"/>
                </a:lnTo>
                <a:lnTo>
                  <a:pt x="328" y="147"/>
                </a:lnTo>
                <a:lnTo>
                  <a:pt x="328" y="147"/>
                </a:lnTo>
                <a:lnTo>
                  <a:pt x="325" y="147"/>
                </a:lnTo>
                <a:lnTo>
                  <a:pt x="325" y="147"/>
                </a:lnTo>
                <a:lnTo>
                  <a:pt x="325" y="147"/>
                </a:lnTo>
                <a:lnTo>
                  <a:pt x="325" y="147"/>
                </a:lnTo>
                <a:lnTo>
                  <a:pt x="326" y="147"/>
                </a:lnTo>
                <a:close/>
                <a:moveTo>
                  <a:pt x="318" y="150"/>
                </a:moveTo>
                <a:lnTo>
                  <a:pt x="318" y="150"/>
                </a:lnTo>
                <a:lnTo>
                  <a:pt x="320" y="150"/>
                </a:lnTo>
                <a:lnTo>
                  <a:pt x="320" y="150"/>
                </a:lnTo>
                <a:lnTo>
                  <a:pt x="320" y="150"/>
                </a:lnTo>
                <a:lnTo>
                  <a:pt x="318" y="150"/>
                </a:lnTo>
                <a:lnTo>
                  <a:pt x="318" y="150"/>
                </a:lnTo>
                <a:lnTo>
                  <a:pt x="318" y="150"/>
                </a:lnTo>
                <a:lnTo>
                  <a:pt x="318" y="150"/>
                </a:lnTo>
                <a:lnTo>
                  <a:pt x="318" y="150"/>
                </a:lnTo>
                <a:lnTo>
                  <a:pt x="318" y="150"/>
                </a:lnTo>
                <a:close/>
                <a:moveTo>
                  <a:pt x="322" y="150"/>
                </a:moveTo>
                <a:lnTo>
                  <a:pt x="322" y="148"/>
                </a:lnTo>
                <a:lnTo>
                  <a:pt x="322" y="148"/>
                </a:lnTo>
                <a:lnTo>
                  <a:pt x="323" y="148"/>
                </a:lnTo>
                <a:lnTo>
                  <a:pt x="323" y="148"/>
                </a:lnTo>
                <a:lnTo>
                  <a:pt x="323" y="148"/>
                </a:lnTo>
                <a:lnTo>
                  <a:pt x="322" y="148"/>
                </a:lnTo>
                <a:lnTo>
                  <a:pt x="320" y="148"/>
                </a:lnTo>
                <a:lnTo>
                  <a:pt x="320" y="150"/>
                </a:lnTo>
                <a:lnTo>
                  <a:pt x="320" y="150"/>
                </a:lnTo>
                <a:lnTo>
                  <a:pt x="320" y="150"/>
                </a:lnTo>
                <a:lnTo>
                  <a:pt x="322" y="150"/>
                </a:lnTo>
                <a:close/>
                <a:moveTo>
                  <a:pt x="371" y="52"/>
                </a:moveTo>
                <a:lnTo>
                  <a:pt x="371" y="50"/>
                </a:lnTo>
                <a:lnTo>
                  <a:pt x="371" y="50"/>
                </a:lnTo>
                <a:lnTo>
                  <a:pt x="371" y="49"/>
                </a:lnTo>
                <a:lnTo>
                  <a:pt x="371" y="49"/>
                </a:lnTo>
                <a:lnTo>
                  <a:pt x="371" y="49"/>
                </a:lnTo>
                <a:lnTo>
                  <a:pt x="371" y="49"/>
                </a:lnTo>
                <a:lnTo>
                  <a:pt x="371" y="49"/>
                </a:lnTo>
                <a:lnTo>
                  <a:pt x="371" y="50"/>
                </a:lnTo>
                <a:lnTo>
                  <a:pt x="370" y="53"/>
                </a:lnTo>
                <a:lnTo>
                  <a:pt x="370" y="53"/>
                </a:lnTo>
                <a:lnTo>
                  <a:pt x="370" y="53"/>
                </a:lnTo>
                <a:lnTo>
                  <a:pt x="370" y="55"/>
                </a:lnTo>
                <a:lnTo>
                  <a:pt x="370" y="52"/>
                </a:lnTo>
                <a:lnTo>
                  <a:pt x="371" y="52"/>
                </a:lnTo>
                <a:close/>
                <a:moveTo>
                  <a:pt x="371" y="396"/>
                </a:moveTo>
                <a:lnTo>
                  <a:pt x="373" y="396"/>
                </a:lnTo>
                <a:lnTo>
                  <a:pt x="373" y="396"/>
                </a:lnTo>
                <a:lnTo>
                  <a:pt x="373" y="396"/>
                </a:lnTo>
                <a:lnTo>
                  <a:pt x="373" y="396"/>
                </a:lnTo>
                <a:lnTo>
                  <a:pt x="373" y="396"/>
                </a:lnTo>
                <a:lnTo>
                  <a:pt x="371" y="396"/>
                </a:lnTo>
                <a:lnTo>
                  <a:pt x="371" y="395"/>
                </a:lnTo>
                <a:lnTo>
                  <a:pt x="371" y="395"/>
                </a:lnTo>
                <a:lnTo>
                  <a:pt x="371" y="395"/>
                </a:lnTo>
                <a:lnTo>
                  <a:pt x="371" y="395"/>
                </a:lnTo>
                <a:lnTo>
                  <a:pt x="371" y="396"/>
                </a:lnTo>
                <a:lnTo>
                  <a:pt x="371" y="396"/>
                </a:lnTo>
                <a:lnTo>
                  <a:pt x="371" y="396"/>
                </a:lnTo>
                <a:lnTo>
                  <a:pt x="371" y="396"/>
                </a:lnTo>
                <a:close/>
                <a:moveTo>
                  <a:pt x="610" y="39"/>
                </a:moveTo>
                <a:lnTo>
                  <a:pt x="610" y="39"/>
                </a:lnTo>
                <a:lnTo>
                  <a:pt x="610" y="39"/>
                </a:lnTo>
                <a:lnTo>
                  <a:pt x="611" y="39"/>
                </a:lnTo>
                <a:lnTo>
                  <a:pt x="611" y="39"/>
                </a:lnTo>
                <a:lnTo>
                  <a:pt x="613" y="41"/>
                </a:lnTo>
                <a:lnTo>
                  <a:pt x="614" y="41"/>
                </a:lnTo>
                <a:lnTo>
                  <a:pt x="614" y="41"/>
                </a:lnTo>
                <a:lnTo>
                  <a:pt x="614" y="41"/>
                </a:lnTo>
                <a:lnTo>
                  <a:pt x="614" y="41"/>
                </a:lnTo>
                <a:lnTo>
                  <a:pt x="614" y="41"/>
                </a:lnTo>
                <a:lnTo>
                  <a:pt x="613" y="39"/>
                </a:lnTo>
                <a:lnTo>
                  <a:pt x="610" y="38"/>
                </a:lnTo>
                <a:lnTo>
                  <a:pt x="608" y="38"/>
                </a:lnTo>
                <a:lnTo>
                  <a:pt x="608" y="39"/>
                </a:lnTo>
                <a:lnTo>
                  <a:pt x="610" y="39"/>
                </a:lnTo>
                <a:close/>
                <a:moveTo>
                  <a:pt x="388" y="29"/>
                </a:moveTo>
                <a:lnTo>
                  <a:pt x="391" y="30"/>
                </a:lnTo>
                <a:lnTo>
                  <a:pt x="388" y="29"/>
                </a:lnTo>
                <a:lnTo>
                  <a:pt x="388" y="29"/>
                </a:lnTo>
                <a:lnTo>
                  <a:pt x="386" y="30"/>
                </a:lnTo>
                <a:lnTo>
                  <a:pt x="386" y="30"/>
                </a:lnTo>
                <a:lnTo>
                  <a:pt x="388" y="29"/>
                </a:lnTo>
                <a:lnTo>
                  <a:pt x="388" y="29"/>
                </a:lnTo>
                <a:close/>
                <a:moveTo>
                  <a:pt x="377" y="39"/>
                </a:moveTo>
                <a:lnTo>
                  <a:pt x="377" y="38"/>
                </a:lnTo>
                <a:lnTo>
                  <a:pt x="379" y="36"/>
                </a:lnTo>
                <a:lnTo>
                  <a:pt x="379" y="36"/>
                </a:lnTo>
                <a:lnTo>
                  <a:pt x="379" y="36"/>
                </a:lnTo>
                <a:lnTo>
                  <a:pt x="379" y="36"/>
                </a:lnTo>
                <a:lnTo>
                  <a:pt x="379" y="36"/>
                </a:lnTo>
                <a:lnTo>
                  <a:pt x="377" y="38"/>
                </a:lnTo>
                <a:lnTo>
                  <a:pt x="377" y="38"/>
                </a:lnTo>
                <a:lnTo>
                  <a:pt x="377" y="39"/>
                </a:lnTo>
                <a:lnTo>
                  <a:pt x="376" y="41"/>
                </a:lnTo>
                <a:lnTo>
                  <a:pt x="377" y="39"/>
                </a:lnTo>
                <a:lnTo>
                  <a:pt x="377" y="39"/>
                </a:lnTo>
                <a:close/>
                <a:moveTo>
                  <a:pt x="380" y="35"/>
                </a:moveTo>
                <a:lnTo>
                  <a:pt x="380" y="35"/>
                </a:lnTo>
                <a:lnTo>
                  <a:pt x="382" y="33"/>
                </a:lnTo>
                <a:lnTo>
                  <a:pt x="385" y="32"/>
                </a:lnTo>
                <a:lnTo>
                  <a:pt x="383" y="32"/>
                </a:lnTo>
                <a:lnTo>
                  <a:pt x="380" y="33"/>
                </a:lnTo>
                <a:lnTo>
                  <a:pt x="380" y="35"/>
                </a:lnTo>
                <a:lnTo>
                  <a:pt x="379" y="36"/>
                </a:lnTo>
                <a:lnTo>
                  <a:pt x="380" y="36"/>
                </a:lnTo>
                <a:lnTo>
                  <a:pt x="380" y="35"/>
                </a:lnTo>
                <a:close/>
                <a:moveTo>
                  <a:pt x="373" y="44"/>
                </a:moveTo>
                <a:lnTo>
                  <a:pt x="373" y="44"/>
                </a:lnTo>
                <a:lnTo>
                  <a:pt x="376" y="42"/>
                </a:lnTo>
                <a:lnTo>
                  <a:pt x="376" y="41"/>
                </a:lnTo>
                <a:lnTo>
                  <a:pt x="374" y="42"/>
                </a:lnTo>
                <a:lnTo>
                  <a:pt x="373" y="44"/>
                </a:lnTo>
                <a:lnTo>
                  <a:pt x="373" y="44"/>
                </a:lnTo>
                <a:lnTo>
                  <a:pt x="371" y="47"/>
                </a:lnTo>
                <a:lnTo>
                  <a:pt x="373" y="47"/>
                </a:lnTo>
                <a:lnTo>
                  <a:pt x="373" y="44"/>
                </a:lnTo>
                <a:close/>
                <a:moveTo>
                  <a:pt x="311" y="153"/>
                </a:moveTo>
                <a:lnTo>
                  <a:pt x="312" y="153"/>
                </a:lnTo>
                <a:lnTo>
                  <a:pt x="312" y="153"/>
                </a:lnTo>
                <a:lnTo>
                  <a:pt x="312" y="153"/>
                </a:lnTo>
                <a:lnTo>
                  <a:pt x="314" y="153"/>
                </a:lnTo>
                <a:lnTo>
                  <a:pt x="314" y="153"/>
                </a:lnTo>
                <a:lnTo>
                  <a:pt x="315" y="151"/>
                </a:lnTo>
                <a:lnTo>
                  <a:pt x="315" y="151"/>
                </a:lnTo>
                <a:lnTo>
                  <a:pt x="317" y="151"/>
                </a:lnTo>
                <a:lnTo>
                  <a:pt x="317" y="151"/>
                </a:lnTo>
                <a:lnTo>
                  <a:pt x="317" y="151"/>
                </a:lnTo>
                <a:lnTo>
                  <a:pt x="317" y="151"/>
                </a:lnTo>
                <a:lnTo>
                  <a:pt x="317" y="151"/>
                </a:lnTo>
                <a:lnTo>
                  <a:pt x="315" y="151"/>
                </a:lnTo>
                <a:lnTo>
                  <a:pt x="309" y="154"/>
                </a:lnTo>
                <a:lnTo>
                  <a:pt x="309" y="154"/>
                </a:lnTo>
                <a:lnTo>
                  <a:pt x="309" y="154"/>
                </a:lnTo>
                <a:lnTo>
                  <a:pt x="309" y="154"/>
                </a:lnTo>
                <a:lnTo>
                  <a:pt x="311" y="153"/>
                </a:lnTo>
                <a:close/>
                <a:moveTo>
                  <a:pt x="525" y="27"/>
                </a:moveTo>
                <a:lnTo>
                  <a:pt x="528" y="29"/>
                </a:lnTo>
                <a:lnTo>
                  <a:pt x="528" y="29"/>
                </a:lnTo>
                <a:lnTo>
                  <a:pt x="528" y="27"/>
                </a:lnTo>
                <a:lnTo>
                  <a:pt x="528" y="27"/>
                </a:lnTo>
                <a:lnTo>
                  <a:pt x="530" y="29"/>
                </a:lnTo>
                <a:lnTo>
                  <a:pt x="530" y="29"/>
                </a:lnTo>
                <a:lnTo>
                  <a:pt x="530" y="27"/>
                </a:lnTo>
                <a:lnTo>
                  <a:pt x="528" y="27"/>
                </a:lnTo>
                <a:lnTo>
                  <a:pt x="528" y="27"/>
                </a:lnTo>
                <a:lnTo>
                  <a:pt x="528" y="27"/>
                </a:lnTo>
                <a:lnTo>
                  <a:pt x="528" y="27"/>
                </a:lnTo>
                <a:lnTo>
                  <a:pt x="525" y="26"/>
                </a:lnTo>
                <a:lnTo>
                  <a:pt x="525" y="26"/>
                </a:lnTo>
                <a:lnTo>
                  <a:pt x="525" y="26"/>
                </a:lnTo>
                <a:lnTo>
                  <a:pt x="525" y="26"/>
                </a:lnTo>
                <a:lnTo>
                  <a:pt x="525" y="26"/>
                </a:lnTo>
                <a:lnTo>
                  <a:pt x="525" y="27"/>
                </a:lnTo>
                <a:close/>
                <a:moveTo>
                  <a:pt x="297" y="281"/>
                </a:moveTo>
                <a:lnTo>
                  <a:pt x="297" y="281"/>
                </a:lnTo>
                <a:lnTo>
                  <a:pt x="296" y="281"/>
                </a:lnTo>
                <a:lnTo>
                  <a:pt x="296" y="281"/>
                </a:lnTo>
                <a:lnTo>
                  <a:pt x="296" y="283"/>
                </a:lnTo>
                <a:lnTo>
                  <a:pt x="296" y="283"/>
                </a:lnTo>
                <a:lnTo>
                  <a:pt x="296" y="283"/>
                </a:lnTo>
                <a:lnTo>
                  <a:pt x="296" y="283"/>
                </a:lnTo>
                <a:lnTo>
                  <a:pt x="296" y="283"/>
                </a:lnTo>
                <a:lnTo>
                  <a:pt x="296" y="283"/>
                </a:lnTo>
                <a:lnTo>
                  <a:pt x="296" y="283"/>
                </a:lnTo>
                <a:lnTo>
                  <a:pt x="296" y="283"/>
                </a:lnTo>
                <a:lnTo>
                  <a:pt x="296" y="283"/>
                </a:lnTo>
                <a:lnTo>
                  <a:pt x="297" y="283"/>
                </a:lnTo>
                <a:lnTo>
                  <a:pt x="297" y="283"/>
                </a:lnTo>
                <a:lnTo>
                  <a:pt x="297" y="283"/>
                </a:lnTo>
                <a:lnTo>
                  <a:pt x="297" y="283"/>
                </a:lnTo>
                <a:lnTo>
                  <a:pt x="297" y="283"/>
                </a:lnTo>
                <a:lnTo>
                  <a:pt x="297" y="283"/>
                </a:lnTo>
                <a:lnTo>
                  <a:pt x="296" y="281"/>
                </a:lnTo>
                <a:lnTo>
                  <a:pt x="297" y="281"/>
                </a:lnTo>
                <a:lnTo>
                  <a:pt x="297" y="281"/>
                </a:lnTo>
                <a:close/>
                <a:moveTo>
                  <a:pt x="296" y="286"/>
                </a:moveTo>
                <a:lnTo>
                  <a:pt x="296" y="287"/>
                </a:lnTo>
                <a:lnTo>
                  <a:pt x="296" y="287"/>
                </a:lnTo>
                <a:lnTo>
                  <a:pt x="296" y="287"/>
                </a:lnTo>
                <a:lnTo>
                  <a:pt x="296" y="287"/>
                </a:lnTo>
                <a:lnTo>
                  <a:pt x="296" y="286"/>
                </a:lnTo>
                <a:lnTo>
                  <a:pt x="296" y="286"/>
                </a:lnTo>
                <a:lnTo>
                  <a:pt x="296" y="284"/>
                </a:lnTo>
                <a:lnTo>
                  <a:pt x="296" y="284"/>
                </a:lnTo>
                <a:lnTo>
                  <a:pt x="296" y="284"/>
                </a:lnTo>
                <a:lnTo>
                  <a:pt x="296" y="284"/>
                </a:lnTo>
                <a:lnTo>
                  <a:pt x="296" y="286"/>
                </a:lnTo>
                <a:close/>
                <a:moveTo>
                  <a:pt x="314" y="266"/>
                </a:moveTo>
                <a:lnTo>
                  <a:pt x="314" y="266"/>
                </a:lnTo>
                <a:lnTo>
                  <a:pt x="314" y="266"/>
                </a:lnTo>
                <a:lnTo>
                  <a:pt x="314" y="266"/>
                </a:lnTo>
                <a:lnTo>
                  <a:pt x="314" y="266"/>
                </a:lnTo>
                <a:close/>
                <a:moveTo>
                  <a:pt x="380" y="466"/>
                </a:moveTo>
                <a:lnTo>
                  <a:pt x="380" y="466"/>
                </a:lnTo>
                <a:lnTo>
                  <a:pt x="379" y="466"/>
                </a:lnTo>
                <a:lnTo>
                  <a:pt x="379" y="466"/>
                </a:lnTo>
                <a:lnTo>
                  <a:pt x="379" y="466"/>
                </a:lnTo>
                <a:lnTo>
                  <a:pt x="380" y="466"/>
                </a:lnTo>
                <a:lnTo>
                  <a:pt x="380" y="466"/>
                </a:lnTo>
                <a:close/>
                <a:moveTo>
                  <a:pt x="376" y="404"/>
                </a:moveTo>
                <a:lnTo>
                  <a:pt x="376" y="404"/>
                </a:lnTo>
                <a:lnTo>
                  <a:pt x="376" y="404"/>
                </a:lnTo>
                <a:lnTo>
                  <a:pt x="374" y="404"/>
                </a:lnTo>
                <a:lnTo>
                  <a:pt x="374" y="404"/>
                </a:lnTo>
                <a:lnTo>
                  <a:pt x="374" y="404"/>
                </a:lnTo>
                <a:lnTo>
                  <a:pt x="374" y="404"/>
                </a:lnTo>
                <a:lnTo>
                  <a:pt x="374" y="404"/>
                </a:lnTo>
                <a:lnTo>
                  <a:pt x="374" y="404"/>
                </a:lnTo>
                <a:lnTo>
                  <a:pt x="376" y="404"/>
                </a:lnTo>
                <a:close/>
                <a:moveTo>
                  <a:pt x="380" y="466"/>
                </a:moveTo>
                <a:lnTo>
                  <a:pt x="382" y="466"/>
                </a:lnTo>
                <a:lnTo>
                  <a:pt x="382" y="464"/>
                </a:lnTo>
                <a:lnTo>
                  <a:pt x="380" y="466"/>
                </a:lnTo>
                <a:lnTo>
                  <a:pt x="380" y="466"/>
                </a:lnTo>
                <a:lnTo>
                  <a:pt x="380" y="466"/>
                </a:lnTo>
                <a:lnTo>
                  <a:pt x="380" y="466"/>
                </a:lnTo>
                <a:lnTo>
                  <a:pt x="380" y="466"/>
                </a:lnTo>
                <a:lnTo>
                  <a:pt x="380" y="466"/>
                </a:lnTo>
                <a:close/>
                <a:moveTo>
                  <a:pt x="315" y="266"/>
                </a:moveTo>
                <a:lnTo>
                  <a:pt x="315" y="266"/>
                </a:lnTo>
                <a:lnTo>
                  <a:pt x="315" y="266"/>
                </a:lnTo>
                <a:lnTo>
                  <a:pt x="315" y="266"/>
                </a:lnTo>
                <a:lnTo>
                  <a:pt x="314" y="266"/>
                </a:lnTo>
                <a:lnTo>
                  <a:pt x="314" y="266"/>
                </a:lnTo>
                <a:lnTo>
                  <a:pt x="314" y="266"/>
                </a:lnTo>
                <a:lnTo>
                  <a:pt x="315" y="266"/>
                </a:lnTo>
                <a:lnTo>
                  <a:pt x="315" y="268"/>
                </a:lnTo>
                <a:lnTo>
                  <a:pt x="315" y="268"/>
                </a:lnTo>
                <a:lnTo>
                  <a:pt x="315" y="266"/>
                </a:lnTo>
                <a:lnTo>
                  <a:pt x="315" y="266"/>
                </a:lnTo>
                <a:lnTo>
                  <a:pt x="315" y="266"/>
                </a:lnTo>
                <a:close/>
                <a:moveTo>
                  <a:pt x="315" y="266"/>
                </a:moveTo>
                <a:lnTo>
                  <a:pt x="315" y="266"/>
                </a:lnTo>
                <a:lnTo>
                  <a:pt x="315" y="266"/>
                </a:lnTo>
                <a:lnTo>
                  <a:pt x="315" y="266"/>
                </a:lnTo>
                <a:lnTo>
                  <a:pt x="315" y="266"/>
                </a:lnTo>
                <a:lnTo>
                  <a:pt x="315" y="266"/>
                </a:lnTo>
                <a:lnTo>
                  <a:pt x="315" y="266"/>
                </a:lnTo>
                <a:close/>
                <a:moveTo>
                  <a:pt x="315" y="268"/>
                </a:moveTo>
                <a:lnTo>
                  <a:pt x="315" y="269"/>
                </a:lnTo>
                <a:lnTo>
                  <a:pt x="315" y="269"/>
                </a:lnTo>
                <a:lnTo>
                  <a:pt x="315" y="269"/>
                </a:lnTo>
                <a:lnTo>
                  <a:pt x="315" y="269"/>
                </a:lnTo>
                <a:lnTo>
                  <a:pt x="315" y="269"/>
                </a:lnTo>
                <a:lnTo>
                  <a:pt x="315" y="269"/>
                </a:lnTo>
                <a:lnTo>
                  <a:pt x="315" y="269"/>
                </a:lnTo>
                <a:lnTo>
                  <a:pt x="315" y="268"/>
                </a:lnTo>
                <a:lnTo>
                  <a:pt x="315" y="268"/>
                </a:lnTo>
                <a:lnTo>
                  <a:pt x="315" y="268"/>
                </a:lnTo>
                <a:close/>
                <a:moveTo>
                  <a:pt x="421" y="472"/>
                </a:moveTo>
                <a:lnTo>
                  <a:pt x="421" y="472"/>
                </a:lnTo>
                <a:lnTo>
                  <a:pt x="420" y="472"/>
                </a:lnTo>
                <a:lnTo>
                  <a:pt x="420" y="470"/>
                </a:lnTo>
                <a:lnTo>
                  <a:pt x="418" y="472"/>
                </a:lnTo>
                <a:lnTo>
                  <a:pt x="417" y="472"/>
                </a:lnTo>
                <a:lnTo>
                  <a:pt x="417" y="472"/>
                </a:lnTo>
                <a:lnTo>
                  <a:pt x="417" y="472"/>
                </a:lnTo>
                <a:lnTo>
                  <a:pt x="417" y="472"/>
                </a:lnTo>
                <a:lnTo>
                  <a:pt x="417" y="472"/>
                </a:lnTo>
                <a:lnTo>
                  <a:pt x="415" y="472"/>
                </a:lnTo>
                <a:lnTo>
                  <a:pt x="415" y="473"/>
                </a:lnTo>
                <a:lnTo>
                  <a:pt x="415" y="473"/>
                </a:lnTo>
                <a:lnTo>
                  <a:pt x="415" y="473"/>
                </a:lnTo>
                <a:lnTo>
                  <a:pt x="418" y="473"/>
                </a:lnTo>
                <a:lnTo>
                  <a:pt x="418" y="473"/>
                </a:lnTo>
                <a:lnTo>
                  <a:pt x="418" y="473"/>
                </a:lnTo>
                <a:lnTo>
                  <a:pt x="418" y="473"/>
                </a:lnTo>
                <a:lnTo>
                  <a:pt x="418" y="473"/>
                </a:lnTo>
                <a:lnTo>
                  <a:pt x="418" y="473"/>
                </a:lnTo>
                <a:lnTo>
                  <a:pt x="418" y="472"/>
                </a:lnTo>
                <a:lnTo>
                  <a:pt x="418" y="472"/>
                </a:lnTo>
                <a:lnTo>
                  <a:pt x="421" y="472"/>
                </a:lnTo>
                <a:lnTo>
                  <a:pt x="421" y="472"/>
                </a:lnTo>
                <a:lnTo>
                  <a:pt x="421" y="473"/>
                </a:lnTo>
                <a:lnTo>
                  <a:pt x="421" y="473"/>
                </a:lnTo>
                <a:lnTo>
                  <a:pt x="421" y="473"/>
                </a:lnTo>
                <a:lnTo>
                  <a:pt x="421" y="472"/>
                </a:lnTo>
                <a:lnTo>
                  <a:pt x="421" y="472"/>
                </a:lnTo>
                <a:close/>
                <a:moveTo>
                  <a:pt x="322" y="253"/>
                </a:moveTo>
                <a:lnTo>
                  <a:pt x="322" y="254"/>
                </a:lnTo>
                <a:lnTo>
                  <a:pt x="322" y="254"/>
                </a:lnTo>
                <a:lnTo>
                  <a:pt x="322" y="254"/>
                </a:lnTo>
                <a:lnTo>
                  <a:pt x="322" y="254"/>
                </a:lnTo>
                <a:lnTo>
                  <a:pt x="322" y="254"/>
                </a:lnTo>
                <a:lnTo>
                  <a:pt x="322" y="254"/>
                </a:lnTo>
                <a:lnTo>
                  <a:pt x="323" y="254"/>
                </a:lnTo>
                <a:lnTo>
                  <a:pt x="322" y="254"/>
                </a:lnTo>
                <a:lnTo>
                  <a:pt x="322" y="253"/>
                </a:lnTo>
                <a:close/>
                <a:moveTo>
                  <a:pt x="353" y="240"/>
                </a:moveTo>
                <a:lnTo>
                  <a:pt x="353" y="240"/>
                </a:lnTo>
                <a:lnTo>
                  <a:pt x="352" y="239"/>
                </a:lnTo>
                <a:lnTo>
                  <a:pt x="352" y="239"/>
                </a:lnTo>
                <a:lnTo>
                  <a:pt x="352" y="240"/>
                </a:lnTo>
                <a:lnTo>
                  <a:pt x="352" y="240"/>
                </a:lnTo>
                <a:lnTo>
                  <a:pt x="350" y="240"/>
                </a:lnTo>
                <a:lnTo>
                  <a:pt x="352" y="242"/>
                </a:lnTo>
                <a:lnTo>
                  <a:pt x="352" y="242"/>
                </a:lnTo>
                <a:lnTo>
                  <a:pt x="352" y="242"/>
                </a:lnTo>
                <a:lnTo>
                  <a:pt x="352" y="242"/>
                </a:lnTo>
                <a:lnTo>
                  <a:pt x="353" y="242"/>
                </a:lnTo>
                <a:lnTo>
                  <a:pt x="355" y="242"/>
                </a:lnTo>
                <a:lnTo>
                  <a:pt x="355" y="242"/>
                </a:lnTo>
                <a:lnTo>
                  <a:pt x="356" y="242"/>
                </a:lnTo>
                <a:lnTo>
                  <a:pt x="356" y="242"/>
                </a:lnTo>
                <a:lnTo>
                  <a:pt x="356" y="242"/>
                </a:lnTo>
                <a:lnTo>
                  <a:pt x="356" y="242"/>
                </a:lnTo>
                <a:lnTo>
                  <a:pt x="356" y="242"/>
                </a:lnTo>
                <a:lnTo>
                  <a:pt x="356" y="242"/>
                </a:lnTo>
                <a:lnTo>
                  <a:pt x="356" y="242"/>
                </a:lnTo>
                <a:lnTo>
                  <a:pt x="356" y="242"/>
                </a:lnTo>
                <a:lnTo>
                  <a:pt x="356" y="242"/>
                </a:lnTo>
                <a:lnTo>
                  <a:pt x="356" y="240"/>
                </a:lnTo>
                <a:lnTo>
                  <a:pt x="356" y="240"/>
                </a:lnTo>
                <a:lnTo>
                  <a:pt x="356" y="240"/>
                </a:lnTo>
                <a:lnTo>
                  <a:pt x="356" y="240"/>
                </a:lnTo>
                <a:lnTo>
                  <a:pt x="356" y="240"/>
                </a:lnTo>
                <a:lnTo>
                  <a:pt x="356" y="240"/>
                </a:lnTo>
                <a:lnTo>
                  <a:pt x="355" y="239"/>
                </a:lnTo>
                <a:lnTo>
                  <a:pt x="355" y="239"/>
                </a:lnTo>
                <a:lnTo>
                  <a:pt x="355" y="239"/>
                </a:lnTo>
                <a:lnTo>
                  <a:pt x="355" y="240"/>
                </a:lnTo>
                <a:lnTo>
                  <a:pt x="355" y="240"/>
                </a:lnTo>
                <a:lnTo>
                  <a:pt x="355" y="240"/>
                </a:lnTo>
                <a:lnTo>
                  <a:pt x="353" y="239"/>
                </a:lnTo>
                <a:lnTo>
                  <a:pt x="353" y="239"/>
                </a:lnTo>
                <a:lnTo>
                  <a:pt x="353" y="240"/>
                </a:lnTo>
                <a:lnTo>
                  <a:pt x="353" y="240"/>
                </a:lnTo>
                <a:lnTo>
                  <a:pt x="353" y="240"/>
                </a:lnTo>
                <a:close/>
                <a:moveTo>
                  <a:pt x="322" y="253"/>
                </a:moveTo>
                <a:lnTo>
                  <a:pt x="322" y="253"/>
                </a:lnTo>
                <a:lnTo>
                  <a:pt x="322" y="253"/>
                </a:lnTo>
                <a:lnTo>
                  <a:pt x="322" y="253"/>
                </a:lnTo>
                <a:lnTo>
                  <a:pt x="322" y="253"/>
                </a:lnTo>
                <a:lnTo>
                  <a:pt x="322" y="253"/>
                </a:lnTo>
                <a:lnTo>
                  <a:pt x="322" y="253"/>
                </a:lnTo>
                <a:lnTo>
                  <a:pt x="322" y="253"/>
                </a:lnTo>
                <a:lnTo>
                  <a:pt x="322" y="253"/>
                </a:lnTo>
                <a:lnTo>
                  <a:pt x="322" y="253"/>
                </a:lnTo>
                <a:lnTo>
                  <a:pt x="322" y="253"/>
                </a:lnTo>
                <a:close/>
                <a:moveTo>
                  <a:pt x="314" y="268"/>
                </a:moveTo>
                <a:lnTo>
                  <a:pt x="314" y="269"/>
                </a:lnTo>
                <a:lnTo>
                  <a:pt x="314" y="269"/>
                </a:lnTo>
                <a:lnTo>
                  <a:pt x="314" y="269"/>
                </a:lnTo>
                <a:lnTo>
                  <a:pt x="314" y="269"/>
                </a:lnTo>
                <a:lnTo>
                  <a:pt x="315" y="269"/>
                </a:lnTo>
                <a:lnTo>
                  <a:pt x="315" y="268"/>
                </a:lnTo>
                <a:lnTo>
                  <a:pt x="314" y="268"/>
                </a:lnTo>
                <a:lnTo>
                  <a:pt x="314" y="268"/>
                </a:lnTo>
                <a:close/>
                <a:moveTo>
                  <a:pt x="303" y="157"/>
                </a:moveTo>
                <a:lnTo>
                  <a:pt x="303" y="157"/>
                </a:lnTo>
                <a:lnTo>
                  <a:pt x="303" y="157"/>
                </a:lnTo>
                <a:lnTo>
                  <a:pt x="303" y="157"/>
                </a:lnTo>
                <a:lnTo>
                  <a:pt x="303" y="157"/>
                </a:lnTo>
                <a:lnTo>
                  <a:pt x="305" y="157"/>
                </a:lnTo>
                <a:lnTo>
                  <a:pt x="305" y="156"/>
                </a:lnTo>
                <a:lnTo>
                  <a:pt x="306" y="156"/>
                </a:lnTo>
                <a:lnTo>
                  <a:pt x="308" y="154"/>
                </a:lnTo>
                <a:lnTo>
                  <a:pt x="308" y="154"/>
                </a:lnTo>
                <a:lnTo>
                  <a:pt x="308" y="154"/>
                </a:lnTo>
                <a:lnTo>
                  <a:pt x="308" y="154"/>
                </a:lnTo>
                <a:lnTo>
                  <a:pt x="308" y="154"/>
                </a:lnTo>
                <a:lnTo>
                  <a:pt x="302" y="157"/>
                </a:lnTo>
                <a:lnTo>
                  <a:pt x="302" y="157"/>
                </a:lnTo>
                <a:lnTo>
                  <a:pt x="302" y="157"/>
                </a:lnTo>
                <a:lnTo>
                  <a:pt x="303" y="157"/>
                </a:lnTo>
                <a:close/>
                <a:moveTo>
                  <a:pt x="296" y="162"/>
                </a:moveTo>
                <a:lnTo>
                  <a:pt x="296" y="162"/>
                </a:lnTo>
                <a:lnTo>
                  <a:pt x="296" y="160"/>
                </a:lnTo>
                <a:lnTo>
                  <a:pt x="296" y="160"/>
                </a:lnTo>
                <a:lnTo>
                  <a:pt x="296" y="160"/>
                </a:lnTo>
                <a:lnTo>
                  <a:pt x="296" y="160"/>
                </a:lnTo>
                <a:lnTo>
                  <a:pt x="297" y="160"/>
                </a:lnTo>
                <a:lnTo>
                  <a:pt x="297" y="159"/>
                </a:lnTo>
                <a:lnTo>
                  <a:pt x="297" y="159"/>
                </a:lnTo>
                <a:lnTo>
                  <a:pt x="296" y="160"/>
                </a:lnTo>
                <a:lnTo>
                  <a:pt x="296" y="160"/>
                </a:lnTo>
                <a:lnTo>
                  <a:pt x="296" y="160"/>
                </a:lnTo>
                <a:lnTo>
                  <a:pt x="296" y="160"/>
                </a:lnTo>
                <a:lnTo>
                  <a:pt x="296" y="160"/>
                </a:lnTo>
                <a:lnTo>
                  <a:pt x="294" y="162"/>
                </a:lnTo>
                <a:lnTo>
                  <a:pt x="296" y="162"/>
                </a:lnTo>
                <a:close/>
                <a:moveTo>
                  <a:pt x="500" y="407"/>
                </a:moveTo>
                <a:lnTo>
                  <a:pt x="500" y="407"/>
                </a:lnTo>
                <a:lnTo>
                  <a:pt x="500" y="407"/>
                </a:lnTo>
                <a:lnTo>
                  <a:pt x="500" y="407"/>
                </a:lnTo>
                <a:lnTo>
                  <a:pt x="498" y="408"/>
                </a:lnTo>
                <a:lnTo>
                  <a:pt x="498" y="408"/>
                </a:lnTo>
                <a:lnTo>
                  <a:pt x="498" y="408"/>
                </a:lnTo>
                <a:lnTo>
                  <a:pt x="498" y="408"/>
                </a:lnTo>
                <a:lnTo>
                  <a:pt x="497" y="410"/>
                </a:lnTo>
                <a:lnTo>
                  <a:pt x="497" y="410"/>
                </a:lnTo>
                <a:lnTo>
                  <a:pt x="497" y="410"/>
                </a:lnTo>
                <a:lnTo>
                  <a:pt x="497" y="410"/>
                </a:lnTo>
                <a:lnTo>
                  <a:pt x="497" y="410"/>
                </a:lnTo>
                <a:lnTo>
                  <a:pt x="497" y="410"/>
                </a:lnTo>
                <a:lnTo>
                  <a:pt x="497" y="411"/>
                </a:lnTo>
                <a:lnTo>
                  <a:pt x="497" y="411"/>
                </a:lnTo>
                <a:lnTo>
                  <a:pt x="498" y="411"/>
                </a:lnTo>
                <a:lnTo>
                  <a:pt x="498" y="411"/>
                </a:lnTo>
                <a:lnTo>
                  <a:pt x="500" y="411"/>
                </a:lnTo>
                <a:lnTo>
                  <a:pt x="500" y="411"/>
                </a:lnTo>
                <a:lnTo>
                  <a:pt x="501" y="410"/>
                </a:lnTo>
                <a:lnTo>
                  <a:pt x="501" y="408"/>
                </a:lnTo>
                <a:lnTo>
                  <a:pt x="501" y="408"/>
                </a:lnTo>
                <a:lnTo>
                  <a:pt x="501" y="408"/>
                </a:lnTo>
                <a:lnTo>
                  <a:pt x="501" y="408"/>
                </a:lnTo>
                <a:lnTo>
                  <a:pt x="501" y="407"/>
                </a:lnTo>
                <a:lnTo>
                  <a:pt x="501" y="407"/>
                </a:lnTo>
                <a:lnTo>
                  <a:pt x="501" y="407"/>
                </a:lnTo>
                <a:lnTo>
                  <a:pt x="501" y="407"/>
                </a:lnTo>
                <a:lnTo>
                  <a:pt x="501" y="407"/>
                </a:lnTo>
                <a:lnTo>
                  <a:pt x="500" y="407"/>
                </a:lnTo>
                <a:close/>
                <a:moveTo>
                  <a:pt x="844" y="423"/>
                </a:moveTo>
                <a:lnTo>
                  <a:pt x="844" y="423"/>
                </a:lnTo>
                <a:lnTo>
                  <a:pt x="844" y="425"/>
                </a:lnTo>
                <a:lnTo>
                  <a:pt x="845" y="425"/>
                </a:lnTo>
                <a:lnTo>
                  <a:pt x="845" y="425"/>
                </a:lnTo>
                <a:lnTo>
                  <a:pt x="845" y="426"/>
                </a:lnTo>
                <a:lnTo>
                  <a:pt x="844" y="426"/>
                </a:lnTo>
                <a:lnTo>
                  <a:pt x="845" y="426"/>
                </a:lnTo>
                <a:lnTo>
                  <a:pt x="845" y="428"/>
                </a:lnTo>
                <a:lnTo>
                  <a:pt x="845" y="428"/>
                </a:lnTo>
                <a:lnTo>
                  <a:pt x="845" y="428"/>
                </a:lnTo>
                <a:lnTo>
                  <a:pt x="847" y="429"/>
                </a:lnTo>
                <a:lnTo>
                  <a:pt x="847" y="429"/>
                </a:lnTo>
                <a:lnTo>
                  <a:pt x="847" y="428"/>
                </a:lnTo>
                <a:lnTo>
                  <a:pt x="847" y="428"/>
                </a:lnTo>
                <a:lnTo>
                  <a:pt x="847" y="428"/>
                </a:lnTo>
                <a:lnTo>
                  <a:pt x="847" y="428"/>
                </a:lnTo>
                <a:lnTo>
                  <a:pt x="847" y="428"/>
                </a:lnTo>
                <a:lnTo>
                  <a:pt x="847" y="428"/>
                </a:lnTo>
                <a:lnTo>
                  <a:pt x="848" y="428"/>
                </a:lnTo>
                <a:lnTo>
                  <a:pt x="848" y="428"/>
                </a:lnTo>
                <a:lnTo>
                  <a:pt x="850" y="428"/>
                </a:lnTo>
                <a:lnTo>
                  <a:pt x="850" y="428"/>
                </a:lnTo>
                <a:lnTo>
                  <a:pt x="850" y="428"/>
                </a:lnTo>
                <a:lnTo>
                  <a:pt x="851" y="428"/>
                </a:lnTo>
                <a:lnTo>
                  <a:pt x="851" y="428"/>
                </a:lnTo>
                <a:lnTo>
                  <a:pt x="851" y="428"/>
                </a:lnTo>
                <a:lnTo>
                  <a:pt x="851" y="428"/>
                </a:lnTo>
                <a:lnTo>
                  <a:pt x="851" y="429"/>
                </a:lnTo>
                <a:lnTo>
                  <a:pt x="851" y="429"/>
                </a:lnTo>
                <a:lnTo>
                  <a:pt x="851" y="429"/>
                </a:lnTo>
                <a:lnTo>
                  <a:pt x="851" y="431"/>
                </a:lnTo>
                <a:lnTo>
                  <a:pt x="851" y="431"/>
                </a:lnTo>
                <a:lnTo>
                  <a:pt x="853" y="431"/>
                </a:lnTo>
                <a:lnTo>
                  <a:pt x="853" y="431"/>
                </a:lnTo>
                <a:lnTo>
                  <a:pt x="853" y="431"/>
                </a:lnTo>
                <a:lnTo>
                  <a:pt x="853" y="431"/>
                </a:lnTo>
                <a:lnTo>
                  <a:pt x="854" y="431"/>
                </a:lnTo>
                <a:lnTo>
                  <a:pt x="854" y="431"/>
                </a:lnTo>
                <a:lnTo>
                  <a:pt x="854" y="431"/>
                </a:lnTo>
                <a:lnTo>
                  <a:pt x="854" y="431"/>
                </a:lnTo>
                <a:lnTo>
                  <a:pt x="854" y="431"/>
                </a:lnTo>
                <a:lnTo>
                  <a:pt x="854" y="431"/>
                </a:lnTo>
                <a:lnTo>
                  <a:pt x="854" y="431"/>
                </a:lnTo>
                <a:lnTo>
                  <a:pt x="854" y="429"/>
                </a:lnTo>
                <a:lnTo>
                  <a:pt x="856" y="429"/>
                </a:lnTo>
                <a:lnTo>
                  <a:pt x="856" y="429"/>
                </a:lnTo>
                <a:lnTo>
                  <a:pt x="856" y="429"/>
                </a:lnTo>
                <a:lnTo>
                  <a:pt x="856" y="429"/>
                </a:lnTo>
                <a:lnTo>
                  <a:pt x="856" y="429"/>
                </a:lnTo>
                <a:lnTo>
                  <a:pt x="856" y="429"/>
                </a:lnTo>
                <a:lnTo>
                  <a:pt x="856" y="429"/>
                </a:lnTo>
                <a:lnTo>
                  <a:pt x="856" y="429"/>
                </a:lnTo>
                <a:lnTo>
                  <a:pt x="856" y="428"/>
                </a:lnTo>
                <a:lnTo>
                  <a:pt x="856" y="428"/>
                </a:lnTo>
                <a:lnTo>
                  <a:pt x="856" y="428"/>
                </a:lnTo>
                <a:lnTo>
                  <a:pt x="856" y="428"/>
                </a:lnTo>
                <a:lnTo>
                  <a:pt x="856" y="428"/>
                </a:lnTo>
                <a:lnTo>
                  <a:pt x="856" y="428"/>
                </a:lnTo>
                <a:lnTo>
                  <a:pt x="856" y="426"/>
                </a:lnTo>
                <a:lnTo>
                  <a:pt x="854" y="426"/>
                </a:lnTo>
                <a:lnTo>
                  <a:pt x="854" y="426"/>
                </a:lnTo>
                <a:lnTo>
                  <a:pt x="854" y="426"/>
                </a:lnTo>
                <a:lnTo>
                  <a:pt x="854" y="426"/>
                </a:lnTo>
                <a:lnTo>
                  <a:pt x="854" y="426"/>
                </a:lnTo>
                <a:lnTo>
                  <a:pt x="854" y="425"/>
                </a:lnTo>
                <a:lnTo>
                  <a:pt x="854" y="425"/>
                </a:lnTo>
                <a:lnTo>
                  <a:pt x="854" y="425"/>
                </a:lnTo>
                <a:lnTo>
                  <a:pt x="854" y="425"/>
                </a:lnTo>
                <a:lnTo>
                  <a:pt x="854" y="425"/>
                </a:lnTo>
                <a:lnTo>
                  <a:pt x="854" y="425"/>
                </a:lnTo>
                <a:lnTo>
                  <a:pt x="854" y="425"/>
                </a:lnTo>
                <a:lnTo>
                  <a:pt x="854" y="425"/>
                </a:lnTo>
                <a:lnTo>
                  <a:pt x="856" y="425"/>
                </a:lnTo>
                <a:lnTo>
                  <a:pt x="856" y="425"/>
                </a:lnTo>
                <a:lnTo>
                  <a:pt x="856" y="425"/>
                </a:lnTo>
                <a:lnTo>
                  <a:pt x="856" y="425"/>
                </a:lnTo>
                <a:lnTo>
                  <a:pt x="856" y="425"/>
                </a:lnTo>
                <a:lnTo>
                  <a:pt x="854" y="423"/>
                </a:lnTo>
                <a:lnTo>
                  <a:pt x="854" y="423"/>
                </a:lnTo>
                <a:lnTo>
                  <a:pt x="853" y="422"/>
                </a:lnTo>
                <a:lnTo>
                  <a:pt x="853" y="422"/>
                </a:lnTo>
                <a:lnTo>
                  <a:pt x="851" y="423"/>
                </a:lnTo>
                <a:lnTo>
                  <a:pt x="851" y="423"/>
                </a:lnTo>
                <a:lnTo>
                  <a:pt x="850" y="422"/>
                </a:lnTo>
                <a:lnTo>
                  <a:pt x="850" y="422"/>
                </a:lnTo>
                <a:lnTo>
                  <a:pt x="850" y="423"/>
                </a:lnTo>
                <a:lnTo>
                  <a:pt x="848" y="423"/>
                </a:lnTo>
                <a:lnTo>
                  <a:pt x="848" y="423"/>
                </a:lnTo>
                <a:lnTo>
                  <a:pt x="848" y="423"/>
                </a:lnTo>
                <a:lnTo>
                  <a:pt x="848" y="423"/>
                </a:lnTo>
                <a:lnTo>
                  <a:pt x="848" y="423"/>
                </a:lnTo>
                <a:lnTo>
                  <a:pt x="848" y="422"/>
                </a:lnTo>
                <a:lnTo>
                  <a:pt x="850" y="422"/>
                </a:lnTo>
                <a:lnTo>
                  <a:pt x="848" y="422"/>
                </a:lnTo>
                <a:lnTo>
                  <a:pt x="848" y="422"/>
                </a:lnTo>
                <a:lnTo>
                  <a:pt x="848" y="422"/>
                </a:lnTo>
                <a:lnTo>
                  <a:pt x="848" y="420"/>
                </a:lnTo>
                <a:lnTo>
                  <a:pt x="848" y="420"/>
                </a:lnTo>
                <a:lnTo>
                  <a:pt x="848" y="420"/>
                </a:lnTo>
                <a:lnTo>
                  <a:pt x="848" y="420"/>
                </a:lnTo>
                <a:lnTo>
                  <a:pt x="848" y="419"/>
                </a:lnTo>
                <a:lnTo>
                  <a:pt x="848" y="419"/>
                </a:lnTo>
                <a:lnTo>
                  <a:pt x="848" y="419"/>
                </a:lnTo>
                <a:lnTo>
                  <a:pt x="848" y="419"/>
                </a:lnTo>
                <a:lnTo>
                  <a:pt x="847" y="419"/>
                </a:lnTo>
                <a:lnTo>
                  <a:pt x="845" y="419"/>
                </a:lnTo>
                <a:lnTo>
                  <a:pt x="845" y="420"/>
                </a:lnTo>
                <a:lnTo>
                  <a:pt x="845" y="420"/>
                </a:lnTo>
                <a:lnTo>
                  <a:pt x="845" y="420"/>
                </a:lnTo>
                <a:lnTo>
                  <a:pt x="845" y="420"/>
                </a:lnTo>
                <a:lnTo>
                  <a:pt x="845" y="420"/>
                </a:lnTo>
                <a:lnTo>
                  <a:pt x="845" y="422"/>
                </a:lnTo>
                <a:lnTo>
                  <a:pt x="845" y="423"/>
                </a:lnTo>
                <a:lnTo>
                  <a:pt x="845" y="423"/>
                </a:lnTo>
                <a:lnTo>
                  <a:pt x="844" y="423"/>
                </a:lnTo>
                <a:close/>
                <a:moveTo>
                  <a:pt x="494" y="417"/>
                </a:moveTo>
                <a:lnTo>
                  <a:pt x="494" y="417"/>
                </a:lnTo>
                <a:lnTo>
                  <a:pt x="494" y="417"/>
                </a:lnTo>
                <a:lnTo>
                  <a:pt x="494" y="417"/>
                </a:lnTo>
                <a:lnTo>
                  <a:pt x="494" y="417"/>
                </a:lnTo>
                <a:lnTo>
                  <a:pt x="494" y="417"/>
                </a:lnTo>
                <a:lnTo>
                  <a:pt x="494" y="417"/>
                </a:lnTo>
                <a:lnTo>
                  <a:pt x="494" y="417"/>
                </a:lnTo>
                <a:lnTo>
                  <a:pt x="494" y="417"/>
                </a:lnTo>
                <a:lnTo>
                  <a:pt x="494" y="416"/>
                </a:lnTo>
                <a:lnTo>
                  <a:pt x="494" y="416"/>
                </a:lnTo>
                <a:lnTo>
                  <a:pt x="494" y="416"/>
                </a:lnTo>
                <a:lnTo>
                  <a:pt x="494" y="416"/>
                </a:lnTo>
                <a:lnTo>
                  <a:pt x="494" y="416"/>
                </a:lnTo>
                <a:lnTo>
                  <a:pt x="494" y="416"/>
                </a:lnTo>
                <a:lnTo>
                  <a:pt x="494" y="416"/>
                </a:lnTo>
                <a:lnTo>
                  <a:pt x="492" y="416"/>
                </a:lnTo>
                <a:lnTo>
                  <a:pt x="492" y="416"/>
                </a:lnTo>
                <a:lnTo>
                  <a:pt x="492" y="416"/>
                </a:lnTo>
                <a:lnTo>
                  <a:pt x="492" y="416"/>
                </a:lnTo>
                <a:lnTo>
                  <a:pt x="492" y="417"/>
                </a:lnTo>
                <a:lnTo>
                  <a:pt x="492" y="417"/>
                </a:lnTo>
                <a:lnTo>
                  <a:pt x="492" y="417"/>
                </a:lnTo>
                <a:lnTo>
                  <a:pt x="494" y="417"/>
                </a:lnTo>
                <a:lnTo>
                  <a:pt x="494" y="417"/>
                </a:lnTo>
                <a:lnTo>
                  <a:pt x="494" y="417"/>
                </a:lnTo>
                <a:lnTo>
                  <a:pt x="494" y="417"/>
                </a:lnTo>
                <a:lnTo>
                  <a:pt x="494" y="417"/>
                </a:lnTo>
                <a:close/>
                <a:moveTo>
                  <a:pt x="510" y="419"/>
                </a:moveTo>
                <a:lnTo>
                  <a:pt x="510" y="419"/>
                </a:lnTo>
                <a:lnTo>
                  <a:pt x="509" y="420"/>
                </a:lnTo>
                <a:lnTo>
                  <a:pt x="509" y="420"/>
                </a:lnTo>
                <a:lnTo>
                  <a:pt x="509" y="420"/>
                </a:lnTo>
                <a:lnTo>
                  <a:pt x="510" y="422"/>
                </a:lnTo>
                <a:lnTo>
                  <a:pt x="510" y="422"/>
                </a:lnTo>
                <a:lnTo>
                  <a:pt x="510" y="420"/>
                </a:lnTo>
                <a:lnTo>
                  <a:pt x="510" y="420"/>
                </a:lnTo>
                <a:lnTo>
                  <a:pt x="510" y="420"/>
                </a:lnTo>
                <a:lnTo>
                  <a:pt x="510" y="419"/>
                </a:lnTo>
                <a:lnTo>
                  <a:pt x="510" y="419"/>
                </a:lnTo>
                <a:lnTo>
                  <a:pt x="510" y="419"/>
                </a:lnTo>
                <a:close/>
                <a:moveTo>
                  <a:pt x="504" y="351"/>
                </a:moveTo>
                <a:lnTo>
                  <a:pt x="504" y="351"/>
                </a:lnTo>
                <a:lnTo>
                  <a:pt x="504" y="351"/>
                </a:lnTo>
                <a:lnTo>
                  <a:pt x="504" y="352"/>
                </a:lnTo>
                <a:lnTo>
                  <a:pt x="504" y="352"/>
                </a:lnTo>
                <a:lnTo>
                  <a:pt x="504" y="352"/>
                </a:lnTo>
                <a:lnTo>
                  <a:pt x="504" y="352"/>
                </a:lnTo>
                <a:lnTo>
                  <a:pt x="506" y="351"/>
                </a:lnTo>
                <a:lnTo>
                  <a:pt x="506" y="351"/>
                </a:lnTo>
                <a:lnTo>
                  <a:pt x="506" y="349"/>
                </a:lnTo>
                <a:lnTo>
                  <a:pt x="506" y="349"/>
                </a:lnTo>
                <a:lnTo>
                  <a:pt x="506" y="349"/>
                </a:lnTo>
                <a:lnTo>
                  <a:pt x="506" y="349"/>
                </a:lnTo>
                <a:lnTo>
                  <a:pt x="506" y="349"/>
                </a:lnTo>
                <a:lnTo>
                  <a:pt x="507" y="349"/>
                </a:lnTo>
                <a:lnTo>
                  <a:pt x="507" y="348"/>
                </a:lnTo>
                <a:lnTo>
                  <a:pt x="507" y="348"/>
                </a:lnTo>
                <a:lnTo>
                  <a:pt x="507" y="348"/>
                </a:lnTo>
                <a:lnTo>
                  <a:pt x="507" y="348"/>
                </a:lnTo>
                <a:lnTo>
                  <a:pt x="507" y="348"/>
                </a:lnTo>
                <a:lnTo>
                  <a:pt x="507" y="346"/>
                </a:lnTo>
                <a:lnTo>
                  <a:pt x="507" y="346"/>
                </a:lnTo>
                <a:lnTo>
                  <a:pt x="507" y="346"/>
                </a:lnTo>
                <a:lnTo>
                  <a:pt x="506" y="346"/>
                </a:lnTo>
                <a:lnTo>
                  <a:pt x="506" y="346"/>
                </a:lnTo>
                <a:lnTo>
                  <a:pt x="506" y="346"/>
                </a:lnTo>
                <a:lnTo>
                  <a:pt x="506" y="348"/>
                </a:lnTo>
                <a:lnTo>
                  <a:pt x="506" y="348"/>
                </a:lnTo>
                <a:lnTo>
                  <a:pt x="506" y="348"/>
                </a:lnTo>
                <a:lnTo>
                  <a:pt x="506" y="349"/>
                </a:lnTo>
                <a:lnTo>
                  <a:pt x="506" y="349"/>
                </a:lnTo>
                <a:lnTo>
                  <a:pt x="506" y="349"/>
                </a:lnTo>
                <a:lnTo>
                  <a:pt x="506" y="349"/>
                </a:lnTo>
                <a:lnTo>
                  <a:pt x="504" y="351"/>
                </a:lnTo>
                <a:lnTo>
                  <a:pt x="504" y="351"/>
                </a:lnTo>
                <a:lnTo>
                  <a:pt x="504" y="351"/>
                </a:lnTo>
                <a:lnTo>
                  <a:pt x="504" y="351"/>
                </a:lnTo>
                <a:lnTo>
                  <a:pt x="504" y="351"/>
                </a:lnTo>
                <a:lnTo>
                  <a:pt x="504" y="351"/>
                </a:lnTo>
                <a:close/>
                <a:moveTo>
                  <a:pt x="507" y="416"/>
                </a:moveTo>
                <a:lnTo>
                  <a:pt x="507" y="416"/>
                </a:lnTo>
                <a:lnTo>
                  <a:pt x="507" y="416"/>
                </a:lnTo>
                <a:lnTo>
                  <a:pt x="507" y="416"/>
                </a:lnTo>
                <a:lnTo>
                  <a:pt x="507" y="416"/>
                </a:lnTo>
                <a:lnTo>
                  <a:pt x="507" y="416"/>
                </a:lnTo>
                <a:lnTo>
                  <a:pt x="507" y="416"/>
                </a:lnTo>
                <a:lnTo>
                  <a:pt x="507" y="417"/>
                </a:lnTo>
                <a:lnTo>
                  <a:pt x="506" y="417"/>
                </a:lnTo>
                <a:lnTo>
                  <a:pt x="506" y="417"/>
                </a:lnTo>
                <a:lnTo>
                  <a:pt x="506" y="417"/>
                </a:lnTo>
                <a:lnTo>
                  <a:pt x="506" y="417"/>
                </a:lnTo>
                <a:lnTo>
                  <a:pt x="506" y="417"/>
                </a:lnTo>
                <a:lnTo>
                  <a:pt x="506" y="417"/>
                </a:lnTo>
                <a:lnTo>
                  <a:pt x="506" y="417"/>
                </a:lnTo>
                <a:lnTo>
                  <a:pt x="506" y="419"/>
                </a:lnTo>
                <a:lnTo>
                  <a:pt x="506" y="419"/>
                </a:lnTo>
                <a:lnTo>
                  <a:pt x="504" y="419"/>
                </a:lnTo>
                <a:lnTo>
                  <a:pt x="504" y="419"/>
                </a:lnTo>
                <a:lnTo>
                  <a:pt x="506" y="417"/>
                </a:lnTo>
                <a:lnTo>
                  <a:pt x="506" y="416"/>
                </a:lnTo>
                <a:lnTo>
                  <a:pt x="506" y="414"/>
                </a:lnTo>
                <a:lnTo>
                  <a:pt x="506" y="414"/>
                </a:lnTo>
                <a:lnTo>
                  <a:pt x="506" y="414"/>
                </a:lnTo>
                <a:lnTo>
                  <a:pt x="506" y="414"/>
                </a:lnTo>
                <a:lnTo>
                  <a:pt x="504" y="414"/>
                </a:lnTo>
                <a:lnTo>
                  <a:pt x="504" y="414"/>
                </a:lnTo>
                <a:lnTo>
                  <a:pt x="504" y="416"/>
                </a:lnTo>
                <a:lnTo>
                  <a:pt x="504" y="416"/>
                </a:lnTo>
                <a:lnTo>
                  <a:pt x="503" y="416"/>
                </a:lnTo>
                <a:lnTo>
                  <a:pt x="503" y="416"/>
                </a:lnTo>
                <a:lnTo>
                  <a:pt x="503" y="414"/>
                </a:lnTo>
                <a:lnTo>
                  <a:pt x="503" y="414"/>
                </a:lnTo>
                <a:lnTo>
                  <a:pt x="503" y="414"/>
                </a:lnTo>
                <a:lnTo>
                  <a:pt x="503" y="414"/>
                </a:lnTo>
                <a:lnTo>
                  <a:pt x="503" y="414"/>
                </a:lnTo>
                <a:lnTo>
                  <a:pt x="503" y="414"/>
                </a:lnTo>
                <a:lnTo>
                  <a:pt x="503" y="414"/>
                </a:lnTo>
                <a:lnTo>
                  <a:pt x="503" y="414"/>
                </a:lnTo>
                <a:lnTo>
                  <a:pt x="503" y="413"/>
                </a:lnTo>
                <a:lnTo>
                  <a:pt x="503" y="413"/>
                </a:lnTo>
                <a:lnTo>
                  <a:pt x="501" y="414"/>
                </a:lnTo>
                <a:lnTo>
                  <a:pt x="501" y="414"/>
                </a:lnTo>
                <a:lnTo>
                  <a:pt x="501" y="413"/>
                </a:lnTo>
                <a:lnTo>
                  <a:pt x="501" y="414"/>
                </a:lnTo>
                <a:lnTo>
                  <a:pt x="501" y="414"/>
                </a:lnTo>
                <a:lnTo>
                  <a:pt x="501" y="414"/>
                </a:lnTo>
                <a:lnTo>
                  <a:pt x="501" y="416"/>
                </a:lnTo>
                <a:lnTo>
                  <a:pt x="501" y="416"/>
                </a:lnTo>
                <a:lnTo>
                  <a:pt x="501" y="416"/>
                </a:lnTo>
                <a:lnTo>
                  <a:pt x="501" y="416"/>
                </a:lnTo>
                <a:lnTo>
                  <a:pt x="500" y="417"/>
                </a:lnTo>
                <a:lnTo>
                  <a:pt x="501" y="416"/>
                </a:lnTo>
                <a:lnTo>
                  <a:pt x="500" y="416"/>
                </a:lnTo>
                <a:lnTo>
                  <a:pt x="500" y="416"/>
                </a:lnTo>
                <a:lnTo>
                  <a:pt x="500" y="416"/>
                </a:lnTo>
                <a:lnTo>
                  <a:pt x="500" y="414"/>
                </a:lnTo>
                <a:lnTo>
                  <a:pt x="500" y="416"/>
                </a:lnTo>
                <a:lnTo>
                  <a:pt x="500" y="416"/>
                </a:lnTo>
                <a:lnTo>
                  <a:pt x="500" y="416"/>
                </a:lnTo>
                <a:lnTo>
                  <a:pt x="500" y="416"/>
                </a:lnTo>
                <a:lnTo>
                  <a:pt x="500" y="416"/>
                </a:lnTo>
                <a:lnTo>
                  <a:pt x="500" y="414"/>
                </a:lnTo>
                <a:lnTo>
                  <a:pt x="500" y="414"/>
                </a:lnTo>
                <a:lnTo>
                  <a:pt x="500" y="414"/>
                </a:lnTo>
                <a:lnTo>
                  <a:pt x="500" y="414"/>
                </a:lnTo>
                <a:lnTo>
                  <a:pt x="498" y="414"/>
                </a:lnTo>
                <a:lnTo>
                  <a:pt x="498" y="413"/>
                </a:lnTo>
                <a:lnTo>
                  <a:pt x="498" y="413"/>
                </a:lnTo>
                <a:lnTo>
                  <a:pt x="498" y="413"/>
                </a:lnTo>
                <a:lnTo>
                  <a:pt x="498" y="413"/>
                </a:lnTo>
                <a:lnTo>
                  <a:pt x="498" y="413"/>
                </a:lnTo>
                <a:lnTo>
                  <a:pt x="497" y="413"/>
                </a:lnTo>
                <a:lnTo>
                  <a:pt x="497" y="413"/>
                </a:lnTo>
                <a:lnTo>
                  <a:pt x="497" y="411"/>
                </a:lnTo>
                <a:lnTo>
                  <a:pt x="497" y="411"/>
                </a:lnTo>
                <a:lnTo>
                  <a:pt x="497" y="411"/>
                </a:lnTo>
                <a:lnTo>
                  <a:pt x="497" y="411"/>
                </a:lnTo>
                <a:lnTo>
                  <a:pt x="497" y="413"/>
                </a:lnTo>
                <a:lnTo>
                  <a:pt x="495" y="413"/>
                </a:lnTo>
                <a:lnTo>
                  <a:pt x="495" y="413"/>
                </a:lnTo>
                <a:lnTo>
                  <a:pt x="495" y="413"/>
                </a:lnTo>
                <a:lnTo>
                  <a:pt x="495" y="413"/>
                </a:lnTo>
                <a:lnTo>
                  <a:pt x="495" y="413"/>
                </a:lnTo>
                <a:lnTo>
                  <a:pt x="495" y="413"/>
                </a:lnTo>
                <a:lnTo>
                  <a:pt x="495" y="413"/>
                </a:lnTo>
                <a:lnTo>
                  <a:pt x="495" y="413"/>
                </a:lnTo>
                <a:lnTo>
                  <a:pt x="495" y="413"/>
                </a:lnTo>
                <a:lnTo>
                  <a:pt x="495" y="413"/>
                </a:lnTo>
                <a:lnTo>
                  <a:pt x="494" y="414"/>
                </a:lnTo>
                <a:lnTo>
                  <a:pt x="494" y="414"/>
                </a:lnTo>
                <a:lnTo>
                  <a:pt x="492" y="414"/>
                </a:lnTo>
                <a:lnTo>
                  <a:pt x="492" y="414"/>
                </a:lnTo>
                <a:lnTo>
                  <a:pt x="492" y="414"/>
                </a:lnTo>
                <a:lnTo>
                  <a:pt x="494" y="416"/>
                </a:lnTo>
                <a:lnTo>
                  <a:pt x="495" y="416"/>
                </a:lnTo>
                <a:lnTo>
                  <a:pt x="494" y="416"/>
                </a:lnTo>
                <a:lnTo>
                  <a:pt x="494" y="416"/>
                </a:lnTo>
                <a:lnTo>
                  <a:pt x="494" y="416"/>
                </a:lnTo>
                <a:lnTo>
                  <a:pt x="494" y="416"/>
                </a:lnTo>
                <a:lnTo>
                  <a:pt x="494" y="416"/>
                </a:lnTo>
                <a:lnTo>
                  <a:pt x="494" y="416"/>
                </a:lnTo>
                <a:lnTo>
                  <a:pt x="494" y="416"/>
                </a:lnTo>
                <a:lnTo>
                  <a:pt x="495" y="417"/>
                </a:lnTo>
                <a:lnTo>
                  <a:pt x="495" y="417"/>
                </a:lnTo>
                <a:lnTo>
                  <a:pt x="495" y="417"/>
                </a:lnTo>
                <a:lnTo>
                  <a:pt x="495" y="419"/>
                </a:lnTo>
                <a:lnTo>
                  <a:pt x="495" y="419"/>
                </a:lnTo>
                <a:lnTo>
                  <a:pt x="494" y="417"/>
                </a:lnTo>
                <a:lnTo>
                  <a:pt x="494" y="417"/>
                </a:lnTo>
                <a:lnTo>
                  <a:pt x="494" y="417"/>
                </a:lnTo>
                <a:lnTo>
                  <a:pt x="494" y="417"/>
                </a:lnTo>
                <a:lnTo>
                  <a:pt x="492" y="419"/>
                </a:lnTo>
                <a:lnTo>
                  <a:pt x="492" y="417"/>
                </a:lnTo>
                <a:lnTo>
                  <a:pt x="491" y="417"/>
                </a:lnTo>
                <a:lnTo>
                  <a:pt x="491" y="417"/>
                </a:lnTo>
                <a:lnTo>
                  <a:pt x="491" y="417"/>
                </a:lnTo>
                <a:lnTo>
                  <a:pt x="489" y="417"/>
                </a:lnTo>
                <a:lnTo>
                  <a:pt x="489" y="417"/>
                </a:lnTo>
                <a:lnTo>
                  <a:pt x="489" y="419"/>
                </a:lnTo>
                <a:lnTo>
                  <a:pt x="489" y="419"/>
                </a:lnTo>
                <a:lnTo>
                  <a:pt x="489" y="419"/>
                </a:lnTo>
                <a:lnTo>
                  <a:pt x="489" y="420"/>
                </a:lnTo>
                <a:lnTo>
                  <a:pt x="491" y="420"/>
                </a:lnTo>
                <a:lnTo>
                  <a:pt x="491" y="420"/>
                </a:lnTo>
                <a:lnTo>
                  <a:pt x="491" y="420"/>
                </a:lnTo>
                <a:lnTo>
                  <a:pt x="492" y="422"/>
                </a:lnTo>
                <a:lnTo>
                  <a:pt x="492" y="422"/>
                </a:lnTo>
                <a:lnTo>
                  <a:pt x="492" y="422"/>
                </a:lnTo>
                <a:lnTo>
                  <a:pt x="491" y="422"/>
                </a:lnTo>
                <a:lnTo>
                  <a:pt x="491" y="422"/>
                </a:lnTo>
                <a:lnTo>
                  <a:pt x="491" y="422"/>
                </a:lnTo>
                <a:lnTo>
                  <a:pt x="491" y="422"/>
                </a:lnTo>
                <a:lnTo>
                  <a:pt x="491" y="422"/>
                </a:lnTo>
                <a:lnTo>
                  <a:pt x="491" y="422"/>
                </a:lnTo>
                <a:lnTo>
                  <a:pt x="491" y="422"/>
                </a:lnTo>
                <a:lnTo>
                  <a:pt x="491" y="420"/>
                </a:lnTo>
                <a:lnTo>
                  <a:pt x="491" y="420"/>
                </a:lnTo>
                <a:lnTo>
                  <a:pt x="488" y="420"/>
                </a:lnTo>
                <a:lnTo>
                  <a:pt x="488" y="420"/>
                </a:lnTo>
                <a:lnTo>
                  <a:pt x="486" y="422"/>
                </a:lnTo>
                <a:lnTo>
                  <a:pt x="486" y="422"/>
                </a:lnTo>
                <a:lnTo>
                  <a:pt x="488" y="423"/>
                </a:lnTo>
                <a:lnTo>
                  <a:pt x="488" y="423"/>
                </a:lnTo>
                <a:lnTo>
                  <a:pt x="489" y="423"/>
                </a:lnTo>
                <a:lnTo>
                  <a:pt x="489" y="423"/>
                </a:lnTo>
                <a:lnTo>
                  <a:pt x="489" y="423"/>
                </a:lnTo>
                <a:lnTo>
                  <a:pt x="489" y="423"/>
                </a:lnTo>
                <a:lnTo>
                  <a:pt x="489" y="425"/>
                </a:lnTo>
                <a:lnTo>
                  <a:pt x="491" y="425"/>
                </a:lnTo>
                <a:lnTo>
                  <a:pt x="491" y="426"/>
                </a:lnTo>
                <a:lnTo>
                  <a:pt x="492" y="426"/>
                </a:lnTo>
                <a:lnTo>
                  <a:pt x="494" y="428"/>
                </a:lnTo>
                <a:lnTo>
                  <a:pt x="495" y="426"/>
                </a:lnTo>
                <a:lnTo>
                  <a:pt x="495" y="426"/>
                </a:lnTo>
                <a:lnTo>
                  <a:pt x="495" y="425"/>
                </a:lnTo>
                <a:lnTo>
                  <a:pt x="495" y="425"/>
                </a:lnTo>
                <a:lnTo>
                  <a:pt x="495" y="425"/>
                </a:lnTo>
                <a:lnTo>
                  <a:pt x="495" y="425"/>
                </a:lnTo>
                <a:lnTo>
                  <a:pt x="495" y="425"/>
                </a:lnTo>
                <a:lnTo>
                  <a:pt x="497" y="425"/>
                </a:lnTo>
                <a:lnTo>
                  <a:pt x="497" y="425"/>
                </a:lnTo>
                <a:lnTo>
                  <a:pt x="497" y="425"/>
                </a:lnTo>
                <a:lnTo>
                  <a:pt x="497" y="425"/>
                </a:lnTo>
                <a:lnTo>
                  <a:pt x="497" y="425"/>
                </a:lnTo>
                <a:lnTo>
                  <a:pt x="497" y="423"/>
                </a:lnTo>
                <a:lnTo>
                  <a:pt x="497" y="423"/>
                </a:lnTo>
                <a:lnTo>
                  <a:pt x="497" y="423"/>
                </a:lnTo>
                <a:lnTo>
                  <a:pt x="497" y="423"/>
                </a:lnTo>
                <a:lnTo>
                  <a:pt x="497" y="422"/>
                </a:lnTo>
                <a:lnTo>
                  <a:pt x="498" y="422"/>
                </a:lnTo>
                <a:lnTo>
                  <a:pt x="498" y="420"/>
                </a:lnTo>
                <a:lnTo>
                  <a:pt x="498" y="420"/>
                </a:lnTo>
                <a:lnTo>
                  <a:pt x="498" y="420"/>
                </a:lnTo>
                <a:lnTo>
                  <a:pt x="498" y="420"/>
                </a:lnTo>
                <a:lnTo>
                  <a:pt x="498" y="422"/>
                </a:lnTo>
                <a:lnTo>
                  <a:pt x="498" y="423"/>
                </a:lnTo>
                <a:lnTo>
                  <a:pt x="498" y="423"/>
                </a:lnTo>
                <a:lnTo>
                  <a:pt x="498" y="425"/>
                </a:lnTo>
                <a:lnTo>
                  <a:pt x="498" y="423"/>
                </a:lnTo>
                <a:lnTo>
                  <a:pt x="500" y="423"/>
                </a:lnTo>
                <a:lnTo>
                  <a:pt x="500" y="423"/>
                </a:lnTo>
                <a:lnTo>
                  <a:pt x="500" y="423"/>
                </a:lnTo>
                <a:lnTo>
                  <a:pt x="501" y="423"/>
                </a:lnTo>
                <a:lnTo>
                  <a:pt x="501" y="423"/>
                </a:lnTo>
                <a:lnTo>
                  <a:pt x="501" y="423"/>
                </a:lnTo>
                <a:lnTo>
                  <a:pt x="501" y="423"/>
                </a:lnTo>
                <a:lnTo>
                  <a:pt x="501" y="423"/>
                </a:lnTo>
                <a:lnTo>
                  <a:pt x="501" y="423"/>
                </a:lnTo>
                <a:lnTo>
                  <a:pt x="501" y="423"/>
                </a:lnTo>
                <a:lnTo>
                  <a:pt x="503" y="423"/>
                </a:lnTo>
                <a:lnTo>
                  <a:pt x="503" y="423"/>
                </a:lnTo>
                <a:lnTo>
                  <a:pt x="503" y="423"/>
                </a:lnTo>
                <a:lnTo>
                  <a:pt x="503" y="423"/>
                </a:lnTo>
                <a:lnTo>
                  <a:pt x="503" y="422"/>
                </a:lnTo>
                <a:lnTo>
                  <a:pt x="503" y="422"/>
                </a:lnTo>
                <a:lnTo>
                  <a:pt x="501" y="422"/>
                </a:lnTo>
                <a:lnTo>
                  <a:pt x="501" y="422"/>
                </a:lnTo>
                <a:lnTo>
                  <a:pt x="501" y="420"/>
                </a:lnTo>
                <a:lnTo>
                  <a:pt x="501" y="420"/>
                </a:lnTo>
                <a:lnTo>
                  <a:pt x="501" y="420"/>
                </a:lnTo>
                <a:lnTo>
                  <a:pt x="501" y="420"/>
                </a:lnTo>
                <a:lnTo>
                  <a:pt x="501" y="420"/>
                </a:lnTo>
                <a:lnTo>
                  <a:pt x="501" y="420"/>
                </a:lnTo>
                <a:lnTo>
                  <a:pt x="501" y="420"/>
                </a:lnTo>
                <a:lnTo>
                  <a:pt x="503" y="420"/>
                </a:lnTo>
                <a:lnTo>
                  <a:pt x="503" y="420"/>
                </a:lnTo>
                <a:lnTo>
                  <a:pt x="503" y="420"/>
                </a:lnTo>
                <a:lnTo>
                  <a:pt x="503" y="420"/>
                </a:lnTo>
                <a:lnTo>
                  <a:pt x="501" y="420"/>
                </a:lnTo>
                <a:lnTo>
                  <a:pt x="501" y="419"/>
                </a:lnTo>
                <a:lnTo>
                  <a:pt x="503" y="419"/>
                </a:lnTo>
                <a:lnTo>
                  <a:pt x="503" y="419"/>
                </a:lnTo>
                <a:lnTo>
                  <a:pt x="503" y="419"/>
                </a:lnTo>
                <a:lnTo>
                  <a:pt x="503" y="419"/>
                </a:lnTo>
                <a:lnTo>
                  <a:pt x="503" y="419"/>
                </a:lnTo>
                <a:lnTo>
                  <a:pt x="503" y="419"/>
                </a:lnTo>
                <a:lnTo>
                  <a:pt x="503" y="419"/>
                </a:lnTo>
                <a:lnTo>
                  <a:pt x="503" y="419"/>
                </a:lnTo>
                <a:lnTo>
                  <a:pt x="503" y="419"/>
                </a:lnTo>
                <a:lnTo>
                  <a:pt x="504" y="420"/>
                </a:lnTo>
                <a:lnTo>
                  <a:pt x="504" y="420"/>
                </a:lnTo>
                <a:lnTo>
                  <a:pt x="506" y="422"/>
                </a:lnTo>
                <a:lnTo>
                  <a:pt x="506" y="422"/>
                </a:lnTo>
                <a:lnTo>
                  <a:pt x="506" y="422"/>
                </a:lnTo>
                <a:lnTo>
                  <a:pt x="506" y="422"/>
                </a:lnTo>
                <a:lnTo>
                  <a:pt x="507" y="420"/>
                </a:lnTo>
                <a:lnTo>
                  <a:pt x="507" y="420"/>
                </a:lnTo>
                <a:lnTo>
                  <a:pt x="507" y="420"/>
                </a:lnTo>
                <a:lnTo>
                  <a:pt x="507" y="420"/>
                </a:lnTo>
                <a:lnTo>
                  <a:pt x="507" y="420"/>
                </a:lnTo>
                <a:lnTo>
                  <a:pt x="507" y="420"/>
                </a:lnTo>
                <a:lnTo>
                  <a:pt x="507" y="419"/>
                </a:lnTo>
                <a:lnTo>
                  <a:pt x="507" y="419"/>
                </a:lnTo>
                <a:lnTo>
                  <a:pt x="507" y="417"/>
                </a:lnTo>
                <a:lnTo>
                  <a:pt x="507" y="417"/>
                </a:lnTo>
                <a:lnTo>
                  <a:pt x="507" y="417"/>
                </a:lnTo>
                <a:lnTo>
                  <a:pt x="507" y="416"/>
                </a:lnTo>
                <a:close/>
                <a:moveTo>
                  <a:pt x="501" y="398"/>
                </a:moveTo>
                <a:lnTo>
                  <a:pt x="501" y="398"/>
                </a:lnTo>
                <a:lnTo>
                  <a:pt x="501" y="398"/>
                </a:lnTo>
                <a:lnTo>
                  <a:pt x="501" y="398"/>
                </a:lnTo>
                <a:lnTo>
                  <a:pt x="503" y="398"/>
                </a:lnTo>
                <a:lnTo>
                  <a:pt x="503" y="398"/>
                </a:lnTo>
                <a:lnTo>
                  <a:pt x="503" y="398"/>
                </a:lnTo>
                <a:lnTo>
                  <a:pt x="503" y="396"/>
                </a:lnTo>
                <a:lnTo>
                  <a:pt x="503" y="396"/>
                </a:lnTo>
                <a:lnTo>
                  <a:pt x="504" y="396"/>
                </a:lnTo>
                <a:lnTo>
                  <a:pt x="504" y="396"/>
                </a:lnTo>
                <a:lnTo>
                  <a:pt x="504" y="396"/>
                </a:lnTo>
                <a:lnTo>
                  <a:pt x="504" y="396"/>
                </a:lnTo>
                <a:lnTo>
                  <a:pt x="504" y="396"/>
                </a:lnTo>
                <a:lnTo>
                  <a:pt x="503" y="396"/>
                </a:lnTo>
                <a:lnTo>
                  <a:pt x="503" y="396"/>
                </a:lnTo>
                <a:lnTo>
                  <a:pt x="501" y="396"/>
                </a:lnTo>
                <a:lnTo>
                  <a:pt x="501" y="396"/>
                </a:lnTo>
                <a:lnTo>
                  <a:pt x="501" y="396"/>
                </a:lnTo>
                <a:lnTo>
                  <a:pt x="501" y="398"/>
                </a:lnTo>
                <a:lnTo>
                  <a:pt x="501" y="398"/>
                </a:lnTo>
                <a:close/>
                <a:moveTo>
                  <a:pt x="506" y="398"/>
                </a:moveTo>
                <a:lnTo>
                  <a:pt x="506" y="398"/>
                </a:lnTo>
                <a:lnTo>
                  <a:pt x="506" y="398"/>
                </a:lnTo>
                <a:lnTo>
                  <a:pt x="506" y="398"/>
                </a:lnTo>
                <a:lnTo>
                  <a:pt x="506" y="398"/>
                </a:lnTo>
                <a:lnTo>
                  <a:pt x="506" y="398"/>
                </a:lnTo>
                <a:lnTo>
                  <a:pt x="506" y="398"/>
                </a:lnTo>
                <a:lnTo>
                  <a:pt x="506" y="396"/>
                </a:lnTo>
                <a:lnTo>
                  <a:pt x="506" y="396"/>
                </a:lnTo>
                <a:lnTo>
                  <a:pt x="506" y="396"/>
                </a:lnTo>
                <a:lnTo>
                  <a:pt x="506" y="396"/>
                </a:lnTo>
                <a:lnTo>
                  <a:pt x="506" y="396"/>
                </a:lnTo>
                <a:lnTo>
                  <a:pt x="506" y="396"/>
                </a:lnTo>
                <a:lnTo>
                  <a:pt x="506" y="396"/>
                </a:lnTo>
                <a:lnTo>
                  <a:pt x="506" y="396"/>
                </a:lnTo>
                <a:lnTo>
                  <a:pt x="506" y="396"/>
                </a:lnTo>
                <a:lnTo>
                  <a:pt x="506" y="398"/>
                </a:lnTo>
                <a:lnTo>
                  <a:pt x="506" y="398"/>
                </a:lnTo>
                <a:close/>
                <a:moveTo>
                  <a:pt x="533" y="379"/>
                </a:moveTo>
                <a:lnTo>
                  <a:pt x="533" y="379"/>
                </a:lnTo>
                <a:lnTo>
                  <a:pt x="533" y="379"/>
                </a:lnTo>
                <a:lnTo>
                  <a:pt x="531" y="379"/>
                </a:lnTo>
                <a:lnTo>
                  <a:pt x="531" y="379"/>
                </a:lnTo>
                <a:lnTo>
                  <a:pt x="531" y="381"/>
                </a:lnTo>
                <a:lnTo>
                  <a:pt x="531" y="381"/>
                </a:lnTo>
                <a:lnTo>
                  <a:pt x="531" y="381"/>
                </a:lnTo>
                <a:lnTo>
                  <a:pt x="531" y="381"/>
                </a:lnTo>
                <a:lnTo>
                  <a:pt x="533" y="379"/>
                </a:lnTo>
                <a:lnTo>
                  <a:pt x="533" y="379"/>
                </a:lnTo>
                <a:lnTo>
                  <a:pt x="533" y="379"/>
                </a:lnTo>
                <a:lnTo>
                  <a:pt x="533" y="379"/>
                </a:lnTo>
                <a:lnTo>
                  <a:pt x="533" y="379"/>
                </a:lnTo>
                <a:lnTo>
                  <a:pt x="533" y="379"/>
                </a:lnTo>
                <a:lnTo>
                  <a:pt x="533" y="379"/>
                </a:lnTo>
                <a:lnTo>
                  <a:pt x="533" y="379"/>
                </a:lnTo>
                <a:lnTo>
                  <a:pt x="533" y="379"/>
                </a:lnTo>
                <a:lnTo>
                  <a:pt x="533" y="379"/>
                </a:lnTo>
                <a:lnTo>
                  <a:pt x="533" y="379"/>
                </a:lnTo>
                <a:lnTo>
                  <a:pt x="533" y="379"/>
                </a:lnTo>
                <a:lnTo>
                  <a:pt x="533" y="379"/>
                </a:lnTo>
                <a:lnTo>
                  <a:pt x="533" y="379"/>
                </a:lnTo>
                <a:close/>
                <a:moveTo>
                  <a:pt x="568" y="337"/>
                </a:moveTo>
                <a:lnTo>
                  <a:pt x="568" y="337"/>
                </a:lnTo>
                <a:lnTo>
                  <a:pt x="568" y="337"/>
                </a:lnTo>
                <a:lnTo>
                  <a:pt x="568" y="337"/>
                </a:lnTo>
                <a:lnTo>
                  <a:pt x="568" y="337"/>
                </a:lnTo>
                <a:lnTo>
                  <a:pt x="568" y="337"/>
                </a:lnTo>
                <a:lnTo>
                  <a:pt x="569" y="337"/>
                </a:lnTo>
                <a:lnTo>
                  <a:pt x="569" y="337"/>
                </a:lnTo>
                <a:lnTo>
                  <a:pt x="569" y="336"/>
                </a:lnTo>
                <a:lnTo>
                  <a:pt x="569" y="336"/>
                </a:lnTo>
                <a:lnTo>
                  <a:pt x="569" y="336"/>
                </a:lnTo>
                <a:lnTo>
                  <a:pt x="568" y="336"/>
                </a:lnTo>
                <a:lnTo>
                  <a:pt x="568" y="336"/>
                </a:lnTo>
                <a:lnTo>
                  <a:pt x="568" y="336"/>
                </a:lnTo>
                <a:lnTo>
                  <a:pt x="568" y="336"/>
                </a:lnTo>
                <a:lnTo>
                  <a:pt x="568" y="336"/>
                </a:lnTo>
                <a:lnTo>
                  <a:pt x="568" y="336"/>
                </a:lnTo>
                <a:lnTo>
                  <a:pt x="568" y="336"/>
                </a:lnTo>
                <a:lnTo>
                  <a:pt x="568" y="336"/>
                </a:lnTo>
                <a:lnTo>
                  <a:pt x="568" y="336"/>
                </a:lnTo>
                <a:lnTo>
                  <a:pt x="568" y="336"/>
                </a:lnTo>
                <a:lnTo>
                  <a:pt x="568" y="336"/>
                </a:lnTo>
                <a:lnTo>
                  <a:pt x="568" y="336"/>
                </a:lnTo>
                <a:lnTo>
                  <a:pt x="568" y="336"/>
                </a:lnTo>
                <a:lnTo>
                  <a:pt x="568" y="336"/>
                </a:lnTo>
                <a:lnTo>
                  <a:pt x="566" y="336"/>
                </a:lnTo>
                <a:lnTo>
                  <a:pt x="568" y="337"/>
                </a:lnTo>
                <a:lnTo>
                  <a:pt x="568" y="337"/>
                </a:lnTo>
                <a:close/>
                <a:moveTo>
                  <a:pt x="571" y="349"/>
                </a:moveTo>
                <a:lnTo>
                  <a:pt x="571" y="349"/>
                </a:lnTo>
                <a:lnTo>
                  <a:pt x="569" y="349"/>
                </a:lnTo>
                <a:lnTo>
                  <a:pt x="569" y="349"/>
                </a:lnTo>
                <a:lnTo>
                  <a:pt x="571" y="351"/>
                </a:lnTo>
                <a:lnTo>
                  <a:pt x="571" y="351"/>
                </a:lnTo>
                <a:lnTo>
                  <a:pt x="569" y="351"/>
                </a:lnTo>
                <a:lnTo>
                  <a:pt x="569" y="351"/>
                </a:lnTo>
                <a:lnTo>
                  <a:pt x="569" y="351"/>
                </a:lnTo>
                <a:lnTo>
                  <a:pt x="571" y="352"/>
                </a:lnTo>
                <a:lnTo>
                  <a:pt x="571" y="352"/>
                </a:lnTo>
                <a:lnTo>
                  <a:pt x="571" y="351"/>
                </a:lnTo>
                <a:lnTo>
                  <a:pt x="572" y="351"/>
                </a:lnTo>
                <a:lnTo>
                  <a:pt x="572" y="351"/>
                </a:lnTo>
                <a:lnTo>
                  <a:pt x="571" y="352"/>
                </a:lnTo>
                <a:lnTo>
                  <a:pt x="571" y="352"/>
                </a:lnTo>
                <a:lnTo>
                  <a:pt x="571" y="352"/>
                </a:lnTo>
                <a:lnTo>
                  <a:pt x="572" y="352"/>
                </a:lnTo>
                <a:lnTo>
                  <a:pt x="572" y="354"/>
                </a:lnTo>
                <a:lnTo>
                  <a:pt x="572" y="354"/>
                </a:lnTo>
                <a:lnTo>
                  <a:pt x="572" y="352"/>
                </a:lnTo>
                <a:lnTo>
                  <a:pt x="572" y="352"/>
                </a:lnTo>
                <a:lnTo>
                  <a:pt x="572" y="351"/>
                </a:lnTo>
                <a:lnTo>
                  <a:pt x="572" y="351"/>
                </a:lnTo>
                <a:lnTo>
                  <a:pt x="572" y="351"/>
                </a:lnTo>
                <a:lnTo>
                  <a:pt x="572" y="349"/>
                </a:lnTo>
                <a:lnTo>
                  <a:pt x="574" y="348"/>
                </a:lnTo>
                <a:lnTo>
                  <a:pt x="574" y="346"/>
                </a:lnTo>
                <a:lnTo>
                  <a:pt x="574" y="346"/>
                </a:lnTo>
                <a:lnTo>
                  <a:pt x="574" y="346"/>
                </a:lnTo>
                <a:lnTo>
                  <a:pt x="574" y="346"/>
                </a:lnTo>
                <a:lnTo>
                  <a:pt x="572" y="346"/>
                </a:lnTo>
                <a:lnTo>
                  <a:pt x="572" y="346"/>
                </a:lnTo>
                <a:lnTo>
                  <a:pt x="572" y="346"/>
                </a:lnTo>
                <a:lnTo>
                  <a:pt x="572" y="346"/>
                </a:lnTo>
                <a:lnTo>
                  <a:pt x="574" y="345"/>
                </a:lnTo>
                <a:lnTo>
                  <a:pt x="574" y="345"/>
                </a:lnTo>
                <a:lnTo>
                  <a:pt x="574" y="345"/>
                </a:lnTo>
                <a:lnTo>
                  <a:pt x="574" y="345"/>
                </a:lnTo>
                <a:lnTo>
                  <a:pt x="574" y="345"/>
                </a:lnTo>
                <a:lnTo>
                  <a:pt x="574" y="345"/>
                </a:lnTo>
                <a:lnTo>
                  <a:pt x="574" y="345"/>
                </a:lnTo>
                <a:lnTo>
                  <a:pt x="574" y="343"/>
                </a:lnTo>
                <a:lnTo>
                  <a:pt x="574" y="343"/>
                </a:lnTo>
                <a:lnTo>
                  <a:pt x="574" y="343"/>
                </a:lnTo>
                <a:lnTo>
                  <a:pt x="574" y="343"/>
                </a:lnTo>
                <a:lnTo>
                  <a:pt x="574" y="343"/>
                </a:lnTo>
                <a:lnTo>
                  <a:pt x="574" y="343"/>
                </a:lnTo>
                <a:lnTo>
                  <a:pt x="572" y="343"/>
                </a:lnTo>
                <a:lnTo>
                  <a:pt x="572" y="343"/>
                </a:lnTo>
                <a:lnTo>
                  <a:pt x="572" y="343"/>
                </a:lnTo>
                <a:lnTo>
                  <a:pt x="572" y="343"/>
                </a:lnTo>
                <a:lnTo>
                  <a:pt x="572" y="343"/>
                </a:lnTo>
                <a:lnTo>
                  <a:pt x="572" y="345"/>
                </a:lnTo>
                <a:lnTo>
                  <a:pt x="572" y="345"/>
                </a:lnTo>
                <a:lnTo>
                  <a:pt x="571" y="345"/>
                </a:lnTo>
                <a:lnTo>
                  <a:pt x="571" y="345"/>
                </a:lnTo>
                <a:lnTo>
                  <a:pt x="571" y="345"/>
                </a:lnTo>
                <a:lnTo>
                  <a:pt x="571" y="343"/>
                </a:lnTo>
                <a:lnTo>
                  <a:pt x="571" y="343"/>
                </a:lnTo>
                <a:lnTo>
                  <a:pt x="571" y="345"/>
                </a:lnTo>
                <a:lnTo>
                  <a:pt x="571" y="346"/>
                </a:lnTo>
                <a:lnTo>
                  <a:pt x="571" y="346"/>
                </a:lnTo>
                <a:lnTo>
                  <a:pt x="571" y="346"/>
                </a:lnTo>
                <a:lnTo>
                  <a:pt x="571" y="346"/>
                </a:lnTo>
                <a:lnTo>
                  <a:pt x="571" y="346"/>
                </a:lnTo>
                <a:lnTo>
                  <a:pt x="571" y="346"/>
                </a:lnTo>
                <a:lnTo>
                  <a:pt x="571" y="346"/>
                </a:lnTo>
                <a:lnTo>
                  <a:pt x="571" y="346"/>
                </a:lnTo>
                <a:lnTo>
                  <a:pt x="571" y="346"/>
                </a:lnTo>
                <a:lnTo>
                  <a:pt x="571" y="348"/>
                </a:lnTo>
                <a:lnTo>
                  <a:pt x="571" y="348"/>
                </a:lnTo>
                <a:lnTo>
                  <a:pt x="571" y="348"/>
                </a:lnTo>
                <a:lnTo>
                  <a:pt x="571" y="348"/>
                </a:lnTo>
                <a:lnTo>
                  <a:pt x="571" y="348"/>
                </a:lnTo>
                <a:lnTo>
                  <a:pt x="571" y="348"/>
                </a:lnTo>
                <a:lnTo>
                  <a:pt x="571" y="348"/>
                </a:lnTo>
                <a:lnTo>
                  <a:pt x="571" y="348"/>
                </a:lnTo>
                <a:lnTo>
                  <a:pt x="571" y="348"/>
                </a:lnTo>
                <a:lnTo>
                  <a:pt x="571" y="348"/>
                </a:lnTo>
                <a:lnTo>
                  <a:pt x="571" y="348"/>
                </a:lnTo>
                <a:lnTo>
                  <a:pt x="572" y="348"/>
                </a:lnTo>
                <a:lnTo>
                  <a:pt x="572" y="349"/>
                </a:lnTo>
                <a:lnTo>
                  <a:pt x="571" y="349"/>
                </a:lnTo>
                <a:close/>
                <a:moveTo>
                  <a:pt x="569" y="355"/>
                </a:moveTo>
                <a:lnTo>
                  <a:pt x="569" y="355"/>
                </a:lnTo>
                <a:lnTo>
                  <a:pt x="568" y="357"/>
                </a:lnTo>
                <a:lnTo>
                  <a:pt x="568" y="357"/>
                </a:lnTo>
                <a:lnTo>
                  <a:pt x="568" y="357"/>
                </a:lnTo>
                <a:lnTo>
                  <a:pt x="566" y="358"/>
                </a:lnTo>
                <a:lnTo>
                  <a:pt x="566" y="358"/>
                </a:lnTo>
                <a:lnTo>
                  <a:pt x="568" y="360"/>
                </a:lnTo>
                <a:lnTo>
                  <a:pt x="568" y="358"/>
                </a:lnTo>
                <a:lnTo>
                  <a:pt x="568" y="357"/>
                </a:lnTo>
                <a:lnTo>
                  <a:pt x="568" y="357"/>
                </a:lnTo>
                <a:lnTo>
                  <a:pt x="568" y="357"/>
                </a:lnTo>
                <a:lnTo>
                  <a:pt x="568" y="357"/>
                </a:lnTo>
                <a:lnTo>
                  <a:pt x="569" y="357"/>
                </a:lnTo>
                <a:lnTo>
                  <a:pt x="569" y="357"/>
                </a:lnTo>
                <a:lnTo>
                  <a:pt x="571" y="357"/>
                </a:lnTo>
                <a:lnTo>
                  <a:pt x="571" y="355"/>
                </a:lnTo>
                <a:lnTo>
                  <a:pt x="571" y="355"/>
                </a:lnTo>
                <a:lnTo>
                  <a:pt x="571" y="355"/>
                </a:lnTo>
                <a:lnTo>
                  <a:pt x="571" y="355"/>
                </a:lnTo>
                <a:lnTo>
                  <a:pt x="569" y="355"/>
                </a:lnTo>
                <a:lnTo>
                  <a:pt x="569" y="355"/>
                </a:lnTo>
                <a:lnTo>
                  <a:pt x="569" y="354"/>
                </a:lnTo>
                <a:lnTo>
                  <a:pt x="569" y="354"/>
                </a:lnTo>
                <a:lnTo>
                  <a:pt x="569" y="354"/>
                </a:lnTo>
                <a:lnTo>
                  <a:pt x="569" y="354"/>
                </a:lnTo>
                <a:lnTo>
                  <a:pt x="569" y="355"/>
                </a:lnTo>
                <a:lnTo>
                  <a:pt x="569" y="355"/>
                </a:lnTo>
                <a:close/>
                <a:moveTo>
                  <a:pt x="566" y="358"/>
                </a:moveTo>
                <a:lnTo>
                  <a:pt x="566" y="357"/>
                </a:lnTo>
                <a:lnTo>
                  <a:pt x="566" y="357"/>
                </a:lnTo>
                <a:lnTo>
                  <a:pt x="568" y="357"/>
                </a:lnTo>
                <a:lnTo>
                  <a:pt x="568" y="357"/>
                </a:lnTo>
                <a:lnTo>
                  <a:pt x="568" y="355"/>
                </a:lnTo>
                <a:lnTo>
                  <a:pt x="568" y="355"/>
                </a:lnTo>
                <a:lnTo>
                  <a:pt x="568" y="355"/>
                </a:lnTo>
                <a:lnTo>
                  <a:pt x="568" y="354"/>
                </a:lnTo>
                <a:lnTo>
                  <a:pt x="568" y="354"/>
                </a:lnTo>
                <a:lnTo>
                  <a:pt x="568" y="352"/>
                </a:lnTo>
                <a:lnTo>
                  <a:pt x="568" y="352"/>
                </a:lnTo>
                <a:lnTo>
                  <a:pt x="568" y="354"/>
                </a:lnTo>
                <a:lnTo>
                  <a:pt x="568" y="354"/>
                </a:lnTo>
                <a:lnTo>
                  <a:pt x="568" y="354"/>
                </a:lnTo>
                <a:lnTo>
                  <a:pt x="568" y="355"/>
                </a:lnTo>
                <a:lnTo>
                  <a:pt x="566" y="355"/>
                </a:lnTo>
                <a:lnTo>
                  <a:pt x="566" y="354"/>
                </a:lnTo>
                <a:lnTo>
                  <a:pt x="566" y="355"/>
                </a:lnTo>
                <a:lnTo>
                  <a:pt x="565" y="357"/>
                </a:lnTo>
                <a:lnTo>
                  <a:pt x="565" y="357"/>
                </a:lnTo>
                <a:lnTo>
                  <a:pt x="565" y="357"/>
                </a:lnTo>
                <a:lnTo>
                  <a:pt x="566" y="357"/>
                </a:lnTo>
                <a:lnTo>
                  <a:pt x="566" y="357"/>
                </a:lnTo>
                <a:lnTo>
                  <a:pt x="565" y="357"/>
                </a:lnTo>
                <a:lnTo>
                  <a:pt x="565" y="357"/>
                </a:lnTo>
                <a:lnTo>
                  <a:pt x="565" y="358"/>
                </a:lnTo>
                <a:lnTo>
                  <a:pt x="566" y="358"/>
                </a:lnTo>
                <a:lnTo>
                  <a:pt x="566" y="358"/>
                </a:lnTo>
                <a:lnTo>
                  <a:pt x="566" y="358"/>
                </a:lnTo>
                <a:lnTo>
                  <a:pt x="565" y="358"/>
                </a:lnTo>
                <a:lnTo>
                  <a:pt x="565" y="358"/>
                </a:lnTo>
                <a:lnTo>
                  <a:pt x="565" y="358"/>
                </a:lnTo>
                <a:lnTo>
                  <a:pt x="565" y="358"/>
                </a:lnTo>
                <a:lnTo>
                  <a:pt x="566" y="358"/>
                </a:lnTo>
                <a:lnTo>
                  <a:pt x="566" y="358"/>
                </a:lnTo>
                <a:close/>
                <a:moveTo>
                  <a:pt x="566" y="334"/>
                </a:moveTo>
                <a:lnTo>
                  <a:pt x="568" y="333"/>
                </a:lnTo>
                <a:lnTo>
                  <a:pt x="568" y="333"/>
                </a:lnTo>
                <a:lnTo>
                  <a:pt x="568" y="333"/>
                </a:lnTo>
                <a:lnTo>
                  <a:pt x="568" y="333"/>
                </a:lnTo>
                <a:lnTo>
                  <a:pt x="568" y="333"/>
                </a:lnTo>
                <a:lnTo>
                  <a:pt x="568" y="333"/>
                </a:lnTo>
                <a:lnTo>
                  <a:pt x="568" y="333"/>
                </a:lnTo>
                <a:lnTo>
                  <a:pt x="568" y="331"/>
                </a:lnTo>
                <a:lnTo>
                  <a:pt x="568" y="331"/>
                </a:lnTo>
                <a:lnTo>
                  <a:pt x="568" y="330"/>
                </a:lnTo>
                <a:lnTo>
                  <a:pt x="566" y="330"/>
                </a:lnTo>
                <a:lnTo>
                  <a:pt x="565" y="330"/>
                </a:lnTo>
                <a:lnTo>
                  <a:pt x="565" y="330"/>
                </a:lnTo>
                <a:lnTo>
                  <a:pt x="565" y="330"/>
                </a:lnTo>
                <a:lnTo>
                  <a:pt x="565" y="330"/>
                </a:lnTo>
                <a:lnTo>
                  <a:pt x="565" y="331"/>
                </a:lnTo>
                <a:lnTo>
                  <a:pt x="565" y="331"/>
                </a:lnTo>
                <a:lnTo>
                  <a:pt x="565" y="333"/>
                </a:lnTo>
                <a:lnTo>
                  <a:pt x="565" y="333"/>
                </a:lnTo>
                <a:lnTo>
                  <a:pt x="565" y="333"/>
                </a:lnTo>
                <a:lnTo>
                  <a:pt x="565" y="333"/>
                </a:lnTo>
                <a:lnTo>
                  <a:pt x="565" y="333"/>
                </a:lnTo>
                <a:lnTo>
                  <a:pt x="565" y="334"/>
                </a:lnTo>
                <a:lnTo>
                  <a:pt x="565" y="334"/>
                </a:lnTo>
                <a:lnTo>
                  <a:pt x="565" y="334"/>
                </a:lnTo>
                <a:lnTo>
                  <a:pt x="566" y="334"/>
                </a:lnTo>
                <a:lnTo>
                  <a:pt x="566" y="334"/>
                </a:lnTo>
                <a:close/>
                <a:moveTo>
                  <a:pt x="563" y="337"/>
                </a:moveTo>
                <a:lnTo>
                  <a:pt x="565" y="337"/>
                </a:lnTo>
                <a:lnTo>
                  <a:pt x="565" y="339"/>
                </a:lnTo>
                <a:lnTo>
                  <a:pt x="565" y="339"/>
                </a:lnTo>
                <a:lnTo>
                  <a:pt x="565" y="339"/>
                </a:lnTo>
                <a:lnTo>
                  <a:pt x="565" y="339"/>
                </a:lnTo>
                <a:lnTo>
                  <a:pt x="566" y="339"/>
                </a:lnTo>
                <a:lnTo>
                  <a:pt x="566" y="337"/>
                </a:lnTo>
                <a:lnTo>
                  <a:pt x="566" y="337"/>
                </a:lnTo>
                <a:lnTo>
                  <a:pt x="565" y="337"/>
                </a:lnTo>
                <a:lnTo>
                  <a:pt x="565" y="337"/>
                </a:lnTo>
                <a:lnTo>
                  <a:pt x="565" y="336"/>
                </a:lnTo>
                <a:lnTo>
                  <a:pt x="565" y="336"/>
                </a:lnTo>
                <a:lnTo>
                  <a:pt x="565" y="336"/>
                </a:lnTo>
                <a:lnTo>
                  <a:pt x="565" y="336"/>
                </a:lnTo>
                <a:lnTo>
                  <a:pt x="565" y="336"/>
                </a:lnTo>
                <a:lnTo>
                  <a:pt x="565" y="336"/>
                </a:lnTo>
                <a:lnTo>
                  <a:pt x="563" y="336"/>
                </a:lnTo>
                <a:lnTo>
                  <a:pt x="563" y="336"/>
                </a:lnTo>
                <a:lnTo>
                  <a:pt x="563" y="336"/>
                </a:lnTo>
                <a:lnTo>
                  <a:pt x="563" y="336"/>
                </a:lnTo>
                <a:lnTo>
                  <a:pt x="563" y="337"/>
                </a:lnTo>
                <a:close/>
                <a:moveTo>
                  <a:pt x="472" y="473"/>
                </a:moveTo>
                <a:lnTo>
                  <a:pt x="472" y="475"/>
                </a:lnTo>
                <a:lnTo>
                  <a:pt x="472" y="473"/>
                </a:lnTo>
                <a:lnTo>
                  <a:pt x="472" y="475"/>
                </a:lnTo>
                <a:lnTo>
                  <a:pt x="472" y="475"/>
                </a:lnTo>
                <a:lnTo>
                  <a:pt x="471" y="475"/>
                </a:lnTo>
                <a:lnTo>
                  <a:pt x="471" y="475"/>
                </a:lnTo>
                <a:lnTo>
                  <a:pt x="472" y="475"/>
                </a:lnTo>
                <a:lnTo>
                  <a:pt x="472" y="475"/>
                </a:lnTo>
                <a:lnTo>
                  <a:pt x="474" y="475"/>
                </a:lnTo>
                <a:lnTo>
                  <a:pt x="474" y="475"/>
                </a:lnTo>
                <a:lnTo>
                  <a:pt x="474" y="475"/>
                </a:lnTo>
                <a:lnTo>
                  <a:pt x="474" y="475"/>
                </a:lnTo>
                <a:lnTo>
                  <a:pt x="476" y="475"/>
                </a:lnTo>
                <a:lnTo>
                  <a:pt x="476" y="475"/>
                </a:lnTo>
                <a:lnTo>
                  <a:pt x="476" y="473"/>
                </a:lnTo>
                <a:lnTo>
                  <a:pt x="476" y="473"/>
                </a:lnTo>
                <a:lnTo>
                  <a:pt x="474" y="473"/>
                </a:lnTo>
                <a:lnTo>
                  <a:pt x="472" y="473"/>
                </a:lnTo>
                <a:close/>
                <a:moveTo>
                  <a:pt x="500" y="429"/>
                </a:moveTo>
                <a:lnTo>
                  <a:pt x="500" y="429"/>
                </a:lnTo>
                <a:lnTo>
                  <a:pt x="501" y="431"/>
                </a:lnTo>
                <a:lnTo>
                  <a:pt x="501" y="431"/>
                </a:lnTo>
                <a:lnTo>
                  <a:pt x="501" y="431"/>
                </a:lnTo>
                <a:lnTo>
                  <a:pt x="501" y="431"/>
                </a:lnTo>
                <a:lnTo>
                  <a:pt x="501" y="431"/>
                </a:lnTo>
                <a:lnTo>
                  <a:pt x="503" y="429"/>
                </a:lnTo>
                <a:lnTo>
                  <a:pt x="503" y="429"/>
                </a:lnTo>
                <a:lnTo>
                  <a:pt x="501" y="429"/>
                </a:lnTo>
                <a:lnTo>
                  <a:pt x="501" y="429"/>
                </a:lnTo>
                <a:lnTo>
                  <a:pt x="501" y="429"/>
                </a:lnTo>
                <a:lnTo>
                  <a:pt x="501" y="429"/>
                </a:lnTo>
                <a:lnTo>
                  <a:pt x="501" y="429"/>
                </a:lnTo>
                <a:lnTo>
                  <a:pt x="501" y="429"/>
                </a:lnTo>
                <a:lnTo>
                  <a:pt x="501" y="429"/>
                </a:lnTo>
                <a:lnTo>
                  <a:pt x="501" y="429"/>
                </a:lnTo>
                <a:lnTo>
                  <a:pt x="501" y="429"/>
                </a:lnTo>
                <a:lnTo>
                  <a:pt x="500" y="428"/>
                </a:lnTo>
                <a:lnTo>
                  <a:pt x="501" y="428"/>
                </a:lnTo>
                <a:lnTo>
                  <a:pt x="500" y="428"/>
                </a:lnTo>
                <a:lnTo>
                  <a:pt x="500" y="428"/>
                </a:lnTo>
                <a:lnTo>
                  <a:pt x="500" y="428"/>
                </a:lnTo>
                <a:lnTo>
                  <a:pt x="500" y="428"/>
                </a:lnTo>
                <a:lnTo>
                  <a:pt x="500" y="428"/>
                </a:lnTo>
                <a:lnTo>
                  <a:pt x="500" y="428"/>
                </a:lnTo>
                <a:lnTo>
                  <a:pt x="500" y="428"/>
                </a:lnTo>
                <a:lnTo>
                  <a:pt x="500" y="428"/>
                </a:lnTo>
                <a:lnTo>
                  <a:pt x="500" y="428"/>
                </a:lnTo>
                <a:lnTo>
                  <a:pt x="500" y="428"/>
                </a:lnTo>
                <a:lnTo>
                  <a:pt x="500" y="429"/>
                </a:lnTo>
                <a:lnTo>
                  <a:pt x="500" y="429"/>
                </a:lnTo>
                <a:lnTo>
                  <a:pt x="500" y="429"/>
                </a:lnTo>
                <a:close/>
                <a:moveTo>
                  <a:pt x="466" y="473"/>
                </a:moveTo>
                <a:lnTo>
                  <a:pt x="466" y="472"/>
                </a:lnTo>
                <a:lnTo>
                  <a:pt x="466" y="472"/>
                </a:lnTo>
                <a:lnTo>
                  <a:pt x="466" y="472"/>
                </a:lnTo>
                <a:lnTo>
                  <a:pt x="465" y="472"/>
                </a:lnTo>
                <a:lnTo>
                  <a:pt x="465" y="472"/>
                </a:lnTo>
                <a:lnTo>
                  <a:pt x="462" y="475"/>
                </a:lnTo>
                <a:lnTo>
                  <a:pt x="460" y="475"/>
                </a:lnTo>
                <a:lnTo>
                  <a:pt x="460" y="476"/>
                </a:lnTo>
                <a:lnTo>
                  <a:pt x="460" y="478"/>
                </a:lnTo>
                <a:lnTo>
                  <a:pt x="460" y="478"/>
                </a:lnTo>
                <a:lnTo>
                  <a:pt x="460" y="478"/>
                </a:lnTo>
                <a:lnTo>
                  <a:pt x="462" y="478"/>
                </a:lnTo>
                <a:lnTo>
                  <a:pt x="462" y="478"/>
                </a:lnTo>
                <a:lnTo>
                  <a:pt x="462" y="476"/>
                </a:lnTo>
                <a:lnTo>
                  <a:pt x="463" y="476"/>
                </a:lnTo>
                <a:lnTo>
                  <a:pt x="463" y="475"/>
                </a:lnTo>
                <a:lnTo>
                  <a:pt x="465" y="475"/>
                </a:lnTo>
                <a:lnTo>
                  <a:pt x="465" y="475"/>
                </a:lnTo>
                <a:lnTo>
                  <a:pt x="465" y="475"/>
                </a:lnTo>
                <a:lnTo>
                  <a:pt x="465" y="475"/>
                </a:lnTo>
                <a:lnTo>
                  <a:pt x="465" y="473"/>
                </a:lnTo>
                <a:lnTo>
                  <a:pt x="465" y="472"/>
                </a:lnTo>
                <a:lnTo>
                  <a:pt x="465" y="472"/>
                </a:lnTo>
                <a:lnTo>
                  <a:pt x="466" y="473"/>
                </a:lnTo>
                <a:lnTo>
                  <a:pt x="466" y="473"/>
                </a:lnTo>
                <a:lnTo>
                  <a:pt x="466" y="473"/>
                </a:lnTo>
                <a:lnTo>
                  <a:pt x="466" y="473"/>
                </a:lnTo>
                <a:lnTo>
                  <a:pt x="466" y="473"/>
                </a:lnTo>
                <a:lnTo>
                  <a:pt x="466" y="473"/>
                </a:lnTo>
                <a:lnTo>
                  <a:pt x="466" y="473"/>
                </a:lnTo>
                <a:lnTo>
                  <a:pt x="466" y="473"/>
                </a:lnTo>
                <a:lnTo>
                  <a:pt x="466" y="473"/>
                </a:lnTo>
                <a:lnTo>
                  <a:pt x="466" y="473"/>
                </a:lnTo>
                <a:lnTo>
                  <a:pt x="466" y="473"/>
                </a:lnTo>
                <a:lnTo>
                  <a:pt x="466" y="473"/>
                </a:lnTo>
                <a:lnTo>
                  <a:pt x="466" y="473"/>
                </a:lnTo>
                <a:lnTo>
                  <a:pt x="466" y="473"/>
                </a:lnTo>
                <a:lnTo>
                  <a:pt x="466" y="473"/>
                </a:lnTo>
                <a:close/>
                <a:moveTo>
                  <a:pt x="472" y="473"/>
                </a:moveTo>
                <a:lnTo>
                  <a:pt x="472" y="473"/>
                </a:lnTo>
                <a:lnTo>
                  <a:pt x="472" y="473"/>
                </a:lnTo>
                <a:lnTo>
                  <a:pt x="472" y="473"/>
                </a:lnTo>
                <a:lnTo>
                  <a:pt x="472" y="473"/>
                </a:lnTo>
                <a:lnTo>
                  <a:pt x="472" y="473"/>
                </a:lnTo>
                <a:lnTo>
                  <a:pt x="472" y="473"/>
                </a:lnTo>
                <a:lnTo>
                  <a:pt x="472" y="473"/>
                </a:lnTo>
                <a:lnTo>
                  <a:pt x="472" y="473"/>
                </a:lnTo>
                <a:lnTo>
                  <a:pt x="472" y="472"/>
                </a:lnTo>
                <a:lnTo>
                  <a:pt x="472" y="472"/>
                </a:lnTo>
                <a:lnTo>
                  <a:pt x="472" y="472"/>
                </a:lnTo>
                <a:lnTo>
                  <a:pt x="471" y="472"/>
                </a:lnTo>
                <a:lnTo>
                  <a:pt x="471" y="472"/>
                </a:lnTo>
                <a:lnTo>
                  <a:pt x="469" y="472"/>
                </a:lnTo>
                <a:lnTo>
                  <a:pt x="469" y="472"/>
                </a:lnTo>
                <a:lnTo>
                  <a:pt x="469" y="472"/>
                </a:lnTo>
                <a:lnTo>
                  <a:pt x="468" y="473"/>
                </a:lnTo>
                <a:lnTo>
                  <a:pt x="468" y="473"/>
                </a:lnTo>
                <a:lnTo>
                  <a:pt x="468" y="473"/>
                </a:lnTo>
                <a:lnTo>
                  <a:pt x="468" y="475"/>
                </a:lnTo>
                <a:lnTo>
                  <a:pt x="468" y="475"/>
                </a:lnTo>
                <a:lnTo>
                  <a:pt x="468" y="475"/>
                </a:lnTo>
                <a:lnTo>
                  <a:pt x="469" y="475"/>
                </a:lnTo>
                <a:lnTo>
                  <a:pt x="469" y="475"/>
                </a:lnTo>
                <a:lnTo>
                  <a:pt x="471" y="475"/>
                </a:lnTo>
                <a:lnTo>
                  <a:pt x="471" y="475"/>
                </a:lnTo>
                <a:lnTo>
                  <a:pt x="471" y="475"/>
                </a:lnTo>
                <a:lnTo>
                  <a:pt x="471" y="475"/>
                </a:lnTo>
                <a:lnTo>
                  <a:pt x="472" y="473"/>
                </a:lnTo>
                <a:lnTo>
                  <a:pt x="472" y="473"/>
                </a:lnTo>
                <a:close/>
                <a:moveTo>
                  <a:pt x="472" y="469"/>
                </a:moveTo>
                <a:lnTo>
                  <a:pt x="472" y="469"/>
                </a:lnTo>
                <a:lnTo>
                  <a:pt x="472" y="469"/>
                </a:lnTo>
                <a:lnTo>
                  <a:pt x="474" y="469"/>
                </a:lnTo>
                <a:lnTo>
                  <a:pt x="474" y="469"/>
                </a:lnTo>
                <a:lnTo>
                  <a:pt x="474" y="469"/>
                </a:lnTo>
                <a:lnTo>
                  <a:pt x="472" y="467"/>
                </a:lnTo>
                <a:lnTo>
                  <a:pt x="472" y="467"/>
                </a:lnTo>
                <a:lnTo>
                  <a:pt x="472" y="469"/>
                </a:lnTo>
                <a:lnTo>
                  <a:pt x="472" y="469"/>
                </a:lnTo>
                <a:lnTo>
                  <a:pt x="472" y="469"/>
                </a:lnTo>
                <a:lnTo>
                  <a:pt x="472" y="469"/>
                </a:lnTo>
                <a:lnTo>
                  <a:pt x="471" y="469"/>
                </a:lnTo>
                <a:lnTo>
                  <a:pt x="471" y="469"/>
                </a:lnTo>
                <a:lnTo>
                  <a:pt x="471" y="469"/>
                </a:lnTo>
                <a:lnTo>
                  <a:pt x="471" y="469"/>
                </a:lnTo>
                <a:lnTo>
                  <a:pt x="472" y="469"/>
                </a:lnTo>
                <a:lnTo>
                  <a:pt x="472" y="469"/>
                </a:lnTo>
                <a:lnTo>
                  <a:pt x="472" y="469"/>
                </a:lnTo>
                <a:close/>
                <a:moveTo>
                  <a:pt x="424" y="484"/>
                </a:moveTo>
                <a:lnTo>
                  <a:pt x="424" y="484"/>
                </a:lnTo>
                <a:lnTo>
                  <a:pt x="424" y="484"/>
                </a:lnTo>
                <a:lnTo>
                  <a:pt x="424" y="482"/>
                </a:lnTo>
                <a:lnTo>
                  <a:pt x="424" y="482"/>
                </a:lnTo>
                <a:lnTo>
                  <a:pt x="424" y="482"/>
                </a:lnTo>
                <a:lnTo>
                  <a:pt x="424" y="484"/>
                </a:lnTo>
                <a:lnTo>
                  <a:pt x="424" y="484"/>
                </a:lnTo>
                <a:lnTo>
                  <a:pt x="424" y="484"/>
                </a:lnTo>
                <a:lnTo>
                  <a:pt x="424" y="484"/>
                </a:lnTo>
                <a:lnTo>
                  <a:pt x="424" y="484"/>
                </a:lnTo>
                <a:lnTo>
                  <a:pt x="424" y="484"/>
                </a:lnTo>
                <a:lnTo>
                  <a:pt x="424" y="485"/>
                </a:lnTo>
                <a:lnTo>
                  <a:pt x="424" y="485"/>
                </a:lnTo>
                <a:lnTo>
                  <a:pt x="424" y="485"/>
                </a:lnTo>
                <a:lnTo>
                  <a:pt x="424" y="485"/>
                </a:lnTo>
                <a:lnTo>
                  <a:pt x="424" y="484"/>
                </a:lnTo>
                <a:lnTo>
                  <a:pt x="424" y="484"/>
                </a:lnTo>
                <a:lnTo>
                  <a:pt x="424" y="484"/>
                </a:lnTo>
                <a:close/>
                <a:moveTo>
                  <a:pt x="426" y="488"/>
                </a:moveTo>
                <a:lnTo>
                  <a:pt x="426" y="488"/>
                </a:lnTo>
                <a:lnTo>
                  <a:pt x="426" y="488"/>
                </a:lnTo>
                <a:lnTo>
                  <a:pt x="426" y="488"/>
                </a:lnTo>
                <a:lnTo>
                  <a:pt x="426" y="488"/>
                </a:lnTo>
                <a:lnTo>
                  <a:pt x="426" y="488"/>
                </a:lnTo>
                <a:lnTo>
                  <a:pt x="426" y="488"/>
                </a:lnTo>
                <a:lnTo>
                  <a:pt x="426" y="488"/>
                </a:lnTo>
                <a:lnTo>
                  <a:pt x="426" y="488"/>
                </a:lnTo>
                <a:lnTo>
                  <a:pt x="426" y="488"/>
                </a:lnTo>
                <a:lnTo>
                  <a:pt x="426" y="488"/>
                </a:lnTo>
                <a:lnTo>
                  <a:pt x="426" y="490"/>
                </a:lnTo>
                <a:lnTo>
                  <a:pt x="426" y="490"/>
                </a:lnTo>
                <a:lnTo>
                  <a:pt x="426" y="490"/>
                </a:lnTo>
                <a:lnTo>
                  <a:pt x="426" y="490"/>
                </a:lnTo>
                <a:lnTo>
                  <a:pt x="426" y="490"/>
                </a:lnTo>
                <a:lnTo>
                  <a:pt x="426" y="490"/>
                </a:lnTo>
                <a:lnTo>
                  <a:pt x="426" y="490"/>
                </a:lnTo>
                <a:lnTo>
                  <a:pt x="426" y="490"/>
                </a:lnTo>
                <a:lnTo>
                  <a:pt x="426" y="490"/>
                </a:lnTo>
                <a:lnTo>
                  <a:pt x="426" y="490"/>
                </a:lnTo>
                <a:lnTo>
                  <a:pt x="426" y="488"/>
                </a:lnTo>
                <a:lnTo>
                  <a:pt x="426" y="488"/>
                </a:lnTo>
                <a:lnTo>
                  <a:pt x="426" y="488"/>
                </a:lnTo>
                <a:lnTo>
                  <a:pt x="426" y="488"/>
                </a:lnTo>
                <a:close/>
                <a:moveTo>
                  <a:pt x="435" y="447"/>
                </a:moveTo>
                <a:lnTo>
                  <a:pt x="435" y="447"/>
                </a:lnTo>
                <a:lnTo>
                  <a:pt x="435" y="446"/>
                </a:lnTo>
                <a:lnTo>
                  <a:pt x="435" y="446"/>
                </a:lnTo>
                <a:lnTo>
                  <a:pt x="435" y="447"/>
                </a:lnTo>
                <a:lnTo>
                  <a:pt x="435" y="447"/>
                </a:lnTo>
                <a:lnTo>
                  <a:pt x="435" y="447"/>
                </a:lnTo>
                <a:lnTo>
                  <a:pt x="435" y="447"/>
                </a:lnTo>
                <a:lnTo>
                  <a:pt x="435" y="447"/>
                </a:lnTo>
                <a:lnTo>
                  <a:pt x="435" y="447"/>
                </a:lnTo>
                <a:close/>
                <a:moveTo>
                  <a:pt x="445" y="493"/>
                </a:moveTo>
                <a:lnTo>
                  <a:pt x="445" y="494"/>
                </a:lnTo>
                <a:lnTo>
                  <a:pt x="444" y="494"/>
                </a:lnTo>
                <a:lnTo>
                  <a:pt x="444" y="494"/>
                </a:lnTo>
                <a:lnTo>
                  <a:pt x="444" y="496"/>
                </a:lnTo>
                <a:lnTo>
                  <a:pt x="442" y="496"/>
                </a:lnTo>
                <a:lnTo>
                  <a:pt x="442" y="496"/>
                </a:lnTo>
                <a:lnTo>
                  <a:pt x="442" y="496"/>
                </a:lnTo>
                <a:lnTo>
                  <a:pt x="442" y="497"/>
                </a:lnTo>
                <a:lnTo>
                  <a:pt x="442" y="497"/>
                </a:lnTo>
                <a:lnTo>
                  <a:pt x="444" y="497"/>
                </a:lnTo>
                <a:lnTo>
                  <a:pt x="444" y="497"/>
                </a:lnTo>
                <a:lnTo>
                  <a:pt x="444" y="497"/>
                </a:lnTo>
                <a:lnTo>
                  <a:pt x="445" y="497"/>
                </a:lnTo>
                <a:lnTo>
                  <a:pt x="445" y="497"/>
                </a:lnTo>
                <a:lnTo>
                  <a:pt x="445" y="497"/>
                </a:lnTo>
                <a:lnTo>
                  <a:pt x="445" y="497"/>
                </a:lnTo>
                <a:lnTo>
                  <a:pt x="445" y="496"/>
                </a:lnTo>
                <a:lnTo>
                  <a:pt x="445" y="496"/>
                </a:lnTo>
                <a:lnTo>
                  <a:pt x="445" y="494"/>
                </a:lnTo>
                <a:lnTo>
                  <a:pt x="445" y="494"/>
                </a:lnTo>
                <a:lnTo>
                  <a:pt x="447" y="493"/>
                </a:lnTo>
                <a:lnTo>
                  <a:pt x="445" y="493"/>
                </a:lnTo>
                <a:lnTo>
                  <a:pt x="445" y="493"/>
                </a:lnTo>
                <a:close/>
                <a:moveTo>
                  <a:pt x="485" y="426"/>
                </a:moveTo>
                <a:lnTo>
                  <a:pt x="485" y="426"/>
                </a:lnTo>
                <a:lnTo>
                  <a:pt x="486" y="425"/>
                </a:lnTo>
                <a:lnTo>
                  <a:pt x="486" y="425"/>
                </a:lnTo>
                <a:lnTo>
                  <a:pt x="486" y="425"/>
                </a:lnTo>
                <a:lnTo>
                  <a:pt x="486" y="425"/>
                </a:lnTo>
                <a:lnTo>
                  <a:pt x="486" y="425"/>
                </a:lnTo>
                <a:lnTo>
                  <a:pt x="488" y="426"/>
                </a:lnTo>
                <a:lnTo>
                  <a:pt x="488" y="426"/>
                </a:lnTo>
                <a:lnTo>
                  <a:pt x="488" y="426"/>
                </a:lnTo>
                <a:lnTo>
                  <a:pt x="489" y="426"/>
                </a:lnTo>
                <a:lnTo>
                  <a:pt x="489" y="426"/>
                </a:lnTo>
                <a:lnTo>
                  <a:pt x="491" y="428"/>
                </a:lnTo>
                <a:lnTo>
                  <a:pt x="491" y="428"/>
                </a:lnTo>
                <a:lnTo>
                  <a:pt x="491" y="428"/>
                </a:lnTo>
                <a:lnTo>
                  <a:pt x="492" y="428"/>
                </a:lnTo>
                <a:lnTo>
                  <a:pt x="492" y="428"/>
                </a:lnTo>
                <a:lnTo>
                  <a:pt x="492" y="428"/>
                </a:lnTo>
                <a:lnTo>
                  <a:pt x="492" y="428"/>
                </a:lnTo>
                <a:lnTo>
                  <a:pt x="492" y="428"/>
                </a:lnTo>
                <a:lnTo>
                  <a:pt x="491" y="426"/>
                </a:lnTo>
                <a:lnTo>
                  <a:pt x="491" y="426"/>
                </a:lnTo>
                <a:lnTo>
                  <a:pt x="489" y="426"/>
                </a:lnTo>
                <a:lnTo>
                  <a:pt x="489" y="425"/>
                </a:lnTo>
                <a:lnTo>
                  <a:pt x="489" y="425"/>
                </a:lnTo>
                <a:lnTo>
                  <a:pt x="489" y="425"/>
                </a:lnTo>
                <a:lnTo>
                  <a:pt x="489" y="425"/>
                </a:lnTo>
                <a:lnTo>
                  <a:pt x="489" y="423"/>
                </a:lnTo>
                <a:lnTo>
                  <a:pt x="489" y="423"/>
                </a:lnTo>
                <a:lnTo>
                  <a:pt x="488" y="425"/>
                </a:lnTo>
                <a:lnTo>
                  <a:pt x="488" y="423"/>
                </a:lnTo>
                <a:lnTo>
                  <a:pt x="488" y="423"/>
                </a:lnTo>
                <a:lnTo>
                  <a:pt x="486" y="423"/>
                </a:lnTo>
                <a:lnTo>
                  <a:pt x="486" y="422"/>
                </a:lnTo>
                <a:lnTo>
                  <a:pt x="486" y="422"/>
                </a:lnTo>
                <a:lnTo>
                  <a:pt x="486" y="423"/>
                </a:lnTo>
                <a:lnTo>
                  <a:pt x="485" y="423"/>
                </a:lnTo>
                <a:lnTo>
                  <a:pt x="485" y="423"/>
                </a:lnTo>
                <a:lnTo>
                  <a:pt x="483" y="425"/>
                </a:lnTo>
                <a:lnTo>
                  <a:pt x="485" y="426"/>
                </a:lnTo>
                <a:close/>
                <a:moveTo>
                  <a:pt x="483" y="428"/>
                </a:moveTo>
                <a:lnTo>
                  <a:pt x="483" y="428"/>
                </a:lnTo>
                <a:lnTo>
                  <a:pt x="482" y="428"/>
                </a:lnTo>
                <a:lnTo>
                  <a:pt x="482" y="429"/>
                </a:lnTo>
                <a:lnTo>
                  <a:pt x="482" y="429"/>
                </a:lnTo>
                <a:lnTo>
                  <a:pt x="482" y="429"/>
                </a:lnTo>
                <a:lnTo>
                  <a:pt x="485" y="431"/>
                </a:lnTo>
                <a:lnTo>
                  <a:pt x="485" y="432"/>
                </a:lnTo>
                <a:lnTo>
                  <a:pt x="485" y="431"/>
                </a:lnTo>
                <a:lnTo>
                  <a:pt x="485" y="432"/>
                </a:lnTo>
                <a:lnTo>
                  <a:pt x="486" y="432"/>
                </a:lnTo>
                <a:lnTo>
                  <a:pt x="485" y="432"/>
                </a:lnTo>
                <a:lnTo>
                  <a:pt x="485" y="432"/>
                </a:lnTo>
                <a:lnTo>
                  <a:pt x="485" y="432"/>
                </a:lnTo>
                <a:lnTo>
                  <a:pt x="485" y="432"/>
                </a:lnTo>
                <a:lnTo>
                  <a:pt x="485" y="432"/>
                </a:lnTo>
                <a:lnTo>
                  <a:pt x="486" y="432"/>
                </a:lnTo>
                <a:lnTo>
                  <a:pt x="486" y="432"/>
                </a:lnTo>
                <a:lnTo>
                  <a:pt x="486" y="432"/>
                </a:lnTo>
                <a:lnTo>
                  <a:pt x="486" y="432"/>
                </a:lnTo>
                <a:lnTo>
                  <a:pt x="486" y="432"/>
                </a:lnTo>
                <a:lnTo>
                  <a:pt x="486" y="432"/>
                </a:lnTo>
                <a:lnTo>
                  <a:pt x="488" y="434"/>
                </a:lnTo>
                <a:lnTo>
                  <a:pt x="488" y="434"/>
                </a:lnTo>
                <a:lnTo>
                  <a:pt x="488" y="432"/>
                </a:lnTo>
                <a:lnTo>
                  <a:pt x="488" y="432"/>
                </a:lnTo>
                <a:lnTo>
                  <a:pt x="486" y="431"/>
                </a:lnTo>
                <a:lnTo>
                  <a:pt x="486" y="431"/>
                </a:lnTo>
                <a:lnTo>
                  <a:pt x="485" y="429"/>
                </a:lnTo>
                <a:lnTo>
                  <a:pt x="483" y="428"/>
                </a:lnTo>
                <a:lnTo>
                  <a:pt x="483" y="428"/>
                </a:lnTo>
                <a:close/>
                <a:moveTo>
                  <a:pt x="495" y="428"/>
                </a:moveTo>
                <a:lnTo>
                  <a:pt x="495" y="428"/>
                </a:lnTo>
                <a:lnTo>
                  <a:pt x="495" y="428"/>
                </a:lnTo>
                <a:lnTo>
                  <a:pt x="495" y="428"/>
                </a:lnTo>
                <a:lnTo>
                  <a:pt x="494" y="428"/>
                </a:lnTo>
                <a:lnTo>
                  <a:pt x="494" y="428"/>
                </a:lnTo>
                <a:lnTo>
                  <a:pt x="494" y="428"/>
                </a:lnTo>
                <a:lnTo>
                  <a:pt x="494" y="429"/>
                </a:lnTo>
                <a:lnTo>
                  <a:pt x="494" y="429"/>
                </a:lnTo>
                <a:lnTo>
                  <a:pt x="494" y="429"/>
                </a:lnTo>
                <a:lnTo>
                  <a:pt x="494" y="429"/>
                </a:lnTo>
                <a:lnTo>
                  <a:pt x="495" y="429"/>
                </a:lnTo>
                <a:lnTo>
                  <a:pt x="495" y="429"/>
                </a:lnTo>
                <a:lnTo>
                  <a:pt x="495" y="429"/>
                </a:lnTo>
                <a:lnTo>
                  <a:pt x="495" y="428"/>
                </a:lnTo>
                <a:lnTo>
                  <a:pt x="495" y="428"/>
                </a:lnTo>
                <a:lnTo>
                  <a:pt x="495" y="428"/>
                </a:lnTo>
                <a:close/>
                <a:moveTo>
                  <a:pt x="566" y="348"/>
                </a:moveTo>
                <a:lnTo>
                  <a:pt x="566" y="349"/>
                </a:lnTo>
                <a:lnTo>
                  <a:pt x="566" y="349"/>
                </a:lnTo>
                <a:lnTo>
                  <a:pt x="566" y="349"/>
                </a:lnTo>
                <a:lnTo>
                  <a:pt x="566" y="349"/>
                </a:lnTo>
                <a:lnTo>
                  <a:pt x="568" y="351"/>
                </a:lnTo>
                <a:lnTo>
                  <a:pt x="568" y="349"/>
                </a:lnTo>
                <a:lnTo>
                  <a:pt x="568" y="349"/>
                </a:lnTo>
                <a:lnTo>
                  <a:pt x="568" y="349"/>
                </a:lnTo>
                <a:lnTo>
                  <a:pt x="568" y="348"/>
                </a:lnTo>
                <a:lnTo>
                  <a:pt x="568" y="348"/>
                </a:lnTo>
                <a:lnTo>
                  <a:pt x="568" y="348"/>
                </a:lnTo>
                <a:lnTo>
                  <a:pt x="568" y="348"/>
                </a:lnTo>
                <a:lnTo>
                  <a:pt x="568" y="346"/>
                </a:lnTo>
                <a:lnTo>
                  <a:pt x="566" y="348"/>
                </a:lnTo>
                <a:close/>
                <a:moveTo>
                  <a:pt x="492" y="454"/>
                </a:moveTo>
                <a:lnTo>
                  <a:pt x="492" y="454"/>
                </a:lnTo>
                <a:lnTo>
                  <a:pt x="492" y="454"/>
                </a:lnTo>
                <a:lnTo>
                  <a:pt x="492" y="454"/>
                </a:lnTo>
                <a:lnTo>
                  <a:pt x="492" y="454"/>
                </a:lnTo>
                <a:lnTo>
                  <a:pt x="492" y="454"/>
                </a:lnTo>
                <a:lnTo>
                  <a:pt x="491" y="454"/>
                </a:lnTo>
                <a:lnTo>
                  <a:pt x="491" y="454"/>
                </a:lnTo>
                <a:lnTo>
                  <a:pt x="489" y="454"/>
                </a:lnTo>
                <a:lnTo>
                  <a:pt x="489" y="454"/>
                </a:lnTo>
                <a:lnTo>
                  <a:pt x="489" y="454"/>
                </a:lnTo>
                <a:lnTo>
                  <a:pt x="489" y="454"/>
                </a:lnTo>
                <a:lnTo>
                  <a:pt x="489" y="454"/>
                </a:lnTo>
                <a:lnTo>
                  <a:pt x="488" y="455"/>
                </a:lnTo>
                <a:lnTo>
                  <a:pt x="488" y="454"/>
                </a:lnTo>
                <a:lnTo>
                  <a:pt x="488" y="454"/>
                </a:lnTo>
                <a:lnTo>
                  <a:pt x="488" y="454"/>
                </a:lnTo>
                <a:lnTo>
                  <a:pt x="488" y="452"/>
                </a:lnTo>
                <a:lnTo>
                  <a:pt x="488" y="452"/>
                </a:lnTo>
                <a:lnTo>
                  <a:pt x="488" y="452"/>
                </a:lnTo>
                <a:lnTo>
                  <a:pt x="486" y="452"/>
                </a:lnTo>
                <a:lnTo>
                  <a:pt x="486" y="454"/>
                </a:lnTo>
                <a:lnTo>
                  <a:pt x="486" y="454"/>
                </a:lnTo>
                <a:lnTo>
                  <a:pt x="486" y="454"/>
                </a:lnTo>
                <a:lnTo>
                  <a:pt x="486" y="454"/>
                </a:lnTo>
                <a:lnTo>
                  <a:pt x="485" y="455"/>
                </a:lnTo>
                <a:lnTo>
                  <a:pt x="485" y="455"/>
                </a:lnTo>
                <a:lnTo>
                  <a:pt x="485" y="455"/>
                </a:lnTo>
                <a:lnTo>
                  <a:pt x="485" y="455"/>
                </a:lnTo>
                <a:lnTo>
                  <a:pt x="485" y="455"/>
                </a:lnTo>
                <a:lnTo>
                  <a:pt x="485" y="455"/>
                </a:lnTo>
                <a:lnTo>
                  <a:pt x="485" y="455"/>
                </a:lnTo>
                <a:lnTo>
                  <a:pt x="485" y="455"/>
                </a:lnTo>
                <a:lnTo>
                  <a:pt x="485" y="457"/>
                </a:lnTo>
                <a:lnTo>
                  <a:pt x="485" y="457"/>
                </a:lnTo>
                <a:lnTo>
                  <a:pt x="485" y="457"/>
                </a:lnTo>
                <a:lnTo>
                  <a:pt x="485" y="457"/>
                </a:lnTo>
                <a:lnTo>
                  <a:pt x="485" y="457"/>
                </a:lnTo>
                <a:lnTo>
                  <a:pt x="485" y="457"/>
                </a:lnTo>
                <a:lnTo>
                  <a:pt x="486" y="457"/>
                </a:lnTo>
                <a:lnTo>
                  <a:pt x="486" y="457"/>
                </a:lnTo>
                <a:lnTo>
                  <a:pt x="486" y="457"/>
                </a:lnTo>
                <a:lnTo>
                  <a:pt x="486" y="457"/>
                </a:lnTo>
                <a:lnTo>
                  <a:pt x="485" y="458"/>
                </a:lnTo>
                <a:lnTo>
                  <a:pt x="485" y="458"/>
                </a:lnTo>
                <a:lnTo>
                  <a:pt x="486" y="458"/>
                </a:lnTo>
                <a:lnTo>
                  <a:pt x="486" y="458"/>
                </a:lnTo>
                <a:lnTo>
                  <a:pt x="486" y="458"/>
                </a:lnTo>
                <a:lnTo>
                  <a:pt x="486" y="458"/>
                </a:lnTo>
                <a:lnTo>
                  <a:pt x="485" y="460"/>
                </a:lnTo>
                <a:lnTo>
                  <a:pt x="486" y="460"/>
                </a:lnTo>
                <a:lnTo>
                  <a:pt x="486" y="460"/>
                </a:lnTo>
                <a:lnTo>
                  <a:pt x="488" y="458"/>
                </a:lnTo>
                <a:lnTo>
                  <a:pt x="488" y="458"/>
                </a:lnTo>
                <a:lnTo>
                  <a:pt x="488" y="457"/>
                </a:lnTo>
                <a:lnTo>
                  <a:pt x="488" y="457"/>
                </a:lnTo>
                <a:lnTo>
                  <a:pt x="488" y="457"/>
                </a:lnTo>
                <a:lnTo>
                  <a:pt x="488" y="457"/>
                </a:lnTo>
                <a:lnTo>
                  <a:pt x="489" y="457"/>
                </a:lnTo>
                <a:lnTo>
                  <a:pt x="489" y="457"/>
                </a:lnTo>
                <a:lnTo>
                  <a:pt x="489" y="457"/>
                </a:lnTo>
                <a:lnTo>
                  <a:pt x="489" y="457"/>
                </a:lnTo>
                <a:lnTo>
                  <a:pt x="491" y="455"/>
                </a:lnTo>
                <a:lnTo>
                  <a:pt x="491" y="455"/>
                </a:lnTo>
                <a:lnTo>
                  <a:pt x="491" y="455"/>
                </a:lnTo>
                <a:lnTo>
                  <a:pt x="491" y="455"/>
                </a:lnTo>
                <a:lnTo>
                  <a:pt x="491" y="455"/>
                </a:lnTo>
                <a:lnTo>
                  <a:pt x="491" y="455"/>
                </a:lnTo>
                <a:lnTo>
                  <a:pt x="492" y="455"/>
                </a:lnTo>
                <a:lnTo>
                  <a:pt x="492" y="455"/>
                </a:lnTo>
                <a:lnTo>
                  <a:pt x="494" y="454"/>
                </a:lnTo>
                <a:lnTo>
                  <a:pt x="494" y="454"/>
                </a:lnTo>
                <a:lnTo>
                  <a:pt x="492" y="454"/>
                </a:lnTo>
                <a:close/>
                <a:moveTo>
                  <a:pt x="477" y="443"/>
                </a:moveTo>
                <a:lnTo>
                  <a:pt x="477" y="441"/>
                </a:lnTo>
                <a:lnTo>
                  <a:pt x="476" y="441"/>
                </a:lnTo>
                <a:lnTo>
                  <a:pt x="476" y="441"/>
                </a:lnTo>
                <a:lnTo>
                  <a:pt x="476" y="443"/>
                </a:lnTo>
                <a:lnTo>
                  <a:pt x="476" y="443"/>
                </a:lnTo>
                <a:lnTo>
                  <a:pt x="476" y="443"/>
                </a:lnTo>
                <a:lnTo>
                  <a:pt x="476" y="443"/>
                </a:lnTo>
                <a:lnTo>
                  <a:pt x="476" y="444"/>
                </a:lnTo>
                <a:lnTo>
                  <a:pt x="476" y="444"/>
                </a:lnTo>
                <a:lnTo>
                  <a:pt x="477" y="446"/>
                </a:lnTo>
                <a:lnTo>
                  <a:pt x="477" y="444"/>
                </a:lnTo>
                <a:lnTo>
                  <a:pt x="477" y="443"/>
                </a:lnTo>
                <a:lnTo>
                  <a:pt x="477" y="443"/>
                </a:lnTo>
                <a:lnTo>
                  <a:pt x="477" y="443"/>
                </a:lnTo>
                <a:lnTo>
                  <a:pt x="477" y="443"/>
                </a:lnTo>
                <a:close/>
                <a:moveTo>
                  <a:pt x="503" y="438"/>
                </a:moveTo>
                <a:lnTo>
                  <a:pt x="501" y="440"/>
                </a:lnTo>
                <a:lnTo>
                  <a:pt x="501" y="438"/>
                </a:lnTo>
                <a:lnTo>
                  <a:pt x="501" y="438"/>
                </a:lnTo>
                <a:lnTo>
                  <a:pt x="501" y="438"/>
                </a:lnTo>
                <a:lnTo>
                  <a:pt x="501" y="437"/>
                </a:lnTo>
                <a:lnTo>
                  <a:pt x="501" y="437"/>
                </a:lnTo>
                <a:lnTo>
                  <a:pt x="501" y="437"/>
                </a:lnTo>
                <a:lnTo>
                  <a:pt x="500" y="438"/>
                </a:lnTo>
                <a:lnTo>
                  <a:pt x="500" y="438"/>
                </a:lnTo>
                <a:lnTo>
                  <a:pt x="500" y="437"/>
                </a:lnTo>
                <a:lnTo>
                  <a:pt x="500" y="437"/>
                </a:lnTo>
                <a:lnTo>
                  <a:pt x="500" y="437"/>
                </a:lnTo>
                <a:lnTo>
                  <a:pt x="500" y="437"/>
                </a:lnTo>
                <a:lnTo>
                  <a:pt x="500" y="435"/>
                </a:lnTo>
                <a:lnTo>
                  <a:pt x="500" y="435"/>
                </a:lnTo>
                <a:lnTo>
                  <a:pt x="500" y="435"/>
                </a:lnTo>
                <a:lnTo>
                  <a:pt x="500" y="435"/>
                </a:lnTo>
                <a:lnTo>
                  <a:pt x="500" y="437"/>
                </a:lnTo>
                <a:lnTo>
                  <a:pt x="498" y="437"/>
                </a:lnTo>
                <a:lnTo>
                  <a:pt x="498" y="437"/>
                </a:lnTo>
                <a:lnTo>
                  <a:pt x="498" y="435"/>
                </a:lnTo>
                <a:lnTo>
                  <a:pt x="500" y="435"/>
                </a:lnTo>
                <a:lnTo>
                  <a:pt x="500" y="434"/>
                </a:lnTo>
                <a:lnTo>
                  <a:pt x="501" y="434"/>
                </a:lnTo>
                <a:lnTo>
                  <a:pt x="503" y="432"/>
                </a:lnTo>
                <a:lnTo>
                  <a:pt x="503" y="432"/>
                </a:lnTo>
                <a:lnTo>
                  <a:pt x="501" y="432"/>
                </a:lnTo>
                <a:lnTo>
                  <a:pt x="501" y="432"/>
                </a:lnTo>
                <a:lnTo>
                  <a:pt x="501" y="432"/>
                </a:lnTo>
                <a:lnTo>
                  <a:pt x="501" y="432"/>
                </a:lnTo>
                <a:lnTo>
                  <a:pt x="501" y="432"/>
                </a:lnTo>
                <a:lnTo>
                  <a:pt x="501" y="432"/>
                </a:lnTo>
                <a:lnTo>
                  <a:pt x="500" y="432"/>
                </a:lnTo>
                <a:lnTo>
                  <a:pt x="501" y="432"/>
                </a:lnTo>
                <a:lnTo>
                  <a:pt x="501" y="431"/>
                </a:lnTo>
                <a:lnTo>
                  <a:pt x="500" y="431"/>
                </a:lnTo>
                <a:lnTo>
                  <a:pt x="500" y="431"/>
                </a:lnTo>
                <a:lnTo>
                  <a:pt x="500" y="431"/>
                </a:lnTo>
                <a:lnTo>
                  <a:pt x="500" y="431"/>
                </a:lnTo>
                <a:lnTo>
                  <a:pt x="500" y="429"/>
                </a:lnTo>
                <a:lnTo>
                  <a:pt x="500" y="429"/>
                </a:lnTo>
                <a:lnTo>
                  <a:pt x="498" y="429"/>
                </a:lnTo>
                <a:lnTo>
                  <a:pt x="498" y="429"/>
                </a:lnTo>
                <a:lnTo>
                  <a:pt x="498" y="429"/>
                </a:lnTo>
                <a:lnTo>
                  <a:pt x="498" y="429"/>
                </a:lnTo>
                <a:lnTo>
                  <a:pt x="498" y="429"/>
                </a:lnTo>
                <a:lnTo>
                  <a:pt x="498" y="429"/>
                </a:lnTo>
                <a:lnTo>
                  <a:pt x="498" y="429"/>
                </a:lnTo>
                <a:lnTo>
                  <a:pt x="498" y="429"/>
                </a:lnTo>
                <a:lnTo>
                  <a:pt x="497" y="429"/>
                </a:lnTo>
                <a:lnTo>
                  <a:pt x="497" y="429"/>
                </a:lnTo>
                <a:lnTo>
                  <a:pt x="497" y="429"/>
                </a:lnTo>
                <a:lnTo>
                  <a:pt x="497" y="429"/>
                </a:lnTo>
                <a:lnTo>
                  <a:pt x="497" y="431"/>
                </a:lnTo>
                <a:lnTo>
                  <a:pt x="497" y="431"/>
                </a:lnTo>
                <a:lnTo>
                  <a:pt x="497" y="431"/>
                </a:lnTo>
                <a:lnTo>
                  <a:pt x="497" y="431"/>
                </a:lnTo>
                <a:lnTo>
                  <a:pt x="497" y="431"/>
                </a:lnTo>
                <a:lnTo>
                  <a:pt x="497" y="431"/>
                </a:lnTo>
                <a:lnTo>
                  <a:pt x="495" y="431"/>
                </a:lnTo>
                <a:lnTo>
                  <a:pt x="495" y="432"/>
                </a:lnTo>
                <a:lnTo>
                  <a:pt x="495" y="432"/>
                </a:lnTo>
                <a:lnTo>
                  <a:pt x="495" y="432"/>
                </a:lnTo>
                <a:lnTo>
                  <a:pt x="495" y="432"/>
                </a:lnTo>
                <a:lnTo>
                  <a:pt x="495" y="432"/>
                </a:lnTo>
                <a:lnTo>
                  <a:pt x="495" y="432"/>
                </a:lnTo>
                <a:lnTo>
                  <a:pt x="494" y="431"/>
                </a:lnTo>
                <a:lnTo>
                  <a:pt x="494" y="432"/>
                </a:lnTo>
                <a:lnTo>
                  <a:pt x="494" y="432"/>
                </a:lnTo>
                <a:lnTo>
                  <a:pt x="494" y="434"/>
                </a:lnTo>
                <a:lnTo>
                  <a:pt x="494" y="434"/>
                </a:lnTo>
                <a:lnTo>
                  <a:pt x="494" y="435"/>
                </a:lnTo>
                <a:lnTo>
                  <a:pt x="494" y="435"/>
                </a:lnTo>
                <a:lnTo>
                  <a:pt x="494" y="435"/>
                </a:lnTo>
                <a:lnTo>
                  <a:pt x="494" y="435"/>
                </a:lnTo>
                <a:lnTo>
                  <a:pt x="492" y="435"/>
                </a:lnTo>
                <a:lnTo>
                  <a:pt x="492" y="435"/>
                </a:lnTo>
                <a:lnTo>
                  <a:pt x="492" y="435"/>
                </a:lnTo>
                <a:lnTo>
                  <a:pt x="492" y="435"/>
                </a:lnTo>
                <a:lnTo>
                  <a:pt x="492" y="434"/>
                </a:lnTo>
                <a:lnTo>
                  <a:pt x="492" y="432"/>
                </a:lnTo>
                <a:lnTo>
                  <a:pt x="492" y="432"/>
                </a:lnTo>
                <a:lnTo>
                  <a:pt x="492" y="431"/>
                </a:lnTo>
                <a:lnTo>
                  <a:pt x="494" y="431"/>
                </a:lnTo>
                <a:lnTo>
                  <a:pt x="494" y="431"/>
                </a:lnTo>
                <a:lnTo>
                  <a:pt x="494" y="431"/>
                </a:lnTo>
                <a:lnTo>
                  <a:pt x="492" y="431"/>
                </a:lnTo>
                <a:lnTo>
                  <a:pt x="492" y="431"/>
                </a:lnTo>
                <a:lnTo>
                  <a:pt x="494" y="431"/>
                </a:lnTo>
                <a:lnTo>
                  <a:pt x="494" y="429"/>
                </a:lnTo>
                <a:lnTo>
                  <a:pt x="494" y="429"/>
                </a:lnTo>
                <a:lnTo>
                  <a:pt x="494" y="429"/>
                </a:lnTo>
                <a:lnTo>
                  <a:pt x="491" y="429"/>
                </a:lnTo>
                <a:lnTo>
                  <a:pt x="491" y="429"/>
                </a:lnTo>
                <a:lnTo>
                  <a:pt x="491" y="429"/>
                </a:lnTo>
                <a:lnTo>
                  <a:pt x="491" y="429"/>
                </a:lnTo>
                <a:lnTo>
                  <a:pt x="491" y="429"/>
                </a:lnTo>
                <a:lnTo>
                  <a:pt x="489" y="429"/>
                </a:lnTo>
                <a:lnTo>
                  <a:pt x="489" y="428"/>
                </a:lnTo>
                <a:lnTo>
                  <a:pt x="488" y="428"/>
                </a:lnTo>
                <a:lnTo>
                  <a:pt x="486" y="428"/>
                </a:lnTo>
                <a:lnTo>
                  <a:pt x="486" y="426"/>
                </a:lnTo>
                <a:lnTo>
                  <a:pt x="486" y="426"/>
                </a:lnTo>
                <a:lnTo>
                  <a:pt x="486" y="426"/>
                </a:lnTo>
                <a:lnTo>
                  <a:pt x="486" y="426"/>
                </a:lnTo>
                <a:lnTo>
                  <a:pt x="486" y="428"/>
                </a:lnTo>
                <a:lnTo>
                  <a:pt x="486" y="428"/>
                </a:lnTo>
                <a:lnTo>
                  <a:pt x="486" y="428"/>
                </a:lnTo>
                <a:lnTo>
                  <a:pt x="486" y="428"/>
                </a:lnTo>
                <a:lnTo>
                  <a:pt x="488" y="429"/>
                </a:lnTo>
                <a:lnTo>
                  <a:pt x="488" y="429"/>
                </a:lnTo>
                <a:lnTo>
                  <a:pt x="488" y="431"/>
                </a:lnTo>
                <a:lnTo>
                  <a:pt x="489" y="431"/>
                </a:lnTo>
                <a:lnTo>
                  <a:pt x="489" y="431"/>
                </a:lnTo>
                <a:lnTo>
                  <a:pt x="489" y="431"/>
                </a:lnTo>
                <a:lnTo>
                  <a:pt x="489" y="431"/>
                </a:lnTo>
                <a:lnTo>
                  <a:pt x="489" y="432"/>
                </a:lnTo>
                <a:lnTo>
                  <a:pt x="489" y="432"/>
                </a:lnTo>
                <a:lnTo>
                  <a:pt x="491" y="432"/>
                </a:lnTo>
                <a:lnTo>
                  <a:pt x="489" y="432"/>
                </a:lnTo>
                <a:lnTo>
                  <a:pt x="489" y="432"/>
                </a:lnTo>
                <a:lnTo>
                  <a:pt x="488" y="431"/>
                </a:lnTo>
                <a:lnTo>
                  <a:pt x="488" y="431"/>
                </a:lnTo>
                <a:lnTo>
                  <a:pt x="488" y="431"/>
                </a:lnTo>
                <a:lnTo>
                  <a:pt x="486" y="431"/>
                </a:lnTo>
                <a:lnTo>
                  <a:pt x="486" y="431"/>
                </a:lnTo>
                <a:lnTo>
                  <a:pt x="488" y="431"/>
                </a:lnTo>
                <a:lnTo>
                  <a:pt x="488" y="432"/>
                </a:lnTo>
                <a:lnTo>
                  <a:pt x="488" y="434"/>
                </a:lnTo>
                <a:lnTo>
                  <a:pt x="488" y="435"/>
                </a:lnTo>
                <a:lnTo>
                  <a:pt x="488" y="435"/>
                </a:lnTo>
                <a:lnTo>
                  <a:pt x="488" y="437"/>
                </a:lnTo>
                <a:lnTo>
                  <a:pt x="488" y="437"/>
                </a:lnTo>
                <a:lnTo>
                  <a:pt x="488" y="437"/>
                </a:lnTo>
                <a:lnTo>
                  <a:pt x="488" y="435"/>
                </a:lnTo>
                <a:lnTo>
                  <a:pt x="488" y="435"/>
                </a:lnTo>
                <a:lnTo>
                  <a:pt x="488" y="435"/>
                </a:lnTo>
                <a:lnTo>
                  <a:pt x="488" y="434"/>
                </a:lnTo>
                <a:lnTo>
                  <a:pt x="488" y="434"/>
                </a:lnTo>
                <a:lnTo>
                  <a:pt x="488" y="434"/>
                </a:lnTo>
                <a:lnTo>
                  <a:pt x="486" y="434"/>
                </a:lnTo>
                <a:lnTo>
                  <a:pt x="485" y="434"/>
                </a:lnTo>
                <a:lnTo>
                  <a:pt x="483" y="432"/>
                </a:lnTo>
                <a:lnTo>
                  <a:pt x="483" y="432"/>
                </a:lnTo>
                <a:lnTo>
                  <a:pt x="483" y="432"/>
                </a:lnTo>
                <a:lnTo>
                  <a:pt x="483" y="432"/>
                </a:lnTo>
                <a:lnTo>
                  <a:pt x="483" y="434"/>
                </a:lnTo>
                <a:lnTo>
                  <a:pt x="483" y="434"/>
                </a:lnTo>
                <a:lnTo>
                  <a:pt x="485" y="434"/>
                </a:lnTo>
                <a:lnTo>
                  <a:pt x="485" y="434"/>
                </a:lnTo>
                <a:lnTo>
                  <a:pt x="485" y="434"/>
                </a:lnTo>
                <a:lnTo>
                  <a:pt x="485" y="434"/>
                </a:lnTo>
                <a:lnTo>
                  <a:pt x="485" y="434"/>
                </a:lnTo>
                <a:lnTo>
                  <a:pt x="485" y="435"/>
                </a:lnTo>
                <a:lnTo>
                  <a:pt x="485" y="435"/>
                </a:lnTo>
                <a:lnTo>
                  <a:pt x="485" y="435"/>
                </a:lnTo>
                <a:lnTo>
                  <a:pt x="486" y="435"/>
                </a:lnTo>
                <a:lnTo>
                  <a:pt x="485" y="437"/>
                </a:lnTo>
                <a:lnTo>
                  <a:pt x="485" y="437"/>
                </a:lnTo>
                <a:lnTo>
                  <a:pt x="485" y="437"/>
                </a:lnTo>
                <a:lnTo>
                  <a:pt x="485" y="435"/>
                </a:lnTo>
                <a:lnTo>
                  <a:pt x="485" y="435"/>
                </a:lnTo>
                <a:lnTo>
                  <a:pt x="483" y="435"/>
                </a:lnTo>
                <a:lnTo>
                  <a:pt x="483" y="434"/>
                </a:lnTo>
                <a:lnTo>
                  <a:pt x="483" y="434"/>
                </a:lnTo>
                <a:lnTo>
                  <a:pt x="483" y="435"/>
                </a:lnTo>
                <a:lnTo>
                  <a:pt x="482" y="435"/>
                </a:lnTo>
                <a:lnTo>
                  <a:pt x="483" y="435"/>
                </a:lnTo>
                <a:lnTo>
                  <a:pt x="483" y="437"/>
                </a:lnTo>
                <a:lnTo>
                  <a:pt x="483" y="437"/>
                </a:lnTo>
                <a:lnTo>
                  <a:pt x="483" y="437"/>
                </a:lnTo>
                <a:lnTo>
                  <a:pt x="483" y="437"/>
                </a:lnTo>
                <a:lnTo>
                  <a:pt x="482" y="435"/>
                </a:lnTo>
                <a:lnTo>
                  <a:pt x="482" y="437"/>
                </a:lnTo>
                <a:lnTo>
                  <a:pt x="483" y="438"/>
                </a:lnTo>
                <a:lnTo>
                  <a:pt x="482" y="438"/>
                </a:lnTo>
                <a:lnTo>
                  <a:pt x="482" y="438"/>
                </a:lnTo>
                <a:lnTo>
                  <a:pt x="482" y="437"/>
                </a:lnTo>
                <a:lnTo>
                  <a:pt x="482" y="435"/>
                </a:lnTo>
                <a:lnTo>
                  <a:pt x="482" y="434"/>
                </a:lnTo>
                <a:lnTo>
                  <a:pt x="482" y="434"/>
                </a:lnTo>
                <a:lnTo>
                  <a:pt x="482" y="432"/>
                </a:lnTo>
                <a:lnTo>
                  <a:pt x="482" y="432"/>
                </a:lnTo>
                <a:lnTo>
                  <a:pt x="480" y="432"/>
                </a:lnTo>
                <a:lnTo>
                  <a:pt x="480" y="432"/>
                </a:lnTo>
                <a:lnTo>
                  <a:pt x="480" y="431"/>
                </a:lnTo>
                <a:lnTo>
                  <a:pt x="480" y="431"/>
                </a:lnTo>
                <a:lnTo>
                  <a:pt x="480" y="431"/>
                </a:lnTo>
                <a:lnTo>
                  <a:pt x="480" y="431"/>
                </a:lnTo>
                <a:lnTo>
                  <a:pt x="479" y="431"/>
                </a:lnTo>
                <a:lnTo>
                  <a:pt x="479" y="431"/>
                </a:lnTo>
                <a:lnTo>
                  <a:pt x="479" y="431"/>
                </a:lnTo>
                <a:lnTo>
                  <a:pt x="479" y="431"/>
                </a:lnTo>
                <a:lnTo>
                  <a:pt x="479" y="431"/>
                </a:lnTo>
                <a:lnTo>
                  <a:pt x="479" y="431"/>
                </a:lnTo>
                <a:lnTo>
                  <a:pt x="477" y="431"/>
                </a:lnTo>
                <a:lnTo>
                  <a:pt x="477" y="431"/>
                </a:lnTo>
                <a:lnTo>
                  <a:pt x="477" y="431"/>
                </a:lnTo>
                <a:lnTo>
                  <a:pt x="477" y="431"/>
                </a:lnTo>
                <a:lnTo>
                  <a:pt x="477" y="431"/>
                </a:lnTo>
                <a:lnTo>
                  <a:pt x="477" y="431"/>
                </a:lnTo>
                <a:lnTo>
                  <a:pt x="476" y="432"/>
                </a:lnTo>
                <a:lnTo>
                  <a:pt x="476" y="434"/>
                </a:lnTo>
                <a:lnTo>
                  <a:pt x="476" y="434"/>
                </a:lnTo>
                <a:lnTo>
                  <a:pt x="476" y="435"/>
                </a:lnTo>
                <a:lnTo>
                  <a:pt x="476" y="437"/>
                </a:lnTo>
                <a:lnTo>
                  <a:pt x="476" y="437"/>
                </a:lnTo>
                <a:lnTo>
                  <a:pt x="479" y="437"/>
                </a:lnTo>
                <a:lnTo>
                  <a:pt x="479" y="437"/>
                </a:lnTo>
                <a:lnTo>
                  <a:pt x="480" y="438"/>
                </a:lnTo>
                <a:lnTo>
                  <a:pt x="480" y="438"/>
                </a:lnTo>
                <a:lnTo>
                  <a:pt x="480" y="438"/>
                </a:lnTo>
                <a:lnTo>
                  <a:pt x="482" y="440"/>
                </a:lnTo>
                <a:lnTo>
                  <a:pt x="482" y="440"/>
                </a:lnTo>
                <a:lnTo>
                  <a:pt x="482" y="440"/>
                </a:lnTo>
                <a:lnTo>
                  <a:pt x="480" y="440"/>
                </a:lnTo>
                <a:lnTo>
                  <a:pt x="480" y="440"/>
                </a:lnTo>
                <a:lnTo>
                  <a:pt x="480" y="438"/>
                </a:lnTo>
                <a:lnTo>
                  <a:pt x="480" y="438"/>
                </a:lnTo>
                <a:lnTo>
                  <a:pt x="477" y="438"/>
                </a:lnTo>
                <a:lnTo>
                  <a:pt x="477" y="438"/>
                </a:lnTo>
                <a:lnTo>
                  <a:pt x="476" y="438"/>
                </a:lnTo>
                <a:lnTo>
                  <a:pt x="476" y="438"/>
                </a:lnTo>
                <a:lnTo>
                  <a:pt x="479" y="441"/>
                </a:lnTo>
                <a:lnTo>
                  <a:pt x="479" y="441"/>
                </a:lnTo>
                <a:lnTo>
                  <a:pt x="479" y="441"/>
                </a:lnTo>
                <a:lnTo>
                  <a:pt x="479" y="441"/>
                </a:lnTo>
                <a:lnTo>
                  <a:pt x="480" y="441"/>
                </a:lnTo>
                <a:lnTo>
                  <a:pt x="479" y="441"/>
                </a:lnTo>
                <a:lnTo>
                  <a:pt x="479" y="441"/>
                </a:lnTo>
                <a:lnTo>
                  <a:pt x="477" y="441"/>
                </a:lnTo>
                <a:lnTo>
                  <a:pt x="477" y="441"/>
                </a:lnTo>
                <a:lnTo>
                  <a:pt x="477" y="441"/>
                </a:lnTo>
                <a:lnTo>
                  <a:pt x="477" y="440"/>
                </a:lnTo>
                <a:lnTo>
                  <a:pt x="477" y="441"/>
                </a:lnTo>
                <a:lnTo>
                  <a:pt x="477" y="441"/>
                </a:lnTo>
                <a:lnTo>
                  <a:pt x="477" y="441"/>
                </a:lnTo>
                <a:lnTo>
                  <a:pt x="477" y="443"/>
                </a:lnTo>
                <a:lnTo>
                  <a:pt x="477" y="443"/>
                </a:lnTo>
                <a:lnTo>
                  <a:pt x="477" y="443"/>
                </a:lnTo>
                <a:lnTo>
                  <a:pt x="477" y="446"/>
                </a:lnTo>
                <a:lnTo>
                  <a:pt x="477" y="446"/>
                </a:lnTo>
                <a:lnTo>
                  <a:pt x="477" y="446"/>
                </a:lnTo>
                <a:lnTo>
                  <a:pt x="479" y="447"/>
                </a:lnTo>
                <a:lnTo>
                  <a:pt x="479" y="447"/>
                </a:lnTo>
                <a:lnTo>
                  <a:pt x="479" y="449"/>
                </a:lnTo>
                <a:lnTo>
                  <a:pt x="479" y="449"/>
                </a:lnTo>
                <a:lnTo>
                  <a:pt x="479" y="449"/>
                </a:lnTo>
                <a:lnTo>
                  <a:pt x="480" y="449"/>
                </a:lnTo>
                <a:lnTo>
                  <a:pt x="480" y="450"/>
                </a:lnTo>
                <a:lnTo>
                  <a:pt x="480" y="450"/>
                </a:lnTo>
                <a:lnTo>
                  <a:pt x="479" y="449"/>
                </a:lnTo>
                <a:lnTo>
                  <a:pt x="477" y="449"/>
                </a:lnTo>
                <a:lnTo>
                  <a:pt x="477" y="447"/>
                </a:lnTo>
                <a:lnTo>
                  <a:pt x="477" y="447"/>
                </a:lnTo>
                <a:lnTo>
                  <a:pt x="476" y="446"/>
                </a:lnTo>
                <a:lnTo>
                  <a:pt x="476" y="446"/>
                </a:lnTo>
                <a:lnTo>
                  <a:pt x="476" y="446"/>
                </a:lnTo>
                <a:lnTo>
                  <a:pt x="476" y="443"/>
                </a:lnTo>
                <a:lnTo>
                  <a:pt x="476" y="441"/>
                </a:lnTo>
                <a:lnTo>
                  <a:pt x="474" y="441"/>
                </a:lnTo>
                <a:lnTo>
                  <a:pt x="472" y="441"/>
                </a:lnTo>
                <a:lnTo>
                  <a:pt x="472" y="441"/>
                </a:lnTo>
                <a:lnTo>
                  <a:pt x="474" y="441"/>
                </a:lnTo>
                <a:lnTo>
                  <a:pt x="474" y="441"/>
                </a:lnTo>
                <a:lnTo>
                  <a:pt x="474" y="438"/>
                </a:lnTo>
                <a:lnTo>
                  <a:pt x="474" y="438"/>
                </a:lnTo>
                <a:lnTo>
                  <a:pt x="472" y="438"/>
                </a:lnTo>
                <a:lnTo>
                  <a:pt x="471" y="438"/>
                </a:lnTo>
                <a:lnTo>
                  <a:pt x="471" y="438"/>
                </a:lnTo>
                <a:lnTo>
                  <a:pt x="471" y="438"/>
                </a:lnTo>
                <a:lnTo>
                  <a:pt x="469" y="437"/>
                </a:lnTo>
                <a:lnTo>
                  <a:pt x="469" y="438"/>
                </a:lnTo>
                <a:lnTo>
                  <a:pt x="469" y="438"/>
                </a:lnTo>
                <a:lnTo>
                  <a:pt x="469" y="438"/>
                </a:lnTo>
                <a:lnTo>
                  <a:pt x="469" y="438"/>
                </a:lnTo>
                <a:lnTo>
                  <a:pt x="469" y="438"/>
                </a:lnTo>
                <a:lnTo>
                  <a:pt x="468" y="438"/>
                </a:lnTo>
                <a:lnTo>
                  <a:pt x="468" y="438"/>
                </a:lnTo>
                <a:lnTo>
                  <a:pt x="468" y="438"/>
                </a:lnTo>
                <a:lnTo>
                  <a:pt x="468" y="438"/>
                </a:lnTo>
                <a:lnTo>
                  <a:pt x="468" y="438"/>
                </a:lnTo>
                <a:lnTo>
                  <a:pt x="466" y="440"/>
                </a:lnTo>
                <a:lnTo>
                  <a:pt x="466" y="440"/>
                </a:lnTo>
                <a:lnTo>
                  <a:pt x="466" y="441"/>
                </a:lnTo>
                <a:lnTo>
                  <a:pt x="466" y="441"/>
                </a:lnTo>
                <a:lnTo>
                  <a:pt x="466" y="441"/>
                </a:lnTo>
                <a:lnTo>
                  <a:pt x="465" y="440"/>
                </a:lnTo>
                <a:lnTo>
                  <a:pt x="465" y="441"/>
                </a:lnTo>
                <a:lnTo>
                  <a:pt x="465" y="443"/>
                </a:lnTo>
                <a:lnTo>
                  <a:pt x="465" y="443"/>
                </a:lnTo>
                <a:lnTo>
                  <a:pt x="465" y="441"/>
                </a:lnTo>
                <a:lnTo>
                  <a:pt x="465" y="441"/>
                </a:lnTo>
                <a:lnTo>
                  <a:pt x="465" y="441"/>
                </a:lnTo>
                <a:lnTo>
                  <a:pt x="463" y="441"/>
                </a:lnTo>
                <a:lnTo>
                  <a:pt x="463" y="443"/>
                </a:lnTo>
                <a:lnTo>
                  <a:pt x="463" y="443"/>
                </a:lnTo>
                <a:lnTo>
                  <a:pt x="463" y="443"/>
                </a:lnTo>
                <a:lnTo>
                  <a:pt x="462" y="444"/>
                </a:lnTo>
                <a:lnTo>
                  <a:pt x="463" y="444"/>
                </a:lnTo>
                <a:lnTo>
                  <a:pt x="463" y="444"/>
                </a:lnTo>
                <a:lnTo>
                  <a:pt x="462" y="444"/>
                </a:lnTo>
                <a:lnTo>
                  <a:pt x="462" y="446"/>
                </a:lnTo>
                <a:lnTo>
                  <a:pt x="462" y="446"/>
                </a:lnTo>
                <a:lnTo>
                  <a:pt x="462" y="446"/>
                </a:lnTo>
                <a:lnTo>
                  <a:pt x="462" y="447"/>
                </a:lnTo>
                <a:lnTo>
                  <a:pt x="462" y="447"/>
                </a:lnTo>
                <a:lnTo>
                  <a:pt x="462" y="447"/>
                </a:lnTo>
                <a:lnTo>
                  <a:pt x="462" y="447"/>
                </a:lnTo>
                <a:lnTo>
                  <a:pt x="462" y="447"/>
                </a:lnTo>
                <a:lnTo>
                  <a:pt x="462" y="447"/>
                </a:lnTo>
                <a:lnTo>
                  <a:pt x="462" y="449"/>
                </a:lnTo>
                <a:lnTo>
                  <a:pt x="462" y="447"/>
                </a:lnTo>
                <a:lnTo>
                  <a:pt x="460" y="447"/>
                </a:lnTo>
                <a:lnTo>
                  <a:pt x="460" y="447"/>
                </a:lnTo>
                <a:lnTo>
                  <a:pt x="460" y="447"/>
                </a:lnTo>
                <a:lnTo>
                  <a:pt x="460" y="449"/>
                </a:lnTo>
                <a:lnTo>
                  <a:pt x="460" y="449"/>
                </a:lnTo>
                <a:lnTo>
                  <a:pt x="460" y="449"/>
                </a:lnTo>
                <a:lnTo>
                  <a:pt x="460" y="449"/>
                </a:lnTo>
                <a:lnTo>
                  <a:pt x="460" y="449"/>
                </a:lnTo>
                <a:lnTo>
                  <a:pt x="460" y="450"/>
                </a:lnTo>
                <a:lnTo>
                  <a:pt x="460" y="450"/>
                </a:lnTo>
                <a:lnTo>
                  <a:pt x="460" y="450"/>
                </a:lnTo>
                <a:lnTo>
                  <a:pt x="460" y="450"/>
                </a:lnTo>
                <a:lnTo>
                  <a:pt x="462" y="450"/>
                </a:lnTo>
                <a:lnTo>
                  <a:pt x="462" y="450"/>
                </a:lnTo>
                <a:lnTo>
                  <a:pt x="462" y="450"/>
                </a:lnTo>
                <a:lnTo>
                  <a:pt x="462" y="450"/>
                </a:lnTo>
                <a:lnTo>
                  <a:pt x="462" y="450"/>
                </a:lnTo>
                <a:lnTo>
                  <a:pt x="462" y="450"/>
                </a:lnTo>
                <a:lnTo>
                  <a:pt x="463" y="450"/>
                </a:lnTo>
                <a:lnTo>
                  <a:pt x="463" y="450"/>
                </a:lnTo>
                <a:lnTo>
                  <a:pt x="463" y="450"/>
                </a:lnTo>
                <a:lnTo>
                  <a:pt x="463" y="450"/>
                </a:lnTo>
                <a:lnTo>
                  <a:pt x="463" y="452"/>
                </a:lnTo>
                <a:lnTo>
                  <a:pt x="465" y="454"/>
                </a:lnTo>
                <a:lnTo>
                  <a:pt x="465" y="454"/>
                </a:lnTo>
                <a:lnTo>
                  <a:pt x="465" y="454"/>
                </a:lnTo>
                <a:lnTo>
                  <a:pt x="465" y="455"/>
                </a:lnTo>
                <a:lnTo>
                  <a:pt x="465" y="457"/>
                </a:lnTo>
                <a:lnTo>
                  <a:pt x="465" y="458"/>
                </a:lnTo>
                <a:lnTo>
                  <a:pt x="465" y="458"/>
                </a:lnTo>
                <a:lnTo>
                  <a:pt x="465" y="460"/>
                </a:lnTo>
                <a:lnTo>
                  <a:pt x="465" y="460"/>
                </a:lnTo>
                <a:lnTo>
                  <a:pt x="465" y="460"/>
                </a:lnTo>
                <a:lnTo>
                  <a:pt x="465" y="460"/>
                </a:lnTo>
                <a:lnTo>
                  <a:pt x="465" y="460"/>
                </a:lnTo>
                <a:lnTo>
                  <a:pt x="465" y="460"/>
                </a:lnTo>
                <a:lnTo>
                  <a:pt x="466" y="460"/>
                </a:lnTo>
                <a:lnTo>
                  <a:pt x="466" y="460"/>
                </a:lnTo>
                <a:lnTo>
                  <a:pt x="466" y="460"/>
                </a:lnTo>
                <a:lnTo>
                  <a:pt x="468" y="461"/>
                </a:lnTo>
                <a:lnTo>
                  <a:pt x="468" y="461"/>
                </a:lnTo>
                <a:lnTo>
                  <a:pt x="468" y="463"/>
                </a:lnTo>
                <a:lnTo>
                  <a:pt x="468" y="463"/>
                </a:lnTo>
                <a:lnTo>
                  <a:pt x="468" y="464"/>
                </a:lnTo>
                <a:lnTo>
                  <a:pt x="468" y="464"/>
                </a:lnTo>
                <a:lnTo>
                  <a:pt x="469" y="464"/>
                </a:lnTo>
                <a:lnTo>
                  <a:pt x="469" y="464"/>
                </a:lnTo>
                <a:lnTo>
                  <a:pt x="469" y="463"/>
                </a:lnTo>
                <a:lnTo>
                  <a:pt x="469" y="463"/>
                </a:lnTo>
                <a:lnTo>
                  <a:pt x="469" y="463"/>
                </a:lnTo>
                <a:lnTo>
                  <a:pt x="469" y="463"/>
                </a:lnTo>
                <a:lnTo>
                  <a:pt x="468" y="464"/>
                </a:lnTo>
                <a:lnTo>
                  <a:pt x="468" y="463"/>
                </a:lnTo>
                <a:lnTo>
                  <a:pt x="468" y="463"/>
                </a:lnTo>
                <a:lnTo>
                  <a:pt x="469" y="463"/>
                </a:lnTo>
                <a:lnTo>
                  <a:pt x="469" y="463"/>
                </a:lnTo>
                <a:lnTo>
                  <a:pt x="469" y="463"/>
                </a:lnTo>
                <a:lnTo>
                  <a:pt x="469" y="463"/>
                </a:lnTo>
                <a:lnTo>
                  <a:pt x="469" y="463"/>
                </a:lnTo>
                <a:lnTo>
                  <a:pt x="469" y="463"/>
                </a:lnTo>
                <a:lnTo>
                  <a:pt x="469" y="463"/>
                </a:lnTo>
                <a:lnTo>
                  <a:pt x="469" y="463"/>
                </a:lnTo>
                <a:lnTo>
                  <a:pt x="469" y="463"/>
                </a:lnTo>
                <a:lnTo>
                  <a:pt x="469" y="461"/>
                </a:lnTo>
                <a:lnTo>
                  <a:pt x="469" y="461"/>
                </a:lnTo>
                <a:lnTo>
                  <a:pt x="469" y="461"/>
                </a:lnTo>
                <a:lnTo>
                  <a:pt x="469" y="461"/>
                </a:lnTo>
                <a:lnTo>
                  <a:pt x="471" y="461"/>
                </a:lnTo>
                <a:lnTo>
                  <a:pt x="471" y="461"/>
                </a:lnTo>
                <a:lnTo>
                  <a:pt x="471" y="460"/>
                </a:lnTo>
                <a:lnTo>
                  <a:pt x="471" y="460"/>
                </a:lnTo>
                <a:lnTo>
                  <a:pt x="471" y="460"/>
                </a:lnTo>
                <a:lnTo>
                  <a:pt x="471" y="460"/>
                </a:lnTo>
                <a:lnTo>
                  <a:pt x="471" y="458"/>
                </a:lnTo>
                <a:lnTo>
                  <a:pt x="471" y="458"/>
                </a:lnTo>
                <a:lnTo>
                  <a:pt x="472" y="457"/>
                </a:lnTo>
                <a:lnTo>
                  <a:pt x="472" y="457"/>
                </a:lnTo>
                <a:lnTo>
                  <a:pt x="472" y="455"/>
                </a:lnTo>
                <a:lnTo>
                  <a:pt x="472" y="455"/>
                </a:lnTo>
                <a:lnTo>
                  <a:pt x="469" y="455"/>
                </a:lnTo>
                <a:lnTo>
                  <a:pt x="469" y="455"/>
                </a:lnTo>
                <a:lnTo>
                  <a:pt x="468" y="457"/>
                </a:lnTo>
                <a:lnTo>
                  <a:pt x="468" y="457"/>
                </a:lnTo>
                <a:lnTo>
                  <a:pt x="468" y="457"/>
                </a:lnTo>
                <a:lnTo>
                  <a:pt x="468" y="458"/>
                </a:lnTo>
                <a:lnTo>
                  <a:pt x="466" y="458"/>
                </a:lnTo>
                <a:lnTo>
                  <a:pt x="466" y="458"/>
                </a:lnTo>
                <a:lnTo>
                  <a:pt x="466" y="457"/>
                </a:lnTo>
                <a:lnTo>
                  <a:pt x="465" y="457"/>
                </a:lnTo>
                <a:lnTo>
                  <a:pt x="465" y="455"/>
                </a:lnTo>
                <a:lnTo>
                  <a:pt x="466" y="455"/>
                </a:lnTo>
                <a:lnTo>
                  <a:pt x="466" y="455"/>
                </a:lnTo>
                <a:lnTo>
                  <a:pt x="466" y="455"/>
                </a:lnTo>
                <a:lnTo>
                  <a:pt x="468" y="455"/>
                </a:lnTo>
                <a:lnTo>
                  <a:pt x="468" y="455"/>
                </a:lnTo>
                <a:lnTo>
                  <a:pt x="468" y="455"/>
                </a:lnTo>
                <a:lnTo>
                  <a:pt x="469" y="454"/>
                </a:lnTo>
                <a:lnTo>
                  <a:pt x="471" y="455"/>
                </a:lnTo>
                <a:lnTo>
                  <a:pt x="472" y="455"/>
                </a:lnTo>
                <a:lnTo>
                  <a:pt x="472" y="455"/>
                </a:lnTo>
                <a:lnTo>
                  <a:pt x="472" y="455"/>
                </a:lnTo>
                <a:lnTo>
                  <a:pt x="472" y="455"/>
                </a:lnTo>
                <a:lnTo>
                  <a:pt x="474" y="455"/>
                </a:lnTo>
                <a:lnTo>
                  <a:pt x="472" y="457"/>
                </a:lnTo>
                <a:lnTo>
                  <a:pt x="472" y="458"/>
                </a:lnTo>
                <a:lnTo>
                  <a:pt x="472" y="458"/>
                </a:lnTo>
                <a:lnTo>
                  <a:pt x="472" y="458"/>
                </a:lnTo>
                <a:lnTo>
                  <a:pt x="471" y="460"/>
                </a:lnTo>
                <a:lnTo>
                  <a:pt x="471" y="460"/>
                </a:lnTo>
                <a:lnTo>
                  <a:pt x="471" y="460"/>
                </a:lnTo>
                <a:lnTo>
                  <a:pt x="472" y="460"/>
                </a:lnTo>
                <a:lnTo>
                  <a:pt x="472" y="460"/>
                </a:lnTo>
                <a:lnTo>
                  <a:pt x="472" y="460"/>
                </a:lnTo>
                <a:lnTo>
                  <a:pt x="472" y="460"/>
                </a:lnTo>
                <a:lnTo>
                  <a:pt x="474" y="458"/>
                </a:lnTo>
                <a:lnTo>
                  <a:pt x="474" y="457"/>
                </a:lnTo>
                <a:lnTo>
                  <a:pt x="477" y="455"/>
                </a:lnTo>
                <a:lnTo>
                  <a:pt x="477" y="455"/>
                </a:lnTo>
                <a:lnTo>
                  <a:pt x="477" y="455"/>
                </a:lnTo>
                <a:lnTo>
                  <a:pt x="477" y="455"/>
                </a:lnTo>
                <a:lnTo>
                  <a:pt x="477" y="454"/>
                </a:lnTo>
                <a:lnTo>
                  <a:pt x="477" y="455"/>
                </a:lnTo>
                <a:lnTo>
                  <a:pt x="479" y="455"/>
                </a:lnTo>
                <a:lnTo>
                  <a:pt x="479" y="455"/>
                </a:lnTo>
                <a:lnTo>
                  <a:pt x="479" y="455"/>
                </a:lnTo>
                <a:lnTo>
                  <a:pt x="477" y="455"/>
                </a:lnTo>
                <a:lnTo>
                  <a:pt x="477" y="455"/>
                </a:lnTo>
                <a:lnTo>
                  <a:pt x="477" y="455"/>
                </a:lnTo>
                <a:lnTo>
                  <a:pt x="477" y="457"/>
                </a:lnTo>
                <a:lnTo>
                  <a:pt x="477" y="457"/>
                </a:lnTo>
                <a:lnTo>
                  <a:pt x="477" y="457"/>
                </a:lnTo>
                <a:lnTo>
                  <a:pt x="476" y="457"/>
                </a:lnTo>
                <a:lnTo>
                  <a:pt x="476" y="457"/>
                </a:lnTo>
                <a:lnTo>
                  <a:pt x="476" y="457"/>
                </a:lnTo>
                <a:lnTo>
                  <a:pt x="476" y="458"/>
                </a:lnTo>
                <a:lnTo>
                  <a:pt x="474" y="460"/>
                </a:lnTo>
                <a:lnTo>
                  <a:pt x="474" y="460"/>
                </a:lnTo>
                <a:lnTo>
                  <a:pt x="474" y="460"/>
                </a:lnTo>
                <a:lnTo>
                  <a:pt x="474" y="461"/>
                </a:lnTo>
                <a:lnTo>
                  <a:pt x="476" y="461"/>
                </a:lnTo>
                <a:lnTo>
                  <a:pt x="476" y="460"/>
                </a:lnTo>
                <a:lnTo>
                  <a:pt x="476" y="460"/>
                </a:lnTo>
                <a:lnTo>
                  <a:pt x="476" y="460"/>
                </a:lnTo>
                <a:lnTo>
                  <a:pt x="476" y="460"/>
                </a:lnTo>
                <a:lnTo>
                  <a:pt x="477" y="458"/>
                </a:lnTo>
                <a:lnTo>
                  <a:pt x="477" y="458"/>
                </a:lnTo>
                <a:lnTo>
                  <a:pt x="477" y="460"/>
                </a:lnTo>
                <a:lnTo>
                  <a:pt x="477" y="460"/>
                </a:lnTo>
                <a:lnTo>
                  <a:pt x="477" y="460"/>
                </a:lnTo>
                <a:lnTo>
                  <a:pt x="477" y="460"/>
                </a:lnTo>
                <a:lnTo>
                  <a:pt x="477" y="460"/>
                </a:lnTo>
                <a:lnTo>
                  <a:pt x="477" y="460"/>
                </a:lnTo>
                <a:lnTo>
                  <a:pt x="477" y="460"/>
                </a:lnTo>
                <a:lnTo>
                  <a:pt x="476" y="461"/>
                </a:lnTo>
                <a:lnTo>
                  <a:pt x="476" y="463"/>
                </a:lnTo>
                <a:lnTo>
                  <a:pt x="474" y="463"/>
                </a:lnTo>
                <a:lnTo>
                  <a:pt x="474" y="463"/>
                </a:lnTo>
                <a:lnTo>
                  <a:pt x="474" y="463"/>
                </a:lnTo>
                <a:lnTo>
                  <a:pt x="474" y="463"/>
                </a:lnTo>
                <a:lnTo>
                  <a:pt x="472" y="464"/>
                </a:lnTo>
                <a:lnTo>
                  <a:pt x="471" y="466"/>
                </a:lnTo>
                <a:lnTo>
                  <a:pt x="471" y="466"/>
                </a:lnTo>
                <a:lnTo>
                  <a:pt x="471" y="467"/>
                </a:lnTo>
                <a:lnTo>
                  <a:pt x="471" y="467"/>
                </a:lnTo>
                <a:lnTo>
                  <a:pt x="471" y="467"/>
                </a:lnTo>
                <a:lnTo>
                  <a:pt x="471" y="467"/>
                </a:lnTo>
                <a:lnTo>
                  <a:pt x="471" y="467"/>
                </a:lnTo>
                <a:lnTo>
                  <a:pt x="472" y="467"/>
                </a:lnTo>
                <a:lnTo>
                  <a:pt x="472" y="467"/>
                </a:lnTo>
                <a:lnTo>
                  <a:pt x="472" y="467"/>
                </a:lnTo>
                <a:lnTo>
                  <a:pt x="472" y="467"/>
                </a:lnTo>
                <a:lnTo>
                  <a:pt x="474" y="467"/>
                </a:lnTo>
                <a:lnTo>
                  <a:pt x="474" y="467"/>
                </a:lnTo>
                <a:lnTo>
                  <a:pt x="474" y="467"/>
                </a:lnTo>
                <a:lnTo>
                  <a:pt x="476" y="467"/>
                </a:lnTo>
                <a:lnTo>
                  <a:pt x="476" y="466"/>
                </a:lnTo>
                <a:lnTo>
                  <a:pt x="476" y="466"/>
                </a:lnTo>
                <a:lnTo>
                  <a:pt x="477" y="466"/>
                </a:lnTo>
                <a:lnTo>
                  <a:pt x="477" y="464"/>
                </a:lnTo>
                <a:lnTo>
                  <a:pt x="477" y="464"/>
                </a:lnTo>
                <a:lnTo>
                  <a:pt x="477" y="464"/>
                </a:lnTo>
                <a:lnTo>
                  <a:pt x="477" y="464"/>
                </a:lnTo>
                <a:lnTo>
                  <a:pt x="477" y="464"/>
                </a:lnTo>
                <a:lnTo>
                  <a:pt x="477" y="464"/>
                </a:lnTo>
                <a:lnTo>
                  <a:pt x="477" y="464"/>
                </a:lnTo>
                <a:lnTo>
                  <a:pt x="479" y="464"/>
                </a:lnTo>
                <a:lnTo>
                  <a:pt x="479" y="464"/>
                </a:lnTo>
                <a:lnTo>
                  <a:pt x="479" y="464"/>
                </a:lnTo>
                <a:lnTo>
                  <a:pt x="479" y="464"/>
                </a:lnTo>
                <a:lnTo>
                  <a:pt x="479" y="463"/>
                </a:lnTo>
                <a:lnTo>
                  <a:pt x="479" y="463"/>
                </a:lnTo>
                <a:lnTo>
                  <a:pt x="479" y="463"/>
                </a:lnTo>
                <a:lnTo>
                  <a:pt x="479" y="463"/>
                </a:lnTo>
                <a:lnTo>
                  <a:pt x="477" y="463"/>
                </a:lnTo>
                <a:lnTo>
                  <a:pt x="479" y="463"/>
                </a:lnTo>
                <a:lnTo>
                  <a:pt x="479" y="463"/>
                </a:lnTo>
                <a:lnTo>
                  <a:pt x="479" y="463"/>
                </a:lnTo>
                <a:lnTo>
                  <a:pt x="480" y="460"/>
                </a:lnTo>
                <a:lnTo>
                  <a:pt x="480" y="461"/>
                </a:lnTo>
                <a:lnTo>
                  <a:pt x="480" y="461"/>
                </a:lnTo>
                <a:lnTo>
                  <a:pt x="480" y="461"/>
                </a:lnTo>
                <a:lnTo>
                  <a:pt x="480" y="461"/>
                </a:lnTo>
                <a:lnTo>
                  <a:pt x="480" y="461"/>
                </a:lnTo>
                <a:lnTo>
                  <a:pt x="480" y="461"/>
                </a:lnTo>
                <a:lnTo>
                  <a:pt x="480" y="461"/>
                </a:lnTo>
                <a:lnTo>
                  <a:pt x="480" y="461"/>
                </a:lnTo>
                <a:lnTo>
                  <a:pt x="480" y="461"/>
                </a:lnTo>
                <a:lnTo>
                  <a:pt x="480" y="461"/>
                </a:lnTo>
                <a:lnTo>
                  <a:pt x="480" y="460"/>
                </a:lnTo>
                <a:lnTo>
                  <a:pt x="482" y="461"/>
                </a:lnTo>
                <a:lnTo>
                  <a:pt x="482" y="461"/>
                </a:lnTo>
                <a:lnTo>
                  <a:pt x="482" y="460"/>
                </a:lnTo>
                <a:lnTo>
                  <a:pt x="482" y="460"/>
                </a:lnTo>
                <a:lnTo>
                  <a:pt x="482" y="460"/>
                </a:lnTo>
                <a:lnTo>
                  <a:pt x="480" y="460"/>
                </a:lnTo>
                <a:lnTo>
                  <a:pt x="480" y="458"/>
                </a:lnTo>
                <a:lnTo>
                  <a:pt x="480" y="458"/>
                </a:lnTo>
                <a:lnTo>
                  <a:pt x="480" y="458"/>
                </a:lnTo>
                <a:lnTo>
                  <a:pt x="480" y="458"/>
                </a:lnTo>
                <a:lnTo>
                  <a:pt x="480" y="458"/>
                </a:lnTo>
                <a:lnTo>
                  <a:pt x="482" y="458"/>
                </a:lnTo>
                <a:lnTo>
                  <a:pt x="482" y="458"/>
                </a:lnTo>
                <a:lnTo>
                  <a:pt x="480" y="458"/>
                </a:lnTo>
                <a:lnTo>
                  <a:pt x="479" y="458"/>
                </a:lnTo>
                <a:lnTo>
                  <a:pt x="479" y="458"/>
                </a:lnTo>
                <a:lnTo>
                  <a:pt x="479" y="457"/>
                </a:lnTo>
                <a:lnTo>
                  <a:pt x="482" y="457"/>
                </a:lnTo>
                <a:lnTo>
                  <a:pt x="482" y="457"/>
                </a:lnTo>
                <a:lnTo>
                  <a:pt x="483" y="457"/>
                </a:lnTo>
                <a:lnTo>
                  <a:pt x="483" y="457"/>
                </a:lnTo>
                <a:lnTo>
                  <a:pt x="483" y="455"/>
                </a:lnTo>
                <a:lnTo>
                  <a:pt x="482" y="455"/>
                </a:lnTo>
                <a:lnTo>
                  <a:pt x="482" y="455"/>
                </a:lnTo>
                <a:lnTo>
                  <a:pt x="482" y="455"/>
                </a:lnTo>
                <a:lnTo>
                  <a:pt x="483" y="454"/>
                </a:lnTo>
                <a:lnTo>
                  <a:pt x="482" y="454"/>
                </a:lnTo>
                <a:lnTo>
                  <a:pt x="482" y="454"/>
                </a:lnTo>
                <a:lnTo>
                  <a:pt x="482" y="454"/>
                </a:lnTo>
                <a:lnTo>
                  <a:pt x="482" y="454"/>
                </a:lnTo>
                <a:lnTo>
                  <a:pt x="482" y="454"/>
                </a:lnTo>
                <a:lnTo>
                  <a:pt x="483" y="454"/>
                </a:lnTo>
                <a:lnTo>
                  <a:pt x="483" y="454"/>
                </a:lnTo>
                <a:lnTo>
                  <a:pt x="483" y="454"/>
                </a:lnTo>
                <a:lnTo>
                  <a:pt x="483" y="455"/>
                </a:lnTo>
                <a:lnTo>
                  <a:pt x="483" y="455"/>
                </a:lnTo>
                <a:lnTo>
                  <a:pt x="483" y="455"/>
                </a:lnTo>
                <a:lnTo>
                  <a:pt x="483" y="455"/>
                </a:lnTo>
                <a:lnTo>
                  <a:pt x="483" y="455"/>
                </a:lnTo>
                <a:lnTo>
                  <a:pt x="485" y="455"/>
                </a:lnTo>
                <a:lnTo>
                  <a:pt x="485" y="454"/>
                </a:lnTo>
                <a:lnTo>
                  <a:pt x="485" y="454"/>
                </a:lnTo>
                <a:lnTo>
                  <a:pt x="485" y="454"/>
                </a:lnTo>
                <a:lnTo>
                  <a:pt x="485" y="452"/>
                </a:lnTo>
                <a:lnTo>
                  <a:pt x="485" y="452"/>
                </a:lnTo>
                <a:lnTo>
                  <a:pt x="485" y="454"/>
                </a:lnTo>
                <a:lnTo>
                  <a:pt x="485" y="454"/>
                </a:lnTo>
                <a:lnTo>
                  <a:pt x="486" y="454"/>
                </a:lnTo>
                <a:lnTo>
                  <a:pt x="486" y="452"/>
                </a:lnTo>
                <a:lnTo>
                  <a:pt x="486" y="452"/>
                </a:lnTo>
                <a:lnTo>
                  <a:pt x="486" y="452"/>
                </a:lnTo>
                <a:lnTo>
                  <a:pt x="486" y="452"/>
                </a:lnTo>
                <a:lnTo>
                  <a:pt x="486" y="452"/>
                </a:lnTo>
                <a:lnTo>
                  <a:pt x="488" y="452"/>
                </a:lnTo>
                <a:lnTo>
                  <a:pt x="488" y="452"/>
                </a:lnTo>
                <a:lnTo>
                  <a:pt x="488" y="452"/>
                </a:lnTo>
                <a:lnTo>
                  <a:pt x="488" y="452"/>
                </a:lnTo>
                <a:lnTo>
                  <a:pt x="488" y="452"/>
                </a:lnTo>
                <a:lnTo>
                  <a:pt x="489" y="452"/>
                </a:lnTo>
                <a:lnTo>
                  <a:pt x="491" y="452"/>
                </a:lnTo>
                <a:lnTo>
                  <a:pt x="492" y="450"/>
                </a:lnTo>
                <a:lnTo>
                  <a:pt x="492" y="450"/>
                </a:lnTo>
                <a:lnTo>
                  <a:pt x="491" y="449"/>
                </a:lnTo>
                <a:lnTo>
                  <a:pt x="491" y="449"/>
                </a:lnTo>
                <a:lnTo>
                  <a:pt x="489" y="450"/>
                </a:lnTo>
                <a:lnTo>
                  <a:pt x="489" y="450"/>
                </a:lnTo>
                <a:lnTo>
                  <a:pt x="488" y="449"/>
                </a:lnTo>
                <a:lnTo>
                  <a:pt x="488" y="449"/>
                </a:lnTo>
                <a:lnTo>
                  <a:pt x="488" y="449"/>
                </a:lnTo>
                <a:lnTo>
                  <a:pt x="488" y="449"/>
                </a:lnTo>
                <a:lnTo>
                  <a:pt x="488" y="447"/>
                </a:lnTo>
                <a:lnTo>
                  <a:pt x="488" y="447"/>
                </a:lnTo>
                <a:lnTo>
                  <a:pt x="488" y="447"/>
                </a:lnTo>
                <a:lnTo>
                  <a:pt x="488" y="447"/>
                </a:lnTo>
                <a:lnTo>
                  <a:pt x="489" y="449"/>
                </a:lnTo>
                <a:lnTo>
                  <a:pt x="489" y="449"/>
                </a:lnTo>
                <a:lnTo>
                  <a:pt x="489" y="449"/>
                </a:lnTo>
                <a:lnTo>
                  <a:pt x="489" y="449"/>
                </a:lnTo>
                <a:lnTo>
                  <a:pt x="491" y="449"/>
                </a:lnTo>
                <a:lnTo>
                  <a:pt x="491" y="447"/>
                </a:lnTo>
                <a:lnTo>
                  <a:pt x="491" y="447"/>
                </a:lnTo>
                <a:lnTo>
                  <a:pt x="492" y="449"/>
                </a:lnTo>
                <a:lnTo>
                  <a:pt x="492" y="447"/>
                </a:lnTo>
                <a:lnTo>
                  <a:pt x="492" y="447"/>
                </a:lnTo>
                <a:lnTo>
                  <a:pt x="494" y="447"/>
                </a:lnTo>
                <a:lnTo>
                  <a:pt x="494" y="447"/>
                </a:lnTo>
                <a:lnTo>
                  <a:pt x="494" y="449"/>
                </a:lnTo>
                <a:lnTo>
                  <a:pt x="492" y="449"/>
                </a:lnTo>
                <a:lnTo>
                  <a:pt x="494" y="449"/>
                </a:lnTo>
                <a:lnTo>
                  <a:pt x="494" y="449"/>
                </a:lnTo>
                <a:lnTo>
                  <a:pt x="494" y="449"/>
                </a:lnTo>
                <a:lnTo>
                  <a:pt x="494" y="450"/>
                </a:lnTo>
                <a:lnTo>
                  <a:pt x="494" y="450"/>
                </a:lnTo>
                <a:lnTo>
                  <a:pt x="494" y="450"/>
                </a:lnTo>
                <a:lnTo>
                  <a:pt x="495" y="449"/>
                </a:lnTo>
                <a:lnTo>
                  <a:pt x="495" y="449"/>
                </a:lnTo>
                <a:lnTo>
                  <a:pt x="497" y="449"/>
                </a:lnTo>
                <a:lnTo>
                  <a:pt x="495" y="450"/>
                </a:lnTo>
                <a:lnTo>
                  <a:pt x="497" y="450"/>
                </a:lnTo>
                <a:lnTo>
                  <a:pt x="497" y="449"/>
                </a:lnTo>
                <a:lnTo>
                  <a:pt x="497" y="449"/>
                </a:lnTo>
                <a:lnTo>
                  <a:pt x="497" y="447"/>
                </a:lnTo>
                <a:lnTo>
                  <a:pt x="497" y="447"/>
                </a:lnTo>
                <a:lnTo>
                  <a:pt x="498" y="447"/>
                </a:lnTo>
                <a:lnTo>
                  <a:pt x="498" y="447"/>
                </a:lnTo>
                <a:lnTo>
                  <a:pt x="498" y="447"/>
                </a:lnTo>
                <a:lnTo>
                  <a:pt x="498" y="446"/>
                </a:lnTo>
                <a:lnTo>
                  <a:pt x="498" y="446"/>
                </a:lnTo>
                <a:lnTo>
                  <a:pt x="498" y="446"/>
                </a:lnTo>
                <a:lnTo>
                  <a:pt x="497" y="446"/>
                </a:lnTo>
                <a:lnTo>
                  <a:pt x="495" y="446"/>
                </a:lnTo>
                <a:lnTo>
                  <a:pt x="494" y="444"/>
                </a:lnTo>
                <a:lnTo>
                  <a:pt x="494" y="444"/>
                </a:lnTo>
                <a:lnTo>
                  <a:pt x="491" y="444"/>
                </a:lnTo>
                <a:lnTo>
                  <a:pt x="491" y="444"/>
                </a:lnTo>
                <a:lnTo>
                  <a:pt x="491" y="446"/>
                </a:lnTo>
                <a:lnTo>
                  <a:pt x="491" y="446"/>
                </a:lnTo>
                <a:lnTo>
                  <a:pt x="491" y="444"/>
                </a:lnTo>
                <a:lnTo>
                  <a:pt x="491" y="444"/>
                </a:lnTo>
                <a:lnTo>
                  <a:pt x="491" y="444"/>
                </a:lnTo>
                <a:lnTo>
                  <a:pt x="491" y="444"/>
                </a:lnTo>
                <a:lnTo>
                  <a:pt x="491" y="444"/>
                </a:lnTo>
                <a:lnTo>
                  <a:pt x="491" y="444"/>
                </a:lnTo>
                <a:lnTo>
                  <a:pt x="491" y="444"/>
                </a:lnTo>
                <a:lnTo>
                  <a:pt x="492" y="443"/>
                </a:lnTo>
                <a:lnTo>
                  <a:pt x="492" y="443"/>
                </a:lnTo>
                <a:lnTo>
                  <a:pt x="492" y="443"/>
                </a:lnTo>
                <a:lnTo>
                  <a:pt x="492" y="443"/>
                </a:lnTo>
                <a:lnTo>
                  <a:pt x="492" y="443"/>
                </a:lnTo>
                <a:lnTo>
                  <a:pt x="492" y="443"/>
                </a:lnTo>
                <a:lnTo>
                  <a:pt x="492" y="443"/>
                </a:lnTo>
                <a:lnTo>
                  <a:pt x="492" y="443"/>
                </a:lnTo>
                <a:lnTo>
                  <a:pt x="492" y="443"/>
                </a:lnTo>
                <a:lnTo>
                  <a:pt x="494" y="443"/>
                </a:lnTo>
                <a:lnTo>
                  <a:pt x="494" y="443"/>
                </a:lnTo>
                <a:lnTo>
                  <a:pt x="494" y="443"/>
                </a:lnTo>
                <a:lnTo>
                  <a:pt x="494" y="443"/>
                </a:lnTo>
                <a:lnTo>
                  <a:pt x="494" y="443"/>
                </a:lnTo>
                <a:lnTo>
                  <a:pt x="495" y="443"/>
                </a:lnTo>
                <a:lnTo>
                  <a:pt x="495" y="443"/>
                </a:lnTo>
                <a:lnTo>
                  <a:pt x="495" y="443"/>
                </a:lnTo>
                <a:lnTo>
                  <a:pt x="495" y="443"/>
                </a:lnTo>
                <a:lnTo>
                  <a:pt x="495" y="443"/>
                </a:lnTo>
                <a:lnTo>
                  <a:pt x="495" y="443"/>
                </a:lnTo>
                <a:lnTo>
                  <a:pt x="497" y="444"/>
                </a:lnTo>
                <a:lnTo>
                  <a:pt x="497" y="444"/>
                </a:lnTo>
                <a:lnTo>
                  <a:pt x="497" y="444"/>
                </a:lnTo>
                <a:lnTo>
                  <a:pt x="497" y="444"/>
                </a:lnTo>
                <a:lnTo>
                  <a:pt x="497" y="444"/>
                </a:lnTo>
                <a:lnTo>
                  <a:pt x="497" y="443"/>
                </a:lnTo>
                <a:lnTo>
                  <a:pt x="497" y="443"/>
                </a:lnTo>
                <a:lnTo>
                  <a:pt x="498" y="443"/>
                </a:lnTo>
                <a:lnTo>
                  <a:pt x="498" y="444"/>
                </a:lnTo>
                <a:lnTo>
                  <a:pt x="498" y="444"/>
                </a:lnTo>
                <a:lnTo>
                  <a:pt x="498" y="444"/>
                </a:lnTo>
                <a:lnTo>
                  <a:pt x="498" y="444"/>
                </a:lnTo>
                <a:lnTo>
                  <a:pt x="498" y="444"/>
                </a:lnTo>
                <a:lnTo>
                  <a:pt x="498" y="444"/>
                </a:lnTo>
                <a:lnTo>
                  <a:pt x="498" y="444"/>
                </a:lnTo>
                <a:lnTo>
                  <a:pt x="498" y="444"/>
                </a:lnTo>
                <a:lnTo>
                  <a:pt x="498" y="444"/>
                </a:lnTo>
                <a:lnTo>
                  <a:pt x="498" y="444"/>
                </a:lnTo>
                <a:lnTo>
                  <a:pt x="498" y="444"/>
                </a:lnTo>
                <a:lnTo>
                  <a:pt x="498" y="444"/>
                </a:lnTo>
                <a:lnTo>
                  <a:pt x="498" y="444"/>
                </a:lnTo>
                <a:lnTo>
                  <a:pt x="500" y="444"/>
                </a:lnTo>
                <a:lnTo>
                  <a:pt x="500" y="444"/>
                </a:lnTo>
                <a:lnTo>
                  <a:pt x="500" y="444"/>
                </a:lnTo>
                <a:lnTo>
                  <a:pt x="500" y="444"/>
                </a:lnTo>
                <a:lnTo>
                  <a:pt x="500" y="444"/>
                </a:lnTo>
                <a:lnTo>
                  <a:pt x="500" y="444"/>
                </a:lnTo>
                <a:lnTo>
                  <a:pt x="500" y="444"/>
                </a:lnTo>
                <a:lnTo>
                  <a:pt x="500" y="444"/>
                </a:lnTo>
                <a:lnTo>
                  <a:pt x="500" y="444"/>
                </a:lnTo>
                <a:lnTo>
                  <a:pt x="500" y="444"/>
                </a:lnTo>
                <a:lnTo>
                  <a:pt x="500" y="444"/>
                </a:lnTo>
                <a:lnTo>
                  <a:pt x="500" y="444"/>
                </a:lnTo>
                <a:lnTo>
                  <a:pt x="500" y="444"/>
                </a:lnTo>
                <a:lnTo>
                  <a:pt x="500" y="444"/>
                </a:lnTo>
                <a:lnTo>
                  <a:pt x="500" y="444"/>
                </a:lnTo>
                <a:lnTo>
                  <a:pt x="500" y="444"/>
                </a:lnTo>
                <a:lnTo>
                  <a:pt x="500" y="444"/>
                </a:lnTo>
                <a:lnTo>
                  <a:pt x="501" y="444"/>
                </a:lnTo>
                <a:lnTo>
                  <a:pt x="501" y="444"/>
                </a:lnTo>
                <a:lnTo>
                  <a:pt x="501" y="444"/>
                </a:lnTo>
                <a:lnTo>
                  <a:pt x="501" y="444"/>
                </a:lnTo>
                <a:lnTo>
                  <a:pt x="501" y="444"/>
                </a:lnTo>
                <a:lnTo>
                  <a:pt x="503" y="444"/>
                </a:lnTo>
                <a:lnTo>
                  <a:pt x="503" y="444"/>
                </a:lnTo>
                <a:lnTo>
                  <a:pt x="503" y="444"/>
                </a:lnTo>
                <a:lnTo>
                  <a:pt x="503" y="443"/>
                </a:lnTo>
                <a:lnTo>
                  <a:pt x="503" y="443"/>
                </a:lnTo>
                <a:lnTo>
                  <a:pt x="503" y="443"/>
                </a:lnTo>
                <a:lnTo>
                  <a:pt x="503" y="441"/>
                </a:lnTo>
                <a:lnTo>
                  <a:pt x="504" y="441"/>
                </a:lnTo>
                <a:lnTo>
                  <a:pt x="504" y="440"/>
                </a:lnTo>
                <a:lnTo>
                  <a:pt x="506" y="438"/>
                </a:lnTo>
                <a:lnTo>
                  <a:pt x="506" y="438"/>
                </a:lnTo>
                <a:lnTo>
                  <a:pt x="506" y="438"/>
                </a:lnTo>
                <a:lnTo>
                  <a:pt x="503" y="438"/>
                </a:lnTo>
                <a:close/>
                <a:moveTo>
                  <a:pt x="528" y="381"/>
                </a:moveTo>
                <a:lnTo>
                  <a:pt x="527" y="381"/>
                </a:lnTo>
                <a:lnTo>
                  <a:pt x="527" y="381"/>
                </a:lnTo>
                <a:lnTo>
                  <a:pt x="527" y="382"/>
                </a:lnTo>
                <a:lnTo>
                  <a:pt x="527" y="382"/>
                </a:lnTo>
                <a:lnTo>
                  <a:pt x="527" y="382"/>
                </a:lnTo>
                <a:lnTo>
                  <a:pt x="525" y="384"/>
                </a:lnTo>
                <a:lnTo>
                  <a:pt x="527" y="384"/>
                </a:lnTo>
                <a:lnTo>
                  <a:pt x="527" y="384"/>
                </a:lnTo>
                <a:lnTo>
                  <a:pt x="527" y="384"/>
                </a:lnTo>
                <a:lnTo>
                  <a:pt x="528" y="384"/>
                </a:lnTo>
                <a:lnTo>
                  <a:pt x="528" y="384"/>
                </a:lnTo>
                <a:lnTo>
                  <a:pt x="528" y="381"/>
                </a:lnTo>
                <a:lnTo>
                  <a:pt x="528" y="381"/>
                </a:lnTo>
                <a:lnTo>
                  <a:pt x="528" y="381"/>
                </a:lnTo>
                <a:close/>
                <a:moveTo>
                  <a:pt x="767" y="389"/>
                </a:moveTo>
                <a:lnTo>
                  <a:pt x="767" y="389"/>
                </a:lnTo>
                <a:lnTo>
                  <a:pt x="767" y="389"/>
                </a:lnTo>
                <a:lnTo>
                  <a:pt x="768" y="387"/>
                </a:lnTo>
                <a:lnTo>
                  <a:pt x="767" y="387"/>
                </a:lnTo>
                <a:lnTo>
                  <a:pt x="767" y="387"/>
                </a:lnTo>
                <a:lnTo>
                  <a:pt x="765" y="386"/>
                </a:lnTo>
                <a:lnTo>
                  <a:pt x="765" y="386"/>
                </a:lnTo>
                <a:lnTo>
                  <a:pt x="765" y="386"/>
                </a:lnTo>
                <a:lnTo>
                  <a:pt x="764" y="386"/>
                </a:lnTo>
                <a:lnTo>
                  <a:pt x="764" y="386"/>
                </a:lnTo>
                <a:lnTo>
                  <a:pt x="764" y="387"/>
                </a:lnTo>
                <a:lnTo>
                  <a:pt x="764" y="387"/>
                </a:lnTo>
                <a:lnTo>
                  <a:pt x="764" y="387"/>
                </a:lnTo>
                <a:lnTo>
                  <a:pt x="764" y="389"/>
                </a:lnTo>
                <a:lnTo>
                  <a:pt x="764" y="389"/>
                </a:lnTo>
                <a:lnTo>
                  <a:pt x="764" y="389"/>
                </a:lnTo>
                <a:lnTo>
                  <a:pt x="764" y="389"/>
                </a:lnTo>
                <a:lnTo>
                  <a:pt x="764" y="389"/>
                </a:lnTo>
                <a:lnTo>
                  <a:pt x="765" y="389"/>
                </a:lnTo>
                <a:lnTo>
                  <a:pt x="765" y="389"/>
                </a:lnTo>
                <a:lnTo>
                  <a:pt x="764" y="390"/>
                </a:lnTo>
                <a:lnTo>
                  <a:pt x="765" y="390"/>
                </a:lnTo>
                <a:lnTo>
                  <a:pt x="765" y="390"/>
                </a:lnTo>
                <a:lnTo>
                  <a:pt x="765" y="390"/>
                </a:lnTo>
                <a:lnTo>
                  <a:pt x="765" y="392"/>
                </a:lnTo>
                <a:lnTo>
                  <a:pt x="765" y="392"/>
                </a:lnTo>
                <a:lnTo>
                  <a:pt x="765" y="392"/>
                </a:lnTo>
                <a:lnTo>
                  <a:pt x="765" y="392"/>
                </a:lnTo>
                <a:lnTo>
                  <a:pt x="765" y="390"/>
                </a:lnTo>
                <a:lnTo>
                  <a:pt x="765" y="390"/>
                </a:lnTo>
                <a:lnTo>
                  <a:pt x="765" y="390"/>
                </a:lnTo>
                <a:lnTo>
                  <a:pt x="765" y="390"/>
                </a:lnTo>
                <a:lnTo>
                  <a:pt x="765" y="392"/>
                </a:lnTo>
                <a:lnTo>
                  <a:pt x="765" y="392"/>
                </a:lnTo>
                <a:lnTo>
                  <a:pt x="765" y="392"/>
                </a:lnTo>
                <a:lnTo>
                  <a:pt x="765" y="392"/>
                </a:lnTo>
                <a:lnTo>
                  <a:pt x="765" y="392"/>
                </a:lnTo>
                <a:lnTo>
                  <a:pt x="767" y="392"/>
                </a:lnTo>
                <a:lnTo>
                  <a:pt x="767" y="392"/>
                </a:lnTo>
                <a:lnTo>
                  <a:pt x="767" y="392"/>
                </a:lnTo>
                <a:lnTo>
                  <a:pt x="767" y="392"/>
                </a:lnTo>
                <a:lnTo>
                  <a:pt x="767" y="393"/>
                </a:lnTo>
                <a:lnTo>
                  <a:pt x="767" y="393"/>
                </a:lnTo>
                <a:lnTo>
                  <a:pt x="767" y="393"/>
                </a:lnTo>
                <a:lnTo>
                  <a:pt x="767" y="393"/>
                </a:lnTo>
                <a:lnTo>
                  <a:pt x="768" y="392"/>
                </a:lnTo>
                <a:lnTo>
                  <a:pt x="767" y="390"/>
                </a:lnTo>
                <a:lnTo>
                  <a:pt x="767" y="389"/>
                </a:lnTo>
                <a:close/>
                <a:moveTo>
                  <a:pt x="626" y="352"/>
                </a:moveTo>
                <a:lnTo>
                  <a:pt x="626" y="352"/>
                </a:lnTo>
                <a:lnTo>
                  <a:pt x="626" y="352"/>
                </a:lnTo>
                <a:lnTo>
                  <a:pt x="626" y="352"/>
                </a:lnTo>
                <a:lnTo>
                  <a:pt x="626" y="352"/>
                </a:lnTo>
                <a:lnTo>
                  <a:pt x="626" y="352"/>
                </a:lnTo>
                <a:lnTo>
                  <a:pt x="626" y="352"/>
                </a:lnTo>
                <a:lnTo>
                  <a:pt x="626" y="352"/>
                </a:lnTo>
                <a:lnTo>
                  <a:pt x="626" y="351"/>
                </a:lnTo>
                <a:lnTo>
                  <a:pt x="626" y="351"/>
                </a:lnTo>
                <a:lnTo>
                  <a:pt x="625" y="351"/>
                </a:lnTo>
                <a:lnTo>
                  <a:pt x="625" y="351"/>
                </a:lnTo>
                <a:lnTo>
                  <a:pt x="625" y="351"/>
                </a:lnTo>
                <a:lnTo>
                  <a:pt x="625" y="351"/>
                </a:lnTo>
                <a:lnTo>
                  <a:pt x="626" y="351"/>
                </a:lnTo>
                <a:lnTo>
                  <a:pt x="626" y="352"/>
                </a:lnTo>
                <a:lnTo>
                  <a:pt x="626" y="352"/>
                </a:lnTo>
                <a:lnTo>
                  <a:pt x="626" y="352"/>
                </a:lnTo>
                <a:lnTo>
                  <a:pt x="626" y="352"/>
                </a:lnTo>
                <a:close/>
                <a:moveTo>
                  <a:pt x="783" y="405"/>
                </a:moveTo>
                <a:lnTo>
                  <a:pt x="783" y="404"/>
                </a:lnTo>
                <a:lnTo>
                  <a:pt x="783" y="404"/>
                </a:lnTo>
                <a:lnTo>
                  <a:pt x="783" y="404"/>
                </a:lnTo>
                <a:lnTo>
                  <a:pt x="785" y="404"/>
                </a:lnTo>
                <a:lnTo>
                  <a:pt x="783" y="404"/>
                </a:lnTo>
                <a:lnTo>
                  <a:pt x="783" y="404"/>
                </a:lnTo>
                <a:lnTo>
                  <a:pt x="783" y="404"/>
                </a:lnTo>
                <a:lnTo>
                  <a:pt x="783" y="404"/>
                </a:lnTo>
                <a:lnTo>
                  <a:pt x="783" y="402"/>
                </a:lnTo>
                <a:lnTo>
                  <a:pt x="783" y="402"/>
                </a:lnTo>
                <a:lnTo>
                  <a:pt x="785" y="402"/>
                </a:lnTo>
                <a:lnTo>
                  <a:pt x="785" y="402"/>
                </a:lnTo>
                <a:lnTo>
                  <a:pt x="785" y="402"/>
                </a:lnTo>
                <a:lnTo>
                  <a:pt x="785" y="402"/>
                </a:lnTo>
                <a:lnTo>
                  <a:pt x="785" y="402"/>
                </a:lnTo>
                <a:lnTo>
                  <a:pt x="785" y="402"/>
                </a:lnTo>
                <a:lnTo>
                  <a:pt x="783" y="402"/>
                </a:lnTo>
                <a:lnTo>
                  <a:pt x="785" y="402"/>
                </a:lnTo>
                <a:lnTo>
                  <a:pt x="785" y="401"/>
                </a:lnTo>
                <a:lnTo>
                  <a:pt x="785" y="401"/>
                </a:lnTo>
                <a:lnTo>
                  <a:pt x="785" y="401"/>
                </a:lnTo>
                <a:lnTo>
                  <a:pt x="785" y="399"/>
                </a:lnTo>
                <a:lnTo>
                  <a:pt x="785" y="399"/>
                </a:lnTo>
                <a:lnTo>
                  <a:pt x="783" y="399"/>
                </a:lnTo>
                <a:lnTo>
                  <a:pt x="783" y="399"/>
                </a:lnTo>
                <a:lnTo>
                  <a:pt x="785" y="399"/>
                </a:lnTo>
                <a:lnTo>
                  <a:pt x="785" y="399"/>
                </a:lnTo>
                <a:lnTo>
                  <a:pt x="783" y="399"/>
                </a:lnTo>
                <a:lnTo>
                  <a:pt x="783" y="398"/>
                </a:lnTo>
                <a:lnTo>
                  <a:pt x="783" y="398"/>
                </a:lnTo>
                <a:lnTo>
                  <a:pt x="783" y="398"/>
                </a:lnTo>
                <a:lnTo>
                  <a:pt x="782" y="399"/>
                </a:lnTo>
                <a:lnTo>
                  <a:pt x="782" y="398"/>
                </a:lnTo>
                <a:lnTo>
                  <a:pt x="783" y="398"/>
                </a:lnTo>
                <a:lnTo>
                  <a:pt x="783" y="398"/>
                </a:lnTo>
                <a:lnTo>
                  <a:pt x="783" y="398"/>
                </a:lnTo>
                <a:lnTo>
                  <a:pt x="783" y="398"/>
                </a:lnTo>
                <a:lnTo>
                  <a:pt x="783" y="396"/>
                </a:lnTo>
                <a:lnTo>
                  <a:pt x="782" y="396"/>
                </a:lnTo>
                <a:lnTo>
                  <a:pt x="782" y="396"/>
                </a:lnTo>
                <a:lnTo>
                  <a:pt x="780" y="396"/>
                </a:lnTo>
                <a:lnTo>
                  <a:pt x="780" y="396"/>
                </a:lnTo>
                <a:lnTo>
                  <a:pt x="779" y="396"/>
                </a:lnTo>
                <a:lnTo>
                  <a:pt x="779" y="396"/>
                </a:lnTo>
                <a:lnTo>
                  <a:pt x="780" y="396"/>
                </a:lnTo>
                <a:lnTo>
                  <a:pt x="780" y="395"/>
                </a:lnTo>
                <a:lnTo>
                  <a:pt x="780" y="395"/>
                </a:lnTo>
                <a:lnTo>
                  <a:pt x="780" y="395"/>
                </a:lnTo>
                <a:lnTo>
                  <a:pt x="780" y="395"/>
                </a:lnTo>
                <a:lnTo>
                  <a:pt x="780" y="395"/>
                </a:lnTo>
                <a:lnTo>
                  <a:pt x="780" y="393"/>
                </a:lnTo>
                <a:lnTo>
                  <a:pt x="780" y="393"/>
                </a:lnTo>
                <a:lnTo>
                  <a:pt x="779" y="393"/>
                </a:lnTo>
                <a:lnTo>
                  <a:pt x="779" y="393"/>
                </a:lnTo>
                <a:lnTo>
                  <a:pt x="779" y="393"/>
                </a:lnTo>
                <a:lnTo>
                  <a:pt x="779" y="393"/>
                </a:lnTo>
                <a:lnTo>
                  <a:pt x="779" y="393"/>
                </a:lnTo>
                <a:lnTo>
                  <a:pt x="779" y="393"/>
                </a:lnTo>
                <a:lnTo>
                  <a:pt x="779" y="393"/>
                </a:lnTo>
                <a:lnTo>
                  <a:pt x="782" y="393"/>
                </a:lnTo>
                <a:lnTo>
                  <a:pt x="782" y="395"/>
                </a:lnTo>
                <a:lnTo>
                  <a:pt x="783" y="395"/>
                </a:lnTo>
                <a:lnTo>
                  <a:pt x="783" y="395"/>
                </a:lnTo>
                <a:lnTo>
                  <a:pt x="783" y="395"/>
                </a:lnTo>
                <a:lnTo>
                  <a:pt x="785" y="395"/>
                </a:lnTo>
                <a:lnTo>
                  <a:pt x="788" y="396"/>
                </a:lnTo>
                <a:lnTo>
                  <a:pt x="791" y="398"/>
                </a:lnTo>
                <a:lnTo>
                  <a:pt x="793" y="399"/>
                </a:lnTo>
                <a:lnTo>
                  <a:pt x="794" y="399"/>
                </a:lnTo>
                <a:lnTo>
                  <a:pt x="796" y="398"/>
                </a:lnTo>
                <a:lnTo>
                  <a:pt x="796" y="398"/>
                </a:lnTo>
                <a:lnTo>
                  <a:pt x="797" y="398"/>
                </a:lnTo>
                <a:lnTo>
                  <a:pt x="796" y="396"/>
                </a:lnTo>
                <a:lnTo>
                  <a:pt x="796" y="396"/>
                </a:lnTo>
                <a:lnTo>
                  <a:pt x="797" y="396"/>
                </a:lnTo>
                <a:lnTo>
                  <a:pt x="797" y="396"/>
                </a:lnTo>
                <a:lnTo>
                  <a:pt x="797" y="396"/>
                </a:lnTo>
                <a:lnTo>
                  <a:pt x="797" y="396"/>
                </a:lnTo>
                <a:lnTo>
                  <a:pt x="796" y="396"/>
                </a:lnTo>
                <a:lnTo>
                  <a:pt x="796" y="395"/>
                </a:lnTo>
                <a:lnTo>
                  <a:pt x="796" y="395"/>
                </a:lnTo>
                <a:lnTo>
                  <a:pt x="796" y="395"/>
                </a:lnTo>
                <a:lnTo>
                  <a:pt x="796" y="393"/>
                </a:lnTo>
                <a:lnTo>
                  <a:pt x="796" y="393"/>
                </a:lnTo>
                <a:lnTo>
                  <a:pt x="794" y="392"/>
                </a:lnTo>
                <a:lnTo>
                  <a:pt x="794" y="392"/>
                </a:lnTo>
                <a:lnTo>
                  <a:pt x="794" y="390"/>
                </a:lnTo>
                <a:lnTo>
                  <a:pt x="794" y="390"/>
                </a:lnTo>
                <a:lnTo>
                  <a:pt x="794" y="390"/>
                </a:lnTo>
                <a:lnTo>
                  <a:pt x="793" y="389"/>
                </a:lnTo>
                <a:lnTo>
                  <a:pt x="793" y="389"/>
                </a:lnTo>
                <a:lnTo>
                  <a:pt x="793" y="389"/>
                </a:lnTo>
                <a:lnTo>
                  <a:pt x="791" y="389"/>
                </a:lnTo>
                <a:lnTo>
                  <a:pt x="791" y="390"/>
                </a:lnTo>
                <a:lnTo>
                  <a:pt x="791" y="390"/>
                </a:lnTo>
                <a:lnTo>
                  <a:pt x="791" y="390"/>
                </a:lnTo>
                <a:lnTo>
                  <a:pt x="791" y="390"/>
                </a:lnTo>
                <a:lnTo>
                  <a:pt x="791" y="390"/>
                </a:lnTo>
                <a:lnTo>
                  <a:pt x="791" y="390"/>
                </a:lnTo>
                <a:lnTo>
                  <a:pt x="791" y="390"/>
                </a:lnTo>
                <a:lnTo>
                  <a:pt x="790" y="390"/>
                </a:lnTo>
                <a:lnTo>
                  <a:pt x="790" y="390"/>
                </a:lnTo>
                <a:lnTo>
                  <a:pt x="790" y="392"/>
                </a:lnTo>
                <a:lnTo>
                  <a:pt x="790" y="392"/>
                </a:lnTo>
                <a:lnTo>
                  <a:pt x="788" y="392"/>
                </a:lnTo>
                <a:lnTo>
                  <a:pt x="788" y="392"/>
                </a:lnTo>
                <a:lnTo>
                  <a:pt x="788" y="392"/>
                </a:lnTo>
                <a:lnTo>
                  <a:pt x="788" y="392"/>
                </a:lnTo>
                <a:lnTo>
                  <a:pt x="788" y="392"/>
                </a:lnTo>
                <a:lnTo>
                  <a:pt x="788" y="392"/>
                </a:lnTo>
                <a:lnTo>
                  <a:pt x="788" y="392"/>
                </a:lnTo>
                <a:lnTo>
                  <a:pt x="787" y="392"/>
                </a:lnTo>
                <a:lnTo>
                  <a:pt x="787" y="392"/>
                </a:lnTo>
                <a:lnTo>
                  <a:pt x="787" y="392"/>
                </a:lnTo>
                <a:lnTo>
                  <a:pt x="787" y="392"/>
                </a:lnTo>
                <a:lnTo>
                  <a:pt x="787" y="392"/>
                </a:lnTo>
                <a:lnTo>
                  <a:pt x="787" y="392"/>
                </a:lnTo>
                <a:lnTo>
                  <a:pt x="787" y="390"/>
                </a:lnTo>
                <a:lnTo>
                  <a:pt x="787" y="390"/>
                </a:lnTo>
                <a:lnTo>
                  <a:pt x="785" y="390"/>
                </a:lnTo>
                <a:lnTo>
                  <a:pt x="785" y="390"/>
                </a:lnTo>
                <a:lnTo>
                  <a:pt x="785" y="390"/>
                </a:lnTo>
                <a:lnTo>
                  <a:pt x="782" y="389"/>
                </a:lnTo>
                <a:lnTo>
                  <a:pt x="782" y="389"/>
                </a:lnTo>
                <a:lnTo>
                  <a:pt x="782" y="389"/>
                </a:lnTo>
                <a:lnTo>
                  <a:pt x="782" y="389"/>
                </a:lnTo>
                <a:lnTo>
                  <a:pt x="782" y="389"/>
                </a:lnTo>
                <a:lnTo>
                  <a:pt x="782" y="389"/>
                </a:lnTo>
                <a:lnTo>
                  <a:pt x="782" y="389"/>
                </a:lnTo>
                <a:lnTo>
                  <a:pt x="780" y="389"/>
                </a:lnTo>
                <a:lnTo>
                  <a:pt x="780" y="389"/>
                </a:lnTo>
                <a:lnTo>
                  <a:pt x="780" y="389"/>
                </a:lnTo>
                <a:lnTo>
                  <a:pt x="777" y="387"/>
                </a:lnTo>
                <a:lnTo>
                  <a:pt x="777" y="387"/>
                </a:lnTo>
                <a:lnTo>
                  <a:pt x="776" y="387"/>
                </a:lnTo>
                <a:lnTo>
                  <a:pt x="776" y="387"/>
                </a:lnTo>
                <a:lnTo>
                  <a:pt x="774" y="386"/>
                </a:lnTo>
                <a:lnTo>
                  <a:pt x="774" y="386"/>
                </a:lnTo>
                <a:lnTo>
                  <a:pt x="776" y="386"/>
                </a:lnTo>
                <a:lnTo>
                  <a:pt x="776" y="386"/>
                </a:lnTo>
                <a:lnTo>
                  <a:pt x="779" y="387"/>
                </a:lnTo>
                <a:lnTo>
                  <a:pt x="782" y="387"/>
                </a:lnTo>
                <a:lnTo>
                  <a:pt x="782" y="389"/>
                </a:lnTo>
                <a:lnTo>
                  <a:pt x="782" y="389"/>
                </a:lnTo>
                <a:lnTo>
                  <a:pt x="783" y="389"/>
                </a:lnTo>
                <a:lnTo>
                  <a:pt x="783" y="389"/>
                </a:lnTo>
                <a:lnTo>
                  <a:pt x="787" y="389"/>
                </a:lnTo>
                <a:lnTo>
                  <a:pt x="788" y="390"/>
                </a:lnTo>
                <a:lnTo>
                  <a:pt x="791" y="389"/>
                </a:lnTo>
                <a:lnTo>
                  <a:pt x="791" y="389"/>
                </a:lnTo>
                <a:lnTo>
                  <a:pt x="791" y="389"/>
                </a:lnTo>
                <a:lnTo>
                  <a:pt x="791" y="387"/>
                </a:lnTo>
                <a:lnTo>
                  <a:pt x="793" y="387"/>
                </a:lnTo>
                <a:lnTo>
                  <a:pt x="793" y="387"/>
                </a:lnTo>
                <a:lnTo>
                  <a:pt x="791" y="387"/>
                </a:lnTo>
                <a:lnTo>
                  <a:pt x="791" y="387"/>
                </a:lnTo>
                <a:lnTo>
                  <a:pt x="791" y="387"/>
                </a:lnTo>
                <a:lnTo>
                  <a:pt x="791" y="387"/>
                </a:lnTo>
                <a:lnTo>
                  <a:pt x="791" y="387"/>
                </a:lnTo>
                <a:lnTo>
                  <a:pt x="790" y="386"/>
                </a:lnTo>
                <a:lnTo>
                  <a:pt x="790" y="386"/>
                </a:lnTo>
                <a:lnTo>
                  <a:pt x="788" y="386"/>
                </a:lnTo>
                <a:lnTo>
                  <a:pt x="788" y="386"/>
                </a:lnTo>
                <a:lnTo>
                  <a:pt x="788" y="386"/>
                </a:lnTo>
                <a:lnTo>
                  <a:pt x="787" y="386"/>
                </a:lnTo>
                <a:lnTo>
                  <a:pt x="787" y="384"/>
                </a:lnTo>
                <a:lnTo>
                  <a:pt x="787" y="384"/>
                </a:lnTo>
                <a:lnTo>
                  <a:pt x="788" y="384"/>
                </a:lnTo>
                <a:lnTo>
                  <a:pt x="788" y="386"/>
                </a:lnTo>
                <a:lnTo>
                  <a:pt x="788" y="386"/>
                </a:lnTo>
                <a:lnTo>
                  <a:pt x="790" y="386"/>
                </a:lnTo>
                <a:lnTo>
                  <a:pt x="791" y="386"/>
                </a:lnTo>
                <a:lnTo>
                  <a:pt x="793" y="386"/>
                </a:lnTo>
                <a:lnTo>
                  <a:pt x="791" y="386"/>
                </a:lnTo>
                <a:lnTo>
                  <a:pt x="791" y="386"/>
                </a:lnTo>
                <a:lnTo>
                  <a:pt x="791" y="386"/>
                </a:lnTo>
                <a:lnTo>
                  <a:pt x="791" y="384"/>
                </a:lnTo>
                <a:lnTo>
                  <a:pt x="791" y="384"/>
                </a:lnTo>
                <a:lnTo>
                  <a:pt x="791" y="384"/>
                </a:lnTo>
                <a:lnTo>
                  <a:pt x="791" y="384"/>
                </a:lnTo>
                <a:lnTo>
                  <a:pt x="791" y="382"/>
                </a:lnTo>
                <a:lnTo>
                  <a:pt x="791" y="382"/>
                </a:lnTo>
                <a:lnTo>
                  <a:pt x="791" y="382"/>
                </a:lnTo>
                <a:lnTo>
                  <a:pt x="791" y="382"/>
                </a:lnTo>
                <a:lnTo>
                  <a:pt x="791" y="382"/>
                </a:lnTo>
                <a:lnTo>
                  <a:pt x="791" y="382"/>
                </a:lnTo>
                <a:lnTo>
                  <a:pt x="791" y="382"/>
                </a:lnTo>
                <a:lnTo>
                  <a:pt x="791" y="381"/>
                </a:lnTo>
                <a:lnTo>
                  <a:pt x="790" y="379"/>
                </a:lnTo>
                <a:lnTo>
                  <a:pt x="787" y="379"/>
                </a:lnTo>
                <a:lnTo>
                  <a:pt x="787" y="379"/>
                </a:lnTo>
                <a:lnTo>
                  <a:pt x="787" y="379"/>
                </a:lnTo>
                <a:lnTo>
                  <a:pt x="787" y="379"/>
                </a:lnTo>
                <a:lnTo>
                  <a:pt x="787" y="379"/>
                </a:lnTo>
                <a:lnTo>
                  <a:pt x="787" y="379"/>
                </a:lnTo>
                <a:lnTo>
                  <a:pt x="785" y="379"/>
                </a:lnTo>
                <a:lnTo>
                  <a:pt x="785" y="379"/>
                </a:lnTo>
                <a:lnTo>
                  <a:pt x="785" y="379"/>
                </a:lnTo>
                <a:lnTo>
                  <a:pt x="783" y="379"/>
                </a:lnTo>
                <a:lnTo>
                  <a:pt x="783" y="379"/>
                </a:lnTo>
                <a:lnTo>
                  <a:pt x="783" y="379"/>
                </a:lnTo>
                <a:lnTo>
                  <a:pt x="783" y="379"/>
                </a:lnTo>
                <a:lnTo>
                  <a:pt x="783" y="379"/>
                </a:lnTo>
                <a:lnTo>
                  <a:pt x="783" y="379"/>
                </a:lnTo>
                <a:lnTo>
                  <a:pt x="782" y="379"/>
                </a:lnTo>
                <a:lnTo>
                  <a:pt x="782" y="379"/>
                </a:lnTo>
                <a:lnTo>
                  <a:pt x="782" y="379"/>
                </a:lnTo>
                <a:lnTo>
                  <a:pt x="782" y="379"/>
                </a:lnTo>
                <a:lnTo>
                  <a:pt x="780" y="379"/>
                </a:lnTo>
                <a:lnTo>
                  <a:pt x="780" y="379"/>
                </a:lnTo>
                <a:lnTo>
                  <a:pt x="780" y="381"/>
                </a:lnTo>
                <a:lnTo>
                  <a:pt x="782" y="381"/>
                </a:lnTo>
                <a:lnTo>
                  <a:pt x="782" y="381"/>
                </a:lnTo>
                <a:lnTo>
                  <a:pt x="782" y="381"/>
                </a:lnTo>
                <a:lnTo>
                  <a:pt x="780" y="382"/>
                </a:lnTo>
                <a:lnTo>
                  <a:pt x="780" y="384"/>
                </a:lnTo>
                <a:lnTo>
                  <a:pt x="780" y="384"/>
                </a:lnTo>
                <a:lnTo>
                  <a:pt x="780" y="386"/>
                </a:lnTo>
                <a:lnTo>
                  <a:pt x="779" y="386"/>
                </a:lnTo>
                <a:lnTo>
                  <a:pt x="779" y="386"/>
                </a:lnTo>
                <a:lnTo>
                  <a:pt x="779" y="386"/>
                </a:lnTo>
                <a:lnTo>
                  <a:pt x="779" y="386"/>
                </a:lnTo>
                <a:lnTo>
                  <a:pt x="779" y="386"/>
                </a:lnTo>
                <a:lnTo>
                  <a:pt x="779" y="386"/>
                </a:lnTo>
                <a:lnTo>
                  <a:pt x="779" y="387"/>
                </a:lnTo>
                <a:lnTo>
                  <a:pt x="779" y="386"/>
                </a:lnTo>
                <a:lnTo>
                  <a:pt x="777" y="386"/>
                </a:lnTo>
                <a:lnTo>
                  <a:pt x="776" y="386"/>
                </a:lnTo>
                <a:lnTo>
                  <a:pt x="777" y="386"/>
                </a:lnTo>
                <a:lnTo>
                  <a:pt x="777" y="386"/>
                </a:lnTo>
                <a:lnTo>
                  <a:pt x="779" y="386"/>
                </a:lnTo>
                <a:lnTo>
                  <a:pt x="779" y="386"/>
                </a:lnTo>
                <a:lnTo>
                  <a:pt x="779" y="384"/>
                </a:lnTo>
                <a:lnTo>
                  <a:pt x="779" y="384"/>
                </a:lnTo>
                <a:lnTo>
                  <a:pt x="779" y="384"/>
                </a:lnTo>
                <a:lnTo>
                  <a:pt x="779" y="384"/>
                </a:lnTo>
                <a:lnTo>
                  <a:pt x="779" y="384"/>
                </a:lnTo>
                <a:lnTo>
                  <a:pt x="779" y="384"/>
                </a:lnTo>
                <a:lnTo>
                  <a:pt x="777" y="384"/>
                </a:lnTo>
                <a:lnTo>
                  <a:pt x="777" y="384"/>
                </a:lnTo>
                <a:lnTo>
                  <a:pt x="776" y="384"/>
                </a:lnTo>
                <a:lnTo>
                  <a:pt x="776" y="384"/>
                </a:lnTo>
                <a:lnTo>
                  <a:pt x="777" y="384"/>
                </a:lnTo>
                <a:lnTo>
                  <a:pt x="779" y="384"/>
                </a:lnTo>
                <a:lnTo>
                  <a:pt x="779" y="382"/>
                </a:lnTo>
                <a:lnTo>
                  <a:pt x="779" y="382"/>
                </a:lnTo>
                <a:lnTo>
                  <a:pt x="779" y="381"/>
                </a:lnTo>
                <a:lnTo>
                  <a:pt x="779" y="381"/>
                </a:lnTo>
                <a:lnTo>
                  <a:pt x="780" y="381"/>
                </a:lnTo>
                <a:lnTo>
                  <a:pt x="780" y="381"/>
                </a:lnTo>
                <a:lnTo>
                  <a:pt x="780" y="381"/>
                </a:lnTo>
                <a:lnTo>
                  <a:pt x="780" y="381"/>
                </a:lnTo>
                <a:lnTo>
                  <a:pt x="780" y="379"/>
                </a:lnTo>
                <a:lnTo>
                  <a:pt x="780" y="379"/>
                </a:lnTo>
                <a:lnTo>
                  <a:pt x="780" y="379"/>
                </a:lnTo>
                <a:lnTo>
                  <a:pt x="780" y="379"/>
                </a:lnTo>
                <a:lnTo>
                  <a:pt x="779" y="379"/>
                </a:lnTo>
                <a:lnTo>
                  <a:pt x="779" y="378"/>
                </a:lnTo>
                <a:lnTo>
                  <a:pt x="779" y="378"/>
                </a:lnTo>
                <a:lnTo>
                  <a:pt x="779" y="378"/>
                </a:lnTo>
                <a:lnTo>
                  <a:pt x="777" y="378"/>
                </a:lnTo>
                <a:lnTo>
                  <a:pt x="777" y="378"/>
                </a:lnTo>
                <a:lnTo>
                  <a:pt x="777" y="378"/>
                </a:lnTo>
                <a:lnTo>
                  <a:pt x="777" y="378"/>
                </a:lnTo>
                <a:lnTo>
                  <a:pt x="776" y="378"/>
                </a:lnTo>
                <a:lnTo>
                  <a:pt x="776" y="378"/>
                </a:lnTo>
                <a:lnTo>
                  <a:pt x="776" y="378"/>
                </a:lnTo>
                <a:lnTo>
                  <a:pt x="774" y="376"/>
                </a:lnTo>
                <a:lnTo>
                  <a:pt x="774" y="376"/>
                </a:lnTo>
                <a:lnTo>
                  <a:pt x="774" y="376"/>
                </a:lnTo>
                <a:lnTo>
                  <a:pt x="773" y="379"/>
                </a:lnTo>
                <a:lnTo>
                  <a:pt x="773" y="379"/>
                </a:lnTo>
                <a:lnTo>
                  <a:pt x="771" y="379"/>
                </a:lnTo>
                <a:lnTo>
                  <a:pt x="771" y="379"/>
                </a:lnTo>
                <a:lnTo>
                  <a:pt x="773" y="381"/>
                </a:lnTo>
                <a:lnTo>
                  <a:pt x="773" y="381"/>
                </a:lnTo>
                <a:lnTo>
                  <a:pt x="771" y="381"/>
                </a:lnTo>
                <a:lnTo>
                  <a:pt x="770" y="379"/>
                </a:lnTo>
                <a:lnTo>
                  <a:pt x="770" y="379"/>
                </a:lnTo>
                <a:lnTo>
                  <a:pt x="768" y="379"/>
                </a:lnTo>
                <a:lnTo>
                  <a:pt x="768" y="381"/>
                </a:lnTo>
                <a:lnTo>
                  <a:pt x="770" y="381"/>
                </a:lnTo>
                <a:lnTo>
                  <a:pt x="768" y="381"/>
                </a:lnTo>
                <a:lnTo>
                  <a:pt x="768" y="381"/>
                </a:lnTo>
                <a:lnTo>
                  <a:pt x="768" y="381"/>
                </a:lnTo>
                <a:lnTo>
                  <a:pt x="768" y="382"/>
                </a:lnTo>
                <a:lnTo>
                  <a:pt x="768" y="382"/>
                </a:lnTo>
                <a:lnTo>
                  <a:pt x="770" y="382"/>
                </a:lnTo>
                <a:lnTo>
                  <a:pt x="770" y="382"/>
                </a:lnTo>
                <a:lnTo>
                  <a:pt x="770" y="382"/>
                </a:lnTo>
                <a:lnTo>
                  <a:pt x="770" y="384"/>
                </a:lnTo>
                <a:lnTo>
                  <a:pt x="770" y="384"/>
                </a:lnTo>
                <a:lnTo>
                  <a:pt x="770" y="384"/>
                </a:lnTo>
                <a:lnTo>
                  <a:pt x="770" y="384"/>
                </a:lnTo>
                <a:lnTo>
                  <a:pt x="771" y="386"/>
                </a:lnTo>
                <a:lnTo>
                  <a:pt x="770" y="386"/>
                </a:lnTo>
                <a:lnTo>
                  <a:pt x="770" y="384"/>
                </a:lnTo>
                <a:lnTo>
                  <a:pt x="770" y="384"/>
                </a:lnTo>
                <a:lnTo>
                  <a:pt x="770" y="384"/>
                </a:lnTo>
                <a:lnTo>
                  <a:pt x="770" y="384"/>
                </a:lnTo>
                <a:lnTo>
                  <a:pt x="768" y="382"/>
                </a:lnTo>
                <a:lnTo>
                  <a:pt x="768" y="382"/>
                </a:lnTo>
                <a:lnTo>
                  <a:pt x="768" y="382"/>
                </a:lnTo>
                <a:lnTo>
                  <a:pt x="768" y="382"/>
                </a:lnTo>
                <a:lnTo>
                  <a:pt x="767" y="381"/>
                </a:lnTo>
                <a:lnTo>
                  <a:pt x="767" y="381"/>
                </a:lnTo>
                <a:lnTo>
                  <a:pt x="767" y="381"/>
                </a:lnTo>
                <a:lnTo>
                  <a:pt x="767" y="381"/>
                </a:lnTo>
                <a:lnTo>
                  <a:pt x="767" y="381"/>
                </a:lnTo>
                <a:lnTo>
                  <a:pt x="765" y="381"/>
                </a:lnTo>
                <a:lnTo>
                  <a:pt x="765" y="382"/>
                </a:lnTo>
                <a:lnTo>
                  <a:pt x="767" y="382"/>
                </a:lnTo>
                <a:lnTo>
                  <a:pt x="767" y="382"/>
                </a:lnTo>
                <a:lnTo>
                  <a:pt x="767" y="384"/>
                </a:lnTo>
                <a:lnTo>
                  <a:pt x="767" y="384"/>
                </a:lnTo>
                <a:lnTo>
                  <a:pt x="767" y="384"/>
                </a:lnTo>
                <a:lnTo>
                  <a:pt x="768" y="384"/>
                </a:lnTo>
                <a:lnTo>
                  <a:pt x="767" y="384"/>
                </a:lnTo>
                <a:lnTo>
                  <a:pt x="767" y="384"/>
                </a:lnTo>
                <a:lnTo>
                  <a:pt x="767" y="384"/>
                </a:lnTo>
                <a:lnTo>
                  <a:pt x="765" y="384"/>
                </a:lnTo>
                <a:lnTo>
                  <a:pt x="765" y="384"/>
                </a:lnTo>
                <a:lnTo>
                  <a:pt x="765" y="384"/>
                </a:lnTo>
                <a:lnTo>
                  <a:pt x="765" y="386"/>
                </a:lnTo>
                <a:lnTo>
                  <a:pt x="765" y="386"/>
                </a:lnTo>
                <a:lnTo>
                  <a:pt x="767" y="387"/>
                </a:lnTo>
                <a:lnTo>
                  <a:pt x="768" y="387"/>
                </a:lnTo>
                <a:lnTo>
                  <a:pt x="770" y="389"/>
                </a:lnTo>
                <a:lnTo>
                  <a:pt x="770" y="389"/>
                </a:lnTo>
                <a:lnTo>
                  <a:pt x="770" y="389"/>
                </a:lnTo>
                <a:lnTo>
                  <a:pt x="771" y="390"/>
                </a:lnTo>
                <a:lnTo>
                  <a:pt x="773" y="390"/>
                </a:lnTo>
                <a:lnTo>
                  <a:pt x="774" y="392"/>
                </a:lnTo>
                <a:lnTo>
                  <a:pt x="774" y="392"/>
                </a:lnTo>
                <a:lnTo>
                  <a:pt x="773" y="392"/>
                </a:lnTo>
                <a:lnTo>
                  <a:pt x="771" y="390"/>
                </a:lnTo>
                <a:lnTo>
                  <a:pt x="768" y="389"/>
                </a:lnTo>
                <a:lnTo>
                  <a:pt x="768" y="389"/>
                </a:lnTo>
                <a:lnTo>
                  <a:pt x="768" y="389"/>
                </a:lnTo>
                <a:lnTo>
                  <a:pt x="768" y="389"/>
                </a:lnTo>
                <a:lnTo>
                  <a:pt x="767" y="389"/>
                </a:lnTo>
                <a:lnTo>
                  <a:pt x="767" y="389"/>
                </a:lnTo>
                <a:lnTo>
                  <a:pt x="767" y="389"/>
                </a:lnTo>
                <a:lnTo>
                  <a:pt x="767" y="390"/>
                </a:lnTo>
                <a:lnTo>
                  <a:pt x="768" y="390"/>
                </a:lnTo>
                <a:lnTo>
                  <a:pt x="768" y="390"/>
                </a:lnTo>
                <a:lnTo>
                  <a:pt x="768" y="390"/>
                </a:lnTo>
                <a:lnTo>
                  <a:pt x="768" y="392"/>
                </a:lnTo>
                <a:lnTo>
                  <a:pt x="768" y="393"/>
                </a:lnTo>
                <a:lnTo>
                  <a:pt x="768" y="393"/>
                </a:lnTo>
                <a:lnTo>
                  <a:pt x="768" y="393"/>
                </a:lnTo>
                <a:lnTo>
                  <a:pt x="768" y="395"/>
                </a:lnTo>
                <a:lnTo>
                  <a:pt x="768" y="393"/>
                </a:lnTo>
                <a:lnTo>
                  <a:pt x="768" y="393"/>
                </a:lnTo>
                <a:lnTo>
                  <a:pt x="768" y="393"/>
                </a:lnTo>
                <a:lnTo>
                  <a:pt x="768" y="393"/>
                </a:lnTo>
                <a:lnTo>
                  <a:pt x="768" y="393"/>
                </a:lnTo>
                <a:lnTo>
                  <a:pt x="768" y="393"/>
                </a:lnTo>
                <a:lnTo>
                  <a:pt x="768" y="393"/>
                </a:lnTo>
                <a:lnTo>
                  <a:pt x="770" y="393"/>
                </a:lnTo>
                <a:lnTo>
                  <a:pt x="770" y="395"/>
                </a:lnTo>
                <a:lnTo>
                  <a:pt x="770" y="395"/>
                </a:lnTo>
                <a:lnTo>
                  <a:pt x="770" y="395"/>
                </a:lnTo>
                <a:lnTo>
                  <a:pt x="771" y="395"/>
                </a:lnTo>
                <a:lnTo>
                  <a:pt x="771" y="395"/>
                </a:lnTo>
                <a:lnTo>
                  <a:pt x="771" y="395"/>
                </a:lnTo>
                <a:lnTo>
                  <a:pt x="771" y="395"/>
                </a:lnTo>
                <a:lnTo>
                  <a:pt x="771" y="395"/>
                </a:lnTo>
                <a:lnTo>
                  <a:pt x="774" y="396"/>
                </a:lnTo>
                <a:lnTo>
                  <a:pt x="774" y="396"/>
                </a:lnTo>
                <a:lnTo>
                  <a:pt x="774" y="396"/>
                </a:lnTo>
                <a:lnTo>
                  <a:pt x="774" y="398"/>
                </a:lnTo>
                <a:lnTo>
                  <a:pt x="774" y="398"/>
                </a:lnTo>
                <a:lnTo>
                  <a:pt x="774" y="398"/>
                </a:lnTo>
                <a:lnTo>
                  <a:pt x="774" y="399"/>
                </a:lnTo>
                <a:lnTo>
                  <a:pt x="774" y="399"/>
                </a:lnTo>
                <a:lnTo>
                  <a:pt x="774" y="399"/>
                </a:lnTo>
                <a:lnTo>
                  <a:pt x="774" y="398"/>
                </a:lnTo>
                <a:lnTo>
                  <a:pt x="774" y="398"/>
                </a:lnTo>
                <a:lnTo>
                  <a:pt x="774" y="398"/>
                </a:lnTo>
                <a:lnTo>
                  <a:pt x="774" y="398"/>
                </a:lnTo>
                <a:lnTo>
                  <a:pt x="776" y="398"/>
                </a:lnTo>
                <a:lnTo>
                  <a:pt x="776" y="398"/>
                </a:lnTo>
                <a:lnTo>
                  <a:pt x="776" y="398"/>
                </a:lnTo>
                <a:lnTo>
                  <a:pt x="776" y="398"/>
                </a:lnTo>
                <a:lnTo>
                  <a:pt x="777" y="398"/>
                </a:lnTo>
                <a:lnTo>
                  <a:pt x="777" y="398"/>
                </a:lnTo>
                <a:lnTo>
                  <a:pt x="777" y="398"/>
                </a:lnTo>
                <a:lnTo>
                  <a:pt x="777" y="398"/>
                </a:lnTo>
                <a:lnTo>
                  <a:pt x="776" y="399"/>
                </a:lnTo>
                <a:lnTo>
                  <a:pt x="777" y="399"/>
                </a:lnTo>
                <a:lnTo>
                  <a:pt x="776" y="399"/>
                </a:lnTo>
                <a:lnTo>
                  <a:pt x="776" y="399"/>
                </a:lnTo>
                <a:lnTo>
                  <a:pt x="776" y="399"/>
                </a:lnTo>
                <a:lnTo>
                  <a:pt x="776" y="399"/>
                </a:lnTo>
                <a:lnTo>
                  <a:pt x="776" y="399"/>
                </a:lnTo>
                <a:lnTo>
                  <a:pt x="776" y="399"/>
                </a:lnTo>
                <a:lnTo>
                  <a:pt x="776" y="399"/>
                </a:lnTo>
                <a:lnTo>
                  <a:pt x="776" y="399"/>
                </a:lnTo>
                <a:lnTo>
                  <a:pt x="780" y="401"/>
                </a:lnTo>
                <a:lnTo>
                  <a:pt x="780" y="402"/>
                </a:lnTo>
                <a:lnTo>
                  <a:pt x="782" y="402"/>
                </a:lnTo>
                <a:lnTo>
                  <a:pt x="780" y="402"/>
                </a:lnTo>
                <a:lnTo>
                  <a:pt x="780" y="402"/>
                </a:lnTo>
                <a:lnTo>
                  <a:pt x="779" y="402"/>
                </a:lnTo>
                <a:lnTo>
                  <a:pt x="777" y="401"/>
                </a:lnTo>
                <a:lnTo>
                  <a:pt x="777" y="401"/>
                </a:lnTo>
                <a:lnTo>
                  <a:pt x="777" y="401"/>
                </a:lnTo>
                <a:lnTo>
                  <a:pt x="777" y="402"/>
                </a:lnTo>
                <a:lnTo>
                  <a:pt x="779" y="402"/>
                </a:lnTo>
                <a:lnTo>
                  <a:pt x="779" y="402"/>
                </a:lnTo>
                <a:lnTo>
                  <a:pt x="779" y="402"/>
                </a:lnTo>
                <a:lnTo>
                  <a:pt x="779" y="404"/>
                </a:lnTo>
                <a:lnTo>
                  <a:pt x="779" y="404"/>
                </a:lnTo>
                <a:lnTo>
                  <a:pt x="780" y="404"/>
                </a:lnTo>
                <a:lnTo>
                  <a:pt x="780" y="404"/>
                </a:lnTo>
                <a:lnTo>
                  <a:pt x="780" y="404"/>
                </a:lnTo>
                <a:lnTo>
                  <a:pt x="782" y="405"/>
                </a:lnTo>
                <a:lnTo>
                  <a:pt x="783" y="405"/>
                </a:lnTo>
                <a:lnTo>
                  <a:pt x="783" y="405"/>
                </a:lnTo>
                <a:close/>
                <a:moveTo>
                  <a:pt x="616" y="346"/>
                </a:moveTo>
                <a:lnTo>
                  <a:pt x="616" y="346"/>
                </a:lnTo>
                <a:lnTo>
                  <a:pt x="616" y="346"/>
                </a:lnTo>
                <a:lnTo>
                  <a:pt x="616" y="346"/>
                </a:lnTo>
                <a:lnTo>
                  <a:pt x="616" y="346"/>
                </a:lnTo>
                <a:lnTo>
                  <a:pt x="614" y="346"/>
                </a:lnTo>
                <a:lnTo>
                  <a:pt x="614" y="346"/>
                </a:lnTo>
                <a:lnTo>
                  <a:pt x="614" y="346"/>
                </a:lnTo>
                <a:lnTo>
                  <a:pt x="614" y="346"/>
                </a:lnTo>
                <a:lnTo>
                  <a:pt x="616" y="346"/>
                </a:lnTo>
                <a:lnTo>
                  <a:pt x="616" y="346"/>
                </a:lnTo>
                <a:lnTo>
                  <a:pt x="617" y="346"/>
                </a:lnTo>
                <a:lnTo>
                  <a:pt x="616" y="346"/>
                </a:lnTo>
                <a:lnTo>
                  <a:pt x="616" y="346"/>
                </a:lnTo>
                <a:close/>
                <a:moveTo>
                  <a:pt x="569" y="358"/>
                </a:moveTo>
                <a:lnTo>
                  <a:pt x="569" y="358"/>
                </a:lnTo>
                <a:lnTo>
                  <a:pt x="569" y="358"/>
                </a:lnTo>
                <a:lnTo>
                  <a:pt x="569" y="358"/>
                </a:lnTo>
                <a:lnTo>
                  <a:pt x="569" y="358"/>
                </a:lnTo>
                <a:lnTo>
                  <a:pt x="569" y="358"/>
                </a:lnTo>
                <a:lnTo>
                  <a:pt x="569" y="358"/>
                </a:lnTo>
                <a:lnTo>
                  <a:pt x="568" y="360"/>
                </a:lnTo>
                <a:lnTo>
                  <a:pt x="568" y="360"/>
                </a:ln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66" y="361"/>
                </a:lnTo>
                <a:lnTo>
                  <a:pt x="566" y="361"/>
                </a:lnTo>
                <a:lnTo>
                  <a:pt x="565" y="361"/>
                </a:lnTo>
                <a:lnTo>
                  <a:pt x="566" y="361"/>
                </a:lnTo>
                <a:lnTo>
                  <a:pt x="568" y="361"/>
                </a:lnTo>
                <a:lnTo>
                  <a:pt x="568" y="360"/>
                </a:lnTo>
                <a:lnTo>
                  <a:pt x="568" y="360"/>
                </a:lnTo>
                <a:lnTo>
                  <a:pt x="569" y="358"/>
                </a:lnTo>
                <a:lnTo>
                  <a:pt x="569" y="358"/>
                </a:lnTo>
                <a:close/>
                <a:moveTo>
                  <a:pt x="791" y="373"/>
                </a:moveTo>
                <a:lnTo>
                  <a:pt x="791" y="372"/>
                </a:lnTo>
                <a:lnTo>
                  <a:pt x="791" y="372"/>
                </a:lnTo>
                <a:lnTo>
                  <a:pt x="790" y="372"/>
                </a:lnTo>
                <a:lnTo>
                  <a:pt x="790" y="372"/>
                </a:lnTo>
                <a:lnTo>
                  <a:pt x="790" y="372"/>
                </a:lnTo>
                <a:lnTo>
                  <a:pt x="790" y="370"/>
                </a:lnTo>
                <a:lnTo>
                  <a:pt x="790" y="370"/>
                </a:lnTo>
                <a:lnTo>
                  <a:pt x="788" y="370"/>
                </a:lnTo>
                <a:lnTo>
                  <a:pt x="788" y="370"/>
                </a:lnTo>
                <a:lnTo>
                  <a:pt x="788" y="370"/>
                </a:lnTo>
                <a:lnTo>
                  <a:pt x="788" y="370"/>
                </a:lnTo>
                <a:lnTo>
                  <a:pt x="788" y="370"/>
                </a:lnTo>
                <a:lnTo>
                  <a:pt x="787" y="369"/>
                </a:lnTo>
                <a:lnTo>
                  <a:pt x="787" y="369"/>
                </a:lnTo>
                <a:lnTo>
                  <a:pt x="787" y="369"/>
                </a:lnTo>
                <a:lnTo>
                  <a:pt x="787" y="369"/>
                </a:lnTo>
                <a:lnTo>
                  <a:pt x="787" y="369"/>
                </a:lnTo>
                <a:lnTo>
                  <a:pt x="787" y="370"/>
                </a:lnTo>
                <a:lnTo>
                  <a:pt x="787" y="370"/>
                </a:lnTo>
                <a:lnTo>
                  <a:pt x="788" y="372"/>
                </a:lnTo>
                <a:lnTo>
                  <a:pt x="788" y="373"/>
                </a:lnTo>
                <a:lnTo>
                  <a:pt x="788" y="373"/>
                </a:lnTo>
                <a:lnTo>
                  <a:pt x="788" y="373"/>
                </a:lnTo>
                <a:lnTo>
                  <a:pt x="790" y="373"/>
                </a:lnTo>
                <a:lnTo>
                  <a:pt x="790" y="373"/>
                </a:lnTo>
                <a:lnTo>
                  <a:pt x="788" y="375"/>
                </a:lnTo>
                <a:lnTo>
                  <a:pt x="790" y="375"/>
                </a:lnTo>
                <a:lnTo>
                  <a:pt x="790" y="375"/>
                </a:lnTo>
                <a:lnTo>
                  <a:pt x="790" y="375"/>
                </a:lnTo>
                <a:lnTo>
                  <a:pt x="790" y="375"/>
                </a:lnTo>
                <a:lnTo>
                  <a:pt x="790" y="375"/>
                </a:lnTo>
                <a:lnTo>
                  <a:pt x="791" y="376"/>
                </a:lnTo>
                <a:lnTo>
                  <a:pt x="791" y="376"/>
                </a:lnTo>
                <a:lnTo>
                  <a:pt x="791" y="378"/>
                </a:lnTo>
                <a:lnTo>
                  <a:pt x="793" y="378"/>
                </a:lnTo>
                <a:lnTo>
                  <a:pt x="793" y="376"/>
                </a:lnTo>
                <a:lnTo>
                  <a:pt x="791" y="376"/>
                </a:lnTo>
                <a:lnTo>
                  <a:pt x="791" y="376"/>
                </a:lnTo>
                <a:lnTo>
                  <a:pt x="791" y="375"/>
                </a:lnTo>
                <a:lnTo>
                  <a:pt x="791" y="375"/>
                </a:lnTo>
                <a:lnTo>
                  <a:pt x="791" y="375"/>
                </a:lnTo>
                <a:lnTo>
                  <a:pt x="793" y="375"/>
                </a:lnTo>
                <a:lnTo>
                  <a:pt x="793" y="375"/>
                </a:lnTo>
                <a:lnTo>
                  <a:pt x="793" y="375"/>
                </a:lnTo>
                <a:lnTo>
                  <a:pt x="793" y="375"/>
                </a:lnTo>
                <a:lnTo>
                  <a:pt x="793" y="375"/>
                </a:lnTo>
                <a:lnTo>
                  <a:pt x="793" y="376"/>
                </a:lnTo>
                <a:lnTo>
                  <a:pt x="793" y="376"/>
                </a:lnTo>
                <a:lnTo>
                  <a:pt x="793" y="376"/>
                </a:lnTo>
                <a:lnTo>
                  <a:pt x="793" y="376"/>
                </a:lnTo>
                <a:lnTo>
                  <a:pt x="793" y="376"/>
                </a:lnTo>
                <a:lnTo>
                  <a:pt x="793" y="378"/>
                </a:lnTo>
                <a:lnTo>
                  <a:pt x="793" y="378"/>
                </a:lnTo>
                <a:lnTo>
                  <a:pt x="793" y="379"/>
                </a:lnTo>
                <a:lnTo>
                  <a:pt x="793" y="379"/>
                </a:lnTo>
                <a:lnTo>
                  <a:pt x="793" y="379"/>
                </a:lnTo>
                <a:lnTo>
                  <a:pt x="793" y="381"/>
                </a:lnTo>
                <a:lnTo>
                  <a:pt x="794" y="381"/>
                </a:lnTo>
                <a:lnTo>
                  <a:pt x="794" y="381"/>
                </a:lnTo>
                <a:lnTo>
                  <a:pt x="794" y="381"/>
                </a:lnTo>
                <a:lnTo>
                  <a:pt x="794" y="382"/>
                </a:lnTo>
                <a:lnTo>
                  <a:pt x="794" y="384"/>
                </a:lnTo>
                <a:lnTo>
                  <a:pt x="796" y="386"/>
                </a:lnTo>
                <a:lnTo>
                  <a:pt x="796" y="386"/>
                </a:lnTo>
                <a:lnTo>
                  <a:pt x="796" y="387"/>
                </a:lnTo>
                <a:lnTo>
                  <a:pt x="796" y="387"/>
                </a:lnTo>
                <a:lnTo>
                  <a:pt x="796" y="389"/>
                </a:lnTo>
                <a:lnTo>
                  <a:pt x="796" y="389"/>
                </a:lnTo>
                <a:lnTo>
                  <a:pt x="796" y="389"/>
                </a:lnTo>
                <a:lnTo>
                  <a:pt x="797" y="389"/>
                </a:lnTo>
                <a:lnTo>
                  <a:pt x="797" y="389"/>
                </a:lnTo>
                <a:lnTo>
                  <a:pt x="797" y="390"/>
                </a:lnTo>
                <a:lnTo>
                  <a:pt x="797" y="390"/>
                </a:lnTo>
                <a:lnTo>
                  <a:pt x="799" y="392"/>
                </a:lnTo>
                <a:lnTo>
                  <a:pt x="799" y="392"/>
                </a:lnTo>
                <a:lnTo>
                  <a:pt x="799" y="393"/>
                </a:lnTo>
                <a:lnTo>
                  <a:pt x="799" y="393"/>
                </a:lnTo>
                <a:lnTo>
                  <a:pt x="800" y="393"/>
                </a:lnTo>
                <a:lnTo>
                  <a:pt x="800" y="393"/>
                </a:lnTo>
                <a:lnTo>
                  <a:pt x="800" y="395"/>
                </a:lnTo>
                <a:lnTo>
                  <a:pt x="800" y="395"/>
                </a:lnTo>
                <a:lnTo>
                  <a:pt x="802" y="395"/>
                </a:lnTo>
                <a:lnTo>
                  <a:pt x="802" y="393"/>
                </a:lnTo>
                <a:lnTo>
                  <a:pt x="803" y="393"/>
                </a:lnTo>
                <a:lnTo>
                  <a:pt x="805" y="393"/>
                </a:lnTo>
                <a:lnTo>
                  <a:pt x="803" y="393"/>
                </a:lnTo>
                <a:lnTo>
                  <a:pt x="803" y="393"/>
                </a:lnTo>
                <a:lnTo>
                  <a:pt x="803" y="395"/>
                </a:lnTo>
                <a:lnTo>
                  <a:pt x="802" y="395"/>
                </a:lnTo>
                <a:lnTo>
                  <a:pt x="802" y="395"/>
                </a:lnTo>
                <a:lnTo>
                  <a:pt x="802" y="395"/>
                </a:lnTo>
                <a:lnTo>
                  <a:pt x="802" y="395"/>
                </a:lnTo>
                <a:lnTo>
                  <a:pt x="802" y="395"/>
                </a:lnTo>
                <a:lnTo>
                  <a:pt x="802" y="395"/>
                </a:lnTo>
                <a:lnTo>
                  <a:pt x="802" y="395"/>
                </a:lnTo>
                <a:lnTo>
                  <a:pt x="802" y="396"/>
                </a:lnTo>
                <a:lnTo>
                  <a:pt x="802" y="396"/>
                </a:lnTo>
                <a:lnTo>
                  <a:pt x="802" y="396"/>
                </a:lnTo>
                <a:lnTo>
                  <a:pt x="802" y="396"/>
                </a:lnTo>
                <a:lnTo>
                  <a:pt x="803" y="396"/>
                </a:lnTo>
                <a:lnTo>
                  <a:pt x="803" y="398"/>
                </a:lnTo>
                <a:lnTo>
                  <a:pt x="803" y="398"/>
                </a:lnTo>
                <a:lnTo>
                  <a:pt x="805" y="398"/>
                </a:lnTo>
                <a:lnTo>
                  <a:pt x="806" y="398"/>
                </a:lnTo>
                <a:lnTo>
                  <a:pt x="806" y="398"/>
                </a:lnTo>
                <a:lnTo>
                  <a:pt x="806" y="398"/>
                </a:lnTo>
                <a:lnTo>
                  <a:pt x="806" y="398"/>
                </a:lnTo>
                <a:lnTo>
                  <a:pt x="806" y="398"/>
                </a:lnTo>
                <a:lnTo>
                  <a:pt x="805" y="398"/>
                </a:lnTo>
                <a:lnTo>
                  <a:pt x="806" y="398"/>
                </a:lnTo>
                <a:lnTo>
                  <a:pt x="806" y="398"/>
                </a:lnTo>
                <a:lnTo>
                  <a:pt x="806" y="399"/>
                </a:lnTo>
                <a:lnTo>
                  <a:pt x="806" y="399"/>
                </a:lnTo>
                <a:lnTo>
                  <a:pt x="806" y="399"/>
                </a:lnTo>
                <a:lnTo>
                  <a:pt x="805" y="399"/>
                </a:lnTo>
                <a:lnTo>
                  <a:pt x="803" y="398"/>
                </a:lnTo>
                <a:lnTo>
                  <a:pt x="803" y="398"/>
                </a:lnTo>
                <a:lnTo>
                  <a:pt x="803" y="398"/>
                </a:lnTo>
                <a:lnTo>
                  <a:pt x="802" y="398"/>
                </a:lnTo>
                <a:lnTo>
                  <a:pt x="802" y="398"/>
                </a:lnTo>
                <a:lnTo>
                  <a:pt x="802" y="399"/>
                </a:lnTo>
                <a:lnTo>
                  <a:pt x="803" y="399"/>
                </a:lnTo>
                <a:lnTo>
                  <a:pt x="803" y="399"/>
                </a:lnTo>
                <a:lnTo>
                  <a:pt x="803" y="399"/>
                </a:lnTo>
                <a:lnTo>
                  <a:pt x="803" y="399"/>
                </a:lnTo>
                <a:lnTo>
                  <a:pt x="803" y="399"/>
                </a:lnTo>
                <a:lnTo>
                  <a:pt x="803" y="399"/>
                </a:lnTo>
                <a:lnTo>
                  <a:pt x="805" y="401"/>
                </a:lnTo>
                <a:lnTo>
                  <a:pt x="805" y="401"/>
                </a:lnTo>
                <a:lnTo>
                  <a:pt x="803" y="401"/>
                </a:lnTo>
                <a:lnTo>
                  <a:pt x="803" y="401"/>
                </a:lnTo>
                <a:lnTo>
                  <a:pt x="803" y="402"/>
                </a:lnTo>
                <a:lnTo>
                  <a:pt x="803" y="402"/>
                </a:lnTo>
                <a:lnTo>
                  <a:pt x="803" y="402"/>
                </a:lnTo>
                <a:lnTo>
                  <a:pt x="803" y="402"/>
                </a:lnTo>
                <a:lnTo>
                  <a:pt x="803" y="402"/>
                </a:lnTo>
                <a:lnTo>
                  <a:pt x="803" y="402"/>
                </a:lnTo>
                <a:lnTo>
                  <a:pt x="805" y="402"/>
                </a:lnTo>
                <a:lnTo>
                  <a:pt x="805" y="404"/>
                </a:lnTo>
                <a:lnTo>
                  <a:pt x="803" y="404"/>
                </a:lnTo>
                <a:lnTo>
                  <a:pt x="803" y="404"/>
                </a:lnTo>
                <a:lnTo>
                  <a:pt x="803" y="404"/>
                </a:lnTo>
                <a:lnTo>
                  <a:pt x="803" y="404"/>
                </a:lnTo>
                <a:lnTo>
                  <a:pt x="803" y="405"/>
                </a:lnTo>
                <a:lnTo>
                  <a:pt x="803" y="405"/>
                </a:lnTo>
                <a:lnTo>
                  <a:pt x="803" y="405"/>
                </a:lnTo>
                <a:lnTo>
                  <a:pt x="805" y="405"/>
                </a:lnTo>
                <a:lnTo>
                  <a:pt x="803" y="407"/>
                </a:lnTo>
                <a:lnTo>
                  <a:pt x="803" y="407"/>
                </a:lnTo>
                <a:lnTo>
                  <a:pt x="803" y="407"/>
                </a:lnTo>
                <a:lnTo>
                  <a:pt x="805" y="408"/>
                </a:lnTo>
                <a:lnTo>
                  <a:pt x="805" y="408"/>
                </a:lnTo>
                <a:lnTo>
                  <a:pt x="805" y="410"/>
                </a:lnTo>
                <a:lnTo>
                  <a:pt x="805" y="410"/>
                </a:lnTo>
                <a:lnTo>
                  <a:pt x="806" y="410"/>
                </a:lnTo>
                <a:lnTo>
                  <a:pt x="806" y="410"/>
                </a:lnTo>
                <a:lnTo>
                  <a:pt x="806" y="408"/>
                </a:lnTo>
                <a:lnTo>
                  <a:pt x="806" y="408"/>
                </a:lnTo>
                <a:lnTo>
                  <a:pt x="808" y="408"/>
                </a:lnTo>
                <a:lnTo>
                  <a:pt x="808" y="407"/>
                </a:lnTo>
                <a:lnTo>
                  <a:pt x="808" y="407"/>
                </a:lnTo>
                <a:lnTo>
                  <a:pt x="808" y="407"/>
                </a:lnTo>
                <a:lnTo>
                  <a:pt x="808" y="407"/>
                </a:lnTo>
                <a:lnTo>
                  <a:pt x="808" y="407"/>
                </a:lnTo>
                <a:lnTo>
                  <a:pt x="808" y="407"/>
                </a:lnTo>
                <a:lnTo>
                  <a:pt x="808" y="407"/>
                </a:lnTo>
                <a:lnTo>
                  <a:pt x="808" y="407"/>
                </a:lnTo>
                <a:lnTo>
                  <a:pt x="808" y="405"/>
                </a:lnTo>
                <a:lnTo>
                  <a:pt x="808" y="405"/>
                </a:lnTo>
                <a:lnTo>
                  <a:pt x="808" y="405"/>
                </a:lnTo>
                <a:lnTo>
                  <a:pt x="808" y="405"/>
                </a:lnTo>
                <a:lnTo>
                  <a:pt x="808" y="405"/>
                </a:lnTo>
                <a:lnTo>
                  <a:pt x="809" y="405"/>
                </a:lnTo>
                <a:lnTo>
                  <a:pt x="808" y="405"/>
                </a:lnTo>
                <a:lnTo>
                  <a:pt x="808" y="405"/>
                </a:lnTo>
                <a:lnTo>
                  <a:pt x="809" y="405"/>
                </a:lnTo>
                <a:lnTo>
                  <a:pt x="809" y="405"/>
                </a:lnTo>
                <a:lnTo>
                  <a:pt x="809" y="405"/>
                </a:lnTo>
                <a:lnTo>
                  <a:pt x="809" y="404"/>
                </a:lnTo>
                <a:lnTo>
                  <a:pt x="809" y="404"/>
                </a:lnTo>
                <a:lnTo>
                  <a:pt x="809" y="404"/>
                </a:lnTo>
                <a:lnTo>
                  <a:pt x="809" y="404"/>
                </a:lnTo>
                <a:lnTo>
                  <a:pt x="809" y="404"/>
                </a:lnTo>
                <a:lnTo>
                  <a:pt x="809" y="404"/>
                </a:lnTo>
                <a:lnTo>
                  <a:pt x="809" y="404"/>
                </a:lnTo>
                <a:lnTo>
                  <a:pt x="811" y="404"/>
                </a:lnTo>
                <a:lnTo>
                  <a:pt x="811" y="402"/>
                </a:lnTo>
                <a:lnTo>
                  <a:pt x="811" y="402"/>
                </a:lnTo>
                <a:lnTo>
                  <a:pt x="811" y="402"/>
                </a:lnTo>
                <a:lnTo>
                  <a:pt x="811" y="402"/>
                </a:lnTo>
                <a:lnTo>
                  <a:pt x="811" y="401"/>
                </a:lnTo>
                <a:lnTo>
                  <a:pt x="811" y="401"/>
                </a:lnTo>
                <a:lnTo>
                  <a:pt x="811" y="401"/>
                </a:lnTo>
                <a:lnTo>
                  <a:pt x="811" y="401"/>
                </a:lnTo>
                <a:lnTo>
                  <a:pt x="811" y="401"/>
                </a:lnTo>
                <a:lnTo>
                  <a:pt x="811" y="399"/>
                </a:lnTo>
                <a:lnTo>
                  <a:pt x="811" y="399"/>
                </a:lnTo>
                <a:lnTo>
                  <a:pt x="811" y="399"/>
                </a:lnTo>
                <a:lnTo>
                  <a:pt x="809" y="399"/>
                </a:lnTo>
                <a:lnTo>
                  <a:pt x="809" y="399"/>
                </a:lnTo>
                <a:lnTo>
                  <a:pt x="809" y="399"/>
                </a:lnTo>
                <a:lnTo>
                  <a:pt x="809" y="398"/>
                </a:lnTo>
                <a:lnTo>
                  <a:pt x="809" y="398"/>
                </a:lnTo>
                <a:lnTo>
                  <a:pt x="808" y="396"/>
                </a:lnTo>
                <a:lnTo>
                  <a:pt x="809" y="396"/>
                </a:lnTo>
                <a:lnTo>
                  <a:pt x="809" y="396"/>
                </a:lnTo>
                <a:lnTo>
                  <a:pt x="809" y="398"/>
                </a:lnTo>
                <a:lnTo>
                  <a:pt x="809" y="398"/>
                </a:lnTo>
                <a:lnTo>
                  <a:pt x="811" y="398"/>
                </a:lnTo>
                <a:lnTo>
                  <a:pt x="811" y="398"/>
                </a:lnTo>
                <a:lnTo>
                  <a:pt x="811" y="398"/>
                </a:lnTo>
                <a:lnTo>
                  <a:pt x="811" y="398"/>
                </a:lnTo>
                <a:lnTo>
                  <a:pt x="811" y="398"/>
                </a:lnTo>
                <a:lnTo>
                  <a:pt x="811" y="398"/>
                </a:lnTo>
                <a:lnTo>
                  <a:pt x="811" y="398"/>
                </a:lnTo>
                <a:lnTo>
                  <a:pt x="811" y="396"/>
                </a:lnTo>
                <a:lnTo>
                  <a:pt x="811" y="398"/>
                </a:lnTo>
                <a:lnTo>
                  <a:pt x="811" y="398"/>
                </a:lnTo>
                <a:lnTo>
                  <a:pt x="811" y="398"/>
                </a:lnTo>
                <a:lnTo>
                  <a:pt x="812" y="398"/>
                </a:lnTo>
                <a:lnTo>
                  <a:pt x="812" y="398"/>
                </a:lnTo>
                <a:lnTo>
                  <a:pt x="814" y="398"/>
                </a:lnTo>
                <a:lnTo>
                  <a:pt x="814" y="396"/>
                </a:lnTo>
                <a:lnTo>
                  <a:pt x="814" y="396"/>
                </a:lnTo>
                <a:lnTo>
                  <a:pt x="814" y="396"/>
                </a:lnTo>
                <a:lnTo>
                  <a:pt x="814" y="396"/>
                </a:lnTo>
                <a:lnTo>
                  <a:pt x="814" y="395"/>
                </a:lnTo>
                <a:lnTo>
                  <a:pt x="814" y="395"/>
                </a:lnTo>
                <a:lnTo>
                  <a:pt x="814" y="395"/>
                </a:lnTo>
                <a:lnTo>
                  <a:pt x="814" y="395"/>
                </a:lnTo>
                <a:lnTo>
                  <a:pt x="812" y="395"/>
                </a:lnTo>
                <a:lnTo>
                  <a:pt x="812" y="395"/>
                </a:lnTo>
                <a:lnTo>
                  <a:pt x="812" y="393"/>
                </a:lnTo>
                <a:lnTo>
                  <a:pt x="812" y="393"/>
                </a:lnTo>
                <a:lnTo>
                  <a:pt x="812" y="393"/>
                </a:lnTo>
                <a:lnTo>
                  <a:pt x="812" y="395"/>
                </a:lnTo>
                <a:lnTo>
                  <a:pt x="812" y="395"/>
                </a:lnTo>
                <a:lnTo>
                  <a:pt x="811" y="395"/>
                </a:lnTo>
                <a:lnTo>
                  <a:pt x="811" y="395"/>
                </a:lnTo>
                <a:lnTo>
                  <a:pt x="811" y="393"/>
                </a:lnTo>
                <a:lnTo>
                  <a:pt x="811" y="393"/>
                </a:lnTo>
                <a:lnTo>
                  <a:pt x="809" y="393"/>
                </a:lnTo>
                <a:lnTo>
                  <a:pt x="809" y="393"/>
                </a:lnTo>
                <a:lnTo>
                  <a:pt x="809" y="393"/>
                </a:lnTo>
                <a:lnTo>
                  <a:pt x="809" y="393"/>
                </a:lnTo>
                <a:lnTo>
                  <a:pt x="809" y="393"/>
                </a:lnTo>
                <a:lnTo>
                  <a:pt x="809" y="393"/>
                </a:lnTo>
                <a:lnTo>
                  <a:pt x="809" y="393"/>
                </a:lnTo>
                <a:lnTo>
                  <a:pt x="809" y="392"/>
                </a:lnTo>
                <a:lnTo>
                  <a:pt x="809" y="392"/>
                </a:lnTo>
                <a:lnTo>
                  <a:pt x="809" y="393"/>
                </a:lnTo>
                <a:lnTo>
                  <a:pt x="809" y="393"/>
                </a:lnTo>
                <a:lnTo>
                  <a:pt x="811" y="393"/>
                </a:lnTo>
                <a:lnTo>
                  <a:pt x="812" y="393"/>
                </a:lnTo>
                <a:lnTo>
                  <a:pt x="812" y="393"/>
                </a:lnTo>
                <a:lnTo>
                  <a:pt x="812" y="393"/>
                </a:lnTo>
                <a:lnTo>
                  <a:pt x="812" y="392"/>
                </a:lnTo>
                <a:lnTo>
                  <a:pt x="812" y="392"/>
                </a:lnTo>
                <a:lnTo>
                  <a:pt x="812" y="392"/>
                </a:lnTo>
                <a:lnTo>
                  <a:pt x="812" y="392"/>
                </a:lnTo>
                <a:lnTo>
                  <a:pt x="812" y="392"/>
                </a:lnTo>
                <a:lnTo>
                  <a:pt x="812" y="392"/>
                </a:lnTo>
                <a:lnTo>
                  <a:pt x="812" y="392"/>
                </a:lnTo>
                <a:lnTo>
                  <a:pt x="812" y="393"/>
                </a:lnTo>
                <a:lnTo>
                  <a:pt x="812" y="393"/>
                </a:lnTo>
                <a:lnTo>
                  <a:pt x="814" y="393"/>
                </a:lnTo>
                <a:lnTo>
                  <a:pt x="812" y="392"/>
                </a:lnTo>
                <a:lnTo>
                  <a:pt x="812" y="392"/>
                </a:lnTo>
                <a:lnTo>
                  <a:pt x="811" y="390"/>
                </a:lnTo>
                <a:lnTo>
                  <a:pt x="811" y="390"/>
                </a:lnTo>
                <a:lnTo>
                  <a:pt x="811" y="389"/>
                </a:lnTo>
                <a:lnTo>
                  <a:pt x="811" y="389"/>
                </a:lnTo>
                <a:lnTo>
                  <a:pt x="809" y="389"/>
                </a:lnTo>
                <a:lnTo>
                  <a:pt x="809" y="389"/>
                </a:lnTo>
                <a:lnTo>
                  <a:pt x="809" y="387"/>
                </a:lnTo>
                <a:lnTo>
                  <a:pt x="809" y="387"/>
                </a:lnTo>
                <a:lnTo>
                  <a:pt x="808" y="389"/>
                </a:lnTo>
                <a:lnTo>
                  <a:pt x="808" y="387"/>
                </a:lnTo>
                <a:lnTo>
                  <a:pt x="808" y="387"/>
                </a:lnTo>
                <a:lnTo>
                  <a:pt x="808" y="387"/>
                </a:lnTo>
                <a:lnTo>
                  <a:pt x="808" y="387"/>
                </a:lnTo>
                <a:lnTo>
                  <a:pt x="803" y="382"/>
                </a:lnTo>
                <a:lnTo>
                  <a:pt x="803" y="382"/>
                </a:lnTo>
                <a:lnTo>
                  <a:pt x="803" y="384"/>
                </a:lnTo>
                <a:lnTo>
                  <a:pt x="802" y="384"/>
                </a:lnTo>
                <a:lnTo>
                  <a:pt x="802" y="382"/>
                </a:lnTo>
                <a:lnTo>
                  <a:pt x="802" y="382"/>
                </a:lnTo>
                <a:lnTo>
                  <a:pt x="802" y="381"/>
                </a:lnTo>
                <a:lnTo>
                  <a:pt x="802" y="381"/>
                </a:lnTo>
                <a:lnTo>
                  <a:pt x="802" y="381"/>
                </a:lnTo>
                <a:lnTo>
                  <a:pt x="802" y="379"/>
                </a:lnTo>
                <a:lnTo>
                  <a:pt x="800" y="379"/>
                </a:lnTo>
                <a:lnTo>
                  <a:pt x="800" y="378"/>
                </a:lnTo>
                <a:lnTo>
                  <a:pt x="800" y="378"/>
                </a:lnTo>
                <a:lnTo>
                  <a:pt x="802" y="379"/>
                </a:lnTo>
                <a:lnTo>
                  <a:pt x="802" y="379"/>
                </a:lnTo>
                <a:lnTo>
                  <a:pt x="802" y="379"/>
                </a:lnTo>
                <a:lnTo>
                  <a:pt x="802" y="378"/>
                </a:lnTo>
                <a:lnTo>
                  <a:pt x="802" y="378"/>
                </a:lnTo>
                <a:lnTo>
                  <a:pt x="800" y="378"/>
                </a:lnTo>
                <a:lnTo>
                  <a:pt x="800" y="378"/>
                </a:lnTo>
                <a:lnTo>
                  <a:pt x="800" y="376"/>
                </a:lnTo>
                <a:lnTo>
                  <a:pt x="800" y="378"/>
                </a:lnTo>
                <a:lnTo>
                  <a:pt x="802" y="378"/>
                </a:lnTo>
                <a:lnTo>
                  <a:pt x="800" y="376"/>
                </a:lnTo>
                <a:lnTo>
                  <a:pt x="800" y="376"/>
                </a:lnTo>
                <a:lnTo>
                  <a:pt x="800" y="376"/>
                </a:lnTo>
                <a:lnTo>
                  <a:pt x="800" y="376"/>
                </a:lnTo>
                <a:lnTo>
                  <a:pt x="800" y="376"/>
                </a:lnTo>
                <a:lnTo>
                  <a:pt x="800" y="375"/>
                </a:lnTo>
                <a:lnTo>
                  <a:pt x="800" y="375"/>
                </a:lnTo>
                <a:lnTo>
                  <a:pt x="800" y="375"/>
                </a:lnTo>
                <a:lnTo>
                  <a:pt x="800" y="376"/>
                </a:lnTo>
                <a:lnTo>
                  <a:pt x="800" y="376"/>
                </a:lnTo>
                <a:lnTo>
                  <a:pt x="800" y="376"/>
                </a:lnTo>
                <a:lnTo>
                  <a:pt x="800" y="376"/>
                </a:lnTo>
                <a:lnTo>
                  <a:pt x="802" y="376"/>
                </a:lnTo>
                <a:lnTo>
                  <a:pt x="802" y="376"/>
                </a:lnTo>
                <a:lnTo>
                  <a:pt x="803" y="378"/>
                </a:lnTo>
                <a:lnTo>
                  <a:pt x="803" y="378"/>
                </a:lnTo>
                <a:lnTo>
                  <a:pt x="802" y="378"/>
                </a:lnTo>
                <a:lnTo>
                  <a:pt x="802" y="376"/>
                </a:lnTo>
                <a:lnTo>
                  <a:pt x="802" y="376"/>
                </a:lnTo>
                <a:lnTo>
                  <a:pt x="802" y="378"/>
                </a:lnTo>
                <a:lnTo>
                  <a:pt x="803" y="378"/>
                </a:lnTo>
                <a:lnTo>
                  <a:pt x="803" y="378"/>
                </a:lnTo>
                <a:lnTo>
                  <a:pt x="803" y="379"/>
                </a:lnTo>
                <a:lnTo>
                  <a:pt x="805" y="379"/>
                </a:lnTo>
                <a:lnTo>
                  <a:pt x="805" y="381"/>
                </a:lnTo>
                <a:lnTo>
                  <a:pt x="805" y="381"/>
                </a:lnTo>
                <a:lnTo>
                  <a:pt x="806" y="382"/>
                </a:lnTo>
                <a:lnTo>
                  <a:pt x="806" y="382"/>
                </a:lnTo>
                <a:lnTo>
                  <a:pt x="806" y="382"/>
                </a:lnTo>
                <a:lnTo>
                  <a:pt x="808" y="382"/>
                </a:lnTo>
                <a:lnTo>
                  <a:pt x="808" y="384"/>
                </a:lnTo>
                <a:lnTo>
                  <a:pt x="808" y="384"/>
                </a:lnTo>
                <a:lnTo>
                  <a:pt x="808" y="384"/>
                </a:lnTo>
                <a:lnTo>
                  <a:pt x="808" y="386"/>
                </a:lnTo>
                <a:lnTo>
                  <a:pt x="808" y="386"/>
                </a:lnTo>
                <a:lnTo>
                  <a:pt x="809" y="386"/>
                </a:lnTo>
                <a:lnTo>
                  <a:pt x="809" y="386"/>
                </a:lnTo>
                <a:lnTo>
                  <a:pt x="809" y="386"/>
                </a:lnTo>
                <a:lnTo>
                  <a:pt x="811" y="387"/>
                </a:lnTo>
                <a:lnTo>
                  <a:pt x="811" y="387"/>
                </a:lnTo>
                <a:lnTo>
                  <a:pt x="812" y="389"/>
                </a:lnTo>
                <a:lnTo>
                  <a:pt x="812" y="389"/>
                </a:lnTo>
                <a:lnTo>
                  <a:pt x="812" y="389"/>
                </a:lnTo>
                <a:lnTo>
                  <a:pt x="812" y="389"/>
                </a:lnTo>
                <a:lnTo>
                  <a:pt x="812" y="389"/>
                </a:lnTo>
                <a:lnTo>
                  <a:pt x="811" y="387"/>
                </a:lnTo>
                <a:lnTo>
                  <a:pt x="811" y="386"/>
                </a:lnTo>
                <a:lnTo>
                  <a:pt x="811" y="386"/>
                </a:lnTo>
                <a:lnTo>
                  <a:pt x="811" y="386"/>
                </a:lnTo>
                <a:lnTo>
                  <a:pt x="811" y="384"/>
                </a:lnTo>
                <a:lnTo>
                  <a:pt x="809" y="384"/>
                </a:lnTo>
                <a:lnTo>
                  <a:pt x="809" y="384"/>
                </a:lnTo>
                <a:lnTo>
                  <a:pt x="809" y="384"/>
                </a:lnTo>
                <a:lnTo>
                  <a:pt x="809" y="382"/>
                </a:lnTo>
                <a:lnTo>
                  <a:pt x="809" y="382"/>
                </a:lnTo>
                <a:lnTo>
                  <a:pt x="809" y="382"/>
                </a:lnTo>
                <a:lnTo>
                  <a:pt x="809" y="382"/>
                </a:lnTo>
                <a:lnTo>
                  <a:pt x="808" y="381"/>
                </a:lnTo>
                <a:lnTo>
                  <a:pt x="808" y="381"/>
                </a:lnTo>
                <a:lnTo>
                  <a:pt x="806" y="379"/>
                </a:lnTo>
                <a:lnTo>
                  <a:pt x="805" y="378"/>
                </a:lnTo>
                <a:lnTo>
                  <a:pt x="805" y="378"/>
                </a:lnTo>
                <a:lnTo>
                  <a:pt x="803" y="376"/>
                </a:lnTo>
                <a:lnTo>
                  <a:pt x="802" y="375"/>
                </a:lnTo>
                <a:lnTo>
                  <a:pt x="802" y="375"/>
                </a:lnTo>
                <a:lnTo>
                  <a:pt x="802" y="375"/>
                </a:lnTo>
                <a:lnTo>
                  <a:pt x="802" y="373"/>
                </a:lnTo>
                <a:lnTo>
                  <a:pt x="802" y="373"/>
                </a:lnTo>
                <a:lnTo>
                  <a:pt x="802" y="373"/>
                </a:lnTo>
                <a:lnTo>
                  <a:pt x="802" y="373"/>
                </a:lnTo>
                <a:lnTo>
                  <a:pt x="802" y="373"/>
                </a:lnTo>
                <a:lnTo>
                  <a:pt x="802" y="373"/>
                </a:lnTo>
                <a:lnTo>
                  <a:pt x="802" y="373"/>
                </a:lnTo>
                <a:lnTo>
                  <a:pt x="802" y="373"/>
                </a:lnTo>
                <a:lnTo>
                  <a:pt x="799" y="373"/>
                </a:lnTo>
                <a:lnTo>
                  <a:pt x="799" y="373"/>
                </a:lnTo>
                <a:lnTo>
                  <a:pt x="797" y="373"/>
                </a:lnTo>
                <a:lnTo>
                  <a:pt x="797" y="373"/>
                </a:lnTo>
                <a:lnTo>
                  <a:pt x="796" y="373"/>
                </a:lnTo>
                <a:lnTo>
                  <a:pt x="796" y="373"/>
                </a:lnTo>
                <a:lnTo>
                  <a:pt x="796" y="373"/>
                </a:lnTo>
                <a:lnTo>
                  <a:pt x="794" y="375"/>
                </a:lnTo>
                <a:lnTo>
                  <a:pt x="794" y="375"/>
                </a:lnTo>
                <a:lnTo>
                  <a:pt x="793" y="375"/>
                </a:lnTo>
                <a:lnTo>
                  <a:pt x="793" y="375"/>
                </a:lnTo>
                <a:lnTo>
                  <a:pt x="793" y="373"/>
                </a:lnTo>
                <a:lnTo>
                  <a:pt x="793" y="373"/>
                </a:lnTo>
                <a:lnTo>
                  <a:pt x="793" y="373"/>
                </a:lnTo>
                <a:lnTo>
                  <a:pt x="791" y="373"/>
                </a:lnTo>
                <a:lnTo>
                  <a:pt x="791" y="373"/>
                </a:lnTo>
                <a:close/>
                <a:moveTo>
                  <a:pt x="619" y="346"/>
                </a:moveTo>
                <a:lnTo>
                  <a:pt x="617" y="346"/>
                </a:lnTo>
                <a:lnTo>
                  <a:pt x="617" y="346"/>
                </a:lnTo>
                <a:lnTo>
                  <a:pt x="617" y="346"/>
                </a:lnTo>
                <a:lnTo>
                  <a:pt x="617" y="346"/>
                </a:lnTo>
                <a:lnTo>
                  <a:pt x="617" y="346"/>
                </a:lnTo>
                <a:lnTo>
                  <a:pt x="617" y="346"/>
                </a:lnTo>
                <a:lnTo>
                  <a:pt x="619" y="346"/>
                </a:lnTo>
                <a:lnTo>
                  <a:pt x="619" y="346"/>
                </a:lnTo>
                <a:lnTo>
                  <a:pt x="619" y="346"/>
                </a:lnTo>
                <a:lnTo>
                  <a:pt x="619" y="346"/>
                </a:lnTo>
                <a:lnTo>
                  <a:pt x="619" y="346"/>
                </a:lnTo>
                <a:lnTo>
                  <a:pt x="619" y="346"/>
                </a:lnTo>
                <a:close/>
                <a:moveTo>
                  <a:pt x="823" y="441"/>
                </a:moveTo>
                <a:lnTo>
                  <a:pt x="821" y="441"/>
                </a:lnTo>
                <a:lnTo>
                  <a:pt x="821" y="443"/>
                </a:lnTo>
                <a:lnTo>
                  <a:pt x="821" y="441"/>
                </a:lnTo>
                <a:lnTo>
                  <a:pt x="821" y="441"/>
                </a:lnTo>
                <a:lnTo>
                  <a:pt x="820" y="441"/>
                </a:lnTo>
                <a:lnTo>
                  <a:pt x="820" y="441"/>
                </a:lnTo>
                <a:lnTo>
                  <a:pt x="820" y="443"/>
                </a:lnTo>
                <a:lnTo>
                  <a:pt x="820" y="443"/>
                </a:lnTo>
                <a:lnTo>
                  <a:pt x="821" y="443"/>
                </a:lnTo>
                <a:lnTo>
                  <a:pt x="821" y="443"/>
                </a:lnTo>
                <a:lnTo>
                  <a:pt x="820" y="444"/>
                </a:lnTo>
                <a:lnTo>
                  <a:pt x="820" y="444"/>
                </a:lnTo>
                <a:lnTo>
                  <a:pt x="821" y="444"/>
                </a:lnTo>
                <a:lnTo>
                  <a:pt x="821" y="444"/>
                </a:lnTo>
                <a:lnTo>
                  <a:pt x="821" y="444"/>
                </a:lnTo>
                <a:lnTo>
                  <a:pt x="821" y="444"/>
                </a:lnTo>
                <a:lnTo>
                  <a:pt x="823" y="443"/>
                </a:lnTo>
                <a:lnTo>
                  <a:pt x="823" y="441"/>
                </a:lnTo>
                <a:lnTo>
                  <a:pt x="823" y="441"/>
                </a:lnTo>
                <a:lnTo>
                  <a:pt x="823" y="441"/>
                </a:lnTo>
                <a:lnTo>
                  <a:pt x="823" y="441"/>
                </a:lnTo>
                <a:lnTo>
                  <a:pt x="823" y="441"/>
                </a:lnTo>
                <a:close/>
                <a:moveTo>
                  <a:pt x="829" y="422"/>
                </a:moveTo>
                <a:lnTo>
                  <a:pt x="829" y="422"/>
                </a:lnTo>
                <a:lnTo>
                  <a:pt x="830" y="420"/>
                </a:lnTo>
                <a:lnTo>
                  <a:pt x="829" y="420"/>
                </a:lnTo>
                <a:lnTo>
                  <a:pt x="830" y="420"/>
                </a:lnTo>
                <a:lnTo>
                  <a:pt x="830" y="420"/>
                </a:lnTo>
                <a:lnTo>
                  <a:pt x="829" y="420"/>
                </a:lnTo>
                <a:lnTo>
                  <a:pt x="829" y="420"/>
                </a:lnTo>
                <a:lnTo>
                  <a:pt x="829" y="419"/>
                </a:lnTo>
                <a:lnTo>
                  <a:pt x="830" y="419"/>
                </a:lnTo>
                <a:lnTo>
                  <a:pt x="830" y="419"/>
                </a:lnTo>
                <a:lnTo>
                  <a:pt x="830" y="419"/>
                </a:lnTo>
                <a:lnTo>
                  <a:pt x="830" y="420"/>
                </a:lnTo>
                <a:lnTo>
                  <a:pt x="830" y="420"/>
                </a:lnTo>
                <a:lnTo>
                  <a:pt x="832" y="420"/>
                </a:lnTo>
                <a:lnTo>
                  <a:pt x="832" y="419"/>
                </a:lnTo>
                <a:lnTo>
                  <a:pt x="833" y="419"/>
                </a:lnTo>
                <a:lnTo>
                  <a:pt x="833" y="419"/>
                </a:lnTo>
                <a:lnTo>
                  <a:pt x="833" y="420"/>
                </a:lnTo>
                <a:lnTo>
                  <a:pt x="833" y="420"/>
                </a:lnTo>
                <a:lnTo>
                  <a:pt x="833" y="420"/>
                </a:lnTo>
                <a:lnTo>
                  <a:pt x="833" y="420"/>
                </a:lnTo>
                <a:lnTo>
                  <a:pt x="835" y="419"/>
                </a:lnTo>
                <a:lnTo>
                  <a:pt x="835" y="419"/>
                </a:lnTo>
                <a:lnTo>
                  <a:pt x="835" y="419"/>
                </a:lnTo>
                <a:lnTo>
                  <a:pt x="835" y="419"/>
                </a:lnTo>
                <a:lnTo>
                  <a:pt x="835" y="417"/>
                </a:lnTo>
                <a:lnTo>
                  <a:pt x="833" y="417"/>
                </a:lnTo>
                <a:lnTo>
                  <a:pt x="835" y="417"/>
                </a:lnTo>
                <a:lnTo>
                  <a:pt x="835" y="416"/>
                </a:lnTo>
                <a:lnTo>
                  <a:pt x="835" y="416"/>
                </a:lnTo>
                <a:lnTo>
                  <a:pt x="833" y="416"/>
                </a:lnTo>
                <a:lnTo>
                  <a:pt x="833" y="416"/>
                </a:lnTo>
                <a:lnTo>
                  <a:pt x="832" y="414"/>
                </a:lnTo>
                <a:lnTo>
                  <a:pt x="832" y="414"/>
                </a:lnTo>
                <a:lnTo>
                  <a:pt x="833" y="414"/>
                </a:lnTo>
                <a:lnTo>
                  <a:pt x="833" y="414"/>
                </a:lnTo>
                <a:lnTo>
                  <a:pt x="833" y="414"/>
                </a:lnTo>
                <a:lnTo>
                  <a:pt x="833" y="414"/>
                </a:lnTo>
                <a:lnTo>
                  <a:pt x="833" y="414"/>
                </a:lnTo>
                <a:lnTo>
                  <a:pt x="833" y="414"/>
                </a:lnTo>
                <a:lnTo>
                  <a:pt x="833" y="414"/>
                </a:lnTo>
                <a:lnTo>
                  <a:pt x="832" y="414"/>
                </a:lnTo>
                <a:lnTo>
                  <a:pt x="832" y="414"/>
                </a:lnTo>
                <a:lnTo>
                  <a:pt x="832" y="414"/>
                </a:lnTo>
                <a:lnTo>
                  <a:pt x="832" y="414"/>
                </a:lnTo>
                <a:lnTo>
                  <a:pt x="832" y="414"/>
                </a:lnTo>
                <a:lnTo>
                  <a:pt x="832" y="414"/>
                </a:lnTo>
                <a:lnTo>
                  <a:pt x="830" y="414"/>
                </a:lnTo>
                <a:lnTo>
                  <a:pt x="830" y="414"/>
                </a:lnTo>
                <a:lnTo>
                  <a:pt x="830" y="414"/>
                </a:lnTo>
                <a:lnTo>
                  <a:pt x="830" y="413"/>
                </a:lnTo>
                <a:lnTo>
                  <a:pt x="830" y="413"/>
                </a:lnTo>
                <a:lnTo>
                  <a:pt x="830" y="413"/>
                </a:lnTo>
                <a:lnTo>
                  <a:pt x="830" y="411"/>
                </a:lnTo>
                <a:lnTo>
                  <a:pt x="830" y="411"/>
                </a:lnTo>
                <a:lnTo>
                  <a:pt x="830" y="411"/>
                </a:lnTo>
                <a:lnTo>
                  <a:pt x="830" y="411"/>
                </a:lnTo>
                <a:lnTo>
                  <a:pt x="829" y="411"/>
                </a:lnTo>
                <a:lnTo>
                  <a:pt x="829" y="411"/>
                </a:lnTo>
                <a:lnTo>
                  <a:pt x="829" y="411"/>
                </a:lnTo>
                <a:lnTo>
                  <a:pt x="829" y="411"/>
                </a:lnTo>
                <a:lnTo>
                  <a:pt x="829" y="411"/>
                </a:lnTo>
                <a:lnTo>
                  <a:pt x="829" y="410"/>
                </a:lnTo>
                <a:lnTo>
                  <a:pt x="829" y="410"/>
                </a:lnTo>
                <a:lnTo>
                  <a:pt x="827" y="410"/>
                </a:lnTo>
                <a:lnTo>
                  <a:pt x="827" y="408"/>
                </a:lnTo>
                <a:lnTo>
                  <a:pt x="827" y="408"/>
                </a:lnTo>
                <a:lnTo>
                  <a:pt x="829" y="410"/>
                </a:lnTo>
                <a:lnTo>
                  <a:pt x="829" y="410"/>
                </a:lnTo>
                <a:lnTo>
                  <a:pt x="829" y="410"/>
                </a:lnTo>
                <a:lnTo>
                  <a:pt x="829" y="410"/>
                </a:lnTo>
                <a:lnTo>
                  <a:pt x="830" y="410"/>
                </a:lnTo>
                <a:lnTo>
                  <a:pt x="830" y="410"/>
                </a:lnTo>
                <a:lnTo>
                  <a:pt x="830" y="411"/>
                </a:lnTo>
                <a:lnTo>
                  <a:pt x="832" y="411"/>
                </a:lnTo>
                <a:lnTo>
                  <a:pt x="833" y="413"/>
                </a:lnTo>
                <a:lnTo>
                  <a:pt x="833" y="413"/>
                </a:lnTo>
                <a:lnTo>
                  <a:pt x="833" y="413"/>
                </a:lnTo>
                <a:lnTo>
                  <a:pt x="835" y="413"/>
                </a:lnTo>
                <a:lnTo>
                  <a:pt x="835" y="414"/>
                </a:lnTo>
                <a:lnTo>
                  <a:pt x="835" y="414"/>
                </a:lnTo>
                <a:lnTo>
                  <a:pt x="835" y="414"/>
                </a:lnTo>
                <a:lnTo>
                  <a:pt x="836" y="414"/>
                </a:lnTo>
                <a:lnTo>
                  <a:pt x="836" y="414"/>
                </a:lnTo>
                <a:lnTo>
                  <a:pt x="836" y="413"/>
                </a:lnTo>
                <a:lnTo>
                  <a:pt x="836" y="413"/>
                </a:lnTo>
                <a:lnTo>
                  <a:pt x="836" y="411"/>
                </a:lnTo>
                <a:lnTo>
                  <a:pt x="836" y="411"/>
                </a:lnTo>
                <a:lnTo>
                  <a:pt x="835" y="411"/>
                </a:lnTo>
                <a:lnTo>
                  <a:pt x="835" y="411"/>
                </a:lnTo>
                <a:lnTo>
                  <a:pt x="835" y="411"/>
                </a:lnTo>
                <a:lnTo>
                  <a:pt x="835" y="411"/>
                </a:lnTo>
                <a:lnTo>
                  <a:pt x="835" y="411"/>
                </a:lnTo>
                <a:lnTo>
                  <a:pt x="835" y="410"/>
                </a:lnTo>
                <a:lnTo>
                  <a:pt x="835" y="410"/>
                </a:lnTo>
                <a:lnTo>
                  <a:pt x="833" y="408"/>
                </a:lnTo>
                <a:lnTo>
                  <a:pt x="833" y="408"/>
                </a:lnTo>
                <a:lnTo>
                  <a:pt x="833" y="408"/>
                </a:lnTo>
                <a:lnTo>
                  <a:pt x="833" y="407"/>
                </a:lnTo>
                <a:lnTo>
                  <a:pt x="833" y="407"/>
                </a:lnTo>
                <a:lnTo>
                  <a:pt x="833" y="407"/>
                </a:lnTo>
                <a:lnTo>
                  <a:pt x="833" y="405"/>
                </a:lnTo>
                <a:lnTo>
                  <a:pt x="833" y="405"/>
                </a:lnTo>
                <a:lnTo>
                  <a:pt x="833" y="404"/>
                </a:lnTo>
                <a:lnTo>
                  <a:pt x="832" y="404"/>
                </a:lnTo>
                <a:lnTo>
                  <a:pt x="832" y="404"/>
                </a:lnTo>
                <a:lnTo>
                  <a:pt x="832" y="404"/>
                </a:lnTo>
                <a:lnTo>
                  <a:pt x="832" y="404"/>
                </a:lnTo>
                <a:lnTo>
                  <a:pt x="830" y="404"/>
                </a:lnTo>
                <a:lnTo>
                  <a:pt x="830" y="402"/>
                </a:lnTo>
                <a:lnTo>
                  <a:pt x="827" y="404"/>
                </a:lnTo>
                <a:lnTo>
                  <a:pt x="826" y="404"/>
                </a:lnTo>
                <a:lnTo>
                  <a:pt x="827" y="404"/>
                </a:lnTo>
                <a:lnTo>
                  <a:pt x="827" y="405"/>
                </a:lnTo>
                <a:lnTo>
                  <a:pt x="829" y="405"/>
                </a:lnTo>
                <a:lnTo>
                  <a:pt x="827" y="405"/>
                </a:lnTo>
                <a:lnTo>
                  <a:pt x="827" y="405"/>
                </a:lnTo>
                <a:lnTo>
                  <a:pt x="827" y="405"/>
                </a:lnTo>
                <a:lnTo>
                  <a:pt x="827" y="405"/>
                </a:lnTo>
                <a:lnTo>
                  <a:pt x="826" y="404"/>
                </a:lnTo>
                <a:lnTo>
                  <a:pt x="826" y="404"/>
                </a:lnTo>
                <a:lnTo>
                  <a:pt x="826" y="404"/>
                </a:lnTo>
                <a:lnTo>
                  <a:pt x="824" y="404"/>
                </a:lnTo>
                <a:lnTo>
                  <a:pt x="824" y="404"/>
                </a:lnTo>
                <a:lnTo>
                  <a:pt x="823" y="404"/>
                </a:lnTo>
                <a:lnTo>
                  <a:pt x="823" y="404"/>
                </a:lnTo>
                <a:lnTo>
                  <a:pt x="821" y="404"/>
                </a:lnTo>
                <a:lnTo>
                  <a:pt x="820" y="404"/>
                </a:lnTo>
                <a:lnTo>
                  <a:pt x="818" y="404"/>
                </a:lnTo>
                <a:lnTo>
                  <a:pt x="815" y="404"/>
                </a:lnTo>
                <a:lnTo>
                  <a:pt x="815" y="404"/>
                </a:lnTo>
                <a:lnTo>
                  <a:pt x="815" y="404"/>
                </a:lnTo>
                <a:lnTo>
                  <a:pt x="815" y="405"/>
                </a:lnTo>
                <a:lnTo>
                  <a:pt x="815" y="405"/>
                </a:lnTo>
                <a:lnTo>
                  <a:pt x="815" y="405"/>
                </a:lnTo>
                <a:lnTo>
                  <a:pt x="815" y="405"/>
                </a:lnTo>
                <a:lnTo>
                  <a:pt x="815" y="405"/>
                </a:lnTo>
                <a:lnTo>
                  <a:pt x="814" y="405"/>
                </a:lnTo>
                <a:lnTo>
                  <a:pt x="814" y="405"/>
                </a:lnTo>
                <a:lnTo>
                  <a:pt x="814" y="407"/>
                </a:lnTo>
                <a:lnTo>
                  <a:pt x="814" y="407"/>
                </a:lnTo>
                <a:lnTo>
                  <a:pt x="814" y="407"/>
                </a:lnTo>
                <a:lnTo>
                  <a:pt x="815" y="407"/>
                </a:lnTo>
                <a:lnTo>
                  <a:pt x="817" y="408"/>
                </a:lnTo>
                <a:lnTo>
                  <a:pt x="818" y="410"/>
                </a:lnTo>
                <a:lnTo>
                  <a:pt x="820" y="410"/>
                </a:lnTo>
                <a:lnTo>
                  <a:pt x="820" y="410"/>
                </a:lnTo>
                <a:lnTo>
                  <a:pt x="820" y="410"/>
                </a:lnTo>
                <a:lnTo>
                  <a:pt x="820" y="410"/>
                </a:lnTo>
                <a:lnTo>
                  <a:pt x="818" y="410"/>
                </a:lnTo>
                <a:lnTo>
                  <a:pt x="818" y="410"/>
                </a:lnTo>
                <a:lnTo>
                  <a:pt x="818" y="410"/>
                </a:lnTo>
                <a:lnTo>
                  <a:pt x="818" y="410"/>
                </a:lnTo>
                <a:lnTo>
                  <a:pt x="818" y="411"/>
                </a:lnTo>
                <a:lnTo>
                  <a:pt x="818" y="411"/>
                </a:lnTo>
                <a:lnTo>
                  <a:pt x="818" y="411"/>
                </a:lnTo>
                <a:lnTo>
                  <a:pt x="818" y="410"/>
                </a:lnTo>
                <a:lnTo>
                  <a:pt x="820" y="410"/>
                </a:lnTo>
                <a:lnTo>
                  <a:pt x="820" y="411"/>
                </a:lnTo>
                <a:lnTo>
                  <a:pt x="820" y="411"/>
                </a:lnTo>
                <a:lnTo>
                  <a:pt x="820" y="411"/>
                </a:lnTo>
                <a:lnTo>
                  <a:pt x="820" y="411"/>
                </a:lnTo>
                <a:lnTo>
                  <a:pt x="820" y="411"/>
                </a:lnTo>
                <a:lnTo>
                  <a:pt x="820" y="411"/>
                </a:lnTo>
                <a:lnTo>
                  <a:pt x="820" y="411"/>
                </a:lnTo>
                <a:lnTo>
                  <a:pt x="820" y="411"/>
                </a:lnTo>
                <a:lnTo>
                  <a:pt x="820" y="411"/>
                </a:lnTo>
                <a:lnTo>
                  <a:pt x="821" y="411"/>
                </a:lnTo>
                <a:lnTo>
                  <a:pt x="821" y="411"/>
                </a:lnTo>
                <a:lnTo>
                  <a:pt x="821" y="411"/>
                </a:lnTo>
                <a:lnTo>
                  <a:pt x="821" y="413"/>
                </a:lnTo>
                <a:lnTo>
                  <a:pt x="821" y="411"/>
                </a:lnTo>
                <a:lnTo>
                  <a:pt x="821" y="411"/>
                </a:lnTo>
                <a:lnTo>
                  <a:pt x="821" y="411"/>
                </a:lnTo>
                <a:lnTo>
                  <a:pt x="821" y="411"/>
                </a:lnTo>
                <a:lnTo>
                  <a:pt x="821" y="411"/>
                </a:lnTo>
                <a:lnTo>
                  <a:pt x="821" y="411"/>
                </a:lnTo>
                <a:lnTo>
                  <a:pt x="821" y="411"/>
                </a:lnTo>
                <a:lnTo>
                  <a:pt x="821" y="410"/>
                </a:lnTo>
                <a:lnTo>
                  <a:pt x="821" y="410"/>
                </a:lnTo>
                <a:lnTo>
                  <a:pt x="821" y="410"/>
                </a:lnTo>
                <a:lnTo>
                  <a:pt x="821" y="411"/>
                </a:lnTo>
                <a:lnTo>
                  <a:pt x="823" y="411"/>
                </a:lnTo>
                <a:lnTo>
                  <a:pt x="823" y="413"/>
                </a:lnTo>
                <a:lnTo>
                  <a:pt x="823" y="411"/>
                </a:lnTo>
                <a:lnTo>
                  <a:pt x="823" y="411"/>
                </a:lnTo>
                <a:lnTo>
                  <a:pt x="823" y="413"/>
                </a:lnTo>
                <a:lnTo>
                  <a:pt x="823" y="413"/>
                </a:lnTo>
                <a:lnTo>
                  <a:pt x="823" y="413"/>
                </a:lnTo>
                <a:lnTo>
                  <a:pt x="823" y="413"/>
                </a:lnTo>
                <a:lnTo>
                  <a:pt x="823" y="413"/>
                </a:lnTo>
                <a:lnTo>
                  <a:pt x="823" y="413"/>
                </a:lnTo>
                <a:lnTo>
                  <a:pt x="823" y="414"/>
                </a:lnTo>
                <a:lnTo>
                  <a:pt x="823" y="414"/>
                </a:lnTo>
                <a:lnTo>
                  <a:pt x="823" y="416"/>
                </a:lnTo>
                <a:lnTo>
                  <a:pt x="823" y="416"/>
                </a:lnTo>
                <a:lnTo>
                  <a:pt x="823" y="416"/>
                </a:lnTo>
                <a:lnTo>
                  <a:pt x="823" y="416"/>
                </a:lnTo>
                <a:lnTo>
                  <a:pt x="824" y="416"/>
                </a:lnTo>
                <a:lnTo>
                  <a:pt x="824" y="417"/>
                </a:lnTo>
                <a:lnTo>
                  <a:pt x="824" y="417"/>
                </a:lnTo>
                <a:lnTo>
                  <a:pt x="824" y="417"/>
                </a:lnTo>
                <a:lnTo>
                  <a:pt x="824" y="417"/>
                </a:lnTo>
                <a:lnTo>
                  <a:pt x="824" y="417"/>
                </a:lnTo>
                <a:lnTo>
                  <a:pt x="824" y="417"/>
                </a:lnTo>
                <a:lnTo>
                  <a:pt x="824" y="419"/>
                </a:lnTo>
                <a:lnTo>
                  <a:pt x="824" y="419"/>
                </a:lnTo>
                <a:lnTo>
                  <a:pt x="824" y="419"/>
                </a:lnTo>
                <a:lnTo>
                  <a:pt x="826" y="422"/>
                </a:lnTo>
                <a:lnTo>
                  <a:pt x="827" y="422"/>
                </a:lnTo>
                <a:lnTo>
                  <a:pt x="829" y="422"/>
                </a:lnTo>
                <a:close/>
                <a:moveTo>
                  <a:pt x="824" y="434"/>
                </a:moveTo>
                <a:lnTo>
                  <a:pt x="824" y="434"/>
                </a:lnTo>
                <a:lnTo>
                  <a:pt x="824" y="432"/>
                </a:lnTo>
                <a:lnTo>
                  <a:pt x="824" y="432"/>
                </a:lnTo>
                <a:lnTo>
                  <a:pt x="824" y="432"/>
                </a:lnTo>
                <a:lnTo>
                  <a:pt x="824" y="432"/>
                </a:lnTo>
                <a:lnTo>
                  <a:pt x="823" y="431"/>
                </a:lnTo>
                <a:lnTo>
                  <a:pt x="823" y="431"/>
                </a:lnTo>
                <a:lnTo>
                  <a:pt x="824" y="431"/>
                </a:lnTo>
                <a:lnTo>
                  <a:pt x="824" y="431"/>
                </a:lnTo>
                <a:lnTo>
                  <a:pt x="823" y="429"/>
                </a:lnTo>
                <a:lnTo>
                  <a:pt x="823" y="429"/>
                </a:lnTo>
                <a:lnTo>
                  <a:pt x="823" y="429"/>
                </a:lnTo>
                <a:lnTo>
                  <a:pt x="823" y="429"/>
                </a:lnTo>
                <a:lnTo>
                  <a:pt x="823" y="429"/>
                </a:lnTo>
                <a:lnTo>
                  <a:pt x="821" y="429"/>
                </a:lnTo>
                <a:lnTo>
                  <a:pt x="821" y="428"/>
                </a:lnTo>
                <a:lnTo>
                  <a:pt x="821" y="428"/>
                </a:lnTo>
                <a:lnTo>
                  <a:pt x="821" y="426"/>
                </a:lnTo>
                <a:lnTo>
                  <a:pt x="821" y="426"/>
                </a:lnTo>
                <a:lnTo>
                  <a:pt x="821" y="426"/>
                </a:lnTo>
                <a:lnTo>
                  <a:pt x="823" y="428"/>
                </a:lnTo>
                <a:lnTo>
                  <a:pt x="823" y="428"/>
                </a:lnTo>
                <a:lnTo>
                  <a:pt x="824" y="428"/>
                </a:lnTo>
                <a:lnTo>
                  <a:pt x="824" y="428"/>
                </a:lnTo>
                <a:lnTo>
                  <a:pt x="824" y="428"/>
                </a:lnTo>
                <a:lnTo>
                  <a:pt x="824" y="426"/>
                </a:lnTo>
                <a:lnTo>
                  <a:pt x="824" y="426"/>
                </a:lnTo>
                <a:lnTo>
                  <a:pt x="823" y="426"/>
                </a:lnTo>
                <a:lnTo>
                  <a:pt x="823" y="426"/>
                </a:lnTo>
                <a:lnTo>
                  <a:pt x="823" y="425"/>
                </a:lnTo>
                <a:lnTo>
                  <a:pt x="823" y="425"/>
                </a:lnTo>
                <a:lnTo>
                  <a:pt x="823" y="425"/>
                </a:lnTo>
                <a:lnTo>
                  <a:pt x="823" y="425"/>
                </a:lnTo>
                <a:lnTo>
                  <a:pt x="823" y="425"/>
                </a:lnTo>
                <a:lnTo>
                  <a:pt x="823" y="425"/>
                </a:lnTo>
                <a:lnTo>
                  <a:pt x="823" y="425"/>
                </a:lnTo>
                <a:lnTo>
                  <a:pt x="821" y="425"/>
                </a:lnTo>
                <a:lnTo>
                  <a:pt x="823" y="423"/>
                </a:lnTo>
                <a:lnTo>
                  <a:pt x="823" y="423"/>
                </a:lnTo>
                <a:lnTo>
                  <a:pt x="823" y="423"/>
                </a:lnTo>
                <a:lnTo>
                  <a:pt x="823" y="423"/>
                </a:lnTo>
                <a:lnTo>
                  <a:pt x="823" y="423"/>
                </a:lnTo>
                <a:lnTo>
                  <a:pt x="823" y="423"/>
                </a:lnTo>
                <a:lnTo>
                  <a:pt x="823" y="422"/>
                </a:lnTo>
                <a:lnTo>
                  <a:pt x="821" y="422"/>
                </a:lnTo>
                <a:lnTo>
                  <a:pt x="821" y="422"/>
                </a:lnTo>
                <a:lnTo>
                  <a:pt x="821" y="422"/>
                </a:lnTo>
                <a:lnTo>
                  <a:pt x="821" y="422"/>
                </a:lnTo>
                <a:lnTo>
                  <a:pt x="821" y="422"/>
                </a:lnTo>
                <a:lnTo>
                  <a:pt x="821" y="422"/>
                </a:lnTo>
                <a:lnTo>
                  <a:pt x="821" y="422"/>
                </a:lnTo>
                <a:lnTo>
                  <a:pt x="821" y="422"/>
                </a:lnTo>
                <a:lnTo>
                  <a:pt x="821" y="420"/>
                </a:lnTo>
                <a:lnTo>
                  <a:pt x="821" y="420"/>
                </a:lnTo>
                <a:lnTo>
                  <a:pt x="821" y="420"/>
                </a:lnTo>
                <a:lnTo>
                  <a:pt x="821" y="420"/>
                </a:lnTo>
                <a:lnTo>
                  <a:pt x="821" y="419"/>
                </a:lnTo>
                <a:lnTo>
                  <a:pt x="820" y="419"/>
                </a:lnTo>
                <a:lnTo>
                  <a:pt x="820" y="419"/>
                </a:lnTo>
                <a:lnTo>
                  <a:pt x="820" y="419"/>
                </a:lnTo>
                <a:lnTo>
                  <a:pt x="821" y="419"/>
                </a:lnTo>
                <a:lnTo>
                  <a:pt x="823" y="419"/>
                </a:lnTo>
                <a:lnTo>
                  <a:pt x="823" y="419"/>
                </a:lnTo>
                <a:lnTo>
                  <a:pt x="823" y="419"/>
                </a:lnTo>
                <a:lnTo>
                  <a:pt x="823" y="420"/>
                </a:lnTo>
                <a:lnTo>
                  <a:pt x="823" y="420"/>
                </a:lnTo>
                <a:lnTo>
                  <a:pt x="823" y="419"/>
                </a:lnTo>
                <a:lnTo>
                  <a:pt x="823" y="419"/>
                </a:lnTo>
                <a:lnTo>
                  <a:pt x="824" y="419"/>
                </a:lnTo>
                <a:lnTo>
                  <a:pt x="824" y="417"/>
                </a:lnTo>
                <a:lnTo>
                  <a:pt x="823" y="417"/>
                </a:lnTo>
                <a:lnTo>
                  <a:pt x="823" y="417"/>
                </a:lnTo>
                <a:lnTo>
                  <a:pt x="823" y="417"/>
                </a:lnTo>
                <a:lnTo>
                  <a:pt x="823" y="416"/>
                </a:lnTo>
                <a:lnTo>
                  <a:pt x="823" y="416"/>
                </a:lnTo>
                <a:lnTo>
                  <a:pt x="821" y="416"/>
                </a:lnTo>
                <a:lnTo>
                  <a:pt x="821" y="416"/>
                </a:lnTo>
                <a:lnTo>
                  <a:pt x="821" y="416"/>
                </a:lnTo>
                <a:lnTo>
                  <a:pt x="821" y="413"/>
                </a:lnTo>
                <a:lnTo>
                  <a:pt x="821" y="413"/>
                </a:lnTo>
                <a:lnTo>
                  <a:pt x="821" y="413"/>
                </a:lnTo>
                <a:lnTo>
                  <a:pt x="821" y="413"/>
                </a:lnTo>
                <a:lnTo>
                  <a:pt x="820" y="413"/>
                </a:lnTo>
                <a:lnTo>
                  <a:pt x="820" y="413"/>
                </a:lnTo>
                <a:lnTo>
                  <a:pt x="820" y="413"/>
                </a:lnTo>
                <a:lnTo>
                  <a:pt x="820" y="413"/>
                </a:lnTo>
                <a:lnTo>
                  <a:pt x="820" y="413"/>
                </a:lnTo>
                <a:lnTo>
                  <a:pt x="820" y="413"/>
                </a:lnTo>
                <a:lnTo>
                  <a:pt x="820" y="414"/>
                </a:lnTo>
                <a:lnTo>
                  <a:pt x="820" y="414"/>
                </a:lnTo>
                <a:lnTo>
                  <a:pt x="820" y="414"/>
                </a:lnTo>
                <a:lnTo>
                  <a:pt x="820" y="416"/>
                </a:lnTo>
                <a:lnTo>
                  <a:pt x="820" y="416"/>
                </a:lnTo>
                <a:lnTo>
                  <a:pt x="820" y="416"/>
                </a:lnTo>
                <a:lnTo>
                  <a:pt x="820" y="416"/>
                </a:lnTo>
                <a:lnTo>
                  <a:pt x="820" y="416"/>
                </a:lnTo>
                <a:lnTo>
                  <a:pt x="820" y="416"/>
                </a:lnTo>
                <a:lnTo>
                  <a:pt x="820" y="416"/>
                </a:lnTo>
                <a:lnTo>
                  <a:pt x="820" y="416"/>
                </a:lnTo>
                <a:lnTo>
                  <a:pt x="820" y="417"/>
                </a:lnTo>
                <a:lnTo>
                  <a:pt x="820" y="417"/>
                </a:lnTo>
                <a:lnTo>
                  <a:pt x="818" y="419"/>
                </a:lnTo>
                <a:lnTo>
                  <a:pt x="818" y="419"/>
                </a:lnTo>
                <a:lnTo>
                  <a:pt x="818" y="419"/>
                </a:lnTo>
                <a:lnTo>
                  <a:pt x="818" y="417"/>
                </a:lnTo>
                <a:lnTo>
                  <a:pt x="818" y="417"/>
                </a:lnTo>
                <a:lnTo>
                  <a:pt x="818" y="417"/>
                </a:lnTo>
                <a:lnTo>
                  <a:pt x="818" y="417"/>
                </a:lnTo>
                <a:lnTo>
                  <a:pt x="818" y="416"/>
                </a:lnTo>
                <a:lnTo>
                  <a:pt x="818" y="416"/>
                </a:lnTo>
                <a:lnTo>
                  <a:pt x="818" y="416"/>
                </a:lnTo>
                <a:lnTo>
                  <a:pt x="818" y="416"/>
                </a:lnTo>
                <a:lnTo>
                  <a:pt x="818" y="416"/>
                </a:lnTo>
                <a:lnTo>
                  <a:pt x="818" y="416"/>
                </a:lnTo>
                <a:lnTo>
                  <a:pt x="818" y="414"/>
                </a:lnTo>
                <a:lnTo>
                  <a:pt x="818" y="414"/>
                </a:lnTo>
                <a:lnTo>
                  <a:pt x="818" y="414"/>
                </a:lnTo>
                <a:lnTo>
                  <a:pt x="818" y="414"/>
                </a:lnTo>
                <a:lnTo>
                  <a:pt x="818" y="414"/>
                </a:lnTo>
                <a:lnTo>
                  <a:pt x="818" y="414"/>
                </a:lnTo>
                <a:lnTo>
                  <a:pt x="818" y="413"/>
                </a:lnTo>
                <a:lnTo>
                  <a:pt x="818" y="413"/>
                </a:lnTo>
                <a:lnTo>
                  <a:pt x="818" y="413"/>
                </a:lnTo>
                <a:lnTo>
                  <a:pt x="818" y="413"/>
                </a:lnTo>
                <a:lnTo>
                  <a:pt x="818" y="413"/>
                </a:lnTo>
                <a:lnTo>
                  <a:pt x="817" y="413"/>
                </a:lnTo>
                <a:lnTo>
                  <a:pt x="817" y="413"/>
                </a:lnTo>
                <a:lnTo>
                  <a:pt x="817" y="413"/>
                </a:lnTo>
                <a:lnTo>
                  <a:pt x="817" y="411"/>
                </a:lnTo>
                <a:lnTo>
                  <a:pt x="815" y="411"/>
                </a:lnTo>
                <a:lnTo>
                  <a:pt x="815" y="411"/>
                </a:lnTo>
                <a:lnTo>
                  <a:pt x="815" y="411"/>
                </a:lnTo>
                <a:lnTo>
                  <a:pt x="814" y="411"/>
                </a:lnTo>
                <a:lnTo>
                  <a:pt x="814" y="411"/>
                </a:lnTo>
                <a:lnTo>
                  <a:pt x="812" y="411"/>
                </a:lnTo>
                <a:lnTo>
                  <a:pt x="812" y="410"/>
                </a:lnTo>
                <a:lnTo>
                  <a:pt x="811" y="411"/>
                </a:lnTo>
                <a:lnTo>
                  <a:pt x="812" y="411"/>
                </a:lnTo>
                <a:lnTo>
                  <a:pt x="812" y="411"/>
                </a:lnTo>
                <a:lnTo>
                  <a:pt x="812" y="411"/>
                </a:lnTo>
                <a:lnTo>
                  <a:pt x="812" y="411"/>
                </a:lnTo>
                <a:lnTo>
                  <a:pt x="814" y="411"/>
                </a:lnTo>
                <a:lnTo>
                  <a:pt x="814" y="411"/>
                </a:lnTo>
                <a:lnTo>
                  <a:pt x="814" y="413"/>
                </a:lnTo>
                <a:lnTo>
                  <a:pt x="815" y="413"/>
                </a:lnTo>
                <a:lnTo>
                  <a:pt x="815" y="413"/>
                </a:lnTo>
                <a:lnTo>
                  <a:pt x="814" y="413"/>
                </a:lnTo>
                <a:lnTo>
                  <a:pt x="814" y="413"/>
                </a:lnTo>
                <a:lnTo>
                  <a:pt x="814" y="413"/>
                </a:lnTo>
                <a:lnTo>
                  <a:pt x="814" y="413"/>
                </a:lnTo>
                <a:lnTo>
                  <a:pt x="812" y="411"/>
                </a:lnTo>
                <a:lnTo>
                  <a:pt x="812" y="411"/>
                </a:lnTo>
                <a:lnTo>
                  <a:pt x="811" y="413"/>
                </a:lnTo>
                <a:lnTo>
                  <a:pt x="811" y="413"/>
                </a:lnTo>
                <a:lnTo>
                  <a:pt x="811" y="413"/>
                </a:lnTo>
                <a:lnTo>
                  <a:pt x="811" y="414"/>
                </a:lnTo>
                <a:lnTo>
                  <a:pt x="812" y="414"/>
                </a:lnTo>
                <a:lnTo>
                  <a:pt x="812" y="414"/>
                </a:lnTo>
                <a:lnTo>
                  <a:pt x="812" y="414"/>
                </a:lnTo>
                <a:lnTo>
                  <a:pt x="812" y="416"/>
                </a:lnTo>
                <a:lnTo>
                  <a:pt x="812" y="414"/>
                </a:lnTo>
                <a:lnTo>
                  <a:pt x="811" y="414"/>
                </a:lnTo>
                <a:lnTo>
                  <a:pt x="811" y="414"/>
                </a:lnTo>
                <a:lnTo>
                  <a:pt x="811" y="413"/>
                </a:lnTo>
                <a:lnTo>
                  <a:pt x="809" y="413"/>
                </a:lnTo>
                <a:lnTo>
                  <a:pt x="809" y="413"/>
                </a:lnTo>
                <a:lnTo>
                  <a:pt x="809" y="414"/>
                </a:lnTo>
                <a:lnTo>
                  <a:pt x="809" y="414"/>
                </a:lnTo>
                <a:lnTo>
                  <a:pt x="809" y="414"/>
                </a:lnTo>
                <a:lnTo>
                  <a:pt x="809" y="414"/>
                </a:lnTo>
                <a:lnTo>
                  <a:pt x="811" y="416"/>
                </a:lnTo>
                <a:lnTo>
                  <a:pt x="811" y="417"/>
                </a:lnTo>
                <a:lnTo>
                  <a:pt x="811" y="417"/>
                </a:lnTo>
                <a:lnTo>
                  <a:pt x="811" y="417"/>
                </a:lnTo>
                <a:lnTo>
                  <a:pt x="811" y="417"/>
                </a:lnTo>
                <a:lnTo>
                  <a:pt x="812" y="419"/>
                </a:lnTo>
                <a:lnTo>
                  <a:pt x="812" y="419"/>
                </a:lnTo>
                <a:lnTo>
                  <a:pt x="812" y="419"/>
                </a:lnTo>
                <a:lnTo>
                  <a:pt x="814" y="419"/>
                </a:lnTo>
                <a:lnTo>
                  <a:pt x="814" y="419"/>
                </a:lnTo>
                <a:lnTo>
                  <a:pt x="814" y="419"/>
                </a:lnTo>
                <a:lnTo>
                  <a:pt x="814" y="419"/>
                </a:lnTo>
                <a:lnTo>
                  <a:pt x="814" y="417"/>
                </a:lnTo>
                <a:lnTo>
                  <a:pt x="814" y="417"/>
                </a:lnTo>
                <a:lnTo>
                  <a:pt x="814" y="417"/>
                </a:lnTo>
                <a:lnTo>
                  <a:pt x="814" y="419"/>
                </a:lnTo>
                <a:lnTo>
                  <a:pt x="814" y="419"/>
                </a:lnTo>
                <a:lnTo>
                  <a:pt x="814" y="419"/>
                </a:lnTo>
                <a:lnTo>
                  <a:pt x="814" y="419"/>
                </a:lnTo>
                <a:lnTo>
                  <a:pt x="814" y="420"/>
                </a:lnTo>
                <a:lnTo>
                  <a:pt x="814" y="420"/>
                </a:lnTo>
                <a:lnTo>
                  <a:pt x="814" y="420"/>
                </a:lnTo>
                <a:lnTo>
                  <a:pt x="815" y="420"/>
                </a:lnTo>
                <a:lnTo>
                  <a:pt x="815" y="419"/>
                </a:lnTo>
                <a:lnTo>
                  <a:pt x="817" y="419"/>
                </a:lnTo>
                <a:lnTo>
                  <a:pt x="817" y="419"/>
                </a:lnTo>
                <a:lnTo>
                  <a:pt x="817" y="419"/>
                </a:lnTo>
                <a:lnTo>
                  <a:pt x="817" y="419"/>
                </a:lnTo>
                <a:lnTo>
                  <a:pt x="817" y="419"/>
                </a:lnTo>
                <a:lnTo>
                  <a:pt x="815" y="419"/>
                </a:lnTo>
                <a:lnTo>
                  <a:pt x="815" y="420"/>
                </a:lnTo>
                <a:lnTo>
                  <a:pt x="815" y="420"/>
                </a:lnTo>
                <a:lnTo>
                  <a:pt x="814" y="422"/>
                </a:lnTo>
                <a:lnTo>
                  <a:pt x="814" y="422"/>
                </a:lnTo>
                <a:lnTo>
                  <a:pt x="814" y="422"/>
                </a:lnTo>
                <a:lnTo>
                  <a:pt x="815" y="422"/>
                </a:lnTo>
                <a:lnTo>
                  <a:pt x="815" y="422"/>
                </a:lnTo>
                <a:lnTo>
                  <a:pt x="817" y="422"/>
                </a:lnTo>
                <a:lnTo>
                  <a:pt x="817" y="423"/>
                </a:lnTo>
                <a:lnTo>
                  <a:pt x="817" y="423"/>
                </a:lnTo>
                <a:lnTo>
                  <a:pt x="817" y="423"/>
                </a:lnTo>
                <a:lnTo>
                  <a:pt x="818" y="423"/>
                </a:lnTo>
                <a:lnTo>
                  <a:pt x="818" y="423"/>
                </a:lnTo>
                <a:lnTo>
                  <a:pt x="818" y="422"/>
                </a:lnTo>
                <a:lnTo>
                  <a:pt x="818" y="422"/>
                </a:lnTo>
                <a:lnTo>
                  <a:pt x="818" y="422"/>
                </a:lnTo>
                <a:lnTo>
                  <a:pt x="818" y="422"/>
                </a:lnTo>
                <a:lnTo>
                  <a:pt x="818" y="422"/>
                </a:lnTo>
                <a:lnTo>
                  <a:pt x="818" y="423"/>
                </a:lnTo>
                <a:lnTo>
                  <a:pt x="818" y="423"/>
                </a:lnTo>
                <a:lnTo>
                  <a:pt x="820" y="423"/>
                </a:lnTo>
                <a:lnTo>
                  <a:pt x="820" y="423"/>
                </a:lnTo>
                <a:lnTo>
                  <a:pt x="820" y="423"/>
                </a:lnTo>
                <a:lnTo>
                  <a:pt x="820" y="423"/>
                </a:lnTo>
                <a:lnTo>
                  <a:pt x="818" y="423"/>
                </a:lnTo>
                <a:lnTo>
                  <a:pt x="818" y="423"/>
                </a:lnTo>
                <a:lnTo>
                  <a:pt x="818" y="425"/>
                </a:lnTo>
                <a:lnTo>
                  <a:pt x="820" y="425"/>
                </a:lnTo>
                <a:lnTo>
                  <a:pt x="820" y="425"/>
                </a:lnTo>
                <a:lnTo>
                  <a:pt x="820" y="425"/>
                </a:lnTo>
                <a:lnTo>
                  <a:pt x="820" y="425"/>
                </a:lnTo>
                <a:lnTo>
                  <a:pt x="820" y="426"/>
                </a:lnTo>
                <a:lnTo>
                  <a:pt x="820" y="426"/>
                </a:lnTo>
                <a:lnTo>
                  <a:pt x="820" y="426"/>
                </a:lnTo>
                <a:lnTo>
                  <a:pt x="820" y="426"/>
                </a:lnTo>
                <a:lnTo>
                  <a:pt x="820" y="426"/>
                </a:lnTo>
                <a:lnTo>
                  <a:pt x="820" y="426"/>
                </a:lnTo>
                <a:lnTo>
                  <a:pt x="818" y="426"/>
                </a:lnTo>
                <a:lnTo>
                  <a:pt x="818" y="426"/>
                </a:lnTo>
                <a:lnTo>
                  <a:pt x="818" y="426"/>
                </a:lnTo>
                <a:lnTo>
                  <a:pt x="818" y="426"/>
                </a:lnTo>
                <a:lnTo>
                  <a:pt x="818" y="426"/>
                </a:lnTo>
                <a:lnTo>
                  <a:pt x="818" y="428"/>
                </a:lnTo>
                <a:lnTo>
                  <a:pt x="818" y="428"/>
                </a:lnTo>
                <a:lnTo>
                  <a:pt x="818" y="426"/>
                </a:lnTo>
                <a:lnTo>
                  <a:pt x="818" y="426"/>
                </a:lnTo>
                <a:lnTo>
                  <a:pt x="817" y="425"/>
                </a:lnTo>
                <a:lnTo>
                  <a:pt x="817" y="425"/>
                </a:lnTo>
                <a:lnTo>
                  <a:pt x="817" y="425"/>
                </a:lnTo>
                <a:lnTo>
                  <a:pt x="817" y="426"/>
                </a:lnTo>
                <a:lnTo>
                  <a:pt x="817" y="426"/>
                </a:lnTo>
                <a:lnTo>
                  <a:pt x="817" y="426"/>
                </a:lnTo>
                <a:lnTo>
                  <a:pt x="817" y="426"/>
                </a:lnTo>
                <a:lnTo>
                  <a:pt x="817" y="426"/>
                </a:lnTo>
                <a:lnTo>
                  <a:pt x="817" y="426"/>
                </a:lnTo>
                <a:lnTo>
                  <a:pt x="817" y="426"/>
                </a:lnTo>
                <a:lnTo>
                  <a:pt x="817" y="426"/>
                </a:lnTo>
                <a:lnTo>
                  <a:pt x="817" y="426"/>
                </a:lnTo>
                <a:lnTo>
                  <a:pt x="817" y="428"/>
                </a:lnTo>
                <a:lnTo>
                  <a:pt x="817" y="428"/>
                </a:lnTo>
                <a:lnTo>
                  <a:pt x="817" y="428"/>
                </a:lnTo>
                <a:lnTo>
                  <a:pt x="817" y="428"/>
                </a:lnTo>
                <a:lnTo>
                  <a:pt x="817" y="429"/>
                </a:lnTo>
                <a:lnTo>
                  <a:pt x="817" y="429"/>
                </a:lnTo>
                <a:lnTo>
                  <a:pt x="817" y="429"/>
                </a:lnTo>
                <a:lnTo>
                  <a:pt x="817" y="429"/>
                </a:lnTo>
                <a:lnTo>
                  <a:pt x="817" y="431"/>
                </a:lnTo>
                <a:lnTo>
                  <a:pt x="817" y="431"/>
                </a:lnTo>
                <a:lnTo>
                  <a:pt x="817" y="431"/>
                </a:lnTo>
                <a:lnTo>
                  <a:pt x="817" y="431"/>
                </a:lnTo>
                <a:lnTo>
                  <a:pt x="817" y="429"/>
                </a:lnTo>
                <a:lnTo>
                  <a:pt x="817" y="429"/>
                </a:lnTo>
                <a:lnTo>
                  <a:pt x="818" y="429"/>
                </a:lnTo>
                <a:lnTo>
                  <a:pt x="818" y="429"/>
                </a:lnTo>
                <a:lnTo>
                  <a:pt x="818" y="428"/>
                </a:lnTo>
                <a:lnTo>
                  <a:pt x="818" y="429"/>
                </a:lnTo>
                <a:lnTo>
                  <a:pt x="818" y="429"/>
                </a:lnTo>
                <a:lnTo>
                  <a:pt x="818" y="429"/>
                </a:lnTo>
                <a:lnTo>
                  <a:pt x="818" y="429"/>
                </a:lnTo>
                <a:lnTo>
                  <a:pt x="818" y="429"/>
                </a:lnTo>
                <a:lnTo>
                  <a:pt x="818" y="431"/>
                </a:lnTo>
                <a:lnTo>
                  <a:pt x="818" y="431"/>
                </a:lnTo>
                <a:lnTo>
                  <a:pt x="818" y="431"/>
                </a:lnTo>
                <a:lnTo>
                  <a:pt x="818" y="431"/>
                </a:lnTo>
                <a:lnTo>
                  <a:pt x="817" y="431"/>
                </a:lnTo>
                <a:lnTo>
                  <a:pt x="818" y="432"/>
                </a:lnTo>
                <a:lnTo>
                  <a:pt x="818" y="432"/>
                </a:lnTo>
                <a:lnTo>
                  <a:pt x="818" y="432"/>
                </a:lnTo>
                <a:lnTo>
                  <a:pt x="818" y="434"/>
                </a:lnTo>
                <a:lnTo>
                  <a:pt x="818" y="434"/>
                </a:lnTo>
                <a:lnTo>
                  <a:pt x="818" y="434"/>
                </a:lnTo>
                <a:lnTo>
                  <a:pt x="818" y="434"/>
                </a:lnTo>
                <a:lnTo>
                  <a:pt x="820" y="434"/>
                </a:lnTo>
                <a:lnTo>
                  <a:pt x="820" y="434"/>
                </a:lnTo>
                <a:lnTo>
                  <a:pt x="820" y="434"/>
                </a:lnTo>
                <a:lnTo>
                  <a:pt x="820" y="435"/>
                </a:lnTo>
                <a:lnTo>
                  <a:pt x="820" y="435"/>
                </a:lnTo>
                <a:lnTo>
                  <a:pt x="820" y="435"/>
                </a:lnTo>
                <a:lnTo>
                  <a:pt x="820" y="435"/>
                </a:lnTo>
                <a:lnTo>
                  <a:pt x="820" y="435"/>
                </a:lnTo>
                <a:lnTo>
                  <a:pt x="820" y="437"/>
                </a:lnTo>
                <a:lnTo>
                  <a:pt x="820" y="437"/>
                </a:lnTo>
                <a:lnTo>
                  <a:pt x="820" y="437"/>
                </a:lnTo>
                <a:lnTo>
                  <a:pt x="821" y="437"/>
                </a:lnTo>
                <a:lnTo>
                  <a:pt x="821" y="437"/>
                </a:lnTo>
                <a:lnTo>
                  <a:pt x="821" y="438"/>
                </a:lnTo>
                <a:lnTo>
                  <a:pt x="821" y="438"/>
                </a:lnTo>
                <a:lnTo>
                  <a:pt x="823" y="438"/>
                </a:lnTo>
                <a:lnTo>
                  <a:pt x="823" y="438"/>
                </a:lnTo>
                <a:lnTo>
                  <a:pt x="823" y="438"/>
                </a:lnTo>
                <a:lnTo>
                  <a:pt x="823" y="437"/>
                </a:lnTo>
                <a:lnTo>
                  <a:pt x="823" y="437"/>
                </a:lnTo>
                <a:lnTo>
                  <a:pt x="821" y="437"/>
                </a:lnTo>
                <a:lnTo>
                  <a:pt x="821" y="435"/>
                </a:lnTo>
                <a:lnTo>
                  <a:pt x="823" y="435"/>
                </a:lnTo>
                <a:lnTo>
                  <a:pt x="823" y="435"/>
                </a:lnTo>
                <a:lnTo>
                  <a:pt x="821" y="435"/>
                </a:lnTo>
                <a:lnTo>
                  <a:pt x="821" y="434"/>
                </a:lnTo>
                <a:lnTo>
                  <a:pt x="821" y="434"/>
                </a:lnTo>
                <a:lnTo>
                  <a:pt x="821" y="434"/>
                </a:lnTo>
                <a:lnTo>
                  <a:pt x="821" y="434"/>
                </a:lnTo>
                <a:lnTo>
                  <a:pt x="821" y="434"/>
                </a:lnTo>
                <a:lnTo>
                  <a:pt x="821" y="434"/>
                </a:lnTo>
                <a:lnTo>
                  <a:pt x="820" y="434"/>
                </a:lnTo>
                <a:lnTo>
                  <a:pt x="820" y="434"/>
                </a:lnTo>
                <a:lnTo>
                  <a:pt x="820" y="434"/>
                </a:lnTo>
                <a:lnTo>
                  <a:pt x="821" y="432"/>
                </a:lnTo>
                <a:lnTo>
                  <a:pt x="821" y="432"/>
                </a:lnTo>
                <a:lnTo>
                  <a:pt x="820" y="431"/>
                </a:lnTo>
                <a:lnTo>
                  <a:pt x="821" y="431"/>
                </a:lnTo>
                <a:lnTo>
                  <a:pt x="821" y="429"/>
                </a:lnTo>
                <a:lnTo>
                  <a:pt x="820" y="429"/>
                </a:lnTo>
                <a:lnTo>
                  <a:pt x="821" y="428"/>
                </a:lnTo>
                <a:lnTo>
                  <a:pt x="821" y="429"/>
                </a:lnTo>
                <a:lnTo>
                  <a:pt x="821" y="429"/>
                </a:lnTo>
                <a:lnTo>
                  <a:pt x="821" y="431"/>
                </a:lnTo>
                <a:lnTo>
                  <a:pt x="821" y="431"/>
                </a:lnTo>
                <a:lnTo>
                  <a:pt x="821" y="432"/>
                </a:lnTo>
                <a:lnTo>
                  <a:pt x="823" y="432"/>
                </a:lnTo>
                <a:lnTo>
                  <a:pt x="823" y="432"/>
                </a:lnTo>
                <a:lnTo>
                  <a:pt x="823" y="434"/>
                </a:lnTo>
                <a:lnTo>
                  <a:pt x="823" y="434"/>
                </a:lnTo>
                <a:lnTo>
                  <a:pt x="823" y="435"/>
                </a:lnTo>
                <a:lnTo>
                  <a:pt x="824" y="435"/>
                </a:lnTo>
                <a:lnTo>
                  <a:pt x="824" y="435"/>
                </a:lnTo>
                <a:lnTo>
                  <a:pt x="824" y="435"/>
                </a:lnTo>
                <a:lnTo>
                  <a:pt x="824" y="435"/>
                </a:lnTo>
                <a:lnTo>
                  <a:pt x="824" y="434"/>
                </a:lnTo>
                <a:lnTo>
                  <a:pt x="824" y="434"/>
                </a:lnTo>
                <a:lnTo>
                  <a:pt x="824" y="434"/>
                </a:lnTo>
                <a:close/>
                <a:moveTo>
                  <a:pt x="844" y="419"/>
                </a:moveTo>
                <a:lnTo>
                  <a:pt x="844" y="417"/>
                </a:lnTo>
                <a:lnTo>
                  <a:pt x="844" y="417"/>
                </a:lnTo>
                <a:lnTo>
                  <a:pt x="842" y="417"/>
                </a:lnTo>
                <a:lnTo>
                  <a:pt x="842" y="417"/>
                </a:lnTo>
                <a:lnTo>
                  <a:pt x="842" y="417"/>
                </a:lnTo>
                <a:lnTo>
                  <a:pt x="841" y="417"/>
                </a:lnTo>
                <a:lnTo>
                  <a:pt x="841" y="417"/>
                </a:lnTo>
                <a:lnTo>
                  <a:pt x="841" y="417"/>
                </a:lnTo>
                <a:lnTo>
                  <a:pt x="839" y="417"/>
                </a:lnTo>
                <a:lnTo>
                  <a:pt x="839" y="417"/>
                </a:lnTo>
                <a:lnTo>
                  <a:pt x="839" y="417"/>
                </a:lnTo>
                <a:lnTo>
                  <a:pt x="838" y="419"/>
                </a:lnTo>
                <a:lnTo>
                  <a:pt x="838" y="419"/>
                </a:lnTo>
                <a:lnTo>
                  <a:pt x="838" y="419"/>
                </a:lnTo>
                <a:lnTo>
                  <a:pt x="838" y="420"/>
                </a:lnTo>
                <a:lnTo>
                  <a:pt x="836" y="422"/>
                </a:lnTo>
                <a:lnTo>
                  <a:pt x="836" y="422"/>
                </a:lnTo>
                <a:lnTo>
                  <a:pt x="838" y="423"/>
                </a:lnTo>
                <a:lnTo>
                  <a:pt x="838" y="423"/>
                </a:lnTo>
                <a:lnTo>
                  <a:pt x="841" y="425"/>
                </a:lnTo>
                <a:lnTo>
                  <a:pt x="842" y="425"/>
                </a:lnTo>
                <a:lnTo>
                  <a:pt x="844" y="423"/>
                </a:lnTo>
                <a:lnTo>
                  <a:pt x="844" y="422"/>
                </a:lnTo>
                <a:lnTo>
                  <a:pt x="844" y="422"/>
                </a:lnTo>
                <a:lnTo>
                  <a:pt x="844" y="422"/>
                </a:lnTo>
                <a:lnTo>
                  <a:pt x="844" y="422"/>
                </a:lnTo>
                <a:lnTo>
                  <a:pt x="844" y="420"/>
                </a:lnTo>
                <a:lnTo>
                  <a:pt x="844" y="420"/>
                </a:lnTo>
                <a:lnTo>
                  <a:pt x="844" y="419"/>
                </a:lnTo>
                <a:lnTo>
                  <a:pt x="844" y="419"/>
                </a:lnTo>
                <a:lnTo>
                  <a:pt x="844" y="419"/>
                </a:lnTo>
                <a:close/>
                <a:moveTo>
                  <a:pt x="788" y="411"/>
                </a:moveTo>
                <a:lnTo>
                  <a:pt x="788" y="411"/>
                </a:lnTo>
                <a:lnTo>
                  <a:pt x="787" y="411"/>
                </a:lnTo>
                <a:lnTo>
                  <a:pt x="787" y="410"/>
                </a:lnTo>
                <a:lnTo>
                  <a:pt x="787" y="410"/>
                </a:lnTo>
                <a:lnTo>
                  <a:pt x="787" y="408"/>
                </a:lnTo>
                <a:lnTo>
                  <a:pt x="787" y="408"/>
                </a:lnTo>
                <a:lnTo>
                  <a:pt x="787" y="408"/>
                </a:lnTo>
                <a:lnTo>
                  <a:pt x="787" y="408"/>
                </a:lnTo>
                <a:lnTo>
                  <a:pt x="787" y="408"/>
                </a:lnTo>
                <a:lnTo>
                  <a:pt x="787" y="408"/>
                </a:lnTo>
                <a:lnTo>
                  <a:pt x="787" y="408"/>
                </a:lnTo>
                <a:lnTo>
                  <a:pt x="787" y="407"/>
                </a:lnTo>
                <a:lnTo>
                  <a:pt x="785" y="407"/>
                </a:lnTo>
                <a:lnTo>
                  <a:pt x="783" y="405"/>
                </a:lnTo>
                <a:lnTo>
                  <a:pt x="782" y="407"/>
                </a:lnTo>
                <a:lnTo>
                  <a:pt x="782" y="407"/>
                </a:lnTo>
                <a:lnTo>
                  <a:pt x="782" y="407"/>
                </a:lnTo>
                <a:lnTo>
                  <a:pt x="782" y="408"/>
                </a:lnTo>
                <a:lnTo>
                  <a:pt x="782" y="408"/>
                </a:lnTo>
                <a:lnTo>
                  <a:pt x="782" y="408"/>
                </a:lnTo>
                <a:lnTo>
                  <a:pt x="782" y="408"/>
                </a:lnTo>
                <a:lnTo>
                  <a:pt x="782" y="410"/>
                </a:lnTo>
                <a:lnTo>
                  <a:pt x="782" y="410"/>
                </a:lnTo>
                <a:lnTo>
                  <a:pt x="783" y="410"/>
                </a:lnTo>
                <a:lnTo>
                  <a:pt x="783" y="410"/>
                </a:lnTo>
                <a:lnTo>
                  <a:pt x="783" y="410"/>
                </a:lnTo>
                <a:lnTo>
                  <a:pt x="783" y="410"/>
                </a:lnTo>
                <a:lnTo>
                  <a:pt x="783" y="410"/>
                </a:lnTo>
                <a:lnTo>
                  <a:pt x="783" y="411"/>
                </a:lnTo>
                <a:lnTo>
                  <a:pt x="783" y="411"/>
                </a:lnTo>
                <a:lnTo>
                  <a:pt x="785" y="411"/>
                </a:lnTo>
                <a:lnTo>
                  <a:pt x="785" y="411"/>
                </a:lnTo>
                <a:lnTo>
                  <a:pt x="785" y="411"/>
                </a:lnTo>
                <a:lnTo>
                  <a:pt x="785" y="413"/>
                </a:lnTo>
                <a:lnTo>
                  <a:pt x="785" y="413"/>
                </a:lnTo>
                <a:lnTo>
                  <a:pt x="783" y="413"/>
                </a:lnTo>
                <a:lnTo>
                  <a:pt x="783" y="414"/>
                </a:lnTo>
                <a:lnTo>
                  <a:pt x="783" y="414"/>
                </a:lnTo>
                <a:lnTo>
                  <a:pt x="785" y="417"/>
                </a:lnTo>
                <a:lnTo>
                  <a:pt x="787" y="416"/>
                </a:lnTo>
                <a:lnTo>
                  <a:pt x="787" y="416"/>
                </a:lnTo>
                <a:lnTo>
                  <a:pt x="787" y="416"/>
                </a:lnTo>
                <a:lnTo>
                  <a:pt x="787" y="416"/>
                </a:lnTo>
                <a:lnTo>
                  <a:pt x="788" y="416"/>
                </a:lnTo>
                <a:lnTo>
                  <a:pt x="788" y="416"/>
                </a:lnTo>
                <a:lnTo>
                  <a:pt x="788" y="414"/>
                </a:lnTo>
                <a:lnTo>
                  <a:pt x="788" y="411"/>
                </a:lnTo>
                <a:lnTo>
                  <a:pt x="788" y="411"/>
                </a:lnTo>
                <a:lnTo>
                  <a:pt x="788" y="411"/>
                </a:lnTo>
                <a:close/>
                <a:moveTo>
                  <a:pt x="613" y="346"/>
                </a:moveTo>
                <a:lnTo>
                  <a:pt x="613" y="346"/>
                </a:lnTo>
                <a:lnTo>
                  <a:pt x="613" y="346"/>
                </a:lnTo>
                <a:lnTo>
                  <a:pt x="613" y="346"/>
                </a:lnTo>
                <a:lnTo>
                  <a:pt x="611" y="346"/>
                </a:lnTo>
                <a:lnTo>
                  <a:pt x="611" y="346"/>
                </a:lnTo>
                <a:lnTo>
                  <a:pt x="611" y="346"/>
                </a:lnTo>
                <a:lnTo>
                  <a:pt x="613" y="346"/>
                </a:lnTo>
                <a:lnTo>
                  <a:pt x="613" y="346"/>
                </a:lnTo>
                <a:lnTo>
                  <a:pt x="613" y="346"/>
                </a:lnTo>
                <a:lnTo>
                  <a:pt x="613" y="346"/>
                </a:lnTo>
                <a:lnTo>
                  <a:pt x="613" y="346"/>
                </a:lnTo>
                <a:lnTo>
                  <a:pt x="613" y="346"/>
                </a:lnTo>
                <a:lnTo>
                  <a:pt x="613" y="346"/>
                </a:lnTo>
                <a:close/>
                <a:moveTo>
                  <a:pt x="793" y="372"/>
                </a:moveTo>
                <a:lnTo>
                  <a:pt x="793" y="372"/>
                </a:lnTo>
                <a:lnTo>
                  <a:pt x="794" y="372"/>
                </a:lnTo>
                <a:lnTo>
                  <a:pt x="794" y="372"/>
                </a:lnTo>
                <a:lnTo>
                  <a:pt x="794" y="373"/>
                </a:lnTo>
                <a:lnTo>
                  <a:pt x="796" y="372"/>
                </a:lnTo>
                <a:lnTo>
                  <a:pt x="796" y="372"/>
                </a:lnTo>
                <a:lnTo>
                  <a:pt x="800" y="372"/>
                </a:lnTo>
                <a:lnTo>
                  <a:pt x="799" y="372"/>
                </a:lnTo>
                <a:lnTo>
                  <a:pt x="797" y="370"/>
                </a:lnTo>
                <a:lnTo>
                  <a:pt x="796" y="369"/>
                </a:lnTo>
                <a:lnTo>
                  <a:pt x="794" y="369"/>
                </a:lnTo>
                <a:lnTo>
                  <a:pt x="793" y="369"/>
                </a:lnTo>
                <a:lnTo>
                  <a:pt x="793" y="369"/>
                </a:lnTo>
                <a:lnTo>
                  <a:pt x="793" y="370"/>
                </a:lnTo>
                <a:lnTo>
                  <a:pt x="793" y="370"/>
                </a:lnTo>
                <a:lnTo>
                  <a:pt x="793" y="370"/>
                </a:lnTo>
                <a:lnTo>
                  <a:pt x="791" y="370"/>
                </a:lnTo>
                <a:lnTo>
                  <a:pt x="793" y="372"/>
                </a:lnTo>
                <a:lnTo>
                  <a:pt x="793" y="372"/>
                </a:lnTo>
                <a:close/>
                <a:moveTo>
                  <a:pt x="811" y="434"/>
                </a:moveTo>
                <a:lnTo>
                  <a:pt x="811" y="434"/>
                </a:lnTo>
                <a:lnTo>
                  <a:pt x="811" y="432"/>
                </a:lnTo>
                <a:lnTo>
                  <a:pt x="811" y="432"/>
                </a:lnTo>
                <a:lnTo>
                  <a:pt x="811" y="434"/>
                </a:lnTo>
                <a:lnTo>
                  <a:pt x="811" y="432"/>
                </a:lnTo>
                <a:lnTo>
                  <a:pt x="811" y="431"/>
                </a:lnTo>
                <a:lnTo>
                  <a:pt x="811" y="431"/>
                </a:lnTo>
                <a:lnTo>
                  <a:pt x="811" y="431"/>
                </a:lnTo>
                <a:lnTo>
                  <a:pt x="811" y="429"/>
                </a:lnTo>
                <a:lnTo>
                  <a:pt x="811" y="429"/>
                </a:lnTo>
                <a:lnTo>
                  <a:pt x="811" y="428"/>
                </a:lnTo>
                <a:lnTo>
                  <a:pt x="809" y="428"/>
                </a:lnTo>
                <a:lnTo>
                  <a:pt x="809" y="428"/>
                </a:lnTo>
                <a:lnTo>
                  <a:pt x="809" y="428"/>
                </a:lnTo>
                <a:lnTo>
                  <a:pt x="809" y="426"/>
                </a:lnTo>
                <a:lnTo>
                  <a:pt x="809" y="426"/>
                </a:lnTo>
                <a:lnTo>
                  <a:pt x="808" y="425"/>
                </a:lnTo>
                <a:lnTo>
                  <a:pt x="808" y="423"/>
                </a:lnTo>
                <a:lnTo>
                  <a:pt x="808" y="423"/>
                </a:lnTo>
                <a:lnTo>
                  <a:pt x="808" y="423"/>
                </a:lnTo>
                <a:lnTo>
                  <a:pt x="808" y="423"/>
                </a:lnTo>
                <a:lnTo>
                  <a:pt x="808" y="423"/>
                </a:lnTo>
                <a:lnTo>
                  <a:pt x="809" y="425"/>
                </a:lnTo>
                <a:lnTo>
                  <a:pt x="809" y="425"/>
                </a:lnTo>
                <a:lnTo>
                  <a:pt x="809" y="425"/>
                </a:lnTo>
                <a:lnTo>
                  <a:pt x="809" y="423"/>
                </a:lnTo>
                <a:lnTo>
                  <a:pt x="809" y="423"/>
                </a:lnTo>
                <a:lnTo>
                  <a:pt x="809" y="423"/>
                </a:lnTo>
                <a:lnTo>
                  <a:pt x="808" y="419"/>
                </a:lnTo>
                <a:lnTo>
                  <a:pt x="808" y="419"/>
                </a:lnTo>
                <a:lnTo>
                  <a:pt x="806" y="419"/>
                </a:lnTo>
                <a:lnTo>
                  <a:pt x="806" y="417"/>
                </a:lnTo>
                <a:lnTo>
                  <a:pt x="806" y="417"/>
                </a:lnTo>
                <a:lnTo>
                  <a:pt x="806" y="417"/>
                </a:lnTo>
                <a:lnTo>
                  <a:pt x="805" y="416"/>
                </a:lnTo>
                <a:lnTo>
                  <a:pt x="805" y="416"/>
                </a:lnTo>
                <a:lnTo>
                  <a:pt x="805" y="414"/>
                </a:lnTo>
                <a:lnTo>
                  <a:pt x="805" y="414"/>
                </a:lnTo>
                <a:lnTo>
                  <a:pt x="803" y="413"/>
                </a:lnTo>
                <a:lnTo>
                  <a:pt x="803" y="413"/>
                </a:lnTo>
                <a:lnTo>
                  <a:pt x="803" y="413"/>
                </a:lnTo>
                <a:lnTo>
                  <a:pt x="803" y="413"/>
                </a:lnTo>
                <a:lnTo>
                  <a:pt x="803" y="413"/>
                </a:lnTo>
                <a:lnTo>
                  <a:pt x="803" y="411"/>
                </a:lnTo>
                <a:lnTo>
                  <a:pt x="803" y="411"/>
                </a:lnTo>
                <a:lnTo>
                  <a:pt x="803" y="411"/>
                </a:lnTo>
                <a:lnTo>
                  <a:pt x="803" y="411"/>
                </a:lnTo>
                <a:lnTo>
                  <a:pt x="803" y="410"/>
                </a:lnTo>
                <a:lnTo>
                  <a:pt x="803" y="411"/>
                </a:lnTo>
                <a:lnTo>
                  <a:pt x="803" y="410"/>
                </a:lnTo>
                <a:lnTo>
                  <a:pt x="802" y="410"/>
                </a:lnTo>
                <a:lnTo>
                  <a:pt x="802" y="410"/>
                </a:lnTo>
                <a:lnTo>
                  <a:pt x="802" y="410"/>
                </a:lnTo>
                <a:lnTo>
                  <a:pt x="802" y="410"/>
                </a:lnTo>
                <a:lnTo>
                  <a:pt x="802" y="410"/>
                </a:lnTo>
                <a:lnTo>
                  <a:pt x="802" y="408"/>
                </a:lnTo>
                <a:lnTo>
                  <a:pt x="802" y="408"/>
                </a:lnTo>
                <a:lnTo>
                  <a:pt x="802" y="408"/>
                </a:lnTo>
                <a:lnTo>
                  <a:pt x="800" y="408"/>
                </a:lnTo>
                <a:lnTo>
                  <a:pt x="800" y="407"/>
                </a:lnTo>
                <a:lnTo>
                  <a:pt x="800" y="407"/>
                </a:lnTo>
                <a:lnTo>
                  <a:pt x="800" y="407"/>
                </a:lnTo>
                <a:lnTo>
                  <a:pt x="800" y="405"/>
                </a:lnTo>
                <a:lnTo>
                  <a:pt x="800" y="405"/>
                </a:lnTo>
                <a:lnTo>
                  <a:pt x="799" y="405"/>
                </a:lnTo>
                <a:lnTo>
                  <a:pt x="799" y="405"/>
                </a:lnTo>
                <a:lnTo>
                  <a:pt x="799" y="405"/>
                </a:lnTo>
                <a:lnTo>
                  <a:pt x="799" y="405"/>
                </a:lnTo>
                <a:lnTo>
                  <a:pt x="799" y="404"/>
                </a:lnTo>
                <a:lnTo>
                  <a:pt x="799" y="404"/>
                </a:lnTo>
                <a:lnTo>
                  <a:pt x="799" y="404"/>
                </a:lnTo>
                <a:lnTo>
                  <a:pt x="797" y="404"/>
                </a:lnTo>
                <a:lnTo>
                  <a:pt x="797" y="404"/>
                </a:lnTo>
                <a:lnTo>
                  <a:pt x="797" y="404"/>
                </a:lnTo>
                <a:lnTo>
                  <a:pt x="797" y="404"/>
                </a:lnTo>
                <a:lnTo>
                  <a:pt x="797" y="404"/>
                </a:lnTo>
                <a:lnTo>
                  <a:pt x="797" y="404"/>
                </a:lnTo>
                <a:lnTo>
                  <a:pt x="797" y="402"/>
                </a:lnTo>
                <a:lnTo>
                  <a:pt x="797" y="404"/>
                </a:lnTo>
                <a:lnTo>
                  <a:pt x="796" y="404"/>
                </a:lnTo>
                <a:lnTo>
                  <a:pt x="796" y="404"/>
                </a:lnTo>
                <a:lnTo>
                  <a:pt x="796" y="402"/>
                </a:lnTo>
                <a:lnTo>
                  <a:pt x="796" y="402"/>
                </a:lnTo>
                <a:lnTo>
                  <a:pt x="796" y="402"/>
                </a:lnTo>
                <a:lnTo>
                  <a:pt x="796" y="402"/>
                </a:lnTo>
                <a:lnTo>
                  <a:pt x="796" y="402"/>
                </a:lnTo>
                <a:lnTo>
                  <a:pt x="796" y="402"/>
                </a:lnTo>
                <a:lnTo>
                  <a:pt x="796" y="402"/>
                </a:lnTo>
                <a:lnTo>
                  <a:pt x="797" y="402"/>
                </a:lnTo>
                <a:lnTo>
                  <a:pt x="797" y="402"/>
                </a:lnTo>
                <a:lnTo>
                  <a:pt x="796" y="401"/>
                </a:lnTo>
                <a:lnTo>
                  <a:pt x="794" y="401"/>
                </a:lnTo>
                <a:lnTo>
                  <a:pt x="794" y="401"/>
                </a:lnTo>
                <a:lnTo>
                  <a:pt x="794" y="399"/>
                </a:lnTo>
                <a:lnTo>
                  <a:pt x="794" y="399"/>
                </a:lnTo>
                <a:lnTo>
                  <a:pt x="793" y="399"/>
                </a:lnTo>
                <a:lnTo>
                  <a:pt x="793" y="399"/>
                </a:lnTo>
                <a:lnTo>
                  <a:pt x="791" y="401"/>
                </a:lnTo>
                <a:lnTo>
                  <a:pt x="791" y="401"/>
                </a:lnTo>
                <a:lnTo>
                  <a:pt x="791" y="399"/>
                </a:lnTo>
                <a:lnTo>
                  <a:pt x="791" y="399"/>
                </a:lnTo>
                <a:lnTo>
                  <a:pt x="793" y="399"/>
                </a:lnTo>
                <a:lnTo>
                  <a:pt x="791" y="399"/>
                </a:lnTo>
                <a:lnTo>
                  <a:pt x="791" y="399"/>
                </a:lnTo>
                <a:lnTo>
                  <a:pt x="790" y="399"/>
                </a:lnTo>
                <a:lnTo>
                  <a:pt x="790" y="399"/>
                </a:lnTo>
                <a:lnTo>
                  <a:pt x="790" y="399"/>
                </a:lnTo>
                <a:lnTo>
                  <a:pt x="790" y="399"/>
                </a:lnTo>
                <a:lnTo>
                  <a:pt x="790" y="399"/>
                </a:lnTo>
                <a:lnTo>
                  <a:pt x="790" y="399"/>
                </a:lnTo>
                <a:lnTo>
                  <a:pt x="788" y="401"/>
                </a:lnTo>
                <a:lnTo>
                  <a:pt x="788" y="401"/>
                </a:lnTo>
                <a:lnTo>
                  <a:pt x="788" y="401"/>
                </a:lnTo>
                <a:lnTo>
                  <a:pt x="788" y="401"/>
                </a:lnTo>
                <a:lnTo>
                  <a:pt x="788" y="399"/>
                </a:lnTo>
                <a:lnTo>
                  <a:pt x="790" y="399"/>
                </a:lnTo>
                <a:lnTo>
                  <a:pt x="790" y="398"/>
                </a:lnTo>
                <a:lnTo>
                  <a:pt x="788" y="398"/>
                </a:lnTo>
                <a:lnTo>
                  <a:pt x="787" y="398"/>
                </a:lnTo>
                <a:lnTo>
                  <a:pt x="787" y="398"/>
                </a:lnTo>
                <a:lnTo>
                  <a:pt x="785" y="399"/>
                </a:lnTo>
                <a:lnTo>
                  <a:pt x="785" y="399"/>
                </a:lnTo>
                <a:lnTo>
                  <a:pt x="785" y="399"/>
                </a:lnTo>
                <a:lnTo>
                  <a:pt x="785" y="399"/>
                </a:lnTo>
                <a:lnTo>
                  <a:pt x="785" y="399"/>
                </a:lnTo>
                <a:lnTo>
                  <a:pt x="785" y="399"/>
                </a:lnTo>
                <a:lnTo>
                  <a:pt x="785" y="399"/>
                </a:lnTo>
                <a:lnTo>
                  <a:pt x="785" y="401"/>
                </a:lnTo>
                <a:lnTo>
                  <a:pt x="785" y="401"/>
                </a:lnTo>
                <a:lnTo>
                  <a:pt x="787" y="401"/>
                </a:lnTo>
                <a:lnTo>
                  <a:pt x="787" y="401"/>
                </a:lnTo>
                <a:lnTo>
                  <a:pt x="787" y="401"/>
                </a:lnTo>
                <a:lnTo>
                  <a:pt x="787" y="401"/>
                </a:lnTo>
                <a:lnTo>
                  <a:pt x="785" y="401"/>
                </a:lnTo>
                <a:lnTo>
                  <a:pt x="785" y="402"/>
                </a:lnTo>
                <a:lnTo>
                  <a:pt x="785" y="402"/>
                </a:lnTo>
                <a:lnTo>
                  <a:pt x="785" y="402"/>
                </a:lnTo>
                <a:lnTo>
                  <a:pt x="785" y="402"/>
                </a:lnTo>
                <a:lnTo>
                  <a:pt x="785" y="402"/>
                </a:lnTo>
                <a:lnTo>
                  <a:pt x="785" y="404"/>
                </a:lnTo>
                <a:lnTo>
                  <a:pt x="785" y="404"/>
                </a:lnTo>
                <a:lnTo>
                  <a:pt x="785" y="404"/>
                </a:lnTo>
                <a:lnTo>
                  <a:pt x="785" y="404"/>
                </a:lnTo>
                <a:lnTo>
                  <a:pt x="787" y="404"/>
                </a:lnTo>
                <a:lnTo>
                  <a:pt x="787" y="404"/>
                </a:lnTo>
                <a:lnTo>
                  <a:pt x="788" y="404"/>
                </a:lnTo>
                <a:lnTo>
                  <a:pt x="788" y="404"/>
                </a:lnTo>
                <a:lnTo>
                  <a:pt x="787" y="404"/>
                </a:lnTo>
                <a:lnTo>
                  <a:pt x="785" y="404"/>
                </a:lnTo>
                <a:lnTo>
                  <a:pt x="785" y="404"/>
                </a:lnTo>
                <a:lnTo>
                  <a:pt x="783" y="404"/>
                </a:lnTo>
                <a:lnTo>
                  <a:pt x="783" y="405"/>
                </a:lnTo>
                <a:lnTo>
                  <a:pt x="783" y="405"/>
                </a:lnTo>
                <a:lnTo>
                  <a:pt x="785" y="405"/>
                </a:lnTo>
                <a:lnTo>
                  <a:pt x="785" y="405"/>
                </a:lnTo>
                <a:lnTo>
                  <a:pt x="787" y="407"/>
                </a:lnTo>
                <a:lnTo>
                  <a:pt x="787" y="408"/>
                </a:lnTo>
                <a:lnTo>
                  <a:pt x="788" y="408"/>
                </a:lnTo>
                <a:lnTo>
                  <a:pt x="788" y="408"/>
                </a:lnTo>
                <a:lnTo>
                  <a:pt x="788" y="407"/>
                </a:lnTo>
                <a:lnTo>
                  <a:pt x="788" y="407"/>
                </a:lnTo>
                <a:lnTo>
                  <a:pt x="790" y="407"/>
                </a:lnTo>
                <a:lnTo>
                  <a:pt x="790" y="407"/>
                </a:lnTo>
                <a:lnTo>
                  <a:pt x="791" y="407"/>
                </a:lnTo>
                <a:lnTo>
                  <a:pt x="791" y="408"/>
                </a:lnTo>
                <a:lnTo>
                  <a:pt x="791" y="408"/>
                </a:lnTo>
                <a:lnTo>
                  <a:pt x="791" y="408"/>
                </a:lnTo>
                <a:lnTo>
                  <a:pt x="790" y="408"/>
                </a:lnTo>
                <a:lnTo>
                  <a:pt x="790" y="410"/>
                </a:lnTo>
                <a:lnTo>
                  <a:pt x="790" y="410"/>
                </a:lnTo>
                <a:lnTo>
                  <a:pt x="791" y="410"/>
                </a:lnTo>
                <a:lnTo>
                  <a:pt x="791" y="410"/>
                </a:lnTo>
                <a:lnTo>
                  <a:pt x="791" y="408"/>
                </a:lnTo>
                <a:lnTo>
                  <a:pt x="791" y="408"/>
                </a:lnTo>
                <a:lnTo>
                  <a:pt x="791" y="408"/>
                </a:lnTo>
                <a:lnTo>
                  <a:pt x="793" y="408"/>
                </a:lnTo>
                <a:lnTo>
                  <a:pt x="793" y="408"/>
                </a:lnTo>
                <a:lnTo>
                  <a:pt x="793" y="408"/>
                </a:lnTo>
                <a:lnTo>
                  <a:pt x="793" y="410"/>
                </a:lnTo>
                <a:lnTo>
                  <a:pt x="791" y="410"/>
                </a:lnTo>
                <a:lnTo>
                  <a:pt x="791" y="410"/>
                </a:lnTo>
                <a:lnTo>
                  <a:pt x="791" y="411"/>
                </a:lnTo>
                <a:lnTo>
                  <a:pt x="793" y="413"/>
                </a:lnTo>
                <a:lnTo>
                  <a:pt x="793" y="413"/>
                </a:lnTo>
                <a:lnTo>
                  <a:pt x="794" y="413"/>
                </a:lnTo>
                <a:lnTo>
                  <a:pt x="794" y="413"/>
                </a:lnTo>
                <a:lnTo>
                  <a:pt x="796" y="411"/>
                </a:lnTo>
                <a:lnTo>
                  <a:pt x="796" y="411"/>
                </a:lnTo>
                <a:lnTo>
                  <a:pt x="796" y="413"/>
                </a:lnTo>
                <a:lnTo>
                  <a:pt x="796" y="413"/>
                </a:lnTo>
                <a:lnTo>
                  <a:pt x="796" y="413"/>
                </a:lnTo>
                <a:lnTo>
                  <a:pt x="794" y="413"/>
                </a:lnTo>
                <a:lnTo>
                  <a:pt x="794" y="414"/>
                </a:lnTo>
                <a:lnTo>
                  <a:pt x="794" y="414"/>
                </a:lnTo>
                <a:lnTo>
                  <a:pt x="794" y="414"/>
                </a:lnTo>
                <a:lnTo>
                  <a:pt x="794" y="414"/>
                </a:lnTo>
                <a:lnTo>
                  <a:pt x="794" y="414"/>
                </a:lnTo>
                <a:lnTo>
                  <a:pt x="794" y="414"/>
                </a:lnTo>
                <a:lnTo>
                  <a:pt x="793" y="414"/>
                </a:lnTo>
                <a:lnTo>
                  <a:pt x="793" y="416"/>
                </a:lnTo>
                <a:lnTo>
                  <a:pt x="793" y="416"/>
                </a:lnTo>
                <a:lnTo>
                  <a:pt x="793" y="416"/>
                </a:lnTo>
                <a:lnTo>
                  <a:pt x="793" y="416"/>
                </a:lnTo>
                <a:lnTo>
                  <a:pt x="793" y="416"/>
                </a:lnTo>
                <a:lnTo>
                  <a:pt x="793" y="416"/>
                </a:lnTo>
                <a:lnTo>
                  <a:pt x="794" y="416"/>
                </a:lnTo>
                <a:lnTo>
                  <a:pt x="794" y="416"/>
                </a:lnTo>
                <a:lnTo>
                  <a:pt x="794" y="417"/>
                </a:lnTo>
                <a:lnTo>
                  <a:pt x="794" y="417"/>
                </a:lnTo>
                <a:lnTo>
                  <a:pt x="794" y="417"/>
                </a:lnTo>
                <a:lnTo>
                  <a:pt x="794" y="417"/>
                </a:lnTo>
                <a:lnTo>
                  <a:pt x="794" y="417"/>
                </a:lnTo>
                <a:lnTo>
                  <a:pt x="794" y="417"/>
                </a:lnTo>
                <a:lnTo>
                  <a:pt x="794" y="419"/>
                </a:lnTo>
                <a:lnTo>
                  <a:pt x="794" y="419"/>
                </a:lnTo>
                <a:lnTo>
                  <a:pt x="794" y="419"/>
                </a:lnTo>
                <a:lnTo>
                  <a:pt x="794" y="419"/>
                </a:lnTo>
                <a:lnTo>
                  <a:pt x="796" y="419"/>
                </a:lnTo>
                <a:lnTo>
                  <a:pt x="794" y="420"/>
                </a:lnTo>
                <a:lnTo>
                  <a:pt x="796" y="420"/>
                </a:lnTo>
                <a:lnTo>
                  <a:pt x="797" y="419"/>
                </a:lnTo>
                <a:lnTo>
                  <a:pt x="799" y="419"/>
                </a:lnTo>
                <a:lnTo>
                  <a:pt x="797" y="419"/>
                </a:lnTo>
                <a:lnTo>
                  <a:pt x="797" y="419"/>
                </a:lnTo>
                <a:lnTo>
                  <a:pt x="797" y="419"/>
                </a:lnTo>
                <a:lnTo>
                  <a:pt x="797" y="419"/>
                </a:lnTo>
                <a:lnTo>
                  <a:pt x="797" y="419"/>
                </a:lnTo>
                <a:lnTo>
                  <a:pt x="797" y="420"/>
                </a:lnTo>
                <a:lnTo>
                  <a:pt x="799" y="420"/>
                </a:lnTo>
                <a:lnTo>
                  <a:pt x="799" y="420"/>
                </a:lnTo>
                <a:lnTo>
                  <a:pt x="799" y="420"/>
                </a:lnTo>
                <a:lnTo>
                  <a:pt x="797" y="422"/>
                </a:lnTo>
                <a:lnTo>
                  <a:pt x="797" y="422"/>
                </a:lnTo>
                <a:lnTo>
                  <a:pt x="799" y="422"/>
                </a:lnTo>
                <a:lnTo>
                  <a:pt x="799" y="422"/>
                </a:lnTo>
                <a:lnTo>
                  <a:pt x="799" y="422"/>
                </a:lnTo>
                <a:lnTo>
                  <a:pt x="797" y="422"/>
                </a:lnTo>
                <a:lnTo>
                  <a:pt x="797" y="423"/>
                </a:lnTo>
                <a:lnTo>
                  <a:pt x="797" y="423"/>
                </a:lnTo>
                <a:lnTo>
                  <a:pt x="799" y="423"/>
                </a:lnTo>
                <a:lnTo>
                  <a:pt x="799" y="423"/>
                </a:lnTo>
                <a:lnTo>
                  <a:pt x="799" y="423"/>
                </a:lnTo>
                <a:lnTo>
                  <a:pt x="799" y="422"/>
                </a:lnTo>
                <a:lnTo>
                  <a:pt x="800" y="420"/>
                </a:lnTo>
                <a:lnTo>
                  <a:pt x="800" y="420"/>
                </a:lnTo>
                <a:lnTo>
                  <a:pt x="800" y="419"/>
                </a:lnTo>
                <a:lnTo>
                  <a:pt x="800" y="419"/>
                </a:lnTo>
                <a:lnTo>
                  <a:pt x="800" y="420"/>
                </a:lnTo>
                <a:lnTo>
                  <a:pt x="800" y="420"/>
                </a:lnTo>
                <a:lnTo>
                  <a:pt x="800" y="420"/>
                </a:lnTo>
                <a:lnTo>
                  <a:pt x="800" y="422"/>
                </a:lnTo>
                <a:lnTo>
                  <a:pt x="800" y="422"/>
                </a:lnTo>
                <a:lnTo>
                  <a:pt x="800" y="423"/>
                </a:lnTo>
                <a:lnTo>
                  <a:pt x="800" y="423"/>
                </a:lnTo>
                <a:lnTo>
                  <a:pt x="800" y="423"/>
                </a:lnTo>
                <a:lnTo>
                  <a:pt x="800" y="425"/>
                </a:lnTo>
                <a:lnTo>
                  <a:pt x="800" y="425"/>
                </a:lnTo>
                <a:lnTo>
                  <a:pt x="800" y="425"/>
                </a:lnTo>
                <a:lnTo>
                  <a:pt x="800" y="425"/>
                </a:lnTo>
                <a:lnTo>
                  <a:pt x="802" y="425"/>
                </a:lnTo>
                <a:lnTo>
                  <a:pt x="802" y="423"/>
                </a:lnTo>
                <a:lnTo>
                  <a:pt x="802" y="423"/>
                </a:lnTo>
                <a:lnTo>
                  <a:pt x="802" y="422"/>
                </a:lnTo>
                <a:lnTo>
                  <a:pt x="802" y="422"/>
                </a:lnTo>
                <a:lnTo>
                  <a:pt x="802" y="420"/>
                </a:lnTo>
                <a:lnTo>
                  <a:pt x="802" y="420"/>
                </a:lnTo>
                <a:lnTo>
                  <a:pt x="802" y="422"/>
                </a:lnTo>
                <a:lnTo>
                  <a:pt x="802" y="422"/>
                </a:lnTo>
                <a:lnTo>
                  <a:pt x="802" y="422"/>
                </a:lnTo>
                <a:lnTo>
                  <a:pt x="802" y="423"/>
                </a:lnTo>
                <a:lnTo>
                  <a:pt x="802" y="423"/>
                </a:lnTo>
                <a:lnTo>
                  <a:pt x="802" y="423"/>
                </a:lnTo>
                <a:lnTo>
                  <a:pt x="803" y="423"/>
                </a:lnTo>
                <a:lnTo>
                  <a:pt x="803" y="423"/>
                </a:lnTo>
                <a:lnTo>
                  <a:pt x="803" y="423"/>
                </a:lnTo>
                <a:lnTo>
                  <a:pt x="803" y="422"/>
                </a:lnTo>
                <a:lnTo>
                  <a:pt x="803" y="422"/>
                </a:lnTo>
                <a:lnTo>
                  <a:pt x="803" y="422"/>
                </a:lnTo>
                <a:lnTo>
                  <a:pt x="803" y="422"/>
                </a:lnTo>
                <a:lnTo>
                  <a:pt x="803" y="422"/>
                </a:lnTo>
                <a:lnTo>
                  <a:pt x="803" y="423"/>
                </a:lnTo>
                <a:lnTo>
                  <a:pt x="803" y="423"/>
                </a:lnTo>
                <a:lnTo>
                  <a:pt x="803" y="425"/>
                </a:lnTo>
                <a:lnTo>
                  <a:pt x="803" y="425"/>
                </a:lnTo>
                <a:lnTo>
                  <a:pt x="802" y="425"/>
                </a:lnTo>
                <a:lnTo>
                  <a:pt x="802" y="425"/>
                </a:lnTo>
                <a:lnTo>
                  <a:pt x="802" y="425"/>
                </a:lnTo>
                <a:lnTo>
                  <a:pt x="802" y="426"/>
                </a:lnTo>
                <a:lnTo>
                  <a:pt x="802" y="426"/>
                </a:lnTo>
                <a:lnTo>
                  <a:pt x="802" y="426"/>
                </a:lnTo>
                <a:lnTo>
                  <a:pt x="802" y="426"/>
                </a:lnTo>
                <a:lnTo>
                  <a:pt x="802" y="426"/>
                </a:lnTo>
                <a:lnTo>
                  <a:pt x="802" y="426"/>
                </a:lnTo>
                <a:lnTo>
                  <a:pt x="802" y="426"/>
                </a:lnTo>
                <a:lnTo>
                  <a:pt x="802" y="428"/>
                </a:lnTo>
                <a:lnTo>
                  <a:pt x="803" y="428"/>
                </a:lnTo>
                <a:lnTo>
                  <a:pt x="803" y="428"/>
                </a:lnTo>
                <a:lnTo>
                  <a:pt x="803" y="428"/>
                </a:lnTo>
                <a:lnTo>
                  <a:pt x="805" y="429"/>
                </a:lnTo>
                <a:lnTo>
                  <a:pt x="805" y="429"/>
                </a:lnTo>
                <a:lnTo>
                  <a:pt x="805" y="431"/>
                </a:lnTo>
                <a:lnTo>
                  <a:pt x="805" y="431"/>
                </a:lnTo>
                <a:lnTo>
                  <a:pt x="805" y="431"/>
                </a:lnTo>
                <a:lnTo>
                  <a:pt x="806" y="431"/>
                </a:lnTo>
                <a:lnTo>
                  <a:pt x="806" y="431"/>
                </a:lnTo>
                <a:lnTo>
                  <a:pt x="806" y="431"/>
                </a:lnTo>
                <a:lnTo>
                  <a:pt x="806" y="432"/>
                </a:lnTo>
                <a:lnTo>
                  <a:pt x="806" y="432"/>
                </a:lnTo>
                <a:lnTo>
                  <a:pt x="808" y="432"/>
                </a:lnTo>
                <a:lnTo>
                  <a:pt x="808" y="432"/>
                </a:lnTo>
                <a:lnTo>
                  <a:pt x="808" y="432"/>
                </a:lnTo>
                <a:lnTo>
                  <a:pt x="808" y="432"/>
                </a:lnTo>
                <a:lnTo>
                  <a:pt x="808" y="434"/>
                </a:lnTo>
                <a:lnTo>
                  <a:pt x="808" y="434"/>
                </a:lnTo>
                <a:lnTo>
                  <a:pt x="808" y="434"/>
                </a:lnTo>
                <a:lnTo>
                  <a:pt x="808" y="434"/>
                </a:lnTo>
                <a:lnTo>
                  <a:pt x="808" y="434"/>
                </a:lnTo>
                <a:lnTo>
                  <a:pt x="809" y="434"/>
                </a:lnTo>
                <a:lnTo>
                  <a:pt x="809" y="434"/>
                </a:lnTo>
                <a:lnTo>
                  <a:pt x="809" y="434"/>
                </a:lnTo>
                <a:lnTo>
                  <a:pt x="809" y="434"/>
                </a:lnTo>
                <a:lnTo>
                  <a:pt x="809" y="435"/>
                </a:lnTo>
                <a:lnTo>
                  <a:pt x="809" y="435"/>
                </a:lnTo>
                <a:lnTo>
                  <a:pt x="809" y="435"/>
                </a:lnTo>
                <a:lnTo>
                  <a:pt x="811" y="435"/>
                </a:lnTo>
                <a:lnTo>
                  <a:pt x="811" y="434"/>
                </a:lnTo>
                <a:lnTo>
                  <a:pt x="811" y="434"/>
                </a:lnTo>
                <a:lnTo>
                  <a:pt x="811" y="434"/>
                </a:lnTo>
                <a:lnTo>
                  <a:pt x="811" y="434"/>
                </a:lnTo>
                <a:lnTo>
                  <a:pt x="811" y="434"/>
                </a:lnTo>
                <a:lnTo>
                  <a:pt x="811" y="435"/>
                </a:lnTo>
                <a:lnTo>
                  <a:pt x="811" y="435"/>
                </a:lnTo>
                <a:lnTo>
                  <a:pt x="811" y="435"/>
                </a:lnTo>
                <a:lnTo>
                  <a:pt x="812" y="435"/>
                </a:lnTo>
                <a:lnTo>
                  <a:pt x="812" y="435"/>
                </a:lnTo>
                <a:lnTo>
                  <a:pt x="812" y="435"/>
                </a:lnTo>
                <a:lnTo>
                  <a:pt x="811" y="434"/>
                </a:lnTo>
                <a:close/>
                <a:moveTo>
                  <a:pt x="626" y="352"/>
                </a:moveTo>
                <a:lnTo>
                  <a:pt x="626" y="352"/>
                </a:lnTo>
                <a:lnTo>
                  <a:pt x="626" y="354"/>
                </a:lnTo>
                <a:lnTo>
                  <a:pt x="625" y="354"/>
                </a:lnTo>
                <a:lnTo>
                  <a:pt x="625" y="357"/>
                </a:lnTo>
                <a:lnTo>
                  <a:pt x="623" y="357"/>
                </a:lnTo>
                <a:lnTo>
                  <a:pt x="623" y="357"/>
                </a:lnTo>
                <a:lnTo>
                  <a:pt x="623" y="358"/>
                </a:lnTo>
                <a:lnTo>
                  <a:pt x="623" y="358"/>
                </a:lnTo>
                <a:lnTo>
                  <a:pt x="623" y="358"/>
                </a:lnTo>
                <a:lnTo>
                  <a:pt x="625" y="355"/>
                </a:lnTo>
                <a:lnTo>
                  <a:pt x="626" y="355"/>
                </a:lnTo>
                <a:lnTo>
                  <a:pt x="626" y="355"/>
                </a:lnTo>
                <a:lnTo>
                  <a:pt x="626" y="355"/>
                </a:lnTo>
                <a:lnTo>
                  <a:pt x="626" y="354"/>
                </a:lnTo>
                <a:lnTo>
                  <a:pt x="628" y="352"/>
                </a:lnTo>
                <a:lnTo>
                  <a:pt x="628" y="352"/>
                </a:lnTo>
                <a:lnTo>
                  <a:pt x="628" y="352"/>
                </a:lnTo>
                <a:lnTo>
                  <a:pt x="628" y="352"/>
                </a:lnTo>
                <a:lnTo>
                  <a:pt x="628" y="352"/>
                </a:lnTo>
                <a:lnTo>
                  <a:pt x="628" y="352"/>
                </a:lnTo>
                <a:lnTo>
                  <a:pt x="626" y="352"/>
                </a:lnTo>
                <a:close/>
                <a:moveTo>
                  <a:pt x="613" y="343"/>
                </a:moveTo>
                <a:lnTo>
                  <a:pt x="613" y="345"/>
                </a:lnTo>
                <a:lnTo>
                  <a:pt x="613" y="345"/>
                </a:lnTo>
                <a:lnTo>
                  <a:pt x="613" y="345"/>
                </a:lnTo>
                <a:lnTo>
                  <a:pt x="613" y="343"/>
                </a:lnTo>
                <a:lnTo>
                  <a:pt x="613" y="343"/>
                </a:lnTo>
                <a:lnTo>
                  <a:pt x="613" y="342"/>
                </a:lnTo>
                <a:lnTo>
                  <a:pt x="613" y="342"/>
                </a:lnTo>
                <a:lnTo>
                  <a:pt x="613" y="342"/>
                </a:lnTo>
                <a:lnTo>
                  <a:pt x="613" y="340"/>
                </a:lnTo>
                <a:lnTo>
                  <a:pt x="613" y="342"/>
                </a:lnTo>
                <a:lnTo>
                  <a:pt x="611" y="342"/>
                </a:lnTo>
                <a:lnTo>
                  <a:pt x="610" y="343"/>
                </a:lnTo>
                <a:lnTo>
                  <a:pt x="610" y="343"/>
                </a:lnTo>
                <a:lnTo>
                  <a:pt x="611" y="343"/>
                </a:lnTo>
                <a:lnTo>
                  <a:pt x="611" y="345"/>
                </a:lnTo>
                <a:lnTo>
                  <a:pt x="611" y="345"/>
                </a:lnTo>
                <a:lnTo>
                  <a:pt x="611" y="345"/>
                </a:lnTo>
                <a:lnTo>
                  <a:pt x="611" y="343"/>
                </a:lnTo>
                <a:lnTo>
                  <a:pt x="613" y="343"/>
                </a:lnTo>
                <a:close/>
                <a:moveTo>
                  <a:pt x="578" y="349"/>
                </a:moveTo>
                <a:lnTo>
                  <a:pt x="577" y="349"/>
                </a:lnTo>
                <a:lnTo>
                  <a:pt x="577" y="349"/>
                </a:lnTo>
                <a:lnTo>
                  <a:pt x="577" y="349"/>
                </a:lnTo>
                <a:lnTo>
                  <a:pt x="577" y="349"/>
                </a:lnTo>
                <a:lnTo>
                  <a:pt x="577" y="349"/>
                </a:lnTo>
                <a:lnTo>
                  <a:pt x="577" y="351"/>
                </a:lnTo>
                <a:lnTo>
                  <a:pt x="577" y="351"/>
                </a:lnTo>
                <a:lnTo>
                  <a:pt x="577" y="351"/>
                </a:lnTo>
                <a:lnTo>
                  <a:pt x="577" y="351"/>
                </a:lnTo>
                <a:lnTo>
                  <a:pt x="577" y="351"/>
                </a:lnTo>
                <a:lnTo>
                  <a:pt x="578" y="349"/>
                </a:lnTo>
                <a:lnTo>
                  <a:pt x="578" y="349"/>
                </a:lnTo>
                <a:lnTo>
                  <a:pt x="578" y="349"/>
                </a:lnTo>
                <a:lnTo>
                  <a:pt x="578" y="349"/>
                </a:lnTo>
                <a:lnTo>
                  <a:pt x="578" y="348"/>
                </a:lnTo>
                <a:lnTo>
                  <a:pt x="578" y="349"/>
                </a:lnTo>
                <a:close/>
                <a:moveTo>
                  <a:pt x="584" y="328"/>
                </a:moveTo>
                <a:lnTo>
                  <a:pt x="584" y="328"/>
                </a:lnTo>
                <a:lnTo>
                  <a:pt x="584" y="328"/>
                </a:lnTo>
                <a:lnTo>
                  <a:pt x="584" y="328"/>
                </a:lnTo>
                <a:lnTo>
                  <a:pt x="584" y="330"/>
                </a:lnTo>
                <a:lnTo>
                  <a:pt x="584" y="330"/>
                </a:lnTo>
                <a:lnTo>
                  <a:pt x="584" y="330"/>
                </a:lnTo>
                <a:lnTo>
                  <a:pt x="586" y="330"/>
                </a:lnTo>
                <a:lnTo>
                  <a:pt x="586" y="330"/>
                </a:lnTo>
                <a:lnTo>
                  <a:pt x="586" y="330"/>
                </a:lnTo>
                <a:lnTo>
                  <a:pt x="586" y="330"/>
                </a:lnTo>
                <a:lnTo>
                  <a:pt x="586" y="330"/>
                </a:lnTo>
                <a:lnTo>
                  <a:pt x="586" y="328"/>
                </a:lnTo>
                <a:lnTo>
                  <a:pt x="586" y="328"/>
                </a:lnTo>
                <a:lnTo>
                  <a:pt x="584" y="328"/>
                </a:lnTo>
                <a:close/>
                <a:moveTo>
                  <a:pt x="571" y="358"/>
                </a:moveTo>
                <a:lnTo>
                  <a:pt x="572" y="357"/>
                </a:lnTo>
                <a:lnTo>
                  <a:pt x="572" y="357"/>
                </a:lnTo>
                <a:lnTo>
                  <a:pt x="572" y="357"/>
                </a:lnTo>
                <a:lnTo>
                  <a:pt x="571" y="357"/>
                </a:lnTo>
                <a:lnTo>
                  <a:pt x="571" y="357"/>
                </a:lnTo>
                <a:lnTo>
                  <a:pt x="571" y="357"/>
                </a:lnTo>
                <a:lnTo>
                  <a:pt x="571" y="357"/>
                </a:lnTo>
                <a:lnTo>
                  <a:pt x="569" y="358"/>
                </a:lnTo>
                <a:lnTo>
                  <a:pt x="569" y="360"/>
                </a:lnTo>
                <a:lnTo>
                  <a:pt x="569" y="360"/>
                </a:lnTo>
                <a:lnTo>
                  <a:pt x="568" y="360"/>
                </a:lnTo>
                <a:lnTo>
                  <a:pt x="569" y="361"/>
                </a:lnTo>
                <a:lnTo>
                  <a:pt x="569" y="360"/>
                </a:lnTo>
                <a:lnTo>
                  <a:pt x="571" y="360"/>
                </a:lnTo>
                <a:lnTo>
                  <a:pt x="571" y="360"/>
                </a:lnTo>
                <a:lnTo>
                  <a:pt x="571" y="358"/>
                </a:lnTo>
                <a:lnTo>
                  <a:pt x="571" y="358"/>
                </a:lnTo>
                <a:close/>
                <a:moveTo>
                  <a:pt x="575" y="337"/>
                </a:moveTo>
                <a:lnTo>
                  <a:pt x="575" y="337"/>
                </a:lnTo>
                <a:lnTo>
                  <a:pt x="575" y="337"/>
                </a:lnTo>
                <a:lnTo>
                  <a:pt x="575" y="337"/>
                </a:lnTo>
                <a:lnTo>
                  <a:pt x="575" y="337"/>
                </a:lnTo>
                <a:lnTo>
                  <a:pt x="575" y="339"/>
                </a:lnTo>
                <a:lnTo>
                  <a:pt x="575" y="339"/>
                </a:lnTo>
                <a:lnTo>
                  <a:pt x="577" y="337"/>
                </a:lnTo>
                <a:lnTo>
                  <a:pt x="577" y="337"/>
                </a:lnTo>
                <a:lnTo>
                  <a:pt x="577" y="337"/>
                </a:lnTo>
                <a:lnTo>
                  <a:pt x="577" y="337"/>
                </a:lnTo>
                <a:lnTo>
                  <a:pt x="578" y="337"/>
                </a:lnTo>
                <a:lnTo>
                  <a:pt x="578" y="336"/>
                </a:lnTo>
                <a:lnTo>
                  <a:pt x="578" y="336"/>
                </a:lnTo>
                <a:lnTo>
                  <a:pt x="577" y="337"/>
                </a:lnTo>
                <a:lnTo>
                  <a:pt x="577" y="337"/>
                </a:lnTo>
                <a:lnTo>
                  <a:pt x="577" y="337"/>
                </a:lnTo>
                <a:lnTo>
                  <a:pt x="577" y="337"/>
                </a:lnTo>
                <a:lnTo>
                  <a:pt x="577" y="337"/>
                </a:lnTo>
                <a:lnTo>
                  <a:pt x="577" y="336"/>
                </a:lnTo>
                <a:lnTo>
                  <a:pt x="577" y="336"/>
                </a:lnTo>
                <a:lnTo>
                  <a:pt x="575" y="336"/>
                </a:lnTo>
                <a:lnTo>
                  <a:pt x="575" y="336"/>
                </a:lnTo>
                <a:lnTo>
                  <a:pt x="575" y="336"/>
                </a:lnTo>
                <a:lnTo>
                  <a:pt x="575" y="336"/>
                </a:lnTo>
                <a:lnTo>
                  <a:pt x="575" y="336"/>
                </a:lnTo>
                <a:lnTo>
                  <a:pt x="575" y="336"/>
                </a:lnTo>
                <a:lnTo>
                  <a:pt x="575" y="337"/>
                </a:lnTo>
                <a:lnTo>
                  <a:pt x="575" y="337"/>
                </a:lnTo>
                <a:lnTo>
                  <a:pt x="575" y="337"/>
                </a:lnTo>
                <a:lnTo>
                  <a:pt x="575" y="337"/>
                </a:lnTo>
                <a:close/>
                <a:moveTo>
                  <a:pt x="598" y="373"/>
                </a:moveTo>
                <a:lnTo>
                  <a:pt x="596" y="375"/>
                </a:lnTo>
                <a:lnTo>
                  <a:pt x="596" y="375"/>
                </a:lnTo>
                <a:lnTo>
                  <a:pt x="598" y="375"/>
                </a:lnTo>
                <a:lnTo>
                  <a:pt x="598" y="375"/>
                </a:lnTo>
                <a:lnTo>
                  <a:pt x="598" y="373"/>
                </a:lnTo>
                <a:lnTo>
                  <a:pt x="598" y="373"/>
                </a:lnTo>
                <a:lnTo>
                  <a:pt x="598" y="373"/>
                </a:lnTo>
                <a:close/>
                <a:moveTo>
                  <a:pt x="583" y="349"/>
                </a:moveTo>
                <a:lnTo>
                  <a:pt x="583" y="349"/>
                </a:lnTo>
                <a:lnTo>
                  <a:pt x="583" y="348"/>
                </a:lnTo>
                <a:lnTo>
                  <a:pt x="583" y="346"/>
                </a:lnTo>
                <a:lnTo>
                  <a:pt x="581" y="346"/>
                </a:lnTo>
                <a:lnTo>
                  <a:pt x="581" y="346"/>
                </a:lnTo>
                <a:lnTo>
                  <a:pt x="581" y="346"/>
                </a:lnTo>
                <a:lnTo>
                  <a:pt x="583" y="346"/>
                </a:lnTo>
                <a:lnTo>
                  <a:pt x="581" y="346"/>
                </a:lnTo>
                <a:lnTo>
                  <a:pt x="581" y="346"/>
                </a:lnTo>
                <a:lnTo>
                  <a:pt x="581" y="346"/>
                </a:lnTo>
                <a:lnTo>
                  <a:pt x="581" y="346"/>
                </a:lnTo>
                <a:lnTo>
                  <a:pt x="581" y="348"/>
                </a:lnTo>
                <a:lnTo>
                  <a:pt x="581" y="348"/>
                </a:lnTo>
                <a:lnTo>
                  <a:pt x="581" y="348"/>
                </a:lnTo>
                <a:lnTo>
                  <a:pt x="581" y="348"/>
                </a:lnTo>
                <a:lnTo>
                  <a:pt x="581" y="348"/>
                </a:lnTo>
                <a:lnTo>
                  <a:pt x="581" y="348"/>
                </a:lnTo>
                <a:lnTo>
                  <a:pt x="581" y="348"/>
                </a:lnTo>
                <a:lnTo>
                  <a:pt x="581" y="348"/>
                </a:lnTo>
                <a:lnTo>
                  <a:pt x="581" y="348"/>
                </a:lnTo>
                <a:lnTo>
                  <a:pt x="581" y="348"/>
                </a:lnTo>
                <a:lnTo>
                  <a:pt x="581" y="349"/>
                </a:lnTo>
                <a:lnTo>
                  <a:pt x="581" y="349"/>
                </a:lnTo>
                <a:lnTo>
                  <a:pt x="581" y="349"/>
                </a:lnTo>
                <a:lnTo>
                  <a:pt x="581" y="349"/>
                </a:lnTo>
                <a:lnTo>
                  <a:pt x="581" y="349"/>
                </a:lnTo>
                <a:lnTo>
                  <a:pt x="581" y="349"/>
                </a:lnTo>
                <a:lnTo>
                  <a:pt x="581" y="351"/>
                </a:lnTo>
                <a:lnTo>
                  <a:pt x="580" y="351"/>
                </a:lnTo>
                <a:lnTo>
                  <a:pt x="580" y="351"/>
                </a:lnTo>
                <a:lnTo>
                  <a:pt x="580" y="351"/>
                </a:lnTo>
                <a:lnTo>
                  <a:pt x="580" y="351"/>
                </a:lnTo>
                <a:lnTo>
                  <a:pt x="580" y="351"/>
                </a:lnTo>
                <a:lnTo>
                  <a:pt x="580" y="351"/>
                </a:lnTo>
                <a:lnTo>
                  <a:pt x="580" y="351"/>
                </a:lnTo>
                <a:lnTo>
                  <a:pt x="580" y="352"/>
                </a:lnTo>
                <a:lnTo>
                  <a:pt x="578" y="352"/>
                </a:lnTo>
                <a:lnTo>
                  <a:pt x="578" y="352"/>
                </a:lnTo>
                <a:lnTo>
                  <a:pt x="578" y="352"/>
                </a:lnTo>
                <a:lnTo>
                  <a:pt x="578" y="354"/>
                </a:lnTo>
                <a:lnTo>
                  <a:pt x="578" y="355"/>
                </a:lnTo>
                <a:lnTo>
                  <a:pt x="577" y="357"/>
                </a:lnTo>
                <a:lnTo>
                  <a:pt x="577" y="357"/>
                </a:lnTo>
                <a:lnTo>
                  <a:pt x="574" y="358"/>
                </a:lnTo>
                <a:lnTo>
                  <a:pt x="574" y="358"/>
                </a:lnTo>
                <a:lnTo>
                  <a:pt x="574" y="358"/>
                </a:lnTo>
                <a:lnTo>
                  <a:pt x="574" y="360"/>
                </a:lnTo>
                <a:lnTo>
                  <a:pt x="574" y="360"/>
                </a:lnTo>
                <a:lnTo>
                  <a:pt x="574" y="360"/>
                </a:lnTo>
                <a:lnTo>
                  <a:pt x="574" y="360"/>
                </a:lnTo>
                <a:lnTo>
                  <a:pt x="572" y="360"/>
                </a:lnTo>
                <a:lnTo>
                  <a:pt x="572" y="361"/>
                </a:lnTo>
                <a:lnTo>
                  <a:pt x="572" y="361"/>
                </a:lnTo>
                <a:lnTo>
                  <a:pt x="574" y="361"/>
                </a:lnTo>
                <a:lnTo>
                  <a:pt x="574" y="361"/>
                </a:lnTo>
                <a:lnTo>
                  <a:pt x="574" y="363"/>
                </a:lnTo>
                <a:lnTo>
                  <a:pt x="572" y="363"/>
                </a:lnTo>
                <a:lnTo>
                  <a:pt x="572" y="363"/>
                </a:lnTo>
                <a:lnTo>
                  <a:pt x="572" y="363"/>
                </a:lnTo>
                <a:lnTo>
                  <a:pt x="571" y="363"/>
                </a:lnTo>
                <a:lnTo>
                  <a:pt x="571" y="364"/>
                </a:lnTo>
                <a:lnTo>
                  <a:pt x="571" y="364"/>
                </a:lnTo>
                <a:lnTo>
                  <a:pt x="571" y="366"/>
                </a:lnTo>
                <a:lnTo>
                  <a:pt x="571" y="366"/>
                </a:lnTo>
                <a:lnTo>
                  <a:pt x="572" y="366"/>
                </a:lnTo>
                <a:lnTo>
                  <a:pt x="572" y="366"/>
                </a:lnTo>
                <a:lnTo>
                  <a:pt x="572" y="366"/>
                </a:lnTo>
                <a:lnTo>
                  <a:pt x="572" y="364"/>
                </a:lnTo>
                <a:lnTo>
                  <a:pt x="574" y="364"/>
                </a:lnTo>
                <a:lnTo>
                  <a:pt x="575" y="364"/>
                </a:lnTo>
                <a:lnTo>
                  <a:pt x="575" y="364"/>
                </a:lnTo>
                <a:lnTo>
                  <a:pt x="575" y="363"/>
                </a:lnTo>
                <a:lnTo>
                  <a:pt x="575" y="363"/>
                </a:lnTo>
                <a:lnTo>
                  <a:pt x="577" y="363"/>
                </a:lnTo>
                <a:lnTo>
                  <a:pt x="578" y="363"/>
                </a:lnTo>
                <a:lnTo>
                  <a:pt x="578" y="363"/>
                </a:lnTo>
                <a:lnTo>
                  <a:pt x="578" y="361"/>
                </a:lnTo>
                <a:lnTo>
                  <a:pt x="578" y="361"/>
                </a:lnTo>
                <a:lnTo>
                  <a:pt x="578" y="360"/>
                </a:lnTo>
                <a:lnTo>
                  <a:pt x="577" y="360"/>
                </a:lnTo>
                <a:lnTo>
                  <a:pt x="577" y="360"/>
                </a:lnTo>
                <a:lnTo>
                  <a:pt x="577" y="360"/>
                </a:lnTo>
                <a:lnTo>
                  <a:pt x="578" y="360"/>
                </a:lnTo>
                <a:lnTo>
                  <a:pt x="578" y="358"/>
                </a:lnTo>
                <a:lnTo>
                  <a:pt x="580" y="358"/>
                </a:lnTo>
                <a:lnTo>
                  <a:pt x="580" y="358"/>
                </a:lnTo>
                <a:lnTo>
                  <a:pt x="580" y="358"/>
                </a:lnTo>
                <a:lnTo>
                  <a:pt x="578" y="358"/>
                </a:lnTo>
                <a:lnTo>
                  <a:pt x="578" y="358"/>
                </a:lnTo>
                <a:lnTo>
                  <a:pt x="578" y="357"/>
                </a:lnTo>
                <a:lnTo>
                  <a:pt x="580" y="355"/>
                </a:lnTo>
                <a:lnTo>
                  <a:pt x="581" y="354"/>
                </a:lnTo>
                <a:lnTo>
                  <a:pt x="584" y="351"/>
                </a:lnTo>
                <a:lnTo>
                  <a:pt x="584" y="349"/>
                </a:lnTo>
                <a:lnTo>
                  <a:pt x="584" y="348"/>
                </a:lnTo>
                <a:lnTo>
                  <a:pt x="584" y="348"/>
                </a:lnTo>
                <a:lnTo>
                  <a:pt x="584" y="348"/>
                </a:lnTo>
                <a:lnTo>
                  <a:pt x="584" y="348"/>
                </a:lnTo>
                <a:lnTo>
                  <a:pt x="584" y="348"/>
                </a:lnTo>
                <a:lnTo>
                  <a:pt x="584" y="348"/>
                </a:lnTo>
                <a:lnTo>
                  <a:pt x="583" y="349"/>
                </a:lnTo>
                <a:close/>
                <a:moveTo>
                  <a:pt x="578" y="330"/>
                </a:moveTo>
                <a:lnTo>
                  <a:pt x="578" y="330"/>
                </a:lnTo>
                <a:lnTo>
                  <a:pt x="578" y="330"/>
                </a:lnTo>
                <a:lnTo>
                  <a:pt x="578" y="330"/>
                </a:lnTo>
                <a:lnTo>
                  <a:pt x="578" y="330"/>
                </a:lnTo>
                <a:lnTo>
                  <a:pt x="578" y="330"/>
                </a:lnTo>
                <a:lnTo>
                  <a:pt x="578" y="330"/>
                </a:lnTo>
                <a:lnTo>
                  <a:pt x="577" y="330"/>
                </a:lnTo>
                <a:lnTo>
                  <a:pt x="577" y="330"/>
                </a:lnTo>
                <a:lnTo>
                  <a:pt x="577" y="330"/>
                </a:lnTo>
                <a:lnTo>
                  <a:pt x="577" y="330"/>
                </a:lnTo>
                <a:lnTo>
                  <a:pt x="577" y="330"/>
                </a:lnTo>
                <a:lnTo>
                  <a:pt x="577" y="330"/>
                </a:lnTo>
                <a:lnTo>
                  <a:pt x="577" y="330"/>
                </a:lnTo>
                <a:lnTo>
                  <a:pt x="578" y="330"/>
                </a:lnTo>
                <a:lnTo>
                  <a:pt x="578" y="330"/>
                </a:lnTo>
                <a:lnTo>
                  <a:pt x="578" y="330"/>
                </a:lnTo>
                <a:lnTo>
                  <a:pt x="578" y="330"/>
                </a:lnTo>
                <a:lnTo>
                  <a:pt x="578" y="330"/>
                </a:lnTo>
                <a:lnTo>
                  <a:pt x="578" y="330"/>
                </a:lnTo>
                <a:lnTo>
                  <a:pt x="578" y="330"/>
                </a:lnTo>
                <a:lnTo>
                  <a:pt x="580" y="330"/>
                </a:lnTo>
                <a:lnTo>
                  <a:pt x="580" y="330"/>
                </a:lnTo>
                <a:lnTo>
                  <a:pt x="580" y="331"/>
                </a:lnTo>
                <a:lnTo>
                  <a:pt x="580" y="331"/>
                </a:lnTo>
                <a:lnTo>
                  <a:pt x="580" y="331"/>
                </a:lnTo>
                <a:lnTo>
                  <a:pt x="580" y="331"/>
                </a:lnTo>
                <a:lnTo>
                  <a:pt x="580" y="330"/>
                </a:lnTo>
                <a:lnTo>
                  <a:pt x="581" y="330"/>
                </a:lnTo>
                <a:lnTo>
                  <a:pt x="581" y="330"/>
                </a:lnTo>
                <a:lnTo>
                  <a:pt x="581" y="330"/>
                </a:lnTo>
                <a:lnTo>
                  <a:pt x="580" y="330"/>
                </a:lnTo>
                <a:lnTo>
                  <a:pt x="580" y="330"/>
                </a:lnTo>
                <a:lnTo>
                  <a:pt x="580" y="330"/>
                </a:lnTo>
                <a:lnTo>
                  <a:pt x="580" y="330"/>
                </a:lnTo>
                <a:lnTo>
                  <a:pt x="580" y="330"/>
                </a:lnTo>
                <a:lnTo>
                  <a:pt x="580" y="330"/>
                </a:lnTo>
                <a:lnTo>
                  <a:pt x="580" y="330"/>
                </a:lnTo>
                <a:lnTo>
                  <a:pt x="580" y="330"/>
                </a:lnTo>
                <a:lnTo>
                  <a:pt x="580" y="330"/>
                </a:lnTo>
                <a:lnTo>
                  <a:pt x="580" y="330"/>
                </a:lnTo>
                <a:lnTo>
                  <a:pt x="580" y="330"/>
                </a:lnTo>
                <a:lnTo>
                  <a:pt x="580" y="330"/>
                </a:lnTo>
                <a:lnTo>
                  <a:pt x="580" y="330"/>
                </a:lnTo>
                <a:lnTo>
                  <a:pt x="580" y="330"/>
                </a:lnTo>
                <a:lnTo>
                  <a:pt x="580" y="330"/>
                </a:lnTo>
                <a:lnTo>
                  <a:pt x="580" y="328"/>
                </a:lnTo>
                <a:lnTo>
                  <a:pt x="580" y="330"/>
                </a:lnTo>
                <a:lnTo>
                  <a:pt x="580" y="330"/>
                </a:lnTo>
                <a:lnTo>
                  <a:pt x="580" y="330"/>
                </a:lnTo>
                <a:lnTo>
                  <a:pt x="580" y="330"/>
                </a:lnTo>
                <a:lnTo>
                  <a:pt x="580" y="330"/>
                </a:lnTo>
                <a:lnTo>
                  <a:pt x="578" y="330"/>
                </a:lnTo>
                <a:lnTo>
                  <a:pt x="578" y="330"/>
                </a:lnTo>
                <a:lnTo>
                  <a:pt x="578" y="330"/>
                </a:lnTo>
                <a:lnTo>
                  <a:pt x="578" y="330"/>
                </a:lnTo>
                <a:lnTo>
                  <a:pt x="578" y="330"/>
                </a:lnTo>
                <a:lnTo>
                  <a:pt x="578" y="330"/>
                </a:lnTo>
                <a:close/>
                <a:moveTo>
                  <a:pt x="607" y="345"/>
                </a:moveTo>
                <a:lnTo>
                  <a:pt x="607" y="345"/>
                </a:lnTo>
                <a:lnTo>
                  <a:pt x="607" y="345"/>
                </a:lnTo>
                <a:lnTo>
                  <a:pt x="607" y="345"/>
                </a:lnTo>
                <a:lnTo>
                  <a:pt x="605" y="345"/>
                </a:lnTo>
                <a:lnTo>
                  <a:pt x="605" y="345"/>
                </a:lnTo>
                <a:lnTo>
                  <a:pt x="605" y="345"/>
                </a:lnTo>
                <a:lnTo>
                  <a:pt x="605" y="345"/>
                </a:lnTo>
                <a:lnTo>
                  <a:pt x="605" y="345"/>
                </a:lnTo>
                <a:lnTo>
                  <a:pt x="605" y="345"/>
                </a:lnTo>
                <a:lnTo>
                  <a:pt x="605" y="345"/>
                </a:lnTo>
                <a:lnTo>
                  <a:pt x="605" y="343"/>
                </a:lnTo>
                <a:lnTo>
                  <a:pt x="605" y="343"/>
                </a:lnTo>
                <a:lnTo>
                  <a:pt x="605" y="345"/>
                </a:lnTo>
                <a:lnTo>
                  <a:pt x="605" y="345"/>
                </a:lnTo>
                <a:lnTo>
                  <a:pt x="605" y="345"/>
                </a:lnTo>
                <a:lnTo>
                  <a:pt x="605" y="345"/>
                </a:lnTo>
                <a:lnTo>
                  <a:pt x="605" y="345"/>
                </a:lnTo>
                <a:lnTo>
                  <a:pt x="605" y="345"/>
                </a:lnTo>
                <a:lnTo>
                  <a:pt x="607" y="345"/>
                </a:lnTo>
                <a:lnTo>
                  <a:pt x="607" y="345"/>
                </a:lnTo>
                <a:lnTo>
                  <a:pt x="607" y="345"/>
                </a:lnTo>
                <a:lnTo>
                  <a:pt x="607" y="345"/>
                </a:lnTo>
                <a:lnTo>
                  <a:pt x="607" y="345"/>
                </a:lnTo>
                <a:lnTo>
                  <a:pt x="607" y="345"/>
                </a:lnTo>
                <a:lnTo>
                  <a:pt x="607" y="345"/>
                </a:lnTo>
                <a:close/>
                <a:moveTo>
                  <a:pt x="611" y="346"/>
                </a:moveTo>
                <a:lnTo>
                  <a:pt x="610" y="346"/>
                </a:lnTo>
                <a:lnTo>
                  <a:pt x="610" y="346"/>
                </a:lnTo>
                <a:lnTo>
                  <a:pt x="610" y="346"/>
                </a:lnTo>
                <a:lnTo>
                  <a:pt x="608" y="346"/>
                </a:lnTo>
                <a:lnTo>
                  <a:pt x="608" y="346"/>
                </a:lnTo>
                <a:lnTo>
                  <a:pt x="610" y="346"/>
                </a:lnTo>
                <a:lnTo>
                  <a:pt x="610" y="346"/>
                </a:lnTo>
                <a:lnTo>
                  <a:pt x="610" y="346"/>
                </a:lnTo>
                <a:lnTo>
                  <a:pt x="610" y="346"/>
                </a:lnTo>
                <a:lnTo>
                  <a:pt x="611" y="346"/>
                </a:lnTo>
                <a:lnTo>
                  <a:pt x="611" y="346"/>
                </a:lnTo>
                <a:lnTo>
                  <a:pt x="611" y="346"/>
                </a:lnTo>
                <a:lnTo>
                  <a:pt x="611" y="346"/>
                </a:lnTo>
                <a:lnTo>
                  <a:pt x="611" y="346"/>
                </a:lnTo>
                <a:close/>
                <a:moveTo>
                  <a:pt x="604" y="343"/>
                </a:moveTo>
                <a:lnTo>
                  <a:pt x="604" y="343"/>
                </a:lnTo>
                <a:lnTo>
                  <a:pt x="604" y="343"/>
                </a:lnTo>
                <a:lnTo>
                  <a:pt x="604" y="343"/>
                </a:lnTo>
                <a:lnTo>
                  <a:pt x="604" y="343"/>
                </a:lnTo>
                <a:lnTo>
                  <a:pt x="604" y="343"/>
                </a:lnTo>
                <a:close/>
                <a:moveTo>
                  <a:pt x="602" y="343"/>
                </a:moveTo>
                <a:lnTo>
                  <a:pt x="602" y="343"/>
                </a:lnTo>
                <a:lnTo>
                  <a:pt x="602" y="343"/>
                </a:lnTo>
                <a:lnTo>
                  <a:pt x="602" y="343"/>
                </a:lnTo>
                <a:lnTo>
                  <a:pt x="602" y="343"/>
                </a:lnTo>
                <a:close/>
                <a:moveTo>
                  <a:pt x="601" y="339"/>
                </a:moveTo>
                <a:lnTo>
                  <a:pt x="602" y="337"/>
                </a:lnTo>
                <a:lnTo>
                  <a:pt x="602" y="337"/>
                </a:lnTo>
                <a:lnTo>
                  <a:pt x="602" y="337"/>
                </a:lnTo>
                <a:lnTo>
                  <a:pt x="602" y="337"/>
                </a:lnTo>
                <a:lnTo>
                  <a:pt x="602" y="336"/>
                </a:lnTo>
                <a:lnTo>
                  <a:pt x="602" y="336"/>
                </a:lnTo>
                <a:lnTo>
                  <a:pt x="602" y="336"/>
                </a:lnTo>
                <a:lnTo>
                  <a:pt x="602" y="336"/>
                </a:lnTo>
                <a:lnTo>
                  <a:pt x="602" y="336"/>
                </a:lnTo>
                <a:lnTo>
                  <a:pt x="602" y="336"/>
                </a:lnTo>
                <a:lnTo>
                  <a:pt x="601" y="336"/>
                </a:lnTo>
                <a:lnTo>
                  <a:pt x="601" y="337"/>
                </a:lnTo>
                <a:lnTo>
                  <a:pt x="599" y="337"/>
                </a:lnTo>
                <a:lnTo>
                  <a:pt x="599" y="337"/>
                </a:lnTo>
                <a:lnTo>
                  <a:pt x="599" y="337"/>
                </a:lnTo>
                <a:lnTo>
                  <a:pt x="599" y="337"/>
                </a:lnTo>
                <a:lnTo>
                  <a:pt x="599" y="337"/>
                </a:lnTo>
                <a:lnTo>
                  <a:pt x="598" y="339"/>
                </a:lnTo>
                <a:lnTo>
                  <a:pt x="596" y="339"/>
                </a:lnTo>
                <a:lnTo>
                  <a:pt x="596" y="339"/>
                </a:lnTo>
                <a:lnTo>
                  <a:pt x="598" y="339"/>
                </a:lnTo>
                <a:lnTo>
                  <a:pt x="596" y="340"/>
                </a:lnTo>
                <a:lnTo>
                  <a:pt x="595" y="340"/>
                </a:lnTo>
                <a:lnTo>
                  <a:pt x="593" y="340"/>
                </a:lnTo>
                <a:lnTo>
                  <a:pt x="593" y="340"/>
                </a:lnTo>
                <a:lnTo>
                  <a:pt x="593" y="342"/>
                </a:lnTo>
                <a:lnTo>
                  <a:pt x="595" y="342"/>
                </a:lnTo>
                <a:lnTo>
                  <a:pt x="598" y="340"/>
                </a:lnTo>
                <a:lnTo>
                  <a:pt x="598" y="340"/>
                </a:lnTo>
                <a:lnTo>
                  <a:pt x="598" y="340"/>
                </a:lnTo>
                <a:lnTo>
                  <a:pt x="599" y="339"/>
                </a:lnTo>
                <a:lnTo>
                  <a:pt x="599" y="339"/>
                </a:lnTo>
                <a:lnTo>
                  <a:pt x="601" y="339"/>
                </a:lnTo>
                <a:close/>
                <a:moveTo>
                  <a:pt x="601" y="343"/>
                </a:moveTo>
                <a:lnTo>
                  <a:pt x="601" y="343"/>
                </a:lnTo>
                <a:lnTo>
                  <a:pt x="601" y="343"/>
                </a:lnTo>
                <a:lnTo>
                  <a:pt x="601" y="343"/>
                </a:lnTo>
                <a:lnTo>
                  <a:pt x="601" y="343"/>
                </a:lnTo>
                <a:lnTo>
                  <a:pt x="601" y="343"/>
                </a:lnTo>
                <a:lnTo>
                  <a:pt x="601" y="343"/>
                </a:lnTo>
                <a:close/>
                <a:moveTo>
                  <a:pt x="596" y="343"/>
                </a:moveTo>
                <a:lnTo>
                  <a:pt x="596" y="343"/>
                </a:lnTo>
                <a:lnTo>
                  <a:pt x="596" y="343"/>
                </a:lnTo>
                <a:lnTo>
                  <a:pt x="596" y="342"/>
                </a:lnTo>
                <a:lnTo>
                  <a:pt x="596" y="342"/>
                </a:lnTo>
                <a:lnTo>
                  <a:pt x="596" y="342"/>
                </a:lnTo>
                <a:lnTo>
                  <a:pt x="595" y="343"/>
                </a:lnTo>
                <a:lnTo>
                  <a:pt x="593" y="343"/>
                </a:lnTo>
                <a:lnTo>
                  <a:pt x="593" y="343"/>
                </a:lnTo>
                <a:lnTo>
                  <a:pt x="593" y="343"/>
                </a:lnTo>
                <a:lnTo>
                  <a:pt x="593" y="342"/>
                </a:lnTo>
                <a:lnTo>
                  <a:pt x="593" y="342"/>
                </a:lnTo>
                <a:lnTo>
                  <a:pt x="593" y="342"/>
                </a:lnTo>
                <a:lnTo>
                  <a:pt x="592" y="342"/>
                </a:lnTo>
                <a:lnTo>
                  <a:pt x="592" y="342"/>
                </a:lnTo>
                <a:lnTo>
                  <a:pt x="592" y="342"/>
                </a:lnTo>
                <a:lnTo>
                  <a:pt x="590" y="342"/>
                </a:lnTo>
                <a:lnTo>
                  <a:pt x="590" y="342"/>
                </a:lnTo>
                <a:lnTo>
                  <a:pt x="590" y="342"/>
                </a:lnTo>
                <a:lnTo>
                  <a:pt x="590" y="342"/>
                </a:lnTo>
                <a:lnTo>
                  <a:pt x="590" y="342"/>
                </a:lnTo>
                <a:lnTo>
                  <a:pt x="590" y="342"/>
                </a:lnTo>
                <a:lnTo>
                  <a:pt x="590" y="342"/>
                </a:lnTo>
                <a:lnTo>
                  <a:pt x="589" y="342"/>
                </a:lnTo>
                <a:lnTo>
                  <a:pt x="589" y="342"/>
                </a:lnTo>
                <a:lnTo>
                  <a:pt x="589" y="343"/>
                </a:lnTo>
                <a:lnTo>
                  <a:pt x="589" y="343"/>
                </a:lnTo>
                <a:lnTo>
                  <a:pt x="589" y="343"/>
                </a:lnTo>
                <a:lnTo>
                  <a:pt x="589" y="343"/>
                </a:lnTo>
                <a:lnTo>
                  <a:pt x="589" y="343"/>
                </a:lnTo>
                <a:lnTo>
                  <a:pt x="587" y="345"/>
                </a:lnTo>
                <a:lnTo>
                  <a:pt x="589" y="346"/>
                </a:lnTo>
                <a:lnTo>
                  <a:pt x="589" y="346"/>
                </a:lnTo>
                <a:lnTo>
                  <a:pt x="590" y="346"/>
                </a:lnTo>
                <a:lnTo>
                  <a:pt x="589" y="346"/>
                </a:lnTo>
                <a:lnTo>
                  <a:pt x="590" y="345"/>
                </a:lnTo>
                <a:lnTo>
                  <a:pt x="590" y="345"/>
                </a:lnTo>
                <a:lnTo>
                  <a:pt x="590" y="345"/>
                </a:lnTo>
                <a:lnTo>
                  <a:pt x="590" y="345"/>
                </a:lnTo>
                <a:lnTo>
                  <a:pt x="590" y="345"/>
                </a:lnTo>
                <a:lnTo>
                  <a:pt x="592" y="345"/>
                </a:lnTo>
                <a:lnTo>
                  <a:pt x="592" y="345"/>
                </a:lnTo>
                <a:lnTo>
                  <a:pt x="589" y="348"/>
                </a:lnTo>
                <a:lnTo>
                  <a:pt x="589" y="348"/>
                </a:lnTo>
                <a:lnTo>
                  <a:pt x="589" y="348"/>
                </a:lnTo>
                <a:lnTo>
                  <a:pt x="589" y="349"/>
                </a:lnTo>
                <a:lnTo>
                  <a:pt x="590" y="349"/>
                </a:lnTo>
                <a:lnTo>
                  <a:pt x="590" y="349"/>
                </a:lnTo>
                <a:lnTo>
                  <a:pt x="590" y="349"/>
                </a:lnTo>
                <a:lnTo>
                  <a:pt x="590" y="348"/>
                </a:lnTo>
                <a:lnTo>
                  <a:pt x="592" y="346"/>
                </a:lnTo>
                <a:lnTo>
                  <a:pt x="593" y="345"/>
                </a:lnTo>
                <a:lnTo>
                  <a:pt x="595" y="345"/>
                </a:lnTo>
                <a:lnTo>
                  <a:pt x="595" y="345"/>
                </a:lnTo>
                <a:lnTo>
                  <a:pt x="596" y="345"/>
                </a:lnTo>
                <a:lnTo>
                  <a:pt x="596" y="345"/>
                </a:lnTo>
                <a:lnTo>
                  <a:pt x="596" y="345"/>
                </a:lnTo>
                <a:lnTo>
                  <a:pt x="596" y="345"/>
                </a:lnTo>
                <a:lnTo>
                  <a:pt x="596" y="345"/>
                </a:lnTo>
                <a:lnTo>
                  <a:pt x="596" y="343"/>
                </a:lnTo>
                <a:lnTo>
                  <a:pt x="596" y="343"/>
                </a:lnTo>
                <a:lnTo>
                  <a:pt x="598" y="343"/>
                </a:lnTo>
                <a:lnTo>
                  <a:pt x="598" y="343"/>
                </a:lnTo>
                <a:lnTo>
                  <a:pt x="598" y="343"/>
                </a:lnTo>
                <a:lnTo>
                  <a:pt x="598" y="343"/>
                </a:lnTo>
                <a:lnTo>
                  <a:pt x="598" y="343"/>
                </a:lnTo>
                <a:lnTo>
                  <a:pt x="598" y="343"/>
                </a:lnTo>
                <a:lnTo>
                  <a:pt x="596" y="3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5" name="Freeform 239">
            <a:extLst>
              <a:ext uri="{FF2B5EF4-FFF2-40B4-BE49-F238E27FC236}">
                <a16:creationId xmlns:a16="http://schemas.microsoft.com/office/drawing/2014/main" id="{1F871622-F048-5A77-9DC6-EAAAA1E2E703}"/>
              </a:ext>
            </a:extLst>
          </p:cNvPr>
          <p:cNvSpPr>
            <a:spLocks/>
          </p:cNvSpPr>
          <p:nvPr/>
        </p:nvSpPr>
        <p:spPr bwMode="auto">
          <a:xfrm>
            <a:off x="6780213" y="2239860"/>
            <a:ext cx="284852" cy="405584"/>
          </a:xfrm>
          <a:custGeom>
            <a:avLst/>
            <a:gdLst>
              <a:gd name="T0" fmla="*/ 100 w 100"/>
              <a:gd name="T1" fmla="*/ 50 h 142"/>
              <a:gd name="T2" fmla="*/ 50 w 100"/>
              <a:gd name="T3" fmla="*/ 142 h 142"/>
              <a:gd name="T4" fmla="*/ 0 w 100"/>
              <a:gd name="T5" fmla="*/ 50 h 142"/>
              <a:gd name="T6" fmla="*/ 50 w 100"/>
              <a:gd name="T7" fmla="*/ 0 h 142"/>
              <a:gd name="T8" fmla="*/ 100 w 100"/>
              <a:gd name="T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42">
                <a:moveTo>
                  <a:pt x="100" y="50"/>
                </a:moveTo>
                <a:cubicBezTo>
                  <a:pt x="100" y="78"/>
                  <a:pt x="50" y="142"/>
                  <a:pt x="50" y="142"/>
                </a:cubicBezTo>
                <a:cubicBezTo>
                  <a:pt x="50" y="142"/>
                  <a:pt x="0" y="78"/>
                  <a:pt x="0" y="50"/>
                </a:cubicBezTo>
                <a:cubicBezTo>
                  <a:pt x="0" y="23"/>
                  <a:pt x="22" y="0"/>
                  <a:pt x="50" y="0"/>
                </a:cubicBezTo>
                <a:cubicBezTo>
                  <a:pt x="78" y="0"/>
                  <a:pt x="100" y="23"/>
                  <a:pt x="100" y="50"/>
                </a:cubicBezTo>
              </a:path>
            </a:pathLst>
          </a:custGeom>
          <a:solidFill>
            <a:srgbClr val="221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6" name="Freeform 240">
            <a:extLst>
              <a:ext uri="{FF2B5EF4-FFF2-40B4-BE49-F238E27FC236}">
                <a16:creationId xmlns:a16="http://schemas.microsoft.com/office/drawing/2014/main" id="{BC4B16EF-745C-0C13-5F7F-0595DA44A8A7}"/>
              </a:ext>
            </a:extLst>
          </p:cNvPr>
          <p:cNvSpPr>
            <a:spLocks/>
          </p:cNvSpPr>
          <p:nvPr/>
        </p:nvSpPr>
        <p:spPr bwMode="auto">
          <a:xfrm>
            <a:off x="6561386" y="2519052"/>
            <a:ext cx="284852" cy="405584"/>
          </a:xfrm>
          <a:custGeom>
            <a:avLst/>
            <a:gdLst>
              <a:gd name="T0" fmla="*/ 100 w 100"/>
              <a:gd name="T1" fmla="*/ 50 h 142"/>
              <a:gd name="T2" fmla="*/ 50 w 100"/>
              <a:gd name="T3" fmla="*/ 142 h 142"/>
              <a:gd name="T4" fmla="*/ 0 w 100"/>
              <a:gd name="T5" fmla="*/ 50 h 142"/>
              <a:gd name="T6" fmla="*/ 50 w 100"/>
              <a:gd name="T7" fmla="*/ 0 h 142"/>
              <a:gd name="T8" fmla="*/ 100 w 100"/>
              <a:gd name="T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42">
                <a:moveTo>
                  <a:pt x="100" y="50"/>
                </a:moveTo>
                <a:cubicBezTo>
                  <a:pt x="100" y="78"/>
                  <a:pt x="50" y="142"/>
                  <a:pt x="50" y="142"/>
                </a:cubicBezTo>
                <a:cubicBezTo>
                  <a:pt x="50" y="142"/>
                  <a:pt x="0" y="78"/>
                  <a:pt x="0" y="50"/>
                </a:cubicBezTo>
                <a:cubicBezTo>
                  <a:pt x="0" y="23"/>
                  <a:pt x="22" y="0"/>
                  <a:pt x="50" y="0"/>
                </a:cubicBezTo>
                <a:cubicBezTo>
                  <a:pt x="78" y="0"/>
                  <a:pt x="100" y="23"/>
                  <a:pt x="100" y="50"/>
                </a:cubicBezTo>
              </a:path>
            </a:pathLst>
          </a:custGeom>
          <a:solidFill>
            <a:srgbClr val="221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7" name="Freeform 241">
            <a:extLst>
              <a:ext uri="{FF2B5EF4-FFF2-40B4-BE49-F238E27FC236}">
                <a16:creationId xmlns:a16="http://schemas.microsoft.com/office/drawing/2014/main" id="{E1DCB286-52DA-4AA7-C0A5-91F90C9EDD78}"/>
              </a:ext>
            </a:extLst>
          </p:cNvPr>
          <p:cNvSpPr>
            <a:spLocks/>
          </p:cNvSpPr>
          <p:nvPr/>
        </p:nvSpPr>
        <p:spPr bwMode="auto">
          <a:xfrm>
            <a:off x="6350106" y="2752969"/>
            <a:ext cx="284852" cy="405584"/>
          </a:xfrm>
          <a:custGeom>
            <a:avLst/>
            <a:gdLst>
              <a:gd name="T0" fmla="*/ 100 w 100"/>
              <a:gd name="T1" fmla="*/ 50 h 142"/>
              <a:gd name="T2" fmla="*/ 50 w 100"/>
              <a:gd name="T3" fmla="*/ 142 h 142"/>
              <a:gd name="T4" fmla="*/ 0 w 100"/>
              <a:gd name="T5" fmla="*/ 50 h 142"/>
              <a:gd name="T6" fmla="*/ 50 w 100"/>
              <a:gd name="T7" fmla="*/ 0 h 142"/>
              <a:gd name="T8" fmla="*/ 100 w 100"/>
              <a:gd name="T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42">
                <a:moveTo>
                  <a:pt x="100" y="50"/>
                </a:moveTo>
                <a:cubicBezTo>
                  <a:pt x="100" y="78"/>
                  <a:pt x="50" y="142"/>
                  <a:pt x="50" y="142"/>
                </a:cubicBezTo>
                <a:cubicBezTo>
                  <a:pt x="50" y="142"/>
                  <a:pt x="0" y="78"/>
                  <a:pt x="0" y="50"/>
                </a:cubicBezTo>
                <a:cubicBezTo>
                  <a:pt x="0" y="23"/>
                  <a:pt x="22" y="0"/>
                  <a:pt x="50" y="0"/>
                </a:cubicBezTo>
                <a:cubicBezTo>
                  <a:pt x="78" y="0"/>
                  <a:pt x="100" y="23"/>
                  <a:pt x="100" y="50"/>
                </a:cubicBezTo>
              </a:path>
            </a:pathLst>
          </a:custGeom>
          <a:solidFill>
            <a:srgbClr val="221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8" name="Freeform 242">
            <a:extLst>
              <a:ext uri="{FF2B5EF4-FFF2-40B4-BE49-F238E27FC236}">
                <a16:creationId xmlns:a16="http://schemas.microsoft.com/office/drawing/2014/main" id="{091B07E3-B6AE-ECA5-DB6A-D4D080CD8FC0}"/>
              </a:ext>
            </a:extLst>
          </p:cNvPr>
          <p:cNvSpPr>
            <a:spLocks/>
          </p:cNvSpPr>
          <p:nvPr/>
        </p:nvSpPr>
        <p:spPr bwMode="auto">
          <a:xfrm>
            <a:off x="6076574" y="3205713"/>
            <a:ext cx="284852" cy="405584"/>
          </a:xfrm>
          <a:custGeom>
            <a:avLst/>
            <a:gdLst>
              <a:gd name="T0" fmla="*/ 100 w 100"/>
              <a:gd name="T1" fmla="*/ 50 h 142"/>
              <a:gd name="T2" fmla="*/ 50 w 100"/>
              <a:gd name="T3" fmla="*/ 142 h 142"/>
              <a:gd name="T4" fmla="*/ 0 w 100"/>
              <a:gd name="T5" fmla="*/ 50 h 142"/>
              <a:gd name="T6" fmla="*/ 50 w 100"/>
              <a:gd name="T7" fmla="*/ 0 h 142"/>
              <a:gd name="T8" fmla="*/ 100 w 100"/>
              <a:gd name="T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42">
                <a:moveTo>
                  <a:pt x="100" y="50"/>
                </a:moveTo>
                <a:cubicBezTo>
                  <a:pt x="100" y="78"/>
                  <a:pt x="50" y="142"/>
                  <a:pt x="50" y="142"/>
                </a:cubicBezTo>
                <a:cubicBezTo>
                  <a:pt x="50" y="142"/>
                  <a:pt x="0" y="78"/>
                  <a:pt x="0" y="50"/>
                </a:cubicBezTo>
                <a:cubicBezTo>
                  <a:pt x="0" y="23"/>
                  <a:pt x="23" y="0"/>
                  <a:pt x="50" y="0"/>
                </a:cubicBezTo>
                <a:cubicBezTo>
                  <a:pt x="78" y="0"/>
                  <a:pt x="100" y="23"/>
                  <a:pt x="100" y="50"/>
                </a:cubicBezTo>
              </a:path>
            </a:pathLst>
          </a:custGeom>
          <a:solidFill>
            <a:srgbClr val="221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9" name="Freeform 243">
            <a:extLst>
              <a:ext uri="{FF2B5EF4-FFF2-40B4-BE49-F238E27FC236}">
                <a16:creationId xmlns:a16="http://schemas.microsoft.com/office/drawing/2014/main" id="{EC3BDAD7-7A44-85FF-C6CC-4DAEBDAA06AF}"/>
              </a:ext>
            </a:extLst>
          </p:cNvPr>
          <p:cNvSpPr>
            <a:spLocks/>
          </p:cNvSpPr>
          <p:nvPr/>
        </p:nvSpPr>
        <p:spPr bwMode="auto">
          <a:xfrm>
            <a:off x="5644581" y="2600168"/>
            <a:ext cx="284852" cy="401811"/>
          </a:xfrm>
          <a:custGeom>
            <a:avLst/>
            <a:gdLst>
              <a:gd name="T0" fmla="*/ 100 w 100"/>
              <a:gd name="T1" fmla="*/ 50 h 141"/>
              <a:gd name="T2" fmla="*/ 50 w 100"/>
              <a:gd name="T3" fmla="*/ 141 h 141"/>
              <a:gd name="T4" fmla="*/ 0 w 100"/>
              <a:gd name="T5" fmla="*/ 50 h 141"/>
              <a:gd name="T6" fmla="*/ 50 w 100"/>
              <a:gd name="T7" fmla="*/ 0 h 141"/>
              <a:gd name="T8" fmla="*/ 100 w 100"/>
              <a:gd name="T9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41">
                <a:moveTo>
                  <a:pt x="100" y="50"/>
                </a:moveTo>
                <a:cubicBezTo>
                  <a:pt x="100" y="78"/>
                  <a:pt x="50" y="141"/>
                  <a:pt x="50" y="141"/>
                </a:cubicBezTo>
                <a:cubicBezTo>
                  <a:pt x="50" y="141"/>
                  <a:pt x="0" y="78"/>
                  <a:pt x="0" y="50"/>
                </a:cubicBezTo>
                <a:cubicBezTo>
                  <a:pt x="0" y="22"/>
                  <a:pt x="22" y="0"/>
                  <a:pt x="50" y="0"/>
                </a:cubicBezTo>
                <a:cubicBezTo>
                  <a:pt x="77" y="0"/>
                  <a:pt x="100" y="22"/>
                  <a:pt x="100" y="50"/>
                </a:cubicBezTo>
              </a:path>
            </a:pathLst>
          </a:custGeom>
          <a:solidFill>
            <a:srgbClr val="221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50" name="Freeform 244">
            <a:extLst>
              <a:ext uri="{FF2B5EF4-FFF2-40B4-BE49-F238E27FC236}">
                <a16:creationId xmlns:a16="http://schemas.microsoft.com/office/drawing/2014/main" id="{A9B00D10-2963-BE1C-E95C-70A33D75B0B3}"/>
              </a:ext>
            </a:extLst>
          </p:cNvPr>
          <p:cNvSpPr>
            <a:spLocks/>
          </p:cNvSpPr>
          <p:nvPr/>
        </p:nvSpPr>
        <p:spPr bwMode="auto">
          <a:xfrm>
            <a:off x="4780594" y="2662421"/>
            <a:ext cx="288625" cy="403696"/>
          </a:xfrm>
          <a:custGeom>
            <a:avLst/>
            <a:gdLst>
              <a:gd name="T0" fmla="*/ 101 w 101"/>
              <a:gd name="T1" fmla="*/ 50 h 142"/>
              <a:gd name="T2" fmla="*/ 50 w 101"/>
              <a:gd name="T3" fmla="*/ 142 h 142"/>
              <a:gd name="T4" fmla="*/ 0 w 101"/>
              <a:gd name="T5" fmla="*/ 50 h 142"/>
              <a:gd name="T6" fmla="*/ 50 w 101"/>
              <a:gd name="T7" fmla="*/ 0 h 142"/>
              <a:gd name="T8" fmla="*/ 101 w 101"/>
              <a:gd name="T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142">
                <a:moveTo>
                  <a:pt x="101" y="50"/>
                </a:moveTo>
                <a:cubicBezTo>
                  <a:pt x="101" y="78"/>
                  <a:pt x="50" y="142"/>
                  <a:pt x="50" y="142"/>
                </a:cubicBezTo>
                <a:cubicBezTo>
                  <a:pt x="50" y="142"/>
                  <a:pt x="0" y="78"/>
                  <a:pt x="0" y="50"/>
                </a:cubicBezTo>
                <a:cubicBezTo>
                  <a:pt x="0" y="23"/>
                  <a:pt x="23" y="0"/>
                  <a:pt x="50" y="0"/>
                </a:cubicBezTo>
                <a:cubicBezTo>
                  <a:pt x="78" y="0"/>
                  <a:pt x="101" y="23"/>
                  <a:pt x="101" y="50"/>
                </a:cubicBezTo>
              </a:path>
            </a:pathLst>
          </a:custGeom>
          <a:solidFill>
            <a:srgbClr val="221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51" name="Freeform 245">
            <a:extLst>
              <a:ext uri="{FF2B5EF4-FFF2-40B4-BE49-F238E27FC236}">
                <a16:creationId xmlns:a16="http://schemas.microsoft.com/office/drawing/2014/main" id="{63005743-9C98-F558-1EF1-EA4DD6005333}"/>
              </a:ext>
            </a:extLst>
          </p:cNvPr>
          <p:cNvSpPr>
            <a:spLocks/>
          </p:cNvSpPr>
          <p:nvPr/>
        </p:nvSpPr>
        <p:spPr bwMode="auto">
          <a:xfrm>
            <a:off x="4135434" y="2194585"/>
            <a:ext cx="286737" cy="401811"/>
          </a:xfrm>
          <a:custGeom>
            <a:avLst/>
            <a:gdLst>
              <a:gd name="T0" fmla="*/ 101 w 101"/>
              <a:gd name="T1" fmla="*/ 50 h 141"/>
              <a:gd name="T2" fmla="*/ 51 w 101"/>
              <a:gd name="T3" fmla="*/ 141 h 141"/>
              <a:gd name="T4" fmla="*/ 0 w 101"/>
              <a:gd name="T5" fmla="*/ 50 h 141"/>
              <a:gd name="T6" fmla="*/ 51 w 101"/>
              <a:gd name="T7" fmla="*/ 0 h 141"/>
              <a:gd name="T8" fmla="*/ 101 w 101"/>
              <a:gd name="T9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141">
                <a:moveTo>
                  <a:pt x="101" y="50"/>
                </a:moveTo>
                <a:cubicBezTo>
                  <a:pt x="101" y="77"/>
                  <a:pt x="51" y="141"/>
                  <a:pt x="51" y="141"/>
                </a:cubicBezTo>
                <a:cubicBezTo>
                  <a:pt x="51" y="141"/>
                  <a:pt x="0" y="77"/>
                  <a:pt x="0" y="50"/>
                </a:cubicBezTo>
                <a:cubicBezTo>
                  <a:pt x="0" y="22"/>
                  <a:pt x="23" y="0"/>
                  <a:pt x="51" y="0"/>
                </a:cubicBezTo>
                <a:cubicBezTo>
                  <a:pt x="78" y="0"/>
                  <a:pt x="101" y="22"/>
                  <a:pt x="101" y="50"/>
                </a:cubicBezTo>
              </a:path>
            </a:pathLst>
          </a:custGeom>
          <a:solidFill>
            <a:srgbClr val="221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52" name="Freeform 246">
            <a:extLst>
              <a:ext uri="{FF2B5EF4-FFF2-40B4-BE49-F238E27FC236}">
                <a16:creationId xmlns:a16="http://schemas.microsoft.com/office/drawing/2014/main" id="{5B5654B3-3D7C-7C10-DE6C-AFD56FAA2D84}"/>
              </a:ext>
            </a:extLst>
          </p:cNvPr>
          <p:cNvSpPr>
            <a:spLocks/>
          </p:cNvSpPr>
          <p:nvPr/>
        </p:nvSpPr>
        <p:spPr bwMode="auto">
          <a:xfrm>
            <a:off x="4516494" y="3232123"/>
            <a:ext cx="284852" cy="401811"/>
          </a:xfrm>
          <a:custGeom>
            <a:avLst/>
            <a:gdLst>
              <a:gd name="T0" fmla="*/ 100 w 100"/>
              <a:gd name="T1" fmla="*/ 50 h 141"/>
              <a:gd name="T2" fmla="*/ 50 w 100"/>
              <a:gd name="T3" fmla="*/ 141 h 141"/>
              <a:gd name="T4" fmla="*/ 0 w 100"/>
              <a:gd name="T5" fmla="*/ 50 h 141"/>
              <a:gd name="T6" fmla="*/ 50 w 100"/>
              <a:gd name="T7" fmla="*/ 0 h 141"/>
              <a:gd name="T8" fmla="*/ 100 w 100"/>
              <a:gd name="T9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41">
                <a:moveTo>
                  <a:pt x="100" y="50"/>
                </a:moveTo>
                <a:cubicBezTo>
                  <a:pt x="100" y="77"/>
                  <a:pt x="50" y="141"/>
                  <a:pt x="50" y="141"/>
                </a:cubicBezTo>
                <a:cubicBezTo>
                  <a:pt x="50" y="141"/>
                  <a:pt x="0" y="77"/>
                  <a:pt x="0" y="50"/>
                </a:cubicBezTo>
                <a:cubicBezTo>
                  <a:pt x="0" y="22"/>
                  <a:pt x="23" y="0"/>
                  <a:pt x="50" y="0"/>
                </a:cubicBezTo>
                <a:cubicBezTo>
                  <a:pt x="78" y="0"/>
                  <a:pt x="100" y="22"/>
                  <a:pt x="100" y="50"/>
                </a:cubicBezTo>
              </a:path>
            </a:pathLst>
          </a:custGeom>
          <a:solidFill>
            <a:srgbClr val="221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53" name="Freeform 247">
            <a:extLst>
              <a:ext uri="{FF2B5EF4-FFF2-40B4-BE49-F238E27FC236}">
                <a16:creationId xmlns:a16="http://schemas.microsoft.com/office/drawing/2014/main" id="{DD2D0A00-43C5-D0DD-FDC0-09C8FCC137D5}"/>
              </a:ext>
            </a:extLst>
          </p:cNvPr>
          <p:cNvSpPr>
            <a:spLocks/>
          </p:cNvSpPr>
          <p:nvPr/>
        </p:nvSpPr>
        <p:spPr bwMode="auto">
          <a:xfrm>
            <a:off x="4007157" y="3181189"/>
            <a:ext cx="284852" cy="403696"/>
          </a:xfrm>
          <a:custGeom>
            <a:avLst/>
            <a:gdLst>
              <a:gd name="T0" fmla="*/ 100 w 100"/>
              <a:gd name="T1" fmla="*/ 50 h 142"/>
              <a:gd name="T2" fmla="*/ 50 w 100"/>
              <a:gd name="T3" fmla="*/ 142 h 142"/>
              <a:gd name="T4" fmla="*/ 0 w 100"/>
              <a:gd name="T5" fmla="*/ 50 h 142"/>
              <a:gd name="T6" fmla="*/ 50 w 100"/>
              <a:gd name="T7" fmla="*/ 0 h 142"/>
              <a:gd name="T8" fmla="*/ 100 w 100"/>
              <a:gd name="T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42">
                <a:moveTo>
                  <a:pt x="100" y="50"/>
                </a:moveTo>
                <a:cubicBezTo>
                  <a:pt x="100" y="78"/>
                  <a:pt x="50" y="142"/>
                  <a:pt x="50" y="142"/>
                </a:cubicBezTo>
                <a:cubicBezTo>
                  <a:pt x="50" y="142"/>
                  <a:pt x="0" y="78"/>
                  <a:pt x="0" y="50"/>
                </a:cubicBezTo>
                <a:cubicBezTo>
                  <a:pt x="0" y="22"/>
                  <a:pt x="23" y="0"/>
                  <a:pt x="50" y="0"/>
                </a:cubicBezTo>
                <a:cubicBezTo>
                  <a:pt x="78" y="0"/>
                  <a:pt x="100" y="22"/>
                  <a:pt x="100" y="50"/>
                </a:cubicBezTo>
              </a:path>
            </a:pathLst>
          </a:custGeom>
          <a:solidFill>
            <a:srgbClr val="221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54" name="Freeform 248">
            <a:extLst>
              <a:ext uri="{FF2B5EF4-FFF2-40B4-BE49-F238E27FC236}">
                <a16:creationId xmlns:a16="http://schemas.microsoft.com/office/drawing/2014/main" id="{A4DDD003-72D8-F595-E311-1C7213397771}"/>
              </a:ext>
            </a:extLst>
          </p:cNvPr>
          <p:cNvSpPr>
            <a:spLocks/>
          </p:cNvSpPr>
          <p:nvPr/>
        </p:nvSpPr>
        <p:spPr bwMode="auto">
          <a:xfrm>
            <a:off x="5382367" y="3990468"/>
            <a:ext cx="284852" cy="401811"/>
          </a:xfrm>
          <a:custGeom>
            <a:avLst/>
            <a:gdLst>
              <a:gd name="T0" fmla="*/ 100 w 100"/>
              <a:gd name="T1" fmla="*/ 50 h 141"/>
              <a:gd name="T2" fmla="*/ 50 w 100"/>
              <a:gd name="T3" fmla="*/ 141 h 141"/>
              <a:gd name="T4" fmla="*/ 0 w 100"/>
              <a:gd name="T5" fmla="*/ 50 h 141"/>
              <a:gd name="T6" fmla="*/ 50 w 100"/>
              <a:gd name="T7" fmla="*/ 0 h 141"/>
              <a:gd name="T8" fmla="*/ 100 w 100"/>
              <a:gd name="T9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41">
                <a:moveTo>
                  <a:pt x="100" y="50"/>
                </a:moveTo>
                <a:cubicBezTo>
                  <a:pt x="100" y="77"/>
                  <a:pt x="50" y="141"/>
                  <a:pt x="50" y="141"/>
                </a:cubicBezTo>
                <a:cubicBezTo>
                  <a:pt x="50" y="141"/>
                  <a:pt x="0" y="77"/>
                  <a:pt x="0" y="50"/>
                </a:cubicBezTo>
                <a:cubicBezTo>
                  <a:pt x="0" y="22"/>
                  <a:pt x="22" y="0"/>
                  <a:pt x="50" y="0"/>
                </a:cubicBezTo>
                <a:cubicBezTo>
                  <a:pt x="78" y="0"/>
                  <a:pt x="100" y="22"/>
                  <a:pt x="100" y="50"/>
                </a:cubicBezTo>
              </a:path>
            </a:pathLst>
          </a:custGeom>
          <a:solidFill>
            <a:srgbClr val="221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55" name="Freeform 249">
            <a:extLst>
              <a:ext uri="{FF2B5EF4-FFF2-40B4-BE49-F238E27FC236}">
                <a16:creationId xmlns:a16="http://schemas.microsoft.com/office/drawing/2014/main" id="{144B5BC3-6304-D330-70B6-67A96C162C71}"/>
              </a:ext>
            </a:extLst>
          </p:cNvPr>
          <p:cNvSpPr>
            <a:spLocks/>
          </p:cNvSpPr>
          <p:nvPr/>
        </p:nvSpPr>
        <p:spPr bwMode="auto">
          <a:xfrm>
            <a:off x="3665714" y="4330025"/>
            <a:ext cx="286737" cy="405584"/>
          </a:xfrm>
          <a:custGeom>
            <a:avLst/>
            <a:gdLst>
              <a:gd name="T0" fmla="*/ 101 w 101"/>
              <a:gd name="T1" fmla="*/ 51 h 142"/>
              <a:gd name="T2" fmla="*/ 50 w 101"/>
              <a:gd name="T3" fmla="*/ 142 h 142"/>
              <a:gd name="T4" fmla="*/ 0 w 101"/>
              <a:gd name="T5" fmla="*/ 51 h 142"/>
              <a:gd name="T6" fmla="*/ 50 w 101"/>
              <a:gd name="T7" fmla="*/ 0 h 142"/>
              <a:gd name="T8" fmla="*/ 101 w 101"/>
              <a:gd name="T9" fmla="*/ 5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142">
                <a:moveTo>
                  <a:pt x="101" y="51"/>
                </a:moveTo>
                <a:cubicBezTo>
                  <a:pt x="101" y="78"/>
                  <a:pt x="50" y="142"/>
                  <a:pt x="50" y="142"/>
                </a:cubicBezTo>
                <a:cubicBezTo>
                  <a:pt x="50" y="142"/>
                  <a:pt x="0" y="78"/>
                  <a:pt x="0" y="51"/>
                </a:cubicBezTo>
                <a:cubicBezTo>
                  <a:pt x="0" y="23"/>
                  <a:pt x="23" y="0"/>
                  <a:pt x="50" y="0"/>
                </a:cubicBezTo>
                <a:cubicBezTo>
                  <a:pt x="78" y="0"/>
                  <a:pt x="101" y="23"/>
                  <a:pt x="101" y="51"/>
                </a:cubicBezTo>
              </a:path>
            </a:pathLst>
          </a:custGeom>
          <a:solidFill>
            <a:srgbClr val="221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56" name="Freeform 250">
            <a:extLst>
              <a:ext uri="{FF2B5EF4-FFF2-40B4-BE49-F238E27FC236}">
                <a16:creationId xmlns:a16="http://schemas.microsoft.com/office/drawing/2014/main" id="{0DAE3B3F-0142-7792-1F5C-B5B07CEEF538}"/>
              </a:ext>
            </a:extLst>
          </p:cNvPr>
          <p:cNvSpPr>
            <a:spLocks/>
          </p:cNvSpPr>
          <p:nvPr/>
        </p:nvSpPr>
        <p:spPr bwMode="auto">
          <a:xfrm>
            <a:off x="432370" y="2975569"/>
            <a:ext cx="284852" cy="405584"/>
          </a:xfrm>
          <a:custGeom>
            <a:avLst/>
            <a:gdLst>
              <a:gd name="T0" fmla="*/ 100 w 100"/>
              <a:gd name="T1" fmla="*/ 50 h 142"/>
              <a:gd name="T2" fmla="*/ 50 w 100"/>
              <a:gd name="T3" fmla="*/ 142 h 142"/>
              <a:gd name="T4" fmla="*/ 0 w 100"/>
              <a:gd name="T5" fmla="*/ 50 h 142"/>
              <a:gd name="T6" fmla="*/ 50 w 100"/>
              <a:gd name="T7" fmla="*/ 0 h 142"/>
              <a:gd name="T8" fmla="*/ 100 w 100"/>
              <a:gd name="T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42">
                <a:moveTo>
                  <a:pt x="100" y="50"/>
                </a:moveTo>
                <a:cubicBezTo>
                  <a:pt x="100" y="78"/>
                  <a:pt x="50" y="142"/>
                  <a:pt x="50" y="142"/>
                </a:cubicBezTo>
                <a:cubicBezTo>
                  <a:pt x="50" y="142"/>
                  <a:pt x="0" y="78"/>
                  <a:pt x="0" y="50"/>
                </a:cubicBezTo>
                <a:cubicBezTo>
                  <a:pt x="0" y="23"/>
                  <a:pt x="23" y="0"/>
                  <a:pt x="50" y="0"/>
                </a:cubicBezTo>
                <a:cubicBezTo>
                  <a:pt x="78" y="0"/>
                  <a:pt x="100" y="23"/>
                  <a:pt x="100" y="50"/>
                </a:cubicBezTo>
              </a:path>
            </a:pathLst>
          </a:custGeom>
          <a:solidFill>
            <a:srgbClr val="221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57" name="Oval 251">
            <a:extLst>
              <a:ext uri="{FF2B5EF4-FFF2-40B4-BE49-F238E27FC236}">
                <a16:creationId xmlns:a16="http://schemas.microsoft.com/office/drawing/2014/main" id="{DB0F1851-53AE-6B53-9DEB-312D59B1B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827" y="2279475"/>
            <a:ext cx="205621" cy="2056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58" name="Oval 252">
            <a:extLst>
              <a:ext uri="{FF2B5EF4-FFF2-40B4-BE49-F238E27FC236}">
                <a16:creationId xmlns:a16="http://schemas.microsoft.com/office/drawing/2014/main" id="{A6CECBD3-0299-BD9A-7457-B10AA2A52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1000" y="2558666"/>
            <a:ext cx="205621" cy="2056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59" name="Oval 253">
            <a:extLst>
              <a:ext uri="{FF2B5EF4-FFF2-40B4-BE49-F238E27FC236}">
                <a16:creationId xmlns:a16="http://schemas.microsoft.com/office/drawing/2014/main" id="{83D17F1D-D3BE-F49C-DE01-8E3ED0CF4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720" y="2792584"/>
            <a:ext cx="205621" cy="2056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60" name="Oval 254">
            <a:extLst>
              <a:ext uri="{FF2B5EF4-FFF2-40B4-BE49-F238E27FC236}">
                <a16:creationId xmlns:a16="http://schemas.microsoft.com/office/drawing/2014/main" id="{BA3BA46A-9388-6DF4-0930-850C221E8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187" y="3247214"/>
            <a:ext cx="205621" cy="2037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61" name="Oval 255">
            <a:extLst>
              <a:ext uri="{FF2B5EF4-FFF2-40B4-BE49-F238E27FC236}">
                <a16:creationId xmlns:a16="http://schemas.microsoft.com/office/drawing/2014/main" id="{A6A66ABF-58F0-3FB4-A234-C3B3150F5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195" y="2636011"/>
            <a:ext cx="205621" cy="2056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62" name="Oval 256">
            <a:extLst>
              <a:ext uri="{FF2B5EF4-FFF2-40B4-BE49-F238E27FC236}">
                <a16:creationId xmlns:a16="http://schemas.microsoft.com/office/drawing/2014/main" id="{7AD9541D-9DCC-B297-BC0E-36690F568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209" y="2702035"/>
            <a:ext cx="209395" cy="2056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63" name="Oval 257">
            <a:extLst>
              <a:ext uri="{FF2B5EF4-FFF2-40B4-BE49-F238E27FC236}">
                <a16:creationId xmlns:a16="http://schemas.microsoft.com/office/drawing/2014/main" id="{A8CCA0A2-4B50-92CF-721C-9E2867077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049" y="2232314"/>
            <a:ext cx="207507" cy="2037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64" name="Oval 258">
            <a:extLst>
              <a:ext uri="{FF2B5EF4-FFF2-40B4-BE49-F238E27FC236}">
                <a16:creationId xmlns:a16="http://schemas.microsoft.com/office/drawing/2014/main" id="{23E476D4-8C7E-B943-F3DE-A49E6FD90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08" y="3269851"/>
            <a:ext cx="205621" cy="2056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65" name="Oval 259">
            <a:extLst>
              <a:ext uri="{FF2B5EF4-FFF2-40B4-BE49-F238E27FC236}">
                <a16:creationId xmlns:a16="http://schemas.microsoft.com/office/drawing/2014/main" id="{FE5750A6-990A-71FD-8058-3968B4082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772" y="3218917"/>
            <a:ext cx="205621" cy="20750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66" name="Oval 260">
            <a:extLst>
              <a:ext uri="{FF2B5EF4-FFF2-40B4-BE49-F238E27FC236}">
                <a16:creationId xmlns:a16="http://schemas.microsoft.com/office/drawing/2014/main" id="{9FD74083-7B6F-9F8E-0ED7-8A589C7A4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980" y="4028196"/>
            <a:ext cx="205621" cy="2056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67" name="Oval 261">
            <a:extLst>
              <a:ext uri="{FF2B5EF4-FFF2-40B4-BE49-F238E27FC236}">
                <a16:creationId xmlns:a16="http://schemas.microsoft.com/office/drawing/2014/main" id="{1FFF05E5-2DEE-6DD3-A523-1AF78FA2B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328" y="4369640"/>
            <a:ext cx="207507" cy="2056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68" name="Oval 262">
            <a:extLst>
              <a:ext uri="{FF2B5EF4-FFF2-40B4-BE49-F238E27FC236}">
                <a16:creationId xmlns:a16="http://schemas.microsoft.com/office/drawing/2014/main" id="{40806BC3-B069-D396-4C3C-8DDEBDC8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83" y="3015183"/>
            <a:ext cx="205621" cy="2056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69" name="Rectangle 267">
            <a:extLst>
              <a:ext uri="{FF2B5EF4-FFF2-40B4-BE49-F238E27FC236}">
                <a16:creationId xmlns:a16="http://schemas.microsoft.com/office/drawing/2014/main" id="{511C168E-D157-8E90-0ED9-7FFD42815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857" y="2831955"/>
            <a:ext cx="131446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625519">
              <a:defRPr/>
            </a:pPr>
            <a:r>
              <a:rPr lang="en-US" altLang="en-US" sz="800" b="1" kern="0" dirty="0">
                <a:solidFill>
                  <a:srgbClr val="F7921E">
                    <a:lumMod val="75000"/>
                  </a:srgbClr>
                </a:solidFill>
                <a:ea typeface="ＭＳ Ｐゴシック"/>
              </a:rPr>
              <a:t>3C</a:t>
            </a:r>
          </a:p>
        </p:txBody>
      </p:sp>
      <p:sp>
        <p:nvSpPr>
          <p:cNvPr id="270" name="Rectangle 268">
            <a:extLst>
              <a:ext uri="{FF2B5EF4-FFF2-40B4-BE49-F238E27FC236}">
                <a16:creationId xmlns:a16="http://schemas.microsoft.com/office/drawing/2014/main" id="{F2B33461-BB30-89CC-FF61-5448F6B16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389" y="3267965"/>
            <a:ext cx="6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625519">
              <a:defRPr/>
            </a:pPr>
            <a:endParaRPr lang="en-US" altLang="en-US" sz="800" b="1" kern="0" dirty="0">
              <a:solidFill>
                <a:srgbClr val="00AEEF"/>
              </a:solidFill>
              <a:ea typeface="ＭＳ Ｐゴシック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BCCB1AC7-0AD2-9C02-0FC9-EA00F8A6AB55}"/>
              </a:ext>
            </a:extLst>
          </p:cNvPr>
          <p:cNvSpPr txBox="1"/>
          <p:nvPr/>
        </p:nvSpPr>
        <p:spPr>
          <a:xfrm>
            <a:off x="338909" y="2985000"/>
            <a:ext cx="462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800" b="1" kern="0" dirty="0">
                <a:solidFill>
                  <a:srgbClr val="DA1A3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12L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11C68F85-48F7-7C61-E937-F3C352757466}"/>
              </a:ext>
            </a:extLst>
          </p:cNvPr>
          <p:cNvSpPr txBox="1"/>
          <p:nvPr/>
        </p:nvSpPr>
        <p:spPr>
          <a:xfrm>
            <a:off x="4143187" y="2199427"/>
            <a:ext cx="2712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defRPr/>
            </a:pPr>
            <a:r>
              <a:rPr lang="en-US" sz="800" b="1" kern="0" dirty="0">
                <a:solidFill>
                  <a:srgbClr val="DA1A32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9I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04329033-7ABC-3070-4AE6-A24148D0E68D}"/>
              </a:ext>
            </a:extLst>
          </p:cNvPr>
          <p:cNvSpPr txBox="1"/>
          <p:nvPr/>
        </p:nvSpPr>
        <p:spPr>
          <a:xfrm>
            <a:off x="3964230" y="3198167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defRPr/>
            </a:pPr>
            <a:r>
              <a:rPr lang="en-US" sz="800" b="1" kern="0" dirty="0">
                <a:solidFill>
                  <a:srgbClr val="F7921E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10J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1E7D1CD2-6C3A-7767-EB91-029DE08823F0}"/>
              </a:ext>
            </a:extLst>
          </p:cNvPr>
          <p:cNvSpPr txBox="1"/>
          <p:nvPr/>
        </p:nvSpPr>
        <p:spPr>
          <a:xfrm>
            <a:off x="3633128" y="4347004"/>
            <a:ext cx="3057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defRPr/>
            </a:pPr>
            <a:r>
              <a:rPr lang="en-US" sz="800" b="1" kern="0" spc="-177" dirty="0">
                <a:solidFill>
                  <a:srgbClr val="E5E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11K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E3763D61-1A2D-D6B1-DD8B-EAE60B38A598}"/>
              </a:ext>
            </a:extLst>
          </p:cNvPr>
          <p:cNvSpPr txBox="1"/>
          <p:nvPr/>
        </p:nvSpPr>
        <p:spPr>
          <a:xfrm>
            <a:off x="4763473" y="2678760"/>
            <a:ext cx="322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defRPr/>
            </a:pPr>
            <a:r>
              <a:rPr lang="en-US" sz="800" b="1" kern="0" dirty="0">
                <a:solidFill>
                  <a:srgbClr val="0F2C51">
                    <a:lumMod val="25000"/>
                    <a:lumOff val="75000"/>
                  </a:srgb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7G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4B705E5E-B6DF-44A3-760E-FFAAF22A508B}"/>
              </a:ext>
            </a:extLst>
          </p:cNvPr>
          <p:cNvSpPr txBox="1"/>
          <p:nvPr/>
        </p:nvSpPr>
        <p:spPr>
          <a:xfrm>
            <a:off x="4498403" y="3238656"/>
            <a:ext cx="3161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defRPr/>
            </a:pPr>
            <a:r>
              <a:rPr lang="en-US" sz="800" b="1" kern="0" dirty="0">
                <a:solidFill>
                  <a:srgbClr val="0F2C51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8H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FF76D241-07B7-660C-86B5-83DDA1632AAF}"/>
              </a:ext>
            </a:extLst>
          </p:cNvPr>
          <p:cNvSpPr txBox="1"/>
          <p:nvPr/>
        </p:nvSpPr>
        <p:spPr>
          <a:xfrm>
            <a:off x="5336656" y="4010276"/>
            <a:ext cx="3863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800" b="1" kern="0" dirty="0">
                <a:solidFill>
                  <a:srgbClr val="5B85AA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6F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983EDF06-EA46-2602-7903-FC997CF6F5AD}"/>
              </a:ext>
            </a:extLst>
          </p:cNvPr>
          <p:cNvSpPr txBox="1"/>
          <p:nvPr/>
        </p:nvSpPr>
        <p:spPr>
          <a:xfrm>
            <a:off x="5588970" y="2610815"/>
            <a:ext cx="385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800" b="1" kern="0" dirty="0">
                <a:solidFill>
                  <a:srgbClr val="CC98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4D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62F2FB99-6109-3551-A5FD-17B43E47EF5E}"/>
              </a:ext>
            </a:extLst>
          </p:cNvPr>
          <p:cNvSpPr txBox="1"/>
          <p:nvPr/>
        </p:nvSpPr>
        <p:spPr>
          <a:xfrm>
            <a:off x="6756056" y="2256837"/>
            <a:ext cx="3161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defRPr/>
            </a:pPr>
            <a:r>
              <a:rPr lang="en-US" sz="800" b="1" kern="0" dirty="0">
                <a:solidFill>
                  <a:srgbClr val="53565A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1A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4578CF6B-8883-79FF-132A-3687065B690D}"/>
              </a:ext>
            </a:extLst>
          </p:cNvPr>
          <p:cNvSpPr txBox="1"/>
          <p:nvPr/>
        </p:nvSpPr>
        <p:spPr>
          <a:xfrm>
            <a:off x="6542127" y="2535959"/>
            <a:ext cx="3161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defRPr/>
            </a:pPr>
            <a:r>
              <a:rPr lang="en-US" sz="800" b="1" kern="0" dirty="0">
                <a:solidFill>
                  <a:srgbClr val="53565A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2B</a:t>
            </a:r>
          </a:p>
        </p:txBody>
      </p:sp>
      <p:sp>
        <p:nvSpPr>
          <p:cNvPr id="281" name="Oval 130">
            <a:extLst>
              <a:ext uri="{FF2B5EF4-FFF2-40B4-BE49-F238E27FC236}">
                <a16:creationId xmlns:a16="http://schemas.microsoft.com/office/drawing/2014/main" id="{0171BABB-5DF2-7366-918A-069F749E1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08" y="3263597"/>
            <a:ext cx="54707" cy="56593"/>
          </a:xfrm>
          <a:prstGeom prst="ellipse">
            <a:avLst/>
          </a:prstGeom>
          <a:solidFill>
            <a:srgbClr val="221F1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8744E9B3-3393-3388-24EE-047B47B296F7}"/>
              </a:ext>
            </a:extLst>
          </p:cNvPr>
          <p:cNvGrpSpPr/>
          <p:nvPr/>
        </p:nvGrpSpPr>
        <p:grpSpPr>
          <a:xfrm>
            <a:off x="8295866" y="1507369"/>
            <a:ext cx="3011882" cy="4310604"/>
            <a:chOff x="8627383" y="1460202"/>
            <a:chExt cx="2353724" cy="4623832"/>
          </a:xfrm>
        </p:grpSpPr>
        <p:sp>
          <p:nvSpPr>
            <p:cNvPr id="283" name="Rectangle 403">
              <a:extLst>
                <a:ext uri="{FF2B5EF4-FFF2-40B4-BE49-F238E27FC236}">
                  <a16:creationId xmlns:a16="http://schemas.microsoft.com/office/drawing/2014/main" id="{C519104B-F633-82C9-B4A7-3DE0F5C0B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7383" y="1552123"/>
              <a:ext cx="406400" cy="209551"/>
            </a:xfrm>
            <a:prstGeom prst="rect">
              <a:avLst/>
            </a:prstGeom>
            <a:solidFill>
              <a:srgbClr val="53565A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1400" kern="0">
                <a:solidFill>
                  <a:srgbClr val="3A3838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84" name="Rectangle 404">
              <a:extLst>
                <a:ext uri="{FF2B5EF4-FFF2-40B4-BE49-F238E27FC236}">
                  <a16:creationId xmlns:a16="http://schemas.microsoft.com/office/drawing/2014/main" id="{8156369A-CFAA-F32F-8694-5E051164D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7383" y="1854805"/>
              <a:ext cx="406400" cy="211667"/>
            </a:xfrm>
            <a:prstGeom prst="rect">
              <a:avLst/>
            </a:prstGeom>
            <a:solidFill>
              <a:srgbClr val="53565A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1400" kern="0">
                <a:solidFill>
                  <a:srgbClr val="3A3838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85" name="Rectangle 405">
              <a:extLst>
                <a:ext uri="{FF2B5EF4-FFF2-40B4-BE49-F238E27FC236}">
                  <a16:creationId xmlns:a16="http://schemas.microsoft.com/office/drawing/2014/main" id="{0E5E0FBE-ACE5-564D-329C-56B44A043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7383" y="2168072"/>
              <a:ext cx="406400" cy="2116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1400" kern="0">
                <a:solidFill>
                  <a:srgbClr val="3A3838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86" name="Rectangle 407">
              <a:extLst>
                <a:ext uri="{FF2B5EF4-FFF2-40B4-BE49-F238E27FC236}">
                  <a16:creationId xmlns:a16="http://schemas.microsoft.com/office/drawing/2014/main" id="{56EECDA7-39A5-C0C4-2504-EDD8E0121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7383" y="2472873"/>
              <a:ext cx="406400" cy="215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1400" kern="0">
                <a:solidFill>
                  <a:srgbClr val="3A3838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87" name="Rectangle 408">
              <a:extLst>
                <a:ext uri="{FF2B5EF4-FFF2-40B4-BE49-F238E27FC236}">
                  <a16:creationId xmlns:a16="http://schemas.microsoft.com/office/drawing/2014/main" id="{21FF2398-28C5-70D7-2977-F3D686531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7383" y="2777673"/>
              <a:ext cx="406400" cy="2095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1400" kern="0">
                <a:solidFill>
                  <a:srgbClr val="3A3838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88" name="Rectangle 409">
              <a:extLst>
                <a:ext uri="{FF2B5EF4-FFF2-40B4-BE49-F238E27FC236}">
                  <a16:creationId xmlns:a16="http://schemas.microsoft.com/office/drawing/2014/main" id="{62529CB6-A352-88D5-1F14-5C00FC928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7383" y="3082472"/>
              <a:ext cx="406400" cy="2116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1400" kern="0">
                <a:solidFill>
                  <a:srgbClr val="3A3838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89" name="Rectangle 410">
              <a:extLst>
                <a:ext uri="{FF2B5EF4-FFF2-40B4-BE49-F238E27FC236}">
                  <a16:creationId xmlns:a16="http://schemas.microsoft.com/office/drawing/2014/main" id="{50E1ACB7-0B19-D1FB-7A76-07271FD81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7383" y="3387273"/>
              <a:ext cx="406400" cy="209551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1400" kern="0">
                <a:solidFill>
                  <a:srgbClr val="3A3838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90" name="Rectangle 411">
              <a:extLst>
                <a:ext uri="{FF2B5EF4-FFF2-40B4-BE49-F238E27FC236}">
                  <a16:creationId xmlns:a16="http://schemas.microsoft.com/office/drawing/2014/main" id="{41B1B938-9940-D02E-FCC5-C43A7ED14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7383" y="3692072"/>
              <a:ext cx="406400" cy="2116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1400" kern="0">
                <a:solidFill>
                  <a:srgbClr val="3A3838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91" name="Rectangle 412">
              <a:extLst>
                <a:ext uri="{FF2B5EF4-FFF2-40B4-BE49-F238E27FC236}">
                  <a16:creationId xmlns:a16="http://schemas.microsoft.com/office/drawing/2014/main" id="{53F133C5-563C-C0DF-79E4-346175FCE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7383" y="3996872"/>
              <a:ext cx="406400" cy="2116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1400" kern="0">
                <a:solidFill>
                  <a:srgbClr val="3A3838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92" name="Rectangle 413">
              <a:extLst>
                <a:ext uri="{FF2B5EF4-FFF2-40B4-BE49-F238E27FC236}">
                  <a16:creationId xmlns:a16="http://schemas.microsoft.com/office/drawing/2014/main" id="{77651772-F90F-97B3-ACBB-6FD02612B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7383" y="4301672"/>
              <a:ext cx="406400" cy="2116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1400" kern="0">
                <a:solidFill>
                  <a:srgbClr val="3A3838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93" name="Rectangle 414">
              <a:extLst>
                <a:ext uri="{FF2B5EF4-FFF2-40B4-BE49-F238E27FC236}">
                  <a16:creationId xmlns:a16="http://schemas.microsoft.com/office/drawing/2014/main" id="{8238058F-DD00-2173-125A-34277B4E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7383" y="4606472"/>
              <a:ext cx="406400" cy="2137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1400" kern="0">
                <a:solidFill>
                  <a:srgbClr val="3A3838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94" name="Rectangle 415">
              <a:extLst>
                <a:ext uri="{FF2B5EF4-FFF2-40B4-BE49-F238E27FC236}">
                  <a16:creationId xmlns:a16="http://schemas.microsoft.com/office/drawing/2014/main" id="{7C7543D5-E9F1-3D48-7DB7-CC9A5B179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7383" y="4911272"/>
              <a:ext cx="406400" cy="2116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1400" kern="0" dirty="0">
                <a:solidFill>
                  <a:srgbClr val="3A3838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FC0AD3BB-1DF1-D94C-EF5A-7DCF98C83F39}"/>
                </a:ext>
              </a:extLst>
            </p:cNvPr>
            <p:cNvSpPr txBox="1"/>
            <p:nvPr/>
          </p:nvSpPr>
          <p:spPr>
            <a:xfrm>
              <a:off x="9055435" y="1460202"/>
              <a:ext cx="1925672" cy="4623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lnSpc>
                  <a:spcPct val="120000"/>
                </a:lnSpc>
                <a:spcAft>
                  <a:spcPts val="133"/>
                </a:spcAft>
                <a:defRPr/>
              </a:pPr>
              <a:r>
                <a:rPr lang="en-US" sz="1467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BOSTON</a:t>
              </a:r>
            </a:p>
            <a:p>
              <a:pPr defTabSz="1219170">
                <a:lnSpc>
                  <a:spcPct val="120000"/>
                </a:lnSpc>
                <a:spcAft>
                  <a:spcPts val="133"/>
                </a:spcAft>
                <a:defRPr/>
              </a:pPr>
              <a:r>
                <a:rPr lang="en-US" sz="1467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NEW YORK</a:t>
              </a:r>
            </a:p>
            <a:p>
              <a:pPr defTabSz="1219170">
                <a:lnSpc>
                  <a:spcPct val="120000"/>
                </a:lnSpc>
                <a:spcAft>
                  <a:spcPts val="133"/>
                </a:spcAft>
                <a:defRPr/>
              </a:pPr>
              <a:r>
                <a:rPr lang="en-US" sz="1467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PHILADELPHIA</a:t>
              </a:r>
            </a:p>
            <a:p>
              <a:pPr defTabSz="1219170">
                <a:lnSpc>
                  <a:spcPct val="120000"/>
                </a:lnSpc>
                <a:spcAft>
                  <a:spcPts val="133"/>
                </a:spcAft>
                <a:defRPr/>
              </a:pPr>
              <a:r>
                <a:rPr lang="en-US" sz="1467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CLEVELAND</a:t>
              </a:r>
            </a:p>
            <a:p>
              <a:pPr defTabSz="1219170">
                <a:lnSpc>
                  <a:spcPct val="120000"/>
                </a:lnSpc>
                <a:spcAft>
                  <a:spcPts val="133"/>
                </a:spcAft>
                <a:defRPr/>
              </a:pPr>
              <a:r>
                <a:rPr lang="en-US" sz="1467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RICHMOND</a:t>
              </a:r>
            </a:p>
            <a:p>
              <a:pPr defTabSz="1219170">
                <a:lnSpc>
                  <a:spcPct val="120000"/>
                </a:lnSpc>
                <a:spcAft>
                  <a:spcPts val="133"/>
                </a:spcAft>
                <a:defRPr/>
              </a:pPr>
              <a:r>
                <a:rPr lang="en-US" sz="1467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ATLANTA</a:t>
              </a:r>
            </a:p>
            <a:p>
              <a:pPr defTabSz="1219170">
                <a:lnSpc>
                  <a:spcPct val="120000"/>
                </a:lnSpc>
                <a:spcAft>
                  <a:spcPts val="133"/>
                </a:spcAft>
                <a:defRPr/>
              </a:pPr>
              <a:r>
                <a:rPr lang="en-US" sz="1467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CHICAGO</a:t>
              </a:r>
            </a:p>
            <a:p>
              <a:pPr defTabSz="1219170">
                <a:lnSpc>
                  <a:spcPct val="120000"/>
                </a:lnSpc>
                <a:spcAft>
                  <a:spcPts val="133"/>
                </a:spcAft>
                <a:defRPr/>
              </a:pPr>
              <a:r>
                <a:rPr lang="en-US" sz="1467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ST. LOUIS</a:t>
              </a:r>
            </a:p>
            <a:p>
              <a:pPr defTabSz="1219170">
                <a:lnSpc>
                  <a:spcPct val="120000"/>
                </a:lnSpc>
                <a:spcAft>
                  <a:spcPts val="133"/>
                </a:spcAft>
                <a:defRPr/>
              </a:pPr>
              <a:r>
                <a:rPr lang="en-US" sz="1467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MINNEAPOLIS</a:t>
              </a:r>
            </a:p>
            <a:p>
              <a:pPr defTabSz="1219170">
                <a:lnSpc>
                  <a:spcPct val="120000"/>
                </a:lnSpc>
                <a:spcAft>
                  <a:spcPts val="133"/>
                </a:spcAft>
                <a:defRPr/>
              </a:pPr>
              <a:r>
                <a:rPr lang="en-US" sz="1467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KANSAS CITY</a:t>
              </a:r>
            </a:p>
            <a:p>
              <a:pPr defTabSz="1219170">
                <a:lnSpc>
                  <a:spcPct val="120000"/>
                </a:lnSpc>
                <a:spcAft>
                  <a:spcPts val="133"/>
                </a:spcAft>
                <a:defRPr/>
              </a:pPr>
              <a:r>
                <a:rPr lang="en-US" sz="1467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DALLAS</a:t>
              </a:r>
            </a:p>
            <a:p>
              <a:pPr defTabSz="1219170">
                <a:lnSpc>
                  <a:spcPct val="120000"/>
                </a:lnSpc>
                <a:spcAft>
                  <a:spcPts val="133"/>
                </a:spcAft>
                <a:defRPr/>
              </a:pPr>
              <a:r>
                <a:rPr lang="en-US" sz="1467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SAN FRANCISCO</a:t>
              </a:r>
            </a:p>
            <a:p>
              <a:pPr defTabSz="1219170">
                <a:lnSpc>
                  <a:spcPct val="120000"/>
                </a:lnSpc>
                <a:spcAft>
                  <a:spcPts val="133"/>
                </a:spcAft>
                <a:defRPr/>
              </a:pPr>
              <a:endParaRPr lang="en-US" sz="1467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  <a:p>
              <a:pPr defTabSz="1219170">
                <a:lnSpc>
                  <a:spcPct val="120000"/>
                </a:lnSpc>
                <a:spcAft>
                  <a:spcPts val="133"/>
                </a:spcAft>
                <a:defRPr/>
              </a:pPr>
              <a:r>
                <a:rPr lang="en-US" sz="1467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BOARD OF GOVERNORS</a:t>
              </a:r>
            </a:p>
            <a:p>
              <a:pPr defTabSz="1219170">
                <a:lnSpc>
                  <a:spcPct val="120000"/>
                </a:lnSpc>
                <a:spcAft>
                  <a:spcPts val="133"/>
                </a:spcAft>
                <a:defRPr/>
              </a:pPr>
              <a:r>
                <a:rPr lang="en-US" sz="1467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BRANCH OFFICES</a:t>
              </a:r>
            </a:p>
          </p:txBody>
        </p:sp>
      </p:grpSp>
      <p:sp>
        <p:nvSpPr>
          <p:cNvPr id="296" name="5-Point Star 648">
            <a:extLst>
              <a:ext uri="{FF2B5EF4-FFF2-40B4-BE49-F238E27FC236}">
                <a16:creationId xmlns:a16="http://schemas.microsoft.com/office/drawing/2014/main" id="{487DF988-B080-CCFF-84A0-70A704C92721}"/>
              </a:ext>
            </a:extLst>
          </p:cNvPr>
          <p:cNvSpPr/>
          <p:nvPr/>
        </p:nvSpPr>
        <p:spPr bwMode="auto">
          <a:xfrm>
            <a:off x="6389133" y="3350489"/>
            <a:ext cx="94655" cy="94655"/>
          </a:xfrm>
          <a:prstGeom prst="star5">
            <a:avLst>
              <a:gd name="adj" fmla="val 26249"/>
              <a:gd name="hf" fmla="val 105146"/>
              <a:gd name="vf" fmla="val 110557"/>
            </a:avLst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Times" pitchFamily="-65" charset="0"/>
              <a:ea typeface="ＭＳ Ｐゴシック"/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996336D4-142F-BFB6-71AF-2FFF04371E2C}"/>
              </a:ext>
            </a:extLst>
          </p:cNvPr>
          <p:cNvSpPr txBox="1"/>
          <p:nvPr/>
        </p:nvSpPr>
        <p:spPr>
          <a:xfrm>
            <a:off x="6016759" y="3225927"/>
            <a:ext cx="418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800" b="1" kern="0" dirty="0">
                <a:solidFill>
                  <a:srgbClr val="00AEE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5E</a:t>
            </a:r>
          </a:p>
        </p:txBody>
      </p:sp>
      <p:sp>
        <p:nvSpPr>
          <p:cNvPr id="298" name="Oval 219">
            <a:extLst>
              <a:ext uri="{FF2B5EF4-FFF2-40B4-BE49-F238E27FC236}">
                <a16:creationId xmlns:a16="http://schemas.microsoft.com/office/drawing/2014/main" id="{F5BF0A22-0828-15A4-B32F-DD21B5A6E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010" y="5612098"/>
            <a:ext cx="181740" cy="1817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800" b="1" kern="0">
              <a:solidFill>
                <a:srgbClr val="3A3838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99" name="5-Point Star 923">
            <a:extLst>
              <a:ext uri="{FF2B5EF4-FFF2-40B4-BE49-F238E27FC236}">
                <a16:creationId xmlns:a16="http://schemas.microsoft.com/office/drawing/2014/main" id="{3ADC5BE0-180B-F3AE-EF2E-13002DCBD7D4}"/>
              </a:ext>
            </a:extLst>
          </p:cNvPr>
          <p:cNvSpPr/>
          <p:nvPr/>
        </p:nvSpPr>
        <p:spPr bwMode="auto">
          <a:xfrm>
            <a:off x="8419587" y="5257690"/>
            <a:ext cx="272588" cy="272588"/>
          </a:xfrm>
          <a:prstGeom prst="star5">
            <a:avLst>
              <a:gd name="adj" fmla="val 26249"/>
              <a:gd name="hf" fmla="val 105146"/>
              <a:gd name="vf" fmla="val 110557"/>
            </a:avLst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Times" pitchFamily="-65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6243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2B0E6-F784-1DBF-791C-A56F187E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orange bird with a black background&#10;&#10;Description automatically generated">
            <a:extLst>
              <a:ext uri="{FF2B5EF4-FFF2-40B4-BE49-F238E27FC236}">
                <a16:creationId xmlns:a16="http://schemas.microsoft.com/office/drawing/2014/main" id="{AD2A5587-98E5-86DE-6890-13564AC8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029">
            <a:off x="223914" y="442062"/>
            <a:ext cx="1325563" cy="1325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597AB6-6F8A-5A89-83D3-6D0AAA324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037" y="361318"/>
            <a:ext cx="2741310" cy="649668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D81A42B-AD54-C843-78B0-CC572D91E9DD}"/>
              </a:ext>
            </a:extLst>
          </p:cNvPr>
          <p:cNvGrpSpPr/>
          <p:nvPr/>
        </p:nvGrpSpPr>
        <p:grpSpPr>
          <a:xfrm>
            <a:off x="10788053" y="1931002"/>
            <a:ext cx="935603" cy="888742"/>
            <a:chOff x="4964216" y="4204955"/>
            <a:chExt cx="935603" cy="888742"/>
          </a:xfrm>
        </p:grpSpPr>
        <p:sp>
          <p:nvSpPr>
            <p:cNvPr id="21" name="object 193">
              <a:extLst>
                <a:ext uri="{FF2B5EF4-FFF2-40B4-BE49-F238E27FC236}">
                  <a16:creationId xmlns:a16="http://schemas.microsoft.com/office/drawing/2014/main" id="{4F04EF34-9413-708E-3303-6720E774AC86}"/>
                </a:ext>
              </a:extLst>
            </p:cNvPr>
            <p:cNvSpPr/>
            <p:nvPr/>
          </p:nvSpPr>
          <p:spPr>
            <a:xfrm>
              <a:off x="4964216" y="4204955"/>
              <a:ext cx="935603" cy="888742"/>
            </a:xfrm>
            <a:custGeom>
              <a:avLst/>
              <a:gdLst/>
              <a:ahLst/>
              <a:cxnLst/>
              <a:rect l="l" t="t" r="r" b="b"/>
              <a:pathLst>
                <a:path w="648969" h="648970">
                  <a:moveTo>
                    <a:pt x="324356" y="0"/>
                  </a:moveTo>
                  <a:lnTo>
                    <a:pt x="271742" y="4245"/>
                  </a:lnTo>
                  <a:lnTo>
                    <a:pt x="221832" y="16537"/>
                  </a:lnTo>
                  <a:lnTo>
                    <a:pt x="175293" y="36206"/>
                  </a:lnTo>
                  <a:lnTo>
                    <a:pt x="132793" y="62586"/>
                  </a:lnTo>
                  <a:lnTo>
                    <a:pt x="94999" y="95008"/>
                  </a:lnTo>
                  <a:lnTo>
                    <a:pt x="62580" y="132804"/>
                  </a:lnTo>
                  <a:lnTo>
                    <a:pt x="36203" y="175306"/>
                  </a:lnTo>
                  <a:lnTo>
                    <a:pt x="16535" y="221847"/>
                  </a:lnTo>
                  <a:lnTo>
                    <a:pt x="4245" y="271759"/>
                  </a:lnTo>
                  <a:lnTo>
                    <a:pt x="0" y="324373"/>
                  </a:lnTo>
                  <a:lnTo>
                    <a:pt x="1075" y="350976"/>
                  </a:lnTo>
                  <a:lnTo>
                    <a:pt x="9426" y="402322"/>
                  </a:lnTo>
                  <a:lnTo>
                    <a:pt x="25488" y="450632"/>
                  </a:lnTo>
                  <a:lnTo>
                    <a:pt x="48594" y="495237"/>
                  </a:lnTo>
                  <a:lnTo>
                    <a:pt x="78076" y="535470"/>
                  </a:lnTo>
                  <a:lnTo>
                    <a:pt x="113266" y="570662"/>
                  </a:lnTo>
                  <a:lnTo>
                    <a:pt x="153496" y="600146"/>
                  </a:lnTo>
                  <a:lnTo>
                    <a:pt x="198100" y="623255"/>
                  </a:lnTo>
                  <a:lnTo>
                    <a:pt x="246408" y="639319"/>
                  </a:lnTo>
                  <a:lnTo>
                    <a:pt x="297753" y="647671"/>
                  </a:lnTo>
                  <a:lnTo>
                    <a:pt x="324356" y="648746"/>
                  </a:lnTo>
                  <a:lnTo>
                    <a:pt x="350962" y="647671"/>
                  </a:lnTo>
                  <a:lnTo>
                    <a:pt x="402311" y="639319"/>
                  </a:lnTo>
                  <a:lnTo>
                    <a:pt x="450624" y="623255"/>
                  </a:lnTo>
                  <a:lnTo>
                    <a:pt x="495230" y="600146"/>
                  </a:lnTo>
                  <a:lnTo>
                    <a:pt x="535464" y="570662"/>
                  </a:lnTo>
                  <a:lnTo>
                    <a:pt x="570656" y="535470"/>
                  </a:lnTo>
                  <a:lnTo>
                    <a:pt x="600140" y="495237"/>
                  </a:lnTo>
                  <a:lnTo>
                    <a:pt x="623247" y="450632"/>
                  </a:lnTo>
                  <a:lnTo>
                    <a:pt x="639311" y="402322"/>
                  </a:lnTo>
                  <a:lnTo>
                    <a:pt x="647662" y="350976"/>
                  </a:lnTo>
                  <a:lnTo>
                    <a:pt x="648738" y="324373"/>
                  </a:lnTo>
                  <a:lnTo>
                    <a:pt x="647662" y="297770"/>
                  </a:lnTo>
                  <a:lnTo>
                    <a:pt x="639311" y="246423"/>
                  </a:lnTo>
                  <a:lnTo>
                    <a:pt x="623247" y="198114"/>
                  </a:lnTo>
                  <a:lnTo>
                    <a:pt x="600140" y="153508"/>
                  </a:lnTo>
                  <a:lnTo>
                    <a:pt x="570656" y="113276"/>
                  </a:lnTo>
                  <a:lnTo>
                    <a:pt x="535464" y="78083"/>
                  </a:lnTo>
                  <a:lnTo>
                    <a:pt x="495230" y="48599"/>
                  </a:lnTo>
                  <a:lnTo>
                    <a:pt x="450624" y="25491"/>
                  </a:lnTo>
                  <a:lnTo>
                    <a:pt x="402311" y="9427"/>
                  </a:lnTo>
                  <a:lnTo>
                    <a:pt x="350962" y="1075"/>
                  </a:lnTo>
                  <a:lnTo>
                    <a:pt x="324356" y="0"/>
                  </a:lnTo>
                  <a:close/>
                </a:path>
              </a:pathLst>
            </a:custGeom>
            <a:solidFill>
              <a:srgbClr val="00A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4">
              <a:extLst>
                <a:ext uri="{FF2B5EF4-FFF2-40B4-BE49-F238E27FC236}">
                  <a16:creationId xmlns:a16="http://schemas.microsoft.com/office/drawing/2014/main" id="{55B8979A-C0BC-A991-9B5C-9DB071E54878}"/>
                </a:ext>
              </a:extLst>
            </p:cNvPr>
            <p:cNvSpPr/>
            <p:nvPr/>
          </p:nvSpPr>
          <p:spPr>
            <a:xfrm>
              <a:off x="5544452" y="4644812"/>
              <a:ext cx="185839" cy="221751"/>
            </a:xfrm>
            <a:custGeom>
              <a:avLst/>
              <a:gdLst/>
              <a:ahLst/>
              <a:cxnLst/>
              <a:rect l="l" t="t" r="r" b="b"/>
              <a:pathLst>
                <a:path w="128905" h="161925">
                  <a:moveTo>
                    <a:pt x="37872" y="0"/>
                  </a:moveTo>
                  <a:lnTo>
                    <a:pt x="0" y="25151"/>
                  </a:lnTo>
                  <a:lnTo>
                    <a:pt x="90551" y="161704"/>
                  </a:lnTo>
                  <a:lnTo>
                    <a:pt x="128432" y="136553"/>
                  </a:lnTo>
                  <a:lnTo>
                    <a:pt x="37872" y="0"/>
                  </a:lnTo>
                  <a:close/>
                </a:path>
              </a:pathLst>
            </a:custGeom>
            <a:solidFill>
              <a:srgbClr val="E33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5">
              <a:extLst>
                <a:ext uri="{FF2B5EF4-FFF2-40B4-BE49-F238E27FC236}">
                  <a16:creationId xmlns:a16="http://schemas.microsoft.com/office/drawing/2014/main" id="{A7784410-51C5-41D9-E112-91C84FBD7497}"/>
                </a:ext>
              </a:extLst>
            </p:cNvPr>
            <p:cNvSpPr/>
            <p:nvPr/>
          </p:nvSpPr>
          <p:spPr>
            <a:xfrm>
              <a:off x="5571746" y="4644805"/>
              <a:ext cx="158375" cy="204358"/>
            </a:xfrm>
            <a:custGeom>
              <a:avLst/>
              <a:gdLst/>
              <a:ahLst/>
              <a:cxnLst/>
              <a:rect l="l" t="t" r="r" b="b"/>
              <a:pathLst>
                <a:path w="109855" h="149225">
                  <a:moveTo>
                    <a:pt x="18940" y="0"/>
                  </a:moveTo>
                  <a:lnTo>
                    <a:pt x="0" y="12571"/>
                  </a:lnTo>
                  <a:lnTo>
                    <a:pt x="90567" y="148992"/>
                  </a:lnTo>
                  <a:lnTo>
                    <a:pt x="109500" y="136412"/>
                  </a:lnTo>
                  <a:lnTo>
                    <a:pt x="18940" y="0"/>
                  </a:lnTo>
                  <a:close/>
                </a:path>
              </a:pathLst>
            </a:custGeom>
            <a:solidFill>
              <a:srgbClr val="A13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96">
              <a:extLst>
                <a:ext uri="{FF2B5EF4-FFF2-40B4-BE49-F238E27FC236}">
                  <a16:creationId xmlns:a16="http://schemas.microsoft.com/office/drawing/2014/main" id="{6D917F54-2694-FFA1-8288-71035D174344}"/>
                </a:ext>
              </a:extLst>
            </p:cNvPr>
            <p:cNvSpPr/>
            <p:nvPr/>
          </p:nvSpPr>
          <p:spPr>
            <a:xfrm>
              <a:off x="5545828" y="4638116"/>
              <a:ext cx="32957" cy="20871"/>
            </a:xfrm>
            <a:custGeom>
              <a:avLst/>
              <a:gdLst/>
              <a:ahLst/>
              <a:cxnLst/>
              <a:rect l="l" t="t" r="r" b="b"/>
              <a:pathLst>
                <a:path w="22860" h="15239">
                  <a:moveTo>
                    <a:pt x="0" y="15137"/>
                  </a:moveTo>
                  <a:lnTo>
                    <a:pt x="22818" y="0"/>
                  </a:lnTo>
                </a:path>
              </a:pathLst>
            </a:custGeom>
            <a:ln w="9939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97">
              <a:extLst>
                <a:ext uri="{FF2B5EF4-FFF2-40B4-BE49-F238E27FC236}">
                  <a16:creationId xmlns:a16="http://schemas.microsoft.com/office/drawing/2014/main" id="{5680EE84-8863-6712-752A-A81C06FAD04E}"/>
                </a:ext>
              </a:extLst>
            </p:cNvPr>
            <p:cNvSpPr/>
            <p:nvPr/>
          </p:nvSpPr>
          <p:spPr>
            <a:xfrm>
              <a:off x="5158085" y="4504186"/>
              <a:ext cx="389987" cy="366976"/>
            </a:xfrm>
            <a:custGeom>
              <a:avLst/>
              <a:gdLst/>
              <a:ahLst/>
              <a:cxnLst/>
              <a:rect l="l" t="t" r="r" b="b"/>
              <a:pathLst>
                <a:path w="270510" h="267970">
                  <a:moveTo>
                    <a:pt x="230467" y="0"/>
                  </a:moveTo>
                  <a:lnTo>
                    <a:pt x="39766" y="0"/>
                  </a:lnTo>
                  <a:lnTo>
                    <a:pt x="0" y="267410"/>
                  </a:lnTo>
                  <a:lnTo>
                    <a:pt x="270241" y="267410"/>
                  </a:lnTo>
                  <a:lnTo>
                    <a:pt x="230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98">
              <a:extLst>
                <a:ext uri="{FF2B5EF4-FFF2-40B4-BE49-F238E27FC236}">
                  <a16:creationId xmlns:a16="http://schemas.microsoft.com/office/drawing/2014/main" id="{E02B8F6B-A3DA-0195-9FAA-D2CDBA222BDF}"/>
                </a:ext>
              </a:extLst>
            </p:cNvPr>
            <p:cNvSpPr/>
            <p:nvPr/>
          </p:nvSpPr>
          <p:spPr>
            <a:xfrm>
              <a:off x="5354120" y="4504186"/>
              <a:ext cx="194994" cy="366976"/>
            </a:xfrm>
            <a:custGeom>
              <a:avLst/>
              <a:gdLst/>
              <a:ahLst/>
              <a:cxnLst/>
              <a:rect l="l" t="t" r="r" b="b"/>
              <a:pathLst>
                <a:path w="135255" h="267970">
                  <a:moveTo>
                    <a:pt x="95350" y="0"/>
                  </a:moveTo>
                  <a:lnTo>
                    <a:pt x="0" y="0"/>
                  </a:lnTo>
                  <a:lnTo>
                    <a:pt x="0" y="267410"/>
                  </a:lnTo>
                  <a:lnTo>
                    <a:pt x="135116" y="267410"/>
                  </a:lnTo>
                  <a:lnTo>
                    <a:pt x="95350" y="0"/>
                  </a:lnTo>
                  <a:close/>
                </a:path>
              </a:pathLst>
            </a:custGeom>
            <a:solidFill>
              <a:srgbClr val="CCD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99">
              <a:extLst>
                <a:ext uri="{FF2B5EF4-FFF2-40B4-BE49-F238E27FC236}">
                  <a16:creationId xmlns:a16="http://schemas.microsoft.com/office/drawing/2014/main" id="{2860EEDB-8602-D88A-AD4E-55980504442E}"/>
                </a:ext>
              </a:extLst>
            </p:cNvPr>
            <p:cNvSpPr/>
            <p:nvPr/>
          </p:nvSpPr>
          <p:spPr>
            <a:xfrm>
              <a:off x="5247724" y="4548195"/>
              <a:ext cx="210556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878" y="0"/>
                  </a:lnTo>
                </a:path>
              </a:pathLst>
            </a:custGeom>
            <a:ln w="8303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00">
              <a:extLst>
                <a:ext uri="{FF2B5EF4-FFF2-40B4-BE49-F238E27FC236}">
                  <a16:creationId xmlns:a16="http://schemas.microsoft.com/office/drawing/2014/main" id="{C3B11F72-29E7-71C3-96F3-B25A1592A9D8}"/>
                </a:ext>
              </a:extLst>
            </p:cNvPr>
            <p:cNvSpPr/>
            <p:nvPr/>
          </p:nvSpPr>
          <p:spPr>
            <a:xfrm>
              <a:off x="5241989" y="4588362"/>
              <a:ext cx="222457" cy="0"/>
            </a:xfrm>
            <a:custGeom>
              <a:avLst/>
              <a:gdLst/>
              <a:ahLst/>
              <a:cxnLst/>
              <a:rect l="l" t="t" r="r" b="b"/>
              <a:pathLst>
                <a:path w="154305">
                  <a:moveTo>
                    <a:pt x="0" y="0"/>
                  </a:moveTo>
                  <a:lnTo>
                    <a:pt x="153833" y="0"/>
                  </a:lnTo>
                </a:path>
              </a:pathLst>
            </a:custGeom>
            <a:ln w="8303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01">
              <a:extLst>
                <a:ext uri="{FF2B5EF4-FFF2-40B4-BE49-F238E27FC236}">
                  <a16:creationId xmlns:a16="http://schemas.microsoft.com/office/drawing/2014/main" id="{FBB6AF39-78ED-F575-82E3-81EB1E058733}"/>
                </a:ext>
              </a:extLst>
            </p:cNvPr>
            <p:cNvSpPr/>
            <p:nvPr/>
          </p:nvSpPr>
          <p:spPr>
            <a:xfrm>
              <a:off x="5236250" y="4628540"/>
              <a:ext cx="233443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796" y="0"/>
                  </a:lnTo>
                </a:path>
              </a:pathLst>
            </a:custGeom>
            <a:ln w="8303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02">
              <a:extLst>
                <a:ext uri="{FF2B5EF4-FFF2-40B4-BE49-F238E27FC236}">
                  <a16:creationId xmlns:a16="http://schemas.microsoft.com/office/drawing/2014/main" id="{8A9A1F5E-C098-4D44-2F73-0FA5594ED4D8}"/>
                </a:ext>
              </a:extLst>
            </p:cNvPr>
            <p:cNvSpPr/>
            <p:nvPr/>
          </p:nvSpPr>
          <p:spPr>
            <a:xfrm>
              <a:off x="5230510" y="4668707"/>
              <a:ext cx="245344" cy="0"/>
            </a:xfrm>
            <a:custGeom>
              <a:avLst/>
              <a:gdLst/>
              <a:ahLst/>
              <a:cxnLst/>
              <a:rect l="l" t="t" r="r" b="b"/>
              <a:pathLst>
                <a:path w="170180">
                  <a:moveTo>
                    <a:pt x="0" y="0"/>
                  </a:moveTo>
                  <a:lnTo>
                    <a:pt x="169759" y="0"/>
                  </a:lnTo>
                </a:path>
              </a:pathLst>
            </a:custGeom>
            <a:ln w="8303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03">
              <a:extLst>
                <a:ext uri="{FF2B5EF4-FFF2-40B4-BE49-F238E27FC236}">
                  <a16:creationId xmlns:a16="http://schemas.microsoft.com/office/drawing/2014/main" id="{F55590F2-17B7-A7BC-7555-AB2F7A3ED7AC}"/>
                </a:ext>
              </a:extLst>
            </p:cNvPr>
            <p:cNvSpPr/>
            <p:nvPr/>
          </p:nvSpPr>
          <p:spPr>
            <a:xfrm>
              <a:off x="5224770" y="4708896"/>
              <a:ext cx="256330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722" y="0"/>
                  </a:lnTo>
                </a:path>
              </a:pathLst>
            </a:custGeom>
            <a:ln w="8303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04">
              <a:extLst>
                <a:ext uri="{FF2B5EF4-FFF2-40B4-BE49-F238E27FC236}">
                  <a16:creationId xmlns:a16="http://schemas.microsoft.com/office/drawing/2014/main" id="{DDBAB45F-3E51-6826-C2F5-49950B6F29C9}"/>
                </a:ext>
              </a:extLst>
            </p:cNvPr>
            <p:cNvSpPr/>
            <p:nvPr/>
          </p:nvSpPr>
          <p:spPr>
            <a:xfrm>
              <a:off x="5219036" y="4749063"/>
              <a:ext cx="268231" cy="0"/>
            </a:xfrm>
            <a:custGeom>
              <a:avLst/>
              <a:gdLst/>
              <a:ahLst/>
              <a:cxnLst/>
              <a:rect l="l" t="t" r="r" b="b"/>
              <a:pathLst>
                <a:path w="186055">
                  <a:moveTo>
                    <a:pt x="0" y="0"/>
                  </a:moveTo>
                  <a:lnTo>
                    <a:pt x="185677" y="0"/>
                  </a:lnTo>
                </a:path>
              </a:pathLst>
            </a:custGeom>
            <a:ln w="8303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05">
              <a:extLst>
                <a:ext uri="{FF2B5EF4-FFF2-40B4-BE49-F238E27FC236}">
                  <a16:creationId xmlns:a16="http://schemas.microsoft.com/office/drawing/2014/main" id="{9A66784A-52AC-C47D-500E-7B4E81D6CDE3}"/>
                </a:ext>
              </a:extLst>
            </p:cNvPr>
            <p:cNvSpPr/>
            <p:nvPr/>
          </p:nvSpPr>
          <p:spPr>
            <a:xfrm>
              <a:off x="5213295" y="4789240"/>
              <a:ext cx="279216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640" y="0"/>
                  </a:lnTo>
                </a:path>
              </a:pathLst>
            </a:custGeom>
            <a:ln w="8303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06">
              <a:extLst>
                <a:ext uri="{FF2B5EF4-FFF2-40B4-BE49-F238E27FC236}">
                  <a16:creationId xmlns:a16="http://schemas.microsoft.com/office/drawing/2014/main" id="{D0F0A8A6-DA06-8F85-79DF-EA709CC2A024}"/>
                </a:ext>
              </a:extLst>
            </p:cNvPr>
            <p:cNvSpPr/>
            <p:nvPr/>
          </p:nvSpPr>
          <p:spPr>
            <a:xfrm>
              <a:off x="5298111" y="4348549"/>
              <a:ext cx="327734" cy="313060"/>
            </a:xfrm>
            <a:custGeom>
              <a:avLst/>
              <a:gdLst/>
              <a:ahLst/>
              <a:cxnLst/>
              <a:rect l="l" t="t" r="r" b="b"/>
              <a:pathLst>
                <a:path w="227330" h="228600">
                  <a:moveTo>
                    <a:pt x="113857" y="0"/>
                  </a:moveTo>
                  <a:lnTo>
                    <a:pt x="65793" y="10359"/>
                  </a:lnTo>
                  <a:lnTo>
                    <a:pt x="33383" y="30934"/>
                  </a:lnTo>
                  <a:lnTo>
                    <a:pt x="8042" y="68622"/>
                  </a:lnTo>
                  <a:lnTo>
                    <a:pt x="0" y="113852"/>
                  </a:lnTo>
                  <a:lnTo>
                    <a:pt x="896" y="125810"/>
                  </a:lnTo>
                  <a:lnTo>
                    <a:pt x="16920" y="174135"/>
                  </a:lnTo>
                  <a:lnTo>
                    <a:pt x="41608" y="203241"/>
                  </a:lnTo>
                  <a:lnTo>
                    <a:pt x="84027" y="224441"/>
                  </a:lnTo>
                  <a:lnTo>
                    <a:pt x="107409" y="228065"/>
                  </a:lnTo>
                  <a:lnTo>
                    <a:pt x="119294" y="228061"/>
                  </a:lnTo>
                  <a:lnTo>
                    <a:pt x="165784" y="215479"/>
                  </a:lnTo>
                  <a:lnTo>
                    <a:pt x="170152" y="212910"/>
                  </a:lnTo>
                  <a:lnTo>
                    <a:pt x="118799" y="212910"/>
                  </a:lnTo>
                  <a:lnTo>
                    <a:pt x="107270" y="212706"/>
                  </a:lnTo>
                  <a:lnTo>
                    <a:pt x="62769" y="198226"/>
                  </a:lnTo>
                  <a:lnTo>
                    <a:pt x="26010" y="162259"/>
                  </a:lnTo>
                  <a:lnTo>
                    <a:pt x="13736" y="118035"/>
                  </a:lnTo>
                  <a:lnTo>
                    <a:pt x="14108" y="106594"/>
                  </a:lnTo>
                  <a:lnTo>
                    <a:pt x="29252" y="62338"/>
                  </a:lnTo>
                  <a:lnTo>
                    <a:pt x="54846" y="33586"/>
                  </a:lnTo>
                  <a:lnTo>
                    <a:pt x="98650" y="14899"/>
                  </a:lnTo>
                  <a:lnTo>
                    <a:pt x="109933" y="14121"/>
                  </a:lnTo>
                  <a:lnTo>
                    <a:pt x="170132" y="14121"/>
                  </a:lnTo>
                  <a:lnTo>
                    <a:pt x="169458" y="13705"/>
                  </a:lnTo>
                  <a:lnTo>
                    <a:pt x="159137" y="8733"/>
                  </a:lnTo>
                  <a:lnTo>
                    <a:pt x="148341" y="4851"/>
                  </a:lnTo>
                  <a:lnTo>
                    <a:pt x="137145" y="2083"/>
                  </a:lnTo>
                  <a:lnTo>
                    <a:pt x="125626" y="458"/>
                  </a:lnTo>
                  <a:lnTo>
                    <a:pt x="113857" y="0"/>
                  </a:lnTo>
                  <a:close/>
                </a:path>
                <a:path w="227330" h="228600">
                  <a:moveTo>
                    <a:pt x="170132" y="14121"/>
                  </a:moveTo>
                  <a:lnTo>
                    <a:pt x="109933" y="14121"/>
                  </a:lnTo>
                  <a:lnTo>
                    <a:pt x="121269" y="14706"/>
                  </a:lnTo>
                  <a:lnTo>
                    <a:pt x="132561" y="16654"/>
                  </a:lnTo>
                  <a:lnTo>
                    <a:pt x="175390" y="38118"/>
                  </a:lnTo>
                  <a:lnTo>
                    <a:pt x="202387" y="68622"/>
                  </a:lnTo>
                  <a:lnTo>
                    <a:pt x="212970" y="115307"/>
                  </a:lnTo>
                  <a:lnTo>
                    <a:pt x="212036" y="127124"/>
                  </a:lnTo>
                  <a:lnTo>
                    <a:pt x="194780" y="171008"/>
                  </a:lnTo>
                  <a:lnTo>
                    <a:pt x="163313" y="199827"/>
                  </a:lnTo>
                  <a:lnTo>
                    <a:pt x="118799" y="212910"/>
                  </a:lnTo>
                  <a:lnTo>
                    <a:pt x="170152" y="212910"/>
                  </a:lnTo>
                  <a:lnTo>
                    <a:pt x="206154" y="180608"/>
                  </a:lnTo>
                  <a:lnTo>
                    <a:pt x="224486" y="138462"/>
                  </a:lnTo>
                  <a:lnTo>
                    <a:pt x="226863" y="115307"/>
                  </a:lnTo>
                  <a:lnTo>
                    <a:pt x="226806" y="113852"/>
                  </a:lnTo>
                  <a:lnTo>
                    <a:pt x="217078" y="67277"/>
                  </a:lnTo>
                  <a:lnTo>
                    <a:pt x="196827" y="34898"/>
                  </a:lnTo>
                  <a:lnTo>
                    <a:pt x="179231" y="19741"/>
                  </a:lnTo>
                  <a:lnTo>
                    <a:pt x="170132" y="14121"/>
                  </a:lnTo>
                  <a:close/>
                </a:path>
              </a:pathLst>
            </a:custGeom>
            <a:solidFill>
              <a:srgbClr val="E33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07">
              <a:extLst>
                <a:ext uri="{FF2B5EF4-FFF2-40B4-BE49-F238E27FC236}">
                  <a16:creationId xmlns:a16="http://schemas.microsoft.com/office/drawing/2014/main" id="{3D25FDF8-515D-49DB-5FA9-A9AC5A115D13}"/>
                </a:ext>
              </a:extLst>
            </p:cNvPr>
            <p:cNvSpPr/>
            <p:nvPr/>
          </p:nvSpPr>
          <p:spPr>
            <a:xfrm>
              <a:off x="5369701" y="4346997"/>
              <a:ext cx="255414" cy="280883"/>
            </a:xfrm>
            <a:custGeom>
              <a:avLst/>
              <a:gdLst/>
              <a:ahLst/>
              <a:cxnLst/>
              <a:rect l="l" t="t" r="r" b="b"/>
              <a:pathLst>
                <a:path w="177164" h="205104">
                  <a:moveTo>
                    <a:pt x="120657" y="15254"/>
                  </a:moveTo>
                  <a:lnTo>
                    <a:pt x="60275" y="15254"/>
                  </a:lnTo>
                  <a:lnTo>
                    <a:pt x="71611" y="15839"/>
                  </a:lnTo>
                  <a:lnTo>
                    <a:pt x="82903" y="17787"/>
                  </a:lnTo>
                  <a:lnTo>
                    <a:pt x="125732" y="39251"/>
                  </a:lnTo>
                  <a:lnTo>
                    <a:pt x="152726" y="69747"/>
                  </a:lnTo>
                  <a:lnTo>
                    <a:pt x="163312" y="116440"/>
                  </a:lnTo>
                  <a:lnTo>
                    <a:pt x="162378" y="128257"/>
                  </a:lnTo>
                  <a:lnTo>
                    <a:pt x="145122" y="172141"/>
                  </a:lnTo>
                  <a:lnTo>
                    <a:pt x="118733" y="197801"/>
                  </a:lnTo>
                  <a:lnTo>
                    <a:pt x="134425" y="204846"/>
                  </a:lnTo>
                  <a:lnTo>
                    <a:pt x="163817" y="169748"/>
                  </a:lnTo>
                  <a:lnTo>
                    <a:pt x="176348" y="125981"/>
                  </a:lnTo>
                  <a:lnTo>
                    <a:pt x="176642" y="114213"/>
                  </a:lnTo>
                  <a:lnTo>
                    <a:pt x="175746" y="102255"/>
                  </a:lnTo>
                  <a:lnTo>
                    <a:pt x="159721" y="53932"/>
                  </a:lnTo>
                  <a:lnTo>
                    <a:pt x="135030" y="24824"/>
                  </a:lnTo>
                  <a:lnTo>
                    <a:pt x="125218" y="17830"/>
                  </a:lnTo>
                  <a:lnTo>
                    <a:pt x="120657" y="15254"/>
                  </a:lnTo>
                  <a:close/>
                </a:path>
                <a:path w="177164" h="205104">
                  <a:moveTo>
                    <a:pt x="69227" y="0"/>
                  </a:moveTo>
                  <a:lnTo>
                    <a:pt x="22122" y="7514"/>
                  </a:lnTo>
                  <a:lnTo>
                    <a:pt x="0" y="18974"/>
                  </a:lnTo>
                  <a:lnTo>
                    <a:pt x="16412" y="26523"/>
                  </a:lnTo>
                  <a:lnTo>
                    <a:pt x="26965" y="21668"/>
                  </a:lnTo>
                  <a:lnTo>
                    <a:pt x="37857" y="18170"/>
                  </a:lnTo>
                  <a:lnTo>
                    <a:pt x="48992" y="16032"/>
                  </a:lnTo>
                  <a:lnTo>
                    <a:pt x="60275" y="15254"/>
                  </a:lnTo>
                  <a:lnTo>
                    <a:pt x="120657" y="15254"/>
                  </a:lnTo>
                  <a:lnTo>
                    <a:pt x="114810" y="11952"/>
                  </a:lnTo>
                  <a:lnTo>
                    <a:pt x="103907" y="7209"/>
                  </a:lnTo>
                  <a:lnTo>
                    <a:pt x="92609" y="3623"/>
                  </a:lnTo>
                  <a:lnTo>
                    <a:pt x="81016" y="1213"/>
                  </a:lnTo>
                  <a:lnTo>
                    <a:pt x="69227" y="0"/>
                  </a:lnTo>
                  <a:close/>
                </a:path>
              </a:pathLst>
            </a:custGeom>
            <a:solidFill>
              <a:srgbClr val="A13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08">
              <a:extLst>
                <a:ext uri="{FF2B5EF4-FFF2-40B4-BE49-F238E27FC236}">
                  <a16:creationId xmlns:a16="http://schemas.microsoft.com/office/drawing/2014/main" id="{44E21AB5-DF0A-90DF-BAB4-85B868CDBED4}"/>
                </a:ext>
              </a:extLst>
            </p:cNvPr>
            <p:cNvSpPr/>
            <p:nvPr/>
          </p:nvSpPr>
          <p:spPr>
            <a:xfrm>
              <a:off x="5319609" y="4369507"/>
              <a:ext cx="284709" cy="269579"/>
            </a:xfrm>
            <a:custGeom>
              <a:avLst/>
              <a:gdLst/>
              <a:ahLst/>
              <a:cxnLst/>
              <a:rect l="l" t="t" r="r" b="b"/>
              <a:pathLst>
                <a:path w="197485" h="196850">
                  <a:moveTo>
                    <a:pt x="152798" y="180326"/>
                  </a:moveTo>
                  <a:lnTo>
                    <a:pt x="185383" y="144393"/>
                  </a:lnTo>
                  <a:lnTo>
                    <a:pt x="196876" y="98837"/>
                  </a:lnTo>
                  <a:lnTo>
                    <a:pt x="196250" y="86952"/>
                  </a:lnTo>
                  <a:lnTo>
                    <a:pt x="177301" y="40943"/>
                  </a:lnTo>
                  <a:lnTo>
                    <a:pt x="148478" y="15246"/>
                  </a:lnTo>
                  <a:lnTo>
                    <a:pt x="104274" y="281"/>
                  </a:lnTo>
                  <a:lnTo>
                    <a:pt x="92869" y="0"/>
                  </a:lnTo>
                  <a:lnTo>
                    <a:pt x="81527" y="1105"/>
                  </a:lnTo>
                  <a:lnTo>
                    <a:pt x="38075" y="20789"/>
                  </a:lnTo>
                  <a:lnTo>
                    <a:pt x="8151" y="60153"/>
                  </a:lnTo>
                  <a:lnTo>
                    <a:pt x="0" y="94152"/>
                  </a:lnTo>
                  <a:lnTo>
                    <a:pt x="63" y="105734"/>
                  </a:lnTo>
                  <a:lnTo>
                    <a:pt x="14519" y="150294"/>
                  </a:lnTo>
                  <a:lnTo>
                    <a:pt x="50819" y="184144"/>
                  </a:lnTo>
                  <a:lnTo>
                    <a:pt x="95961" y="196639"/>
                  </a:lnTo>
                  <a:lnTo>
                    <a:pt x="107700" y="196282"/>
                  </a:lnTo>
                  <a:lnTo>
                    <a:pt x="119372" y="194494"/>
                  </a:lnTo>
                  <a:lnTo>
                    <a:pt x="130855" y="191257"/>
                  </a:lnTo>
                  <a:lnTo>
                    <a:pt x="142023" y="186550"/>
                  </a:lnTo>
                  <a:lnTo>
                    <a:pt x="152755" y="180355"/>
                  </a:lnTo>
                  <a:close/>
                </a:path>
              </a:pathLst>
            </a:custGeom>
            <a:ln w="8303">
              <a:solidFill>
                <a:srgbClr val="3E1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AF43005-5E3B-8543-D0BC-ACA1F1DC1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385" y="882316"/>
            <a:ext cx="6115050" cy="299085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EFA1D90-9282-6EDC-A118-65CECDD46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866" y="3967597"/>
            <a:ext cx="5972175" cy="2609850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722BB8DE-487E-CA77-2B2D-31D65B6FC96A}"/>
              </a:ext>
            </a:extLst>
          </p:cNvPr>
          <p:cNvSpPr txBox="1">
            <a:spLocks/>
          </p:cNvSpPr>
          <p:nvPr/>
        </p:nvSpPr>
        <p:spPr>
          <a:xfrm>
            <a:off x="8492741" y="671096"/>
            <a:ext cx="1584960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St. Louis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98087890-714F-02C1-57C0-FBC08FB195F0}"/>
              </a:ext>
            </a:extLst>
          </p:cNvPr>
          <p:cNvSpPr txBox="1">
            <a:spLocks/>
          </p:cNvSpPr>
          <p:nvPr/>
        </p:nvSpPr>
        <p:spPr>
          <a:xfrm>
            <a:off x="7315883" y="3242064"/>
            <a:ext cx="2646265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San Francisco</a:t>
            </a:r>
          </a:p>
        </p:txBody>
      </p:sp>
    </p:spTree>
    <p:extLst>
      <p:ext uri="{BB962C8B-B14F-4D97-AF65-F5344CB8AC3E}">
        <p14:creationId xmlns:p14="http://schemas.microsoft.com/office/powerpoint/2010/main" val="40988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F7A3-A9F1-5CBA-BDCF-92024610D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49" y="2746476"/>
            <a:ext cx="5022851" cy="2092807"/>
          </a:xfrm>
        </p:spPr>
        <p:txBody>
          <a:bodyPr>
            <a:noAutofit/>
          </a:bodyPr>
          <a:lstStyle/>
          <a:p>
            <a:r>
              <a:rPr lang="en-US" sz="2700" b="0" i="0" dirty="0">
                <a:solidFill>
                  <a:srgbClr val="000000"/>
                </a:solidFill>
                <a:effectLst/>
                <a:latin typeface="IBM Plex Serif" panose="02060503050406000203" pitchFamily="18" charset="0"/>
              </a:rPr>
              <a:t>NEFEE supports the financial and economic well-being of tribal nations and Native communities across the United States by strengthening access to economic and personal finance education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IBM Plex Serif" panose="02060503050406000203" pitchFamily="18" charset="0"/>
              </a:rPr>
              <a:t>.</a:t>
            </a:r>
            <a:endParaRPr lang="en-US" sz="2500" dirty="0"/>
          </a:p>
        </p:txBody>
      </p:sp>
      <p:pic>
        <p:nvPicPr>
          <p:cNvPr id="10" name="Picture Placeholder 9" descr="A family reading a book&#10;&#10;Description automatically generated with low confidence">
            <a:extLst>
              <a:ext uri="{FF2B5EF4-FFF2-40B4-BE49-F238E27FC236}">
                <a16:creationId xmlns:a16="http://schemas.microsoft.com/office/drawing/2014/main" id="{D6BE6D04-F684-F691-71A3-B9B33064BCD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7223" r="24259"/>
          <a:stretch/>
        </p:blipFill>
        <p:spPr>
          <a:xfrm flipH="1"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0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2E4A-EB2C-8E03-7E82-B0DCF035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" y="549791"/>
            <a:ext cx="9890759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Investing in Future Generations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A0A7D-5FE2-8946-A475-192265CEA9E5}"/>
              </a:ext>
            </a:extLst>
          </p:cNvPr>
          <p:cNvSpPr txBox="1"/>
          <p:nvPr/>
        </p:nvSpPr>
        <p:spPr>
          <a:xfrm>
            <a:off x="1203894" y="1690688"/>
            <a:ext cx="97842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  <a:p>
            <a:pPr marL="285750" indent="-285750">
              <a:buFontTx/>
              <a:buChar char="-"/>
            </a:pPr>
            <a:r>
              <a:rPr lang="en-US" sz="3000" dirty="0"/>
              <a:t>What’s important in your community?</a:t>
            </a:r>
          </a:p>
          <a:p>
            <a:pPr marL="285750" indent="-285750">
              <a:buFontTx/>
              <a:buChar char="-"/>
            </a:pPr>
            <a:r>
              <a:rPr lang="en-US" sz="3000" dirty="0"/>
              <a:t>Perspectives on investing in youth initiatives</a:t>
            </a:r>
          </a:p>
          <a:p>
            <a:pPr marL="742950" lvl="1" indent="-285750">
              <a:buFontTx/>
              <a:buChar char="-"/>
            </a:pPr>
            <a:r>
              <a:rPr lang="en-US" sz="3000" dirty="0"/>
              <a:t>Culture and language</a:t>
            </a:r>
          </a:p>
          <a:p>
            <a:pPr marL="742950" lvl="1" indent="-285750">
              <a:buFontTx/>
              <a:buChar char="-"/>
            </a:pPr>
            <a:r>
              <a:rPr lang="en-US" sz="3000" dirty="0"/>
              <a:t>Financial education </a:t>
            </a:r>
          </a:p>
          <a:p>
            <a:pPr marL="742950" lvl="1" indent="-285750">
              <a:buFontTx/>
              <a:buChar char="-"/>
            </a:pPr>
            <a:r>
              <a:rPr lang="en-US" sz="3000" dirty="0"/>
              <a:t>Career exploration and leadership development</a:t>
            </a:r>
          </a:p>
          <a:p>
            <a:pPr marL="742950" lvl="1" indent="-285750">
              <a:buFontTx/>
              <a:buChar char="-"/>
            </a:pPr>
            <a:r>
              <a:rPr lang="en-US" sz="3000" dirty="0"/>
              <a:t>Building community partnerships and networks</a:t>
            </a:r>
          </a:p>
          <a:p>
            <a:pPr marL="285750" indent="-285750">
              <a:buFontTx/>
              <a:buChar char="-"/>
            </a:pPr>
            <a:r>
              <a:rPr lang="en-US" sz="3000" dirty="0"/>
              <a:t>How to start?</a:t>
            </a:r>
          </a:p>
          <a:p>
            <a:pPr marL="285750" indent="-285750">
              <a:buFontTx/>
              <a:buChar char="-"/>
            </a:pPr>
            <a:r>
              <a:rPr lang="en-US" sz="3000" dirty="0"/>
              <a:t>Q&amp;A session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A45799D1-7C31-ECC3-E80C-9F4F266A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4"/>
          <a:stretch/>
        </p:blipFill>
        <p:spPr>
          <a:xfrm>
            <a:off x="-24384" y="0"/>
            <a:ext cx="915860" cy="6858000"/>
          </a:xfrm>
        </p:spPr>
      </p:pic>
    </p:spTree>
    <p:extLst>
      <p:ext uri="{BB962C8B-B14F-4D97-AF65-F5344CB8AC3E}">
        <p14:creationId xmlns:p14="http://schemas.microsoft.com/office/powerpoint/2010/main" val="3527710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2E4A-EB2C-8E03-7E82-B0DCF035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" y="549791"/>
            <a:ext cx="9890759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What’s important in your community?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A0A7D-5FE2-8946-A475-192265CEA9E5}"/>
              </a:ext>
            </a:extLst>
          </p:cNvPr>
          <p:cNvSpPr txBox="1"/>
          <p:nvPr/>
        </p:nvSpPr>
        <p:spPr>
          <a:xfrm>
            <a:off x="1203894" y="1690688"/>
            <a:ext cx="9784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A45799D1-7C31-ECC3-E80C-9F4F266A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4"/>
          <a:stretch/>
        </p:blipFill>
        <p:spPr>
          <a:xfrm>
            <a:off x="-24384" y="0"/>
            <a:ext cx="91586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263FB-7DE3-F30D-810B-87C785E22FBC}"/>
              </a:ext>
            </a:extLst>
          </p:cNvPr>
          <p:cNvSpPr txBox="1"/>
          <p:nvPr/>
        </p:nvSpPr>
        <p:spPr>
          <a:xfrm>
            <a:off x="1203894" y="1897516"/>
            <a:ext cx="97842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/>
              <a:t>Value: </a:t>
            </a:r>
            <a:r>
              <a:rPr lang="en-US" sz="3200" i="1" dirty="0"/>
              <a:t>what is important in life (Oxford dictionary).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Identify the values you want to impart to youth in your community.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Knowing what’s important guides direction on how to invest in youth initiatives.</a:t>
            </a:r>
          </a:p>
          <a:p>
            <a:endParaRPr lang="en-US" sz="32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268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3.0.5724"/>
  <p:tag name="SLIDO_PRESENTATION_ID" val="ac7fd169-d151-4c35-ab16-c9cf91db7cbd"/>
  <p:tag name="SLIDO_EVENT_UUID" val="5b2d8aad-8081-4526-91a0-e3b1c4e19adb"/>
  <p:tag name="SLIDO_EVENT_SECTION_UUID" val="9db5ffca-fe9e-4358-92ee-24d6f9d239b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03AA40E4C584795B170AC43B403D5" ma:contentTypeVersion="19" ma:contentTypeDescription="Create a new document." ma:contentTypeScope="" ma:versionID="d68c822063c6bfb26deae78a92c8e0e1">
  <xsd:schema xmlns:xsd="http://www.w3.org/2001/XMLSchema" xmlns:xs="http://www.w3.org/2001/XMLSchema" xmlns:p="http://schemas.microsoft.com/office/2006/metadata/properties" xmlns:ns2="8d508723-e639-4b93-8253-142cfbeeab1a" xmlns:ns3="70497fb1-53e5-4b98-b708-2626a1213597" targetNamespace="http://schemas.microsoft.com/office/2006/metadata/properties" ma:root="true" ma:fieldsID="afcff1743f9918e9866848b7a1f3cc1a" ns2:_="" ns3:_="">
    <xsd:import namespace="8d508723-e639-4b93-8253-142cfbeeab1a"/>
    <xsd:import namespace="70497fb1-53e5-4b98-b708-2626a1213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Test" minOccurs="0"/>
                <xsd:element ref="ns3:SharedWithUsers" minOccurs="0"/>
                <xsd:element ref="ns3:SharedWithDetails" minOccurs="0"/>
                <xsd:element ref="ns2:Cont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08723-e639-4b93-8253-142cfbeeab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a504f05-855e-44fc-8779-c8d1e31603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st" ma:index="21" nillable="true" ma:displayName="Test" ma:default="Test" ma:format="Dropdown" ma:internalName="Test">
      <xsd:simpleType>
        <xsd:restriction base="dms:Text">
          <xsd:maxLength value="255"/>
        </xsd:restriction>
      </xsd:simpleType>
    </xsd:element>
    <xsd:element name="Contents" ma:index="24" nillable="true" ma:displayName="Contents" ma:format="Dropdown" ma:internalName="Cont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97fb1-53e5-4b98-b708-2626a121359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6820dcf-98ee-4535-88ac-553ebe7e82a3}" ma:internalName="TaxCatchAll" ma:showField="CatchAllData" ma:web="70497fb1-53e5-4b98-b708-2626a1213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508723-e639-4b93-8253-142cfbeeab1a">
      <Terms xmlns="http://schemas.microsoft.com/office/infopath/2007/PartnerControls"/>
    </lcf76f155ced4ddcb4097134ff3c332f>
    <TaxCatchAll xmlns="70497fb1-53e5-4b98-b708-2626a1213597" xsi:nil="true"/>
    <Contents xmlns="8d508723-e639-4b93-8253-142cfbeeab1a" xsi:nil="true"/>
    <Test xmlns="8d508723-e639-4b93-8253-142cfbeeab1a">Test</Test>
  </documentManagement>
</p:properties>
</file>

<file path=customXml/itemProps1.xml><?xml version="1.0" encoding="utf-8"?>
<ds:datastoreItem xmlns:ds="http://schemas.openxmlformats.org/officeDocument/2006/customXml" ds:itemID="{8C7915D7-D24E-41D8-88C5-E54A740244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2E1EE1-A9BD-472E-9FF2-67F86BBFA23E}"/>
</file>

<file path=customXml/itemProps3.xml><?xml version="1.0" encoding="utf-8"?>
<ds:datastoreItem xmlns:ds="http://schemas.openxmlformats.org/officeDocument/2006/customXml" ds:itemID="{EEA34AA2-2884-432C-9DE1-A3FCEDBC9385}">
  <ds:schemaRefs>
    <ds:schemaRef ds:uri="http://schemas.microsoft.com/office/2006/metadata/properties"/>
    <ds:schemaRef ds:uri="http://schemas.microsoft.com/office/infopath/2007/PartnerControls"/>
    <ds:schemaRef ds:uri="8d508723-e639-4b93-8253-142cfbeeab1a"/>
    <ds:schemaRef ds:uri="70497fb1-53e5-4b98-b708-2626a12135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714</Words>
  <Application>Microsoft Office PowerPoint</Application>
  <PresentationFormat>Widescreen</PresentationFormat>
  <Paragraphs>124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interior design 1</vt:lpstr>
      <vt:lpstr>PowerPoint Presentation</vt:lpstr>
      <vt:lpstr>Investing in Future Generations</vt:lpstr>
      <vt:lpstr>PowerPoint Presentation</vt:lpstr>
      <vt:lpstr>What is the Federal Reserve?</vt:lpstr>
      <vt:lpstr>Federal Reserve District Map</vt:lpstr>
      <vt:lpstr>PowerPoint Presentation</vt:lpstr>
      <vt:lpstr>NEFEE supports the financial and economic well-being of tribal nations and Native communities across the United States by strengthening access to economic and personal finance education.</vt:lpstr>
      <vt:lpstr>Investing in Future Generations</vt:lpstr>
      <vt:lpstr>What’s important in your community?</vt:lpstr>
      <vt:lpstr>Values applied to economic wellbeing:  Māori framework</vt:lpstr>
      <vt:lpstr>Our Approach</vt:lpstr>
      <vt:lpstr>How We Can Help</vt:lpstr>
      <vt:lpstr>Challenges and Common Themes</vt:lpstr>
      <vt:lpstr>Opportunities</vt:lpstr>
      <vt:lpstr>Integrating learning  opportunities across programs</vt:lpstr>
      <vt:lpstr>Increasing Financial Capability</vt:lpstr>
      <vt:lpstr>Honoring Culture</vt:lpstr>
      <vt:lpstr>Partnering with Native  CDFI</vt:lpstr>
      <vt:lpstr>Preparing for life after high school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Bianca Prieto</dc:creator>
  <cp:lastModifiedBy>Cruz, Megan</cp:lastModifiedBy>
  <cp:revision>26</cp:revision>
  <dcterms:created xsi:type="dcterms:W3CDTF">2024-11-06T21:00:51Z</dcterms:created>
  <dcterms:modified xsi:type="dcterms:W3CDTF">2024-11-20T21:57:31Z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51c2f0d-b3ff-4d77-9838-7b0e82bdd7ab_Enabled">
    <vt:lpwstr>true</vt:lpwstr>
  </property>
  <property fmtid="{D5CDD505-2E9C-101B-9397-08002B2CF9AE}" pid="3" name="MSIP_Label_b51c2f0d-b3ff-4d77-9838-7b0e82bdd7ab_SetDate">
    <vt:lpwstr>2024-11-19T02:23:15Z</vt:lpwstr>
  </property>
  <property fmtid="{D5CDD505-2E9C-101B-9397-08002B2CF9AE}" pid="4" name="MSIP_Label_b51c2f0d-b3ff-4d77-9838-7b0e82bdd7ab_Method">
    <vt:lpwstr>Privileged</vt:lpwstr>
  </property>
  <property fmtid="{D5CDD505-2E9C-101B-9397-08002B2CF9AE}" pid="5" name="MSIP_Label_b51c2f0d-b3ff-4d77-9838-7b0e82bdd7ab_Name">
    <vt:lpwstr>b51c2f0d-b3ff-4d77-9838-7b0e82bdd7ab</vt:lpwstr>
  </property>
  <property fmtid="{D5CDD505-2E9C-101B-9397-08002B2CF9AE}" pid="6" name="MSIP_Label_b51c2f0d-b3ff-4d77-9838-7b0e82bdd7ab_SiteId">
    <vt:lpwstr>b397c653-5b19-463f-b9fc-af658ded9128</vt:lpwstr>
  </property>
  <property fmtid="{D5CDD505-2E9C-101B-9397-08002B2CF9AE}" pid="7" name="MSIP_Label_b51c2f0d-b3ff-4d77-9838-7b0e82bdd7ab_ActionId">
    <vt:lpwstr>bd6d6614-244a-4f6a-874b-8b85e28857d2</vt:lpwstr>
  </property>
  <property fmtid="{D5CDD505-2E9C-101B-9397-08002B2CF9AE}" pid="8" name="MSIP_Label_b51c2f0d-b3ff-4d77-9838-7b0e82bdd7ab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NONCONFIDENTIAL // EXTERNAL</vt:lpwstr>
  </property>
  <property fmtid="{D5CDD505-2E9C-101B-9397-08002B2CF9AE}" pid="11" name="ContentTypeId">
    <vt:lpwstr>0x01010009A03AA40E4C584795B170AC43B403D5</vt:lpwstr>
  </property>
  <property fmtid="{D5CDD505-2E9C-101B-9397-08002B2CF9AE}" pid="12" name="MediaServiceImageTags">
    <vt:lpwstr/>
  </property>
</Properties>
</file>